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2"/>
  </p:notesMasterIdLst>
  <p:sldIdLst>
    <p:sldId id="256" r:id="rId4"/>
    <p:sldId id="257" r:id="rId5"/>
    <p:sldId id="258" r:id="rId6"/>
    <p:sldId id="262" r:id="rId7"/>
    <p:sldId id="263" r:id="rId8"/>
    <p:sldId id="264" r:id="rId9"/>
    <p:sldId id="265" r:id="rId10"/>
    <p:sldId id="278" r:id="rId11"/>
    <p:sldId id="279" r:id="rId12"/>
    <p:sldId id="280" r:id="rId13"/>
    <p:sldId id="281" r:id="rId14"/>
    <p:sldId id="259" r:id="rId15"/>
    <p:sldId id="266" r:id="rId16"/>
    <p:sldId id="267" r:id="rId17"/>
    <p:sldId id="268" r:id="rId18"/>
    <p:sldId id="269" r:id="rId19"/>
    <p:sldId id="282" r:id="rId20"/>
    <p:sldId id="260" r:id="rId21"/>
    <p:sldId id="270" r:id="rId22"/>
    <p:sldId id="271" r:id="rId23"/>
    <p:sldId id="272" r:id="rId24"/>
    <p:sldId id="273" r:id="rId25"/>
    <p:sldId id="261" r:id="rId26"/>
    <p:sldId id="274" r:id="rId27"/>
    <p:sldId id="275" r:id="rId28"/>
    <p:sldId id="276" r:id="rId29"/>
    <p:sldId id="283" r:id="rId30"/>
    <p:sldId id="28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56AF6-DF0F-43F2-BBBD-2F0D37A9F3FF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EA2F0-39A9-4DCE-A7E1-0A4F595E1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7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EA2F0-39A9-4DCE-A7E1-0A4F595E10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28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19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490A49-C02F-47CA-A3B3-615196048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D5EFE2A-3BB0-4B74-A5BD-7F53B74A2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DB7EC8F-A705-4240-86DE-6AA348AB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C67603-0C84-46AE-8BF8-70BEB1C8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5C5C90F-64E3-4E26-8C91-C8D3C191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4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74D3A5-F389-439D-836F-689ED3FA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6579212-E4E6-4171-9F83-A7973830A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7C8DC22-B17D-4A45-8273-E88B70E2F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7D0A1C-E86C-40F5-A537-E836D279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E073FFF-9B4B-4E48-9B24-B8DEFAA1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4558389-C61C-4A49-BD3A-D434C45E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CC1686-F99D-46BC-A646-87B92442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5BB9536-7B3D-435D-A62C-E9278441E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504513A-4B0E-4777-BB6D-1EB7B05B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7F42295-2F61-4317-8734-ED18681E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21F740F-726A-4E53-8C65-CE72D62D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6EC5710-65D4-4724-9E7E-B2FE1A42A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B18F4B9-1A16-4C6F-AF87-5AF6CA087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2559A4-AD34-4D94-ABD7-BC032E42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FFAB8B-FF0A-46A6-A38D-462C9B9C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2D3F3A7-4162-4905-A1EB-3EB7E5E4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9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98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57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4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2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8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B85546-E934-4F28-88AE-0E0C2C6F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2EB4B5-25DD-450D-8229-006FB058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CA90AF-FA22-4610-B6B4-DCEFDDB0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970980-8F7A-43E2-AC13-A2CB6B86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EAC62A-CF44-4717-A9C2-2DC4BEF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1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2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78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1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1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97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4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0028A2-AED2-4409-B485-F7A37B81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C878FDB-A7CC-4714-BEF1-0996296D2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5F8BF79-867D-4AC5-8978-536EDF48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2ACE890-922D-49BA-9520-8CD378FE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9709B58-5868-45F2-82E5-88B7A3D4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8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4F74E3-D4F3-4B5C-8C17-19DA2CA7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2571592-E08A-4DC4-A95B-2ED4C1066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0F06207-420E-4BA2-94ED-3D0F79DE9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E52276-703B-4AE2-B36C-A9969856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AC93FC-5085-44F5-A982-01624D0A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D48812D-8EB6-4844-A72D-FB2D9ACF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7BB770-A64E-4955-A5AD-110EFFEF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16FCE64-C735-46FF-A95B-C1697F0C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238E1D5-31DB-4489-A30D-1A71257B3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00645D9-F618-4658-8E98-382F4822D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26F58AA-E791-47B3-9543-5BCA5E93C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346F50C-FACA-431F-BDC5-314A3509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172B7B8-6037-4FCF-A2A7-89B1EECB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743420D-4EE3-426F-AE0D-A9706CCB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7BB770-A64E-4955-A5AD-110EFFEF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16FCE64-C735-46FF-A95B-C1697F0C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238E1D5-31DB-4489-A30D-1A71257B3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00645D9-F618-4658-8E98-382F4822D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26F58AA-E791-47B3-9543-5BCA5E93C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346F50C-FACA-431F-BDC5-314A3509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172B7B8-6037-4FCF-A2A7-89B1EECB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743420D-4EE3-426F-AE0D-A9706CCB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E697EC05-A31C-E0C2-64E8-56E2542E2509}"/>
              </a:ext>
            </a:extLst>
          </p:cNvPr>
          <p:cNvSpPr txBox="1"/>
          <p:nvPr userDrawn="1"/>
        </p:nvSpPr>
        <p:spPr>
          <a:xfrm>
            <a:off x="1742604" y="666226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941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D662D4-CF93-4933-B99F-7B15227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DAD713B-132A-48E0-AD9E-EBAC06C3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55D636-2FB7-4E38-A0B6-9E7A8E8A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99B7C37-4E4D-415D-AD21-9BCD5181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8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4B88979-CEF1-44F1-A06D-4A4786B8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1D7C6AA-795C-41AD-BC45-7C42F77C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A40310-AAFA-4654-B4D9-71040EE4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F06917-858B-42DD-95FA-6E2E9333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1EDD81-F756-4E64-917A-1DD32251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E2C20A8-7ACA-4CD4-A1A5-69DA94FCD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0DF6FAD-70A5-488E-83B3-1EC642F3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4C9DBE2-C0F6-45DD-BE77-AE9DC23B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0929DE9-5C0A-4896-A5F4-3F30817B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6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A87793D-F1DA-4847-8C5E-BBD01FC4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4AE5A46-B156-4581-9D23-C53DBB270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4DBBD1-A06F-4F70-9C8D-456BF7940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B28B-55EC-4E5F-9EEA-2E7F051BE275}" type="datetimeFigureOut">
              <a:rPr lang="zh-CN" altLang="en-US" smtClean="0"/>
              <a:t>2023/5/13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D8B5507-F903-44FB-B709-8EEC93E7A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01A4BE-F382-45DE-9E04-A33C25DE6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015C-440E-4EDA-AD14-D49360B98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00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40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C3253BD-68E4-4CE3-99DD-164D5A3FB31A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04C62C31-BB97-43C9-8574-476333190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56B0AB72-67A8-4827-BBF6-A9C9205453C1}"/>
                </a:ext>
              </a:extLst>
            </p:cNvPr>
            <p:cNvSpPr/>
            <p:nvPr/>
          </p:nvSpPr>
          <p:spPr>
            <a:xfrm>
              <a:off x="-1" y="0"/>
              <a:ext cx="11384281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2A08D326-CD0F-4619-B3A4-BFAA626FE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078" y="1067010"/>
            <a:ext cx="3489042" cy="51506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CDA90588-50D4-4193-8F70-7E33D557187B}"/>
              </a:ext>
            </a:extLst>
          </p:cNvPr>
          <p:cNvSpPr/>
          <p:nvPr/>
        </p:nvSpPr>
        <p:spPr>
          <a:xfrm>
            <a:off x="403859" y="337014"/>
            <a:ext cx="11384281" cy="618397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8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A471225-BFA4-466F-8382-5246E28A359F}"/>
              </a:ext>
            </a:extLst>
          </p:cNvPr>
          <p:cNvSpPr txBox="1"/>
          <p:nvPr/>
        </p:nvSpPr>
        <p:spPr>
          <a:xfrm>
            <a:off x="1694793" y="1174490"/>
            <a:ext cx="8802410" cy="45820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据现存文献记载，在二千五百多年前的春秋时代，中国就已经用土圭观测太阳，测定出了冬至。</a:t>
            </a:r>
          </a:p>
        </p:txBody>
      </p:sp>
      <p:sp>
        <p:nvSpPr>
          <p:cNvPr id="10" name="Freeform 50849">
            <a:extLst>
              <a:ext uri="{FF2B5EF4-FFF2-40B4-BE49-F238E27FC236}">
                <a16:creationId xmlns:a16="http://schemas.microsoft.com/office/drawing/2014/main" xmlns="" id="{854A5BB3-115B-415C-9A7B-E7A5CE2355F8}"/>
              </a:ext>
            </a:extLst>
          </p:cNvPr>
          <p:cNvSpPr/>
          <p:nvPr/>
        </p:nvSpPr>
        <p:spPr bwMode="auto">
          <a:xfrm>
            <a:off x="1539027" y="1713918"/>
            <a:ext cx="8106417" cy="106680"/>
          </a:xfrm>
          <a:custGeom>
            <a:avLst/>
            <a:gdLst>
              <a:gd name="T0" fmla="*/ 1161 w 1182"/>
              <a:gd name="T1" fmla="*/ 137 h 302"/>
              <a:gd name="T2" fmla="*/ 1159 w 1182"/>
              <a:gd name="T3" fmla="*/ 43 h 302"/>
              <a:gd name="T4" fmla="*/ 1039 w 1182"/>
              <a:gd name="T5" fmla="*/ 31 h 302"/>
              <a:gd name="T6" fmla="*/ 1007 w 1182"/>
              <a:gd name="T7" fmla="*/ 36 h 302"/>
              <a:gd name="T8" fmla="*/ 917 w 1182"/>
              <a:gd name="T9" fmla="*/ 50 h 302"/>
              <a:gd name="T10" fmla="*/ 912 w 1182"/>
              <a:gd name="T11" fmla="*/ 44 h 302"/>
              <a:gd name="T12" fmla="*/ 878 w 1182"/>
              <a:gd name="T13" fmla="*/ 51 h 302"/>
              <a:gd name="T14" fmla="*/ 790 w 1182"/>
              <a:gd name="T15" fmla="*/ 51 h 302"/>
              <a:gd name="T16" fmla="*/ 751 w 1182"/>
              <a:gd name="T17" fmla="*/ 57 h 302"/>
              <a:gd name="T18" fmla="*/ 863 w 1182"/>
              <a:gd name="T19" fmla="*/ 72 h 302"/>
              <a:gd name="T20" fmla="*/ 875 w 1182"/>
              <a:gd name="T21" fmla="*/ 80 h 302"/>
              <a:gd name="T22" fmla="*/ 832 w 1182"/>
              <a:gd name="T23" fmla="*/ 101 h 302"/>
              <a:gd name="T24" fmla="*/ 792 w 1182"/>
              <a:gd name="T25" fmla="*/ 107 h 302"/>
              <a:gd name="T26" fmla="*/ 777 w 1182"/>
              <a:gd name="T27" fmla="*/ 109 h 302"/>
              <a:gd name="T28" fmla="*/ 862 w 1182"/>
              <a:gd name="T29" fmla="*/ 109 h 302"/>
              <a:gd name="T30" fmla="*/ 893 w 1182"/>
              <a:gd name="T31" fmla="*/ 116 h 302"/>
              <a:gd name="T32" fmla="*/ 923 w 1182"/>
              <a:gd name="T33" fmla="*/ 117 h 302"/>
              <a:gd name="T34" fmla="*/ 725 w 1182"/>
              <a:gd name="T35" fmla="*/ 130 h 302"/>
              <a:gd name="T36" fmla="*/ 690 w 1182"/>
              <a:gd name="T37" fmla="*/ 134 h 302"/>
              <a:gd name="T38" fmla="*/ 461 w 1182"/>
              <a:gd name="T39" fmla="*/ 146 h 302"/>
              <a:gd name="T40" fmla="*/ 435 w 1182"/>
              <a:gd name="T41" fmla="*/ 130 h 302"/>
              <a:gd name="T42" fmla="*/ 516 w 1182"/>
              <a:gd name="T43" fmla="*/ 118 h 302"/>
              <a:gd name="T44" fmla="*/ 491 w 1182"/>
              <a:gd name="T45" fmla="*/ 96 h 302"/>
              <a:gd name="T46" fmla="*/ 360 w 1182"/>
              <a:gd name="T47" fmla="*/ 108 h 302"/>
              <a:gd name="T48" fmla="*/ 329 w 1182"/>
              <a:gd name="T49" fmla="*/ 95 h 302"/>
              <a:gd name="T50" fmla="*/ 321 w 1182"/>
              <a:gd name="T51" fmla="*/ 88 h 302"/>
              <a:gd name="T52" fmla="*/ 333 w 1182"/>
              <a:gd name="T53" fmla="*/ 75 h 302"/>
              <a:gd name="T54" fmla="*/ 382 w 1182"/>
              <a:gd name="T55" fmla="*/ 71 h 302"/>
              <a:gd name="T56" fmla="*/ 207 w 1182"/>
              <a:gd name="T57" fmla="*/ 19 h 302"/>
              <a:gd name="T58" fmla="*/ 143 w 1182"/>
              <a:gd name="T59" fmla="*/ 5 h 302"/>
              <a:gd name="T60" fmla="*/ 67 w 1182"/>
              <a:gd name="T61" fmla="*/ 36 h 302"/>
              <a:gd name="T62" fmla="*/ 40 w 1182"/>
              <a:gd name="T63" fmla="*/ 73 h 302"/>
              <a:gd name="T64" fmla="*/ 25 w 1182"/>
              <a:gd name="T65" fmla="*/ 147 h 302"/>
              <a:gd name="T66" fmla="*/ 28 w 1182"/>
              <a:gd name="T67" fmla="*/ 191 h 302"/>
              <a:gd name="T68" fmla="*/ 103 w 1182"/>
              <a:gd name="T69" fmla="*/ 235 h 302"/>
              <a:gd name="T70" fmla="*/ 155 w 1182"/>
              <a:gd name="T71" fmla="*/ 258 h 302"/>
              <a:gd name="T72" fmla="*/ 304 w 1182"/>
              <a:gd name="T73" fmla="*/ 271 h 302"/>
              <a:gd name="T74" fmla="*/ 374 w 1182"/>
              <a:gd name="T75" fmla="*/ 290 h 302"/>
              <a:gd name="T76" fmla="*/ 402 w 1182"/>
              <a:gd name="T77" fmla="*/ 280 h 302"/>
              <a:gd name="T78" fmla="*/ 429 w 1182"/>
              <a:gd name="T79" fmla="*/ 258 h 302"/>
              <a:gd name="T80" fmla="*/ 379 w 1182"/>
              <a:gd name="T81" fmla="*/ 267 h 302"/>
              <a:gd name="T82" fmla="*/ 408 w 1182"/>
              <a:gd name="T83" fmla="*/ 251 h 302"/>
              <a:gd name="T84" fmla="*/ 662 w 1182"/>
              <a:gd name="T85" fmla="*/ 240 h 302"/>
              <a:gd name="T86" fmla="*/ 707 w 1182"/>
              <a:gd name="T87" fmla="*/ 235 h 302"/>
              <a:gd name="T88" fmla="*/ 702 w 1182"/>
              <a:gd name="T89" fmla="*/ 248 h 302"/>
              <a:gd name="T90" fmla="*/ 670 w 1182"/>
              <a:gd name="T91" fmla="*/ 267 h 302"/>
              <a:gd name="T92" fmla="*/ 744 w 1182"/>
              <a:gd name="T93" fmla="*/ 268 h 302"/>
              <a:gd name="T94" fmla="*/ 744 w 1182"/>
              <a:gd name="T95" fmla="*/ 279 h 302"/>
              <a:gd name="T96" fmla="*/ 960 w 1182"/>
              <a:gd name="T97" fmla="*/ 282 h 302"/>
              <a:gd name="T98" fmla="*/ 1073 w 1182"/>
              <a:gd name="T99" fmla="*/ 290 h 302"/>
              <a:gd name="T100" fmla="*/ 1086 w 1182"/>
              <a:gd name="T101" fmla="*/ 260 h 302"/>
              <a:gd name="T102" fmla="*/ 1135 w 1182"/>
              <a:gd name="T103" fmla="*/ 236 h 302"/>
              <a:gd name="T104" fmla="*/ 1168 w 1182"/>
              <a:gd name="T105" fmla="*/ 198 h 302"/>
              <a:gd name="T106" fmla="*/ 1164 w 1182"/>
              <a:gd name="T107" fmla="*/ 16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2" h="302">
                <a:moveTo>
                  <a:pt x="1167" y="169"/>
                </a:moveTo>
                <a:cubicBezTo>
                  <a:pt x="1169" y="163"/>
                  <a:pt x="1177" y="162"/>
                  <a:pt x="1180" y="157"/>
                </a:cubicBezTo>
                <a:cubicBezTo>
                  <a:pt x="1173" y="154"/>
                  <a:pt x="1182" y="149"/>
                  <a:pt x="1171" y="148"/>
                </a:cubicBezTo>
                <a:cubicBezTo>
                  <a:pt x="1173" y="147"/>
                  <a:pt x="1176" y="145"/>
                  <a:pt x="1177" y="143"/>
                </a:cubicBezTo>
                <a:cubicBezTo>
                  <a:pt x="1170" y="144"/>
                  <a:pt x="1170" y="144"/>
                  <a:pt x="1170" y="144"/>
                </a:cubicBezTo>
                <a:cubicBezTo>
                  <a:pt x="1167" y="142"/>
                  <a:pt x="1162" y="140"/>
                  <a:pt x="1161" y="137"/>
                </a:cubicBezTo>
                <a:cubicBezTo>
                  <a:pt x="1164" y="132"/>
                  <a:pt x="1167" y="122"/>
                  <a:pt x="1162" y="117"/>
                </a:cubicBezTo>
                <a:cubicBezTo>
                  <a:pt x="1161" y="118"/>
                  <a:pt x="1161" y="118"/>
                  <a:pt x="1161" y="118"/>
                </a:cubicBezTo>
                <a:cubicBezTo>
                  <a:pt x="1158" y="116"/>
                  <a:pt x="1158" y="116"/>
                  <a:pt x="1158" y="116"/>
                </a:cubicBezTo>
                <a:cubicBezTo>
                  <a:pt x="1166" y="114"/>
                  <a:pt x="1154" y="109"/>
                  <a:pt x="1164" y="107"/>
                </a:cubicBezTo>
                <a:cubicBezTo>
                  <a:pt x="1176" y="96"/>
                  <a:pt x="1160" y="89"/>
                  <a:pt x="1161" y="77"/>
                </a:cubicBezTo>
                <a:cubicBezTo>
                  <a:pt x="1172" y="66"/>
                  <a:pt x="1150" y="56"/>
                  <a:pt x="1159" y="43"/>
                </a:cubicBezTo>
                <a:cubicBezTo>
                  <a:pt x="1157" y="34"/>
                  <a:pt x="1137" y="39"/>
                  <a:pt x="1135" y="29"/>
                </a:cubicBezTo>
                <a:cubicBezTo>
                  <a:pt x="1128" y="26"/>
                  <a:pt x="1130" y="29"/>
                  <a:pt x="1124" y="31"/>
                </a:cubicBezTo>
                <a:cubicBezTo>
                  <a:pt x="1118" y="30"/>
                  <a:pt x="1109" y="32"/>
                  <a:pt x="1107" y="27"/>
                </a:cubicBezTo>
                <a:cubicBezTo>
                  <a:pt x="1097" y="32"/>
                  <a:pt x="1092" y="17"/>
                  <a:pt x="1080" y="24"/>
                </a:cubicBezTo>
                <a:cubicBezTo>
                  <a:pt x="1065" y="18"/>
                  <a:pt x="1044" y="25"/>
                  <a:pt x="1031" y="29"/>
                </a:cubicBezTo>
                <a:cubicBezTo>
                  <a:pt x="1039" y="31"/>
                  <a:pt x="1039" y="31"/>
                  <a:pt x="1039" y="31"/>
                </a:cubicBezTo>
                <a:cubicBezTo>
                  <a:pt x="1039" y="33"/>
                  <a:pt x="1036" y="34"/>
                  <a:pt x="1034" y="35"/>
                </a:cubicBezTo>
                <a:cubicBezTo>
                  <a:pt x="1029" y="34"/>
                  <a:pt x="1019" y="37"/>
                  <a:pt x="1019" y="31"/>
                </a:cubicBezTo>
                <a:cubicBezTo>
                  <a:pt x="1014" y="32"/>
                  <a:pt x="1012" y="33"/>
                  <a:pt x="1007" y="35"/>
                </a:cubicBezTo>
                <a:cubicBezTo>
                  <a:pt x="1007" y="34"/>
                  <a:pt x="1005" y="34"/>
                  <a:pt x="1006" y="33"/>
                </a:cubicBezTo>
                <a:cubicBezTo>
                  <a:pt x="996" y="35"/>
                  <a:pt x="984" y="36"/>
                  <a:pt x="976" y="39"/>
                </a:cubicBezTo>
                <a:cubicBezTo>
                  <a:pt x="987" y="39"/>
                  <a:pt x="997" y="34"/>
                  <a:pt x="1007" y="36"/>
                </a:cubicBezTo>
                <a:cubicBezTo>
                  <a:pt x="1012" y="35"/>
                  <a:pt x="1016" y="32"/>
                  <a:pt x="1019" y="37"/>
                </a:cubicBezTo>
                <a:cubicBezTo>
                  <a:pt x="1012" y="42"/>
                  <a:pt x="997" y="38"/>
                  <a:pt x="991" y="43"/>
                </a:cubicBezTo>
                <a:cubicBezTo>
                  <a:pt x="977" y="41"/>
                  <a:pt x="963" y="48"/>
                  <a:pt x="949" y="45"/>
                </a:cubicBezTo>
                <a:cubicBezTo>
                  <a:pt x="945" y="48"/>
                  <a:pt x="930" y="43"/>
                  <a:pt x="935" y="51"/>
                </a:cubicBezTo>
                <a:cubicBezTo>
                  <a:pt x="928" y="54"/>
                  <a:pt x="919" y="56"/>
                  <a:pt x="912" y="53"/>
                </a:cubicBezTo>
                <a:cubicBezTo>
                  <a:pt x="917" y="50"/>
                  <a:pt x="917" y="50"/>
                  <a:pt x="917" y="50"/>
                </a:cubicBezTo>
                <a:cubicBezTo>
                  <a:pt x="911" y="49"/>
                  <a:pt x="913" y="55"/>
                  <a:pt x="908" y="55"/>
                </a:cubicBezTo>
                <a:cubicBezTo>
                  <a:pt x="906" y="53"/>
                  <a:pt x="906" y="53"/>
                  <a:pt x="906" y="53"/>
                </a:cubicBezTo>
                <a:cubicBezTo>
                  <a:pt x="909" y="51"/>
                  <a:pt x="909" y="51"/>
                  <a:pt x="909" y="51"/>
                </a:cubicBezTo>
                <a:cubicBezTo>
                  <a:pt x="884" y="50"/>
                  <a:pt x="884" y="50"/>
                  <a:pt x="884" y="50"/>
                </a:cubicBezTo>
                <a:cubicBezTo>
                  <a:pt x="895" y="46"/>
                  <a:pt x="913" y="51"/>
                  <a:pt x="923" y="46"/>
                </a:cubicBezTo>
                <a:cubicBezTo>
                  <a:pt x="920" y="44"/>
                  <a:pt x="915" y="46"/>
                  <a:pt x="912" y="44"/>
                </a:cubicBezTo>
                <a:cubicBezTo>
                  <a:pt x="894" y="50"/>
                  <a:pt x="870" y="41"/>
                  <a:pt x="856" y="48"/>
                </a:cubicBezTo>
                <a:cubicBezTo>
                  <a:pt x="854" y="50"/>
                  <a:pt x="850" y="49"/>
                  <a:pt x="847" y="49"/>
                </a:cubicBezTo>
                <a:cubicBezTo>
                  <a:pt x="848" y="50"/>
                  <a:pt x="848" y="51"/>
                  <a:pt x="847" y="51"/>
                </a:cubicBezTo>
                <a:cubicBezTo>
                  <a:pt x="847" y="51"/>
                  <a:pt x="848" y="51"/>
                  <a:pt x="848" y="50"/>
                </a:cubicBezTo>
                <a:cubicBezTo>
                  <a:pt x="856" y="50"/>
                  <a:pt x="861" y="55"/>
                  <a:pt x="865" y="48"/>
                </a:cubicBezTo>
                <a:cubicBezTo>
                  <a:pt x="868" y="54"/>
                  <a:pt x="873" y="48"/>
                  <a:pt x="878" y="51"/>
                </a:cubicBezTo>
                <a:cubicBezTo>
                  <a:pt x="878" y="52"/>
                  <a:pt x="878" y="52"/>
                  <a:pt x="878" y="52"/>
                </a:cubicBezTo>
                <a:cubicBezTo>
                  <a:pt x="861" y="53"/>
                  <a:pt x="841" y="61"/>
                  <a:pt x="827" y="48"/>
                </a:cubicBezTo>
                <a:cubicBezTo>
                  <a:pt x="824" y="48"/>
                  <a:pt x="821" y="50"/>
                  <a:pt x="820" y="50"/>
                </a:cubicBezTo>
                <a:cubicBezTo>
                  <a:pt x="829" y="51"/>
                  <a:pt x="829" y="51"/>
                  <a:pt x="829" y="51"/>
                </a:cubicBezTo>
                <a:cubicBezTo>
                  <a:pt x="824" y="55"/>
                  <a:pt x="824" y="55"/>
                  <a:pt x="824" y="55"/>
                </a:cubicBezTo>
                <a:cubicBezTo>
                  <a:pt x="812" y="49"/>
                  <a:pt x="799" y="57"/>
                  <a:pt x="790" y="51"/>
                </a:cubicBezTo>
                <a:cubicBezTo>
                  <a:pt x="790" y="52"/>
                  <a:pt x="790" y="52"/>
                  <a:pt x="790" y="52"/>
                </a:cubicBezTo>
                <a:cubicBezTo>
                  <a:pt x="792" y="52"/>
                  <a:pt x="792" y="53"/>
                  <a:pt x="793" y="53"/>
                </a:cubicBezTo>
                <a:cubicBezTo>
                  <a:pt x="790" y="53"/>
                  <a:pt x="785" y="57"/>
                  <a:pt x="782" y="55"/>
                </a:cubicBezTo>
                <a:cubicBezTo>
                  <a:pt x="781" y="56"/>
                  <a:pt x="781" y="56"/>
                  <a:pt x="781" y="56"/>
                </a:cubicBezTo>
                <a:cubicBezTo>
                  <a:pt x="778" y="56"/>
                  <a:pt x="772" y="55"/>
                  <a:pt x="774" y="52"/>
                </a:cubicBezTo>
                <a:cubicBezTo>
                  <a:pt x="769" y="58"/>
                  <a:pt x="757" y="54"/>
                  <a:pt x="751" y="57"/>
                </a:cubicBezTo>
                <a:cubicBezTo>
                  <a:pt x="753" y="58"/>
                  <a:pt x="753" y="58"/>
                  <a:pt x="753" y="58"/>
                </a:cubicBezTo>
                <a:cubicBezTo>
                  <a:pt x="744" y="60"/>
                  <a:pt x="744" y="60"/>
                  <a:pt x="744" y="60"/>
                </a:cubicBezTo>
                <a:cubicBezTo>
                  <a:pt x="747" y="62"/>
                  <a:pt x="747" y="62"/>
                  <a:pt x="747" y="62"/>
                </a:cubicBezTo>
                <a:cubicBezTo>
                  <a:pt x="789" y="52"/>
                  <a:pt x="820" y="68"/>
                  <a:pt x="862" y="63"/>
                </a:cubicBezTo>
                <a:cubicBezTo>
                  <a:pt x="865" y="65"/>
                  <a:pt x="865" y="65"/>
                  <a:pt x="865" y="65"/>
                </a:cubicBezTo>
                <a:cubicBezTo>
                  <a:pt x="868" y="67"/>
                  <a:pt x="868" y="70"/>
                  <a:pt x="863" y="72"/>
                </a:cubicBezTo>
                <a:cubicBezTo>
                  <a:pt x="870" y="73"/>
                  <a:pt x="875" y="71"/>
                  <a:pt x="879" y="73"/>
                </a:cubicBezTo>
                <a:cubicBezTo>
                  <a:pt x="881" y="73"/>
                  <a:pt x="882" y="73"/>
                  <a:pt x="882" y="72"/>
                </a:cubicBezTo>
                <a:cubicBezTo>
                  <a:pt x="888" y="76"/>
                  <a:pt x="888" y="76"/>
                  <a:pt x="888" y="76"/>
                </a:cubicBezTo>
                <a:cubicBezTo>
                  <a:pt x="893" y="73"/>
                  <a:pt x="897" y="77"/>
                  <a:pt x="902" y="77"/>
                </a:cubicBezTo>
                <a:cubicBezTo>
                  <a:pt x="899" y="79"/>
                  <a:pt x="899" y="79"/>
                  <a:pt x="899" y="79"/>
                </a:cubicBezTo>
                <a:cubicBezTo>
                  <a:pt x="892" y="82"/>
                  <a:pt x="881" y="84"/>
                  <a:pt x="875" y="80"/>
                </a:cubicBezTo>
                <a:cubicBezTo>
                  <a:pt x="878" y="88"/>
                  <a:pt x="865" y="83"/>
                  <a:pt x="863" y="89"/>
                </a:cubicBezTo>
                <a:cubicBezTo>
                  <a:pt x="863" y="91"/>
                  <a:pt x="863" y="93"/>
                  <a:pt x="866" y="94"/>
                </a:cubicBezTo>
                <a:cubicBezTo>
                  <a:pt x="865" y="95"/>
                  <a:pt x="865" y="95"/>
                  <a:pt x="865" y="95"/>
                </a:cubicBezTo>
                <a:cubicBezTo>
                  <a:pt x="869" y="98"/>
                  <a:pt x="869" y="98"/>
                  <a:pt x="869" y="98"/>
                </a:cubicBezTo>
                <a:cubicBezTo>
                  <a:pt x="868" y="107"/>
                  <a:pt x="857" y="98"/>
                  <a:pt x="850" y="101"/>
                </a:cubicBezTo>
                <a:cubicBezTo>
                  <a:pt x="844" y="102"/>
                  <a:pt x="835" y="105"/>
                  <a:pt x="832" y="101"/>
                </a:cubicBezTo>
                <a:cubicBezTo>
                  <a:pt x="817" y="112"/>
                  <a:pt x="806" y="95"/>
                  <a:pt x="793" y="105"/>
                </a:cubicBezTo>
                <a:cubicBezTo>
                  <a:pt x="788" y="105"/>
                  <a:pt x="779" y="101"/>
                  <a:pt x="772" y="104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67" y="105"/>
                  <a:pt x="760" y="110"/>
                  <a:pt x="757" y="105"/>
                </a:cubicBezTo>
                <a:cubicBezTo>
                  <a:pt x="754" y="108"/>
                  <a:pt x="754" y="108"/>
                  <a:pt x="754" y="108"/>
                </a:cubicBezTo>
                <a:cubicBezTo>
                  <a:pt x="769" y="108"/>
                  <a:pt x="781" y="104"/>
                  <a:pt x="792" y="107"/>
                </a:cubicBezTo>
                <a:cubicBezTo>
                  <a:pt x="799" y="105"/>
                  <a:pt x="807" y="107"/>
                  <a:pt x="813" y="109"/>
                </a:cubicBezTo>
                <a:cubicBezTo>
                  <a:pt x="811" y="110"/>
                  <a:pt x="811" y="110"/>
                  <a:pt x="811" y="110"/>
                </a:cubicBezTo>
                <a:cubicBezTo>
                  <a:pt x="809" y="111"/>
                  <a:pt x="807" y="109"/>
                  <a:pt x="805" y="109"/>
                </a:cubicBezTo>
                <a:cubicBezTo>
                  <a:pt x="805" y="110"/>
                  <a:pt x="806" y="112"/>
                  <a:pt x="804" y="112"/>
                </a:cubicBezTo>
                <a:cubicBezTo>
                  <a:pt x="794" y="108"/>
                  <a:pt x="786" y="112"/>
                  <a:pt x="775" y="110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3" y="108"/>
                  <a:pt x="771" y="111"/>
                  <a:pt x="768" y="111"/>
                </a:cubicBezTo>
                <a:cubicBezTo>
                  <a:pt x="761" y="115"/>
                  <a:pt x="749" y="111"/>
                  <a:pt x="744" y="116"/>
                </a:cubicBezTo>
                <a:cubicBezTo>
                  <a:pt x="766" y="116"/>
                  <a:pt x="766" y="116"/>
                  <a:pt x="766" y="116"/>
                </a:cubicBezTo>
                <a:cubicBezTo>
                  <a:pt x="794" y="118"/>
                  <a:pt x="825" y="109"/>
                  <a:pt x="856" y="112"/>
                </a:cubicBezTo>
                <a:cubicBezTo>
                  <a:pt x="856" y="108"/>
                  <a:pt x="856" y="108"/>
                  <a:pt x="856" y="108"/>
                </a:cubicBezTo>
                <a:cubicBezTo>
                  <a:pt x="858" y="109"/>
                  <a:pt x="861" y="107"/>
                  <a:pt x="862" y="109"/>
                </a:cubicBezTo>
                <a:cubicBezTo>
                  <a:pt x="861" y="110"/>
                  <a:pt x="860" y="111"/>
                  <a:pt x="859" y="110"/>
                </a:cubicBezTo>
                <a:cubicBezTo>
                  <a:pt x="862" y="112"/>
                  <a:pt x="862" y="112"/>
                  <a:pt x="862" y="112"/>
                </a:cubicBezTo>
                <a:cubicBezTo>
                  <a:pt x="866" y="109"/>
                  <a:pt x="871" y="113"/>
                  <a:pt x="874" y="109"/>
                </a:cubicBezTo>
                <a:cubicBezTo>
                  <a:pt x="869" y="117"/>
                  <a:pt x="886" y="114"/>
                  <a:pt x="890" y="116"/>
                </a:cubicBezTo>
                <a:cubicBezTo>
                  <a:pt x="887" y="118"/>
                  <a:pt x="887" y="118"/>
                  <a:pt x="887" y="118"/>
                </a:cubicBezTo>
                <a:cubicBezTo>
                  <a:pt x="889" y="118"/>
                  <a:pt x="891" y="118"/>
                  <a:pt x="893" y="116"/>
                </a:cubicBezTo>
                <a:cubicBezTo>
                  <a:pt x="891" y="116"/>
                  <a:pt x="889" y="117"/>
                  <a:pt x="888" y="115"/>
                </a:cubicBezTo>
                <a:cubicBezTo>
                  <a:pt x="890" y="114"/>
                  <a:pt x="890" y="114"/>
                  <a:pt x="890" y="114"/>
                </a:cubicBezTo>
                <a:cubicBezTo>
                  <a:pt x="893" y="115"/>
                  <a:pt x="898" y="113"/>
                  <a:pt x="900" y="115"/>
                </a:cubicBezTo>
                <a:cubicBezTo>
                  <a:pt x="900" y="116"/>
                  <a:pt x="898" y="116"/>
                  <a:pt x="899" y="117"/>
                </a:cubicBezTo>
                <a:cubicBezTo>
                  <a:pt x="902" y="115"/>
                  <a:pt x="902" y="115"/>
                  <a:pt x="902" y="115"/>
                </a:cubicBezTo>
                <a:cubicBezTo>
                  <a:pt x="909" y="116"/>
                  <a:pt x="917" y="114"/>
                  <a:pt x="923" y="117"/>
                </a:cubicBezTo>
                <a:cubicBezTo>
                  <a:pt x="920" y="121"/>
                  <a:pt x="916" y="118"/>
                  <a:pt x="912" y="118"/>
                </a:cubicBezTo>
                <a:cubicBezTo>
                  <a:pt x="906" y="125"/>
                  <a:pt x="891" y="119"/>
                  <a:pt x="884" y="124"/>
                </a:cubicBezTo>
                <a:cubicBezTo>
                  <a:pt x="860" y="123"/>
                  <a:pt x="837" y="129"/>
                  <a:pt x="813" y="130"/>
                </a:cubicBezTo>
                <a:cubicBezTo>
                  <a:pt x="808" y="128"/>
                  <a:pt x="808" y="128"/>
                  <a:pt x="808" y="128"/>
                </a:cubicBezTo>
                <a:cubicBezTo>
                  <a:pt x="798" y="132"/>
                  <a:pt x="793" y="128"/>
                  <a:pt x="784" y="128"/>
                </a:cubicBezTo>
                <a:cubicBezTo>
                  <a:pt x="765" y="130"/>
                  <a:pt x="742" y="128"/>
                  <a:pt x="725" y="130"/>
                </a:cubicBezTo>
                <a:cubicBezTo>
                  <a:pt x="725" y="127"/>
                  <a:pt x="725" y="127"/>
                  <a:pt x="725" y="127"/>
                </a:cubicBezTo>
                <a:cubicBezTo>
                  <a:pt x="720" y="128"/>
                  <a:pt x="712" y="126"/>
                  <a:pt x="711" y="131"/>
                </a:cubicBezTo>
                <a:cubicBezTo>
                  <a:pt x="710" y="130"/>
                  <a:pt x="708" y="129"/>
                  <a:pt x="708" y="128"/>
                </a:cubicBezTo>
                <a:cubicBezTo>
                  <a:pt x="705" y="130"/>
                  <a:pt x="696" y="128"/>
                  <a:pt x="695" y="133"/>
                </a:cubicBezTo>
                <a:cubicBezTo>
                  <a:pt x="693" y="133"/>
                  <a:pt x="692" y="133"/>
                  <a:pt x="691" y="132"/>
                </a:cubicBezTo>
                <a:cubicBezTo>
                  <a:pt x="691" y="133"/>
                  <a:pt x="691" y="134"/>
                  <a:pt x="690" y="134"/>
                </a:cubicBezTo>
                <a:cubicBezTo>
                  <a:pt x="688" y="133"/>
                  <a:pt x="686" y="133"/>
                  <a:pt x="685" y="132"/>
                </a:cubicBezTo>
                <a:cubicBezTo>
                  <a:pt x="685" y="131"/>
                  <a:pt x="687" y="131"/>
                  <a:pt x="686" y="130"/>
                </a:cubicBezTo>
                <a:cubicBezTo>
                  <a:pt x="674" y="131"/>
                  <a:pt x="662" y="132"/>
                  <a:pt x="650" y="133"/>
                </a:cubicBezTo>
                <a:cubicBezTo>
                  <a:pt x="650" y="135"/>
                  <a:pt x="650" y="135"/>
                  <a:pt x="650" y="135"/>
                </a:cubicBezTo>
                <a:cubicBezTo>
                  <a:pt x="588" y="144"/>
                  <a:pt x="532" y="146"/>
                  <a:pt x="466" y="149"/>
                </a:cubicBezTo>
                <a:cubicBezTo>
                  <a:pt x="461" y="146"/>
                  <a:pt x="461" y="146"/>
                  <a:pt x="461" y="146"/>
                </a:cubicBezTo>
                <a:cubicBezTo>
                  <a:pt x="429" y="149"/>
                  <a:pt x="399" y="141"/>
                  <a:pt x="366" y="141"/>
                </a:cubicBezTo>
                <a:cubicBezTo>
                  <a:pt x="372" y="137"/>
                  <a:pt x="380" y="137"/>
                  <a:pt x="388" y="137"/>
                </a:cubicBezTo>
                <a:cubicBezTo>
                  <a:pt x="414" y="129"/>
                  <a:pt x="452" y="134"/>
                  <a:pt x="478" y="133"/>
                </a:cubicBezTo>
                <a:cubicBezTo>
                  <a:pt x="481" y="131"/>
                  <a:pt x="481" y="131"/>
                  <a:pt x="481" y="131"/>
                </a:cubicBezTo>
                <a:cubicBezTo>
                  <a:pt x="469" y="131"/>
                  <a:pt x="454" y="130"/>
                  <a:pt x="439" y="132"/>
                </a:cubicBezTo>
                <a:cubicBezTo>
                  <a:pt x="435" y="130"/>
                  <a:pt x="435" y="130"/>
                  <a:pt x="435" y="130"/>
                </a:cubicBezTo>
                <a:cubicBezTo>
                  <a:pt x="441" y="126"/>
                  <a:pt x="446" y="129"/>
                  <a:pt x="454" y="126"/>
                </a:cubicBezTo>
                <a:cubicBezTo>
                  <a:pt x="462" y="130"/>
                  <a:pt x="466" y="124"/>
                  <a:pt x="470" y="121"/>
                </a:cubicBezTo>
                <a:cubicBezTo>
                  <a:pt x="480" y="121"/>
                  <a:pt x="492" y="122"/>
                  <a:pt x="498" y="125"/>
                </a:cubicBezTo>
                <a:cubicBezTo>
                  <a:pt x="500" y="124"/>
                  <a:pt x="500" y="124"/>
                  <a:pt x="500" y="124"/>
                </a:cubicBezTo>
                <a:cubicBezTo>
                  <a:pt x="497" y="122"/>
                  <a:pt x="497" y="122"/>
                  <a:pt x="497" y="122"/>
                </a:cubicBezTo>
                <a:cubicBezTo>
                  <a:pt x="501" y="119"/>
                  <a:pt x="512" y="118"/>
                  <a:pt x="516" y="118"/>
                </a:cubicBezTo>
                <a:cubicBezTo>
                  <a:pt x="510" y="118"/>
                  <a:pt x="505" y="113"/>
                  <a:pt x="501" y="109"/>
                </a:cubicBezTo>
                <a:cubicBezTo>
                  <a:pt x="516" y="108"/>
                  <a:pt x="516" y="108"/>
                  <a:pt x="516" y="108"/>
                </a:cubicBezTo>
                <a:cubicBezTo>
                  <a:pt x="526" y="108"/>
                  <a:pt x="533" y="105"/>
                  <a:pt x="540" y="107"/>
                </a:cubicBezTo>
                <a:cubicBezTo>
                  <a:pt x="538" y="105"/>
                  <a:pt x="535" y="104"/>
                  <a:pt x="531" y="104"/>
                </a:cubicBezTo>
                <a:cubicBezTo>
                  <a:pt x="527" y="91"/>
                  <a:pt x="507" y="102"/>
                  <a:pt x="497" y="99"/>
                </a:cubicBezTo>
                <a:cubicBezTo>
                  <a:pt x="491" y="96"/>
                  <a:pt x="491" y="96"/>
                  <a:pt x="491" y="96"/>
                </a:cubicBezTo>
                <a:cubicBezTo>
                  <a:pt x="478" y="97"/>
                  <a:pt x="466" y="101"/>
                  <a:pt x="452" y="101"/>
                </a:cubicBezTo>
                <a:cubicBezTo>
                  <a:pt x="448" y="104"/>
                  <a:pt x="445" y="107"/>
                  <a:pt x="443" y="110"/>
                </a:cubicBezTo>
                <a:cubicBezTo>
                  <a:pt x="437" y="112"/>
                  <a:pt x="428" y="111"/>
                  <a:pt x="426" y="107"/>
                </a:cubicBezTo>
                <a:cubicBezTo>
                  <a:pt x="426" y="107"/>
                  <a:pt x="428" y="106"/>
                  <a:pt x="427" y="105"/>
                </a:cubicBezTo>
                <a:cubicBezTo>
                  <a:pt x="424" y="105"/>
                  <a:pt x="424" y="105"/>
                  <a:pt x="424" y="105"/>
                </a:cubicBezTo>
                <a:cubicBezTo>
                  <a:pt x="403" y="106"/>
                  <a:pt x="381" y="107"/>
                  <a:pt x="360" y="108"/>
                </a:cubicBezTo>
                <a:cubicBezTo>
                  <a:pt x="358" y="106"/>
                  <a:pt x="355" y="106"/>
                  <a:pt x="353" y="107"/>
                </a:cubicBezTo>
                <a:cubicBezTo>
                  <a:pt x="350" y="103"/>
                  <a:pt x="338" y="107"/>
                  <a:pt x="342" y="101"/>
                </a:cubicBezTo>
                <a:cubicBezTo>
                  <a:pt x="341" y="100"/>
                  <a:pt x="338" y="99"/>
                  <a:pt x="339" y="97"/>
                </a:cubicBezTo>
                <a:cubicBezTo>
                  <a:pt x="336" y="98"/>
                  <a:pt x="337" y="101"/>
                  <a:pt x="335" y="102"/>
                </a:cubicBezTo>
                <a:cubicBezTo>
                  <a:pt x="330" y="102"/>
                  <a:pt x="325" y="99"/>
                  <a:pt x="323" y="97"/>
                </a:cubicBezTo>
                <a:cubicBezTo>
                  <a:pt x="329" y="95"/>
                  <a:pt x="329" y="95"/>
                  <a:pt x="329" y="95"/>
                </a:cubicBezTo>
                <a:cubicBezTo>
                  <a:pt x="324" y="96"/>
                  <a:pt x="319" y="91"/>
                  <a:pt x="317" y="96"/>
                </a:cubicBezTo>
                <a:cubicBezTo>
                  <a:pt x="315" y="95"/>
                  <a:pt x="315" y="94"/>
                  <a:pt x="315" y="93"/>
                </a:cubicBezTo>
                <a:cubicBezTo>
                  <a:pt x="330" y="92"/>
                  <a:pt x="330" y="92"/>
                  <a:pt x="330" y="92"/>
                </a:cubicBezTo>
                <a:cubicBezTo>
                  <a:pt x="326" y="90"/>
                  <a:pt x="318" y="91"/>
                  <a:pt x="317" y="87"/>
                </a:cubicBezTo>
                <a:cubicBezTo>
                  <a:pt x="318" y="86"/>
                  <a:pt x="318" y="85"/>
                  <a:pt x="320" y="85"/>
                </a:cubicBezTo>
                <a:cubicBezTo>
                  <a:pt x="321" y="86"/>
                  <a:pt x="322" y="87"/>
                  <a:pt x="321" y="88"/>
                </a:cubicBezTo>
                <a:cubicBezTo>
                  <a:pt x="323" y="83"/>
                  <a:pt x="333" y="84"/>
                  <a:pt x="330" y="79"/>
                </a:cubicBezTo>
                <a:cubicBezTo>
                  <a:pt x="338" y="80"/>
                  <a:pt x="338" y="80"/>
                  <a:pt x="338" y="80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29" y="80"/>
                  <a:pt x="330" y="74"/>
                  <a:pt x="330" y="72"/>
                </a:cubicBezTo>
                <a:cubicBezTo>
                  <a:pt x="332" y="72"/>
                  <a:pt x="334" y="72"/>
                  <a:pt x="335" y="73"/>
                </a:cubicBezTo>
                <a:cubicBezTo>
                  <a:pt x="334" y="74"/>
                  <a:pt x="333" y="74"/>
                  <a:pt x="333" y="75"/>
                </a:cubicBezTo>
                <a:cubicBezTo>
                  <a:pt x="352" y="77"/>
                  <a:pt x="376" y="78"/>
                  <a:pt x="397" y="79"/>
                </a:cubicBezTo>
                <a:cubicBezTo>
                  <a:pt x="418" y="87"/>
                  <a:pt x="437" y="73"/>
                  <a:pt x="455" y="80"/>
                </a:cubicBezTo>
                <a:cubicBezTo>
                  <a:pt x="492" y="75"/>
                  <a:pt x="531" y="78"/>
                  <a:pt x="567" y="75"/>
                </a:cubicBezTo>
                <a:cubicBezTo>
                  <a:pt x="570" y="71"/>
                  <a:pt x="575" y="78"/>
                  <a:pt x="576" y="73"/>
                </a:cubicBezTo>
                <a:cubicBezTo>
                  <a:pt x="537" y="75"/>
                  <a:pt x="503" y="71"/>
                  <a:pt x="466" y="72"/>
                </a:cubicBezTo>
                <a:cubicBezTo>
                  <a:pt x="439" y="70"/>
                  <a:pt x="409" y="76"/>
                  <a:pt x="382" y="71"/>
                </a:cubicBezTo>
                <a:cubicBezTo>
                  <a:pt x="379" y="77"/>
                  <a:pt x="377" y="69"/>
                  <a:pt x="376" y="71"/>
                </a:cubicBezTo>
                <a:cubicBezTo>
                  <a:pt x="359" y="70"/>
                  <a:pt x="339" y="66"/>
                  <a:pt x="320" y="63"/>
                </a:cubicBezTo>
                <a:cubicBezTo>
                  <a:pt x="308" y="61"/>
                  <a:pt x="296" y="54"/>
                  <a:pt x="283" y="57"/>
                </a:cubicBezTo>
                <a:cubicBezTo>
                  <a:pt x="254" y="52"/>
                  <a:pt x="227" y="42"/>
                  <a:pt x="208" y="27"/>
                </a:cubicBezTo>
                <a:cubicBezTo>
                  <a:pt x="211" y="25"/>
                  <a:pt x="211" y="25"/>
                  <a:pt x="211" y="25"/>
                </a:cubicBezTo>
                <a:cubicBezTo>
                  <a:pt x="208" y="24"/>
                  <a:pt x="209" y="21"/>
                  <a:pt x="207" y="19"/>
                </a:cubicBezTo>
                <a:cubicBezTo>
                  <a:pt x="206" y="20"/>
                  <a:pt x="204" y="25"/>
                  <a:pt x="199" y="24"/>
                </a:cubicBezTo>
                <a:cubicBezTo>
                  <a:pt x="199" y="15"/>
                  <a:pt x="183" y="14"/>
                  <a:pt x="179" y="9"/>
                </a:cubicBezTo>
                <a:cubicBezTo>
                  <a:pt x="176" y="11"/>
                  <a:pt x="176" y="11"/>
                  <a:pt x="176" y="11"/>
                </a:cubicBezTo>
                <a:cubicBezTo>
                  <a:pt x="171" y="7"/>
                  <a:pt x="171" y="7"/>
                  <a:pt x="171" y="7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0" y="5"/>
                  <a:pt x="151" y="3"/>
                  <a:pt x="143" y="5"/>
                </a:cubicBezTo>
                <a:cubicBezTo>
                  <a:pt x="143" y="0"/>
                  <a:pt x="138" y="7"/>
                  <a:pt x="138" y="2"/>
                </a:cubicBezTo>
                <a:cubicBezTo>
                  <a:pt x="133" y="1"/>
                  <a:pt x="130" y="3"/>
                  <a:pt x="126" y="4"/>
                </a:cubicBezTo>
                <a:cubicBezTo>
                  <a:pt x="119" y="8"/>
                  <a:pt x="113" y="13"/>
                  <a:pt x="103" y="14"/>
                </a:cubicBezTo>
                <a:cubicBezTo>
                  <a:pt x="95" y="7"/>
                  <a:pt x="93" y="20"/>
                  <a:pt x="85" y="16"/>
                </a:cubicBezTo>
                <a:cubicBezTo>
                  <a:pt x="88" y="23"/>
                  <a:pt x="76" y="20"/>
                  <a:pt x="74" y="25"/>
                </a:cubicBezTo>
                <a:cubicBezTo>
                  <a:pt x="74" y="28"/>
                  <a:pt x="58" y="32"/>
                  <a:pt x="67" y="36"/>
                </a:cubicBezTo>
                <a:cubicBezTo>
                  <a:pt x="51" y="35"/>
                  <a:pt x="45" y="49"/>
                  <a:pt x="36" y="50"/>
                </a:cubicBezTo>
                <a:cubicBezTo>
                  <a:pt x="40" y="52"/>
                  <a:pt x="35" y="55"/>
                  <a:pt x="34" y="57"/>
                </a:cubicBezTo>
                <a:cubicBezTo>
                  <a:pt x="42" y="57"/>
                  <a:pt x="42" y="64"/>
                  <a:pt x="51" y="63"/>
                </a:cubicBezTo>
                <a:cubicBezTo>
                  <a:pt x="45" y="65"/>
                  <a:pt x="44" y="70"/>
                  <a:pt x="45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0" y="73"/>
                  <a:pt x="40" y="73"/>
                  <a:pt x="40" y="73"/>
                </a:cubicBezTo>
                <a:cubicBezTo>
                  <a:pt x="42" y="76"/>
                  <a:pt x="47" y="79"/>
                  <a:pt x="49" y="80"/>
                </a:cubicBezTo>
                <a:cubicBezTo>
                  <a:pt x="39" y="83"/>
                  <a:pt x="39" y="83"/>
                  <a:pt x="39" y="83"/>
                </a:cubicBezTo>
                <a:cubicBezTo>
                  <a:pt x="50" y="90"/>
                  <a:pt x="30" y="88"/>
                  <a:pt x="30" y="93"/>
                </a:cubicBezTo>
                <a:cubicBezTo>
                  <a:pt x="41" y="99"/>
                  <a:pt x="27" y="104"/>
                  <a:pt x="36" y="110"/>
                </a:cubicBezTo>
                <a:cubicBezTo>
                  <a:pt x="20" y="111"/>
                  <a:pt x="35" y="121"/>
                  <a:pt x="28" y="126"/>
                </a:cubicBezTo>
                <a:cubicBezTo>
                  <a:pt x="0" y="125"/>
                  <a:pt x="32" y="140"/>
                  <a:pt x="25" y="147"/>
                </a:cubicBezTo>
                <a:cubicBezTo>
                  <a:pt x="34" y="152"/>
                  <a:pt x="26" y="157"/>
                  <a:pt x="33" y="164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31" y="179"/>
                  <a:pt x="38" y="182"/>
                  <a:pt x="31" y="184"/>
                </a:cubicBezTo>
                <a:cubicBezTo>
                  <a:pt x="33" y="185"/>
                  <a:pt x="33" y="185"/>
                  <a:pt x="33" y="185"/>
                </a:cubicBezTo>
                <a:cubicBezTo>
                  <a:pt x="34" y="188"/>
                  <a:pt x="30" y="189"/>
                  <a:pt x="28" y="191"/>
                </a:cubicBezTo>
                <a:cubicBezTo>
                  <a:pt x="34" y="192"/>
                  <a:pt x="43" y="193"/>
                  <a:pt x="45" y="198"/>
                </a:cubicBezTo>
                <a:cubicBezTo>
                  <a:pt x="44" y="198"/>
                  <a:pt x="43" y="199"/>
                  <a:pt x="43" y="200"/>
                </a:cubicBezTo>
                <a:cubicBezTo>
                  <a:pt x="40" y="208"/>
                  <a:pt x="53" y="207"/>
                  <a:pt x="59" y="208"/>
                </a:cubicBezTo>
                <a:cubicBezTo>
                  <a:pt x="74" y="203"/>
                  <a:pt x="65" y="219"/>
                  <a:pt x="79" y="218"/>
                </a:cubicBezTo>
                <a:cubicBezTo>
                  <a:pt x="82" y="223"/>
                  <a:pt x="74" y="223"/>
                  <a:pt x="73" y="226"/>
                </a:cubicBezTo>
                <a:cubicBezTo>
                  <a:pt x="82" y="221"/>
                  <a:pt x="89" y="238"/>
                  <a:pt x="103" y="235"/>
                </a:cubicBezTo>
                <a:cubicBezTo>
                  <a:pt x="106" y="238"/>
                  <a:pt x="109" y="232"/>
                  <a:pt x="112" y="237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15" y="237"/>
                  <a:pt x="115" y="238"/>
                  <a:pt x="118" y="238"/>
                </a:cubicBezTo>
                <a:cubicBezTo>
                  <a:pt x="125" y="247"/>
                  <a:pt x="140" y="246"/>
                  <a:pt x="150" y="252"/>
                </a:cubicBezTo>
                <a:cubicBezTo>
                  <a:pt x="153" y="251"/>
                  <a:pt x="157" y="251"/>
                  <a:pt x="159" y="253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157" y="257"/>
                  <a:pt x="158" y="259"/>
                  <a:pt x="159" y="260"/>
                </a:cubicBezTo>
                <a:cubicBezTo>
                  <a:pt x="162" y="254"/>
                  <a:pt x="171" y="259"/>
                  <a:pt x="174" y="255"/>
                </a:cubicBezTo>
                <a:cubicBezTo>
                  <a:pt x="179" y="258"/>
                  <a:pt x="188" y="256"/>
                  <a:pt x="193" y="260"/>
                </a:cubicBezTo>
                <a:cubicBezTo>
                  <a:pt x="205" y="256"/>
                  <a:pt x="220" y="261"/>
                  <a:pt x="232" y="264"/>
                </a:cubicBezTo>
                <a:cubicBezTo>
                  <a:pt x="240" y="262"/>
                  <a:pt x="249" y="269"/>
                  <a:pt x="257" y="265"/>
                </a:cubicBezTo>
                <a:cubicBezTo>
                  <a:pt x="304" y="271"/>
                  <a:pt x="304" y="271"/>
                  <a:pt x="304" y="271"/>
                </a:cubicBezTo>
                <a:cubicBezTo>
                  <a:pt x="312" y="275"/>
                  <a:pt x="323" y="277"/>
                  <a:pt x="335" y="277"/>
                </a:cubicBezTo>
                <a:cubicBezTo>
                  <a:pt x="342" y="278"/>
                  <a:pt x="348" y="275"/>
                  <a:pt x="351" y="280"/>
                </a:cubicBezTo>
                <a:cubicBezTo>
                  <a:pt x="355" y="280"/>
                  <a:pt x="358" y="280"/>
                  <a:pt x="360" y="282"/>
                </a:cubicBezTo>
                <a:cubicBezTo>
                  <a:pt x="343" y="280"/>
                  <a:pt x="331" y="286"/>
                  <a:pt x="315" y="285"/>
                </a:cubicBezTo>
                <a:cubicBezTo>
                  <a:pt x="324" y="285"/>
                  <a:pt x="334" y="290"/>
                  <a:pt x="341" y="293"/>
                </a:cubicBezTo>
                <a:cubicBezTo>
                  <a:pt x="353" y="290"/>
                  <a:pt x="367" y="302"/>
                  <a:pt x="374" y="290"/>
                </a:cubicBezTo>
                <a:cubicBezTo>
                  <a:pt x="391" y="290"/>
                  <a:pt x="403" y="288"/>
                  <a:pt x="423" y="289"/>
                </a:cubicBezTo>
                <a:cubicBezTo>
                  <a:pt x="421" y="284"/>
                  <a:pt x="421" y="284"/>
                  <a:pt x="421" y="284"/>
                </a:cubicBezTo>
                <a:cubicBezTo>
                  <a:pt x="406" y="286"/>
                  <a:pt x="393" y="286"/>
                  <a:pt x="379" y="284"/>
                </a:cubicBezTo>
                <a:cubicBezTo>
                  <a:pt x="379" y="283"/>
                  <a:pt x="382" y="282"/>
                  <a:pt x="384" y="280"/>
                </a:cubicBezTo>
                <a:cubicBezTo>
                  <a:pt x="386" y="278"/>
                  <a:pt x="389" y="281"/>
                  <a:pt x="391" y="281"/>
                </a:cubicBezTo>
                <a:cubicBezTo>
                  <a:pt x="395" y="281"/>
                  <a:pt x="399" y="284"/>
                  <a:pt x="402" y="280"/>
                </a:cubicBezTo>
                <a:cubicBezTo>
                  <a:pt x="405" y="282"/>
                  <a:pt x="405" y="282"/>
                  <a:pt x="405" y="282"/>
                </a:cubicBezTo>
                <a:cubicBezTo>
                  <a:pt x="408" y="280"/>
                  <a:pt x="408" y="280"/>
                  <a:pt x="408" y="280"/>
                </a:cubicBezTo>
                <a:cubicBezTo>
                  <a:pt x="423" y="279"/>
                  <a:pt x="434" y="284"/>
                  <a:pt x="446" y="278"/>
                </a:cubicBezTo>
                <a:cubicBezTo>
                  <a:pt x="444" y="278"/>
                  <a:pt x="441" y="279"/>
                  <a:pt x="440" y="277"/>
                </a:cubicBezTo>
                <a:cubicBezTo>
                  <a:pt x="449" y="271"/>
                  <a:pt x="439" y="262"/>
                  <a:pt x="448" y="257"/>
                </a:cubicBezTo>
                <a:cubicBezTo>
                  <a:pt x="442" y="259"/>
                  <a:pt x="433" y="253"/>
                  <a:pt x="429" y="258"/>
                </a:cubicBezTo>
                <a:cubicBezTo>
                  <a:pt x="437" y="261"/>
                  <a:pt x="437" y="261"/>
                  <a:pt x="437" y="261"/>
                </a:cubicBezTo>
                <a:cubicBezTo>
                  <a:pt x="424" y="265"/>
                  <a:pt x="410" y="261"/>
                  <a:pt x="397" y="264"/>
                </a:cubicBezTo>
                <a:cubicBezTo>
                  <a:pt x="397" y="261"/>
                  <a:pt x="399" y="259"/>
                  <a:pt x="402" y="258"/>
                </a:cubicBezTo>
                <a:cubicBezTo>
                  <a:pt x="397" y="255"/>
                  <a:pt x="395" y="260"/>
                  <a:pt x="393" y="261"/>
                </a:cubicBezTo>
                <a:cubicBezTo>
                  <a:pt x="393" y="261"/>
                  <a:pt x="394" y="261"/>
                  <a:pt x="394" y="262"/>
                </a:cubicBezTo>
                <a:cubicBezTo>
                  <a:pt x="390" y="265"/>
                  <a:pt x="384" y="268"/>
                  <a:pt x="379" y="267"/>
                </a:cubicBezTo>
                <a:cubicBezTo>
                  <a:pt x="385" y="265"/>
                  <a:pt x="380" y="260"/>
                  <a:pt x="382" y="258"/>
                </a:cubicBezTo>
                <a:cubicBezTo>
                  <a:pt x="372" y="263"/>
                  <a:pt x="360" y="260"/>
                  <a:pt x="350" y="257"/>
                </a:cubicBezTo>
                <a:cubicBezTo>
                  <a:pt x="347" y="259"/>
                  <a:pt x="345" y="256"/>
                  <a:pt x="342" y="256"/>
                </a:cubicBezTo>
                <a:cubicBezTo>
                  <a:pt x="344" y="255"/>
                  <a:pt x="344" y="255"/>
                  <a:pt x="344" y="255"/>
                </a:cubicBezTo>
                <a:cubicBezTo>
                  <a:pt x="354" y="254"/>
                  <a:pt x="372" y="257"/>
                  <a:pt x="381" y="250"/>
                </a:cubicBezTo>
                <a:cubicBezTo>
                  <a:pt x="391" y="248"/>
                  <a:pt x="400" y="255"/>
                  <a:pt x="408" y="251"/>
                </a:cubicBezTo>
                <a:cubicBezTo>
                  <a:pt x="466" y="252"/>
                  <a:pt x="527" y="242"/>
                  <a:pt x="588" y="244"/>
                </a:cubicBezTo>
                <a:cubicBezTo>
                  <a:pt x="592" y="246"/>
                  <a:pt x="592" y="246"/>
                  <a:pt x="592" y="246"/>
                </a:cubicBezTo>
                <a:cubicBezTo>
                  <a:pt x="589" y="244"/>
                  <a:pt x="599" y="244"/>
                  <a:pt x="597" y="245"/>
                </a:cubicBezTo>
                <a:cubicBezTo>
                  <a:pt x="609" y="241"/>
                  <a:pt x="626" y="240"/>
                  <a:pt x="640" y="242"/>
                </a:cubicBezTo>
                <a:cubicBezTo>
                  <a:pt x="645" y="240"/>
                  <a:pt x="649" y="237"/>
                  <a:pt x="655" y="237"/>
                </a:cubicBezTo>
                <a:cubicBezTo>
                  <a:pt x="660" y="237"/>
                  <a:pt x="663" y="240"/>
                  <a:pt x="662" y="240"/>
                </a:cubicBezTo>
                <a:cubicBezTo>
                  <a:pt x="667" y="241"/>
                  <a:pt x="672" y="233"/>
                  <a:pt x="674" y="239"/>
                </a:cubicBezTo>
                <a:cubicBezTo>
                  <a:pt x="678" y="239"/>
                  <a:pt x="682" y="240"/>
                  <a:pt x="685" y="238"/>
                </a:cubicBezTo>
                <a:cubicBezTo>
                  <a:pt x="683" y="238"/>
                  <a:pt x="681" y="238"/>
                  <a:pt x="680" y="237"/>
                </a:cubicBezTo>
                <a:cubicBezTo>
                  <a:pt x="683" y="234"/>
                  <a:pt x="689" y="235"/>
                  <a:pt x="690" y="232"/>
                </a:cubicBezTo>
                <a:cubicBezTo>
                  <a:pt x="691" y="232"/>
                  <a:pt x="693" y="233"/>
                  <a:pt x="692" y="234"/>
                </a:cubicBezTo>
                <a:cubicBezTo>
                  <a:pt x="697" y="234"/>
                  <a:pt x="703" y="233"/>
                  <a:pt x="707" y="235"/>
                </a:cubicBezTo>
                <a:cubicBezTo>
                  <a:pt x="698" y="238"/>
                  <a:pt x="698" y="238"/>
                  <a:pt x="698" y="238"/>
                </a:cubicBezTo>
                <a:cubicBezTo>
                  <a:pt x="700" y="238"/>
                  <a:pt x="704" y="239"/>
                  <a:pt x="705" y="237"/>
                </a:cubicBezTo>
                <a:cubicBezTo>
                  <a:pt x="712" y="237"/>
                  <a:pt x="724" y="232"/>
                  <a:pt x="723" y="241"/>
                </a:cubicBezTo>
                <a:cubicBezTo>
                  <a:pt x="710" y="243"/>
                  <a:pt x="710" y="243"/>
                  <a:pt x="710" y="243"/>
                </a:cubicBezTo>
                <a:cubicBezTo>
                  <a:pt x="714" y="242"/>
                  <a:pt x="717" y="245"/>
                  <a:pt x="720" y="245"/>
                </a:cubicBezTo>
                <a:cubicBezTo>
                  <a:pt x="716" y="249"/>
                  <a:pt x="706" y="246"/>
                  <a:pt x="702" y="248"/>
                </a:cubicBezTo>
                <a:cubicBezTo>
                  <a:pt x="709" y="249"/>
                  <a:pt x="718" y="247"/>
                  <a:pt x="723" y="250"/>
                </a:cubicBezTo>
                <a:cubicBezTo>
                  <a:pt x="721" y="255"/>
                  <a:pt x="710" y="255"/>
                  <a:pt x="705" y="255"/>
                </a:cubicBezTo>
                <a:cubicBezTo>
                  <a:pt x="705" y="253"/>
                  <a:pt x="705" y="253"/>
                  <a:pt x="705" y="253"/>
                </a:cubicBezTo>
                <a:cubicBezTo>
                  <a:pt x="692" y="261"/>
                  <a:pt x="668" y="260"/>
                  <a:pt x="649" y="263"/>
                </a:cubicBezTo>
                <a:cubicBezTo>
                  <a:pt x="638" y="268"/>
                  <a:pt x="621" y="265"/>
                  <a:pt x="612" y="270"/>
                </a:cubicBezTo>
                <a:cubicBezTo>
                  <a:pt x="632" y="268"/>
                  <a:pt x="654" y="264"/>
                  <a:pt x="670" y="267"/>
                </a:cubicBezTo>
                <a:cubicBezTo>
                  <a:pt x="676" y="264"/>
                  <a:pt x="682" y="262"/>
                  <a:pt x="689" y="266"/>
                </a:cubicBezTo>
                <a:cubicBezTo>
                  <a:pt x="686" y="268"/>
                  <a:pt x="686" y="268"/>
                  <a:pt x="686" y="268"/>
                </a:cubicBezTo>
                <a:cubicBezTo>
                  <a:pt x="691" y="267"/>
                  <a:pt x="698" y="268"/>
                  <a:pt x="701" y="264"/>
                </a:cubicBezTo>
                <a:cubicBezTo>
                  <a:pt x="705" y="264"/>
                  <a:pt x="710" y="263"/>
                  <a:pt x="713" y="265"/>
                </a:cubicBezTo>
                <a:cubicBezTo>
                  <a:pt x="712" y="265"/>
                  <a:pt x="711" y="266"/>
                  <a:pt x="711" y="267"/>
                </a:cubicBezTo>
                <a:cubicBezTo>
                  <a:pt x="723" y="265"/>
                  <a:pt x="730" y="268"/>
                  <a:pt x="744" y="268"/>
                </a:cubicBezTo>
                <a:cubicBezTo>
                  <a:pt x="744" y="270"/>
                  <a:pt x="744" y="270"/>
                  <a:pt x="744" y="270"/>
                </a:cubicBezTo>
                <a:cubicBezTo>
                  <a:pt x="740" y="273"/>
                  <a:pt x="730" y="272"/>
                  <a:pt x="725" y="271"/>
                </a:cubicBezTo>
                <a:cubicBezTo>
                  <a:pt x="725" y="270"/>
                  <a:pt x="725" y="270"/>
                  <a:pt x="725" y="270"/>
                </a:cubicBezTo>
                <a:cubicBezTo>
                  <a:pt x="714" y="268"/>
                  <a:pt x="701" y="274"/>
                  <a:pt x="689" y="275"/>
                </a:cubicBezTo>
                <a:cubicBezTo>
                  <a:pt x="684" y="272"/>
                  <a:pt x="676" y="275"/>
                  <a:pt x="671" y="277"/>
                </a:cubicBezTo>
                <a:cubicBezTo>
                  <a:pt x="695" y="284"/>
                  <a:pt x="722" y="272"/>
                  <a:pt x="744" y="279"/>
                </a:cubicBezTo>
                <a:cubicBezTo>
                  <a:pt x="744" y="281"/>
                  <a:pt x="744" y="281"/>
                  <a:pt x="744" y="281"/>
                </a:cubicBezTo>
                <a:cubicBezTo>
                  <a:pt x="761" y="281"/>
                  <a:pt x="785" y="283"/>
                  <a:pt x="804" y="279"/>
                </a:cubicBezTo>
                <a:cubicBezTo>
                  <a:pt x="809" y="282"/>
                  <a:pt x="815" y="278"/>
                  <a:pt x="821" y="282"/>
                </a:cubicBezTo>
                <a:cubicBezTo>
                  <a:pt x="868" y="285"/>
                  <a:pt x="902" y="283"/>
                  <a:pt x="948" y="283"/>
                </a:cubicBezTo>
                <a:cubicBezTo>
                  <a:pt x="948" y="284"/>
                  <a:pt x="948" y="284"/>
                  <a:pt x="948" y="284"/>
                </a:cubicBezTo>
                <a:cubicBezTo>
                  <a:pt x="952" y="284"/>
                  <a:pt x="958" y="286"/>
                  <a:pt x="960" y="282"/>
                </a:cubicBezTo>
                <a:cubicBezTo>
                  <a:pt x="986" y="285"/>
                  <a:pt x="1017" y="287"/>
                  <a:pt x="1045" y="291"/>
                </a:cubicBezTo>
                <a:cubicBezTo>
                  <a:pt x="1054" y="291"/>
                  <a:pt x="1059" y="290"/>
                  <a:pt x="1064" y="296"/>
                </a:cubicBezTo>
                <a:cubicBezTo>
                  <a:pt x="1065" y="295"/>
                  <a:pt x="1065" y="295"/>
                  <a:pt x="1065" y="295"/>
                </a:cubicBezTo>
                <a:cubicBezTo>
                  <a:pt x="1057" y="292"/>
                  <a:pt x="1069" y="290"/>
                  <a:pt x="1067" y="286"/>
                </a:cubicBezTo>
                <a:cubicBezTo>
                  <a:pt x="1069" y="288"/>
                  <a:pt x="1069" y="289"/>
                  <a:pt x="1071" y="291"/>
                </a:cubicBezTo>
                <a:cubicBezTo>
                  <a:pt x="1073" y="290"/>
                  <a:pt x="1073" y="290"/>
                  <a:pt x="1073" y="290"/>
                </a:cubicBezTo>
                <a:cubicBezTo>
                  <a:pt x="1076" y="292"/>
                  <a:pt x="1076" y="292"/>
                  <a:pt x="1076" y="292"/>
                </a:cubicBezTo>
                <a:cubicBezTo>
                  <a:pt x="1080" y="289"/>
                  <a:pt x="1086" y="288"/>
                  <a:pt x="1088" y="284"/>
                </a:cubicBezTo>
                <a:cubicBezTo>
                  <a:pt x="1089" y="280"/>
                  <a:pt x="1094" y="272"/>
                  <a:pt x="1083" y="271"/>
                </a:cubicBezTo>
                <a:cubicBezTo>
                  <a:pt x="1085" y="270"/>
                  <a:pt x="1085" y="270"/>
                  <a:pt x="1085" y="270"/>
                </a:cubicBezTo>
                <a:cubicBezTo>
                  <a:pt x="1079" y="269"/>
                  <a:pt x="1079" y="269"/>
                  <a:pt x="1079" y="269"/>
                </a:cubicBezTo>
                <a:cubicBezTo>
                  <a:pt x="1080" y="266"/>
                  <a:pt x="1081" y="262"/>
                  <a:pt x="1086" y="260"/>
                </a:cubicBezTo>
                <a:cubicBezTo>
                  <a:pt x="1091" y="259"/>
                  <a:pt x="1093" y="261"/>
                  <a:pt x="1095" y="263"/>
                </a:cubicBezTo>
                <a:cubicBezTo>
                  <a:pt x="1101" y="260"/>
                  <a:pt x="1101" y="260"/>
                  <a:pt x="1101" y="260"/>
                </a:cubicBezTo>
                <a:cubicBezTo>
                  <a:pt x="1103" y="260"/>
                  <a:pt x="1103" y="262"/>
                  <a:pt x="1103" y="263"/>
                </a:cubicBezTo>
                <a:cubicBezTo>
                  <a:pt x="1110" y="255"/>
                  <a:pt x="1122" y="248"/>
                  <a:pt x="1124" y="238"/>
                </a:cubicBezTo>
                <a:cubicBezTo>
                  <a:pt x="1127" y="240"/>
                  <a:pt x="1127" y="240"/>
                  <a:pt x="1127" y="240"/>
                </a:cubicBezTo>
                <a:cubicBezTo>
                  <a:pt x="1130" y="239"/>
                  <a:pt x="1133" y="238"/>
                  <a:pt x="1135" y="236"/>
                </a:cubicBezTo>
                <a:cubicBezTo>
                  <a:pt x="1139" y="233"/>
                  <a:pt x="1132" y="231"/>
                  <a:pt x="1132" y="228"/>
                </a:cubicBezTo>
                <a:cubicBezTo>
                  <a:pt x="1140" y="226"/>
                  <a:pt x="1140" y="226"/>
                  <a:pt x="1140" y="226"/>
                </a:cubicBezTo>
                <a:cubicBezTo>
                  <a:pt x="1139" y="225"/>
                  <a:pt x="1138" y="225"/>
                  <a:pt x="1138" y="224"/>
                </a:cubicBezTo>
                <a:cubicBezTo>
                  <a:pt x="1140" y="215"/>
                  <a:pt x="1153" y="218"/>
                  <a:pt x="1161" y="221"/>
                </a:cubicBezTo>
                <a:cubicBezTo>
                  <a:pt x="1178" y="225"/>
                  <a:pt x="1162" y="211"/>
                  <a:pt x="1176" y="209"/>
                </a:cubicBezTo>
                <a:cubicBezTo>
                  <a:pt x="1175" y="205"/>
                  <a:pt x="1172" y="201"/>
                  <a:pt x="1168" y="198"/>
                </a:cubicBezTo>
                <a:cubicBezTo>
                  <a:pt x="1166" y="195"/>
                  <a:pt x="1166" y="191"/>
                  <a:pt x="1170" y="189"/>
                </a:cubicBezTo>
                <a:cubicBezTo>
                  <a:pt x="1167" y="183"/>
                  <a:pt x="1160" y="178"/>
                  <a:pt x="1165" y="172"/>
                </a:cubicBezTo>
                <a:cubicBezTo>
                  <a:pt x="1161" y="170"/>
                  <a:pt x="1156" y="167"/>
                  <a:pt x="1152" y="171"/>
                </a:cubicBezTo>
                <a:cubicBezTo>
                  <a:pt x="1149" y="167"/>
                  <a:pt x="1156" y="163"/>
                  <a:pt x="1158" y="160"/>
                </a:cubicBezTo>
                <a:cubicBezTo>
                  <a:pt x="1167" y="166"/>
                  <a:pt x="1167" y="166"/>
                  <a:pt x="1167" y="166"/>
                </a:cubicBezTo>
                <a:cubicBezTo>
                  <a:pt x="1164" y="168"/>
                  <a:pt x="1164" y="168"/>
                  <a:pt x="1164" y="168"/>
                </a:cubicBezTo>
                <a:cubicBezTo>
                  <a:pt x="1164" y="168"/>
                  <a:pt x="1165" y="169"/>
                  <a:pt x="1167" y="1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C9A8C1C-DA4D-4BD0-BC85-BBC1FD2C2C95}"/>
              </a:ext>
            </a:extLst>
          </p:cNvPr>
          <p:cNvSpPr/>
          <p:nvPr/>
        </p:nvSpPr>
        <p:spPr>
          <a:xfrm>
            <a:off x="9091446" y="2598460"/>
            <a:ext cx="553998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宋朝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190AAD-BF4F-4B8E-A5D2-0BE9346A0D4E}"/>
              </a:ext>
            </a:extLst>
          </p:cNvPr>
          <p:cNvSpPr txBox="1"/>
          <p:nvPr/>
        </p:nvSpPr>
        <p:spPr>
          <a:xfrm>
            <a:off x="6754428" y="2760244"/>
            <a:ext cx="2123658" cy="25049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南宋孟元老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东京梦华录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所载：“十一月冬至。京师最重此节，虽至贫者，一年之间，积累假借，至此日更易新衣，各办饮食，享祀先祖。官放关扑，庆祝往来，一如年节。”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9A8A161-8AEA-435E-A023-AAEE7729F0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372" y="2344525"/>
            <a:ext cx="4496465" cy="299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71DC2A0-B640-4587-9391-4BF6343DD3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49" y="2750877"/>
            <a:ext cx="3716890" cy="37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2CBA69-CFEE-47AD-9E78-8F5D2B8CC4F9}"/>
              </a:ext>
            </a:extLst>
          </p:cNvPr>
          <p:cNvSpPr txBox="1"/>
          <p:nvPr/>
        </p:nvSpPr>
        <p:spPr>
          <a:xfrm>
            <a:off x="2495689" y="4372652"/>
            <a:ext cx="8586966" cy="183617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古人认为自冬至起，天地阳气开始兴作渐强，代表下一个循环开始，是大吉之日。因此，后来一般春节期间的祭祖、家庭聚餐等习俗，也往往出现在冬至。冬至又被称为“小年”，一是说明年关将近，余日不多；二是表示冬至的重要性。在现存文字记述中的把冬至作为节日来过最早在汉代。周历的正月为夏历的冬季十一月，因此，周代的正月等于如今的农历十一月，所以说拜岁和贺冬并没有分别；直到汉武帝采用夏历后，才把正月和冬至分开；从现存文献上考究，专门过“冬至节”是自汉代以后才有，盛于唐宋，相沿至今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FAC507C-7BFB-4533-B236-E112EA060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3358" y="3754850"/>
            <a:ext cx="2574087" cy="25740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FED066C-55AF-4816-9353-EE2D7039CA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8746">
            <a:off x="2042384" y="1622841"/>
            <a:ext cx="3470995" cy="2313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50A7727-E2C2-4CF4-9945-CFE61D9ADF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586">
            <a:off x="6847217" y="1657440"/>
            <a:ext cx="3470995" cy="2313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37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57B5DB3-44AE-46EF-B3C0-A81BA9E31A58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BF7D0AEA-2C4D-4CDB-A25A-0DF8ACA94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A224CBB-0ABB-4BD3-95DC-CAD08991A972}"/>
                </a:ext>
              </a:extLst>
            </p:cNvPr>
            <p:cNvSpPr/>
            <p:nvPr/>
          </p:nvSpPr>
          <p:spPr>
            <a:xfrm>
              <a:off x="-1" y="0"/>
              <a:ext cx="11384281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038DAFB-7D09-4CFB-9EEB-3B18F74B6FE0}"/>
              </a:ext>
            </a:extLst>
          </p:cNvPr>
          <p:cNvSpPr/>
          <p:nvPr/>
        </p:nvSpPr>
        <p:spPr>
          <a:xfrm>
            <a:off x="701040" y="1592580"/>
            <a:ext cx="7391400" cy="3337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8E342C6-6234-4073-B245-C9B3CADFE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040" y="2964622"/>
            <a:ext cx="1820738" cy="18207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ADCD200-CC22-446F-BF93-A270A3D05AF4}"/>
              </a:ext>
            </a:extLst>
          </p:cNvPr>
          <p:cNvSpPr txBox="1"/>
          <p:nvPr/>
        </p:nvSpPr>
        <p:spPr>
          <a:xfrm>
            <a:off x="2314293" y="2512066"/>
            <a:ext cx="370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二、历史渊源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080D846-3801-483F-99A2-67583286FD9F}"/>
              </a:ext>
            </a:extLst>
          </p:cNvPr>
          <p:cNvSpPr txBox="1"/>
          <p:nvPr/>
        </p:nvSpPr>
        <p:spPr>
          <a:xfrm>
            <a:off x="3222818" y="3235166"/>
            <a:ext cx="4061901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传说早在</a:t>
            </a:r>
            <a:r>
              <a:rPr lang="en-US" altLang="zh-CN" sz="1200" dirty="0">
                <a:cs typeface="+mn-ea"/>
                <a:sym typeface="+mn-lt"/>
              </a:rPr>
              <a:t>3000</a:t>
            </a:r>
            <a:r>
              <a:rPr lang="zh-CN" altLang="en-US" sz="1200" dirty="0">
                <a:cs typeface="+mn-ea"/>
                <a:sym typeface="+mn-lt"/>
              </a:rPr>
              <a:t>多年前，周公始用土圭法测影，在洛邑测得天下之中的位置，定此为土中，这在当时有着政治意义的举动，却成了影响后世几千年的节日之一。</a:t>
            </a:r>
          </a:p>
        </p:txBody>
      </p:sp>
    </p:spTree>
    <p:extLst>
      <p:ext uri="{BB962C8B-B14F-4D97-AF65-F5344CB8AC3E}">
        <p14:creationId xmlns:p14="http://schemas.microsoft.com/office/powerpoint/2010/main" val="39945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二、历史渊源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7705E26-EEB8-4909-B3A4-8B1E62F3A5DF}"/>
              </a:ext>
            </a:extLst>
          </p:cNvPr>
          <p:cNvSpPr txBox="1"/>
          <p:nvPr/>
        </p:nvSpPr>
        <p:spPr>
          <a:xfrm>
            <a:off x="5853582" y="2070442"/>
            <a:ext cx="3739485" cy="277982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据现存文献上说，人们早在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多年前的春秋时代就开始过冬至了。周秦时代是以冬天十一月为正月。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汉书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说：“冬至阳气起，君道长，故贺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另外有云：古人认为自冬至起，天地阳气开始兴作渐强，即下一个循环开始了，为“大吉之日”。还有一种说法是，冬至作为节日来源于汉代。冬至为“冬节”，所以被视为大节日，有“冬至大如年”的说法。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2FD2A5-6D44-4692-A49E-A839C0A51C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89" b="99667" l="720" r="99320">
                        <a14:foregroundMark x1="63400" y1="15722" x2="72000" y2="18222"/>
                        <a14:foregroundMark x1="15120" y1="37833" x2="12840" y2="52278"/>
                        <a14:foregroundMark x1="84880" y1="61056" x2="91720" y2="68778"/>
                        <a14:foregroundMark x1="68480" y1="11889" x2="63920" y2="11167"/>
                        <a14:foregroundMark x1="23960" y1="90500" x2="29280" y2="9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96" y="1556311"/>
            <a:ext cx="5289009" cy="38080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B3DCFA-D8F5-422B-9110-2AC9006DB5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158" y="2899443"/>
            <a:ext cx="3547481" cy="35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二、历史渊源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631B792C-1FDD-4CDE-A84F-55A19F6A2459}"/>
              </a:ext>
            </a:extLst>
          </p:cNvPr>
          <p:cNvCxnSpPr/>
          <p:nvPr/>
        </p:nvCxnSpPr>
        <p:spPr>
          <a:xfrm>
            <a:off x="11185637" y="1580322"/>
            <a:ext cx="0" cy="3901439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94A62E2-EE4C-4521-8766-8602C3638E47}"/>
              </a:ext>
            </a:extLst>
          </p:cNvPr>
          <p:cNvSpPr txBox="1"/>
          <p:nvPr/>
        </p:nvSpPr>
        <p:spPr>
          <a:xfrm>
            <a:off x="10031475" y="1954698"/>
            <a:ext cx="1154162" cy="37404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古时有“冬至一阳生”的说法，就是说从冬至这天开始，阳气慢慢开始回升了。就如现代诗所云：冬天到了，春天还会远吗？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0CDA06ED-471B-4C47-B42F-D3C0F917E2DD}"/>
              </a:ext>
            </a:extLst>
          </p:cNvPr>
          <p:cNvCxnSpPr/>
          <p:nvPr/>
        </p:nvCxnSpPr>
        <p:spPr>
          <a:xfrm>
            <a:off x="9347715" y="1580322"/>
            <a:ext cx="0" cy="3901439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098225F-39F9-44EF-AFB7-A5BE6E6A3A59}"/>
              </a:ext>
            </a:extLst>
          </p:cNvPr>
          <p:cNvSpPr txBox="1"/>
          <p:nvPr/>
        </p:nvSpPr>
        <p:spPr>
          <a:xfrm>
            <a:off x="8355136" y="1954698"/>
            <a:ext cx="830997" cy="37404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古时漂在外地的人到了这时节都要回家过冬节，所谓“年终有所归宿”。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B3895F0B-D311-4FC1-9D1D-4E41C5D3F669}"/>
              </a:ext>
            </a:extLst>
          </p:cNvPr>
          <p:cNvCxnSpPr/>
          <p:nvPr/>
        </p:nvCxnSpPr>
        <p:spPr>
          <a:xfrm>
            <a:off x="3836865" y="1572455"/>
            <a:ext cx="0" cy="3901439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013EAE6-594A-4A88-A5FB-E0DA339AB148}"/>
              </a:ext>
            </a:extLst>
          </p:cNvPr>
          <p:cNvSpPr txBox="1"/>
          <p:nvPr/>
        </p:nvSpPr>
        <p:spPr>
          <a:xfrm>
            <a:off x="2797656" y="1946831"/>
            <a:ext cx="830997" cy="37404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后汉书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记载：“冬至前后，君子安身静体，百官绝事，不听政，择吉辰而后省事。”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32F06338-E2C6-41E2-A46C-1D2D20DCBC90}"/>
              </a:ext>
            </a:extLst>
          </p:cNvPr>
          <p:cNvCxnSpPr/>
          <p:nvPr/>
        </p:nvCxnSpPr>
        <p:spPr>
          <a:xfrm>
            <a:off x="2248490" y="1572455"/>
            <a:ext cx="0" cy="3901439"/>
          </a:xfrm>
          <a:prstGeom prst="line">
            <a:avLst/>
          </a:prstGeom>
          <a:ln>
            <a:solidFill>
              <a:srgbClr val="45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2D75A45-5A58-4C8B-A9AB-9E8BFCCB51F9}"/>
              </a:ext>
            </a:extLst>
          </p:cNvPr>
          <p:cNvSpPr txBox="1"/>
          <p:nvPr/>
        </p:nvSpPr>
        <p:spPr>
          <a:xfrm>
            <a:off x="1167947" y="2182813"/>
            <a:ext cx="830997" cy="268072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在民间，人们则亲朋相互拜访，并以美食相赠。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EE96001-B095-4DFB-B929-E56E64F4F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67" y="1326501"/>
            <a:ext cx="988526" cy="8139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32EC245-3A7C-4113-8171-D8A3110A7E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42" y="1311920"/>
            <a:ext cx="988526" cy="8139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D29FEB47-6480-4098-9E8B-567BEC68C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543" y="1282300"/>
            <a:ext cx="988526" cy="8139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22BBD67-F59A-4D5E-ABB5-08288EA231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474" y="1282300"/>
            <a:ext cx="988526" cy="8139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A1E2556-EAAC-4B3D-9270-B72F0AF02F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934" y="1428317"/>
            <a:ext cx="4147383" cy="414738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72A18F9-7A3E-4460-AEF5-D585D0FEFD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653" y="3271207"/>
            <a:ext cx="2158476" cy="21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二、历史渊源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2C90C92-6EF8-4808-8AF8-397FE7C2537F}"/>
              </a:ext>
            </a:extLst>
          </p:cNvPr>
          <p:cNvSpPr txBox="1"/>
          <p:nvPr/>
        </p:nvSpPr>
        <p:spPr>
          <a:xfrm>
            <a:off x="2417153" y="1878713"/>
            <a:ext cx="3416320" cy="277982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还是一个传统的祭祀之日。据说，宋朝以后，冬至逐渐成为祭祀祖先和神灵的节日。唐宋时期冬至就是祭天祀祖的日子，皇帝要到郊外举行祭天大典，百姓则要向父母尊长祭拜。明、清两代的冬至日，皇帝要举行祭天大典，谓“冬至郊天”。民间在这一期间同样有祭祖、家庭聚餐等习俗。故而冬至才被称为“小年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4C96D1D-2D9B-4EC8-9003-FB3A2400A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29" y="1714931"/>
            <a:ext cx="4418940" cy="2943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E9DACA6-2E20-48DC-9368-1425FE4DCF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3357" y="2497378"/>
            <a:ext cx="3591726" cy="35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二、历史渊源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3EB8222-2342-4205-9E97-A2A0D186A375}"/>
              </a:ext>
            </a:extLst>
          </p:cNvPr>
          <p:cNvSpPr txBox="1"/>
          <p:nvPr/>
        </p:nvSpPr>
        <p:spPr>
          <a:xfrm>
            <a:off x="5222632" y="2686083"/>
            <a:ext cx="4062651" cy="19508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冬至作为节日来过源于汉代，盛于唐宋，相沿至今。周历正月为夏历的十一月，因此，周代正月等于如今公历的十一月，所以拜岁和贺冬并没有分别。直到汉朝汉武帝采用夏历后，把正月和冬至分开。也可以说单纯的过“冬至节”是自汉代以后才有，盛于唐宋，相沿至今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4A1CF92-4DC7-4D5C-A723-C79B5DAB23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957" y="1556311"/>
            <a:ext cx="3808087" cy="38080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18B1DF1-EC1A-4F41-B8E8-4BC38E629A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158" y="2899443"/>
            <a:ext cx="3547481" cy="35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二、历史渊源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F6882FD-F5D7-4B33-90A1-5650853A2ACB}"/>
              </a:ext>
            </a:extLst>
          </p:cNvPr>
          <p:cNvSpPr txBox="1"/>
          <p:nvPr/>
        </p:nvSpPr>
        <p:spPr>
          <a:xfrm>
            <a:off x="2445966" y="1917728"/>
            <a:ext cx="1154162" cy="199391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宋朝以后，冬至逐渐成为祭祀祖先和神灵的节庆活动。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6A4713A-7B39-4276-BB65-5B3E0BAEB82A}"/>
              </a:ext>
            </a:extLst>
          </p:cNvPr>
          <p:cNvSpPr txBox="1"/>
          <p:nvPr/>
        </p:nvSpPr>
        <p:spPr>
          <a:xfrm>
            <a:off x="8550348" y="1988882"/>
            <a:ext cx="1477328" cy="199391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魏晋六朝时，冬至称为“亚岁”，民众要向父母长辈拜节。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9F3CAEA-AAA6-4F61-8A05-64FD72648376}"/>
              </a:ext>
            </a:extLst>
          </p:cNvPr>
          <p:cNvSpPr txBox="1"/>
          <p:nvPr/>
        </p:nvSpPr>
        <p:spPr>
          <a:xfrm>
            <a:off x="2448847" y="4350336"/>
            <a:ext cx="7294305" cy="16317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汉代以冬至为“冬节”，官府要举行祝贺仪式称为“贺冬”，官方例行放假，官场流行互贺的“拜冬”礼俗。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后汉书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有这样的记载：“冬至前后，君子安身静体，百官绝事，不听政，择吉辰而后省事。”所以这天朝廷上下要放假休息，军队待命，边塞闭关，商旅停业，亲朋各以美食相赠，相互拜访，欢乐地过一个“安身静体”的节日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DEE8642-4C9F-4248-9EA2-B99FC2D677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836" y="1404977"/>
            <a:ext cx="3866728" cy="257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457F71D-E1B2-4C40-864C-04DEC94CE5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367" y="3185652"/>
            <a:ext cx="3261272" cy="32612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1FBA72B-F95B-487F-8C04-C10E70A6AA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82" y="2210180"/>
            <a:ext cx="2114518" cy="31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57B5DB3-44AE-46EF-B3C0-A81BA9E31A58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BF7D0AEA-2C4D-4CDB-A25A-0DF8ACA94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A224CBB-0ABB-4BD3-95DC-CAD08991A972}"/>
                </a:ext>
              </a:extLst>
            </p:cNvPr>
            <p:cNvSpPr/>
            <p:nvPr/>
          </p:nvSpPr>
          <p:spPr>
            <a:xfrm>
              <a:off x="-1" y="0"/>
              <a:ext cx="11384281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038DAFB-7D09-4CFB-9EEB-3B18F74B6FE0}"/>
              </a:ext>
            </a:extLst>
          </p:cNvPr>
          <p:cNvSpPr/>
          <p:nvPr/>
        </p:nvSpPr>
        <p:spPr>
          <a:xfrm>
            <a:off x="701040" y="1592580"/>
            <a:ext cx="7391400" cy="3337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8E342C6-6234-4073-B245-C9B3CADFE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040" y="2964622"/>
            <a:ext cx="1820738" cy="18207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ADCD200-CC22-446F-BF93-A270A3D05AF4}"/>
              </a:ext>
            </a:extLst>
          </p:cNvPr>
          <p:cNvSpPr txBox="1"/>
          <p:nvPr/>
        </p:nvSpPr>
        <p:spPr>
          <a:xfrm>
            <a:off x="2314293" y="2512066"/>
            <a:ext cx="370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三、民俗活动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080D846-3801-483F-99A2-67583286FD9F}"/>
              </a:ext>
            </a:extLst>
          </p:cNvPr>
          <p:cNvSpPr txBox="1"/>
          <p:nvPr/>
        </p:nvSpPr>
        <p:spPr>
          <a:xfrm>
            <a:off x="3222818" y="3235166"/>
            <a:ext cx="4061901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冬至节亦称冬节、交冬。它既是二十四节气之一，是中国的一个传统节日，曾有“冬至大如年”的说法，宫廷和民间历来十分重视，从周代起就有祭祀活动。</a:t>
            </a:r>
          </a:p>
        </p:txBody>
      </p:sp>
    </p:spTree>
    <p:extLst>
      <p:ext uri="{BB962C8B-B14F-4D97-AF65-F5344CB8AC3E}">
        <p14:creationId xmlns:p14="http://schemas.microsoft.com/office/powerpoint/2010/main" val="28814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三、民俗活动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4E817F2-5913-41AD-83B4-63AFE0E90E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782" y="1843548"/>
            <a:ext cx="2130297" cy="15966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3CDAF31-7ED5-44FC-8A0A-80067738D0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712" y="3922816"/>
            <a:ext cx="2394964" cy="15966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E621E7F-1577-421D-BC08-9DCEB22BB01F}"/>
              </a:ext>
            </a:extLst>
          </p:cNvPr>
          <p:cNvSpPr/>
          <p:nvPr/>
        </p:nvSpPr>
        <p:spPr>
          <a:xfrm>
            <a:off x="3406557" y="1656650"/>
            <a:ext cx="553998" cy="204158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冬至习俗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祭天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D958293-DBEA-4E61-8E9D-315AA48ED856}"/>
              </a:ext>
            </a:extLst>
          </p:cNvPr>
          <p:cNvSpPr txBox="1"/>
          <p:nvPr/>
        </p:nvSpPr>
        <p:spPr>
          <a:xfrm>
            <a:off x="4478797" y="2377749"/>
            <a:ext cx="4708981" cy="21025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历代统治者都要于冬至日祭天。“祭天”即是古代的“郊祀”礼，是历代帝王禳灾祈福，在冬至日必须举行的一种仪式。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北宋时祭天多在京城的南郊举行，明清时则在北京天坛的圆丘。圆丘在古代即是高出地面的圆土丘，它像征着天圆，故用来祭天的前一天晚上，皇帝要斋戒沐浴，住在斋宫，冬至日举行祭天大典。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53B1F92-A8A3-4B08-8B6D-353D21BF98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49" y="2750877"/>
            <a:ext cx="3716890" cy="37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2073429-199E-48C9-BFFC-1B8AED41946A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FE1A6415-D17B-499E-A680-3D233127F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9AD20FE-FF0F-47E5-B82F-E3CE6EFF93BC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3000"/>
                  </a:schemeClr>
                </a:gs>
                <a:gs pos="72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7557F62-F9D9-4BEF-911B-C301A53A8C10}"/>
              </a:ext>
            </a:extLst>
          </p:cNvPr>
          <p:cNvSpPr txBox="1"/>
          <p:nvPr/>
        </p:nvSpPr>
        <p:spPr>
          <a:xfrm>
            <a:off x="2385469" y="1091332"/>
            <a:ext cx="176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4CA8DAB-4F62-4C22-AFB1-CC559AFB262E}"/>
              </a:ext>
            </a:extLst>
          </p:cNvPr>
          <p:cNvSpPr txBox="1"/>
          <p:nvPr/>
        </p:nvSpPr>
        <p:spPr>
          <a:xfrm>
            <a:off x="2385469" y="2329592"/>
            <a:ext cx="176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二、历史渊源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68012FF-C1AC-4D3D-970E-C94759965BC2}"/>
              </a:ext>
            </a:extLst>
          </p:cNvPr>
          <p:cNvSpPr txBox="1"/>
          <p:nvPr/>
        </p:nvSpPr>
        <p:spPr>
          <a:xfrm>
            <a:off x="3064418" y="1491442"/>
            <a:ext cx="3706810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冬至兼具自然与人文两大内涵，既是自然节气点，也是一个传统的祭祀祖先和神灵的节日。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25C5C76-EB44-4BD3-9F90-AAE28DF459A4}"/>
              </a:ext>
            </a:extLst>
          </p:cNvPr>
          <p:cNvSpPr txBox="1"/>
          <p:nvPr/>
        </p:nvSpPr>
        <p:spPr>
          <a:xfrm>
            <a:off x="3064418" y="2747024"/>
            <a:ext cx="4733581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传说早在</a:t>
            </a:r>
            <a:r>
              <a:rPr lang="en-US" altLang="zh-CN" sz="1050" dirty="0">
                <a:cs typeface="+mn-ea"/>
                <a:sym typeface="+mn-lt"/>
              </a:rPr>
              <a:t>3000</a:t>
            </a:r>
            <a:r>
              <a:rPr lang="zh-CN" altLang="en-US" sz="1050" dirty="0">
                <a:cs typeface="+mn-ea"/>
                <a:sym typeface="+mn-lt"/>
              </a:rPr>
              <a:t>多年前，周公始用土圭法测影，在洛邑测得天下之中的位置，定此为土中，这在当时有着政治意义的举动，却成了影响后世几千年的节日之一。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1554337-EE78-4513-8328-80E0593A1B8B}"/>
              </a:ext>
            </a:extLst>
          </p:cNvPr>
          <p:cNvSpPr txBox="1"/>
          <p:nvPr/>
        </p:nvSpPr>
        <p:spPr>
          <a:xfrm>
            <a:off x="2385469" y="3620923"/>
            <a:ext cx="176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三、民俗活动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485D0A4-6900-4264-9D28-D132ABA694F8}"/>
              </a:ext>
            </a:extLst>
          </p:cNvPr>
          <p:cNvSpPr txBox="1"/>
          <p:nvPr/>
        </p:nvSpPr>
        <p:spPr>
          <a:xfrm>
            <a:off x="3064418" y="4038354"/>
            <a:ext cx="473358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冬至节亦称冬节、交冬。它既是二十四节气之一，是中国的一个传统节日，曾有“冬至大如年”的说法，宫廷和民间历来十分重视，从周代起就有祭祀活动。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2792016-7AD5-4BDB-A171-DE358587A6F4}"/>
              </a:ext>
            </a:extLst>
          </p:cNvPr>
          <p:cNvSpPr txBox="1"/>
          <p:nvPr/>
        </p:nvSpPr>
        <p:spPr>
          <a:xfrm>
            <a:off x="2385469" y="4833601"/>
            <a:ext cx="176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四、传统饮食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2E6A4B7-0D0A-4D28-8BED-9F3F46C3ADBC}"/>
              </a:ext>
            </a:extLst>
          </p:cNvPr>
          <p:cNvSpPr txBox="1"/>
          <p:nvPr/>
        </p:nvSpPr>
        <p:spPr>
          <a:xfrm>
            <a:off x="3048741" y="5245464"/>
            <a:ext cx="473358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冬至是养生的大好时机，主要是因为“气始于冬至”。此时科学养生有助于保证旺盛的精力而防早衰，达到延年益寿的目的。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5952295-E764-48B5-A3C7-9482A3FD2682}"/>
              </a:ext>
            </a:extLst>
          </p:cNvPr>
          <p:cNvGrpSpPr>
            <a:grpSpLocks/>
          </p:cNvGrpSpPr>
          <p:nvPr/>
        </p:nvGrpSpPr>
        <p:grpSpPr bwMode="auto">
          <a:xfrm>
            <a:off x="8106917" y="1491442"/>
            <a:ext cx="1779067" cy="2296993"/>
            <a:chOff x="1533464" y="1706388"/>
            <a:chExt cx="1779069" cy="2297542"/>
          </a:xfrm>
        </p:grpSpPr>
        <p:sp>
          <p:nvSpPr>
            <p:cNvPr id="16" name="文本框 4">
              <a:extLst>
                <a:ext uri="{FF2B5EF4-FFF2-40B4-BE49-F238E27FC236}">
                  <a16:creationId xmlns:a16="http://schemas.microsoft.com/office/drawing/2014/main" xmlns="" id="{DE071ED9-EF7E-411E-B333-F707681A5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464" y="1706388"/>
              <a:ext cx="962086" cy="1938992"/>
            </a:xfrm>
            <a:prstGeom prst="rect">
              <a:avLst/>
            </a:prstGeom>
            <a:solidFill>
              <a:srgbClr val="FFFFFF"/>
            </a:solidFill>
            <a:ln w="1905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zh-CN" altLang="en-US" sz="6000" dirty="0">
                  <a:cs typeface="+mn-ea"/>
                  <a:sym typeface="+mn-lt"/>
                </a:rPr>
                <a:t>目录</a:t>
              </a:r>
            </a:p>
          </p:txBody>
        </p:sp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xmlns="" id="{0FEC98F3-3D38-4800-B751-4BB36DD09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07939" y="2498978"/>
              <a:ext cx="1504594" cy="1504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30A7B6EC-6214-4189-A5B8-74A2BF8185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178" y="3045330"/>
            <a:ext cx="3812670" cy="38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三、民俗活动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A6EC520-9FBF-4155-A25D-ADF318620D14}"/>
              </a:ext>
            </a:extLst>
          </p:cNvPr>
          <p:cNvGrpSpPr/>
          <p:nvPr/>
        </p:nvGrpSpPr>
        <p:grpSpPr>
          <a:xfrm>
            <a:off x="8641186" y="2025231"/>
            <a:ext cx="598242" cy="2561518"/>
            <a:chOff x="8641186" y="2025231"/>
            <a:chExt cx="598242" cy="2561518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E4BA2CC2-CF10-4116-8C34-307315F5C1ED}"/>
                </a:ext>
              </a:extLst>
            </p:cNvPr>
            <p:cNvCxnSpPr>
              <a:cxnSpLocks/>
            </p:cNvCxnSpPr>
            <p:nvPr/>
          </p:nvCxnSpPr>
          <p:spPr>
            <a:xfrm>
              <a:off x="8641186" y="2025231"/>
              <a:ext cx="0" cy="2561518"/>
            </a:xfrm>
            <a:prstGeom prst="line">
              <a:avLst/>
            </a:prstGeom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B68EFFE3-EA88-43B5-872D-6F8355E0FA93}"/>
                </a:ext>
              </a:extLst>
            </p:cNvPr>
            <p:cNvSpPr/>
            <p:nvPr/>
          </p:nvSpPr>
          <p:spPr>
            <a:xfrm>
              <a:off x="8685430" y="2025231"/>
              <a:ext cx="553998" cy="204158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冬至习俗</a:t>
              </a:r>
              <a:r>
                <a:rPr lang="en-US" altLang="zh-CN" sz="2400" dirty="0">
                  <a:cs typeface="+mn-ea"/>
                  <a:sym typeface="+mn-lt"/>
                </a:rPr>
                <a:t>-</a:t>
              </a:r>
              <a:r>
                <a:rPr lang="zh-CN" altLang="en-US" sz="2400" dirty="0">
                  <a:cs typeface="+mn-ea"/>
                  <a:sym typeface="+mn-lt"/>
                </a:rPr>
                <a:t>祭天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0BDA5B5-A559-43ED-A782-93274B1233FF}"/>
              </a:ext>
            </a:extLst>
          </p:cNvPr>
          <p:cNvSpPr txBox="1"/>
          <p:nvPr/>
        </p:nvSpPr>
        <p:spPr>
          <a:xfrm>
            <a:off x="3547645" y="2000383"/>
            <a:ext cx="4924425" cy="24536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民间，有于冬至日祭祖的习俗。冬至祭祖之礼与元旦祭祖相同。在祭祖的同时，人们还要向父母长辈拜节。古时流传有向老人敬献鞋袜的习俗，此习俗现代仍然十分流行。闽台有俗谚“冬至大过年，唔（“不”的意思）返无祖宗”，所有外出谋生的人都要在冬至节时赶回家乡过年，表示年终有归宿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834FEA0-88E7-4C20-8EA8-4823A749A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49" y="2750877"/>
            <a:ext cx="3716890" cy="37168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A907BD7-E541-409E-A2DB-B446EFA8DB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33" y="2721377"/>
            <a:ext cx="44077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三、民俗活动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B20CC2-F505-4AE0-A341-C56FC12E48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620" y="965852"/>
            <a:ext cx="5267632" cy="526763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65BFF35-8F09-4296-A930-27489B601265}"/>
              </a:ext>
            </a:extLst>
          </p:cNvPr>
          <p:cNvSpPr/>
          <p:nvPr/>
        </p:nvSpPr>
        <p:spPr>
          <a:xfrm>
            <a:off x="10366747" y="1461094"/>
            <a:ext cx="553998" cy="204158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冬至习俗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祭天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2E736B7-BA47-4D77-AC4B-346DFBC54348}"/>
              </a:ext>
            </a:extLst>
          </p:cNvPr>
          <p:cNvSpPr txBox="1"/>
          <p:nvPr/>
        </p:nvSpPr>
        <p:spPr>
          <a:xfrm>
            <a:off x="7329048" y="1461094"/>
            <a:ext cx="3093154" cy="465113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民间把冬至义称为作“交九”或“数九”，即从冬至这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大起，每隔九天作为一个“九”，共分成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个“九”，共九九八十一天，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8l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天之后便进入春天。冬至之后数九九在全国各地都十分流行，各地的人们根据各地不同的气候条件、景物特征、农事物候及风俗习惯，编排出了各种数九九的谚语和顺口溜。这些谚语和顺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溜在许多古籍：卜部多有记载。其中最有代表性的是下面这首顺口溜：一九二九不出乎，三九四九冰上走，五九六九沿河看柳，七九河开，八九雁来，九九加一九，耕牛遍地走。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92DEF3F-373B-4784-A88A-25B23BABF0E9}"/>
              </a:ext>
            </a:extLst>
          </p:cNvPr>
          <p:cNvSpPr txBox="1"/>
          <p:nvPr/>
        </p:nvSpPr>
        <p:spPr>
          <a:xfrm>
            <a:off x="2241759" y="1458636"/>
            <a:ext cx="830997" cy="465113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数九九的谚语和顺口溜不仅仅是人们多年来对气候的经验总结，也是人们在严冬时节对春天的一种企盼。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61B7FBF-E95B-44ED-8BE6-30F14BA813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3358" y="3440357"/>
            <a:ext cx="2669410" cy="26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三、民俗活动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D269F89-CF60-4E1B-96BD-ACD8E85DAD92}"/>
              </a:ext>
            </a:extLst>
          </p:cNvPr>
          <p:cNvSpPr txBox="1"/>
          <p:nvPr/>
        </p:nvSpPr>
        <p:spPr>
          <a:xfrm>
            <a:off x="9177767" y="1585595"/>
            <a:ext cx="553998" cy="1508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BEE96CB-F2DA-43F4-AAED-685353B7FB48}"/>
              </a:ext>
            </a:extLst>
          </p:cNvPr>
          <p:cNvGrpSpPr/>
          <p:nvPr/>
        </p:nvGrpSpPr>
        <p:grpSpPr>
          <a:xfrm>
            <a:off x="1726199" y="1691640"/>
            <a:ext cx="1207791" cy="3909930"/>
            <a:chOff x="1726199" y="1691640"/>
            <a:chExt cx="1207791" cy="390993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BE184FA9-2C72-4AA3-A3A6-0CCDA216117B}"/>
                </a:ext>
              </a:extLst>
            </p:cNvPr>
            <p:cNvCxnSpPr/>
            <p:nvPr/>
          </p:nvCxnSpPr>
          <p:spPr>
            <a:xfrm>
              <a:off x="2933990" y="1700131"/>
              <a:ext cx="0" cy="3901439"/>
            </a:xfrm>
            <a:prstGeom prst="line">
              <a:avLst/>
            </a:prstGeom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8E01960-2B27-402D-986A-7F013E23FAAE}"/>
                </a:ext>
              </a:extLst>
            </p:cNvPr>
            <p:cNvSpPr txBox="1"/>
            <p:nvPr/>
          </p:nvSpPr>
          <p:spPr>
            <a:xfrm>
              <a:off x="1726199" y="1691640"/>
              <a:ext cx="1154162" cy="3703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明、清两代皇帝均有祭天大典，谓之“冬至郊天”。百官须向皇帝呈递贺表的礼仪，且还要互相投刺庆贺，仿若元旦一般。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15CC08BE-F80D-45A0-B5CA-A5795C896B5C}"/>
              </a:ext>
            </a:extLst>
          </p:cNvPr>
          <p:cNvGrpSpPr/>
          <p:nvPr/>
        </p:nvGrpSpPr>
        <p:grpSpPr>
          <a:xfrm>
            <a:off x="3816083" y="1577340"/>
            <a:ext cx="1800782" cy="4024865"/>
            <a:chOff x="3816083" y="1577340"/>
            <a:chExt cx="1800782" cy="4024865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CFCA4B91-21C1-47A3-AF0E-2466456E46F1}"/>
                </a:ext>
              </a:extLst>
            </p:cNvPr>
            <p:cNvCxnSpPr/>
            <p:nvPr/>
          </p:nvCxnSpPr>
          <p:spPr>
            <a:xfrm>
              <a:off x="5616865" y="1700766"/>
              <a:ext cx="0" cy="3901439"/>
            </a:xfrm>
            <a:prstGeom prst="line">
              <a:avLst/>
            </a:prstGeom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891BE646-EB90-46A0-9249-BB5B7FDEE057}"/>
                </a:ext>
              </a:extLst>
            </p:cNvPr>
            <p:cNvSpPr txBox="1"/>
            <p:nvPr/>
          </p:nvSpPr>
          <p:spPr>
            <a:xfrm>
              <a:off x="3816083" y="1577340"/>
              <a:ext cx="1800493" cy="3703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及至唐宋，与岁首同等重要。在南宋孟元老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东京梦华录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中说：“十一月冬至。京师最重此节，虽至贫者，一年之间，积累假借，至此日更易新衣，备办饮食，享祀先祖。官放关扑，庆祝往来，一如年节。”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725B726-4825-49FC-B4DF-CBF4CA6B5D29}"/>
              </a:ext>
            </a:extLst>
          </p:cNvPr>
          <p:cNvGrpSpPr/>
          <p:nvPr/>
        </p:nvGrpSpPr>
        <p:grpSpPr>
          <a:xfrm>
            <a:off x="6222636" y="1577340"/>
            <a:ext cx="2770279" cy="3910565"/>
            <a:chOff x="6222636" y="1577340"/>
            <a:chExt cx="2770279" cy="3910565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A1B5CE45-6D58-4A11-BF31-CF6DEAE4269D}"/>
                </a:ext>
              </a:extLst>
            </p:cNvPr>
            <p:cNvCxnSpPr/>
            <p:nvPr/>
          </p:nvCxnSpPr>
          <p:spPr>
            <a:xfrm>
              <a:off x="8992915" y="1586466"/>
              <a:ext cx="0" cy="3901439"/>
            </a:xfrm>
            <a:prstGeom prst="line">
              <a:avLst/>
            </a:prstGeom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2CC47FEC-DD46-4E7C-AAB3-4ADE9F0EC186}"/>
                </a:ext>
              </a:extLst>
            </p:cNvPr>
            <p:cNvSpPr txBox="1"/>
            <p:nvPr/>
          </p:nvSpPr>
          <p:spPr>
            <a:xfrm>
              <a:off x="6222636" y="1577340"/>
              <a:ext cx="2769989" cy="3703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古人认为冬至是阴阳二气的自然转换，是上天所赐的福气。汉朝把冬至作为“冬节”，官府要举行庆贺仪式，称为“贺冬”，依例放假。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后汉书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记载：“冬至前后，君子安身静体，百官绝事，不听政，择吉辰而后省事。”因此这天朝廷上下放假休息，军队听命，边塞关闭，商旅停业，亲朋皆以美食相送，互相拜访，愉悦地过一个“安身静体”的节日。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43519BA-9591-4F05-B511-609E488449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3358" y="3440357"/>
            <a:ext cx="2669410" cy="26694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6EC62CB-CBD3-4DC9-98AA-BAF260DF95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4766" y="2835672"/>
            <a:ext cx="2057001" cy="30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57B5DB3-44AE-46EF-B3C0-A81BA9E31A58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BF7D0AEA-2C4D-4CDB-A25A-0DF8ACA94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A224CBB-0ABB-4BD3-95DC-CAD08991A972}"/>
                </a:ext>
              </a:extLst>
            </p:cNvPr>
            <p:cNvSpPr/>
            <p:nvPr/>
          </p:nvSpPr>
          <p:spPr>
            <a:xfrm>
              <a:off x="-1" y="0"/>
              <a:ext cx="11384281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038DAFB-7D09-4CFB-9EEB-3B18F74B6FE0}"/>
              </a:ext>
            </a:extLst>
          </p:cNvPr>
          <p:cNvSpPr/>
          <p:nvPr/>
        </p:nvSpPr>
        <p:spPr>
          <a:xfrm>
            <a:off x="701040" y="1592580"/>
            <a:ext cx="7391400" cy="3337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8E342C6-6234-4073-B245-C9B3CADFE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040" y="2964622"/>
            <a:ext cx="1820738" cy="18207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ADCD200-CC22-446F-BF93-A270A3D05AF4}"/>
              </a:ext>
            </a:extLst>
          </p:cNvPr>
          <p:cNvSpPr txBox="1"/>
          <p:nvPr/>
        </p:nvSpPr>
        <p:spPr>
          <a:xfrm>
            <a:off x="2314293" y="2512066"/>
            <a:ext cx="370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四、传统饮食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080D846-3801-483F-99A2-67583286FD9F}"/>
              </a:ext>
            </a:extLst>
          </p:cNvPr>
          <p:cNvSpPr txBox="1"/>
          <p:nvPr/>
        </p:nvSpPr>
        <p:spPr>
          <a:xfrm>
            <a:off x="3222818" y="3235166"/>
            <a:ext cx="4061901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冬至是养生的大好时机，主要是因为“气始于冬至”。此时科学养生有助于保证旺盛的精力而防早衰，达到延年益寿的目的。</a:t>
            </a:r>
          </a:p>
        </p:txBody>
      </p:sp>
    </p:spTree>
    <p:extLst>
      <p:ext uri="{BB962C8B-B14F-4D97-AF65-F5344CB8AC3E}">
        <p14:creationId xmlns:p14="http://schemas.microsoft.com/office/powerpoint/2010/main" val="40466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四、传统饮食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8E62A62-C87D-49CA-B44B-0E65A1429A89}"/>
              </a:ext>
            </a:extLst>
          </p:cNvPr>
          <p:cNvGrpSpPr/>
          <p:nvPr/>
        </p:nvGrpSpPr>
        <p:grpSpPr>
          <a:xfrm>
            <a:off x="1074892" y="1180240"/>
            <a:ext cx="1982595" cy="1765896"/>
            <a:chOff x="1074892" y="1180240"/>
            <a:chExt cx="1982595" cy="176589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AF29154-54D8-4286-9145-311A00031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7367" y="1323270"/>
              <a:ext cx="1810120" cy="1622866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21CFD0BF-E145-491B-AD04-1E3BDFF1A732}"/>
                </a:ext>
              </a:extLst>
            </p:cNvPr>
            <p:cNvGrpSpPr/>
            <p:nvPr/>
          </p:nvGrpSpPr>
          <p:grpSpPr>
            <a:xfrm>
              <a:off x="1074892" y="1180240"/>
              <a:ext cx="1814020" cy="1761265"/>
              <a:chOff x="6843713" y="2805112"/>
              <a:chExt cx="1419225" cy="1377951"/>
            </a:xfrm>
          </p:grpSpPr>
          <p:sp>
            <p:nvSpPr>
              <p:cNvPr id="12" name="Freeform 7703">
                <a:extLst>
                  <a:ext uri="{FF2B5EF4-FFF2-40B4-BE49-F238E27FC236}">
                    <a16:creationId xmlns:a16="http://schemas.microsoft.com/office/drawing/2014/main" xmlns="" id="{3DA52F1E-82A7-4B0E-A033-80EF3EA54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1650" y="3573463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7704">
                <a:extLst>
                  <a:ext uri="{FF2B5EF4-FFF2-40B4-BE49-F238E27FC236}">
                    <a16:creationId xmlns:a16="http://schemas.microsoft.com/office/drawing/2014/main" xmlns="" id="{875EC212-AECD-4E6B-B660-8EDF05B6A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7705">
                <a:extLst>
                  <a:ext uri="{FF2B5EF4-FFF2-40B4-BE49-F238E27FC236}">
                    <a16:creationId xmlns:a16="http://schemas.microsoft.com/office/drawing/2014/main" xmlns="" id="{2B94DD59-63FF-4E4A-A680-242C55B29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7706">
                <a:extLst>
                  <a:ext uri="{FF2B5EF4-FFF2-40B4-BE49-F238E27FC236}">
                    <a16:creationId xmlns:a16="http://schemas.microsoft.com/office/drawing/2014/main" xmlns="" id="{D85C9FB5-F3EA-427B-B2F0-9DC57A42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7707">
                <a:extLst>
                  <a:ext uri="{FF2B5EF4-FFF2-40B4-BE49-F238E27FC236}">
                    <a16:creationId xmlns:a16="http://schemas.microsoft.com/office/drawing/2014/main" xmlns="" id="{A05B798F-0E79-4EC0-A615-2EE7A8041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28988"/>
                <a:ext cx="7938" cy="1746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7708">
                <a:extLst>
                  <a:ext uri="{FF2B5EF4-FFF2-40B4-BE49-F238E27FC236}">
                    <a16:creationId xmlns:a16="http://schemas.microsoft.com/office/drawing/2014/main" xmlns="" id="{F0991088-DF58-4C4B-B2CA-E85F41AA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4013200"/>
                <a:ext cx="793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7709">
                <a:extLst>
                  <a:ext uri="{FF2B5EF4-FFF2-40B4-BE49-F238E27FC236}">
                    <a16:creationId xmlns:a16="http://schemas.microsoft.com/office/drawing/2014/main" xmlns="" id="{6042D030-16E1-4D6B-A2A3-4625A84AF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7710">
                <a:extLst>
                  <a:ext uri="{FF2B5EF4-FFF2-40B4-BE49-F238E27FC236}">
                    <a16:creationId xmlns:a16="http://schemas.microsoft.com/office/drawing/2014/main" xmlns="" id="{AC8B4A26-0BD5-4896-94F8-5BBD06876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7711">
                <a:extLst>
                  <a:ext uri="{FF2B5EF4-FFF2-40B4-BE49-F238E27FC236}">
                    <a16:creationId xmlns:a16="http://schemas.microsoft.com/office/drawing/2014/main" xmlns="" id="{FE001DEA-2D27-4AAA-B0AC-4E5541A1E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7712">
                <a:extLst>
                  <a:ext uri="{FF2B5EF4-FFF2-40B4-BE49-F238E27FC236}">
                    <a16:creationId xmlns:a16="http://schemas.microsoft.com/office/drawing/2014/main" xmlns="" id="{ED2A7DE0-6AE3-4F83-90F2-495FC2296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7713">
                <a:extLst>
                  <a:ext uri="{FF2B5EF4-FFF2-40B4-BE49-F238E27FC236}">
                    <a16:creationId xmlns:a16="http://schemas.microsoft.com/office/drawing/2014/main" xmlns="" id="{B6AD805A-5A6B-4AE3-A38E-67A01FC5B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17463" cy="7938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  <a:gd name="T8" fmla="*/ 1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7714">
                <a:extLst>
                  <a:ext uri="{FF2B5EF4-FFF2-40B4-BE49-F238E27FC236}">
                    <a16:creationId xmlns:a16="http://schemas.microsoft.com/office/drawing/2014/main" xmlns="" id="{C14F4244-725F-4678-94B8-F4C1ADD14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4725" y="3929063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7715">
                <a:extLst>
                  <a:ext uri="{FF2B5EF4-FFF2-40B4-BE49-F238E27FC236}">
                    <a16:creationId xmlns:a16="http://schemas.microsoft.com/office/drawing/2014/main" xmlns="" id="{6AEBFDF8-6694-4F25-94BC-079B7ED4A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7716">
                <a:extLst>
                  <a:ext uri="{FF2B5EF4-FFF2-40B4-BE49-F238E27FC236}">
                    <a16:creationId xmlns:a16="http://schemas.microsoft.com/office/drawing/2014/main" xmlns="" id="{BD17FB9E-D290-4F51-9D82-8DA2F2414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60725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7717">
                <a:extLst>
                  <a:ext uri="{FF2B5EF4-FFF2-40B4-BE49-F238E27FC236}">
                    <a16:creationId xmlns:a16="http://schemas.microsoft.com/office/drawing/2014/main" xmlns="" id="{FDED1D76-D2D7-476E-A520-B039C9F40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3684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7718">
                <a:extLst>
                  <a:ext uri="{FF2B5EF4-FFF2-40B4-BE49-F238E27FC236}">
                    <a16:creationId xmlns:a16="http://schemas.microsoft.com/office/drawing/2014/main" xmlns="" id="{09F6E687-BA48-42CB-96C6-2F4A5AB74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75063"/>
                <a:ext cx="0" cy="952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719">
                <a:extLst>
                  <a:ext uri="{FF2B5EF4-FFF2-40B4-BE49-F238E27FC236}">
                    <a16:creationId xmlns:a16="http://schemas.microsoft.com/office/drawing/2014/main" xmlns="" id="{6F606633-1F97-406B-B7CD-2F9F7080A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67125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7720">
                <a:extLst>
                  <a:ext uri="{FF2B5EF4-FFF2-40B4-BE49-F238E27FC236}">
                    <a16:creationId xmlns:a16="http://schemas.microsoft.com/office/drawing/2014/main" xmlns="" id="{80D31CE1-2B18-469F-8ACF-B3EEF93FA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371850"/>
                <a:ext cx="25400" cy="236538"/>
              </a:xfrm>
              <a:custGeom>
                <a:avLst/>
                <a:gdLst>
                  <a:gd name="T0" fmla="*/ 1 w 3"/>
                  <a:gd name="T1" fmla="*/ 27 h 28"/>
                  <a:gd name="T2" fmla="*/ 1 w 3"/>
                  <a:gd name="T3" fmla="*/ 26 h 28"/>
                  <a:gd name="T4" fmla="*/ 1 w 3"/>
                  <a:gd name="T5" fmla="*/ 24 h 28"/>
                  <a:gd name="T6" fmla="*/ 1 w 3"/>
                  <a:gd name="T7" fmla="*/ 21 h 28"/>
                  <a:gd name="T8" fmla="*/ 0 w 3"/>
                  <a:gd name="T9" fmla="*/ 16 h 28"/>
                  <a:gd name="T10" fmla="*/ 1 w 3"/>
                  <a:gd name="T11" fmla="*/ 15 h 28"/>
                  <a:gd name="T12" fmla="*/ 1 w 3"/>
                  <a:gd name="T13" fmla="*/ 14 h 28"/>
                  <a:gd name="T14" fmla="*/ 1 w 3"/>
                  <a:gd name="T15" fmla="*/ 13 h 28"/>
                  <a:gd name="T16" fmla="*/ 1 w 3"/>
                  <a:gd name="T17" fmla="*/ 9 h 28"/>
                  <a:gd name="T18" fmla="*/ 1 w 3"/>
                  <a:gd name="T19" fmla="*/ 8 h 28"/>
                  <a:gd name="T20" fmla="*/ 1 w 3"/>
                  <a:gd name="T21" fmla="*/ 8 h 28"/>
                  <a:gd name="T22" fmla="*/ 1 w 3"/>
                  <a:gd name="T23" fmla="*/ 7 h 28"/>
                  <a:gd name="T24" fmla="*/ 2 w 3"/>
                  <a:gd name="T25" fmla="*/ 6 h 28"/>
                  <a:gd name="T26" fmla="*/ 2 w 3"/>
                  <a:gd name="T27" fmla="*/ 6 h 28"/>
                  <a:gd name="T28" fmla="*/ 2 w 3"/>
                  <a:gd name="T29" fmla="*/ 6 h 28"/>
                  <a:gd name="T30" fmla="*/ 2 w 3"/>
                  <a:gd name="T31" fmla="*/ 3 h 28"/>
                  <a:gd name="T32" fmla="*/ 3 w 3"/>
                  <a:gd name="T33" fmla="*/ 2 h 28"/>
                  <a:gd name="T34" fmla="*/ 3 w 3"/>
                  <a:gd name="T35" fmla="*/ 1 h 28"/>
                  <a:gd name="T36" fmla="*/ 3 w 3"/>
                  <a:gd name="T37" fmla="*/ 1 h 28"/>
                  <a:gd name="T38" fmla="*/ 3 w 3"/>
                  <a:gd name="T39" fmla="*/ 1 h 28"/>
                  <a:gd name="T40" fmla="*/ 3 w 3"/>
                  <a:gd name="T41" fmla="*/ 2 h 28"/>
                  <a:gd name="T42" fmla="*/ 3 w 3"/>
                  <a:gd name="T43" fmla="*/ 4 h 28"/>
                  <a:gd name="T44" fmla="*/ 2 w 3"/>
                  <a:gd name="T45" fmla="*/ 4 h 28"/>
                  <a:gd name="T46" fmla="*/ 2 w 3"/>
                  <a:gd name="T47" fmla="*/ 5 h 28"/>
                  <a:gd name="T48" fmla="*/ 2 w 3"/>
                  <a:gd name="T49" fmla="*/ 6 h 28"/>
                  <a:gd name="T50" fmla="*/ 2 w 3"/>
                  <a:gd name="T51" fmla="*/ 12 h 28"/>
                  <a:gd name="T52" fmla="*/ 2 w 3"/>
                  <a:gd name="T53" fmla="*/ 13 h 28"/>
                  <a:gd name="T54" fmla="*/ 1 w 3"/>
                  <a:gd name="T55" fmla="*/ 14 h 28"/>
                  <a:gd name="T56" fmla="*/ 1 w 3"/>
                  <a:gd name="T57" fmla="*/ 15 h 28"/>
                  <a:gd name="T58" fmla="*/ 1 w 3"/>
                  <a:gd name="T59" fmla="*/ 15 h 28"/>
                  <a:gd name="T60" fmla="*/ 1 w 3"/>
                  <a:gd name="T61" fmla="*/ 16 h 28"/>
                  <a:gd name="T62" fmla="*/ 1 w 3"/>
                  <a:gd name="T63" fmla="*/ 16 h 28"/>
                  <a:gd name="T64" fmla="*/ 1 w 3"/>
                  <a:gd name="T65" fmla="*/ 17 h 28"/>
                  <a:gd name="T66" fmla="*/ 1 w 3"/>
                  <a:gd name="T67" fmla="*/ 18 h 28"/>
                  <a:gd name="T68" fmla="*/ 1 w 3"/>
                  <a:gd name="T69" fmla="*/ 20 h 28"/>
                  <a:gd name="T70" fmla="*/ 1 w 3"/>
                  <a:gd name="T71" fmla="*/ 21 h 28"/>
                  <a:gd name="T72" fmla="*/ 1 w 3"/>
                  <a:gd name="T73" fmla="*/ 22 h 28"/>
                  <a:gd name="T74" fmla="*/ 1 w 3"/>
                  <a:gd name="T75" fmla="*/ 22 h 28"/>
                  <a:gd name="T76" fmla="*/ 1 w 3"/>
                  <a:gd name="T77" fmla="*/ 23 h 28"/>
                  <a:gd name="T78" fmla="*/ 1 w 3"/>
                  <a:gd name="T79" fmla="*/ 23 h 28"/>
                  <a:gd name="T80" fmla="*/ 1 w 3"/>
                  <a:gd name="T81" fmla="*/ 23 h 28"/>
                  <a:gd name="T82" fmla="*/ 1 w 3"/>
                  <a:gd name="T83" fmla="*/ 23 h 28"/>
                  <a:gd name="T84" fmla="*/ 1 w 3"/>
                  <a:gd name="T85" fmla="*/ 24 h 28"/>
                  <a:gd name="T86" fmla="*/ 1 w 3"/>
                  <a:gd name="T87" fmla="*/ 25 h 28"/>
                  <a:gd name="T88" fmla="*/ 1 w 3"/>
                  <a:gd name="T89" fmla="*/ 25 h 28"/>
                  <a:gd name="T90" fmla="*/ 1 w 3"/>
                  <a:gd name="T91" fmla="*/ 27 h 28"/>
                  <a:gd name="T92" fmla="*/ 1 w 3"/>
                  <a:gd name="T93" fmla="*/ 27 h 28"/>
                  <a:gd name="T94" fmla="*/ 1 w 3"/>
                  <a:gd name="T95" fmla="*/ 28 h 28"/>
                  <a:gd name="T96" fmla="*/ 1 w 3"/>
                  <a:gd name="T9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0"/>
                      <a:pt x="1" y="17"/>
                      <a:pt x="0" y="16"/>
                    </a:cubicBezTo>
                    <a:cubicBezTo>
                      <a:pt x="0" y="16"/>
                      <a:pt x="1" y="16"/>
                      <a:pt x="0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3" y="2"/>
                      <a:pt x="3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2" y="13"/>
                      <a:pt x="1" y="13"/>
                      <a:pt x="2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2" y="13"/>
                      <a:pt x="1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2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1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6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7721">
                <a:extLst>
                  <a:ext uri="{FF2B5EF4-FFF2-40B4-BE49-F238E27FC236}">
                    <a16:creationId xmlns:a16="http://schemas.microsoft.com/office/drawing/2014/main" xmlns="" id="{538AF917-799B-4ABE-8EED-702F333FB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3811588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722">
                <a:extLst>
                  <a:ext uri="{FF2B5EF4-FFF2-40B4-BE49-F238E27FC236}">
                    <a16:creationId xmlns:a16="http://schemas.microsoft.com/office/drawing/2014/main" xmlns="" id="{ED63C849-94C9-422D-BB81-80E7BCAB0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513" y="3751263"/>
                <a:ext cx="7938" cy="17463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  <a:gd name="T12" fmla="*/ 1 w 1"/>
                  <a:gd name="T13" fmla="*/ 1 h 2"/>
                  <a:gd name="T14" fmla="*/ 0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723">
                <a:extLst>
                  <a:ext uri="{FF2B5EF4-FFF2-40B4-BE49-F238E27FC236}">
                    <a16:creationId xmlns:a16="http://schemas.microsoft.com/office/drawing/2014/main" xmlns="" id="{5D5E4736-870D-478E-8EBD-C8B92DF0D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35388"/>
                <a:ext cx="9525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7724">
                <a:extLst>
                  <a:ext uri="{FF2B5EF4-FFF2-40B4-BE49-F238E27FC236}">
                    <a16:creationId xmlns:a16="http://schemas.microsoft.com/office/drawing/2014/main" xmlns="" id="{52C09CC4-58B6-45FD-A02D-2F79B41AA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25863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7725">
                <a:extLst>
                  <a:ext uri="{FF2B5EF4-FFF2-40B4-BE49-F238E27FC236}">
                    <a16:creationId xmlns:a16="http://schemas.microsoft.com/office/drawing/2014/main" xmlns="" id="{431166FE-FF9F-44AF-B9E4-1A894A790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73450"/>
                <a:ext cx="0" cy="793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7726">
                <a:extLst>
                  <a:ext uri="{FF2B5EF4-FFF2-40B4-BE49-F238E27FC236}">
                    <a16:creationId xmlns:a16="http://schemas.microsoft.com/office/drawing/2014/main" xmlns="" id="{CDBF1B39-6BE1-4B79-A091-E146D6685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48050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7727">
                <a:extLst>
                  <a:ext uri="{FF2B5EF4-FFF2-40B4-BE49-F238E27FC236}">
                    <a16:creationId xmlns:a16="http://schemas.microsoft.com/office/drawing/2014/main" xmlns="" id="{48E9FAEB-CB91-4C87-B3B0-434A340A5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7050" y="2881313"/>
                <a:ext cx="1385888" cy="1301750"/>
              </a:xfrm>
              <a:custGeom>
                <a:avLst/>
                <a:gdLst>
                  <a:gd name="T0" fmla="*/ 154 w 164"/>
                  <a:gd name="T1" fmla="*/ 110 h 154"/>
                  <a:gd name="T2" fmla="*/ 160 w 164"/>
                  <a:gd name="T3" fmla="*/ 97 h 154"/>
                  <a:gd name="T4" fmla="*/ 161 w 164"/>
                  <a:gd name="T5" fmla="*/ 83 h 154"/>
                  <a:gd name="T6" fmla="*/ 158 w 164"/>
                  <a:gd name="T7" fmla="*/ 82 h 154"/>
                  <a:gd name="T8" fmla="*/ 139 w 164"/>
                  <a:gd name="T9" fmla="*/ 121 h 154"/>
                  <a:gd name="T10" fmla="*/ 121 w 164"/>
                  <a:gd name="T11" fmla="*/ 131 h 154"/>
                  <a:gd name="T12" fmla="*/ 95 w 164"/>
                  <a:gd name="T13" fmla="*/ 134 h 154"/>
                  <a:gd name="T14" fmla="*/ 72 w 164"/>
                  <a:gd name="T15" fmla="*/ 133 h 154"/>
                  <a:gd name="T16" fmla="*/ 42 w 164"/>
                  <a:gd name="T17" fmla="*/ 116 h 154"/>
                  <a:gd name="T18" fmla="*/ 42 w 164"/>
                  <a:gd name="T19" fmla="*/ 115 h 154"/>
                  <a:gd name="T20" fmla="*/ 65 w 164"/>
                  <a:gd name="T21" fmla="*/ 130 h 154"/>
                  <a:gd name="T22" fmla="*/ 74 w 164"/>
                  <a:gd name="T23" fmla="*/ 132 h 154"/>
                  <a:gd name="T24" fmla="*/ 116 w 164"/>
                  <a:gd name="T25" fmla="*/ 125 h 154"/>
                  <a:gd name="T26" fmla="*/ 134 w 164"/>
                  <a:gd name="T27" fmla="*/ 100 h 154"/>
                  <a:gd name="T28" fmla="*/ 132 w 164"/>
                  <a:gd name="T29" fmla="*/ 95 h 154"/>
                  <a:gd name="T30" fmla="*/ 125 w 164"/>
                  <a:gd name="T31" fmla="*/ 104 h 154"/>
                  <a:gd name="T32" fmla="*/ 118 w 164"/>
                  <a:gd name="T33" fmla="*/ 111 h 154"/>
                  <a:gd name="T34" fmla="*/ 73 w 164"/>
                  <a:gd name="T35" fmla="*/ 121 h 154"/>
                  <a:gd name="T36" fmla="*/ 43 w 164"/>
                  <a:gd name="T37" fmla="*/ 91 h 154"/>
                  <a:gd name="T38" fmla="*/ 41 w 164"/>
                  <a:gd name="T39" fmla="*/ 75 h 154"/>
                  <a:gd name="T40" fmla="*/ 43 w 164"/>
                  <a:gd name="T41" fmla="*/ 61 h 154"/>
                  <a:gd name="T42" fmla="*/ 51 w 164"/>
                  <a:gd name="T43" fmla="*/ 47 h 154"/>
                  <a:gd name="T44" fmla="*/ 99 w 164"/>
                  <a:gd name="T45" fmla="*/ 35 h 154"/>
                  <a:gd name="T46" fmla="*/ 117 w 164"/>
                  <a:gd name="T47" fmla="*/ 47 h 154"/>
                  <a:gd name="T48" fmla="*/ 124 w 164"/>
                  <a:gd name="T49" fmla="*/ 52 h 154"/>
                  <a:gd name="T50" fmla="*/ 103 w 164"/>
                  <a:gd name="T51" fmla="*/ 33 h 154"/>
                  <a:gd name="T52" fmla="*/ 100 w 164"/>
                  <a:gd name="T53" fmla="*/ 21 h 154"/>
                  <a:gd name="T54" fmla="*/ 132 w 164"/>
                  <a:gd name="T55" fmla="*/ 45 h 154"/>
                  <a:gd name="T56" fmla="*/ 138 w 164"/>
                  <a:gd name="T57" fmla="*/ 49 h 154"/>
                  <a:gd name="T58" fmla="*/ 135 w 164"/>
                  <a:gd name="T59" fmla="*/ 38 h 154"/>
                  <a:gd name="T60" fmla="*/ 148 w 164"/>
                  <a:gd name="T61" fmla="*/ 65 h 154"/>
                  <a:gd name="T62" fmla="*/ 152 w 164"/>
                  <a:gd name="T63" fmla="*/ 65 h 154"/>
                  <a:gd name="T64" fmla="*/ 151 w 164"/>
                  <a:gd name="T65" fmla="*/ 49 h 154"/>
                  <a:gd name="T66" fmla="*/ 152 w 164"/>
                  <a:gd name="T67" fmla="*/ 54 h 154"/>
                  <a:gd name="T68" fmla="*/ 151 w 164"/>
                  <a:gd name="T69" fmla="*/ 50 h 154"/>
                  <a:gd name="T70" fmla="*/ 147 w 164"/>
                  <a:gd name="T71" fmla="*/ 40 h 154"/>
                  <a:gd name="T72" fmla="*/ 141 w 164"/>
                  <a:gd name="T73" fmla="*/ 31 h 154"/>
                  <a:gd name="T74" fmla="*/ 12 w 164"/>
                  <a:gd name="T75" fmla="*/ 76 h 154"/>
                  <a:gd name="T76" fmla="*/ 4 w 164"/>
                  <a:gd name="T77" fmla="*/ 57 h 154"/>
                  <a:gd name="T78" fmla="*/ 39 w 164"/>
                  <a:gd name="T79" fmla="*/ 112 h 154"/>
                  <a:gd name="T80" fmla="*/ 37 w 164"/>
                  <a:gd name="T81" fmla="*/ 127 h 154"/>
                  <a:gd name="T82" fmla="*/ 32 w 164"/>
                  <a:gd name="T83" fmla="*/ 122 h 154"/>
                  <a:gd name="T84" fmla="*/ 40 w 164"/>
                  <a:gd name="T85" fmla="*/ 130 h 154"/>
                  <a:gd name="T86" fmla="*/ 21 w 164"/>
                  <a:gd name="T87" fmla="*/ 106 h 154"/>
                  <a:gd name="T88" fmla="*/ 19 w 164"/>
                  <a:gd name="T89" fmla="*/ 102 h 154"/>
                  <a:gd name="T90" fmla="*/ 17 w 164"/>
                  <a:gd name="T91" fmla="*/ 96 h 154"/>
                  <a:gd name="T92" fmla="*/ 148 w 164"/>
                  <a:gd name="T93" fmla="*/ 42 h 154"/>
                  <a:gd name="T94" fmla="*/ 134 w 164"/>
                  <a:gd name="T95" fmla="*/ 33 h 154"/>
                  <a:gd name="T96" fmla="*/ 101 w 164"/>
                  <a:gd name="T97" fmla="*/ 15 h 154"/>
                  <a:gd name="T98" fmla="*/ 31 w 164"/>
                  <a:gd name="T99" fmla="*/ 102 h 154"/>
                  <a:gd name="T100" fmla="*/ 29 w 164"/>
                  <a:gd name="T101" fmla="*/ 97 h 154"/>
                  <a:gd name="T102" fmla="*/ 25 w 164"/>
                  <a:gd name="T103" fmla="*/ 73 h 154"/>
                  <a:gd name="T104" fmla="*/ 35 w 164"/>
                  <a:gd name="T105" fmla="*/ 106 h 154"/>
                  <a:gd name="T106" fmla="*/ 34 w 164"/>
                  <a:gd name="T107" fmla="*/ 104 h 154"/>
                  <a:gd name="T108" fmla="*/ 35 w 164"/>
                  <a:gd name="T109" fmla="*/ 107 h 154"/>
                  <a:gd name="T110" fmla="*/ 39 w 164"/>
                  <a:gd name="T111" fmla="*/ 111 h 154"/>
                  <a:gd name="T112" fmla="*/ 42 w 164"/>
                  <a:gd name="T113" fmla="*/ 114 h 154"/>
                  <a:gd name="T114" fmla="*/ 39 w 164"/>
                  <a:gd name="T115" fmla="*/ 111 h 154"/>
                  <a:gd name="T116" fmla="*/ 28 w 164"/>
                  <a:gd name="T117" fmla="*/ 92 h 154"/>
                  <a:gd name="T118" fmla="*/ 131 w 164"/>
                  <a:gd name="T119" fmla="*/ 33 h 154"/>
                  <a:gd name="T120" fmla="*/ 134 w 164"/>
                  <a:gd name="T121" fmla="*/ 103 h 154"/>
                  <a:gd name="T122" fmla="*/ 125 w 164"/>
                  <a:gd name="T123" fmla="*/ 39 h 154"/>
                  <a:gd name="T124" fmla="*/ 100 w 164"/>
                  <a:gd name="T125" fmla="*/ 2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" h="154">
                    <a:moveTo>
                      <a:pt x="1" y="79"/>
                    </a:move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0" y="82"/>
                      <a:pt x="1" y="85"/>
                      <a:pt x="1" y="87"/>
                    </a:cubicBezTo>
                    <a:cubicBezTo>
                      <a:pt x="1" y="88"/>
                      <a:pt x="1" y="88"/>
                      <a:pt x="1" y="89"/>
                    </a:cubicBezTo>
                    <a:cubicBezTo>
                      <a:pt x="1" y="92"/>
                      <a:pt x="2" y="95"/>
                      <a:pt x="4" y="99"/>
                    </a:cubicBezTo>
                    <a:cubicBezTo>
                      <a:pt x="5" y="103"/>
                      <a:pt x="7" y="107"/>
                      <a:pt x="9" y="111"/>
                    </a:cubicBezTo>
                    <a:cubicBezTo>
                      <a:pt x="11" y="114"/>
                      <a:pt x="13" y="118"/>
                      <a:pt x="16" y="121"/>
                    </a:cubicBezTo>
                    <a:cubicBezTo>
                      <a:pt x="18" y="125"/>
                      <a:pt x="21" y="128"/>
                      <a:pt x="24" y="130"/>
                    </a:cubicBezTo>
                    <a:cubicBezTo>
                      <a:pt x="26" y="132"/>
                      <a:pt x="28" y="134"/>
                      <a:pt x="30" y="135"/>
                    </a:cubicBezTo>
                    <a:cubicBezTo>
                      <a:pt x="32" y="137"/>
                      <a:pt x="34" y="138"/>
                      <a:pt x="36" y="139"/>
                    </a:cubicBezTo>
                    <a:cubicBezTo>
                      <a:pt x="39" y="141"/>
                      <a:pt x="41" y="143"/>
                      <a:pt x="44" y="144"/>
                    </a:cubicBezTo>
                    <a:cubicBezTo>
                      <a:pt x="47" y="145"/>
                      <a:pt x="49" y="147"/>
                      <a:pt x="52" y="148"/>
                    </a:cubicBezTo>
                    <a:cubicBezTo>
                      <a:pt x="52" y="148"/>
                      <a:pt x="53" y="148"/>
                      <a:pt x="53" y="148"/>
                    </a:cubicBezTo>
                    <a:cubicBezTo>
                      <a:pt x="54" y="149"/>
                      <a:pt x="56" y="149"/>
                      <a:pt x="57" y="149"/>
                    </a:cubicBezTo>
                    <a:cubicBezTo>
                      <a:pt x="62" y="151"/>
                      <a:pt x="67" y="152"/>
                      <a:pt x="73" y="153"/>
                    </a:cubicBezTo>
                    <a:cubicBezTo>
                      <a:pt x="78" y="154"/>
                      <a:pt x="84" y="154"/>
                      <a:pt x="89" y="154"/>
                    </a:cubicBezTo>
                    <a:cubicBezTo>
                      <a:pt x="94" y="153"/>
                      <a:pt x="99" y="152"/>
                      <a:pt x="103" y="151"/>
                    </a:cubicBezTo>
                    <a:cubicBezTo>
                      <a:pt x="104" y="151"/>
                      <a:pt x="106" y="151"/>
                      <a:pt x="107" y="150"/>
                    </a:cubicBezTo>
                    <a:cubicBezTo>
                      <a:pt x="111" y="149"/>
                      <a:pt x="115" y="147"/>
                      <a:pt x="119" y="145"/>
                    </a:cubicBezTo>
                    <a:cubicBezTo>
                      <a:pt x="123" y="143"/>
                      <a:pt x="127" y="141"/>
                      <a:pt x="130" y="139"/>
                    </a:cubicBezTo>
                    <a:cubicBezTo>
                      <a:pt x="130" y="139"/>
                      <a:pt x="130" y="139"/>
                      <a:pt x="130" y="139"/>
                    </a:cubicBezTo>
                    <a:cubicBezTo>
                      <a:pt x="135" y="136"/>
                      <a:pt x="139" y="132"/>
                      <a:pt x="143" y="128"/>
                    </a:cubicBezTo>
                    <a:cubicBezTo>
                      <a:pt x="147" y="123"/>
                      <a:pt x="151" y="118"/>
                      <a:pt x="154" y="113"/>
                    </a:cubicBezTo>
                    <a:cubicBezTo>
                      <a:pt x="154" y="112"/>
                      <a:pt x="155" y="110"/>
                      <a:pt x="156" y="109"/>
                    </a:cubicBezTo>
                    <a:cubicBezTo>
                      <a:pt x="157" y="107"/>
                      <a:pt x="158" y="105"/>
                      <a:pt x="158" y="104"/>
                    </a:cubicBezTo>
                    <a:cubicBezTo>
                      <a:pt x="158" y="105"/>
                      <a:pt x="157" y="105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6" y="107"/>
                      <a:pt x="156" y="108"/>
                      <a:pt x="155" y="109"/>
                    </a:cubicBezTo>
                    <a:cubicBezTo>
                      <a:pt x="155" y="108"/>
                      <a:pt x="155" y="109"/>
                      <a:pt x="155" y="109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09"/>
                      <a:pt x="154" y="111"/>
                      <a:pt x="154" y="110"/>
                    </a:cubicBezTo>
                    <a:cubicBezTo>
                      <a:pt x="154" y="111"/>
                      <a:pt x="154" y="111"/>
                      <a:pt x="153" y="112"/>
                    </a:cubicBezTo>
                    <a:cubicBezTo>
                      <a:pt x="153" y="112"/>
                      <a:pt x="153" y="111"/>
                      <a:pt x="153" y="112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4" y="110"/>
                      <a:pt x="154" y="110"/>
                    </a:cubicBezTo>
                    <a:cubicBezTo>
                      <a:pt x="154" y="110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5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5" y="109"/>
                      <a:pt x="155" y="108"/>
                      <a:pt x="155" y="108"/>
                    </a:cubicBezTo>
                    <a:cubicBezTo>
                      <a:pt x="155" y="108"/>
                      <a:pt x="155" y="108"/>
                      <a:pt x="155" y="107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6"/>
                    </a:cubicBezTo>
                    <a:cubicBezTo>
                      <a:pt x="156" y="106"/>
                      <a:pt x="156" y="105"/>
                      <a:pt x="157" y="105"/>
                    </a:cubicBezTo>
                    <a:cubicBezTo>
                      <a:pt x="157" y="105"/>
                      <a:pt x="156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3"/>
                      <a:pt x="157" y="103"/>
                    </a:cubicBezTo>
                    <a:cubicBezTo>
                      <a:pt x="158" y="103"/>
                      <a:pt x="159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9" y="100"/>
                      <a:pt x="159" y="100"/>
                    </a:cubicBezTo>
                    <a:cubicBezTo>
                      <a:pt x="159" y="100"/>
                      <a:pt x="160" y="99"/>
                      <a:pt x="160" y="99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60" y="99"/>
                      <a:pt x="160" y="98"/>
                      <a:pt x="160" y="98"/>
                    </a:cubicBezTo>
                    <a:cubicBezTo>
                      <a:pt x="160" y="98"/>
                      <a:pt x="160" y="98"/>
                      <a:pt x="160" y="98"/>
                    </a:cubicBezTo>
                    <a:cubicBezTo>
                      <a:pt x="160" y="98"/>
                      <a:pt x="161" y="97"/>
                      <a:pt x="161" y="97"/>
                    </a:cubicBezTo>
                    <a:cubicBezTo>
                      <a:pt x="161" y="97"/>
                      <a:pt x="161" y="97"/>
                      <a:pt x="161" y="97"/>
                    </a:cubicBezTo>
                    <a:cubicBezTo>
                      <a:pt x="161" y="97"/>
                      <a:pt x="162" y="94"/>
                      <a:pt x="162" y="95"/>
                    </a:cubicBezTo>
                    <a:cubicBezTo>
                      <a:pt x="162" y="92"/>
                      <a:pt x="163" y="90"/>
                      <a:pt x="164" y="87"/>
                    </a:cubicBezTo>
                    <a:cubicBezTo>
                      <a:pt x="164" y="87"/>
                      <a:pt x="164" y="87"/>
                      <a:pt x="164" y="87"/>
                    </a:cubicBezTo>
                    <a:cubicBezTo>
                      <a:pt x="164" y="87"/>
                      <a:pt x="164" y="87"/>
                      <a:pt x="164" y="86"/>
                    </a:cubicBezTo>
                    <a:cubicBezTo>
                      <a:pt x="164" y="86"/>
                      <a:pt x="164" y="87"/>
                      <a:pt x="163" y="87"/>
                    </a:cubicBezTo>
                    <a:cubicBezTo>
                      <a:pt x="163" y="89"/>
                      <a:pt x="163" y="89"/>
                      <a:pt x="162" y="91"/>
                    </a:cubicBezTo>
                    <a:cubicBezTo>
                      <a:pt x="162" y="91"/>
                      <a:pt x="162" y="92"/>
                      <a:pt x="162" y="92"/>
                    </a:cubicBezTo>
                    <a:cubicBezTo>
                      <a:pt x="162" y="92"/>
                      <a:pt x="162" y="92"/>
                      <a:pt x="162" y="93"/>
                    </a:cubicBezTo>
                    <a:cubicBezTo>
                      <a:pt x="162" y="92"/>
                      <a:pt x="161" y="93"/>
                      <a:pt x="161" y="93"/>
                    </a:cubicBezTo>
                    <a:cubicBezTo>
                      <a:pt x="161" y="93"/>
                      <a:pt x="161" y="94"/>
                      <a:pt x="161" y="94"/>
                    </a:cubicBezTo>
                    <a:cubicBezTo>
                      <a:pt x="161" y="94"/>
                      <a:pt x="161" y="95"/>
                      <a:pt x="161" y="95"/>
                    </a:cubicBezTo>
                    <a:cubicBezTo>
                      <a:pt x="161" y="95"/>
                      <a:pt x="160" y="96"/>
                      <a:pt x="160" y="96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59" y="98"/>
                      <a:pt x="160" y="97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60" y="96"/>
                      <a:pt x="160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60" y="94"/>
                      <a:pt x="160" y="95"/>
                    </a:cubicBezTo>
                    <a:cubicBezTo>
                      <a:pt x="160" y="95"/>
                      <a:pt x="160" y="95"/>
                      <a:pt x="160" y="94"/>
                    </a:cubicBezTo>
                    <a:cubicBezTo>
                      <a:pt x="160" y="94"/>
                      <a:pt x="160" y="94"/>
                      <a:pt x="160" y="94"/>
                    </a:cubicBezTo>
                    <a:cubicBezTo>
                      <a:pt x="160" y="94"/>
                      <a:pt x="160" y="93"/>
                      <a:pt x="160" y="93"/>
                    </a:cubicBezTo>
                    <a:cubicBezTo>
                      <a:pt x="160" y="93"/>
                      <a:pt x="160" y="93"/>
                      <a:pt x="160" y="93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1"/>
                      <a:pt x="160" y="91"/>
                    </a:cubicBezTo>
                    <a:cubicBezTo>
                      <a:pt x="160" y="92"/>
                      <a:pt x="161" y="9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89"/>
                      <a:pt x="161" y="89"/>
                      <a:pt x="161" y="88"/>
                    </a:cubicBezTo>
                    <a:cubicBezTo>
                      <a:pt x="161" y="88"/>
                      <a:pt x="162" y="88"/>
                      <a:pt x="162" y="87"/>
                    </a:cubicBezTo>
                    <a:cubicBezTo>
                      <a:pt x="162" y="86"/>
                      <a:pt x="162" y="85"/>
                      <a:pt x="162" y="85"/>
                    </a:cubicBezTo>
                    <a:cubicBezTo>
                      <a:pt x="162" y="84"/>
                      <a:pt x="162" y="83"/>
                      <a:pt x="163" y="83"/>
                    </a:cubicBezTo>
                    <a:cubicBezTo>
                      <a:pt x="163" y="81"/>
                      <a:pt x="163" y="79"/>
                      <a:pt x="163" y="78"/>
                    </a:cubicBezTo>
                    <a:cubicBezTo>
                      <a:pt x="163" y="78"/>
                      <a:pt x="163" y="77"/>
                      <a:pt x="163" y="77"/>
                    </a:cubicBezTo>
                    <a:cubicBezTo>
                      <a:pt x="163" y="79"/>
                      <a:pt x="162" y="81"/>
                      <a:pt x="162" y="84"/>
                    </a:cubicBezTo>
                    <a:cubicBezTo>
                      <a:pt x="162" y="84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7"/>
                    </a:cubicBezTo>
                    <a:cubicBezTo>
                      <a:pt x="161" y="86"/>
                      <a:pt x="161" y="87"/>
                      <a:pt x="161" y="87"/>
                    </a:cubicBezTo>
                    <a:cubicBezTo>
                      <a:pt x="161" y="86"/>
                      <a:pt x="161" y="87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0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0" y="85"/>
                    </a:cubicBezTo>
                    <a:cubicBezTo>
                      <a:pt x="161" y="85"/>
                      <a:pt x="160" y="85"/>
                      <a:pt x="160" y="85"/>
                    </a:cubicBezTo>
                    <a:cubicBezTo>
                      <a:pt x="161" y="85"/>
                      <a:pt x="160" y="85"/>
                      <a:pt x="161" y="84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1" y="84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2"/>
                    </a:cubicBezTo>
                    <a:cubicBezTo>
                      <a:pt x="161" y="82"/>
                      <a:pt x="161" y="82"/>
                      <a:pt x="161" y="82"/>
                    </a:cubicBezTo>
                    <a:cubicBezTo>
                      <a:pt x="161" y="82"/>
                      <a:pt x="161" y="81"/>
                      <a:pt x="161" y="81"/>
                    </a:cubicBezTo>
                    <a:cubicBezTo>
                      <a:pt x="161" y="80"/>
                      <a:pt x="161" y="80"/>
                      <a:pt x="161" y="79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77"/>
                      <a:pt x="162" y="76"/>
                      <a:pt x="161" y="75"/>
                    </a:cubicBezTo>
                    <a:cubicBezTo>
                      <a:pt x="162" y="75"/>
                      <a:pt x="162" y="74"/>
                      <a:pt x="162" y="73"/>
                    </a:cubicBezTo>
                    <a:cubicBezTo>
                      <a:pt x="161" y="73"/>
                      <a:pt x="161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1" y="76"/>
                      <a:pt x="161" y="76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1" y="77"/>
                      <a:pt x="161" y="77"/>
                      <a:pt x="161" y="78"/>
                    </a:cubicBezTo>
                    <a:cubicBezTo>
                      <a:pt x="161" y="78"/>
                      <a:pt x="161" y="78"/>
                      <a:pt x="161" y="77"/>
                    </a:cubicBezTo>
                    <a:cubicBezTo>
                      <a:pt x="161" y="79"/>
                      <a:pt x="160" y="79"/>
                      <a:pt x="160" y="80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0"/>
                      <a:pt x="160" y="80"/>
                    </a:cubicBezTo>
                    <a:cubicBezTo>
                      <a:pt x="160" y="80"/>
                      <a:pt x="160" y="80"/>
                      <a:pt x="160" y="79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1" y="77"/>
                      <a:pt x="161" y="75"/>
                      <a:pt x="161" y="73"/>
                    </a:cubicBezTo>
                    <a:cubicBezTo>
                      <a:pt x="160" y="73"/>
                      <a:pt x="160" y="73"/>
                      <a:pt x="160" y="74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7"/>
                      <a:pt x="159" y="78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9" y="80"/>
                      <a:pt x="159" y="81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8" y="80"/>
                    </a:cubicBezTo>
                    <a:cubicBezTo>
                      <a:pt x="158" y="81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3"/>
                      <a:pt x="158" y="83"/>
                    </a:cubicBezTo>
                    <a:cubicBezTo>
                      <a:pt x="158" y="83"/>
                      <a:pt x="158" y="84"/>
                      <a:pt x="158" y="83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85"/>
                      <a:pt x="157" y="86"/>
                      <a:pt x="157" y="86"/>
                    </a:cubicBezTo>
                    <a:cubicBezTo>
                      <a:pt x="157" y="87"/>
                      <a:pt x="156" y="88"/>
                      <a:pt x="156" y="90"/>
                    </a:cubicBezTo>
                    <a:cubicBezTo>
                      <a:pt x="155" y="91"/>
                      <a:pt x="155" y="92"/>
                      <a:pt x="155" y="93"/>
                    </a:cubicBezTo>
                    <a:cubicBezTo>
                      <a:pt x="154" y="94"/>
                      <a:pt x="154" y="96"/>
                      <a:pt x="153" y="97"/>
                    </a:cubicBezTo>
                    <a:cubicBezTo>
                      <a:pt x="153" y="98"/>
                      <a:pt x="153" y="98"/>
                      <a:pt x="153" y="99"/>
                    </a:cubicBezTo>
                    <a:cubicBezTo>
                      <a:pt x="152" y="99"/>
                      <a:pt x="152" y="100"/>
                      <a:pt x="152" y="101"/>
                    </a:cubicBezTo>
                    <a:cubicBezTo>
                      <a:pt x="151" y="101"/>
                      <a:pt x="151" y="102"/>
                      <a:pt x="151" y="102"/>
                    </a:cubicBezTo>
                    <a:cubicBezTo>
                      <a:pt x="151" y="102"/>
                      <a:pt x="151" y="102"/>
                      <a:pt x="151" y="103"/>
                    </a:cubicBezTo>
                    <a:cubicBezTo>
                      <a:pt x="151" y="102"/>
                      <a:pt x="150" y="104"/>
                      <a:pt x="150" y="103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49" y="105"/>
                      <a:pt x="149" y="106"/>
                      <a:pt x="149" y="107"/>
                    </a:cubicBezTo>
                    <a:cubicBezTo>
                      <a:pt x="148" y="107"/>
                      <a:pt x="148" y="107"/>
                      <a:pt x="148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08"/>
                      <a:pt x="148" y="108"/>
                      <a:pt x="147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7" y="109"/>
                      <a:pt x="147" y="109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6" y="112"/>
                      <a:pt x="146" y="112"/>
                    </a:cubicBezTo>
                    <a:cubicBezTo>
                      <a:pt x="146" y="112"/>
                      <a:pt x="146" y="112"/>
                      <a:pt x="145" y="113"/>
                    </a:cubicBezTo>
                    <a:cubicBezTo>
                      <a:pt x="145" y="113"/>
                      <a:pt x="145" y="113"/>
                      <a:pt x="145" y="114"/>
                    </a:cubicBezTo>
                    <a:cubicBezTo>
                      <a:pt x="145" y="114"/>
                      <a:pt x="144" y="114"/>
                      <a:pt x="144" y="114"/>
                    </a:cubicBezTo>
                    <a:cubicBezTo>
                      <a:pt x="144" y="114"/>
                      <a:pt x="143" y="115"/>
                      <a:pt x="143" y="115"/>
                    </a:cubicBezTo>
                    <a:cubicBezTo>
                      <a:pt x="143" y="116"/>
                      <a:pt x="143" y="116"/>
                      <a:pt x="142" y="116"/>
                    </a:cubicBezTo>
                    <a:cubicBezTo>
                      <a:pt x="142" y="116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8"/>
                      <a:pt x="141" y="118"/>
                      <a:pt x="141" y="119"/>
                    </a:cubicBezTo>
                    <a:cubicBezTo>
                      <a:pt x="141" y="119"/>
                      <a:pt x="140" y="119"/>
                      <a:pt x="140" y="119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0" y="119"/>
                      <a:pt x="140" y="120"/>
                      <a:pt x="140" y="120"/>
                    </a:cubicBezTo>
                    <a:cubicBezTo>
                      <a:pt x="139" y="120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8" y="121"/>
                      <a:pt x="138" y="122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7" y="122"/>
                      <a:pt x="137" y="123"/>
                    </a:cubicBezTo>
                    <a:cubicBezTo>
                      <a:pt x="137" y="123"/>
                      <a:pt x="136" y="123"/>
                      <a:pt x="136" y="123"/>
                    </a:cubicBezTo>
                    <a:cubicBezTo>
                      <a:pt x="136" y="123"/>
                      <a:pt x="136" y="124"/>
                      <a:pt x="136" y="124"/>
                    </a:cubicBezTo>
                    <a:cubicBezTo>
                      <a:pt x="136" y="124"/>
                      <a:pt x="135" y="124"/>
                      <a:pt x="135" y="125"/>
                    </a:cubicBez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35" y="125"/>
                      <a:pt x="135" y="125"/>
                      <a:pt x="134" y="125"/>
                    </a:cubicBezTo>
                    <a:cubicBezTo>
                      <a:pt x="134" y="126"/>
                      <a:pt x="134" y="126"/>
                      <a:pt x="133" y="126"/>
                    </a:cubicBezTo>
                    <a:cubicBezTo>
                      <a:pt x="133" y="126"/>
                      <a:pt x="132" y="127"/>
                      <a:pt x="132" y="127"/>
                    </a:cubicBezTo>
                    <a:cubicBezTo>
                      <a:pt x="133" y="126"/>
                      <a:pt x="133" y="125"/>
                      <a:pt x="134" y="125"/>
                    </a:cubicBezTo>
                    <a:cubicBezTo>
                      <a:pt x="134" y="125"/>
                      <a:pt x="134" y="125"/>
                      <a:pt x="135" y="124"/>
                    </a:cubicBezTo>
                    <a:cubicBezTo>
                      <a:pt x="135" y="124"/>
                      <a:pt x="135" y="123"/>
                      <a:pt x="134" y="124"/>
                    </a:cubicBezTo>
                    <a:cubicBezTo>
                      <a:pt x="134" y="125"/>
                      <a:pt x="133" y="125"/>
                      <a:pt x="133" y="125"/>
                    </a:cubicBezTo>
                    <a:cubicBezTo>
                      <a:pt x="132" y="126"/>
                      <a:pt x="132" y="126"/>
                      <a:pt x="131" y="126"/>
                    </a:cubicBezTo>
                    <a:cubicBezTo>
                      <a:pt x="131" y="126"/>
                      <a:pt x="130" y="127"/>
                      <a:pt x="130" y="127"/>
                    </a:cubicBezTo>
                    <a:cubicBezTo>
                      <a:pt x="130" y="127"/>
                      <a:pt x="129" y="127"/>
                      <a:pt x="129" y="128"/>
                    </a:cubicBezTo>
                    <a:cubicBezTo>
                      <a:pt x="129" y="127"/>
                      <a:pt x="129" y="128"/>
                      <a:pt x="129" y="128"/>
                    </a:cubicBezTo>
                    <a:cubicBezTo>
                      <a:pt x="129" y="128"/>
                      <a:pt x="129" y="128"/>
                      <a:pt x="129" y="127"/>
                    </a:cubicBezTo>
                    <a:cubicBezTo>
                      <a:pt x="129" y="127"/>
                      <a:pt x="129" y="127"/>
                      <a:pt x="130" y="127"/>
                    </a:cubicBezTo>
                    <a:cubicBezTo>
                      <a:pt x="129" y="127"/>
                      <a:pt x="129" y="127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7"/>
                      <a:pt x="129" y="127"/>
                    </a:cubicBezTo>
                    <a:cubicBezTo>
                      <a:pt x="129" y="127"/>
                      <a:pt x="129" y="126"/>
                      <a:pt x="130" y="126"/>
                    </a:cubicBezTo>
                    <a:cubicBezTo>
                      <a:pt x="130" y="126"/>
                      <a:pt x="129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29" y="126"/>
                      <a:pt x="129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6"/>
                      <a:pt x="129" y="127"/>
                    </a:cubicBezTo>
                    <a:cubicBezTo>
                      <a:pt x="129" y="127"/>
                      <a:pt x="129" y="127"/>
                      <a:pt x="128" y="127"/>
                    </a:cubicBezTo>
                    <a:cubicBezTo>
                      <a:pt x="128" y="127"/>
                      <a:pt x="126" y="128"/>
                      <a:pt x="125" y="129"/>
                    </a:cubicBezTo>
                    <a:cubicBezTo>
                      <a:pt x="124" y="130"/>
                      <a:pt x="122" y="131"/>
                      <a:pt x="121" y="132"/>
                    </a:cubicBezTo>
                    <a:cubicBezTo>
                      <a:pt x="120" y="132"/>
                      <a:pt x="120" y="133"/>
                      <a:pt x="120" y="132"/>
                    </a:cubicBezTo>
                    <a:cubicBezTo>
                      <a:pt x="120" y="132"/>
                      <a:pt x="121" y="132"/>
                      <a:pt x="121" y="132"/>
                    </a:cubicBezTo>
                    <a:cubicBezTo>
                      <a:pt x="121" y="131"/>
                      <a:pt x="121" y="132"/>
                      <a:pt x="121" y="132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21" y="131"/>
                      <a:pt x="121" y="132"/>
                      <a:pt x="121" y="131"/>
                    </a:cubicBezTo>
                    <a:cubicBezTo>
                      <a:pt x="121" y="131"/>
                      <a:pt x="122" y="131"/>
                      <a:pt x="122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2" y="131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4" y="130"/>
                      <a:pt x="124" y="129"/>
                    </a:cubicBezTo>
                    <a:cubicBezTo>
                      <a:pt x="123" y="130"/>
                      <a:pt x="124" y="129"/>
                      <a:pt x="124" y="129"/>
                    </a:cubicBezTo>
                    <a:cubicBezTo>
                      <a:pt x="123" y="130"/>
                      <a:pt x="122" y="130"/>
                      <a:pt x="121" y="131"/>
                    </a:cubicBezTo>
                    <a:cubicBezTo>
                      <a:pt x="121" y="131"/>
                      <a:pt x="120" y="131"/>
                      <a:pt x="120" y="131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0" y="131"/>
                      <a:pt x="120" y="132"/>
                      <a:pt x="120" y="132"/>
                    </a:cubicBezTo>
                    <a:cubicBezTo>
                      <a:pt x="120" y="132"/>
                      <a:pt x="120" y="131"/>
                      <a:pt x="119" y="132"/>
                    </a:cubicBezTo>
                    <a:cubicBezTo>
                      <a:pt x="119" y="131"/>
                      <a:pt x="119" y="132"/>
                      <a:pt x="119" y="131"/>
                    </a:cubicBezTo>
                    <a:cubicBezTo>
                      <a:pt x="119" y="132"/>
                      <a:pt x="118" y="132"/>
                      <a:pt x="118" y="132"/>
                    </a:cubicBezTo>
                    <a:cubicBezTo>
                      <a:pt x="118" y="132"/>
                      <a:pt x="119" y="132"/>
                      <a:pt x="119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9" y="132"/>
                      <a:pt x="118" y="132"/>
                      <a:pt x="119" y="132"/>
                    </a:cubicBezTo>
                    <a:cubicBezTo>
                      <a:pt x="119" y="131"/>
                      <a:pt x="120" y="131"/>
                      <a:pt x="119" y="131"/>
                    </a:cubicBezTo>
                    <a:cubicBezTo>
                      <a:pt x="119" y="131"/>
                      <a:pt x="119" y="131"/>
                      <a:pt x="118" y="131"/>
                    </a:cubicBezTo>
                    <a:cubicBezTo>
                      <a:pt x="118" y="131"/>
                      <a:pt x="117" y="131"/>
                      <a:pt x="116" y="131"/>
                    </a:cubicBezTo>
                    <a:cubicBezTo>
                      <a:pt x="116" y="131"/>
                      <a:pt x="117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5" y="131"/>
                      <a:pt x="115" y="131"/>
                      <a:pt x="115" y="131"/>
                    </a:cubicBezTo>
                    <a:cubicBezTo>
                      <a:pt x="115" y="131"/>
                      <a:pt x="114" y="131"/>
                      <a:pt x="115" y="131"/>
                    </a:cubicBezTo>
                    <a:cubicBezTo>
                      <a:pt x="112" y="132"/>
                      <a:pt x="109" y="133"/>
                      <a:pt x="107" y="134"/>
                    </a:cubicBezTo>
                    <a:cubicBezTo>
                      <a:pt x="107" y="134"/>
                      <a:pt x="106" y="134"/>
                      <a:pt x="106" y="134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4"/>
                      <a:pt x="108" y="133"/>
                      <a:pt x="108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8" y="133"/>
                      <a:pt x="107" y="133"/>
                      <a:pt x="106" y="133"/>
                    </a:cubicBezTo>
                    <a:cubicBezTo>
                      <a:pt x="106" y="133"/>
                      <a:pt x="105" y="133"/>
                      <a:pt x="105" y="134"/>
                    </a:cubicBezTo>
                    <a:cubicBezTo>
                      <a:pt x="105" y="133"/>
                      <a:pt x="104" y="134"/>
                      <a:pt x="104" y="134"/>
                    </a:cubicBezTo>
                    <a:cubicBezTo>
                      <a:pt x="103" y="134"/>
                      <a:pt x="103" y="134"/>
                      <a:pt x="104" y="133"/>
                    </a:cubicBezTo>
                    <a:cubicBezTo>
                      <a:pt x="104" y="133"/>
                      <a:pt x="104" y="133"/>
                      <a:pt x="105" y="133"/>
                    </a:cubicBezTo>
                    <a:cubicBezTo>
                      <a:pt x="103" y="133"/>
                      <a:pt x="102" y="134"/>
                      <a:pt x="101" y="134"/>
                    </a:cubicBezTo>
                    <a:cubicBezTo>
                      <a:pt x="99" y="134"/>
                      <a:pt x="98" y="134"/>
                      <a:pt x="98" y="134"/>
                    </a:cubicBezTo>
                    <a:cubicBezTo>
                      <a:pt x="97" y="134"/>
                      <a:pt x="97" y="134"/>
                      <a:pt x="96" y="134"/>
                    </a:cubicBezTo>
                    <a:cubicBezTo>
                      <a:pt x="96" y="134"/>
                      <a:pt x="96" y="134"/>
                      <a:pt x="95" y="134"/>
                    </a:cubicBezTo>
                    <a:cubicBezTo>
                      <a:pt x="95" y="134"/>
                      <a:pt x="94" y="134"/>
                      <a:pt x="94" y="134"/>
                    </a:cubicBezTo>
                    <a:cubicBezTo>
                      <a:pt x="94" y="135"/>
                      <a:pt x="93" y="135"/>
                      <a:pt x="93" y="135"/>
                    </a:cubicBezTo>
                    <a:cubicBezTo>
                      <a:pt x="93" y="135"/>
                      <a:pt x="92" y="135"/>
                      <a:pt x="92" y="135"/>
                    </a:cubicBezTo>
                    <a:cubicBezTo>
                      <a:pt x="92" y="135"/>
                      <a:pt x="91" y="135"/>
                      <a:pt x="91" y="135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4"/>
                      <a:pt x="92" y="135"/>
                      <a:pt x="92" y="134"/>
                    </a:cubicBezTo>
                    <a:cubicBezTo>
                      <a:pt x="92" y="134"/>
                      <a:pt x="92" y="134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1" y="134"/>
                      <a:pt x="91" y="134"/>
                      <a:pt x="90" y="134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90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5"/>
                      <a:pt x="87" y="135"/>
                      <a:pt x="88" y="134"/>
                    </a:cubicBezTo>
                    <a:cubicBezTo>
                      <a:pt x="87" y="134"/>
                      <a:pt x="87" y="134"/>
                      <a:pt x="87" y="135"/>
                    </a:cubicBezTo>
                    <a:cubicBezTo>
                      <a:pt x="86" y="135"/>
                      <a:pt x="85" y="134"/>
                      <a:pt x="85" y="135"/>
                    </a:cubicBezTo>
                    <a:cubicBezTo>
                      <a:pt x="84" y="134"/>
                      <a:pt x="84" y="135"/>
                      <a:pt x="83" y="135"/>
                    </a:cubicBezTo>
                    <a:cubicBezTo>
                      <a:pt x="83" y="134"/>
                      <a:pt x="82" y="134"/>
                      <a:pt x="82" y="134"/>
                    </a:cubicBezTo>
                    <a:cubicBezTo>
                      <a:pt x="82" y="135"/>
                      <a:pt x="82" y="135"/>
                      <a:pt x="81" y="135"/>
                    </a:cubicBezTo>
                    <a:cubicBezTo>
                      <a:pt x="81" y="134"/>
                      <a:pt x="81" y="135"/>
                      <a:pt x="81" y="134"/>
                    </a:cubicBezTo>
                    <a:cubicBezTo>
                      <a:pt x="81" y="134"/>
                      <a:pt x="80" y="134"/>
                      <a:pt x="81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5" y="134"/>
                    </a:cubicBezTo>
                    <a:cubicBezTo>
                      <a:pt x="75" y="134"/>
                      <a:pt x="75" y="134"/>
                      <a:pt x="75" y="133"/>
                    </a:cubicBezTo>
                    <a:cubicBezTo>
                      <a:pt x="74" y="133"/>
                      <a:pt x="73" y="133"/>
                      <a:pt x="73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1" y="133"/>
                      <a:pt x="71" y="133"/>
                      <a:pt x="70" y="133"/>
                    </a:cubicBezTo>
                    <a:cubicBezTo>
                      <a:pt x="70" y="132"/>
                      <a:pt x="70" y="132"/>
                      <a:pt x="69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68" y="132"/>
                      <a:pt x="68" y="132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1"/>
                      <a:pt x="67" y="131"/>
                    </a:cubicBezTo>
                    <a:cubicBezTo>
                      <a:pt x="66" y="132"/>
                      <a:pt x="66" y="131"/>
                      <a:pt x="65" y="131"/>
                    </a:cubicBezTo>
                    <a:cubicBezTo>
                      <a:pt x="65" y="131"/>
                      <a:pt x="65" y="131"/>
                      <a:pt x="64" y="131"/>
                    </a:cubicBezTo>
                    <a:cubicBezTo>
                      <a:pt x="65" y="131"/>
                      <a:pt x="64" y="131"/>
                      <a:pt x="64" y="131"/>
                    </a:cubicBezTo>
                    <a:cubicBezTo>
                      <a:pt x="64" y="131"/>
                      <a:pt x="64" y="130"/>
                      <a:pt x="64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59" y="129"/>
                      <a:pt x="59" y="129"/>
                      <a:pt x="59" y="128"/>
                    </a:cubicBezTo>
                    <a:cubicBezTo>
                      <a:pt x="58" y="128"/>
                      <a:pt x="58" y="128"/>
                      <a:pt x="57" y="128"/>
                    </a:cubicBezTo>
                    <a:cubicBezTo>
                      <a:pt x="57" y="127"/>
                      <a:pt x="56" y="127"/>
                      <a:pt x="56" y="127"/>
                    </a:cubicBezTo>
                    <a:cubicBezTo>
                      <a:pt x="56" y="127"/>
                      <a:pt x="55" y="127"/>
                      <a:pt x="55" y="127"/>
                    </a:cubicBezTo>
                    <a:cubicBezTo>
                      <a:pt x="55" y="127"/>
                      <a:pt x="54" y="126"/>
                      <a:pt x="54" y="126"/>
                    </a:cubicBezTo>
                    <a:cubicBezTo>
                      <a:pt x="54" y="126"/>
                      <a:pt x="53" y="125"/>
                      <a:pt x="52" y="125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4"/>
                      <a:pt x="51" y="124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49" y="123"/>
                      <a:pt x="49" y="123"/>
                      <a:pt x="49" y="122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7" y="122"/>
                      <a:pt x="47" y="121"/>
                      <a:pt x="47" y="121"/>
                    </a:cubicBezTo>
                    <a:cubicBezTo>
                      <a:pt x="47" y="121"/>
                      <a:pt x="46" y="121"/>
                      <a:pt x="46" y="121"/>
                    </a:cubicBezTo>
                    <a:cubicBezTo>
                      <a:pt x="46" y="121"/>
                      <a:pt x="46" y="120"/>
                      <a:pt x="46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120"/>
                      <a:pt x="45" y="120"/>
                      <a:pt x="45" y="120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8"/>
                      <a:pt x="44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3" y="117"/>
                      <a:pt x="42" y="117"/>
                      <a:pt x="42" y="116"/>
                    </a:cubicBezTo>
                    <a:cubicBezTo>
                      <a:pt x="41" y="116"/>
                      <a:pt x="41" y="116"/>
                      <a:pt x="40" y="115"/>
                    </a:cubicBezTo>
                    <a:cubicBezTo>
                      <a:pt x="41" y="115"/>
                      <a:pt x="40" y="114"/>
                      <a:pt x="40" y="115"/>
                    </a:cubicBezTo>
                    <a:cubicBezTo>
                      <a:pt x="40" y="114"/>
                      <a:pt x="40" y="114"/>
                      <a:pt x="39" y="114"/>
                    </a:cubicBezTo>
                    <a:cubicBezTo>
                      <a:pt x="39" y="113"/>
                      <a:pt x="39" y="113"/>
                      <a:pt x="38" y="112"/>
                    </a:cubicBezTo>
                    <a:cubicBezTo>
                      <a:pt x="38" y="112"/>
                      <a:pt x="38" y="112"/>
                      <a:pt x="37" y="112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6" y="110"/>
                      <a:pt x="36" y="110"/>
                    </a:cubicBezTo>
                    <a:cubicBezTo>
                      <a:pt x="36" y="110"/>
                      <a:pt x="36" y="110"/>
                      <a:pt x="36" y="109"/>
                    </a:cubicBezTo>
                    <a:cubicBezTo>
                      <a:pt x="36" y="109"/>
                      <a:pt x="36" y="109"/>
                      <a:pt x="35" y="109"/>
                    </a:cubicBezTo>
                    <a:cubicBezTo>
                      <a:pt x="35" y="108"/>
                      <a:pt x="35" y="108"/>
                      <a:pt x="34" y="107"/>
                    </a:cubicBezTo>
                    <a:cubicBezTo>
                      <a:pt x="35" y="108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6"/>
                    </a:cubicBezTo>
                    <a:cubicBezTo>
                      <a:pt x="34" y="106"/>
                      <a:pt x="33" y="106"/>
                      <a:pt x="33" y="106"/>
                    </a:cubicBezTo>
                    <a:cubicBezTo>
                      <a:pt x="35" y="107"/>
                      <a:pt x="36" y="109"/>
                      <a:pt x="37" y="110"/>
                    </a:cubicBezTo>
                    <a:cubicBezTo>
                      <a:pt x="38" y="112"/>
                      <a:pt x="39" y="113"/>
                      <a:pt x="41" y="115"/>
                    </a:cubicBezTo>
                    <a:cubicBezTo>
                      <a:pt x="41" y="115"/>
                      <a:pt x="41" y="115"/>
                      <a:pt x="41" y="116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2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5" y="118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5" y="119"/>
                      <a:pt x="45" y="119"/>
                      <a:pt x="45" y="118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7" y="120"/>
                      <a:pt x="47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5" y="118"/>
                    </a:cubicBezTo>
                    <a:cubicBezTo>
                      <a:pt x="44" y="117"/>
                      <a:pt x="43" y="117"/>
                      <a:pt x="43" y="116"/>
                    </a:cubicBezTo>
                    <a:cubicBezTo>
                      <a:pt x="43" y="116"/>
                      <a:pt x="43" y="116"/>
                      <a:pt x="42" y="116"/>
                    </a:cubicBezTo>
                    <a:cubicBezTo>
                      <a:pt x="42" y="116"/>
                      <a:pt x="42" y="115"/>
                      <a:pt x="42" y="115"/>
                    </a:cubicBezTo>
                    <a:cubicBezTo>
                      <a:pt x="42" y="115"/>
                      <a:pt x="41" y="115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3" y="116"/>
                      <a:pt x="45" y="118"/>
                    </a:cubicBezTo>
                    <a:cubicBezTo>
                      <a:pt x="45" y="118"/>
                      <a:pt x="45" y="117"/>
                      <a:pt x="45" y="117"/>
                    </a:cubicBezTo>
                    <a:cubicBezTo>
                      <a:pt x="45" y="117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6" y="119"/>
                      <a:pt x="47" y="120"/>
                    </a:cubicBezTo>
                    <a:cubicBezTo>
                      <a:pt x="47" y="120"/>
                      <a:pt x="47" y="120"/>
                      <a:pt x="48" y="120"/>
                    </a:cubicBezTo>
                    <a:cubicBezTo>
                      <a:pt x="48" y="120"/>
                      <a:pt x="49" y="121"/>
                      <a:pt x="49" y="121"/>
                    </a:cubicBezTo>
                    <a:cubicBezTo>
                      <a:pt x="49" y="121"/>
                      <a:pt x="49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2" y="123"/>
                      <a:pt x="53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4" y="125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125"/>
                      <a:pt x="56" y="126"/>
                      <a:pt x="56" y="126"/>
                    </a:cubicBezTo>
                    <a:cubicBezTo>
                      <a:pt x="56" y="126"/>
                      <a:pt x="57" y="126"/>
                      <a:pt x="57" y="126"/>
                    </a:cubicBezTo>
                    <a:cubicBezTo>
                      <a:pt x="57" y="126"/>
                      <a:pt x="58" y="127"/>
                      <a:pt x="58" y="127"/>
                    </a:cubicBezTo>
                    <a:cubicBezTo>
                      <a:pt x="59" y="127"/>
                      <a:pt x="60" y="128"/>
                      <a:pt x="61" y="128"/>
                    </a:cubicBezTo>
                    <a:cubicBezTo>
                      <a:pt x="62" y="129"/>
                      <a:pt x="62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4" y="129"/>
                      <a:pt x="63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30"/>
                    </a:cubicBezTo>
                    <a:cubicBezTo>
                      <a:pt x="65" y="130"/>
                      <a:pt x="65" y="129"/>
                      <a:pt x="65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6" y="130"/>
                      <a:pt x="66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31"/>
                      <a:pt x="68" y="130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68" y="131"/>
                      <a:pt x="68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70" y="131"/>
                      <a:pt x="70" y="131"/>
                    </a:cubicBezTo>
                    <a:cubicBezTo>
                      <a:pt x="70" y="131"/>
                      <a:pt x="69" y="131"/>
                      <a:pt x="69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1" y="131"/>
                      <a:pt x="71" y="131"/>
                    </a:cubicBezTo>
                    <a:cubicBezTo>
                      <a:pt x="71" y="131"/>
                      <a:pt x="71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3" y="132"/>
                      <a:pt x="72" y="131"/>
                    </a:cubicBezTo>
                    <a:cubicBezTo>
                      <a:pt x="72" y="132"/>
                      <a:pt x="72" y="132"/>
                      <a:pt x="72" y="131"/>
                    </a:cubicBezTo>
                    <a:cubicBezTo>
                      <a:pt x="72" y="131"/>
                      <a:pt x="72" y="131"/>
                      <a:pt x="73" y="131"/>
                    </a:cubicBezTo>
                    <a:cubicBezTo>
                      <a:pt x="73" y="131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5" y="132"/>
                      <a:pt x="76" y="132"/>
                    </a:cubicBezTo>
                    <a:cubicBezTo>
                      <a:pt x="75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7" y="132"/>
                    </a:cubicBezTo>
                    <a:cubicBezTo>
                      <a:pt x="77" y="132"/>
                      <a:pt x="76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3"/>
                      <a:pt x="78" y="133"/>
                      <a:pt x="79" y="132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80" y="133"/>
                      <a:pt x="81" y="133"/>
                      <a:pt x="82" y="133"/>
                    </a:cubicBezTo>
                    <a:cubicBezTo>
                      <a:pt x="82" y="133"/>
                      <a:pt x="83" y="133"/>
                      <a:pt x="83" y="133"/>
                    </a:cubicBezTo>
                    <a:cubicBezTo>
                      <a:pt x="84" y="133"/>
                      <a:pt x="86" y="133"/>
                      <a:pt x="87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2" y="133"/>
                      <a:pt x="93" y="133"/>
                      <a:pt x="95" y="133"/>
                    </a:cubicBezTo>
                    <a:cubicBezTo>
                      <a:pt x="97" y="132"/>
                      <a:pt x="99" y="132"/>
                      <a:pt x="100" y="132"/>
                    </a:cubicBezTo>
                    <a:cubicBezTo>
                      <a:pt x="101" y="132"/>
                      <a:pt x="102" y="132"/>
                      <a:pt x="103" y="131"/>
                    </a:cubicBezTo>
                    <a:cubicBezTo>
                      <a:pt x="105" y="131"/>
                      <a:pt x="107" y="131"/>
                      <a:pt x="108" y="130"/>
                    </a:cubicBezTo>
                    <a:cubicBezTo>
                      <a:pt x="110" y="130"/>
                      <a:pt x="111" y="129"/>
                      <a:pt x="113" y="128"/>
                    </a:cubicBezTo>
                    <a:cubicBezTo>
                      <a:pt x="113" y="128"/>
                      <a:pt x="113" y="129"/>
                      <a:pt x="113" y="128"/>
                    </a:cubicBezTo>
                    <a:cubicBezTo>
                      <a:pt x="113" y="128"/>
                      <a:pt x="113" y="128"/>
                      <a:pt x="114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2" y="128"/>
                      <a:pt x="111" y="129"/>
                      <a:pt x="110" y="129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10" y="129"/>
                      <a:pt x="109" y="129"/>
                      <a:pt x="109" y="129"/>
                    </a:cubicBezTo>
                    <a:cubicBezTo>
                      <a:pt x="108" y="130"/>
                      <a:pt x="108" y="129"/>
                      <a:pt x="107" y="129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9" y="128"/>
                      <a:pt x="112" y="127"/>
                      <a:pt x="115" y="126"/>
                    </a:cubicBezTo>
                    <a:cubicBezTo>
                      <a:pt x="115" y="125"/>
                      <a:pt x="115" y="125"/>
                      <a:pt x="116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7" y="125"/>
                      <a:pt x="117" y="124"/>
                      <a:pt x="117" y="124"/>
                    </a:cubicBezTo>
                    <a:cubicBezTo>
                      <a:pt x="118" y="124"/>
                      <a:pt x="118" y="124"/>
                      <a:pt x="119" y="12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18" y="123"/>
                      <a:pt x="117" y="124"/>
                      <a:pt x="117" y="124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17" y="123"/>
                      <a:pt x="117" y="123"/>
                      <a:pt x="118" y="122"/>
                    </a:cubicBezTo>
                    <a:cubicBezTo>
                      <a:pt x="120" y="121"/>
                      <a:pt x="121" y="120"/>
                      <a:pt x="123" y="119"/>
                    </a:cubicBezTo>
                    <a:cubicBezTo>
                      <a:pt x="124" y="118"/>
                      <a:pt x="124" y="117"/>
                      <a:pt x="126" y="116"/>
                    </a:cubicBezTo>
                    <a:cubicBezTo>
                      <a:pt x="127" y="114"/>
                      <a:pt x="128" y="113"/>
                      <a:pt x="130" y="111"/>
                    </a:cubicBezTo>
                    <a:cubicBezTo>
                      <a:pt x="130" y="111"/>
                      <a:pt x="131" y="110"/>
                      <a:pt x="131" y="109"/>
                    </a:cubicBezTo>
                    <a:cubicBezTo>
                      <a:pt x="133" y="107"/>
                      <a:pt x="134" y="105"/>
                      <a:pt x="135" y="103"/>
                    </a:cubicBezTo>
                    <a:cubicBezTo>
                      <a:pt x="135" y="102"/>
                      <a:pt x="135" y="102"/>
                      <a:pt x="136" y="101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0"/>
                      <a:pt x="136" y="100"/>
                      <a:pt x="137" y="99"/>
                    </a:cubicBezTo>
                    <a:cubicBezTo>
                      <a:pt x="137" y="99"/>
                      <a:pt x="137" y="98"/>
                      <a:pt x="136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7"/>
                      <a:pt x="137" y="96"/>
                      <a:pt x="137" y="96"/>
                    </a:cubicBezTo>
                    <a:cubicBezTo>
                      <a:pt x="137" y="96"/>
                      <a:pt x="137" y="96"/>
                      <a:pt x="137" y="97"/>
                    </a:cubicBezTo>
                    <a:cubicBezTo>
                      <a:pt x="137" y="96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100"/>
                    </a:cubicBezTo>
                    <a:cubicBezTo>
                      <a:pt x="135" y="99"/>
                      <a:pt x="135" y="100"/>
                      <a:pt x="134" y="100"/>
                    </a:cubicBezTo>
                    <a:cubicBezTo>
                      <a:pt x="135" y="100"/>
                      <a:pt x="134" y="101"/>
                      <a:pt x="134" y="101"/>
                    </a:cubicBezTo>
                    <a:cubicBezTo>
                      <a:pt x="134" y="101"/>
                      <a:pt x="134" y="102"/>
                      <a:pt x="133" y="102"/>
                    </a:cubicBezTo>
                    <a:cubicBezTo>
                      <a:pt x="133" y="103"/>
                      <a:pt x="132" y="104"/>
                      <a:pt x="132" y="105"/>
                    </a:cubicBezTo>
                    <a:cubicBezTo>
                      <a:pt x="132" y="104"/>
                      <a:pt x="132" y="105"/>
                      <a:pt x="132" y="105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3" y="103"/>
                      <a:pt x="132" y="103"/>
                    </a:cubicBezTo>
                    <a:cubicBezTo>
                      <a:pt x="133" y="102"/>
                      <a:pt x="133" y="101"/>
                      <a:pt x="134" y="101"/>
                    </a:cubicBez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9"/>
                      <a:pt x="134" y="99"/>
                      <a:pt x="134" y="99"/>
                    </a:cubicBezTo>
                    <a:cubicBezTo>
                      <a:pt x="134" y="99"/>
                      <a:pt x="134" y="99"/>
                      <a:pt x="135" y="98"/>
                    </a:cubicBezTo>
                    <a:cubicBezTo>
                      <a:pt x="134" y="98"/>
                      <a:pt x="135" y="98"/>
                      <a:pt x="135" y="98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6"/>
                    </a:cubicBezTo>
                    <a:cubicBezTo>
                      <a:pt x="135" y="96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4" y="97"/>
                    </a:cubicBezTo>
                    <a:cubicBezTo>
                      <a:pt x="135" y="96"/>
                      <a:pt x="135" y="94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4"/>
                    </a:cubicBezTo>
                    <a:cubicBezTo>
                      <a:pt x="135" y="94"/>
                      <a:pt x="135" y="94"/>
                      <a:pt x="134" y="94"/>
                    </a:cubicBezTo>
                    <a:cubicBezTo>
                      <a:pt x="134" y="94"/>
                      <a:pt x="135" y="94"/>
                      <a:pt x="134" y="94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4" y="93"/>
                      <a:pt x="134" y="93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93"/>
                      <a:pt x="134" y="94"/>
                      <a:pt x="134" y="94"/>
                    </a:cubicBezTo>
                    <a:cubicBezTo>
                      <a:pt x="134" y="94"/>
                      <a:pt x="133" y="95"/>
                      <a:pt x="133" y="96"/>
                    </a:cubicBezTo>
                    <a:cubicBezTo>
                      <a:pt x="133" y="96"/>
                      <a:pt x="133" y="96"/>
                      <a:pt x="133" y="96"/>
                    </a:cubicBezTo>
                    <a:cubicBezTo>
                      <a:pt x="133" y="96"/>
                      <a:pt x="133" y="96"/>
                      <a:pt x="133" y="97"/>
                    </a:cubicBezTo>
                    <a:cubicBezTo>
                      <a:pt x="133" y="97"/>
                      <a:pt x="132" y="97"/>
                      <a:pt x="132" y="98"/>
                    </a:cubicBezTo>
                    <a:cubicBezTo>
                      <a:pt x="132" y="98"/>
                      <a:pt x="132" y="98"/>
                      <a:pt x="132" y="99"/>
                    </a:cubicBezTo>
                    <a:cubicBezTo>
                      <a:pt x="132" y="99"/>
                      <a:pt x="131" y="100"/>
                      <a:pt x="131" y="99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1" y="98"/>
                      <a:pt x="132" y="97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5"/>
                    </a:cubicBezTo>
                    <a:cubicBezTo>
                      <a:pt x="132" y="95"/>
                      <a:pt x="132" y="96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7"/>
                      <a:pt x="131" y="97"/>
                      <a:pt x="131" y="97"/>
                    </a:cubicBezTo>
                    <a:cubicBezTo>
                      <a:pt x="131" y="97"/>
                      <a:pt x="130" y="97"/>
                      <a:pt x="130" y="97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100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8" y="100"/>
                      <a:pt x="128" y="100"/>
                    </a:cubicBezTo>
                    <a:cubicBezTo>
                      <a:pt x="128" y="100"/>
                      <a:pt x="128" y="100"/>
                      <a:pt x="128" y="101"/>
                    </a:cubicBezTo>
                    <a:cubicBezTo>
                      <a:pt x="128" y="101"/>
                      <a:pt x="128" y="101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27" y="102"/>
                      <a:pt x="127" y="103"/>
                      <a:pt x="127" y="103"/>
                    </a:cubicBezTo>
                    <a:cubicBezTo>
                      <a:pt x="127" y="103"/>
                      <a:pt x="126" y="104"/>
                      <a:pt x="126" y="104"/>
                    </a:cubicBezTo>
                    <a:cubicBezTo>
                      <a:pt x="126" y="104"/>
                      <a:pt x="126" y="104"/>
                      <a:pt x="126" y="105"/>
                    </a:cubicBezTo>
                    <a:cubicBezTo>
                      <a:pt x="125" y="104"/>
                      <a:pt x="125" y="105"/>
                      <a:pt x="125" y="105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6" y="104"/>
                      <a:pt x="126" y="104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4"/>
                      <a:pt x="125" y="104"/>
                    </a:cubicBezTo>
                    <a:cubicBezTo>
                      <a:pt x="125" y="104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5" y="104"/>
                      <a:pt x="125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5"/>
                      <a:pt x="124" y="104"/>
                      <a:pt x="124" y="105"/>
                    </a:cubicBezTo>
                    <a:cubicBezTo>
                      <a:pt x="124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2" y="106"/>
                      <a:pt x="122" y="106"/>
                    </a:cubicBezTo>
                    <a:cubicBezTo>
                      <a:pt x="122" y="107"/>
                      <a:pt x="122" y="107"/>
                      <a:pt x="122" y="106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1" y="108"/>
                      <a:pt x="122" y="107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0" y="109"/>
                      <a:pt x="120" y="109"/>
                      <a:pt x="120" y="110"/>
                    </a:cubicBezTo>
                    <a:cubicBezTo>
                      <a:pt x="120" y="110"/>
                      <a:pt x="120" y="109"/>
                      <a:pt x="120" y="109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120" y="110"/>
                      <a:pt x="119" y="111"/>
                      <a:pt x="119" y="111"/>
                    </a:cubicBezTo>
                    <a:cubicBezTo>
                      <a:pt x="119" y="110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8" y="111"/>
                    </a:cubicBezTo>
                    <a:cubicBezTo>
                      <a:pt x="118" y="112"/>
                      <a:pt x="119" y="111"/>
                      <a:pt x="119" y="111"/>
                    </a:cubicBezTo>
                    <a:cubicBezTo>
                      <a:pt x="118" y="111"/>
                      <a:pt x="118" y="112"/>
                      <a:pt x="118" y="112"/>
                    </a:cubicBezTo>
                    <a:cubicBezTo>
                      <a:pt x="118" y="111"/>
                      <a:pt x="119" y="111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7" y="113"/>
                    </a:cubicBezTo>
                    <a:cubicBezTo>
                      <a:pt x="117" y="113"/>
                      <a:pt x="117" y="113"/>
                      <a:pt x="116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6" y="114"/>
                      <a:pt x="116" y="114"/>
                      <a:pt x="115" y="114"/>
                    </a:cubicBezTo>
                    <a:cubicBezTo>
                      <a:pt x="115" y="115"/>
                      <a:pt x="114" y="115"/>
                      <a:pt x="114" y="115"/>
                    </a:cubicBezTo>
                    <a:cubicBezTo>
                      <a:pt x="114" y="115"/>
                      <a:pt x="113" y="116"/>
                      <a:pt x="113" y="116"/>
                    </a:cubicBezTo>
                    <a:cubicBezTo>
                      <a:pt x="113" y="116"/>
                      <a:pt x="112" y="117"/>
                      <a:pt x="112" y="117"/>
                    </a:cubicBezTo>
                    <a:cubicBezTo>
                      <a:pt x="112" y="117"/>
                      <a:pt x="112" y="116"/>
                      <a:pt x="112" y="116"/>
                    </a:cubicBezTo>
                    <a:cubicBezTo>
                      <a:pt x="112" y="116"/>
                      <a:pt x="113" y="116"/>
                      <a:pt x="112" y="116"/>
                    </a:cubicBezTo>
                    <a:cubicBezTo>
                      <a:pt x="113" y="116"/>
                      <a:pt x="113" y="116"/>
                      <a:pt x="113" y="116"/>
                    </a:cubicBezTo>
                    <a:cubicBezTo>
                      <a:pt x="113" y="116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2" y="116"/>
                      <a:pt x="110" y="117"/>
                      <a:pt x="110" y="117"/>
                    </a:cubicBezTo>
                    <a:cubicBezTo>
                      <a:pt x="109" y="117"/>
                      <a:pt x="109" y="118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7" y="119"/>
                      <a:pt x="107" y="119"/>
                      <a:pt x="106" y="119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05" y="119"/>
                      <a:pt x="105" y="120"/>
                      <a:pt x="105" y="120"/>
                    </a:cubicBezTo>
                    <a:cubicBezTo>
                      <a:pt x="104" y="120"/>
                      <a:pt x="104" y="120"/>
                      <a:pt x="103" y="120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2" y="121"/>
                      <a:pt x="102" y="121"/>
                      <a:pt x="101" y="121"/>
                    </a:cubicBezTo>
                    <a:cubicBezTo>
                      <a:pt x="101" y="121"/>
                      <a:pt x="101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99" y="122"/>
                      <a:pt x="97" y="123"/>
                      <a:pt x="96" y="123"/>
                    </a:cubicBezTo>
                    <a:cubicBezTo>
                      <a:pt x="94" y="124"/>
                      <a:pt x="93" y="124"/>
                      <a:pt x="90" y="124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5" y="124"/>
                      <a:pt x="82" y="124"/>
                      <a:pt x="80" y="123"/>
                    </a:cubicBezTo>
                    <a:cubicBezTo>
                      <a:pt x="77" y="122"/>
                      <a:pt x="76" y="122"/>
                      <a:pt x="74" y="121"/>
                    </a:cubicBezTo>
                    <a:cubicBezTo>
                      <a:pt x="73" y="121"/>
                      <a:pt x="73" y="121"/>
                      <a:pt x="73" y="121"/>
                    </a:cubicBezTo>
                    <a:cubicBezTo>
                      <a:pt x="73" y="121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1" y="120"/>
                      <a:pt x="70" y="120"/>
                      <a:pt x="70" y="119"/>
                    </a:cubicBezTo>
                    <a:cubicBezTo>
                      <a:pt x="69" y="118"/>
                      <a:pt x="66" y="117"/>
                      <a:pt x="63" y="116"/>
                    </a:cubicBezTo>
                    <a:cubicBezTo>
                      <a:pt x="61" y="115"/>
                      <a:pt x="60" y="114"/>
                      <a:pt x="58" y="112"/>
                    </a:cubicBezTo>
                    <a:cubicBezTo>
                      <a:pt x="57" y="112"/>
                      <a:pt x="56" y="111"/>
                      <a:pt x="55" y="110"/>
                    </a:cubicBezTo>
                    <a:cubicBezTo>
                      <a:pt x="55" y="110"/>
                      <a:pt x="55" y="109"/>
                      <a:pt x="54" y="109"/>
                    </a:cubicBezTo>
                    <a:cubicBezTo>
                      <a:pt x="54" y="109"/>
                      <a:pt x="54" y="108"/>
                      <a:pt x="54" y="108"/>
                    </a:cubicBezTo>
                    <a:cubicBezTo>
                      <a:pt x="53" y="108"/>
                      <a:pt x="53" y="108"/>
                      <a:pt x="53" y="107"/>
                    </a:cubicBezTo>
                    <a:cubicBezTo>
                      <a:pt x="53" y="107"/>
                      <a:pt x="52" y="107"/>
                      <a:pt x="52" y="106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1" y="105"/>
                      <a:pt x="51" y="105"/>
                      <a:pt x="50" y="104"/>
                    </a:cubicBezTo>
                    <a:cubicBezTo>
                      <a:pt x="50" y="104"/>
                      <a:pt x="50" y="104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2"/>
                      <a:pt x="49" y="102"/>
                      <a:pt x="48" y="101"/>
                    </a:cubicBezTo>
                    <a:cubicBezTo>
                      <a:pt x="48" y="101"/>
                      <a:pt x="48" y="101"/>
                      <a:pt x="48" y="100"/>
                    </a:cubicBezTo>
                    <a:cubicBezTo>
                      <a:pt x="48" y="100"/>
                      <a:pt x="47" y="100"/>
                      <a:pt x="47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99"/>
                      <a:pt x="46" y="99"/>
                      <a:pt x="46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5"/>
                    </a:cubicBezTo>
                    <a:cubicBezTo>
                      <a:pt x="45" y="96"/>
                      <a:pt x="45" y="95"/>
                      <a:pt x="45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44" y="95"/>
                      <a:pt x="44" y="94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2"/>
                      <a:pt x="44" y="93"/>
                    </a:cubicBezTo>
                    <a:cubicBezTo>
                      <a:pt x="44" y="92"/>
                      <a:pt x="43" y="92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0"/>
                    </a:cubicBezTo>
                    <a:cubicBezTo>
                      <a:pt x="43" y="91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2" y="89"/>
                    </a:cubicBezTo>
                    <a:cubicBezTo>
                      <a:pt x="43" y="89"/>
                      <a:pt x="42" y="89"/>
                      <a:pt x="43" y="89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2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2"/>
                      <a:pt x="41" y="82"/>
                    </a:cubicBezTo>
                    <a:cubicBezTo>
                      <a:pt x="41" y="82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1"/>
                      <a:pt x="41" y="72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69"/>
                      <a:pt x="41" y="70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3" y="63"/>
                      <a:pt x="43" y="63"/>
                      <a:pt x="43" y="62"/>
                    </a:cubicBezTo>
                    <a:cubicBezTo>
                      <a:pt x="43" y="62"/>
                      <a:pt x="43" y="61"/>
                      <a:pt x="43" y="62"/>
                    </a:cubicBezTo>
                    <a:cubicBezTo>
                      <a:pt x="43" y="62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0"/>
                    </a:cubicBezTo>
                    <a:cubicBezTo>
                      <a:pt x="43" y="61"/>
                      <a:pt x="43" y="61"/>
                      <a:pt x="44" y="60"/>
                    </a:cubicBezTo>
                    <a:cubicBezTo>
                      <a:pt x="43" y="60"/>
                      <a:pt x="44" y="59"/>
                      <a:pt x="44" y="59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59"/>
                      <a:pt x="44" y="58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6"/>
                      <a:pt x="45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4"/>
                      <a:pt x="46" y="54"/>
                    </a:cubicBezTo>
                    <a:cubicBezTo>
                      <a:pt x="46" y="54"/>
                      <a:pt x="46" y="54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8" y="52"/>
                      <a:pt x="48" y="52"/>
                      <a:pt x="48" y="51"/>
                    </a:cubicBezTo>
                    <a:cubicBezTo>
                      <a:pt x="48" y="52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1"/>
                      <a:pt x="48" y="50"/>
                      <a:pt x="48" y="51"/>
                    </a:cubicBezTo>
                    <a:cubicBezTo>
                      <a:pt x="49" y="50"/>
                      <a:pt x="49" y="51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1" y="48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2" y="47"/>
                      <a:pt x="52" y="47"/>
                    </a:cubicBezTo>
                    <a:cubicBezTo>
                      <a:pt x="52" y="47"/>
                      <a:pt x="52" y="46"/>
                      <a:pt x="52" y="46"/>
                    </a:cubicBezTo>
                    <a:cubicBezTo>
                      <a:pt x="52" y="46"/>
                      <a:pt x="52" y="47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5"/>
                      <a:pt x="52" y="45"/>
                    </a:cubicBezTo>
                    <a:cubicBezTo>
                      <a:pt x="53" y="45"/>
                      <a:pt x="52" y="45"/>
                      <a:pt x="52" y="45"/>
                    </a:cubicBezTo>
                    <a:cubicBezTo>
                      <a:pt x="52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3"/>
                      <a:pt x="54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7" y="41"/>
                      <a:pt x="58" y="41"/>
                      <a:pt x="58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9"/>
                      <a:pt x="61" y="39"/>
                      <a:pt x="61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7"/>
                      <a:pt x="66" y="36"/>
                      <a:pt x="68" y="35"/>
                    </a:cubicBezTo>
                    <a:cubicBezTo>
                      <a:pt x="69" y="35"/>
                      <a:pt x="70" y="34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2" y="33"/>
                      <a:pt x="74" y="33"/>
                      <a:pt x="76" y="32"/>
                    </a:cubicBezTo>
                    <a:cubicBezTo>
                      <a:pt x="76" y="32"/>
                      <a:pt x="76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8" y="32"/>
                      <a:pt x="78" y="32"/>
                    </a:cubicBezTo>
                    <a:cubicBezTo>
                      <a:pt x="79" y="32"/>
                      <a:pt x="80" y="32"/>
                      <a:pt x="81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2" y="32"/>
                      <a:pt x="81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3" y="32"/>
                      <a:pt x="83" y="32"/>
                      <a:pt x="84" y="32"/>
                    </a:cubicBezTo>
                    <a:cubicBezTo>
                      <a:pt x="85" y="32"/>
                      <a:pt x="87" y="32"/>
                      <a:pt x="89" y="32"/>
                    </a:cubicBezTo>
                    <a:cubicBezTo>
                      <a:pt x="91" y="32"/>
                      <a:pt x="93" y="33"/>
                      <a:pt x="94" y="33"/>
                    </a:cubicBezTo>
                    <a:cubicBezTo>
                      <a:pt x="95" y="33"/>
                      <a:pt x="97" y="34"/>
                      <a:pt x="98" y="34"/>
                    </a:cubicBezTo>
                    <a:cubicBezTo>
                      <a:pt x="98" y="34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1" y="35"/>
                      <a:pt x="102" y="36"/>
                      <a:pt x="102" y="36"/>
                    </a:cubicBezTo>
                    <a:cubicBezTo>
                      <a:pt x="102" y="36"/>
                      <a:pt x="103" y="36"/>
                      <a:pt x="103" y="36"/>
                    </a:cubicBezTo>
                    <a:cubicBezTo>
                      <a:pt x="103" y="36"/>
                      <a:pt x="103" y="36"/>
                      <a:pt x="104" y="36"/>
                    </a:cubicBezTo>
                    <a:cubicBezTo>
                      <a:pt x="104" y="36"/>
                      <a:pt x="104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6" y="37"/>
                    </a:cubicBezTo>
                    <a:cubicBezTo>
                      <a:pt x="106" y="38"/>
                      <a:pt x="107" y="38"/>
                      <a:pt x="106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2" y="41"/>
                    </a:cubicBezTo>
                    <a:cubicBezTo>
                      <a:pt x="112" y="41"/>
                      <a:pt x="112" y="42"/>
                      <a:pt x="112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2"/>
                      <a:pt x="113" y="42"/>
                      <a:pt x="113" y="42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4" y="43"/>
                      <a:pt x="114" y="44"/>
                      <a:pt x="114" y="44"/>
                    </a:cubicBezTo>
                    <a:cubicBezTo>
                      <a:pt x="115" y="44"/>
                      <a:pt x="114" y="44"/>
                      <a:pt x="115" y="44"/>
                    </a:cubicBezTo>
                    <a:cubicBezTo>
                      <a:pt x="115" y="44"/>
                      <a:pt x="115" y="45"/>
                      <a:pt x="115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6" y="45"/>
                      <a:pt x="116" y="45"/>
                      <a:pt x="116" y="46"/>
                    </a:cubicBezTo>
                    <a:cubicBezTo>
                      <a:pt x="116" y="45"/>
                      <a:pt x="116" y="46"/>
                      <a:pt x="116" y="46"/>
                    </a:cubicBezTo>
                    <a:cubicBezTo>
                      <a:pt x="116" y="46"/>
                      <a:pt x="117" y="46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7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9"/>
                      <a:pt x="118" y="49"/>
                      <a:pt x="119" y="49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19" y="49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1"/>
                      <a:pt x="122" y="51"/>
                      <a:pt x="123" y="51"/>
                    </a:cubicBezTo>
                    <a:cubicBezTo>
                      <a:pt x="123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0"/>
                      <a:pt x="123" y="51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1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3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1"/>
                    </a:cubicBezTo>
                    <a:cubicBezTo>
                      <a:pt x="124" y="51"/>
                      <a:pt x="124" y="51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4" y="51"/>
                      <a:pt x="124" y="51"/>
                      <a:pt x="125" y="52"/>
                    </a:cubicBezTo>
                    <a:cubicBezTo>
                      <a:pt x="125" y="52"/>
                      <a:pt x="125" y="52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3"/>
                      <a:pt x="126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2"/>
                      <a:pt x="126" y="52"/>
                      <a:pt x="125" y="52"/>
                    </a:cubicBezTo>
                    <a:cubicBezTo>
                      <a:pt x="125" y="52"/>
                      <a:pt x="125" y="51"/>
                      <a:pt x="125" y="52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5" y="50"/>
                    </a:cubicBezTo>
                    <a:cubicBezTo>
                      <a:pt x="124" y="51"/>
                      <a:pt x="124" y="50"/>
                      <a:pt x="124" y="50"/>
                    </a:cubicBezTo>
                    <a:cubicBezTo>
                      <a:pt x="123" y="49"/>
                      <a:pt x="122" y="47"/>
                      <a:pt x="121" y="46"/>
                    </a:cubicBezTo>
                    <a:cubicBezTo>
                      <a:pt x="121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19" y="46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5"/>
                      <a:pt x="118" y="44"/>
                      <a:pt x="118" y="44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7" y="43"/>
                      <a:pt x="116" y="43"/>
                      <a:pt x="116" y="43"/>
                    </a:cubicBezTo>
                    <a:cubicBezTo>
                      <a:pt x="116" y="43"/>
                      <a:pt x="116" y="42"/>
                      <a:pt x="115" y="42"/>
                    </a:cubicBezTo>
                    <a:cubicBezTo>
                      <a:pt x="114" y="41"/>
                      <a:pt x="112" y="39"/>
                      <a:pt x="110" y="38"/>
                    </a:cubicBezTo>
                    <a:cubicBezTo>
                      <a:pt x="110" y="38"/>
                      <a:pt x="109" y="38"/>
                      <a:pt x="109" y="38"/>
                    </a:cubicBezTo>
                    <a:cubicBezTo>
                      <a:pt x="107" y="36"/>
                      <a:pt x="105" y="35"/>
                      <a:pt x="103" y="35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2" y="34"/>
                      <a:pt x="101" y="34"/>
                      <a:pt x="101" y="34"/>
                    </a:cubicBezTo>
                    <a:cubicBezTo>
                      <a:pt x="100" y="33"/>
                      <a:pt x="99" y="33"/>
                      <a:pt x="98" y="32"/>
                    </a:cubicBezTo>
                    <a:cubicBezTo>
                      <a:pt x="99" y="32"/>
                      <a:pt x="99" y="32"/>
                      <a:pt x="100" y="33"/>
                    </a:cubicBezTo>
                    <a:cubicBezTo>
                      <a:pt x="100" y="32"/>
                      <a:pt x="100" y="32"/>
                      <a:pt x="101" y="32"/>
                    </a:cubicBezTo>
                    <a:cubicBezTo>
                      <a:pt x="101" y="32"/>
                      <a:pt x="101" y="33"/>
                      <a:pt x="101" y="33"/>
                    </a:cubicBezTo>
                    <a:cubicBezTo>
                      <a:pt x="101" y="33"/>
                      <a:pt x="102" y="33"/>
                      <a:pt x="102" y="33"/>
                    </a:cubicBezTo>
                    <a:cubicBezTo>
                      <a:pt x="102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3" y="32"/>
                      <a:pt x="103" y="32"/>
                      <a:pt x="102" y="31"/>
                    </a:cubicBezTo>
                    <a:cubicBezTo>
                      <a:pt x="102" y="31"/>
                      <a:pt x="101" y="31"/>
                      <a:pt x="101" y="31"/>
                    </a:cubicBezTo>
                    <a:cubicBezTo>
                      <a:pt x="103" y="31"/>
                      <a:pt x="105" y="32"/>
                      <a:pt x="105" y="32"/>
                    </a:cubicBezTo>
                    <a:cubicBezTo>
                      <a:pt x="106" y="33"/>
                      <a:pt x="107" y="32"/>
                      <a:pt x="106" y="31"/>
                    </a:cubicBezTo>
                    <a:cubicBezTo>
                      <a:pt x="106" y="31"/>
                      <a:pt x="105" y="30"/>
                      <a:pt x="104" y="30"/>
                    </a:cubicBezTo>
                    <a:cubicBezTo>
                      <a:pt x="105" y="30"/>
                      <a:pt x="105" y="30"/>
                      <a:pt x="106" y="30"/>
                    </a:cubicBezTo>
                    <a:cubicBezTo>
                      <a:pt x="104" y="29"/>
                      <a:pt x="103" y="29"/>
                      <a:pt x="102" y="29"/>
                    </a:cubicBezTo>
                    <a:cubicBezTo>
                      <a:pt x="102" y="28"/>
                      <a:pt x="100" y="28"/>
                      <a:pt x="100" y="27"/>
                    </a:cubicBezTo>
                    <a:cubicBezTo>
                      <a:pt x="100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7" y="25"/>
                      <a:pt x="96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4" y="24"/>
                    </a:cubicBezTo>
                    <a:cubicBezTo>
                      <a:pt x="94" y="24"/>
                      <a:pt x="93" y="24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5" y="23"/>
                      <a:pt x="96" y="24"/>
                      <a:pt x="98" y="24"/>
                    </a:cubicBezTo>
                    <a:cubicBezTo>
                      <a:pt x="98" y="24"/>
                      <a:pt x="98" y="24"/>
                      <a:pt x="99" y="24"/>
                    </a:cubicBezTo>
                    <a:cubicBezTo>
                      <a:pt x="99" y="24"/>
                      <a:pt x="100" y="24"/>
                      <a:pt x="100" y="24"/>
                    </a:cubicBezTo>
                    <a:cubicBezTo>
                      <a:pt x="100" y="23"/>
                      <a:pt x="98" y="23"/>
                      <a:pt x="97" y="22"/>
                    </a:cubicBezTo>
                    <a:cubicBezTo>
                      <a:pt x="98" y="22"/>
                      <a:pt x="97" y="22"/>
                      <a:pt x="97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1"/>
                      <a:pt x="96" y="21"/>
                      <a:pt x="95" y="21"/>
                    </a:cubicBezTo>
                    <a:cubicBezTo>
                      <a:pt x="95" y="21"/>
                      <a:pt x="95" y="21"/>
                      <a:pt x="95" y="20"/>
                    </a:cubicBezTo>
                    <a:cubicBezTo>
                      <a:pt x="94" y="20"/>
                      <a:pt x="93" y="20"/>
                      <a:pt x="92" y="19"/>
                    </a:cubicBezTo>
                    <a:cubicBezTo>
                      <a:pt x="91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8" y="18"/>
                      <a:pt x="88" y="18"/>
                    </a:cubicBezTo>
                    <a:cubicBezTo>
                      <a:pt x="88" y="18"/>
                      <a:pt x="87" y="18"/>
                      <a:pt x="87" y="18"/>
                    </a:cubicBezTo>
                    <a:cubicBezTo>
                      <a:pt x="88" y="18"/>
                      <a:pt x="89" y="18"/>
                      <a:pt x="89" y="18"/>
                    </a:cubicBezTo>
                    <a:cubicBezTo>
                      <a:pt x="93" y="19"/>
                      <a:pt x="97" y="19"/>
                      <a:pt x="100" y="21"/>
                    </a:cubicBezTo>
                    <a:cubicBezTo>
                      <a:pt x="104" y="22"/>
                      <a:pt x="107" y="23"/>
                      <a:pt x="109" y="24"/>
                    </a:cubicBezTo>
                    <a:cubicBezTo>
                      <a:pt x="110" y="25"/>
                      <a:pt x="112" y="26"/>
                      <a:pt x="113" y="27"/>
                    </a:cubicBezTo>
                    <a:cubicBezTo>
                      <a:pt x="114" y="28"/>
                      <a:pt x="116" y="29"/>
                      <a:pt x="117" y="31"/>
                    </a:cubicBezTo>
                    <a:cubicBezTo>
                      <a:pt x="118" y="31"/>
                      <a:pt x="118" y="31"/>
                      <a:pt x="118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0" y="33"/>
                      <a:pt x="121" y="34"/>
                      <a:pt x="122" y="35"/>
                    </a:cubicBezTo>
                    <a:cubicBezTo>
                      <a:pt x="122" y="35"/>
                      <a:pt x="122" y="35"/>
                      <a:pt x="122" y="36"/>
                    </a:cubicBezTo>
                    <a:cubicBezTo>
                      <a:pt x="122" y="36"/>
                      <a:pt x="123" y="36"/>
                      <a:pt x="123" y="36"/>
                    </a:cubicBezTo>
                    <a:cubicBezTo>
                      <a:pt x="123" y="36"/>
                      <a:pt x="122" y="36"/>
                      <a:pt x="122" y="36"/>
                    </a:cubicBezTo>
                    <a:cubicBezTo>
                      <a:pt x="123" y="36"/>
                      <a:pt x="123" y="36"/>
                      <a:pt x="123" y="37"/>
                    </a:cubicBezTo>
                    <a:cubicBezTo>
                      <a:pt x="123" y="36"/>
                      <a:pt x="123" y="37"/>
                      <a:pt x="123" y="37"/>
                    </a:cubicBezTo>
                    <a:cubicBezTo>
                      <a:pt x="123" y="37"/>
                      <a:pt x="124" y="37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5" y="39"/>
                      <a:pt x="125" y="39"/>
                      <a:pt x="125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1"/>
                      <a:pt x="127" y="41"/>
                      <a:pt x="127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27" y="41"/>
                      <a:pt x="127" y="42"/>
                      <a:pt x="127" y="41"/>
                    </a:cubicBezTo>
                    <a:cubicBezTo>
                      <a:pt x="127" y="42"/>
                      <a:pt x="127" y="41"/>
                      <a:pt x="128" y="42"/>
                    </a:cubicBezTo>
                    <a:cubicBezTo>
                      <a:pt x="128" y="42"/>
                      <a:pt x="129" y="42"/>
                      <a:pt x="129" y="43"/>
                    </a:cubicBezTo>
                    <a:cubicBezTo>
                      <a:pt x="129" y="43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1" y="44"/>
                      <a:pt x="131" y="45"/>
                      <a:pt x="131" y="44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6"/>
                      <a:pt x="133" y="45"/>
                      <a:pt x="133" y="46"/>
                    </a:cubicBezTo>
                    <a:cubicBezTo>
                      <a:pt x="133" y="46"/>
                      <a:pt x="134" y="47"/>
                      <a:pt x="135" y="47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6" y="48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7" y="49"/>
                    </a:cubicBezTo>
                    <a:cubicBezTo>
                      <a:pt x="136" y="50"/>
                      <a:pt x="137" y="50"/>
                      <a:pt x="137" y="49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7" y="50"/>
                      <a:pt x="137" y="50"/>
                      <a:pt x="137" y="49"/>
                    </a:cubicBezTo>
                    <a:cubicBezTo>
                      <a:pt x="137" y="49"/>
                      <a:pt x="138" y="49"/>
                      <a:pt x="137" y="49"/>
                    </a:cubicBezTo>
                    <a:cubicBezTo>
                      <a:pt x="138" y="49"/>
                      <a:pt x="138" y="50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7" y="48"/>
                      <a:pt x="137" y="48"/>
                      <a:pt x="137" y="48"/>
                    </a:cubicBezTo>
                    <a:cubicBezTo>
                      <a:pt x="137" y="47"/>
                      <a:pt x="136" y="47"/>
                      <a:pt x="136" y="47"/>
                    </a:cubicBezTo>
                    <a:cubicBezTo>
                      <a:pt x="136" y="47"/>
                      <a:pt x="136" y="47"/>
                      <a:pt x="136" y="46"/>
                    </a:cubicBezTo>
                    <a:cubicBezTo>
                      <a:pt x="136" y="46"/>
                      <a:pt x="136" y="47"/>
                      <a:pt x="136" y="46"/>
                    </a:cubicBezTo>
                    <a:cubicBezTo>
                      <a:pt x="136" y="46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7"/>
                      <a:pt x="137" y="47"/>
                      <a:pt x="137" y="47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9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9" y="50"/>
                      <a:pt x="139" y="50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9" y="50"/>
                      <a:pt x="139" y="49"/>
                      <a:pt x="139" y="49"/>
                    </a:cubicBezTo>
                    <a:cubicBezTo>
                      <a:pt x="138" y="48"/>
                      <a:pt x="138" y="49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7"/>
                    </a:cubicBezTo>
                    <a:cubicBezTo>
                      <a:pt x="138" y="47"/>
                      <a:pt x="138" y="48"/>
                      <a:pt x="138" y="48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7" y="47"/>
                      <a:pt x="137" y="47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5"/>
                      <a:pt x="137" y="45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7" y="46"/>
                      <a:pt x="138" y="46"/>
                      <a:pt x="138" y="46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7" y="45"/>
                    </a:cubicBezTo>
                    <a:cubicBezTo>
                      <a:pt x="138" y="45"/>
                      <a:pt x="137" y="45"/>
                      <a:pt x="138" y="45"/>
                    </a:cubicBezTo>
                    <a:cubicBezTo>
                      <a:pt x="137" y="45"/>
                      <a:pt x="138" y="45"/>
                      <a:pt x="137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7" y="44"/>
                      <a:pt x="136" y="42"/>
                      <a:pt x="136" y="42"/>
                    </a:cubicBezTo>
                    <a:cubicBezTo>
                      <a:pt x="135" y="40"/>
                      <a:pt x="135" y="40"/>
                      <a:pt x="136" y="40"/>
                    </a:cubicBezTo>
                    <a:cubicBezTo>
                      <a:pt x="136" y="40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7" y="42"/>
                    </a:cubicBezTo>
                    <a:cubicBezTo>
                      <a:pt x="137" y="42"/>
                      <a:pt x="137" y="42"/>
                      <a:pt x="137" y="43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7" y="43"/>
                      <a:pt x="137" y="43"/>
                      <a:pt x="138" y="43"/>
                    </a:cubicBezTo>
                    <a:cubicBezTo>
                      <a:pt x="137" y="42"/>
                      <a:pt x="137" y="41"/>
                      <a:pt x="136" y="40"/>
                    </a:cubicBezTo>
                    <a:cubicBezTo>
                      <a:pt x="136" y="40"/>
                      <a:pt x="136" y="40"/>
                      <a:pt x="136" y="39"/>
                    </a:cubicBezTo>
                    <a:cubicBezTo>
                      <a:pt x="136" y="39"/>
                      <a:pt x="135" y="39"/>
                      <a:pt x="135" y="39"/>
                    </a:cubicBezTo>
                    <a:cubicBezTo>
                      <a:pt x="136" y="39"/>
                      <a:pt x="135" y="39"/>
                      <a:pt x="135" y="38"/>
                    </a:cubicBezTo>
                    <a:cubicBezTo>
                      <a:pt x="135" y="39"/>
                      <a:pt x="135" y="38"/>
                      <a:pt x="135" y="38"/>
                    </a:cubicBezTo>
                    <a:cubicBezTo>
                      <a:pt x="134" y="38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6"/>
                      <a:pt x="134" y="36"/>
                      <a:pt x="135" y="37"/>
                    </a:cubicBezTo>
                    <a:cubicBezTo>
                      <a:pt x="135" y="38"/>
                      <a:pt x="136" y="39"/>
                      <a:pt x="136" y="39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8" y="42"/>
                      <a:pt x="139" y="43"/>
                      <a:pt x="139" y="44"/>
                    </a:cubicBezTo>
                    <a:cubicBezTo>
                      <a:pt x="139" y="45"/>
                      <a:pt x="140" y="46"/>
                      <a:pt x="140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6"/>
                      <a:pt x="141" y="47"/>
                      <a:pt x="141" y="47"/>
                    </a:cubicBezTo>
                    <a:cubicBezTo>
                      <a:pt x="141" y="47"/>
                      <a:pt x="141" y="46"/>
                      <a:pt x="141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5"/>
                      <a:pt x="140" y="44"/>
                      <a:pt x="140" y="43"/>
                    </a:cubicBezTo>
                    <a:cubicBezTo>
                      <a:pt x="140" y="44"/>
                      <a:pt x="140" y="45"/>
                      <a:pt x="141" y="45"/>
                    </a:cubicBezTo>
                    <a:cubicBezTo>
                      <a:pt x="141" y="45"/>
                      <a:pt x="141" y="46"/>
                      <a:pt x="141" y="46"/>
                    </a:cubicBezTo>
                    <a:cubicBezTo>
                      <a:pt x="141" y="46"/>
                      <a:pt x="141" y="46"/>
                      <a:pt x="142" y="46"/>
                    </a:cubicBezTo>
                    <a:cubicBezTo>
                      <a:pt x="141" y="47"/>
                      <a:pt x="142" y="47"/>
                      <a:pt x="142" y="47"/>
                    </a:cubicBezTo>
                    <a:cubicBezTo>
                      <a:pt x="142" y="48"/>
                      <a:pt x="142" y="49"/>
                      <a:pt x="143" y="49"/>
                    </a:cubicBezTo>
                    <a:cubicBezTo>
                      <a:pt x="143" y="50"/>
                      <a:pt x="144" y="51"/>
                      <a:pt x="144" y="52"/>
                    </a:cubicBezTo>
                    <a:cubicBezTo>
                      <a:pt x="144" y="52"/>
                      <a:pt x="144" y="54"/>
                      <a:pt x="145" y="55"/>
                    </a:cubicBezTo>
                    <a:cubicBezTo>
                      <a:pt x="145" y="56"/>
                      <a:pt x="146" y="57"/>
                      <a:pt x="146" y="58"/>
                    </a:cubicBezTo>
                    <a:cubicBezTo>
                      <a:pt x="146" y="58"/>
                      <a:pt x="146" y="59"/>
                      <a:pt x="146" y="59"/>
                    </a:cubicBezTo>
                    <a:cubicBezTo>
                      <a:pt x="146" y="59"/>
                      <a:pt x="147" y="60"/>
                      <a:pt x="146" y="60"/>
                    </a:cubicBezTo>
                    <a:cubicBezTo>
                      <a:pt x="147" y="61"/>
                      <a:pt x="147" y="63"/>
                      <a:pt x="147" y="63"/>
                    </a:cubicBezTo>
                    <a:cubicBezTo>
                      <a:pt x="147" y="63"/>
                      <a:pt x="147" y="64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5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9" y="67"/>
                      <a:pt x="149" y="66"/>
                      <a:pt x="149" y="66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8"/>
                      <a:pt x="149" y="69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9" y="70"/>
                      <a:pt x="149" y="69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9" y="70"/>
                      <a:pt x="149" y="69"/>
                      <a:pt x="150" y="70"/>
                    </a:cubicBezTo>
                    <a:cubicBezTo>
                      <a:pt x="150" y="69"/>
                      <a:pt x="150" y="69"/>
                      <a:pt x="149" y="69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7"/>
                      <a:pt x="150" y="67"/>
                      <a:pt x="150" y="66"/>
                    </a:cubicBezTo>
                    <a:cubicBezTo>
                      <a:pt x="150" y="65"/>
                      <a:pt x="150" y="67"/>
                      <a:pt x="150" y="68"/>
                    </a:cubicBezTo>
                    <a:cubicBezTo>
                      <a:pt x="150" y="68"/>
                      <a:pt x="150" y="69"/>
                      <a:pt x="150" y="69"/>
                    </a:cubicBezTo>
                    <a:cubicBezTo>
                      <a:pt x="150" y="70"/>
                      <a:pt x="151" y="71"/>
                      <a:pt x="151" y="72"/>
                    </a:cubicBezTo>
                    <a:cubicBezTo>
                      <a:pt x="151" y="72"/>
                      <a:pt x="151" y="73"/>
                      <a:pt x="151" y="72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1" y="73"/>
                      <a:pt x="151" y="73"/>
                      <a:pt x="151" y="72"/>
                    </a:cubicBezTo>
                    <a:cubicBezTo>
                      <a:pt x="151" y="73"/>
                      <a:pt x="151" y="72"/>
                      <a:pt x="151" y="72"/>
                    </a:cubicBezTo>
                    <a:cubicBezTo>
                      <a:pt x="151" y="73"/>
                      <a:pt x="152" y="72"/>
                      <a:pt x="152" y="73"/>
                    </a:cubicBezTo>
                    <a:cubicBezTo>
                      <a:pt x="152" y="73"/>
                      <a:pt x="152" y="72"/>
                      <a:pt x="152" y="72"/>
                    </a:cubicBezTo>
                    <a:cubicBezTo>
                      <a:pt x="152" y="71"/>
                      <a:pt x="152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52" y="68"/>
                      <a:pt x="152" y="67"/>
                      <a:pt x="152" y="67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3"/>
                      <a:pt x="152" y="63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2" y="62"/>
                      <a:pt x="152" y="61"/>
                      <a:pt x="152" y="61"/>
                    </a:cubicBezTo>
                    <a:cubicBezTo>
                      <a:pt x="152" y="61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1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59"/>
                      <a:pt x="152" y="59"/>
                    </a:cubicBezTo>
                    <a:cubicBezTo>
                      <a:pt x="152" y="58"/>
                      <a:pt x="152" y="58"/>
                      <a:pt x="152" y="58"/>
                    </a:cubicBezTo>
                    <a:cubicBezTo>
                      <a:pt x="152" y="58"/>
                      <a:pt x="152" y="57"/>
                      <a:pt x="152" y="58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2" y="56"/>
                      <a:pt x="152" y="55"/>
                      <a:pt x="151" y="54"/>
                    </a:cubicBezTo>
                    <a:cubicBezTo>
                      <a:pt x="151" y="54"/>
                      <a:pt x="151" y="54"/>
                      <a:pt x="151" y="53"/>
                    </a:cubicBezTo>
                    <a:cubicBezTo>
                      <a:pt x="151" y="52"/>
                      <a:pt x="150" y="50"/>
                      <a:pt x="150" y="50"/>
                    </a:cubicBezTo>
                    <a:cubicBezTo>
                      <a:pt x="150" y="49"/>
                      <a:pt x="150" y="48"/>
                      <a:pt x="149" y="47"/>
                    </a:cubicBezTo>
                    <a:cubicBezTo>
                      <a:pt x="149" y="47"/>
                      <a:pt x="149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50" y="47"/>
                      <a:pt x="150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5"/>
                      <a:pt x="149" y="46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0" y="47"/>
                      <a:pt x="150" y="47"/>
                    </a:cubicBezTo>
                    <a:cubicBezTo>
                      <a:pt x="150" y="48"/>
                      <a:pt x="150" y="48"/>
                      <a:pt x="150" y="49"/>
                    </a:cubicBezTo>
                    <a:cubicBezTo>
                      <a:pt x="151" y="49"/>
                      <a:pt x="151" y="49"/>
                      <a:pt x="151" y="50"/>
                    </a:cubicBezTo>
                    <a:cubicBezTo>
                      <a:pt x="151" y="50"/>
                      <a:pt x="151" y="49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4"/>
                      <a:pt x="152" y="54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52" y="54"/>
                      <a:pt x="152" y="55"/>
                      <a:pt x="152" y="54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6"/>
                      <a:pt x="152" y="55"/>
                      <a:pt x="152" y="56"/>
                    </a:cubicBezTo>
                    <a:cubicBezTo>
                      <a:pt x="152" y="56"/>
                      <a:pt x="153" y="56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9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1"/>
                    </a:cubicBezTo>
                    <a:cubicBezTo>
                      <a:pt x="153" y="60"/>
                      <a:pt x="153" y="61"/>
                      <a:pt x="154" y="61"/>
                    </a:cubicBezTo>
                    <a:cubicBezTo>
                      <a:pt x="154" y="61"/>
                      <a:pt x="153" y="61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5"/>
                      <a:pt x="153" y="55"/>
                    </a:cubicBezTo>
                    <a:cubicBezTo>
                      <a:pt x="153" y="55"/>
                      <a:pt x="153" y="55"/>
                      <a:pt x="153" y="55"/>
                    </a:cubicBezTo>
                    <a:cubicBezTo>
                      <a:pt x="153" y="55"/>
                      <a:pt x="152" y="55"/>
                      <a:pt x="152" y="55"/>
                    </a:cubicBezTo>
                    <a:cubicBezTo>
                      <a:pt x="153" y="55"/>
                      <a:pt x="153" y="55"/>
                      <a:pt x="152" y="55"/>
                    </a:cubicBezTo>
                    <a:cubicBezTo>
                      <a:pt x="152" y="55"/>
                      <a:pt x="152" y="54"/>
                      <a:pt x="152" y="54"/>
                    </a:cubicBezTo>
                    <a:cubicBezTo>
                      <a:pt x="152" y="54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2"/>
                    </a:cubicBezTo>
                    <a:cubicBezTo>
                      <a:pt x="152" y="53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2"/>
                      <a:pt x="152" y="51"/>
                      <a:pt x="152" y="52"/>
                    </a:cubicBezTo>
                    <a:cubicBezTo>
                      <a:pt x="152" y="51"/>
                      <a:pt x="152" y="51"/>
                      <a:pt x="151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1" y="51"/>
                      <a:pt x="151" y="50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50"/>
                      <a:pt x="151" y="49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0" y="48"/>
                      <a:pt x="150" y="48"/>
                    </a:cubicBezTo>
                    <a:cubicBezTo>
                      <a:pt x="150" y="48"/>
                      <a:pt x="151" y="48"/>
                      <a:pt x="151" y="48"/>
                    </a:cubicBezTo>
                    <a:cubicBezTo>
                      <a:pt x="150" y="48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1" y="47"/>
                      <a:pt x="151" y="47"/>
                    </a:cubicBezTo>
                    <a:cubicBezTo>
                      <a:pt x="151" y="48"/>
                      <a:pt x="151" y="48"/>
                      <a:pt x="151" y="49"/>
                    </a:cubicBezTo>
                    <a:cubicBezTo>
                      <a:pt x="151" y="48"/>
                      <a:pt x="151" y="49"/>
                      <a:pt x="151" y="49"/>
                    </a:cubicBezTo>
                    <a:cubicBezTo>
                      <a:pt x="151" y="49"/>
                      <a:pt x="151" y="50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2" y="51"/>
                      <a:pt x="152" y="50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3"/>
                      <a:pt x="152" y="53"/>
                    </a:cubicBezTo>
                    <a:cubicBezTo>
                      <a:pt x="152" y="53"/>
                      <a:pt x="153" y="53"/>
                      <a:pt x="152" y="53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0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8"/>
                      <a:pt x="151" y="48"/>
                    </a:cubicBezTo>
                    <a:cubicBezTo>
                      <a:pt x="151" y="48"/>
                      <a:pt x="151" y="47"/>
                      <a:pt x="151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49" y="43"/>
                      <a:pt x="150" y="44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2"/>
                      <a:pt x="148" y="41"/>
                    </a:cubicBezTo>
                    <a:cubicBezTo>
                      <a:pt x="148" y="41"/>
                      <a:pt x="148" y="41"/>
                      <a:pt x="148" y="42"/>
                    </a:cubicBezTo>
                    <a:cubicBezTo>
                      <a:pt x="149" y="42"/>
                      <a:pt x="149" y="42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5"/>
                      <a:pt x="149" y="44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5"/>
                      <a:pt x="149" y="45"/>
                      <a:pt x="149" y="45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3"/>
                      <a:pt x="149" y="44"/>
                      <a:pt x="149" y="43"/>
                    </a:cubicBezTo>
                    <a:cubicBezTo>
                      <a:pt x="149" y="43"/>
                      <a:pt x="148" y="42"/>
                      <a:pt x="148" y="42"/>
                    </a:cubicBezTo>
                    <a:cubicBezTo>
                      <a:pt x="148" y="42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1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8"/>
                      <a:pt x="146" y="39"/>
                      <a:pt x="147" y="39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6" y="39"/>
                      <a:pt x="146" y="39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5" y="36"/>
                      <a:pt x="145" y="37"/>
                    </a:cubicBezTo>
                    <a:cubicBezTo>
                      <a:pt x="145" y="37"/>
                      <a:pt x="146" y="37"/>
                      <a:pt x="146" y="37"/>
                    </a:cubicBezTo>
                    <a:cubicBezTo>
                      <a:pt x="145" y="37"/>
                      <a:pt x="145" y="37"/>
                      <a:pt x="145" y="36"/>
                    </a:cubicBezTo>
                    <a:cubicBezTo>
                      <a:pt x="145" y="36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4" y="35"/>
                      <a:pt x="144" y="35"/>
                    </a:cubicBezTo>
                    <a:cubicBezTo>
                      <a:pt x="144" y="35"/>
                      <a:pt x="144" y="35"/>
                      <a:pt x="145" y="35"/>
                    </a:cubicBezTo>
                    <a:cubicBezTo>
                      <a:pt x="144" y="35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3"/>
                    </a:cubicBezTo>
                    <a:cubicBezTo>
                      <a:pt x="143" y="33"/>
                      <a:pt x="143" y="34"/>
                      <a:pt x="143" y="33"/>
                    </a:cubicBezTo>
                    <a:cubicBezTo>
                      <a:pt x="143" y="34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4"/>
                      <a:pt x="144" y="34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2"/>
                      <a:pt x="142" y="31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3" y="32"/>
                      <a:pt x="143" y="33"/>
                      <a:pt x="143" y="33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1"/>
                      <a:pt x="142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29"/>
                    </a:cubicBezTo>
                    <a:cubicBezTo>
                      <a:pt x="141" y="30"/>
                      <a:pt x="140" y="29"/>
                      <a:pt x="140" y="29"/>
                    </a:cubicBezTo>
                    <a:cubicBezTo>
                      <a:pt x="140" y="29"/>
                      <a:pt x="141" y="30"/>
                      <a:pt x="141" y="30"/>
                    </a:cubicBezTo>
                    <a:cubicBezTo>
                      <a:pt x="140" y="29"/>
                      <a:pt x="141" y="30"/>
                      <a:pt x="140" y="30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1" y="29"/>
                      <a:pt x="140" y="29"/>
                    </a:cubicBezTo>
                    <a:cubicBezTo>
                      <a:pt x="140" y="29"/>
                      <a:pt x="140" y="28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8"/>
                      <a:pt x="140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0" y="28"/>
                      <a:pt x="139" y="28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8" y="25"/>
                      <a:pt x="137" y="23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3" y="19"/>
                      <a:pt x="130" y="16"/>
                      <a:pt x="126" y="14"/>
                    </a:cubicBezTo>
                    <a:cubicBezTo>
                      <a:pt x="119" y="9"/>
                      <a:pt x="110" y="4"/>
                      <a:pt x="101" y="2"/>
                    </a:cubicBezTo>
                    <a:cubicBezTo>
                      <a:pt x="95" y="1"/>
                      <a:pt x="89" y="0"/>
                      <a:pt x="83" y="0"/>
                    </a:cubicBezTo>
                    <a:cubicBezTo>
                      <a:pt x="75" y="1"/>
                      <a:pt x="68" y="2"/>
                      <a:pt x="61" y="4"/>
                    </a:cubicBezTo>
                    <a:cubicBezTo>
                      <a:pt x="54" y="6"/>
                      <a:pt x="47" y="9"/>
                      <a:pt x="42" y="14"/>
                    </a:cubicBezTo>
                    <a:cubicBezTo>
                      <a:pt x="38" y="17"/>
                      <a:pt x="34" y="20"/>
                      <a:pt x="31" y="23"/>
                    </a:cubicBezTo>
                    <a:cubicBezTo>
                      <a:pt x="27" y="28"/>
                      <a:pt x="23" y="33"/>
                      <a:pt x="20" y="40"/>
                    </a:cubicBezTo>
                    <a:cubicBezTo>
                      <a:pt x="17" y="46"/>
                      <a:pt x="15" y="52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3"/>
                      <a:pt x="12" y="67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2"/>
                      <a:pt x="12" y="75"/>
                      <a:pt x="12" y="76"/>
                    </a:cubicBezTo>
                    <a:cubicBezTo>
                      <a:pt x="13" y="81"/>
                      <a:pt x="13" y="87"/>
                      <a:pt x="15" y="92"/>
                    </a:cubicBezTo>
                    <a:cubicBezTo>
                      <a:pt x="16" y="98"/>
                      <a:pt x="19" y="103"/>
                      <a:pt x="21" y="108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2" y="110"/>
                      <a:pt x="23" y="111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5" y="115"/>
                      <a:pt x="27" y="117"/>
                      <a:pt x="29" y="119"/>
                    </a:cubicBezTo>
                    <a:cubicBezTo>
                      <a:pt x="31" y="122"/>
                      <a:pt x="32" y="124"/>
                      <a:pt x="34" y="125"/>
                    </a:cubicBezTo>
                    <a:cubicBezTo>
                      <a:pt x="34" y="126"/>
                      <a:pt x="35" y="126"/>
                      <a:pt x="35" y="126"/>
                    </a:cubicBezTo>
                    <a:cubicBezTo>
                      <a:pt x="35" y="126"/>
                      <a:pt x="35" y="126"/>
                      <a:pt x="36" y="127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6" y="127"/>
                      <a:pt x="37" y="128"/>
                      <a:pt x="36" y="128"/>
                    </a:cubicBezTo>
                    <a:cubicBezTo>
                      <a:pt x="37" y="128"/>
                      <a:pt x="37" y="129"/>
                      <a:pt x="37" y="129"/>
                    </a:cubicBezTo>
                    <a:cubicBezTo>
                      <a:pt x="37" y="129"/>
                      <a:pt x="37" y="129"/>
                      <a:pt x="37" y="129"/>
                    </a:cubicBezTo>
                    <a:cubicBezTo>
                      <a:pt x="36" y="128"/>
                      <a:pt x="35" y="127"/>
                      <a:pt x="34" y="126"/>
                    </a:cubicBezTo>
                    <a:cubicBezTo>
                      <a:pt x="32" y="125"/>
                      <a:pt x="29" y="122"/>
                      <a:pt x="27" y="120"/>
                    </a:cubicBezTo>
                    <a:cubicBezTo>
                      <a:pt x="26" y="119"/>
                      <a:pt x="24" y="117"/>
                      <a:pt x="23" y="114"/>
                    </a:cubicBezTo>
                    <a:cubicBezTo>
                      <a:pt x="21" y="113"/>
                      <a:pt x="21" y="112"/>
                      <a:pt x="20" y="111"/>
                    </a:cubicBezTo>
                    <a:cubicBezTo>
                      <a:pt x="18" y="108"/>
                      <a:pt x="17" y="105"/>
                      <a:pt x="15" y="103"/>
                    </a:cubicBezTo>
                    <a:cubicBezTo>
                      <a:pt x="14" y="100"/>
                      <a:pt x="13" y="97"/>
                      <a:pt x="12" y="94"/>
                    </a:cubicBezTo>
                    <a:cubicBezTo>
                      <a:pt x="11" y="93"/>
                      <a:pt x="11" y="92"/>
                      <a:pt x="10" y="90"/>
                    </a:cubicBezTo>
                    <a:cubicBezTo>
                      <a:pt x="10" y="88"/>
                      <a:pt x="9" y="86"/>
                      <a:pt x="9" y="83"/>
                    </a:cubicBezTo>
                    <a:cubicBezTo>
                      <a:pt x="9" y="83"/>
                      <a:pt x="8" y="82"/>
                      <a:pt x="8" y="81"/>
                    </a:cubicBezTo>
                    <a:cubicBezTo>
                      <a:pt x="8" y="80"/>
                      <a:pt x="8" y="79"/>
                      <a:pt x="8" y="79"/>
                    </a:cubicBezTo>
                    <a:cubicBezTo>
                      <a:pt x="8" y="77"/>
                      <a:pt x="8" y="75"/>
                      <a:pt x="7" y="74"/>
                    </a:cubicBezTo>
                    <a:cubicBezTo>
                      <a:pt x="7" y="74"/>
                      <a:pt x="7" y="73"/>
                      <a:pt x="7" y="71"/>
                    </a:cubicBezTo>
                    <a:cubicBezTo>
                      <a:pt x="7" y="70"/>
                      <a:pt x="7" y="68"/>
                      <a:pt x="7" y="67"/>
                    </a:cubicBezTo>
                    <a:cubicBezTo>
                      <a:pt x="6" y="67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6"/>
                      <a:pt x="5" y="66"/>
                      <a:pt x="6" y="66"/>
                    </a:cubicBezTo>
                    <a:cubicBezTo>
                      <a:pt x="6" y="66"/>
                      <a:pt x="6" y="67"/>
                      <a:pt x="6" y="67"/>
                    </a:cubicBezTo>
                    <a:cubicBezTo>
                      <a:pt x="5" y="68"/>
                      <a:pt x="5" y="68"/>
                      <a:pt x="5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65"/>
                      <a:pt x="5" y="62"/>
                      <a:pt x="5" y="60"/>
                    </a:cubicBezTo>
                    <a:cubicBezTo>
                      <a:pt x="5" y="60"/>
                      <a:pt x="6" y="58"/>
                      <a:pt x="5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8"/>
                      <a:pt x="5" y="58"/>
                      <a:pt x="4" y="57"/>
                    </a:cubicBezTo>
                    <a:cubicBezTo>
                      <a:pt x="4" y="59"/>
                      <a:pt x="4" y="61"/>
                      <a:pt x="4" y="63"/>
                    </a:cubicBezTo>
                    <a:cubicBezTo>
                      <a:pt x="3" y="62"/>
                      <a:pt x="3" y="63"/>
                      <a:pt x="3" y="63"/>
                    </a:cubicBezTo>
                    <a:cubicBezTo>
                      <a:pt x="3" y="63"/>
                      <a:pt x="3" y="62"/>
                      <a:pt x="3" y="62"/>
                    </a:cubicBezTo>
                    <a:cubicBezTo>
                      <a:pt x="3" y="62"/>
                      <a:pt x="3" y="64"/>
                      <a:pt x="3" y="66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68"/>
                      <a:pt x="2" y="69"/>
                      <a:pt x="2" y="69"/>
                    </a:cubicBezTo>
                    <a:cubicBezTo>
                      <a:pt x="2" y="69"/>
                      <a:pt x="2" y="68"/>
                      <a:pt x="2" y="68"/>
                    </a:cubicBezTo>
                    <a:cubicBezTo>
                      <a:pt x="2" y="70"/>
                      <a:pt x="1" y="73"/>
                      <a:pt x="2" y="75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6"/>
                      <a:pt x="1" y="75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5"/>
                      <a:pt x="1" y="78"/>
                      <a:pt x="1" y="79"/>
                    </a:cubicBezTo>
                    <a:close/>
                    <a:moveTo>
                      <a:pt x="122" y="50"/>
                    </a:move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lose/>
                    <a:moveTo>
                      <a:pt x="68" y="130"/>
                    </a:moveTo>
                    <a:cubicBezTo>
                      <a:pt x="68" y="130"/>
                      <a:pt x="68" y="131"/>
                      <a:pt x="68" y="131"/>
                    </a:cubicBezTo>
                    <a:cubicBezTo>
                      <a:pt x="68" y="131"/>
                      <a:pt x="68" y="130"/>
                      <a:pt x="68" y="130"/>
                    </a:cubicBezTo>
                    <a:close/>
                    <a:moveTo>
                      <a:pt x="38" y="111"/>
                    </a:move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9" y="111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40" y="112"/>
                      <a:pt x="40" y="113"/>
                    </a:cubicBezTo>
                    <a:cubicBezTo>
                      <a:pt x="40" y="113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8" y="111"/>
                    </a:cubicBezTo>
                    <a:close/>
                    <a:moveTo>
                      <a:pt x="37" y="110"/>
                    </a:moveTo>
                    <a:cubicBezTo>
                      <a:pt x="37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10"/>
                      <a:pt x="38" y="110"/>
                    </a:cubicBezTo>
                    <a:cubicBezTo>
                      <a:pt x="38" y="110"/>
                      <a:pt x="37" y="110"/>
                      <a:pt x="37" y="110"/>
                    </a:cubicBezTo>
                    <a:close/>
                    <a:moveTo>
                      <a:pt x="3" y="69"/>
                    </a:move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1"/>
                      <a:pt x="3" y="70"/>
                      <a:pt x="3" y="69"/>
                    </a:cubicBezTo>
                    <a:close/>
                    <a:moveTo>
                      <a:pt x="5" y="59"/>
                    </a:moveTo>
                    <a:cubicBezTo>
                      <a:pt x="5" y="59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59"/>
                    </a:cubicBezTo>
                    <a:close/>
                    <a:moveTo>
                      <a:pt x="5" y="70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6" y="67"/>
                    </a:moveTo>
                    <a:cubicBezTo>
                      <a:pt x="6" y="67"/>
                      <a:pt x="6" y="68"/>
                      <a:pt x="6" y="67"/>
                    </a:cubicBezTo>
                    <a:cubicBezTo>
                      <a:pt x="6" y="68"/>
                      <a:pt x="6" y="68"/>
                      <a:pt x="6" y="69"/>
                    </a:cubicBezTo>
                    <a:cubicBezTo>
                      <a:pt x="6" y="68"/>
                      <a:pt x="6" y="69"/>
                      <a:pt x="6" y="67"/>
                    </a:cubicBezTo>
                    <a:close/>
                    <a:moveTo>
                      <a:pt x="160" y="98"/>
                    </a:move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8"/>
                      <a:pt x="159" y="98"/>
                      <a:pt x="159" y="98"/>
                    </a:cubicBezTo>
                    <a:cubicBezTo>
                      <a:pt x="159" y="98"/>
                      <a:pt x="160" y="98"/>
                      <a:pt x="160" y="98"/>
                    </a:cubicBezTo>
                    <a:close/>
                    <a:moveTo>
                      <a:pt x="154" y="110"/>
                    </a:move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3" y="111"/>
                      <a:pt x="153" y="110"/>
                      <a:pt x="153" y="111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3" y="110"/>
                      <a:pt x="154" y="110"/>
                    </a:cubicBezTo>
                    <a:close/>
                    <a:moveTo>
                      <a:pt x="37" y="127"/>
                    </a:move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8" y="127"/>
                      <a:pt x="38" y="127"/>
                    </a:cubicBezTo>
                    <a:cubicBezTo>
                      <a:pt x="38" y="128"/>
                      <a:pt x="38" y="127"/>
                      <a:pt x="38" y="128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7" y="127"/>
                      <a:pt x="37" y="127"/>
                    </a:cubicBezTo>
                    <a:close/>
                    <a:moveTo>
                      <a:pt x="2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8" y="116"/>
                      <a:pt x="28" y="116"/>
                    </a:cubicBezTo>
                    <a:cubicBezTo>
                      <a:pt x="28" y="117"/>
                      <a:pt x="28" y="116"/>
                      <a:pt x="28" y="117"/>
                    </a:cubicBezTo>
                    <a:cubicBezTo>
                      <a:pt x="28" y="117"/>
                      <a:pt x="28" y="116"/>
                      <a:pt x="28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7" y="116"/>
                      <a:pt x="28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lose/>
                    <a:moveTo>
                      <a:pt x="33" y="12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4" y="123"/>
                      <a:pt x="34" y="123"/>
                      <a:pt x="34" y="124"/>
                    </a:cubicBezTo>
                    <a:cubicBezTo>
                      <a:pt x="34" y="123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3" y="124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lose/>
                    <a:moveTo>
                      <a:pt x="35" y="125"/>
                    </a:move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4" y="125"/>
                    </a:cubicBezTo>
                    <a:cubicBezTo>
                      <a:pt x="34" y="124"/>
                      <a:pt x="35" y="124"/>
                      <a:pt x="34" y="124"/>
                    </a:cubicBezTo>
                    <a:cubicBezTo>
                      <a:pt x="34" y="124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lose/>
                    <a:moveTo>
                      <a:pt x="32" y="122"/>
                    </a:move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1"/>
                      <a:pt x="32" y="121"/>
                    </a:cubicBezTo>
                    <a:cubicBezTo>
                      <a:pt x="31" y="121"/>
                      <a:pt x="32" y="121"/>
                      <a:pt x="32" y="122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1"/>
                      <a:pt x="32" y="122"/>
                      <a:pt x="32" y="122"/>
                    </a:cubicBezTo>
                    <a:cubicBezTo>
                      <a:pt x="32" y="122"/>
                      <a:pt x="33" y="122"/>
                      <a:pt x="33" y="122"/>
                    </a:cubicBezTo>
                    <a:cubicBezTo>
                      <a:pt x="33" y="123"/>
                      <a:pt x="32" y="122"/>
                      <a:pt x="32" y="122"/>
                    </a:cubicBezTo>
                    <a:close/>
                    <a:moveTo>
                      <a:pt x="31" y="121"/>
                    </a:moveTo>
                    <a:cubicBezTo>
                      <a:pt x="31" y="121"/>
                      <a:pt x="31" y="121"/>
                      <a:pt x="30" y="120"/>
                    </a:cubicBezTo>
                    <a:cubicBezTo>
                      <a:pt x="31" y="120"/>
                      <a:pt x="30" y="120"/>
                      <a:pt x="30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lose/>
                    <a:moveTo>
                      <a:pt x="29" y="118"/>
                    </a:moveTo>
                    <a:cubicBezTo>
                      <a:pt x="29" y="118"/>
                      <a:pt x="28" y="118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9" y="117"/>
                      <a:pt x="29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lose/>
                    <a:moveTo>
                      <a:pt x="23" y="109"/>
                    </a:moveTo>
                    <a:cubicBezTo>
                      <a:pt x="23" y="109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ubicBezTo>
                      <a:pt x="23" y="109"/>
                      <a:pt x="23" y="110"/>
                      <a:pt x="24" y="110"/>
                    </a:cubicBezTo>
                    <a:cubicBezTo>
                      <a:pt x="24" y="111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lose/>
                    <a:moveTo>
                      <a:pt x="41" y="131"/>
                    </a:moveTo>
                    <a:cubicBezTo>
                      <a:pt x="41" y="131"/>
                      <a:pt x="42" y="131"/>
                      <a:pt x="41" y="130"/>
                    </a:cubicBezTo>
                    <a:cubicBezTo>
                      <a:pt x="41" y="130"/>
                      <a:pt x="42" y="130"/>
                      <a:pt x="42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131"/>
                      <a:pt x="42" y="131"/>
                      <a:pt x="41" y="131"/>
                    </a:cubicBezTo>
                    <a:close/>
                    <a:moveTo>
                      <a:pt x="41" y="130"/>
                    </a:move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0"/>
                      <a:pt x="40" y="130"/>
                      <a:pt x="40" y="130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29"/>
                      <a:pt x="40" y="129"/>
                      <a:pt x="40" y="130"/>
                    </a:cubicBezTo>
                    <a:cubicBezTo>
                      <a:pt x="41" y="130"/>
                      <a:pt x="41" y="130"/>
                      <a:pt x="41" y="130"/>
                    </a:cubicBezTo>
                    <a:close/>
                    <a:moveTo>
                      <a:pt x="39" y="129"/>
                    </a:moveTo>
                    <a:cubicBezTo>
                      <a:pt x="39" y="129"/>
                      <a:pt x="39" y="129"/>
                      <a:pt x="39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28"/>
                      <a:pt x="39" y="128"/>
                      <a:pt x="39" y="128"/>
                    </a:cubicBezTo>
                    <a:cubicBezTo>
                      <a:pt x="39" y="128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lose/>
                    <a:moveTo>
                      <a:pt x="35" y="125"/>
                    </a:moveTo>
                    <a:cubicBezTo>
                      <a:pt x="36" y="125"/>
                      <a:pt x="36" y="126"/>
                      <a:pt x="36" y="126"/>
                    </a:cubicBezTo>
                    <a:cubicBezTo>
                      <a:pt x="36" y="126"/>
                      <a:pt x="37" y="126"/>
                      <a:pt x="37" y="127"/>
                    </a:cubicBezTo>
                    <a:cubicBezTo>
                      <a:pt x="37" y="127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7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5" y="125"/>
                      <a:pt x="36" y="126"/>
                      <a:pt x="35" y="125"/>
                    </a:cubicBezTo>
                    <a:close/>
                    <a:moveTo>
                      <a:pt x="26" y="115"/>
                    </a:moveTo>
                    <a:cubicBezTo>
                      <a:pt x="26" y="115"/>
                      <a:pt x="26" y="115"/>
                      <a:pt x="26" y="115"/>
                    </a:cubicBezTo>
                    <a:cubicBezTo>
                      <a:pt x="26" y="115"/>
                      <a:pt x="26" y="114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4"/>
                      <a:pt x="27" y="115"/>
                      <a:pt x="27" y="115"/>
                    </a:cubicBezTo>
                    <a:cubicBezTo>
                      <a:pt x="26" y="115"/>
                      <a:pt x="27" y="115"/>
                      <a:pt x="26" y="115"/>
                    </a:cubicBezTo>
                    <a:close/>
                    <a:moveTo>
                      <a:pt x="25" y="113"/>
                    </a:moveTo>
                    <a:cubicBezTo>
                      <a:pt x="25" y="112"/>
                      <a:pt x="25" y="113"/>
                      <a:pt x="26" y="114"/>
                    </a:cubicBezTo>
                    <a:cubicBezTo>
                      <a:pt x="25" y="113"/>
                      <a:pt x="25" y="113"/>
                      <a:pt x="25" y="113"/>
                    </a:cubicBezTo>
                    <a:close/>
                    <a:moveTo>
                      <a:pt x="24" y="111"/>
                    </a:move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5" y="112"/>
                    </a:cubicBezTo>
                    <a:cubicBezTo>
                      <a:pt x="24" y="112"/>
                      <a:pt x="24" y="111"/>
                      <a:pt x="24" y="111"/>
                    </a:cubicBezTo>
                    <a:close/>
                    <a:moveTo>
                      <a:pt x="22" y="107"/>
                    </a:moveTo>
                    <a:cubicBezTo>
                      <a:pt x="22" y="107"/>
                      <a:pt x="21" y="107"/>
                      <a:pt x="21" y="107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5"/>
                      <a:pt x="20" y="105"/>
                      <a:pt x="20" y="104"/>
                    </a:cubicBezTo>
                    <a:cubicBezTo>
                      <a:pt x="20" y="104"/>
                      <a:pt x="21" y="104"/>
                      <a:pt x="20" y="104"/>
                    </a:cubicBezTo>
                    <a:cubicBezTo>
                      <a:pt x="20" y="104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6"/>
                      <a:pt x="21" y="106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8"/>
                      <a:pt x="22" y="108"/>
                    </a:cubicBezTo>
                    <a:cubicBezTo>
                      <a:pt x="22" y="108"/>
                      <a:pt x="23" y="108"/>
                      <a:pt x="22" y="108"/>
                    </a:cubicBezTo>
                    <a:cubicBezTo>
                      <a:pt x="22" y="108"/>
                      <a:pt x="23" y="108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7"/>
                      <a:pt x="22" y="108"/>
                    </a:cubicBezTo>
                    <a:cubicBezTo>
                      <a:pt x="22" y="107"/>
                      <a:pt x="22" y="107"/>
                      <a:pt x="22" y="107"/>
                    </a:cubicBezTo>
                    <a:close/>
                    <a:moveTo>
                      <a:pt x="43" y="132"/>
                    </a:move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1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3" y="132"/>
                      <a:pt x="43" y="132"/>
                    </a:cubicBezTo>
                    <a:close/>
                    <a:moveTo>
                      <a:pt x="29" y="119"/>
                    </a:moveTo>
                    <a:cubicBezTo>
                      <a:pt x="29" y="119"/>
                      <a:pt x="29" y="119"/>
                      <a:pt x="29" y="118"/>
                    </a:cubicBezTo>
                    <a:cubicBezTo>
                      <a:pt x="29" y="119"/>
                      <a:pt x="30" y="119"/>
                      <a:pt x="30" y="119"/>
                    </a:cubicBezTo>
                    <a:cubicBezTo>
                      <a:pt x="30" y="119"/>
                      <a:pt x="29" y="119"/>
                      <a:pt x="30" y="119"/>
                    </a:cubicBezTo>
                    <a:cubicBezTo>
                      <a:pt x="30" y="119"/>
                      <a:pt x="29" y="118"/>
                      <a:pt x="29" y="119"/>
                    </a:cubicBezTo>
                    <a:cubicBezTo>
                      <a:pt x="29" y="119"/>
                      <a:pt x="29" y="119"/>
                      <a:pt x="29" y="119"/>
                    </a:cubicBezTo>
                    <a:close/>
                    <a:moveTo>
                      <a:pt x="19" y="102"/>
                    </a:move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0" y="102"/>
                      <a:pt x="19" y="102"/>
                      <a:pt x="19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lose/>
                    <a:moveTo>
                      <a:pt x="18" y="99"/>
                    </a:move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100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9" y="100"/>
                      <a:pt x="19" y="100"/>
                    </a:cubicBezTo>
                    <a:cubicBezTo>
                      <a:pt x="18" y="100"/>
                      <a:pt x="18" y="100"/>
                      <a:pt x="18" y="99"/>
                    </a:cubicBezTo>
                    <a:close/>
                    <a:moveTo>
                      <a:pt x="20" y="103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0" y="103"/>
                      <a:pt x="19" y="102"/>
                    </a:cubicBezTo>
                    <a:cubicBezTo>
                      <a:pt x="19" y="102"/>
                      <a:pt x="20" y="103"/>
                      <a:pt x="20" y="102"/>
                    </a:cubicBezTo>
                    <a:cubicBezTo>
                      <a:pt x="20" y="102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3"/>
                    </a:cubicBezTo>
                    <a:close/>
                    <a:moveTo>
                      <a:pt x="18" y="98"/>
                    </a:moveTo>
                    <a:cubicBezTo>
                      <a:pt x="17" y="98"/>
                      <a:pt x="17" y="98"/>
                      <a:pt x="17" y="97"/>
                    </a:cubicBezTo>
                    <a:cubicBezTo>
                      <a:pt x="18" y="98"/>
                      <a:pt x="18" y="98"/>
                      <a:pt x="17" y="97"/>
                    </a:cubicBezTo>
                    <a:cubicBezTo>
                      <a:pt x="18" y="97"/>
                      <a:pt x="18" y="98"/>
                      <a:pt x="18" y="98"/>
                    </a:cubicBezTo>
                    <a:cubicBezTo>
                      <a:pt x="18" y="98"/>
                      <a:pt x="18" y="98"/>
                      <a:pt x="18" y="98"/>
                    </a:cubicBezTo>
                    <a:close/>
                    <a:moveTo>
                      <a:pt x="16" y="94"/>
                    </a:moveTo>
                    <a:cubicBezTo>
                      <a:pt x="16" y="94"/>
                      <a:pt x="16" y="94"/>
                      <a:pt x="16" y="94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6" y="94"/>
                      <a:pt x="16" y="94"/>
                      <a:pt x="16" y="94"/>
                    </a:cubicBezTo>
                    <a:close/>
                    <a:moveTo>
                      <a:pt x="17" y="96"/>
                    </a:move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5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lose/>
                    <a:moveTo>
                      <a:pt x="45" y="133"/>
                    </a:moveTo>
                    <a:cubicBezTo>
                      <a:pt x="45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4" y="132"/>
                    </a:cubicBezTo>
                    <a:cubicBezTo>
                      <a:pt x="44" y="133"/>
                      <a:pt x="45" y="133"/>
                      <a:pt x="45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6" y="134"/>
                      <a:pt x="45" y="133"/>
                      <a:pt x="45" y="133"/>
                    </a:cubicBezTo>
                    <a:close/>
                    <a:moveTo>
                      <a:pt x="16" y="93"/>
                    </a:move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lose/>
                    <a:moveTo>
                      <a:pt x="15" y="91"/>
                    </a:move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6" y="91"/>
                    </a:cubicBezTo>
                    <a:lnTo>
                      <a:pt x="15" y="91"/>
                    </a:lnTo>
                    <a:close/>
                    <a:moveTo>
                      <a:pt x="15" y="88"/>
                    </a:moveTo>
                    <a:cubicBezTo>
                      <a:pt x="15" y="88"/>
                      <a:pt x="15" y="89"/>
                      <a:pt x="15" y="89"/>
                    </a:cubicBezTo>
                    <a:cubicBezTo>
                      <a:pt x="15" y="89"/>
                      <a:pt x="15" y="88"/>
                      <a:pt x="15" y="88"/>
                    </a:cubicBezTo>
                    <a:close/>
                    <a:moveTo>
                      <a:pt x="141" y="30"/>
                    </a:move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lose/>
                    <a:moveTo>
                      <a:pt x="148" y="43"/>
                    </a:move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4"/>
                      <a:pt x="149" y="43"/>
                      <a:pt x="148" y="43"/>
                    </a:cubicBezTo>
                    <a:close/>
                    <a:moveTo>
                      <a:pt x="148" y="42"/>
                    </a:move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lose/>
                    <a:moveTo>
                      <a:pt x="65" y="11"/>
                    </a:moveTo>
                    <a:cubicBezTo>
                      <a:pt x="64" y="12"/>
                      <a:pt x="63" y="12"/>
                      <a:pt x="62" y="13"/>
                    </a:cubicBezTo>
                    <a:cubicBezTo>
                      <a:pt x="61" y="14"/>
                      <a:pt x="59" y="14"/>
                      <a:pt x="58" y="15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7" y="16"/>
                      <a:pt x="56" y="16"/>
                      <a:pt x="55" y="17"/>
                    </a:cubicBezTo>
                    <a:cubicBezTo>
                      <a:pt x="54" y="17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1" y="19"/>
                    </a:cubicBezTo>
                    <a:cubicBezTo>
                      <a:pt x="51" y="19"/>
                      <a:pt x="50" y="20"/>
                      <a:pt x="50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9" y="20"/>
                      <a:pt x="48" y="21"/>
                    </a:cubicBezTo>
                    <a:cubicBezTo>
                      <a:pt x="48" y="21"/>
                      <a:pt x="47" y="21"/>
                      <a:pt x="47" y="21"/>
                    </a:cubicBezTo>
                    <a:cubicBezTo>
                      <a:pt x="49" y="19"/>
                      <a:pt x="53" y="17"/>
                      <a:pt x="56" y="15"/>
                    </a:cubicBezTo>
                    <a:cubicBezTo>
                      <a:pt x="57" y="15"/>
                      <a:pt x="57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3"/>
                      <a:pt x="61" y="13"/>
                      <a:pt x="63" y="12"/>
                    </a:cubicBezTo>
                    <a:cubicBezTo>
                      <a:pt x="64" y="12"/>
                      <a:pt x="64" y="11"/>
                      <a:pt x="65" y="11"/>
                    </a:cubicBezTo>
                    <a:close/>
                    <a:moveTo>
                      <a:pt x="99" y="11"/>
                    </a:moveTo>
                    <a:cubicBezTo>
                      <a:pt x="99" y="12"/>
                      <a:pt x="100" y="12"/>
                      <a:pt x="100" y="12"/>
                    </a:cubicBezTo>
                    <a:cubicBezTo>
                      <a:pt x="100" y="12"/>
                      <a:pt x="101" y="12"/>
                      <a:pt x="101" y="12"/>
                    </a:cubicBezTo>
                    <a:cubicBezTo>
                      <a:pt x="102" y="12"/>
                      <a:pt x="102" y="12"/>
                      <a:pt x="103" y="12"/>
                    </a:cubicBezTo>
                    <a:cubicBezTo>
                      <a:pt x="103" y="12"/>
                      <a:pt x="103" y="12"/>
                      <a:pt x="104" y="12"/>
                    </a:cubicBezTo>
                    <a:cubicBezTo>
                      <a:pt x="105" y="13"/>
                      <a:pt x="107" y="13"/>
                      <a:pt x="107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9" y="14"/>
                      <a:pt x="109" y="14"/>
                    </a:cubicBezTo>
                    <a:cubicBezTo>
                      <a:pt x="112" y="15"/>
                      <a:pt x="115" y="16"/>
                      <a:pt x="117" y="18"/>
                    </a:cubicBezTo>
                    <a:cubicBezTo>
                      <a:pt x="117" y="18"/>
                      <a:pt x="117" y="18"/>
                      <a:pt x="118" y="18"/>
                    </a:cubicBezTo>
                    <a:cubicBezTo>
                      <a:pt x="119" y="19"/>
                      <a:pt x="121" y="20"/>
                      <a:pt x="122" y="21"/>
                    </a:cubicBezTo>
                    <a:cubicBezTo>
                      <a:pt x="123" y="22"/>
                      <a:pt x="124" y="23"/>
                      <a:pt x="125" y="24"/>
                    </a:cubicBezTo>
                    <a:cubicBezTo>
                      <a:pt x="126" y="24"/>
                      <a:pt x="126" y="25"/>
                      <a:pt x="127" y="25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9" y="28"/>
                      <a:pt x="130" y="28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1" y="29"/>
                      <a:pt x="131" y="29"/>
                      <a:pt x="131" y="30"/>
                    </a:cubicBezTo>
                    <a:cubicBezTo>
                      <a:pt x="131" y="30"/>
                      <a:pt x="132" y="30"/>
                      <a:pt x="132" y="31"/>
                    </a:cubicBezTo>
                    <a:cubicBezTo>
                      <a:pt x="133" y="31"/>
                      <a:pt x="133" y="32"/>
                      <a:pt x="133" y="32"/>
                    </a:cubicBezTo>
                    <a:cubicBezTo>
                      <a:pt x="133" y="33"/>
                      <a:pt x="134" y="33"/>
                      <a:pt x="134" y="33"/>
                    </a:cubicBezTo>
                    <a:cubicBezTo>
                      <a:pt x="134" y="34"/>
                      <a:pt x="134" y="34"/>
                      <a:pt x="135" y="34"/>
                    </a:cubicBezTo>
                    <a:cubicBezTo>
                      <a:pt x="135" y="34"/>
                      <a:pt x="135" y="35"/>
                      <a:pt x="136" y="35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7" y="37"/>
                      <a:pt x="137" y="37"/>
                      <a:pt x="137" y="38"/>
                    </a:cubicBezTo>
                    <a:cubicBezTo>
                      <a:pt x="138" y="39"/>
                      <a:pt x="138" y="40"/>
                      <a:pt x="139" y="41"/>
                    </a:cubicBezTo>
                    <a:cubicBezTo>
                      <a:pt x="139" y="41"/>
                      <a:pt x="139" y="42"/>
                      <a:pt x="139" y="41"/>
                    </a:cubicBezTo>
                    <a:cubicBezTo>
                      <a:pt x="139" y="41"/>
                      <a:pt x="139" y="41"/>
                      <a:pt x="139" y="42"/>
                    </a:cubicBezTo>
                    <a:cubicBezTo>
                      <a:pt x="139" y="42"/>
                      <a:pt x="139" y="42"/>
                      <a:pt x="140" y="42"/>
                    </a:cubicBezTo>
                    <a:cubicBezTo>
                      <a:pt x="140" y="42"/>
                      <a:pt x="140" y="42"/>
                      <a:pt x="140" y="43"/>
                    </a:cubicBezTo>
                    <a:cubicBezTo>
                      <a:pt x="139" y="42"/>
                      <a:pt x="139" y="42"/>
                      <a:pt x="139" y="41"/>
                    </a:cubicBezTo>
                    <a:cubicBezTo>
                      <a:pt x="138" y="40"/>
                      <a:pt x="136" y="37"/>
                      <a:pt x="135" y="35"/>
                    </a:cubicBezTo>
                    <a:cubicBezTo>
                      <a:pt x="134" y="35"/>
                      <a:pt x="134" y="35"/>
                      <a:pt x="134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2" y="33"/>
                      <a:pt x="132" y="33"/>
                    </a:cubicBezTo>
                    <a:cubicBezTo>
                      <a:pt x="132" y="32"/>
                      <a:pt x="132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0" y="32"/>
                      <a:pt x="130" y="32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29" y="30"/>
                      <a:pt x="129" y="30"/>
                    </a:cubicBezTo>
                    <a:cubicBezTo>
                      <a:pt x="129" y="30"/>
                      <a:pt x="128" y="30"/>
                      <a:pt x="128" y="30"/>
                    </a:cubicBezTo>
                    <a:cubicBezTo>
                      <a:pt x="128" y="29"/>
                      <a:pt x="128" y="29"/>
                      <a:pt x="127" y="29"/>
                    </a:cubicBezTo>
                    <a:cubicBezTo>
                      <a:pt x="127" y="29"/>
                      <a:pt x="127" y="28"/>
                      <a:pt x="127" y="28"/>
                    </a:cubicBezTo>
                    <a:cubicBezTo>
                      <a:pt x="127" y="28"/>
                      <a:pt x="126" y="28"/>
                      <a:pt x="125" y="27"/>
                    </a:cubicBezTo>
                    <a:cubicBezTo>
                      <a:pt x="125" y="27"/>
                      <a:pt x="124" y="26"/>
                      <a:pt x="123" y="26"/>
                    </a:cubicBezTo>
                    <a:cubicBezTo>
                      <a:pt x="123" y="26"/>
                      <a:pt x="123" y="26"/>
                      <a:pt x="123" y="25"/>
                    </a:cubicBezTo>
                    <a:cubicBezTo>
                      <a:pt x="120" y="24"/>
                      <a:pt x="118" y="22"/>
                      <a:pt x="115" y="20"/>
                    </a:cubicBezTo>
                    <a:cubicBezTo>
                      <a:pt x="115" y="20"/>
                      <a:pt x="114" y="20"/>
                      <a:pt x="114" y="20"/>
                    </a:cubicBezTo>
                    <a:cubicBezTo>
                      <a:pt x="114" y="20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9"/>
                      <a:pt x="111" y="19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6" y="17"/>
                      <a:pt x="104" y="16"/>
                    </a:cubicBezTo>
                    <a:cubicBezTo>
                      <a:pt x="104" y="16"/>
                      <a:pt x="102" y="15"/>
                      <a:pt x="102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2" y="14"/>
                      <a:pt x="103" y="14"/>
                      <a:pt x="104" y="14"/>
                    </a:cubicBezTo>
                    <a:cubicBezTo>
                      <a:pt x="105" y="14"/>
                      <a:pt x="106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8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8" y="14"/>
                      <a:pt x="107" y="14"/>
                      <a:pt x="107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4" y="13"/>
                      <a:pt x="102" y="12"/>
                      <a:pt x="101" y="12"/>
                    </a:cubicBezTo>
                    <a:cubicBezTo>
                      <a:pt x="100" y="12"/>
                      <a:pt x="100" y="12"/>
                      <a:pt x="99" y="12"/>
                    </a:cubicBezTo>
                    <a:cubicBezTo>
                      <a:pt x="98" y="12"/>
                      <a:pt x="99" y="12"/>
                      <a:pt x="99" y="11"/>
                    </a:cubicBezTo>
                    <a:close/>
                    <a:moveTo>
                      <a:pt x="100" y="11"/>
                    </a:moveTo>
                    <a:cubicBezTo>
                      <a:pt x="100" y="11"/>
                      <a:pt x="101" y="11"/>
                      <a:pt x="100" y="11"/>
                    </a:cubicBezTo>
                    <a:cubicBezTo>
                      <a:pt x="100" y="11"/>
                      <a:pt x="99" y="11"/>
                      <a:pt x="98" y="11"/>
                    </a:cubicBezTo>
                    <a:cubicBezTo>
                      <a:pt x="98" y="11"/>
                      <a:pt x="99" y="11"/>
                      <a:pt x="100" y="11"/>
                    </a:cubicBezTo>
                    <a:close/>
                    <a:moveTo>
                      <a:pt x="61" y="130"/>
                    </a:moveTo>
                    <a:cubicBezTo>
                      <a:pt x="61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1" y="130"/>
                    </a:cubicBezTo>
                    <a:close/>
                    <a:moveTo>
                      <a:pt x="63" y="131"/>
                    </a:move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4" y="131"/>
                      <a:pt x="63" y="131"/>
                    </a:cubicBezTo>
                    <a:close/>
                    <a:moveTo>
                      <a:pt x="65" y="131"/>
                    </a:moveTo>
                    <a:cubicBezTo>
                      <a:pt x="64" y="131"/>
                      <a:pt x="64" y="131"/>
                      <a:pt x="64" y="131"/>
                    </a:cubicBezTo>
                    <a:cubicBezTo>
                      <a:pt x="64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lose/>
                    <a:moveTo>
                      <a:pt x="30" y="101"/>
                    </a:moveTo>
                    <a:cubicBezTo>
                      <a:pt x="30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100"/>
                      <a:pt x="31" y="101"/>
                      <a:pt x="32" y="103"/>
                    </a:cubicBezTo>
                    <a:cubicBezTo>
                      <a:pt x="32" y="103"/>
                      <a:pt x="31" y="102"/>
                      <a:pt x="31" y="102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1" y="101"/>
                      <a:pt x="31" y="101"/>
                      <a:pt x="30" y="101"/>
                    </a:cubicBezTo>
                    <a:close/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7" y="91"/>
                      <a:pt x="27" y="92"/>
                      <a:pt x="28" y="94"/>
                    </a:cubicBezTo>
                    <a:cubicBezTo>
                      <a:pt x="28" y="94"/>
                      <a:pt x="27" y="93"/>
                      <a:pt x="27" y="93"/>
                    </a:cubicBezTo>
                    <a:close/>
                    <a:moveTo>
                      <a:pt x="24" y="81"/>
                    </a:moveTo>
                    <a:cubicBezTo>
                      <a:pt x="24" y="81"/>
                      <a:pt x="24" y="81"/>
                      <a:pt x="25" y="81"/>
                    </a:cubicBezTo>
                    <a:cubicBezTo>
                      <a:pt x="25" y="80"/>
                      <a:pt x="24" y="80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81"/>
                      <a:pt x="25" y="83"/>
                      <a:pt x="25" y="85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5" y="83"/>
                      <a:pt x="25" y="82"/>
                    </a:cubicBezTo>
                    <a:cubicBezTo>
                      <a:pt x="25" y="82"/>
                      <a:pt x="25" y="81"/>
                      <a:pt x="24" y="81"/>
                    </a:cubicBezTo>
                    <a:close/>
                    <a:moveTo>
                      <a:pt x="24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8"/>
                      <a:pt x="24" y="78"/>
                    </a:cubicBezTo>
                    <a:cubicBezTo>
                      <a:pt x="24" y="78"/>
                      <a:pt x="24" y="77"/>
                      <a:pt x="24" y="77"/>
                    </a:cubicBezTo>
                    <a:close/>
                    <a:moveTo>
                      <a:pt x="24" y="74"/>
                    </a:move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3"/>
                      <a:pt x="24" y="74"/>
                      <a:pt x="24" y="75"/>
                    </a:cubicBezTo>
                    <a:cubicBezTo>
                      <a:pt x="24" y="75"/>
                      <a:pt x="24" y="74"/>
                      <a:pt x="24" y="74"/>
                    </a:cubicBezTo>
                    <a:close/>
                    <a:moveTo>
                      <a:pt x="33" y="104"/>
                    </a:moveTo>
                    <a:cubicBezTo>
                      <a:pt x="32" y="104"/>
                      <a:pt x="32" y="104"/>
                      <a:pt x="32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3"/>
                      <a:pt x="32" y="104"/>
                      <a:pt x="32" y="104"/>
                    </a:cubicBezTo>
                    <a:cubicBezTo>
                      <a:pt x="33" y="105"/>
                      <a:pt x="33" y="105"/>
                      <a:pt x="33" y="106"/>
                    </a:cubicBezTo>
                    <a:cubicBezTo>
                      <a:pt x="33" y="105"/>
                      <a:pt x="33" y="105"/>
                      <a:pt x="33" y="104"/>
                    </a:cubicBezTo>
                    <a:close/>
                    <a:moveTo>
                      <a:pt x="29" y="97"/>
                    </a:moveTo>
                    <a:cubicBezTo>
                      <a:pt x="29" y="97"/>
                      <a:pt x="29" y="96"/>
                      <a:pt x="29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9" y="96"/>
                      <a:pt x="29" y="97"/>
                      <a:pt x="30" y="98"/>
                    </a:cubicBezTo>
                    <a:cubicBezTo>
                      <a:pt x="29" y="98"/>
                      <a:pt x="29" y="97"/>
                      <a:pt x="29" y="97"/>
                    </a:cubicBezTo>
                    <a:close/>
                    <a:moveTo>
                      <a:pt x="28" y="95"/>
                    </a:move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5"/>
                      <a:pt x="28" y="96"/>
                    </a:cubicBezTo>
                    <a:cubicBezTo>
                      <a:pt x="28" y="96"/>
                      <a:pt x="28" y="95"/>
                      <a:pt x="28" y="95"/>
                    </a:cubicBezTo>
                    <a:close/>
                    <a:moveTo>
                      <a:pt x="26" y="87"/>
                    </a:moveTo>
                    <a:cubicBezTo>
                      <a:pt x="25" y="87"/>
                      <a:pt x="26" y="87"/>
                      <a:pt x="26" y="86"/>
                    </a:cubicBezTo>
                    <a:cubicBezTo>
                      <a:pt x="26" y="87"/>
                      <a:pt x="26" y="89"/>
                      <a:pt x="26" y="89"/>
                    </a:cubicBezTo>
                    <a:cubicBezTo>
                      <a:pt x="26" y="89"/>
                      <a:pt x="26" y="88"/>
                      <a:pt x="26" y="87"/>
                    </a:cubicBezTo>
                    <a:close/>
                    <a:moveTo>
                      <a:pt x="25" y="86"/>
                    </a:moveTo>
                    <a:cubicBezTo>
                      <a:pt x="25" y="85"/>
                      <a:pt x="25" y="86"/>
                      <a:pt x="25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5" y="86"/>
                      <a:pt x="25" y="86"/>
                      <a:pt x="25" y="86"/>
                    </a:cubicBezTo>
                    <a:close/>
                    <a:moveTo>
                      <a:pt x="24" y="75"/>
                    </a:move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7"/>
                      <a:pt x="24" y="75"/>
                      <a:pt x="24" y="75"/>
                    </a:cubicBezTo>
                    <a:close/>
                    <a:moveTo>
                      <a:pt x="24" y="72"/>
                    </a:move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2"/>
                      <a:pt x="24" y="72"/>
                    </a:cubicBezTo>
                    <a:close/>
                    <a:moveTo>
                      <a:pt x="88" y="135"/>
                    </a:moveTo>
                    <a:cubicBezTo>
                      <a:pt x="88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8" y="135"/>
                      <a:pt x="88" y="135"/>
                      <a:pt x="88" y="135"/>
                    </a:cubicBezTo>
                    <a:close/>
                    <a:moveTo>
                      <a:pt x="86" y="135"/>
                    </a:moveTo>
                    <a:cubicBezTo>
                      <a:pt x="86" y="135"/>
                      <a:pt x="87" y="135"/>
                      <a:pt x="87" y="135"/>
                    </a:cubicBezTo>
                    <a:cubicBezTo>
                      <a:pt x="87" y="135"/>
                      <a:pt x="87" y="135"/>
                      <a:pt x="86" y="135"/>
                    </a:cubicBezTo>
                    <a:close/>
                    <a:moveTo>
                      <a:pt x="89" y="135"/>
                    </a:moveTo>
                    <a:cubicBezTo>
                      <a:pt x="90" y="135"/>
                      <a:pt x="90" y="135"/>
                      <a:pt x="89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0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lose/>
                    <a:moveTo>
                      <a:pt x="43" y="117"/>
                    </a:move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lose/>
                    <a:moveTo>
                      <a:pt x="44" y="117"/>
                    </a:moveTo>
                    <a:cubicBezTo>
                      <a:pt x="44" y="117"/>
                      <a:pt x="43" y="117"/>
                      <a:pt x="43" y="117"/>
                    </a:cubicBezTo>
                    <a:cubicBezTo>
                      <a:pt x="43" y="117"/>
                      <a:pt x="44" y="117"/>
                      <a:pt x="44" y="117"/>
                    </a:cubicBezTo>
                    <a:close/>
                    <a:moveTo>
                      <a:pt x="25" y="73"/>
                    </a:moveTo>
                    <a:cubicBezTo>
                      <a:pt x="25" y="73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3"/>
                    </a:cubicBezTo>
                    <a:cubicBezTo>
                      <a:pt x="25" y="73"/>
                      <a:pt x="25" y="73"/>
                      <a:pt x="25" y="72"/>
                    </a:cubicBezTo>
                    <a:cubicBezTo>
                      <a:pt x="25" y="72"/>
                      <a:pt x="25" y="73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69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70"/>
                      <a:pt x="25" y="70"/>
                      <a:pt x="25" y="69"/>
                    </a:cubicBezTo>
                    <a:close/>
                    <a:moveTo>
                      <a:pt x="36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7" y="108"/>
                    </a:cubicBezTo>
                    <a:cubicBezTo>
                      <a:pt x="37" y="109"/>
                      <a:pt x="36" y="109"/>
                      <a:pt x="36" y="109"/>
                    </a:cubicBezTo>
                    <a:cubicBezTo>
                      <a:pt x="36" y="108"/>
                      <a:pt x="36" y="108"/>
                      <a:pt x="36" y="108"/>
                    </a:cubicBezTo>
                    <a:close/>
                    <a:moveTo>
                      <a:pt x="35" y="107"/>
                    </a:move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6"/>
                    </a:cubicBezTo>
                    <a:cubicBezTo>
                      <a:pt x="35" y="106"/>
                      <a:pt x="35" y="107"/>
                      <a:pt x="35" y="107"/>
                    </a:cubicBezTo>
                    <a:close/>
                    <a:moveTo>
                      <a:pt x="34" y="106"/>
                    </a:moveTo>
                    <a:cubicBezTo>
                      <a:pt x="34" y="105"/>
                      <a:pt x="35" y="106"/>
                      <a:pt x="35" y="105"/>
                    </a:cubicBezTo>
                    <a:cubicBezTo>
                      <a:pt x="35" y="105"/>
                      <a:pt x="34" y="105"/>
                      <a:pt x="34" y="105"/>
                    </a:cubicBezTo>
                    <a:cubicBezTo>
                      <a:pt x="34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6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5" y="106"/>
                    </a:cubicBezTo>
                    <a:cubicBezTo>
                      <a:pt x="35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6"/>
                    </a:cubicBezTo>
                    <a:close/>
                    <a:moveTo>
                      <a:pt x="34" y="105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5"/>
                      <a:pt x="33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5"/>
                    </a:cubicBezTo>
                    <a:cubicBezTo>
                      <a:pt x="25" y="75"/>
                      <a:pt x="25" y="74"/>
                      <a:pt x="25" y="74"/>
                    </a:cubicBezTo>
                    <a:close/>
                    <a:moveTo>
                      <a:pt x="25" y="66"/>
                    </a:moveTo>
                    <a:cubicBezTo>
                      <a:pt x="25" y="66"/>
                      <a:pt x="26" y="66"/>
                      <a:pt x="26" y="66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6"/>
                    </a:cubicBezTo>
                    <a:cubicBezTo>
                      <a:pt x="26" y="66"/>
                      <a:pt x="26" y="67"/>
                      <a:pt x="25" y="67"/>
                    </a:cubicBezTo>
                    <a:cubicBezTo>
                      <a:pt x="26" y="66"/>
                      <a:pt x="26" y="66"/>
                      <a:pt x="25" y="66"/>
                    </a:cubicBezTo>
                    <a:close/>
                    <a:moveTo>
                      <a:pt x="25" y="68"/>
                    </a:move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6" y="67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4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70"/>
                    </a:move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70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34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36" y="107"/>
                    </a:moveTo>
                    <a:cubicBezTo>
                      <a:pt x="36" y="107"/>
                      <a:pt x="36" y="106"/>
                      <a:pt x="36" y="106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6" y="107"/>
                      <a:pt x="35" y="107"/>
                    </a:cubicBezTo>
                    <a:cubicBezTo>
                      <a:pt x="35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1"/>
                      <a:pt x="32" y="102"/>
                      <a:pt x="32" y="101"/>
                    </a:cubicBezTo>
                    <a:close/>
                    <a:moveTo>
                      <a:pt x="25" y="72"/>
                    </a:move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3"/>
                      <a:pt x="25" y="72"/>
                    </a:cubicBezTo>
                    <a:cubicBezTo>
                      <a:pt x="26" y="72"/>
                      <a:pt x="26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5" y="72"/>
                      <a:pt x="25" y="72"/>
                    </a:cubicBezTo>
                    <a:close/>
                    <a:moveTo>
                      <a:pt x="37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7" y="108"/>
                      <a:pt x="37" y="107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1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25" y="77"/>
                    </a:moveTo>
                    <a:cubicBezTo>
                      <a:pt x="25" y="77"/>
                      <a:pt x="26" y="77"/>
                      <a:pt x="26" y="77"/>
                    </a:cubicBezTo>
                    <a:cubicBezTo>
                      <a:pt x="26" y="77"/>
                      <a:pt x="25" y="77"/>
                      <a:pt x="25" y="77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lose/>
                    <a:moveTo>
                      <a:pt x="37" y="109"/>
                    </a:moveTo>
                    <a:cubicBezTo>
                      <a:pt x="37" y="109"/>
                      <a:pt x="38" y="110"/>
                      <a:pt x="38" y="110"/>
                    </a:cubicBezTo>
                    <a:cubicBezTo>
                      <a:pt x="38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7" y="109"/>
                    </a:cubicBezTo>
                    <a:close/>
                    <a:moveTo>
                      <a:pt x="25" y="70"/>
                    </a:moveTo>
                    <a:cubicBezTo>
                      <a:pt x="25" y="69"/>
                      <a:pt x="26" y="69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5" y="70"/>
                    </a:cubicBezTo>
                    <a:cubicBezTo>
                      <a:pt x="26" y="69"/>
                      <a:pt x="25" y="69"/>
                      <a:pt x="25" y="70"/>
                    </a:cubicBezTo>
                    <a:close/>
                    <a:moveTo>
                      <a:pt x="25" y="68"/>
                    </a:move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9"/>
                    </a:cubicBezTo>
                    <a:cubicBezTo>
                      <a:pt x="26" y="68"/>
                      <a:pt x="26" y="68"/>
                      <a:pt x="25" y="68"/>
                    </a:cubicBezTo>
                    <a:close/>
                    <a:moveTo>
                      <a:pt x="26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4"/>
                    </a:cubicBezTo>
                    <a:cubicBezTo>
                      <a:pt x="26" y="63"/>
                      <a:pt x="26" y="63"/>
                      <a:pt x="26" y="6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5" y="74"/>
                      <a:pt x="25" y="74"/>
                      <a:pt x="25" y="74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1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41" y="113"/>
                    </a:moveTo>
                    <a:cubicBezTo>
                      <a:pt x="41" y="113"/>
                      <a:pt x="41" y="113"/>
                      <a:pt x="40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lose/>
                    <a:moveTo>
                      <a:pt x="33" y="102"/>
                    </a:move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2"/>
                      <a:pt x="33" y="102"/>
                    </a:cubicBezTo>
                    <a:cubicBezTo>
                      <a:pt x="33" y="102"/>
                      <a:pt x="33" y="101"/>
                      <a:pt x="32" y="101"/>
                    </a:cubicBezTo>
                    <a:cubicBezTo>
                      <a:pt x="32" y="101"/>
                      <a:pt x="33" y="101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lose/>
                    <a:moveTo>
                      <a:pt x="30" y="96"/>
                    </a:move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6"/>
                    </a:cubicBezTo>
                    <a:close/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lose/>
                    <a:moveTo>
                      <a:pt x="26" y="78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6" y="77"/>
                      <a:pt x="26" y="78"/>
                    </a:cubicBezTo>
                    <a:close/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8" y="110"/>
                      <a:pt x="39" y="110"/>
                      <a:pt x="38" y="110"/>
                    </a:cubicBezTo>
                    <a:cubicBezTo>
                      <a:pt x="38" y="110"/>
                      <a:pt x="39" y="111"/>
                      <a:pt x="39" y="110"/>
                    </a:cubicBezTo>
                    <a:cubicBezTo>
                      <a:pt x="39" y="110"/>
                      <a:pt x="39" y="111"/>
                      <a:pt x="39" y="111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5" y="104"/>
                    </a:cubicBezTo>
                    <a:cubicBezTo>
                      <a:pt x="34" y="104"/>
                      <a:pt x="34" y="104"/>
                      <a:pt x="35" y="105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lose/>
                    <a:moveTo>
                      <a:pt x="31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8"/>
                    </a:cubicBezTo>
                    <a:close/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89"/>
                    </a:cubicBezTo>
                    <a:cubicBezTo>
                      <a:pt x="28" y="89"/>
                      <a:pt x="28" y="90"/>
                      <a:pt x="28" y="90"/>
                    </a:cubicBezTo>
                    <a:close/>
                    <a:moveTo>
                      <a:pt x="51" y="123"/>
                    </a:moveTo>
                    <a:cubicBezTo>
                      <a:pt x="51" y="123"/>
                      <a:pt x="51" y="122"/>
                      <a:pt x="51" y="122"/>
                    </a:cubicBezTo>
                    <a:cubicBezTo>
                      <a:pt x="51" y="122"/>
                      <a:pt x="51" y="122"/>
                      <a:pt x="51" y="123"/>
                    </a:cubicBezTo>
                    <a:close/>
                    <a:moveTo>
                      <a:pt x="38" y="109"/>
                    </a:move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10"/>
                      <a:pt x="38" y="109"/>
                      <a:pt x="38" y="109"/>
                    </a:cubicBezTo>
                    <a:cubicBezTo>
                      <a:pt x="38" y="109"/>
                      <a:pt x="37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lose/>
                    <a:moveTo>
                      <a:pt x="31" y="97"/>
                    </a:move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98"/>
                      <a:pt x="31" y="97"/>
                      <a:pt x="31" y="97"/>
                    </a:cubicBezTo>
                    <a:close/>
                    <a:moveTo>
                      <a:pt x="29" y="9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4"/>
                      <a:pt x="29" y="94"/>
                      <a:pt x="30" y="95"/>
                    </a:cubicBezTo>
                    <a:cubicBezTo>
                      <a:pt x="30" y="95"/>
                      <a:pt x="29" y="94"/>
                      <a:pt x="29" y="94"/>
                    </a:cubicBezTo>
                    <a:close/>
                    <a:moveTo>
                      <a:pt x="28" y="91"/>
                    </a:move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1"/>
                      <a:pt x="29" y="91"/>
                      <a:pt x="28" y="92"/>
                    </a:cubicBezTo>
                    <a:cubicBezTo>
                      <a:pt x="28" y="91"/>
                      <a:pt x="28" y="91"/>
                      <a:pt x="28" y="91"/>
                    </a:cubicBezTo>
                    <a:close/>
                    <a:moveTo>
                      <a:pt x="27" y="83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6" y="84"/>
                      <a:pt x="27" y="84"/>
                      <a:pt x="27" y="83"/>
                    </a:cubicBezTo>
                    <a:close/>
                    <a:moveTo>
                      <a:pt x="52" y="123"/>
                    </a:move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3" y="123"/>
                      <a:pt x="52" y="123"/>
                      <a:pt x="53" y="123"/>
                    </a:cubicBezTo>
                    <a:cubicBezTo>
                      <a:pt x="53" y="124"/>
                      <a:pt x="52" y="123"/>
                      <a:pt x="52" y="123"/>
                    </a:cubicBezTo>
                    <a:close/>
                    <a:moveTo>
                      <a:pt x="50" y="122"/>
                    </a:move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1"/>
                      <a:pt x="50" y="121"/>
                      <a:pt x="50" y="122"/>
                    </a:cubicBezTo>
                    <a:cubicBezTo>
                      <a:pt x="50" y="122"/>
                      <a:pt x="50" y="121"/>
                      <a:pt x="50" y="122"/>
                    </a:cubicBezTo>
                    <a:close/>
                    <a:moveTo>
                      <a:pt x="29" y="92"/>
                    </a:move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9" y="92"/>
                      <a:pt x="29" y="92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39" y="112"/>
                    </a:moveTo>
                    <a:cubicBezTo>
                      <a:pt x="40" y="112"/>
                      <a:pt x="40" y="111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39" y="112"/>
                    </a:cubicBezTo>
                    <a:close/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lose/>
                    <a:moveTo>
                      <a:pt x="62" y="128"/>
                    </a:moveTo>
                    <a:cubicBezTo>
                      <a:pt x="62" y="128"/>
                      <a:pt x="62" y="128"/>
                      <a:pt x="62" y="129"/>
                    </a:cubicBezTo>
                    <a:cubicBezTo>
                      <a:pt x="62" y="129"/>
                      <a:pt x="62" y="128"/>
                      <a:pt x="62" y="128"/>
                    </a:cubicBezTo>
                    <a:close/>
                    <a:moveTo>
                      <a:pt x="131" y="32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132" y="33"/>
                      <a:pt x="131" y="33"/>
                      <a:pt x="131" y="33"/>
                    </a:cubicBezTo>
                    <a:cubicBezTo>
                      <a:pt x="131" y="33"/>
                      <a:pt x="131" y="32"/>
                      <a:pt x="131" y="32"/>
                    </a:cubicBezTo>
                    <a:close/>
                    <a:moveTo>
                      <a:pt x="131" y="33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1" y="33"/>
                    </a:cubicBezTo>
                    <a:cubicBezTo>
                      <a:pt x="131" y="33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3"/>
                      <a:pt x="132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3"/>
                    </a:cubicBezTo>
                    <a:close/>
                    <a:moveTo>
                      <a:pt x="71" y="131"/>
                    </a:move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lose/>
                    <a:moveTo>
                      <a:pt x="70" y="131"/>
                    </a:moveTo>
                    <a:cubicBezTo>
                      <a:pt x="70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lose/>
                    <a:moveTo>
                      <a:pt x="132" y="106"/>
                    </a:move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7"/>
                      <a:pt x="132" y="107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lose/>
                    <a:moveTo>
                      <a:pt x="135" y="101"/>
                    </a:move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5" y="102"/>
                      <a:pt x="134" y="103"/>
                      <a:pt x="135" y="103"/>
                    </a:cubicBezTo>
                    <a:cubicBezTo>
                      <a:pt x="134" y="103"/>
                      <a:pt x="134" y="103"/>
                      <a:pt x="134" y="104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106"/>
                      <a:pt x="133" y="105"/>
                      <a:pt x="133" y="105"/>
                    </a:cubicBezTo>
                    <a:cubicBezTo>
                      <a:pt x="133" y="105"/>
                      <a:pt x="134" y="104"/>
                      <a:pt x="134" y="104"/>
                    </a:cubicBezTo>
                    <a:cubicBezTo>
                      <a:pt x="134" y="104"/>
                      <a:pt x="134" y="104"/>
                      <a:pt x="134" y="103"/>
                    </a:cubicBezTo>
                    <a:cubicBezTo>
                      <a:pt x="134" y="104"/>
                      <a:pt x="134" y="103"/>
                      <a:pt x="134" y="103"/>
                    </a:cubicBezTo>
                    <a:cubicBezTo>
                      <a:pt x="135" y="102"/>
                      <a:pt x="135" y="102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0"/>
                      <a:pt x="135" y="101"/>
                      <a:pt x="135" y="100"/>
                    </a:cubicBezTo>
                    <a:cubicBezTo>
                      <a:pt x="136" y="100"/>
                      <a:pt x="136" y="100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100"/>
                      <a:pt x="136" y="100"/>
                      <a:pt x="136" y="100"/>
                    </a:cubicBezTo>
                    <a:cubicBezTo>
                      <a:pt x="136" y="100"/>
                      <a:pt x="136" y="100"/>
                      <a:pt x="135" y="101"/>
                    </a:cubicBezTo>
                    <a:cubicBezTo>
                      <a:pt x="136" y="100"/>
                      <a:pt x="135" y="101"/>
                      <a:pt x="136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lose/>
                    <a:moveTo>
                      <a:pt x="137" y="98"/>
                    </a:moveTo>
                    <a:cubicBezTo>
                      <a:pt x="136" y="98"/>
                      <a:pt x="136" y="99"/>
                      <a:pt x="136" y="98"/>
                    </a:cubicBezTo>
                    <a:cubicBezTo>
                      <a:pt x="136" y="98"/>
                      <a:pt x="136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31" y="106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1"/>
                    </a:moveTo>
                    <a:cubicBezTo>
                      <a:pt x="131" y="101"/>
                      <a:pt x="131" y="101"/>
                      <a:pt x="130" y="101"/>
                    </a:cubicBezTo>
                    <a:cubicBezTo>
                      <a:pt x="130" y="101"/>
                      <a:pt x="130" y="101"/>
                      <a:pt x="131" y="101"/>
                    </a:cubicBezTo>
                    <a:cubicBezTo>
                      <a:pt x="131" y="101"/>
                      <a:pt x="130" y="101"/>
                      <a:pt x="131" y="101"/>
                    </a:cubicBezTo>
                    <a:close/>
                    <a:moveTo>
                      <a:pt x="126" y="39"/>
                    </a:move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39"/>
                      <a:pt x="126" y="4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39"/>
                      <a:pt x="126" y="39"/>
                    </a:cubicBezTo>
                    <a:close/>
                    <a:moveTo>
                      <a:pt x="125" y="38"/>
                    </a:moveTo>
                    <a:cubicBezTo>
                      <a:pt x="125" y="38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8"/>
                      <a:pt x="125" y="39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5" y="39"/>
                      <a:pt x="125" y="39"/>
                      <a:pt x="125" y="38"/>
                    </a:cubicBezTo>
                    <a:close/>
                    <a:moveTo>
                      <a:pt x="131" y="98"/>
                    </a:move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lose/>
                    <a:moveTo>
                      <a:pt x="111" y="117"/>
                    </a:moveTo>
                    <a:cubicBezTo>
                      <a:pt x="111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lose/>
                    <a:moveTo>
                      <a:pt x="123" y="107"/>
                    </a:move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2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lose/>
                    <a:moveTo>
                      <a:pt x="123" y="106"/>
                    </a:moveTo>
                    <a:cubicBezTo>
                      <a:pt x="123" y="107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4" y="105"/>
                    </a:cubicBezTo>
                    <a:cubicBezTo>
                      <a:pt x="124" y="106"/>
                      <a:pt x="124" y="105"/>
                      <a:pt x="124" y="105"/>
                    </a:cubicBezTo>
                    <a:cubicBezTo>
                      <a:pt x="123" y="106"/>
                      <a:pt x="124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lose/>
                    <a:moveTo>
                      <a:pt x="100" y="28"/>
                    </a:moveTo>
                    <a:cubicBezTo>
                      <a:pt x="101" y="29"/>
                      <a:pt x="101" y="29"/>
                      <a:pt x="101" y="29"/>
                    </a:cubicBezTo>
                    <a:cubicBezTo>
                      <a:pt x="100" y="29"/>
                      <a:pt x="101" y="29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9"/>
                      <a:pt x="100" y="28"/>
                      <a:pt x="100" y="28"/>
                    </a:cubicBezTo>
                    <a:close/>
                    <a:moveTo>
                      <a:pt x="102" y="29"/>
                    </a:moveTo>
                    <a:cubicBezTo>
                      <a:pt x="102" y="29"/>
                      <a:pt x="102" y="29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2" y="29"/>
                      <a:pt x="102" y="29"/>
                    </a:cubicBezTo>
                    <a:close/>
                    <a:moveTo>
                      <a:pt x="123" y="50"/>
                    </a:move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49"/>
                      <a:pt x="123" y="49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lose/>
                    <a:moveTo>
                      <a:pt x="121" y="49"/>
                    </a:moveTo>
                    <a:cubicBezTo>
                      <a:pt x="121" y="49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50"/>
                    </a:cubicBezTo>
                    <a:cubicBezTo>
                      <a:pt x="121" y="50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7728">
                <a:extLst>
                  <a:ext uri="{FF2B5EF4-FFF2-40B4-BE49-F238E27FC236}">
                    <a16:creationId xmlns:a16="http://schemas.microsoft.com/office/drawing/2014/main" xmlns="" id="{EB216DFA-3A18-444C-B48A-70522ABB4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0538" y="3194050"/>
                <a:ext cx="17463" cy="33338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2 h 4"/>
                  <a:gd name="T12" fmla="*/ 2 w 2"/>
                  <a:gd name="T13" fmla="*/ 3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4 h 4"/>
                  <a:gd name="T20" fmla="*/ 2 w 2"/>
                  <a:gd name="T21" fmla="*/ 4 h 4"/>
                  <a:gd name="T22" fmla="*/ 2 w 2"/>
                  <a:gd name="T23" fmla="*/ 4 h 4"/>
                  <a:gd name="T24" fmla="*/ 2 w 2"/>
                  <a:gd name="T25" fmla="*/ 4 h 4"/>
                  <a:gd name="T26" fmla="*/ 2 w 2"/>
                  <a:gd name="T27" fmla="*/ 4 h 4"/>
                  <a:gd name="T28" fmla="*/ 2 w 2"/>
                  <a:gd name="T29" fmla="*/ 4 h 4"/>
                  <a:gd name="T30" fmla="*/ 2 w 2"/>
                  <a:gd name="T31" fmla="*/ 3 h 4"/>
                  <a:gd name="T32" fmla="*/ 1 w 2"/>
                  <a:gd name="T33" fmla="*/ 2 h 4"/>
                  <a:gd name="T34" fmla="*/ 1 w 2"/>
                  <a:gd name="T35" fmla="*/ 2 h 4"/>
                  <a:gd name="T36" fmla="*/ 0 w 2"/>
                  <a:gd name="T37" fmla="*/ 0 h 4"/>
                  <a:gd name="T38" fmla="*/ 0 w 2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7729">
                <a:extLst>
                  <a:ext uri="{FF2B5EF4-FFF2-40B4-BE49-F238E27FC236}">
                    <a16:creationId xmlns:a16="http://schemas.microsoft.com/office/drawing/2014/main" xmlns="" id="{7FB2BB10-B621-43C4-BA0D-7ADCB197E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3143250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7730">
                <a:extLst>
                  <a:ext uri="{FF2B5EF4-FFF2-40B4-BE49-F238E27FC236}">
                    <a16:creationId xmlns:a16="http://schemas.microsoft.com/office/drawing/2014/main" xmlns="" id="{005AC41D-C08C-4554-A9AD-E08143F2AD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35788" y="2914650"/>
                <a:ext cx="330200" cy="388938"/>
              </a:xfrm>
              <a:custGeom>
                <a:avLst/>
                <a:gdLst>
                  <a:gd name="T0" fmla="*/ 17 w 39"/>
                  <a:gd name="T1" fmla="*/ 16 h 46"/>
                  <a:gd name="T2" fmla="*/ 8 w 39"/>
                  <a:gd name="T3" fmla="*/ 28 h 46"/>
                  <a:gd name="T4" fmla="*/ 0 w 39"/>
                  <a:gd name="T5" fmla="*/ 45 h 46"/>
                  <a:gd name="T6" fmla="*/ 1 w 39"/>
                  <a:gd name="T7" fmla="*/ 43 h 46"/>
                  <a:gd name="T8" fmla="*/ 1 w 39"/>
                  <a:gd name="T9" fmla="*/ 42 h 46"/>
                  <a:gd name="T10" fmla="*/ 3 w 39"/>
                  <a:gd name="T11" fmla="*/ 40 h 46"/>
                  <a:gd name="T12" fmla="*/ 3 w 39"/>
                  <a:gd name="T13" fmla="*/ 38 h 46"/>
                  <a:gd name="T14" fmla="*/ 3 w 39"/>
                  <a:gd name="T15" fmla="*/ 38 h 46"/>
                  <a:gd name="T16" fmla="*/ 4 w 39"/>
                  <a:gd name="T17" fmla="*/ 37 h 46"/>
                  <a:gd name="T18" fmla="*/ 4 w 39"/>
                  <a:gd name="T19" fmla="*/ 37 h 46"/>
                  <a:gd name="T20" fmla="*/ 6 w 39"/>
                  <a:gd name="T21" fmla="*/ 34 h 46"/>
                  <a:gd name="T22" fmla="*/ 7 w 39"/>
                  <a:gd name="T23" fmla="*/ 33 h 46"/>
                  <a:gd name="T24" fmla="*/ 9 w 39"/>
                  <a:gd name="T25" fmla="*/ 29 h 46"/>
                  <a:gd name="T26" fmla="*/ 9 w 39"/>
                  <a:gd name="T27" fmla="*/ 29 h 46"/>
                  <a:gd name="T28" fmla="*/ 11 w 39"/>
                  <a:gd name="T29" fmla="*/ 27 h 46"/>
                  <a:gd name="T30" fmla="*/ 11 w 39"/>
                  <a:gd name="T31" fmla="*/ 27 h 46"/>
                  <a:gd name="T32" fmla="*/ 23 w 39"/>
                  <a:gd name="T33" fmla="*/ 13 h 46"/>
                  <a:gd name="T34" fmla="*/ 29 w 39"/>
                  <a:gd name="T35" fmla="*/ 7 h 46"/>
                  <a:gd name="T36" fmla="*/ 31 w 39"/>
                  <a:gd name="T37" fmla="*/ 5 h 46"/>
                  <a:gd name="T38" fmla="*/ 33 w 39"/>
                  <a:gd name="T39" fmla="*/ 4 h 46"/>
                  <a:gd name="T40" fmla="*/ 34 w 39"/>
                  <a:gd name="T41" fmla="*/ 3 h 46"/>
                  <a:gd name="T42" fmla="*/ 36 w 39"/>
                  <a:gd name="T43" fmla="*/ 2 h 46"/>
                  <a:gd name="T44" fmla="*/ 38 w 39"/>
                  <a:gd name="T45" fmla="*/ 1 h 46"/>
                  <a:gd name="T46" fmla="*/ 38 w 39"/>
                  <a:gd name="T47" fmla="*/ 0 h 46"/>
                  <a:gd name="T48" fmla="*/ 38 w 39"/>
                  <a:gd name="T49" fmla="*/ 0 h 46"/>
                  <a:gd name="T50" fmla="*/ 39 w 39"/>
                  <a:gd name="T51" fmla="*/ 0 h 46"/>
                  <a:gd name="T52" fmla="*/ 38 w 39"/>
                  <a:gd name="T53" fmla="*/ 0 h 46"/>
                  <a:gd name="T54" fmla="*/ 36 w 39"/>
                  <a:gd name="T55" fmla="*/ 1 h 46"/>
                  <a:gd name="T56" fmla="*/ 36 w 39"/>
                  <a:gd name="T57" fmla="*/ 1 h 46"/>
                  <a:gd name="T58" fmla="*/ 37 w 39"/>
                  <a:gd name="T59" fmla="*/ 1 h 46"/>
                  <a:gd name="T60" fmla="*/ 30 w 39"/>
                  <a:gd name="T61" fmla="*/ 5 h 46"/>
                  <a:gd name="T62" fmla="*/ 26 w 39"/>
                  <a:gd name="T63" fmla="*/ 8 h 46"/>
                  <a:gd name="T64" fmla="*/ 20 w 39"/>
                  <a:gd name="T65" fmla="*/ 13 h 46"/>
                  <a:gd name="T66" fmla="*/ 36 w 39"/>
                  <a:gd name="T67" fmla="*/ 1 h 46"/>
                  <a:gd name="T68" fmla="*/ 35 w 39"/>
                  <a:gd name="T6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20" y="13"/>
                    </a:moveTo>
                    <a:cubicBezTo>
                      <a:pt x="20" y="13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20"/>
                      <a:pt x="11" y="23"/>
                      <a:pt x="8" y="28"/>
                    </a:cubicBezTo>
                    <a:cubicBezTo>
                      <a:pt x="5" y="33"/>
                      <a:pt x="2" y="39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1" y="43"/>
                      <a:pt x="1" y="44"/>
                      <a:pt x="1" y="44"/>
                    </a:cubicBezTo>
                    <a:cubicBezTo>
                      <a:pt x="1" y="44"/>
                      <a:pt x="1" y="43"/>
                      <a:pt x="1" y="43"/>
                    </a:cubicBezTo>
                    <a:cubicBezTo>
                      <a:pt x="1" y="43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1"/>
                      <a:pt x="2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4" y="38"/>
                      <a:pt x="4" y="38"/>
                    </a:cubicBezTo>
                    <a:cubicBezTo>
                      <a:pt x="4" y="37"/>
                      <a:pt x="4" y="38"/>
                      <a:pt x="4" y="37"/>
                    </a:cubicBezTo>
                    <a:cubicBezTo>
                      <a:pt x="4" y="38"/>
                      <a:pt x="4" y="37"/>
                      <a:pt x="4" y="37"/>
                    </a:cubicBezTo>
                    <a:cubicBezTo>
                      <a:pt x="4" y="36"/>
                      <a:pt x="4" y="37"/>
                      <a:pt x="4" y="37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ubicBezTo>
                      <a:pt x="7" y="33"/>
                      <a:pt x="8" y="31"/>
                      <a:pt x="7" y="33"/>
                    </a:cubicBezTo>
                    <a:cubicBezTo>
                      <a:pt x="8" y="31"/>
                      <a:pt x="8" y="31"/>
                      <a:pt x="9" y="30"/>
                    </a:cubicBezTo>
                    <a:cubicBezTo>
                      <a:pt x="9" y="30"/>
                      <a:pt x="9" y="30"/>
                      <a:pt x="9" y="29"/>
                    </a:cubicBezTo>
                    <a:cubicBezTo>
                      <a:pt x="9" y="30"/>
                      <a:pt x="9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5"/>
                      <a:pt x="14" y="22"/>
                      <a:pt x="16" y="20"/>
                    </a:cubicBezTo>
                    <a:cubicBezTo>
                      <a:pt x="18" y="17"/>
                      <a:pt x="20" y="15"/>
                      <a:pt x="23" y="13"/>
                    </a:cubicBezTo>
                    <a:cubicBezTo>
                      <a:pt x="25" y="11"/>
                      <a:pt x="27" y="9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6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1" y="5"/>
                      <a:pt x="32" y="5"/>
                    </a:cubicBezTo>
                    <a:cubicBezTo>
                      <a:pt x="32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4" y="4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2"/>
                      <a:pt x="35" y="2"/>
                      <a:pt x="36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8" y="0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1"/>
                      <a:pt x="36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5" y="1"/>
                      <a:pt x="32" y="3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7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9"/>
                      <a:pt x="22" y="11"/>
                      <a:pt x="20" y="13"/>
                    </a:cubicBezTo>
                    <a:close/>
                    <a:moveTo>
                      <a:pt x="35" y="2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5" y="2"/>
                      <a:pt x="3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731">
                <a:extLst>
                  <a:ext uri="{FF2B5EF4-FFF2-40B4-BE49-F238E27FC236}">
                    <a16:creationId xmlns:a16="http://schemas.microsoft.com/office/drawing/2014/main" xmlns="" id="{585925E8-1B58-459E-BBAA-3C9635B67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525" y="31845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732">
                <a:extLst>
                  <a:ext uri="{FF2B5EF4-FFF2-40B4-BE49-F238E27FC236}">
                    <a16:creationId xmlns:a16="http://schemas.microsoft.com/office/drawing/2014/main" xmlns="" id="{733D2F7D-2B38-4F4F-B841-EDC991FF8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2906713"/>
                <a:ext cx="7938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733">
                <a:extLst>
                  <a:ext uri="{FF2B5EF4-FFF2-40B4-BE49-F238E27FC236}">
                    <a16:creationId xmlns:a16="http://schemas.microsoft.com/office/drawing/2014/main" xmlns="" id="{DD0704C9-BF7D-478B-9985-43E4BED84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9738" y="31178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734">
                <a:extLst>
                  <a:ext uri="{FF2B5EF4-FFF2-40B4-BE49-F238E27FC236}">
                    <a16:creationId xmlns:a16="http://schemas.microsoft.com/office/drawing/2014/main" xmlns="" id="{AEF70D85-8DD5-4734-8370-7619953F2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25788"/>
                <a:ext cx="17463" cy="2540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2 h 3"/>
                  <a:gd name="T14" fmla="*/ 2 w 2"/>
                  <a:gd name="T15" fmla="*/ 3 h 3"/>
                  <a:gd name="T16" fmla="*/ 2 w 2"/>
                  <a:gd name="T17" fmla="*/ 2 h 3"/>
                  <a:gd name="T18" fmla="*/ 2 w 2"/>
                  <a:gd name="T19" fmla="*/ 3 h 3"/>
                  <a:gd name="T20" fmla="*/ 1 w 2"/>
                  <a:gd name="T21" fmla="*/ 2 h 3"/>
                  <a:gd name="T22" fmla="*/ 1 w 2"/>
                  <a:gd name="T23" fmla="*/ 2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7735">
                <a:extLst>
                  <a:ext uri="{FF2B5EF4-FFF2-40B4-BE49-F238E27FC236}">
                    <a16:creationId xmlns:a16="http://schemas.microsoft.com/office/drawing/2014/main" xmlns="" id="{2F2E0F28-7658-425A-B575-A917C5154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8" y="3151188"/>
                <a:ext cx="7938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736">
                <a:extLst>
                  <a:ext uri="{FF2B5EF4-FFF2-40B4-BE49-F238E27FC236}">
                    <a16:creationId xmlns:a16="http://schemas.microsoft.com/office/drawing/2014/main" xmlns="" id="{9C98E794-8EA6-4CD6-BC18-25D73101A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68650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737">
                <a:extLst>
                  <a:ext uri="{FF2B5EF4-FFF2-40B4-BE49-F238E27FC236}">
                    <a16:creationId xmlns:a16="http://schemas.microsoft.com/office/drawing/2014/main" xmlns="" id="{068B8A73-4032-4672-B3F5-C8FF81483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76588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Oval 7738">
                <a:extLst>
                  <a:ext uri="{FF2B5EF4-FFF2-40B4-BE49-F238E27FC236}">
                    <a16:creationId xmlns:a16="http://schemas.microsoft.com/office/drawing/2014/main" xmlns="" id="{1CFBA031-C563-4F19-9F85-A57B55A20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0538" y="3194050"/>
                <a:ext cx="1588" cy="15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7739">
                <a:extLst>
                  <a:ext uri="{FF2B5EF4-FFF2-40B4-BE49-F238E27FC236}">
                    <a16:creationId xmlns:a16="http://schemas.microsoft.com/office/drawing/2014/main" xmlns="" id="{95784A66-7B42-4132-AFCB-6D95F4A06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7740">
                <a:extLst>
                  <a:ext uri="{FF2B5EF4-FFF2-40B4-BE49-F238E27FC236}">
                    <a16:creationId xmlns:a16="http://schemas.microsoft.com/office/drawing/2014/main" xmlns="" id="{D46E9E0B-6E94-4AC7-B29C-9D208C31E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46450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0 w 1"/>
                  <a:gd name="T7" fmla="*/ 2 h 3"/>
                  <a:gd name="T8" fmla="*/ 1 w 1"/>
                  <a:gd name="T9" fmla="*/ 3 h 3"/>
                  <a:gd name="T10" fmla="*/ 0 w 1"/>
                  <a:gd name="T11" fmla="*/ 3 h 3"/>
                  <a:gd name="T12" fmla="*/ 1 w 1"/>
                  <a:gd name="T13" fmla="*/ 3 h 3"/>
                  <a:gd name="T14" fmla="*/ 1 w 1"/>
                  <a:gd name="T15" fmla="*/ 3 h 3"/>
                  <a:gd name="T16" fmla="*/ 0 w 1"/>
                  <a:gd name="T17" fmla="*/ 3 h 3"/>
                  <a:gd name="T18" fmla="*/ 0 w 1"/>
                  <a:gd name="T19" fmla="*/ 2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0 h 3"/>
                  <a:gd name="T26" fmla="*/ 0 w 1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741">
                <a:extLst>
                  <a:ext uri="{FF2B5EF4-FFF2-40B4-BE49-F238E27FC236}">
                    <a16:creationId xmlns:a16="http://schemas.microsoft.com/office/drawing/2014/main" xmlns="" id="{2D263003-FA54-4A62-90EA-0E93D8CB1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71850"/>
                <a:ext cx="7938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1 h 2"/>
                  <a:gd name="T14" fmla="*/ 1 w 1"/>
                  <a:gd name="T15" fmla="*/ 2 h 2"/>
                  <a:gd name="T16" fmla="*/ 1 w 1"/>
                  <a:gd name="T17" fmla="*/ 1 h 2"/>
                  <a:gd name="T18" fmla="*/ 1 w 1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7742">
                <a:extLst>
                  <a:ext uri="{FF2B5EF4-FFF2-40B4-BE49-F238E27FC236}">
                    <a16:creationId xmlns:a16="http://schemas.microsoft.com/office/drawing/2014/main" xmlns="" id="{7DB2C90B-A195-4C01-956F-880F21D0D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972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7743">
                <a:extLst>
                  <a:ext uri="{FF2B5EF4-FFF2-40B4-BE49-F238E27FC236}">
                    <a16:creationId xmlns:a16="http://schemas.microsoft.com/office/drawing/2014/main" xmlns="" id="{9D8CE8D8-7F45-4768-BE11-8FBC591D4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3448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7744">
                <a:extLst>
                  <a:ext uri="{FF2B5EF4-FFF2-40B4-BE49-F238E27FC236}">
                    <a16:creationId xmlns:a16="http://schemas.microsoft.com/office/drawing/2014/main" xmlns="" id="{530AB025-B721-44BA-94C4-388C2995C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988" y="3886200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7745">
                <a:extLst>
                  <a:ext uri="{FF2B5EF4-FFF2-40B4-BE49-F238E27FC236}">
                    <a16:creationId xmlns:a16="http://schemas.microsoft.com/office/drawing/2014/main" xmlns="" id="{A3CA6635-1FD7-443E-B85F-C49980B85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25" y="3962400"/>
                <a:ext cx="152400" cy="42863"/>
              </a:xfrm>
              <a:custGeom>
                <a:avLst/>
                <a:gdLst>
                  <a:gd name="T0" fmla="*/ 14 w 18"/>
                  <a:gd name="T1" fmla="*/ 4 h 5"/>
                  <a:gd name="T2" fmla="*/ 14 w 18"/>
                  <a:gd name="T3" fmla="*/ 4 h 5"/>
                  <a:gd name="T4" fmla="*/ 16 w 18"/>
                  <a:gd name="T5" fmla="*/ 5 h 5"/>
                  <a:gd name="T6" fmla="*/ 18 w 18"/>
                  <a:gd name="T7" fmla="*/ 5 h 5"/>
                  <a:gd name="T8" fmla="*/ 16 w 18"/>
                  <a:gd name="T9" fmla="*/ 5 h 5"/>
                  <a:gd name="T10" fmla="*/ 16 w 18"/>
                  <a:gd name="T11" fmla="*/ 5 h 5"/>
                  <a:gd name="T12" fmla="*/ 8 w 18"/>
                  <a:gd name="T13" fmla="*/ 3 h 5"/>
                  <a:gd name="T14" fmla="*/ 0 w 18"/>
                  <a:gd name="T15" fmla="*/ 0 h 5"/>
                  <a:gd name="T16" fmla="*/ 0 w 18"/>
                  <a:gd name="T17" fmla="*/ 0 h 5"/>
                  <a:gd name="T18" fmla="*/ 1 w 18"/>
                  <a:gd name="T19" fmla="*/ 0 h 5"/>
                  <a:gd name="T20" fmla="*/ 1 w 18"/>
                  <a:gd name="T21" fmla="*/ 0 h 5"/>
                  <a:gd name="T22" fmla="*/ 1 w 18"/>
                  <a:gd name="T23" fmla="*/ 0 h 5"/>
                  <a:gd name="T24" fmla="*/ 0 w 18"/>
                  <a:gd name="T25" fmla="*/ 0 h 5"/>
                  <a:gd name="T26" fmla="*/ 0 w 18"/>
                  <a:gd name="T27" fmla="*/ 0 h 5"/>
                  <a:gd name="T28" fmla="*/ 0 w 18"/>
                  <a:gd name="T29" fmla="*/ 0 h 5"/>
                  <a:gd name="T30" fmla="*/ 1 w 18"/>
                  <a:gd name="T31" fmla="*/ 0 h 5"/>
                  <a:gd name="T32" fmla="*/ 1 w 18"/>
                  <a:gd name="T33" fmla="*/ 0 h 5"/>
                  <a:gd name="T34" fmla="*/ 1 w 18"/>
                  <a:gd name="T35" fmla="*/ 0 h 5"/>
                  <a:gd name="T36" fmla="*/ 2 w 18"/>
                  <a:gd name="T37" fmla="*/ 1 h 5"/>
                  <a:gd name="T38" fmla="*/ 2 w 18"/>
                  <a:gd name="T39" fmla="*/ 0 h 5"/>
                  <a:gd name="T40" fmla="*/ 2 w 18"/>
                  <a:gd name="T41" fmla="*/ 1 h 5"/>
                  <a:gd name="T42" fmla="*/ 3 w 18"/>
                  <a:gd name="T43" fmla="*/ 1 h 5"/>
                  <a:gd name="T44" fmla="*/ 3 w 18"/>
                  <a:gd name="T45" fmla="*/ 1 h 5"/>
                  <a:gd name="T46" fmla="*/ 5 w 18"/>
                  <a:gd name="T47" fmla="*/ 2 h 5"/>
                  <a:gd name="T48" fmla="*/ 6 w 18"/>
                  <a:gd name="T49" fmla="*/ 2 h 5"/>
                  <a:gd name="T50" fmla="*/ 7 w 18"/>
                  <a:gd name="T51" fmla="*/ 3 h 5"/>
                  <a:gd name="T52" fmla="*/ 8 w 18"/>
                  <a:gd name="T53" fmla="*/ 3 h 5"/>
                  <a:gd name="T54" fmla="*/ 9 w 18"/>
                  <a:gd name="T55" fmla="*/ 3 h 5"/>
                  <a:gd name="T56" fmla="*/ 9 w 18"/>
                  <a:gd name="T57" fmla="*/ 3 h 5"/>
                  <a:gd name="T58" fmla="*/ 10 w 18"/>
                  <a:gd name="T59" fmla="*/ 3 h 5"/>
                  <a:gd name="T60" fmla="*/ 11 w 18"/>
                  <a:gd name="T61" fmla="*/ 3 h 5"/>
                  <a:gd name="T62" fmla="*/ 12 w 18"/>
                  <a:gd name="T63" fmla="*/ 4 h 5"/>
                  <a:gd name="T64" fmla="*/ 12 w 18"/>
                  <a:gd name="T65" fmla="*/ 4 h 5"/>
                  <a:gd name="T66" fmla="*/ 13 w 18"/>
                  <a:gd name="T67" fmla="*/ 4 h 5"/>
                  <a:gd name="T68" fmla="*/ 14 w 18"/>
                  <a:gd name="T6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" h="5"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5"/>
                      <a:pt x="11" y="4"/>
                      <a:pt x="8" y="3"/>
                    </a:cubicBezTo>
                    <a:cubicBezTo>
                      <a:pt x="5" y="3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3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7746">
                <a:extLst>
                  <a:ext uri="{FF2B5EF4-FFF2-40B4-BE49-F238E27FC236}">
                    <a16:creationId xmlns:a16="http://schemas.microsoft.com/office/drawing/2014/main" xmlns="" id="{3CA4E5AA-75DE-44F1-99C4-76C12680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7747">
                <a:extLst>
                  <a:ext uri="{FF2B5EF4-FFF2-40B4-BE49-F238E27FC236}">
                    <a16:creationId xmlns:a16="http://schemas.microsoft.com/office/drawing/2014/main" xmlns="" id="{47DD4685-75C9-4C5A-B86C-D80E28DFA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17463" cy="17463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1 w 2"/>
                  <a:gd name="T9" fmla="*/ 1 h 2"/>
                  <a:gd name="T10" fmla="*/ 0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748">
                <a:extLst>
                  <a:ext uri="{FF2B5EF4-FFF2-40B4-BE49-F238E27FC236}">
                    <a16:creationId xmlns:a16="http://schemas.microsoft.com/office/drawing/2014/main" xmlns="" id="{73AE39AC-5B7A-414F-95B8-131111333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663" y="39370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749">
                <a:extLst>
                  <a:ext uri="{FF2B5EF4-FFF2-40B4-BE49-F238E27FC236}">
                    <a16:creationId xmlns:a16="http://schemas.microsoft.com/office/drawing/2014/main" xmlns="" id="{67E044EF-B1DB-4E15-9D44-529844590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44850"/>
                <a:ext cx="0" cy="7938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7750">
                <a:extLst>
                  <a:ext uri="{FF2B5EF4-FFF2-40B4-BE49-F238E27FC236}">
                    <a16:creationId xmlns:a16="http://schemas.microsoft.com/office/drawing/2014/main" xmlns="" id="{FB3979FD-418A-4436-A120-1860C6CE1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800" y="32861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7751">
                <a:extLst>
                  <a:ext uri="{FF2B5EF4-FFF2-40B4-BE49-F238E27FC236}">
                    <a16:creationId xmlns:a16="http://schemas.microsoft.com/office/drawing/2014/main" xmlns="" id="{9205D142-1951-4141-9384-3CC051BAC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3303588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0 h 3"/>
                  <a:gd name="T14" fmla="*/ 0 w 1"/>
                  <a:gd name="T15" fmla="*/ 0 h 3"/>
                  <a:gd name="T16" fmla="*/ 0 w 1"/>
                  <a:gd name="T17" fmla="*/ 0 h 3"/>
                  <a:gd name="T18" fmla="*/ 0 w 1"/>
                  <a:gd name="T19" fmla="*/ 0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1 h 3"/>
                  <a:gd name="T26" fmla="*/ 0 w 1"/>
                  <a:gd name="T27" fmla="*/ 1 h 3"/>
                  <a:gd name="T28" fmla="*/ 1 w 1"/>
                  <a:gd name="T29" fmla="*/ 1 h 3"/>
                  <a:gd name="T30" fmla="*/ 0 w 1"/>
                  <a:gd name="T31" fmla="*/ 1 h 3"/>
                  <a:gd name="T32" fmla="*/ 1 w 1"/>
                  <a:gd name="T33" fmla="*/ 1 h 3"/>
                  <a:gd name="T34" fmla="*/ 1 w 1"/>
                  <a:gd name="T35" fmla="*/ 1 h 3"/>
                  <a:gd name="T36" fmla="*/ 1 w 1"/>
                  <a:gd name="T37" fmla="*/ 2 h 3"/>
                  <a:gd name="T38" fmla="*/ 1 w 1"/>
                  <a:gd name="T39" fmla="*/ 2 h 3"/>
                  <a:gd name="T40" fmla="*/ 1 w 1"/>
                  <a:gd name="T41" fmla="*/ 3 h 3"/>
                  <a:gd name="T42" fmla="*/ 1 w 1"/>
                  <a:gd name="T43" fmla="*/ 3 h 3"/>
                  <a:gd name="T44" fmla="*/ 1 w 1"/>
                  <a:gd name="T45" fmla="*/ 2 h 3"/>
                  <a:gd name="T46" fmla="*/ 1 w 1"/>
                  <a:gd name="T47" fmla="*/ 2 h 3"/>
                  <a:gd name="T48" fmla="*/ 1 w 1"/>
                  <a:gd name="T49" fmla="*/ 2 h 3"/>
                  <a:gd name="T50" fmla="*/ 1 w 1"/>
                  <a:gd name="T51" fmla="*/ 2 h 3"/>
                  <a:gd name="T52" fmla="*/ 1 w 1"/>
                  <a:gd name="T53" fmla="*/ 2 h 3"/>
                  <a:gd name="T54" fmla="*/ 0 w 1"/>
                  <a:gd name="T55" fmla="*/ 2 h 3"/>
                  <a:gd name="T56" fmla="*/ 0 w 1"/>
                  <a:gd name="T57" fmla="*/ 1 h 3"/>
                  <a:gd name="T58" fmla="*/ 0 w 1"/>
                  <a:gd name="T59" fmla="*/ 0 h 3"/>
                  <a:gd name="T60" fmla="*/ 0 w 1"/>
                  <a:gd name="T61" fmla="*/ 0 h 3"/>
                  <a:gd name="T62" fmla="*/ 0 w 1"/>
                  <a:gd name="T63" fmla="*/ 0 h 3"/>
                  <a:gd name="T64" fmla="*/ 0 w 1"/>
                  <a:gd name="T6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7752">
                <a:extLst>
                  <a:ext uri="{FF2B5EF4-FFF2-40B4-BE49-F238E27FC236}">
                    <a16:creationId xmlns:a16="http://schemas.microsoft.com/office/drawing/2014/main" xmlns="" id="{9EA7CA3B-4EF4-4343-836E-7C8B5A034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800" y="3321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7753">
                <a:extLst>
                  <a:ext uri="{FF2B5EF4-FFF2-40B4-BE49-F238E27FC236}">
                    <a16:creationId xmlns:a16="http://schemas.microsoft.com/office/drawing/2014/main" xmlns="" id="{E7F42212-B59F-48D8-93AA-216B0F80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17925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754">
                <a:extLst>
                  <a:ext uri="{FF2B5EF4-FFF2-40B4-BE49-F238E27FC236}">
                    <a16:creationId xmlns:a16="http://schemas.microsoft.com/office/drawing/2014/main" xmlns="" id="{9545B659-4CE5-41C6-B1F0-616AF91E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430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7755">
                <a:extLst>
                  <a:ext uri="{FF2B5EF4-FFF2-40B4-BE49-F238E27FC236}">
                    <a16:creationId xmlns:a16="http://schemas.microsoft.com/office/drawing/2014/main" xmlns="" id="{A79462FD-88F4-4934-A900-ED7FD281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2805112"/>
                <a:ext cx="481013" cy="422275"/>
              </a:xfrm>
              <a:custGeom>
                <a:avLst/>
                <a:gdLst>
                  <a:gd name="T0" fmla="*/ 57 w 57"/>
                  <a:gd name="T1" fmla="*/ 0 h 50"/>
                  <a:gd name="T2" fmla="*/ 53 w 57"/>
                  <a:gd name="T3" fmla="*/ 1 h 50"/>
                  <a:gd name="T4" fmla="*/ 49 w 57"/>
                  <a:gd name="T5" fmla="*/ 2 h 50"/>
                  <a:gd name="T6" fmla="*/ 37 w 57"/>
                  <a:gd name="T7" fmla="*/ 8 h 50"/>
                  <a:gd name="T8" fmla="*/ 21 w 57"/>
                  <a:gd name="T9" fmla="*/ 20 h 50"/>
                  <a:gd name="T10" fmla="*/ 10 w 57"/>
                  <a:gd name="T11" fmla="*/ 32 h 50"/>
                  <a:gd name="T12" fmla="*/ 2 w 57"/>
                  <a:gd name="T13" fmla="*/ 47 h 50"/>
                  <a:gd name="T14" fmla="*/ 1 w 57"/>
                  <a:gd name="T15" fmla="*/ 49 h 50"/>
                  <a:gd name="T16" fmla="*/ 0 w 57"/>
                  <a:gd name="T17" fmla="*/ 50 h 50"/>
                  <a:gd name="T18" fmla="*/ 1 w 57"/>
                  <a:gd name="T19" fmla="*/ 47 h 50"/>
                  <a:gd name="T20" fmla="*/ 10 w 57"/>
                  <a:gd name="T21" fmla="*/ 31 h 50"/>
                  <a:gd name="T22" fmla="*/ 31 w 57"/>
                  <a:gd name="T23" fmla="*/ 10 h 50"/>
                  <a:gd name="T24" fmla="*/ 39 w 57"/>
                  <a:gd name="T25" fmla="*/ 5 h 50"/>
                  <a:gd name="T26" fmla="*/ 47 w 57"/>
                  <a:gd name="T27" fmla="*/ 2 h 50"/>
                  <a:gd name="T28" fmla="*/ 53 w 57"/>
                  <a:gd name="T29" fmla="*/ 0 h 50"/>
                  <a:gd name="T30" fmla="*/ 57 w 57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50">
                    <a:moveTo>
                      <a:pt x="57" y="0"/>
                    </a:moveTo>
                    <a:cubicBezTo>
                      <a:pt x="56" y="0"/>
                      <a:pt x="54" y="1"/>
                      <a:pt x="53" y="1"/>
                    </a:cubicBezTo>
                    <a:cubicBezTo>
                      <a:pt x="52" y="2"/>
                      <a:pt x="51" y="2"/>
                      <a:pt x="49" y="2"/>
                    </a:cubicBezTo>
                    <a:cubicBezTo>
                      <a:pt x="45" y="4"/>
                      <a:pt x="41" y="6"/>
                      <a:pt x="37" y="8"/>
                    </a:cubicBezTo>
                    <a:cubicBezTo>
                      <a:pt x="31" y="11"/>
                      <a:pt x="26" y="15"/>
                      <a:pt x="21" y="20"/>
                    </a:cubicBezTo>
                    <a:cubicBezTo>
                      <a:pt x="17" y="23"/>
                      <a:pt x="14" y="27"/>
                      <a:pt x="10" y="32"/>
                    </a:cubicBezTo>
                    <a:cubicBezTo>
                      <a:pt x="7" y="37"/>
                      <a:pt x="4" y="42"/>
                      <a:pt x="2" y="47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50"/>
                      <a:pt x="0" y="50"/>
                    </a:cubicBezTo>
                    <a:cubicBezTo>
                      <a:pt x="0" y="49"/>
                      <a:pt x="1" y="48"/>
                      <a:pt x="1" y="47"/>
                    </a:cubicBezTo>
                    <a:cubicBezTo>
                      <a:pt x="3" y="42"/>
                      <a:pt x="7" y="36"/>
                      <a:pt x="10" y="31"/>
                    </a:cubicBezTo>
                    <a:cubicBezTo>
                      <a:pt x="16" y="23"/>
                      <a:pt x="22" y="16"/>
                      <a:pt x="31" y="10"/>
                    </a:cubicBezTo>
                    <a:cubicBezTo>
                      <a:pt x="34" y="8"/>
                      <a:pt x="36" y="7"/>
                      <a:pt x="39" y="5"/>
                    </a:cubicBezTo>
                    <a:cubicBezTo>
                      <a:pt x="42" y="4"/>
                      <a:pt x="44" y="3"/>
                      <a:pt x="47" y="2"/>
                    </a:cubicBezTo>
                    <a:cubicBezTo>
                      <a:pt x="49" y="2"/>
                      <a:pt x="51" y="1"/>
                      <a:pt x="53" y="0"/>
                    </a:cubicBezTo>
                    <a:cubicBezTo>
                      <a:pt x="54" y="0"/>
                      <a:pt x="55" y="0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7756">
                <a:extLst>
                  <a:ext uri="{FF2B5EF4-FFF2-40B4-BE49-F238E27FC236}">
                    <a16:creationId xmlns:a16="http://schemas.microsoft.com/office/drawing/2014/main" xmlns="" id="{8CB8D2CA-A770-4F6A-882D-80157378A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76588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xmlns="" id="{CB0E2C34-9F0B-412A-8797-7C2125D5D737}"/>
              </a:ext>
            </a:extLst>
          </p:cNvPr>
          <p:cNvSpPr txBox="1"/>
          <p:nvPr/>
        </p:nvSpPr>
        <p:spPr>
          <a:xfrm>
            <a:off x="4259808" y="1660107"/>
            <a:ext cx="1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北方普遍吃水饺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C006BB70-E69A-4FD7-BD3F-D7857EDD52A8}"/>
              </a:ext>
            </a:extLst>
          </p:cNvPr>
          <p:cNvSpPr txBox="1"/>
          <p:nvPr/>
        </p:nvSpPr>
        <p:spPr>
          <a:xfrm>
            <a:off x="2939942" y="2060765"/>
            <a:ext cx="3231654" cy="10503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每年农历冬至这天，不论贫富，饺子是必不可少的节日饭。谚云：“十月一，冬至到，家家户户吃水饺。”这种习俗，是因纪念“医圣”张仲景冬至舍药留下的。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0DA290B5-614A-45A2-AED0-C2F4DA1C7D5F}"/>
              </a:ext>
            </a:extLst>
          </p:cNvPr>
          <p:cNvGrpSpPr/>
          <p:nvPr/>
        </p:nvGrpSpPr>
        <p:grpSpPr>
          <a:xfrm>
            <a:off x="6253475" y="1180240"/>
            <a:ext cx="1814020" cy="1761265"/>
            <a:chOff x="6253475" y="1180240"/>
            <a:chExt cx="1814020" cy="1761265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xmlns="" id="{AE00A7F2-5D24-4915-8BA4-FB8BA6E7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38813" y="1476597"/>
              <a:ext cx="1195907" cy="1195907"/>
            </a:xfrm>
            <a:custGeom>
              <a:avLst/>
              <a:gdLst>
                <a:gd name="connsiteX0" fmla="*/ 542197 w 1084394"/>
                <a:gd name="connsiteY0" fmla="*/ 0 h 1084394"/>
                <a:gd name="connsiteX1" fmla="*/ 1084394 w 1084394"/>
                <a:gd name="connsiteY1" fmla="*/ 542197 h 1084394"/>
                <a:gd name="connsiteX2" fmla="*/ 542197 w 1084394"/>
                <a:gd name="connsiteY2" fmla="*/ 1084394 h 1084394"/>
                <a:gd name="connsiteX3" fmla="*/ 0 w 1084394"/>
                <a:gd name="connsiteY3" fmla="*/ 542197 h 1084394"/>
                <a:gd name="connsiteX4" fmla="*/ 542197 w 1084394"/>
                <a:gd name="connsiteY4" fmla="*/ 0 h 1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394" h="1084394">
                  <a:moveTo>
                    <a:pt x="542197" y="0"/>
                  </a:moveTo>
                  <a:cubicBezTo>
                    <a:pt x="841644" y="0"/>
                    <a:pt x="1084394" y="242750"/>
                    <a:pt x="1084394" y="542197"/>
                  </a:cubicBezTo>
                  <a:cubicBezTo>
                    <a:pt x="1084394" y="841644"/>
                    <a:pt x="841644" y="1084394"/>
                    <a:pt x="542197" y="1084394"/>
                  </a:cubicBezTo>
                  <a:cubicBezTo>
                    <a:pt x="242750" y="1084394"/>
                    <a:pt x="0" y="841644"/>
                    <a:pt x="0" y="542197"/>
                  </a:cubicBezTo>
                  <a:cubicBezTo>
                    <a:pt x="0" y="242750"/>
                    <a:pt x="242750" y="0"/>
                    <a:pt x="542197" y="0"/>
                  </a:cubicBezTo>
                  <a:close/>
                </a:path>
              </a:pathLst>
            </a:custGeom>
          </p:spPr>
        </p:pic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xmlns="" id="{9612121E-BD2E-430F-8199-A00A59D6E985}"/>
                </a:ext>
              </a:extLst>
            </p:cNvPr>
            <p:cNvGrpSpPr/>
            <p:nvPr/>
          </p:nvGrpSpPr>
          <p:grpSpPr>
            <a:xfrm>
              <a:off x="6253475" y="1180240"/>
              <a:ext cx="1814020" cy="1761265"/>
              <a:chOff x="6843713" y="2805112"/>
              <a:chExt cx="1419225" cy="1377951"/>
            </a:xfrm>
          </p:grpSpPr>
          <p:sp>
            <p:nvSpPr>
              <p:cNvPr id="71" name="Freeform 7703">
                <a:extLst>
                  <a:ext uri="{FF2B5EF4-FFF2-40B4-BE49-F238E27FC236}">
                    <a16:creationId xmlns:a16="http://schemas.microsoft.com/office/drawing/2014/main" xmlns="" id="{0E030749-C49A-455D-A27F-65968E1B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1650" y="3573463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7704">
                <a:extLst>
                  <a:ext uri="{FF2B5EF4-FFF2-40B4-BE49-F238E27FC236}">
                    <a16:creationId xmlns:a16="http://schemas.microsoft.com/office/drawing/2014/main" xmlns="" id="{80152879-3669-436B-AF8E-7A34EFD2F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7705">
                <a:extLst>
                  <a:ext uri="{FF2B5EF4-FFF2-40B4-BE49-F238E27FC236}">
                    <a16:creationId xmlns:a16="http://schemas.microsoft.com/office/drawing/2014/main" xmlns="" id="{E1E1B6E4-EE57-403F-90D5-DD7AA6640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706">
                <a:extLst>
                  <a:ext uri="{FF2B5EF4-FFF2-40B4-BE49-F238E27FC236}">
                    <a16:creationId xmlns:a16="http://schemas.microsoft.com/office/drawing/2014/main" xmlns="" id="{96178E8A-9525-4D57-9DF3-61C38728F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7707">
                <a:extLst>
                  <a:ext uri="{FF2B5EF4-FFF2-40B4-BE49-F238E27FC236}">
                    <a16:creationId xmlns:a16="http://schemas.microsoft.com/office/drawing/2014/main" xmlns="" id="{E5E3DA24-BD4F-42D9-95D4-E49A59F6F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28988"/>
                <a:ext cx="7938" cy="1746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7708">
                <a:extLst>
                  <a:ext uri="{FF2B5EF4-FFF2-40B4-BE49-F238E27FC236}">
                    <a16:creationId xmlns:a16="http://schemas.microsoft.com/office/drawing/2014/main" xmlns="" id="{FD24881A-AA78-4CAC-A656-ED12C775B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4013200"/>
                <a:ext cx="793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7709">
                <a:extLst>
                  <a:ext uri="{FF2B5EF4-FFF2-40B4-BE49-F238E27FC236}">
                    <a16:creationId xmlns:a16="http://schemas.microsoft.com/office/drawing/2014/main" xmlns="" id="{D799A15D-547F-489C-89D7-28DAA20CB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7710">
                <a:extLst>
                  <a:ext uri="{FF2B5EF4-FFF2-40B4-BE49-F238E27FC236}">
                    <a16:creationId xmlns:a16="http://schemas.microsoft.com/office/drawing/2014/main" xmlns="" id="{51C06E93-1673-4E6A-AC60-782285A76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7711">
                <a:extLst>
                  <a:ext uri="{FF2B5EF4-FFF2-40B4-BE49-F238E27FC236}">
                    <a16:creationId xmlns:a16="http://schemas.microsoft.com/office/drawing/2014/main" xmlns="" id="{473C5D59-4D9E-48DD-93C6-00888C0EF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7712">
                <a:extLst>
                  <a:ext uri="{FF2B5EF4-FFF2-40B4-BE49-F238E27FC236}">
                    <a16:creationId xmlns:a16="http://schemas.microsoft.com/office/drawing/2014/main" xmlns="" id="{62F06FE8-5F13-418D-BD98-D08134BA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7713">
                <a:extLst>
                  <a:ext uri="{FF2B5EF4-FFF2-40B4-BE49-F238E27FC236}">
                    <a16:creationId xmlns:a16="http://schemas.microsoft.com/office/drawing/2014/main" xmlns="" id="{C98E4700-A7E0-47C0-89ED-6C26C3C6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17463" cy="7938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  <a:gd name="T8" fmla="*/ 1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7714">
                <a:extLst>
                  <a:ext uri="{FF2B5EF4-FFF2-40B4-BE49-F238E27FC236}">
                    <a16:creationId xmlns:a16="http://schemas.microsoft.com/office/drawing/2014/main" xmlns="" id="{B436031C-8172-41E0-8F62-49C8D835B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4725" y="3929063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7715">
                <a:extLst>
                  <a:ext uri="{FF2B5EF4-FFF2-40B4-BE49-F238E27FC236}">
                    <a16:creationId xmlns:a16="http://schemas.microsoft.com/office/drawing/2014/main" xmlns="" id="{2072517A-CBAA-49AA-8F8A-C35D12FC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7716">
                <a:extLst>
                  <a:ext uri="{FF2B5EF4-FFF2-40B4-BE49-F238E27FC236}">
                    <a16:creationId xmlns:a16="http://schemas.microsoft.com/office/drawing/2014/main" xmlns="" id="{4E133CD7-85D7-4AE3-AA7F-EFE780C68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60725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717">
                <a:extLst>
                  <a:ext uri="{FF2B5EF4-FFF2-40B4-BE49-F238E27FC236}">
                    <a16:creationId xmlns:a16="http://schemas.microsoft.com/office/drawing/2014/main" xmlns="" id="{87CCB871-F88B-4311-ABCD-C2897AFB5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3684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718">
                <a:extLst>
                  <a:ext uri="{FF2B5EF4-FFF2-40B4-BE49-F238E27FC236}">
                    <a16:creationId xmlns:a16="http://schemas.microsoft.com/office/drawing/2014/main" xmlns="" id="{39842BCB-E0AE-4781-A2DB-6AB82144B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75063"/>
                <a:ext cx="0" cy="952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7719">
                <a:extLst>
                  <a:ext uri="{FF2B5EF4-FFF2-40B4-BE49-F238E27FC236}">
                    <a16:creationId xmlns:a16="http://schemas.microsoft.com/office/drawing/2014/main" xmlns="" id="{187FF711-758D-4517-B1ED-FF9C6BE6B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67125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7720">
                <a:extLst>
                  <a:ext uri="{FF2B5EF4-FFF2-40B4-BE49-F238E27FC236}">
                    <a16:creationId xmlns:a16="http://schemas.microsoft.com/office/drawing/2014/main" xmlns="" id="{118E84E1-5819-4425-BB91-5775001B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371850"/>
                <a:ext cx="25400" cy="236538"/>
              </a:xfrm>
              <a:custGeom>
                <a:avLst/>
                <a:gdLst>
                  <a:gd name="T0" fmla="*/ 1 w 3"/>
                  <a:gd name="T1" fmla="*/ 27 h 28"/>
                  <a:gd name="T2" fmla="*/ 1 w 3"/>
                  <a:gd name="T3" fmla="*/ 26 h 28"/>
                  <a:gd name="T4" fmla="*/ 1 w 3"/>
                  <a:gd name="T5" fmla="*/ 24 h 28"/>
                  <a:gd name="T6" fmla="*/ 1 w 3"/>
                  <a:gd name="T7" fmla="*/ 21 h 28"/>
                  <a:gd name="T8" fmla="*/ 0 w 3"/>
                  <a:gd name="T9" fmla="*/ 16 h 28"/>
                  <a:gd name="T10" fmla="*/ 1 w 3"/>
                  <a:gd name="T11" fmla="*/ 15 h 28"/>
                  <a:gd name="T12" fmla="*/ 1 w 3"/>
                  <a:gd name="T13" fmla="*/ 14 h 28"/>
                  <a:gd name="T14" fmla="*/ 1 w 3"/>
                  <a:gd name="T15" fmla="*/ 13 h 28"/>
                  <a:gd name="T16" fmla="*/ 1 w 3"/>
                  <a:gd name="T17" fmla="*/ 9 h 28"/>
                  <a:gd name="T18" fmla="*/ 1 w 3"/>
                  <a:gd name="T19" fmla="*/ 8 h 28"/>
                  <a:gd name="T20" fmla="*/ 1 w 3"/>
                  <a:gd name="T21" fmla="*/ 8 h 28"/>
                  <a:gd name="T22" fmla="*/ 1 w 3"/>
                  <a:gd name="T23" fmla="*/ 7 h 28"/>
                  <a:gd name="T24" fmla="*/ 2 w 3"/>
                  <a:gd name="T25" fmla="*/ 6 h 28"/>
                  <a:gd name="T26" fmla="*/ 2 w 3"/>
                  <a:gd name="T27" fmla="*/ 6 h 28"/>
                  <a:gd name="T28" fmla="*/ 2 w 3"/>
                  <a:gd name="T29" fmla="*/ 6 h 28"/>
                  <a:gd name="T30" fmla="*/ 2 w 3"/>
                  <a:gd name="T31" fmla="*/ 3 h 28"/>
                  <a:gd name="T32" fmla="*/ 3 w 3"/>
                  <a:gd name="T33" fmla="*/ 2 h 28"/>
                  <a:gd name="T34" fmla="*/ 3 w 3"/>
                  <a:gd name="T35" fmla="*/ 1 h 28"/>
                  <a:gd name="T36" fmla="*/ 3 w 3"/>
                  <a:gd name="T37" fmla="*/ 1 h 28"/>
                  <a:gd name="T38" fmla="*/ 3 w 3"/>
                  <a:gd name="T39" fmla="*/ 1 h 28"/>
                  <a:gd name="T40" fmla="*/ 3 w 3"/>
                  <a:gd name="T41" fmla="*/ 2 h 28"/>
                  <a:gd name="T42" fmla="*/ 3 w 3"/>
                  <a:gd name="T43" fmla="*/ 4 h 28"/>
                  <a:gd name="T44" fmla="*/ 2 w 3"/>
                  <a:gd name="T45" fmla="*/ 4 h 28"/>
                  <a:gd name="T46" fmla="*/ 2 w 3"/>
                  <a:gd name="T47" fmla="*/ 5 h 28"/>
                  <a:gd name="T48" fmla="*/ 2 w 3"/>
                  <a:gd name="T49" fmla="*/ 6 h 28"/>
                  <a:gd name="T50" fmla="*/ 2 w 3"/>
                  <a:gd name="T51" fmla="*/ 12 h 28"/>
                  <a:gd name="T52" fmla="*/ 2 w 3"/>
                  <a:gd name="T53" fmla="*/ 13 h 28"/>
                  <a:gd name="T54" fmla="*/ 1 w 3"/>
                  <a:gd name="T55" fmla="*/ 14 h 28"/>
                  <a:gd name="T56" fmla="*/ 1 w 3"/>
                  <a:gd name="T57" fmla="*/ 15 h 28"/>
                  <a:gd name="T58" fmla="*/ 1 w 3"/>
                  <a:gd name="T59" fmla="*/ 15 h 28"/>
                  <a:gd name="T60" fmla="*/ 1 w 3"/>
                  <a:gd name="T61" fmla="*/ 16 h 28"/>
                  <a:gd name="T62" fmla="*/ 1 w 3"/>
                  <a:gd name="T63" fmla="*/ 16 h 28"/>
                  <a:gd name="T64" fmla="*/ 1 w 3"/>
                  <a:gd name="T65" fmla="*/ 17 h 28"/>
                  <a:gd name="T66" fmla="*/ 1 w 3"/>
                  <a:gd name="T67" fmla="*/ 18 h 28"/>
                  <a:gd name="T68" fmla="*/ 1 w 3"/>
                  <a:gd name="T69" fmla="*/ 20 h 28"/>
                  <a:gd name="T70" fmla="*/ 1 w 3"/>
                  <a:gd name="T71" fmla="*/ 21 h 28"/>
                  <a:gd name="T72" fmla="*/ 1 w 3"/>
                  <a:gd name="T73" fmla="*/ 22 h 28"/>
                  <a:gd name="T74" fmla="*/ 1 w 3"/>
                  <a:gd name="T75" fmla="*/ 22 h 28"/>
                  <a:gd name="T76" fmla="*/ 1 w 3"/>
                  <a:gd name="T77" fmla="*/ 23 h 28"/>
                  <a:gd name="T78" fmla="*/ 1 w 3"/>
                  <a:gd name="T79" fmla="*/ 23 h 28"/>
                  <a:gd name="T80" fmla="*/ 1 w 3"/>
                  <a:gd name="T81" fmla="*/ 23 h 28"/>
                  <a:gd name="T82" fmla="*/ 1 w 3"/>
                  <a:gd name="T83" fmla="*/ 23 h 28"/>
                  <a:gd name="T84" fmla="*/ 1 w 3"/>
                  <a:gd name="T85" fmla="*/ 24 h 28"/>
                  <a:gd name="T86" fmla="*/ 1 w 3"/>
                  <a:gd name="T87" fmla="*/ 25 h 28"/>
                  <a:gd name="T88" fmla="*/ 1 w 3"/>
                  <a:gd name="T89" fmla="*/ 25 h 28"/>
                  <a:gd name="T90" fmla="*/ 1 w 3"/>
                  <a:gd name="T91" fmla="*/ 27 h 28"/>
                  <a:gd name="T92" fmla="*/ 1 w 3"/>
                  <a:gd name="T93" fmla="*/ 27 h 28"/>
                  <a:gd name="T94" fmla="*/ 1 w 3"/>
                  <a:gd name="T95" fmla="*/ 28 h 28"/>
                  <a:gd name="T96" fmla="*/ 1 w 3"/>
                  <a:gd name="T9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0"/>
                      <a:pt x="1" y="17"/>
                      <a:pt x="0" y="16"/>
                    </a:cubicBezTo>
                    <a:cubicBezTo>
                      <a:pt x="0" y="16"/>
                      <a:pt x="1" y="16"/>
                      <a:pt x="0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3" y="2"/>
                      <a:pt x="3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2" y="13"/>
                      <a:pt x="1" y="13"/>
                      <a:pt x="2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2" y="13"/>
                      <a:pt x="1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2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1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6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721">
                <a:extLst>
                  <a:ext uri="{FF2B5EF4-FFF2-40B4-BE49-F238E27FC236}">
                    <a16:creationId xmlns:a16="http://schemas.microsoft.com/office/drawing/2014/main" xmlns="" id="{7B58E9A0-95CF-4232-A068-7589FBD5E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3811588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7722">
                <a:extLst>
                  <a:ext uri="{FF2B5EF4-FFF2-40B4-BE49-F238E27FC236}">
                    <a16:creationId xmlns:a16="http://schemas.microsoft.com/office/drawing/2014/main" xmlns="" id="{9936665D-1998-4A10-94A3-00432F7DC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513" y="3751263"/>
                <a:ext cx="7938" cy="17463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  <a:gd name="T12" fmla="*/ 1 w 1"/>
                  <a:gd name="T13" fmla="*/ 1 h 2"/>
                  <a:gd name="T14" fmla="*/ 0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723">
                <a:extLst>
                  <a:ext uri="{FF2B5EF4-FFF2-40B4-BE49-F238E27FC236}">
                    <a16:creationId xmlns:a16="http://schemas.microsoft.com/office/drawing/2014/main" xmlns="" id="{19483B68-3B57-4384-BF88-E5D93C93D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35388"/>
                <a:ext cx="9525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724">
                <a:extLst>
                  <a:ext uri="{FF2B5EF4-FFF2-40B4-BE49-F238E27FC236}">
                    <a16:creationId xmlns:a16="http://schemas.microsoft.com/office/drawing/2014/main" xmlns="" id="{44139FBC-89F9-47B4-9D6A-2B530F17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25863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725">
                <a:extLst>
                  <a:ext uri="{FF2B5EF4-FFF2-40B4-BE49-F238E27FC236}">
                    <a16:creationId xmlns:a16="http://schemas.microsoft.com/office/drawing/2014/main" xmlns="" id="{087360C2-C8A5-4E13-B741-2464E581E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73450"/>
                <a:ext cx="0" cy="793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7726">
                <a:extLst>
                  <a:ext uri="{FF2B5EF4-FFF2-40B4-BE49-F238E27FC236}">
                    <a16:creationId xmlns:a16="http://schemas.microsoft.com/office/drawing/2014/main" xmlns="" id="{4E0B5ECA-0841-4ACD-8326-C2ADD8E8F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48050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7727">
                <a:extLst>
                  <a:ext uri="{FF2B5EF4-FFF2-40B4-BE49-F238E27FC236}">
                    <a16:creationId xmlns:a16="http://schemas.microsoft.com/office/drawing/2014/main" xmlns="" id="{85CC1C98-B3FB-4C9B-975E-0A5B16FDC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7050" y="2881313"/>
                <a:ext cx="1385888" cy="1301750"/>
              </a:xfrm>
              <a:custGeom>
                <a:avLst/>
                <a:gdLst>
                  <a:gd name="T0" fmla="*/ 154 w 164"/>
                  <a:gd name="T1" fmla="*/ 110 h 154"/>
                  <a:gd name="T2" fmla="*/ 160 w 164"/>
                  <a:gd name="T3" fmla="*/ 97 h 154"/>
                  <a:gd name="T4" fmla="*/ 161 w 164"/>
                  <a:gd name="T5" fmla="*/ 83 h 154"/>
                  <a:gd name="T6" fmla="*/ 158 w 164"/>
                  <a:gd name="T7" fmla="*/ 82 h 154"/>
                  <a:gd name="T8" fmla="*/ 139 w 164"/>
                  <a:gd name="T9" fmla="*/ 121 h 154"/>
                  <a:gd name="T10" fmla="*/ 121 w 164"/>
                  <a:gd name="T11" fmla="*/ 131 h 154"/>
                  <a:gd name="T12" fmla="*/ 95 w 164"/>
                  <a:gd name="T13" fmla="*/ 134 h 154"/>
                  <a:gd name="T14" fmla="*/ 72 w 164"/>
                  <a:gd name="T15" fmla="*/ 133 h 154"/>
                  <a:gd name="T16" fmla="*/ 42 w 164"/>
                  <a:gd name="T17" fmla="*/ 116 h 154"/>
                  <a:gd name="T18" fmla="*/ 42 w 164"/>
                  <a:gd name="T19" fmla="*/ 115 h 154"/>
                  <a:gd name="T20" fmla="*/ 65 w 164"/>
                  <a:gd name="T21" fmla="*/ 130 h 154"/>
                  <a:gd name="T22" fmla="*/ 74 w 164"/>
                  <a:gd name="T23" fmla="*/ 132 h 154"/>
                  <a:gd name="T24" fmla="*/ 116 w 164"/>
                  <a:gd name="T25" fmla="*/ 125 h 154"/>
                  <a:gd name="T26" fmla="*/ 134 w 164"/>
                  <a:gd name="T27" fmla="*/ 100 h 154"/>
                  <a:gd name="T28" fmla="*/ 132 w 164"/>
                  <a:gd name="T29" fmla="*/ 95 h 154"/>
                  <a:gd name="T30" fmla="*/ 125 w 164"/>
                  <a:gd name="T31" fmla="*/ 104 h 154"/>
                  <a:gd name="T32" fmla="*/ 118 w 164"/>
                  <a:gd name="T33" fmla="*/ 111 h 154"/>
                  <a:gd name="T34" fmla="*/ 73 w 164"/>
                  <a:gd name="T35" fmla="*/ 121 h 154"/>
                  <a:gd name="T36" fmla="*/ 43 w 164"/>
                  <a:gd name="T37" fmla="*/ 91 h 154"/>
                  <a:gd name="T38" fmla="*/ 41 w 164"/>
                  <a:gd name="T39" fmla="*/ 75 h 154"/>
                  <a:gd name="T40" fmla="*/ 43 w 164"/>
                  <a:gd name="T41" fmla="*/ 61 h 154"/>
                  <a:gd name="T42" fmla="*/ 51 w 164"/>
                  <a:gd name="T43" fmla="*/ 47 h 154"/>
                  <a:gd name="T44" fmla="*/ 99 w 164"/>
                  <a:gd name="T45" fmla="*/ 35 h 154"/>
                  <a:gd name="T46" fmla="*/ 117 w 164"/>
                  <a:gd name="T47" fmla="*/ 47 h 154"/>
                  <a:gd name="T48" fmla="*/ 124 w 164"/>
                  <a:gd name="T49" fmla="*/ 52 h 154"/>
                  <a:gd name="T50" fmla="*/ 103 w 164"/>
                  <a:gd name="T51" fmla="*/ 33 h 154"/>
                  <a:gd name="T52" fmla="*/ 100 w 164"/>
                  <a:gd name="T53" fmla="*/ 21 h 154"/>
                  <a:gd name="T54" fmla="*/ 132 w 164"/>
                  <a:gd name="T55" fmla="*/ 45 h 154"/>
                  <a:gd name="T56" fmla="*/ 138 w 164"/>
                  <a:gd name="T57" fmla="*/ 49 h 154"/>
                  <a:gd name="T58" fmla="*/ 135 w 164"/>
                  <a:gd name="T59" fmla="*/ 38 h 154"/>
                  <a:gd name="T60" fmla="*/ 148 w 164"/>
                  <a:gd name="T61" fmla="*/ 65 h 154"/>
                  <a:gd name="T62" fmla="*/ 152 w 164"/>
                  <a:gd name="T63" fmla="*/ 65 h 154"/>
                  <a:gd name="T64" fmla="*/ 151 w 164"/>
                  <a:gd name="T65" fmla="*/ 49 h 154"/>
                  <a:gd name="T66" fmla="*/ 152 w 164"/>
                  <a:gd name="T67" fmla="*/ 54 h 154"/>
                  <a:gd name="T68" fmla="*/ 151 w 164"/>
                  <a:gd name="T69" fmla="*/ 50 h 154"/>
                  <a:gd name="T70" fmla="*/ 147 w 164"/>
                  <a:gd name="T71" fmla="*/ 40 h 154"/>
                  <a:gd name="T72" fmla="*/ 141 w 164"/>
                  <a:gd name="T73" fmla="*/ 31 h 154"/>
                  <a:gd name="T74" fmla="*/ 12 w 164"/>
                  <a:gd name="T75" fmla="*/ 76 h 154"/>
                  <a:gd name="T76" fmla="*/ 4 w 164"/>
                  <a:gd name="T77" fmla="*/ 57 h 154"/>
                  <a:gd name="T78" fmla="*/ 39 w 164"/>
                  <a:gd name="T79" fmla="*/ 112 h 154"/>
                  <a:gd name="T80" fmla="*/ 37 w 164"/>
                  <a:gd name="T81" fmla="*/ 127 h 154"/>
                  <a:gd name="T82" fmla="*/ 32 w 164"/>
                  <a:gd name="T83" fmla="*/ 122 h 154"/>
                  <a:gd name="T84" fmla="*/ 40 w 164"/>
                  <a:gd name="T85" fmla="*/ 130 h 154"/>
                  <a:gd name="T86" fmla="*/ 21 w 164"/>
                  <a:gd name="T87" fmla="*/ 106 h 154"/>
                  <a:gd name="T88" fmla="*/ 19 w 164"/>
                  <a:gd name="T89" fmla="*/ 102 h 154"/>
                  <a:gd name="T90" fmla="*/ 17 w 164"/>
                  <a:gd name="T91" fmla="*/ 96 h 154"/>
                  <a:gd name="T92" fmla="*/ 148 w 164"/>
                  <a:gd name="T93" fmla="*/ 42 h 154"/>
                  <a:gd name="T94" fmla="*/ 134 w 164"/>
                  <a:gd name="T95" fmla="*/ 33 h 154"/>
                  <a:gd name="T96" fmla="*/ 101 w 164"/>
                  <a:gd name="T97" fmla="*/ 15 h 154"/>
                  <a:gd name="T98" fmla="*/ 31 w 164"/>
                  <a:gd name="T99" fmla="*/ 102 h 154"/>
                  <a:gd name="T100" fmla="*/ 29 w 164"/>
                  <a:gd name="T101" fmla="*/ 97 h 154"/>
                  <a:gd name="T102" fmla="*/ 25 w 164"/>
                  <a:gd name="T103" fmla="*/ 73 h 154"/>
                  <a:gd name="T104" fmla="*/ 35 w 164"/>
                  <a:gd name="T105" fmla="*/ 106 h 154"/>
                  <a:gd name="T106" fmla="*/ 34 w 164"/>
                  <a:gd name="T107" fmla="*/ 104 h 154"/>
                  <a:gd name="T108" fmla="*/ 35 w 164"/>
                  <a:gd name="T109" fmla="*/ 107 h 154"/>
                  <a:gd name="T110" fmla="*/ 39 w 164"/>
                  <a:gd name="T111" fmla="*/ 111 h 154"/>
                  <a:gd name="T112" fmla="*/ 42 w 164"/>
                  <a:gd name="T113" fmla="*/ 114 h 154"/>
                  <a:gd name="T114" fmla="*/ 39 w 164"/>
                  <a:gd name="T115" fmla="*/ 111 h 154"/>
                  <a:gd name="T116" fmla="*/ 28 w 164"/>
                  <a:gd name="T117" fmla="*/ 92 h 154"/>
                  <a:gd name="T118" fmla="*/ 131 w 164"/>
                  <a:gd name="T119" fmla="*/ 33 h 154"/>
                  <a:gd name="T120" fmla="*/ 134 w 164"/>
                  <a:gd name="T121" fmla="*/ 103 h 154"/>
                  <a:gd name="T122" fmla="*/ 125 w 164"/>
                  <a:gd name="T123" fmla="*/ 39 h 154"/>
                  <a:gd name="T124" fmla="*/ 100 w 164"/>
                  <a:gd name="T125" fmla="*/ 2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" h="154">
                    <a:moveTo>
                      <a:pt x="1" y="79"/>
                    </a:move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0" y="82"/>
                      <a:pt x="1" y="85"/>
                      <a:pt x="1" y="87"/>
                    </a:cubicBezTo>
                    <a:cubicBezTo>
                      <a:pt x="1" y="88"/>
                      <a:pt x="1" y="88"/>
                      <a:pt x="1" y="89"/>
                    </a:cubicBezTo>
                    <a:cubicBezTo>
                      <a:pt x="1" y="92"/>
                      <a:pt x="2" y="95"/>
                      <a:pt x="4" y="99"/>
                    </a:cubicBezTo>
                    <a:cubicBezTo>
                      <a:pt x="5" y="103"/>
                      <a:pt x="7" y="107"/>
                      <a:pt x="9" y="111"/>
                    </a:cubicBezTo>
                    <a:cubicBezTo>
                      <a:pt x="11" y="114"/>
                      <a:pt x="13" y="118"/>
                      <a:pt x="16" y="121"/>
                    </a:cubicBezTo>
                    <a:cubicBezTo>
                      <a:pt x="18" y="125"/>
                      <a:pt x="21" y="128"/>
                      <a:pt x="24" y="130"/>
                    </a:cubicBezTo>
                    <a:cubicBezTo>
                      <a:pt x="26" y="132"/>
                      <a:pt x="28" y="134"/>
                      <a:pt x="30" y="135"/>
                    </a:cubicBezTo>
                    <a:cubicBezTo>
                      <a:pt x="32" y="137"/>
                      <a:pt x="34" y="138"/>
                      <a:pt x="36" y="139"/>
                    </a:cubicBezTo>
                    <a:cubicBezTo>
                      <a:pt x="39" y="141"/>
                      <a:pt x="41" y="143"/>
                      <a:pt x="44" y="144"/>
                    </a:cubicBezTo>
                    <a:cubicBezTo>
                      <a:pt x="47" y="145"/>
                      <a:pt x="49" y="147"/>
                      <a:pt x="52" y="148"/>
                    </a:cubicBezTo>
                    <a:cubicBezTo>
                      <a:pt x="52" y="148"/>
                      <a:pt x="53" y="148"/>
                      <a:pt x="53" y="148"/>
                    </a:cubicBezTo>
                    <a:cubicBezTo>
                      <a:pt x="54" y="149"/>
                      <a:pt x="56" y="149"/>
                      <a:pt x="57" y="149"/>
                    </a:cubicBezTo>
                    <a:cubicBezTo>
                      <a:pt x="62" y="151"/>
                      <a:pt x="67" y="152"/>
                      <a:pt x="73" y="153"/>
                    </a:cubicBezTo>
                    <a:cubicBezTo>
                      <a:pt x="78" y="154"/>
                      <a:pt x="84" y="154"/>
                      <a:pt x="89" y="154"/>
                    </a:cubicBezTo>
                    <a:cubicBezTo>
                      <a:pt x="94" y="153"/>
                      <a:pt x="99" y="152"/>
                      <a:pt x="103" y="151"/>
                    </a:cubicBezTo>
                    <a:cubicBezTo>
                      <a:pt x="104" y="151"/>
                      <a:pt x="106" y="151"/>
                      <a:pt x="107" y="150"/>
                    </a:cubicBezTo>
                    <a:cubicBezTo>
                      <a:pt x="111" y="149"/>
                      <a:pt x="115" y="147"/>
                      <a:pt x="119" y="145"/>
                    </a:cubicBezTo>
                    <a:cubicBezTo>
                      <a:pt x="123" y="143"/>
                      <a:pt x="127" y="141"/>
                      <a:pt x="130" y="139"/>
                    </a:cubicBezTo>
                    <a:cubicBezTo>
                      <a:pt x="130" y="139"/>
                      <a:pt x="130" y="139"/>
                      <a:pt x="130" y="139"/>
                    </a:cubicBezTo>
                    <a:cubicBezTo>
                      <a:pt x="135" y="136"/>
                      <a:pt x="139" y="132"/>
                      <a:pt x="143" y="128"/>
                    </a:cubicBezTo>
                    <a:cubicBezTo>
                      <a:pt x="147" y="123"/>
                      <a:pt x="151" y="118"/>
                      <a:pt x="154" y="113"/>
                    </a:cubicBezTo>
                    <a:cubicBezTo>
                      <a:pt x="154" y="112"/>
                      <a:pt x="155" y="110"/>
                      <a:pt x="156" y="109"/>
                    </a:cubicBezTo>
                    <a:cubicBezTo>
                      <a:pt x="157" y="107"/>
                      <a:pt x="158" y="105"/>
                      <a:pt x="158" y="104"/>
                    </a:cubicBezTo>
                    <a:cubicBezTo>
                      <a:pt x="158" y="105"/>
                      <a:pt x="157" y="105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6" y="107"/>
                      <a:pt x="156" y="108"/>
                      <a:pt x="155" y="109"/>
                    </a:cubicBezTo>
                    <a:cubicBezTo>
                      <a:pt x="155" y="108"/>
                      <a:pt x="155" y="109"/>
                      <a:pt x="155" y="109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09"/>
                      <a:pt x="154" y="111"/>
                      <a:pt x="154" y="110"/>
                    </a:cubicBezTo>
                    <a:cubicBezTo>
                      <a:pt x="154" y="111"/>
                      <a:pt x="154" y="111"/>
                      <a:pt x="153" y="112"/>
                    </a:cubicBezTo>
                    <a:cubicBezTo>
                      <a:pt x="153" y="112"/>
                      <a:pt x="153" y="111"/>
                      <a:pt x="153" y="112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4" y="110"/>
                      <a:pt x="154" y="110"/>
                    </a:cubicBezTo>
                    <a:cubicBezTo>
                      <a:pt x="154" y="110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5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5" y="109"/>
                      <a:pt x="155" y="108"/>
                      <a:pt x="155" y="108"/>
                    </a:cubicBezTo>
                    <a:cubicBezTo>
                      <a:pt x="155" y="108"/>
                      <a:pt x="155" y="108"/>
                      <a:pt x="155" y="107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6"/>
                    </a:cubicBezTo>
                    <a:cubicBezTo>
                      <a:pt x="156" y="106"/>
                      <a:pt x="156" y="105"/>
                      <a:pt x="157" y="105"/>
                    </a:cubicBezTo>
                    <a:cubicBezTo>
                      <a:pt x="157" y="105"/>
                      <a:pt x="156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3"/>
                      <a:pt x="157" y="103"/>
                    </a:cubicBezTo>
                    <a:cubicBezTo>
                      <a:pt x="158" y="103"/>
                      <a:pt x="159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9" y="100"/>
                      <a:pt x="159" y="100"/>
                    </a:cubicBezTo>
                    <a:cubicBezTo>
                      <a:pt x="159" y="100"/>
                      <a:pt x="160" y="99"/>
                      <a:pt x="160" y="99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60" y="99"/>
                      <a:pt x="160" y="98"/>
                      <a:pt x="160" y="98"/>
                    </a:cubicBezTo>
                    <a:cubicBezTo>
                      <a:pt x="160" y="98"/>
                      <a:pt x="160" y="98"/>
                      <a:pt x="160" y="98"/>
                    </a:cubicBezTo>
                    <a:cubicBezTo>
                      <a:pt x="160" y="98"/>
                      <a:pt x="161" y="97"/>
                      <a:pt x="161" y="97"/>
                    </a:cubicBezTo>
                    <a:cubicBezTo>
                      <a:pt x="161" y="97"/>
                      <a:pt x="161" y="97"/>
                      <a:pt x="161" y="97"/>
                    </a:cubicBezTo>
                    <a:cubicBezTo>
                      <a:pt x="161" y="97"/>
                      <a:pt x="162" y="94"/>
                      <a:pt x="162" y="95"/>
                    </a:cubicBezTo>
                    <a:cubicBezTo>
                      <a:pt x="162" y="92"/>
                      <a:pt x="163" y="90"/>
                      <a:pt x="164" y="87"/>
                    </a:cubicBezTo>
                    <a:cubicBezTo>
                      <a:pt x="164" y="87"/>
                      <a:pt x="164" y="87"/>
                      <a:pt x="164" y="87"/>
                    </a:cubicBezTo>
                    <a:cubicBezTo>
                      <a:pt x="164" y="87"/>
                      <a:pt x="164" y="87"/>
                      <a:pt x="164" y="86"/>
                    </a:cubicBezTo>
                    <a:cubicBezTo>
                      <a:pt x="164" y="86"/>
                      <a:pt x="164" y="87"/>
                      <a:pt x="163" y="87"/>
                    </a:cubicBezTo>
                    <a:cubicBezTo>
                      <a:pt x="163" y="89"/>
                      <a:pt x="163" y="89"/>
                      <a:pt x="162" y="91"/>
                    </a:cubicBezTo>
                    <a:cubicBezTo>
                      <a:pt x="162" y="91"/>
                      <a:pt x="162" y="92"/>
                      <a:pt x="162" y="92"/>
                    </a:cubicBezTo>
                    <a:cubicBezTo>
                      <a:pt x="162" y="92"/>
                      <a:pt x="162" y="92"/>
                      <a:pt x="162" y="93"/>
                    </a:cubicBezTo>
                    <a:cubicBezTo>
                      <a:pt x="162" y="92"/>
                      <a:pt x="161" y="93"/>
                      <a:pt x="161" y="93"/>
                    </a:cubicBezTo>
                    <a:cubicBezTo>
                      <a:pt x="161" y="93"/>
                      <a:pt x="161" y="94"/>
                      <a:pt x="161" y="94"/>
                    </a:cubicBezTo>
                    <a:cubicBezTo>
                      <a:pt x="161" y="94"/>
                      <a:pt x="161" y="95"/>
                      <a:pt x="161" y="95"/>
                    </a:cubicBezTo>
                    <a:cubicBezTo>
                      <a:pt x="161" y="95"/>
                      <a:pt x="160" y="96"/>
                      <a:pt x="160" y="96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59" y="98"/>
                      <a:pt x="160" y="97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60" y="96"/>
                      <a:pt x="160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60" y="94"/>
                      <a:pt x="160" y="95"/>
                    </a:cubicBezTo>
                    <a:cubicBezTo>
                      <a:pt x="160" y="95"/>
                      <a:pt x="160" y="95"/>
                      <a:pt x="160" y="94"/>
                    </a:cubicBezTo>
                    <a:cubicBezTo>
                      <a:pt x="160" y="94"/>
                      <a:pt x="160" y="94"/>
                      <a:pt x="160" y="94"/>
                    </a:cubicBezTo>
                    <a:cubicBezTo>
                      <a:pt x="160" y="94"/>
                      <a:pt x="160" y="93"/>
                      <a:pt x="160" y="93"/>
                    </a:cubicBezTo>
                    <a:cubicBezTo>
                      <a:pt x="160" y="93"/>
                      <a:pt x="160" y="93"/>
                      <a:pt x="160" y="93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1"/>
                      <a:pt x="160" y="91"/>
                    </a:cubicBezTo>
                    <a:cubicBezTo>
                      <a:pt x="160" y="92"/>
                      <a:pt x="161" y="9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89"/>
                      <a:pt x="161" y="89"/>
                      <a:pt x="161" y="88"/>
                    </a:cubicBezTo>
                    <a:cubicBezTo>
                      <a:pt x="161" y="88"/>
                      <a:pt x="162" y="88"/>
                      <a:pt x="162" y="87"/>
                    </a:cubicBezTo>
                    <a:cubicBezTo>
                      <a:pt x="162" y="86"/>
                      <a:pt x="162" y="85"/>
                      <a:pt x="162" y="85"/>
                    </a:cubicBezTo>
                    <a:cubicBezTo>
                      <a:pt x="162" y="84"/>
                      <a:pt x="162" y="83"/>
                      <a:pt x="163" y="83"/>
                    </a:cubicBezTo>
                    <a:cubicBezTo>
                      <a:pt x="163" y="81"/>
                      <a:pt x="163" y="79"/>
                      <a:pt x="163" y="78"/>
                    </a:cubicBezTo>
                    <a:cubicBezTo>
                      <a:pt x="163" y="78"/>
                      <a:pt x="163" y="77"/>
                      <a:pt x="163" y="77"/>
                    </a:cubicBezTo>
                    <a:cubicBezTo>
                      <a:pt x="163" y="79"/>
                      <a:pt x="162" y="81"/>
                      <a:pt x="162" y="84"/>
                    </a:cubicBezTo>
                    <a:cubicBezTo>
                      <a:pt x="162" y="84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7"/>
                    </a:cubicBezTo>
                    <a:cubicBezTo>
                      <a:pt x="161" y="86"/>
                      <a:pt x="161" y="87"/>
                      <a:pt x="161" y="87"/>
                    </a:cubicBezTo>
                    <a:cubicBezTo>
                      <a:pt x="161" y="86"/>
                      <a:pt x="161" y="87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0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0" y="85"/>
                    </a:cubicBezTo>
                    <a:cubicBezTo>
                      <a:pt x="161" y="85"/>
                      <a:pt x="160" y="85"/>
                      <a:pt x="160" y="85"/>
                    </a:cubicBezTo>
                    <a:cubicBezTo>
                      <a:pt x="161" y="85"/>
                      <a:pt x="160" y="85"/>
                      <a:pt x="161" y="84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1" y="84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2"/>
                    </a:cubicBezTo>
                    <a:cubicBezTo>
                      <a:pt x="161" y="82"/>
                      <a:pt x="161" y="82"/>
                      <a:pt x="161" y="82"/>
                    </a:cubicBezTo>
                    <a:cubicBezTo>
                      <a:pt x="161" y="82"/>
                      <a:pt x="161" y="81"/>
                      <a:pt x="161" y="81"/>
                    </a:cubicBezTo>
                    <a:cubicBezTo>
                      <a:pt x="161" y="80"/>
                      <a:pt x="161" y="80"/>
                      <a:pt x="161" y="79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77"/>
                      <a:pt x="162" y="76"/>
                      <a:pt x="161" y="75"/>
                    </a:cubicBezTo>
                    <a:cubicBezTo>
                      <a:pt x="162" y="75"/>
                      <a:pt x="162" y="74"/>
                      <a:pt x="162" y="73"/>
                    </a:cubicBezTo>
                    <a:cubicBezTo>
                      <a:pt x="161" y="73"/>
                      <a:pt x="161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1" y="76"/>
                      <a:pt x="161" y="76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1" y="77"/>
                      <a:pt x="161" y="77"/>
                      <a:pt x="161" y="78"/>
                    </a:cubicBezTo>
                    <a:cubicBezTo>
                      <a:pt x="161" y="78"/>
                      <a:pt x="161" y="78"/>
                      <a:pt x="161" y="77"/>
                    </a:cubicBezTo>
                    <a:cubicBezTo>
                      <a:pt x="161" y="79"/>
                      <a:pt x="160" y="79"/>
                      <a:pt x="160" y="80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0"/>
                      <a:pt x="160" y="80"/>
                    </a:cubicBezTo>
                    <a:cubicBezTo>
                      <a:pt x="160" y="80"/>
                      <a:pt x="160" y="80"/>
                      <a:pt x="160" y="79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1" y="77"/>
                      <a:pt x="161" y="75"/>
                      <a:pt x="161" y="73"/>
                    </a:cubicBezTo>
                    <a:cubicBezTo>
                      <a:pt x="160" y="73"/>
                      <a:pt x="160" y="73"/>
                      <a:pt x="160" y="74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7"/>
                      <a:pt x="159" y="78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9" y="80"/>
                      <a:pt x="159" y="81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8" y="80"/>
                    </a:cubicBezTo>
                    <a:cubicBezTo>
                      <a:pt x="158" y="81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3"/>
                      <a:pt x="158" y="83"/>
                    </a:cubicBezTo>
                    <a:cubicBezTo>
                      <a:pt x="158" y="83"/>
                      <a:pt x="158" y="84"/>
                      <a:pt x="158" y="83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85"/>
                      <a:pt x="157" y="86"/>
                      <a:pt x="157" y="86"/>
                    </a:cubicBezTo>
                    <a:cubicBezTo>
                      <a:pt x="157" y="87"/>
                      <a:pt x="156" y="88"/>
                      <a:pt x="156" y="90"/>
                    </a:cubicBezTo>
                    <a:cubicBezTo>
                      <a:pt x="155" y="91"/>
                      <a:pt x="155" y="92"/>
                      <a:pt x="155" y="93"/>
                    </a:cubicBezTo>
                    <a:cubicBezTo>
                      <a:pt x="154" y="94"/>
                      <a:pt x="154" y="96"/>
                      <a:pt x="153" y="97"/>
                    </a:cubicBezTo>
                    <a:cubicBezTo>
                      <a:pt x="153" y="98"/>
                      <a:pt x="153" y="98"/>
                      <a:pt x="153" y="99"/>
                    </a:cubicBezTo>
                    <a:cubicBezTo>
                      <a:pt x="152" y="99"/>
                      <a:pt x="152" y="100"/>
                      <a:pt x="152" y="101"/>
                    </a:cubicBezTo>
                    <a:cubicBezTo>
                      <a:pt x="151" y="101"/>
                      <a:pt x="151" y="102"/>
                      <a:pt x="151" y="102"/>
                    </a:cubicBezTo>
                    <a:cubicBezTo>
                      <a:pt x="151" y="102"/>
                      <a:pt x="151" y="102"/>
                      <a:pt x="151" y="103"/>
                    </a:cubicBezTo>
                    <a:cubicBezTo>
                      <a:pt x="151" y="102"/>
                      <a:pt x="150" y="104"/>
                      <a:pt x="150" y="103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49" y="105"/>
                      <a:pt x="149" y="106"/>
                      <a:pt x="149" y="107"/>
                    </a:cubicBezTo>
                    <a:cubicBezTo>
                      <a:pt x="148" y="107"/>
                      <a:pt x="148" y="107"/>
                      <a:pt x="148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08"/>
                      <a:pt x="148" y="108"/>
                      <a:pt x="147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7" y="109"/>
                      <a:pt x="147" y="109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6" y="112"/>
                      <a:pt x="146" y="112"/>
                    </a:cubicBezTo>
                    <a:cubicBezTo>
                      <a:pt x="146" y="112"/>
                      <a:pt x="146" y="112"/>
                      <a:pt x="145" y="113"/>
                    </a:cubicBezTo>
                    <a:cubicBezTo>
                      <a:pt x="145" y="113"/>
                      <a:pt x="145" y="113"/>
                      <a:pt x="145" y="114"/>
                    </a:cubicBezTo>
                    <a:cubicBezTo>
                      <a:pt x="145" y="114"/>
                      <a:pt x="144" y="114"/>
                      <a:pt x="144" y="114"/>
                    </a:cubicBezTo>
                    <a:cubicBezTo>
                      <a:pt x="144" y="114"/>
                      <a:pt x="143" y="115"/>
                      <a:pt x="143" y="115"/>
                    </a:cubicBezTo>
                    <a:cubicBezTo>
                      <a:pt x="143" y="116"/>
                      <a:pt x="143" y="116"/>
                      <a:pt x="142" y="116"/>
                    </a:cubicBezTo>
                    <a:cubicBezTo>
                      <a:pt x="142" y="116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8"/>
                      <a:pt x="141" y="118"/>
                      <a:pt x="141" y="119"/>
                    </a:cubicBezTo>
                    <a:cubicBezTo>
                      <a:pt x="141" y="119"/>
                      <a:pt x="140" y="119"/>
                      <a:pt x="140" y="119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0" y="119"/>
                      <a:pt x="140" y="120"/>
                      <a:pt x="140" y="120"/>
                    </a:cubicBezTo>
                    <a:cubicBezTo>
                      <a:pt x="139" y="120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8" y="121"/>
                      <a:pt x="138" y="122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7" y="122"/>
                      <a:pt x="137" y="123"/>
                    </a:cubicBezTo>
                    <a:cubicBezTo>
                      <a:pt x="137" y="123"/>
                      <a:pt x="136" y="123"/>
                      <a:pt x="136" y="123"/>
                    </a:cubicBezTo>
                    <a:cubicBezTo>
                      <a:pt x="136" y="123"/>
                      <a:pt x="136" y="124"/>
                      <a:pt x="136" y="124"/>
                    </a:cubicBezTo>
                    <a:cubicBezTo>
                      <a:pt x="136" y="124"/>
                      <a:pt x="135" y="124"/>
                      <a:pt x="135" y="125"/>
                    </a:cubicBez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35" y="125"/>
                      <a:pt x="135" y="125"/>
                      <a:pt x="134" y="125"/>
                    </a:cubicBezTo>
                    <a:cubicBezTo>
                      <a:pt x="134" y="126"/>
                      <a:pt x="134" y="126"/>
                      <a:pt x="133" y="126"/>
                    </a:cubicBezTo>
                    <a:cubicBezTo>
                      <a:pt x="133" y="126"/>
                      <a:pt x="132" y="127"/>
                      <a:pt x="132" y="127"/>
                    </a:cubicBezTo>
                    <a:cubicBezTo>
                      <a:pt x="133" y="126"/>
                      <a:pt x="133" y="125"/>
                      <a:pt x="134" y="125"/>
                    </a:cubicBezTo>
                    <a:cubicBezTo>
                      <a:pt x="134" y="125"/>
                      <a:pt x="134" y="125"/>
                      <a:pt x="135" y="124"/>
                    </a:cubicBezTo>
                    <a:cubicBezTo>
                      <a:pt x="135" y="124"/>
                      <a:pt x="135" y="123"/>
                      <a:pt x="134" y="124"/>
                    </a:cubicBezTo>
                    <a:cubicBezTo>
                      <a:pt x="134" y="125"/>
                      <a:pt x="133" y="125"/>
                      <a:pt x="133" y="125"/>
                    </a:cubicBezTo>
                    <a:cubicBezTo>
                      <a:pt x="132" y="126"/>
                      <a:pt x="132" y="126"/>
                      <a:pt x="131" y="126"/>
                    </a:cubicBezTo>
                    <a:cubicBezTo>
                      <a:pt x="131" y="126"/>
                      <a:pt x="130" y="127"/>
                      <a:pt x="130" y="127"/>
                    </a:cubicBezTo>
                    <a:cubicBezTo>
                      <a:pt x="130" y="127"/>
                      <a:pt x="129" y="127"/>
                      <a:pt x="129" y="128"/>
                    </a:cubicBezTo>
                    <a:cubicBezTo>
                      <a:pt x="129" y="127"/>
                      <a:pt x="129" y="128"/>
                      <a:pt x="129" y="128"/>
                    </a:cubicBezTo>
                    <a:cubicBezTo>
                      <a:pt x="129" y="128"/>
                      <a:pt x="129" y="128"/>
                      <a:pt x="129" y="127"/>
                    </a:cubicBezTo>
                    <a:cubicBezTo>
                      <a:pt x="129" y="127"/>
                      <a:pt x="129" y="127"/>
                      <a:pt x="130" y="127"/>
                    </a:cubicBezTo>
                    <a:cubicBezTo>
                      <a:pt x="129" y="127"/>
                      <a:pt x="129" y="127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7"/>
                      <a:pt x="129" y="127"/>
                    </a:cubicBezTo>
                    <a:cubicBezTo>
                      <a:pt x="129" y="127"/>
                      <a:pt x="129" y="126"/>
                      <a:pt x="130" y="126"/>
                    </a:cubicBezTo>
                    <a:cubicBezTo>
                      <a:pt x="130" y="126"/>
                      <a:pt x="129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29" y="126"/>
                      <a:pt x="129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6"/>
                      <a:pt x="129" y="127"/>
                    </a:cubicBezTo>
                    <a:cubicBezTo>
                      <a:pt x="129" y="127"/>
                      <a:pt x="129" y="127"/>
                      <a:pt x="128" y="127"/>
                    </a:cubicBezTo>
                    <a:cubicBezTo>
                      <a:pt x="128" y="127"/>
                      <a:pt x="126" y="128"/>
                      <a:pt x="125" y="129"/>
                    </a:cubicBezTo>
                    <a:cubicBezTo>
                      <a:pt x="124" y="130"/>
                      <a:pt x="122" y="131"/>
                      <a:pt x="121" y="132"/>
                    </a:cubicBezTo>
                    <a:cubicBezTo>
                      <a:pt x="120" y="132"/>
                      <a:pt x="120" y="133"/>
                      <a:pt x="120" y="132"/>
                    </a:cubicBezTo>
                    <a:cubicBezTo>
                      <a:pt x="120" y="132"/>
                      <a:pt x="121" y="132"/>
                      <a:pt x="121" y="132"/>
                    </a:cubicBezTo>
                    <a:cubicBezTo>
                      <a:pt x="121" y="131"/>
                      <a:pt x="121" y="132"/>
                      <a:pt x="121" y="132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21" y="131"/>
                      <a:pt x="121" y="132"/>
                      <a:pt x="121" y="131"/>
                    </a:cubicBezTo>
                    <a:cubicBezTo>
                      <a:pt x="121" y="131"/>
                      <a:pt x="122" y="131"/>
                      <a:pt x="122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2" y="131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4" y="130"/>
                      <a:pt x="124" y="129"/>
                    </a:cubicBezTo>
                    <a:cubicBezTo>
                      <a:pt x="123" y="130"/>
                      <a:pt x="124" y="129"/>
                      <a:pt x="124" y="129"/>
                    </a:cubicBezTo>
                    <a:cubicBezTo>
                      <a:pt x="123" y="130"/>
                      <a:pt x="122" y="130"/>
                      <a:pt x="121" y="131"/>
                    </a:cubicBezTo>
                    <a:cubicBezTo>
                      <a:pt x="121" y="131"/>
                      <a:pt x="120" y="131"/>
                      <a:pt x="120" y="131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0" y="131"/>
                      <a:pt x="120" y="132"/>
                      <a:pt x="120" y="132"/>
                    </a:cubicBezTo>
                    <a:cubicBezTo>
                      <a:pt x="120" y="132"/>
                      <a:pt x="120" y="131"/>
                      <a:pt x="119" y="132"/>
                    </a:cubicBezTo>
                    <a:cubicBezTo>
                      <a:pt x="119" y="131"/>
                      <a:pt x="119" y="132"/>
                      <a:pt x="119" y="131"/>
                    </a:cubicBezTo>
                    <a:cubicBezTo>
                      <a:pt x="119" y="132"/>
                      <a:pt x="118" y="132"/>
                      <a:pt x="118" y="132"/>
                    </a:cubicBezTo>
                    <a:cubicBezTo>
                      <a:pt x="118" y="132"/>
                      <a:pt x="119" y="132"/>
                      <a:pt x="119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9" y="132"/>
                      <a:pt x="118" y="132"/>
                      <a:pt x="119" y="132"/>
                    </a:cubicBezTo>
                    <a:cubicBezTo>
                      <a:pt x="119" y="131"/>
                      <a:pt x="120" y="131"/>
                      <a:pt x="119" y="131"/>
                    </a:cubicBezTo>
                    <a:cubicBezTo>
                      <a:pt x="119" y="131"/>
                      <a:pt x="119" y="131"/>
                      <a:pt x="118" y="131"/>
                    </a:cubicBezTo>
                    <a:cubicBezTo>
                      <a:pt x="118" y="131"/>
                      <a:pt x="117" y="131"/>
                      <a:pt x="116" y="131"/>
                    </a:cubicBezTo>
                    <a:cubicBezTo>
                      <a:pt x="116" y="131"/>
                      <a:pt x="117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5" y="131"/>
                      <a:pt x="115" y="131"/>
                      <a:pt x="115" y="131"/>
                    </a:cubicBezTo>
                    <a:cubicBezTo>
                      <a:pt x="115" y="131"/>
                      <a:pt x="114" y="131"/>
                      <a:pt x="115" y="131"/>
                    </a:cubicBezTo>
                    <a:cubicBezTo>
                      <a:pt x="112" y="132"/>
                      <a:pt x="109" y="133"/>
                      <a:pt x="107" y="134"/>
                    </a:cubicBezTo>
                    <a:cubicBezTo>
                      <a:pt x="107" y="134"/>
                      <a:pt x="106" y="134"/>
                      <a:pt x="106" y="134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4"/>
                      <a:pt x="108" y="133"/>
                      <a:pt x="108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8" y="133"/>
                      <a:pt x="107" y="133"/>
                      <a:pt x="106" y="133"/>
                    </a:cubicBezTo>
                    <a:cubicBezTo>
                      <a:pt x="106" y="133"/>
                      <a:pt x="105" y="133"/>
                      <a:pt x="105" y="134"/>
                    </a:cubicBezTo>
                    <a:cubicBezTo>
                      <a:pt x="105" y="133"/>
                      <a:pt x="104" y="134"/>
                      <a:pt x="104" y="134"/>
                    </a:cubicBezTo>
                    <a:cubicBezTo>
                      <a:pt x="103" y="134"/>
                      <a:pt x="103" y="134"/>
                      <a:pt x="104" y="133"/>
                    </a:cubicBezTo>
                    <a:cubicBezTo>
                      <a:pt x="104" y="133"/>
                      <a:pt x="104" y="133"/>
                      <a:pt x="105" y="133"/>
                    </a:cubicBezTo>
                    <a:cubicBezTo>
                      <a:pt x="103" y="133"/>
                      <a:pt x="102" y="134"/>
                      <a:pt x="101" y="134"/>
                    </a:cubicBezTo>
                    <a:cubicBezTo>
                      <a:pt x="99" y="134"/>
                      <a:pt x="98" y="134"/>
                      <a:pt x="98" y="134"/>
                    </a:cubicBezTo>
                    <a:cubicBezTo>
                      <a:pt x="97" y="134"/>
                      <a:pt x="97" y="134"/>
                      <a:pt x="96" y="134"/>
                    </a:cubicBezTo>
                    <a:cubicBezTo>
                      <a:pt x="96" y="134"/>
                      <a:pt x="96" y="134"/>
                      <a:pt x="95" y="134"/>
                    </a:cubicBezTo>
                    <a:cubicBezTo>
                      <a:pt x="95" y="134"/>
                      <a:pt x="94" y="134"/>
                      <a:pt x="94" y="134"/>
                    </a:cubicBezTo>
                    <a:cubicBezTo>
                      <a:pt x="94" y="135"/>
                      <a:pt x="93" y="135"/>
                      <a:pt x="93" y="135"/>
                    </a:cubicBezTo>
                    <a:cubicBezTo>
                      <a:pt x="93" y="135"/>
                      <a:pt x="92" y="135"/>
                      <a:pt x="92" y="135"/>
                    </a:cubicBezTo>
                    <a:cubicBezTo>
                      <a:pt x="92" y="135"/>
                      <a:pt x="91" y="135"/>
                      <a:pt x="91" y="135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4"/>
                      <a:pt x="92" y="135"/>
                      <a:pt x="92" y="134"/>
                    </a:cubicBezTo>
                    <a:cubicBezTo>
                      <a:pt x="92" y="134"/>
                      <a:pt x="92" y="134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1" y="134"/>
                      <a:pt x="91" y="134"/>
                      <a:pt x="90" y="134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90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5"/>
                      <a:pt x="87" y="135"/>
                      <a:pt x="88" y="134"/>
                    </a:cubicBezTo>
                    <a:cubicBezTo>
                      <a:pt x="87" y="134"/>
                      <a:pt x="87" y="134"/>
                      <a:pt x="87" y="135"/>
                    </a:cubicBezTo>
                    <a:cubicBezTo>
                      <a:pt x="86" y="135"/>
                      <a:pt x="85" y="134"/>
                      <a:pt x="85" y="135"/>
                    </a:cubicBezTo>
                    <a:cubicBezTo>
                      <a:pt x="84" y="134"/>
                      <a:pt x="84" y="135"/>
                      <a:pt x="83" y="135"/>
                    </a:cubicBezTo>
                    <a:cubicBezTo>
                      <a:pt x="83" y="134"/>
                      <a:pt x="82" y="134"/>
                      <a:pt x="82" y="134"/>
                    </a:cubicBezTo>
                    <a:cubicBezTo>
                      <a:pt x="82" y="135"/>
                      <a:pt x="82" y="135"/>
                      <a:pt x="81" y="135"/>
                    </a:cubicBezTo>
                    <a:cubicBezTo>
                      <a:pt x="81" y="134"/>
                      <a:pt x="81" y="135"/>
                      <a:pt x="81" y="134"/>
                    </a:cubicBezTo>
                    <a:cubicBezTo>
                      <a:pt x="81" y="134"/>
                      <a:pt x="80" y="134"/>
                      <a:pt x="81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5" y="134"/>
                    </a:cubicBezTo>
                    <a:cubicBezTo>
                      <a:pt x="75" y="134"/>
                      <a:pt x="75" y="134"/>
                      <a:pt x="75" y="133"/>
                    </a:cubicBezTo>
                    <a:cubicBezTo>
                      <a:pt x="74" y="133"/>
                      <a:pt x="73" y="133"/>
                      <a:pt x="73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1" y="133"/>
                      <a:pt x="71" y="133"/>
                      <a:pt x="70" y="133"/>
                    </a:cubicBezTo>
                    <a:cubicBezTo>
                      <a:pt x="70" y="132"/>
                      <a:pt x="70" y="132"/>
                      <a:pt x="69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68" y="132"/>
                      <a:pt x="68" y="132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1"/>
                      <a:pt x="67" y="131"/>
                    </a:cubicBezTo>
                    <a:cubicBezTo>
                      <a:pt x="66" y="132"/>
                      <a:pt x="66" y="131"/>
                      <a:pt x="65" y="131"/>
                    </a:cubicBezTo>
                    <a:cubicBezTo>
                      <a:pt x="65" y="131"/>
                      <a:pt x="65" y="131"/>
                      <a:pt x="64" y="131"/>
                    </a:cubicBezTo>
                    <a:cubicBezTo>
                      <a:pt x="65" y="131"/>
                      <a:pt x="64" y="131"/>
                      <a:pt x="64" y="131"/>
                    </a:cubicBezTo>
                    <a:cubicBezTo>
                      <a:pt x="64" y="131"/>
                      <a:pt x="64" y="130"/>
                      <a:pt x="64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59" y="129"/>
                      <a:pt x="59" y="129"/>
                      <a:pt x="59" y="128"/>
                    </a:cubicBezTo>
                    <a:cubicBezTo>
                      <a:pt x="58" y="128"/>
                      <a:pt x="58" y="128"/>
                      <a:pt x="57" y="128"/>
                    </a:cubicBezTo>
                    <a:cubicBezTo>
                      <a:pt x="57" y="127"/>
                      <a:pt x="56" y="127"/>
                      <a:pt x="56" y="127"/>
                    </a:cubicBezTo>
                    <a:cubicBezTo>
                      <a:pt x="56" y="127"/>
                      <a:pt x="55" y="127"/>
                      <a:pt x="55" y="127"/>
                    </a:cubicBezTo>
                    <a:cubicBezTo>
                      <a:pt x="55" y="127"/>
                      <a:pt x="54" y="126"/>
                      <a:pt x="54" y="126"/>
                    </a:cubicBezTo>
                    <a:cubicBezTo>
                      <a:pt x="54" y="126"/>
                      <a:pt x="53" y="125"/>
                      <a:pt x="52" y="125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4"/>
                      <a:pt x="51" y="124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49" y="123"/>
                      <a:pt x="49" y="123"/>
                      <a:pt x="49" y="122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7" y="122"/>
                      <a:pt x="47" y="121"/>
                      <a:pt x="47" y="121"/>
                    </a:cubicBezTo>
                    <a:cubicBezTo>
                      <a:pt x="47" y="121"/>
                      <a:pt x="46" y="121"/>
                      <a:pt x="46" y="121"/>
                    </a:cubicBezTo>
                    <a:cubicBezTo>
                      <a:pt x="46" y="121"/>
                      <a:pt x="46" y="120"/>
                      <a:pt x="46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120"/>
                      <a:pt x="45" y="120"/>
                      <a:pt x="45" y="120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8"/>
                      <a:pt x="44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3" y="117"/>
                      <a:pt x="42" y="117"/>
                      <a:pt x="42" y="116"/>
                    </a:cubicBezTo>
                    <a:cubicBezTo>
                      <a:pt x="41" y="116"/>
                      <a:pt x="41" y="116"/>
                      <a:pt x="40" y="115"/>
                    </a:cubicBezTo>
                    <a:cubicBezTo>
                      <a:pt x="41" y="115"/>
                      <a:pt x="40" y="114"/>
                      <a:pt x="40" y="115"/>
                    </a:cubicBezTo>
                    <a:cubicBezTo>
                      <a:pt x="40" y="114"/>
                      <a:pt x="40" y="114"/>
                      <a:pt x="39" y="114"/>
                    </a:cubicBezTo>
                    <a:cubicBezTo>
                      <a:pt x="39" y="113"/>
                      <a:pt x="39" y="113"/>
                      <a:pt x="38" y="112"/>
                    </a:cubicBezTo>
                    <a:cubicBezTo>
                      <a:pt x="38" y="112"/>
                      <a:pt x="38" y="112"/>
                      <a:pt x="37" y="112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6" y="110"/>
                      <a:pt x="36" y="110"/>
                    </a:cubicBezTo>
                    <a:cubicBezTo>
                      <a:pt x="36" y="110"/>
                      <a:pt x="36" y="110"/>
                      <a:pt x="36" y="109"/>
                    </a:cubicBezTo>
                    <a:cubicBezTo>
                      <a:pt x="36" y="109"/>
                      <a:pt x="36" y="109"/>
                      <a:pt x="35" y="109"/>
                    </a:cubicBezTo>
                    <a:cubicBezTo>
                      <a:pt x="35" y="108"/>
                      <a:pt x="35" y="108"/>
                      <a:pt x="34" y="107"/>
                    </a:cubicBezTo>
                    <a:cubicBezTo>
                      <a:pt x="35" y="108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6"/>
                    </a:cubicBezTo>
                    <a:cubicBezTo>
                      <a:pt x="34" y="106"/>
                      <a:pt x="33" y="106"/>
                      <a:pt x="33" y="106"/>
                    </a:cubicBezTo>
                    <a:cubicBezTo>
                      <a:pt x="35" y="107"/>
                      <a:pt x="36" y="109"/>
                      <a:pt x="37" y="110"/>
                    </a:cubicBezTo>
                    <a:cubicBezTo>
                      <a:pt x="38" y="112"/>
                      <a:pt x="39" y="113"/>
                      <a:pt x="41" y="115"/>
                    </a:cubicBezTo>
                    <a:cubicBezTo>
                      <a:pt x="41" y="115"/>
                      <a:pt x="41" y="115"/>
                      <a:pt x="41" y="116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2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5" y="118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5" y="119"/>
                      <a:pt x="45" y="119"/>
                      <a:pt x="45" y="118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7" y="120"/>
                      <a:pt x="47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5" y="118"/>
                    </a:cubicBezTo>
                    <a:cubicBezTo>
                      <a:pt x="44" y="117"/>
                      <a:pt x="43" y="117"/>
                      <a:pt x="43" y="116"/>
                    </a:cubicBezTo>
                    <a:cubicBezTo>
                      <a:pt x="43" y="116"/>
                      <a:pt x="43" y="116"/>
                      <a:pt x="42" y="116"/>
                    </a:cubicBezTo>
                    <a:cubicBezTo>
                      <a:pt x="42" y="116"/>
                      <a:pt x="42" y="115"/>
                      <a:pt x="42" y="115"/>
                    </a:cubicBezTo>
                    <a:cubicBezTo>
                      <a:pt x="42" y="115"/>
                      <a:pt x="41" y="115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3" y="116"/>
                      <a:pt x="45" y="118"/>
                    </a:cubicBezTo>
                    <a:cubicBezTo>
                      <a:pt x="45" y="118"/>
                      <a:pt x="45" y="117"/>
                      <a:pt x="45" y="117"/>
                    </a:cubicBezTo>
                    <a:cubicBezTo>
                      <a:pt x="45" y="117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6" y="119"/>
                      <a:pt x="47" y="120"/>
                    </a:cubicBezTo>
                    <a:cubicBezTo>
                      <a:pt x="47" y="120"/>
                      <a:pt x="47" y="120"/>
                      <a:pt x="48" y="120"/>
                    </a:cubicBezTo>
                    <a:cubicBezTo>
                      <a:pt x="48" y="120"/>
                      <a:pt x="49" y="121"/>
                      <a:pt x="49" y="121"/>
                    </a:cubicBezTo>
                    <a:cubicBezTo>
                      <a:pt x="49" y="121"/>
                      <a:pt x="49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2" y="123"/>
                      <a:pt x="53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4" y="125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125"/>
                      <a:pt x="56" y="126"/>
                      <a:pt x="56" y="126"/>
                    </a:cubicBezTo>
                    <a:cubicBezTo>
                      <a:pt x="56" y="126"/>
                      <a:pt x="57" y="126"/>
                      <a:pt x="57" y="126"/>
                    </a:cubicBezTo>
                    <a:cubicBezTo>
                      <a:pt x="57" y="126"/>
                      <a:pt x="58" y="127"/>
                      <a:pt x="58" y="127"/>
                    </a:cubicBezTo>
                    <a:cubicBezTo>
                      <a:pt x="59" y="127"/>
                      <a:pt x="60" y="128"/>
                      <a:pt x="61" y="128"/>
                    </a:cubicBezTo>
                    <a:cubicBezTo>
                      <a:pt x="62" y="129"/>
                      <a:pt x="62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4" y="129"/>
                      <a:pt x="63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30"/>
                    </a:cubicBezTo>
                    <a:cubicBezTo>
                      <a:pt x="65" y="130"/>
                      <a:pt x="65" y="129"/>
                      <a:pt x="65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6" y="130"/>
                      <a:pt x="66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31"/>
                      <a:pt x="68" y="130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68" y="131"/>
                      <a:pt x="68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70" y="131"/>
                      <a:pt x="70" y="131"/>
                    </a:cubicBezTo>
                    <a:cubicBezTo>
                      <a:pt x="70" y="131"/>
                      <a:pt x="69" y="131"/>
                      <a:pt x="69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1" y="131"/>
                      <a:pt x="71" y="131"/>
                    </a:cubicBezTo>
                    <a:cubicBezTo>
                      <a:pt x="71" y="131"/>
                      <a:pt x="71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3" y="132"/>
                      <a:pt x="72" y="131"/>
                    </a:cubicBezTo>
                    <a:cubicBezTo>
                      <a:pt x="72" y="132"/>
                      <a:pt x="72" y="132"/>
                      <a:pt x="72" y="131"/>
                    </a:cubicBezTo>
                    <a:cubicBezTo>
                      <a:pt x="72" y="131"/>
                      <a:pt x="72" y="131"/>
                      <a:pt x="73" y="131"/>
                    </a:cubicBezTo>
                    <a:cubicBezTo>
                      <a:pt x="73" y="131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5" y="132"/>
                      <a:pt x="76" y="132"/>
                    </a:cubicBezTo>
                    <a:cubicBezTo>
                      <a:pt x="75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7" y="132"/>
                    </a:cubicBezTo>
                    <a:cubicBezTo>
                      <a:pt x="77" y="132"/>
                      <a:pt x="76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3"/>
                      <a:pt x="78" y="133"/>
                      <a:pt x="79" y="132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80" y="133"/>
                      <a:pt x="81" y="133"/>
                      <a:pt x="82" y="133"/>
                    </a:cubicBezTo>
                    <a:cubicBezTo>
                      <a:pt x="82" y="133"/>
                      <a:pt x="83" y="133"/>
                      <a:pt x="83" y="133"/>
                    </a:cubicBezTo>
                    <a:cubicBezTo>
                      <a:pt x="84" y="133"/>
                      <a:pt x="86" y="133"/>
                      <a:pt x="87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2" y="133"/>
                      <a:pt x="93" y="133"/>
                      <a:pt x="95" y="133"/>
                    </a:cubicBezTo>
                    <a:cubicBezTo>
                      <a:pt x="97" y="132"/>
                      <a:pt x="99" y="132"/>
                      <a:pt x="100" y="132"/>
                    </a:cubicBezTo>
                    <a:cubicBezTo>
                      <a:pt x="101" y="132"/>
                      <a:pt x="102" y="132"/>
                      <a:pt x="103" y="131"/>
                    </a:cubicBezTo>
                    <a:cubicBezTo>
                      <a:pt x="105" y="131"/>
                      <a:pt x="107" y="131"/>
                      <a:pt x="108" y="130"/>
                    </a:cubicBezTo>
                    <a:cubicBezTo>
                      <a:pt x="110" y="130"/>
                      <a:pt x="111" y="129"/>
                      <a:pt x="113" y="128"/>
                    </a:cubicBezTo>
                    <a:cubicBezTo>
                      <a:pt x="113" y="128"/>
                      <a:pt x="113" y="129"/>
                      <a:pt x="113" y="128"/>
                    </a:cubicBezTo>
                    <a:cubicBezTo>
                      <a:pt x="113" y="128"/>
                      <a:pt x="113" y="128"/>
                      <a:pt x="114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2" y="128"/>
                      <a:pt x="111" y="129"/>
                      <a:pt x="110" y="129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10" y="129"/>
                      <a:pt x="109" y="129"/>
                      <a:pt x="109" y="129"/>
                    </a:cubicBezTo>
                    <a:cubicBezTo>
                      <a:pt x="108" y="130"/>
                      <a:pt x="108" y="129"/>
                      <a:pt x="107" y="129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9" y="128"/>
                      <a:pt x="112" y="127"/>
                      <a:pt x="115" y="126"/>
                    </a:cubicBezTo>
                    <a:cubicBezTo>
                      <a:pt x="115" y="125"/>
                      <a:pt x="115" y="125"/>
                      <a:pt x="116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7" y="125"/>
                      <a:pt x="117" y="124"/>
                      <a:pt x="117" y="124"/>
                    </a:cubicBezTo>
                    <a:cubicBezTo>
                      <a:pt x="118" y="124"/>
                      <a:pt x="118" y="124"/>
                      <a:pt x="119" y="12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18" y="123"/>
                      <a:pt x="117" y="124"/>
                      <a:pt x="117" y="124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17" y="123"/>
                      <a:pt x="117" y="123"/>
                      <a:pt x="118" y="122"/>
                    </a:cubicBezTo>
                    <a:cubicBezTo>
                      <a:pt x="120" y="121"/>
                      <a:pt x="121" y="120"/>
                      <a:pt x="123" y="119"/>
                    </a:cubicBezTo>
                    <a:cubicBezTo>
                      <a:pt x="124" y="118"/>
                      <a:pt x="124" y="117"/>
                      <a:pt x="126" y="116"/>
                    </a:cubicBezTo>
                    <a:cubicBezTo>
                      <a:pt x="127" y="114"/>
                      <a:pt x="128" y="113"/>
                      <a:pt x="130" y="111"/>
                    </a:cubicBezTo>
                    <a:cubicBezTo>
                      <a:pt x="130" y="111"/>
                      <a:pt x="131" y="110"/>
                      <a:pt x="131" y="109"/>
                    </a:cubicBezTo>
                    <a:cubicBezTo>
                      <a:pt x="133" y="107"/>
                      <a:pt x="134" y="105"/>
                      <a:pt x="135" y="103"/>
                    </a:cubicBezTo>
                    <a:cubicBezTo>
                      <a:pt x="135" y="102"/>
                      <a:pt x="135" y="102"/>
                      <a:pt x="136" y="101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0"/>
                      <a:pt x="136" y="100"/>
                      <a:pt x="137" y="99"/>
                    </a:cubicBezTo>
                    <a:cubicBezTo>
                      <a:pt x="137" y="99"/>
                      <a:pt x="137" y="98"/>
                      <a:pt x="136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7"/>
                      <a:pt x="137" y="96"/>
                      <a:pt x="137" y="96"/>
                    </a:cubicBezTo>
                    <a:cubicBezTo>
                      <a:pt x="137" y="96"/>
                      <a:pt x="137" y="96"/>
                      <a:pt x="137" y="97"/>
                    </a:cubicBezTo>
                    <a:cubicBezTo>
                      <a:pt x="137" y="96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100"/>
                    </a:cubicBezTo>
                    <a:cubicBezTo>
                      <a:pt x="135" y="99"/>
                      <a:pt x="135" y="100"/>
                      <a:pt x="134" y="100"/>
                    </a:cubicBezTo>
                    <a:cubicBezTo>
                      <a:pt x="135" y="100"/>
                      <a:pt x="134" y="101"/>
                      <a:pt x="134" y="101"/>
                    </a:cubicBezTo>
                    <a:cubicBezTo>
                      <a:pt x="134" y="101"/>
                      <a:pt x="134" y="102"/>
                      <a:pt x="133" y="102"/>
                    </a:cubicBezTo>
                    <a:cubicBezTo>
                      <a:pt x="133" y="103"/>
                      <a:pt x="132" y="104"/>
                      <a:pt x="132" y="105"/>
                    </a:cubicBezTo>
                    <a:cubicBezTo>
                      <a:pt x="132" y="104"/>
                      <a:pt x="132" y="105"/>
                      <a:pt x="132" y="105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3" y="103"/>
                      <a:pt x="132" y="103"/>
                    </a:cubicBezTo>
                    <a:cubicBezTo>
                      <a:pt x="133" y="102"/>
                      <a:pt x="133" y="101"/>
                      <a:pt x="134" y="101"/>
                    </a:cubicBez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9"/>
                      <a:pt x="134" y="99"/>
                      <a:pt x="134" y="99"/>
                    </a:cubicBezTo>
                    <a:cubicBezTo>
                      <a:pt x="134" y="99"/>
                      <a:pt x="134" y="99"/>
                      <a:pt x="135" y="98"/>
                    </a:cubicBezTo>
                    <a:cubicBezTo>
                      <a:pt x="134" y="98"/>
                      <a:pt x="135" y="98"/>
                      <a:pt x="135" y="98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6"/>
                    </a:cubicBezTo>
                    <a:cubicBezTo>
                      <a:pt x="135" y="96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4" y="97"/>
                    </a:cubicBezTo>
                    <a:cubicBezTo>
                      <a:pt x="135" y="96"/>
                      <a:pt x="135" y="94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4"/>
                    </a:cubicBezTo>
                    <a:cubicBezTo>
                      <a:pt x="135" y="94"/>
                      <a:pt x="135" y="94"/>
                      <a:pt x="134" y="94"/>
                    </a:cubicBezTo>
                    <a:cubicBezTo>
                      <a:pt x="134" y="94"/>
                      <a:pt x="135" y="94"/>
                      <a:pt x="134" y="94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4" y="93"/>
                      <a:pt x="134" y="93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93"/>
                      <a:pt x="134" y="94"/>
                      <a:pt x="134" y="94"/>
                    </a:cubicBezTo>
                    <a:cubicBezTo>
                      <a:pt x="134" y="94"/>
                      <a:pt x="133" y="95"/>
                      <a:pt x="133" y="96"/>
                    </a:cubicBezTo>
                    <a:cubicBezTo>
                      <a:pt x="133" y="96"/>
                      <a:pt x="133" y="96"/>
                      <a:pt x="133" y="96"/>
                    </a:cubicBezTo>
                    <a:cubicBezTo>
                      <a:pt x="133" y="96"/>
                      <a:pt x="133" y="96"/>
                      <a:pt x="133" y="97"/>
                    </a:cubicBezTo>
                    <a:cubicBezTo>
                      <a:pt x="133" y="97"/>
                      <a:pt x="132" y="97"/>
                      <a:pt x="132" y="98"/>
                    </a:cubicBezTo>
                    <a:cubicBezTo>
                      <a:pt x="132" y="98"/>
                      <a:pt x="132" y="98"/>
                      <a:pt x="132" y="99"/>
                    </a:cubicBezTo>
                    <a:cubicBezTo>
                      <a:pt x="132" y="99"/>
                      <a:pt x="131" y="100"/>
                      <a:pt x="131" y="99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1" y="98"/>
                      <a:pt x="132" y="97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5"/>
                    </a:cubicBezTo>
                    <a:cubicBezTo>
                      <a:pt x="132" y="95"/>
                      <a:pt x="132" y="96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7"/>
                      <a:pt x="131" y="97"/>
                      <a:pt x="131" y="97"/>
                    </a:cubicBezTo>
                    <a:cubicBezTo>
                      <a:pt x="131" y="97"/>
                      <a:pt x="130" y="97"/>
                      <a:pt x="130" y="97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100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8" y="100"/>
                      <a:pt x="128" y="100"/>
                    </a:cubicBezTo>
                    <a:cubicBezTo>
                      <a:pt x="128" y="100"/>
                      <a:pt x="128" y="100"/>
                      <a:pt x="128" y="101"/>
                    </a:cubicBezTo>
                    <a:cubicBezTo>
                      <a:pt x="128" y="101"/>
                      <a:pt x="128" y="101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27" y="102"/>
                      <a:pt x="127" y="103"/>
                      <a:pt x="127" y="103"/>
                    </a:cubicBezTo>
                    <a:cubicBezTo>
                      <a:pt x="127" y="103"/>
                      <a:pt x="126" y="104"/>
                      <a:pt x="126" y="104"/>
                    </a:cubicBezTo>
                    <a:cubicBezTo>
                      <a:pt x="126" y="104"/>
                      <a:pt x="126" y="104"/>
                      <a:pt x="126" y="105"/>
                    </a:cubicBezTo>
                    <a:cubicBezTo>
                      <a:pt x="125" y="104"/>
                      <a:pt x="125" y="105"/>
                      <a:pt x="125" y="105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6" y="104"/>
                      <a:pt x="126" y="104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4"/>
                      <a:pt x="125" y="104"/>
                    </a:cubicBezTo>
                    <a:cubicBezTo>
                      <a:pt x="125" y="104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5" y="104"/>
                      <a:pt x="125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5"/>
                      <a:pt x="124" y="104"/>
                      <a:pt x="124" y="105"/>
                    </a:cubicBezTo>
                    <a:cubicBezTo>
                      <a:pt x="124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2" y="106"/>
                      <a:pt x="122" y="106"/>
                    </a:cubicBezTo>
                    <a:cubicBezTo>
                      <a:pt x="122" y="107"/>
                      <a:pt x="122" y="107"/>
                      <a:pt x="122" y="106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1" y="108"/>
                      <a:pt x="122" y="107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0" y="109"/>
                      <a:pt x="120" y="109"/>
                      <a:pt x="120" y="110"/>
                    </a:cubicBezTo>
                    <a:cubicBezTo>
                      <a:pt x="120" y="110"/>
                      <a:pt x="120" y="109"/>
                      <a:pt x="120" y="109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120" y="110"/>
                      <a:pt x="119" y="111"/>
                      <a:pt x="119" y="111"/>
                    </a:cubicBezTo>
                    <a:cubicBezTo>
                      <a:pt x="119" y="110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8" y="111"/>
                    </a:cubicBezTo>
                    <a:cubicBezTo>
                      <a:pt x="118" y="112"/>
                      <a:pt x="119" y="111"/>
                      <a:pt x="119" y="111"/>
                    </a:cubicBezTo>
                    <a:cubicBezTo>
                      <a:pt x="118" y="111"/>
                      <a:pt x="118" y="112"/>
                      <a:pt x="118" y="112"/>
                    </a:cubicBezTo>
                    <a:cubicBezTo>
                      <a:pt x="118" y="111"/>
                      <a:pt x="119" y="111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7" y="113"/>
                    </a:cubicBezTo>
                    <a:cubicBezTo>
                      <a:pt x="117" y="113"/>
                      <a:pt x="117" y="113"/>
                      <a:pt x="116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6" y="114"/>
                      <a:pt x="116" y="114"/>
                      <a:pt x="115" y="114"/>
                    </a:cubicBezTo>
                    <a:cubicBezTo>
                      <a:pt x="115" y="115"/>
                      <a:pt x="114" y="115"/>
                      <a:pt x="114" y="115"/>
                    </a:cubicBezTo>
                    <a:cubicBezTo>
                      <a:pt x="114" y="115"/>
                      <a:pt x="113" y="116"/>
                      <a:pt x="113" y="116"/>
                    </a:cubicBezTo>
                    <a:cubicBezTo>
                      <a:pt x="113" y="116"/>
                      <a:pt x="112" y="117"/>
                      <a:pt x="112" y="117"/>
                    </a:cubicBezTo>
                    <a:cubicBezTo>
                      <a:pt x="112" y="117"/>
                      <a:pt x="112" y="116"/>
                      <a:pt x="112" y="116"/>
                    </a:cubicBezTo>
                    <a:cubicBezTo>
                      <a:pt x="112" y="116"/>
                      <a:pt x="113" y="116"/>
                      <a:pt x="112" y="116"/>
                    </a:cubicBezTo>
                    <a:cubicBezTo>
                      <a:pt x="113" y="116"/>
                      <a:pt x="113" y="116"/>
                      <a:pt x="113" y="116"/>
                    </a:cubicBezTo>
                    <a:cubicBezTo>
                      <a:pt x="113" y="116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2" y="116"/>
                      <a:pt x="110" y="117"/>
                      <a:pt x="110" y="117"/>
                    </a:cubicBezTo>
                    <a:cubicBezTo>
                      <a:pt x="109" y="117"/>
                      <a:pt x="109" y="118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7" y="119"/>
                      <a:pt x="107" y="119"/>
                      <a:pt x="106" y="119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05" y="119"/>
                      <a:pt x="105" y="120"/>
                      <a:pt x="105" y="120"/>
                    </a:cubicBezTo>
                    <a:cubicBezTo>
                      <a:pt x="104" y="120"/>
                      <a:pt x="104" y="120"/>
                      <a:pt x="103" y="120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2" y="121"/>
                      <a:pt x="102" y="121"/>
                      <a:pt x="101" y="121"/>
                    </a:cubicBezTo>
                    <a:cubicBezTo>
                      <a:pt x="101" y="121"/>
                      <a:pt x="101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99" y="122"/>
                      <a:pt x="97" y="123"/>
                      <a:pt x="96" y="123"/>
                    </a:cubicBezTo>
                    <a:cubicBezTo>
                      <a:pt x="94" y="124"/>
                      <a:pt x="93" y="124"/>
                      <a:pt x="90" y="124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5" y="124"/>
                      <a:pt x="82" y="124"/>
                      <a:pt x="80" y="123"/>
                    </a:cubicBezTo>
                    <a:cubicBezTo>
                      <a:pt x="77" y="122"/>
                      <a:pt x="76" y="122"/>
                      <a:pt x="74" y="121"/>
                    </a:cubicBezTo>
                    <a:cubicBezTo>
                      <a:pt x="73" y="121"/>
                      <a:pt x="73" y="121"/>
                      <a:pt x="73" y="121"/>
                    </a:cubicBezTo>
                    <a:cubicBezTo>
                      <a:pt x="73" y="121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1" y="120"/>
                      <a:pt x="70" y="120"/>
                      <a:pt x="70" y="119"/>
                    </a:cubicBezTo>
                    <a:cubicBezTo>
                      <a:pt x="69" y="118"/>
                      <a:pt x="66" y="117"/>
                      <a:pt x="63" y="116"/>
                    </a:cubicBezTo>
                    <a:cubicBezTo>
                      <a:pt x="61" y="115"/>
                      <a:pt x="60" y="114"/>
                      <a:pt x="58" y="112"/>
                    </a:cubicBezTo>
                    <a:cubicBezTo>
                      <a:pt x="57" y="112"/>
                      <a:pt x="56" y="111"/>
                      <a:pt x="55" y="110"/>
                    </a:cubicBezTo>
                    <a:cubicBezTo>
                      <a:pt x="55" y="110"/>
                      <a:pt x="55" y="109"/>
                      <a:pt x="54" y="109"/>
                    </a:cubicBezTo>
                    <a:cubicBezTo>
                      <a:pt x="54" y="109"/>
                      <a:pt x="54" y="108"/>
                      <a:pt x="54" y="108"/>
                    </a:cubicBezTo>
                    <a:cubicBezTo>
                      <a:pt x="53" y="108"/>
                      <a:pt x="53" y="108"/>
                      <a:pt x="53" y="107"/>
                    </a:cubicBezTo>
                    <a:cubicBezTo>
                      <a:pt x="53" y="107"/>
                      <a:pt x="52" y="107"/>
                      <a:pt x="52" y="106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1" y="105"/>
                      <a:pt x="51" y="105"/>
                      <a:pt x="50" y="104"/>
                    </a:cubicBezTo>
                    <a:cubicBezTo>
                      <a:pt x="50" y="104"/>
                      <a:pt x="50" y="104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2"/>
                      <a:pt x="49" y="102"/>
                      <a:pt x="48" y="101"/>
                    </a:cubicBezTo>
                    <a:cubicBezTo>
                      <a:pt x="48" y="101"/>
                      <a:pt x="48" y="101"/>
                      <a:pt x="48" y="100"/>
                    </a:cubicBezTo>
                    <a:cubicBezTo>
                      <a:pt x="48" y="100"/>
                      <a:pt x="47" y="100"/>
                      <a:pt x="47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99"/>
                      <a:pt x="46" y="99"/>
                      <a:pt x="46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5"/>
                    </a:cubicBezTo>
                    <a:cubicBezTo>
                      <a:pt x="45" y="96"/>
                      <a:pt x="45" y="95"/>
                      <a:pt x="45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44" y="95"/>
                      <a:pt x="44" y="94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2"/>
                      <a:pt x="44" y="93"/>
                    </a:cubicBezTo>
                    <a:cubicBezTo>
                      <a:pt x="44" y="92"/>
                      <a:pt x="43" y="92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0"/>
                    </a:cubicBezTo>
                    <a:cubicBezTo>
                      <a:pt x="43" y="91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2" y="89"/>
                    </a:cubicBezTo>
                    <a:cubicBezTo>
                      <a:pt x="43" y="89"/>
                      <a:pt x="42" y="89"/>
                      <a:pt x="43" y="89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2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2"/>
                      <a:pt x="41" y="82"/>
                    </a:cubicBezTo>
                    <a:cubicBezTo>
                      <a:pt x="41" y="82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1"/>
                      <a:pt x="41" y="72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69"/>
                      <a:pt x="41" y="70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3" y="63"/>
                      <a:pt x="43" y="63"/>
                      <a:pt x="43" y="62"/>
                    </a:cubicBezTo>
                    <a:cubicBezTo>
                      <a:pt x="43" y="62"/>
                      <a:pt x="43" y="61"/>
                      <a:pt x="43" y="62"/>
                    </a:cubicBezTo>
                    <a:cubicBezTo>
                      <a:pt x="43" y="62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0"/>
                    </a:cubicBezTo>
                    <a:cubicBezTo>
                      <a:pt x="43" y="61"/>
                      <a:pt x="43" y="61"/>
                      <a:pt x="44" y="60"/>
                    </a:cubicBezTo>
                    <a:cubicBezTo>
                      <a:pt x="43" y="60"/>
                      <a:pt x="44" y="59"/>
                      <a:pt x="44" y="59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59"/>
                      <a:pt x="44" y="58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6"/>
                      <a:pt x="45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4"/>
                      <a:pt x="46" y="54"/>
                    </a:cubicBezTo>
                    <a:cubicBezTo>
                      <a:pt x="46" y="54"/>
                      <a:pt x="46" y="54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8" y="52"/>
                      <a:pt x="48" y="52"/>
                      <a:pt x="48" y="51"/>
                    </a:cubicBezTo>
                    <a:cubicBezTo>
                      <a:pt x="48" y="52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1"/>
                      <a:pt x="48" y="50"/>
                      <a:pt x="48" y="51"/>
                    </a:cubicBezTo>
                    <a:cubicBezTo>
                      <a:pt x="49" y="50"/>
                      <a:pt x="49" y="51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1" y="48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2" y="47"/>
                      <a:pt x="52" y="47"/>
                    </a:cubicBezTo>
                    <a:cubicBezTo>
                      <a:pt x="52" y="47"/>
                      <a:pt x="52" y="46"/>
                      <a:pt x="52" y="46"/>
                    </a:cubicBezTo>
                    <a:cubicBezTo>
                      <a:pt x="52" y="46"/>
                      <a:pt x="52" y="47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5"/>
                      <a:pt x="52" y="45"/>
                    </a:cubicBezTo>
                    <a:cubicBezTo>
                      <a:pt x="53" y="45"/>
                      <a:pt x="52" y="45"/>
                      <a:pt x="52" y="45"/>
                    </a:cubicBezTo>
                    <a:cubicBezTo>
                      <a:pt x="52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3"/>
                      <a:pt x="54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7" y="41"/>
                      <a:pt x="58" y="41"/>
                      <a:pt x="58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9"/>
                      <a:pt x="61" y="39"/>
                      <a:pt x="61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7"/>
                      <a:pt x="66" y="36"/>
                      <a:pt x="68" y="35"/>
                    </a:cubicBezTo>
                    <a:cubicBezTo>
                      <a:pt x="69" y="35"/>
                      <a:pt x="70" y="34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2" y="33"/>
                      <a:pt x="74" y="33"/>
                      <a:pt x="76" y="32"/>
                    </a:cubicBezTo>
                    <a:cubicBezTo>
                      <a:pt x="76" y="32"/>
                      <a:pt x="76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8" y="32"/>
                      <a:pt x="78" y="32"/>
                    </a:cubicBezTo>
                    <a:cubicBezTo>
                      <a:pt x="79" y="32"/>
                      <a:pt x="80" y="32"/>
                      <a:pt x="81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2" y="32"/>
                      <a:pt x="81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3" y="32"/>
                      <a:pt x="83" y="32"/>
                      <a:pt x="84" y="32"/>
                    </a:cubicBezTo>
                    <a:cubicBezTo>
                      <a:pt x="85" y="32"/>
                      <a:pt x="87" y="32"/>
                      <a:pt x="89" y="32"/>
                    </a:cubicBezTo>
                    <a:cubicBezTo>
                      <a:pt x="91" y="32"/>
                      <a:pt x="93" y="33"/>
                      <a:pt x="94" y="33"/>
                    </a:cubicBezTo>
                    <a:cubicBezTo>
                      <a:pt x="95" y="33"/>
                      <a:pt x="97" y="34"/>
                      <a:pt x="98" y="34"/>
                    </a:cubicBezTo>
                    <a:cubicBezTo>
                      <a:pt x="98" y="34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1" y="35"/>
                      <a:pt x="102" y="36"/>
                      <a:pt x="102" y="36"/>
                    </a:cubicBezTo>
                    <a:cubicBezTo>
                      <a:pt x="102" y="36"/>
                      <a:pt x="103" y="36"/>
                      <a:pt x="103" y="36"/>
                    </a:cubicBezTo>
                    <a:cubicBezTo>
                      <a:pt x="103" y="36"/>
                      <a:pt x="103" y="36"/>
                      <a:pt x="104" y="36"/>
                    </a:cubicBezTo>
                    <a:cubicBezTo>
                      <a:pt x="104" y="36"/>
                      <a:pt x="104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6" y="37"/>
                    </a:cubicBezTo>
                    <a:cubicBezTo>
                      <a:pt x="106" y="38"/>
                      <a:pt x="107" y="38"/>
                      <a:pt x="106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2" y="41"/>
                    </a:cubicBezTo>
                    <a:cubicBezTo>
                      <a:pt x="112" y="41"/>
                      <a:pt x="112" y="42"/>
                      <a:pt x="112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2"/>
                      <a:pt x="113" y="42"/>
                      <a:pt x="113" y="42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4" y="43"/>
                      <a:pt x="114" y="44"/>
                      <a:pt x="114" y="44"/>
                    </a:cubicBezTo>
                    <a:cubicBezTo>
                      <a:pt x="115" y="44"/>
                      <a:pt x="114" y="44"/>
                      <a:pt x="115" y="44"/>
                    </a:cubicBezTo>
                    <a:cubicBezTo>
                      <a:pt x="115" y="44"/>
                      <a:pt x="115" y="45"/>
                      <a:pt x="115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6" y="45"/>
                      <a:pt x="116" y="45"/>
                      <a:pt x="116" y="46"/>
                    </a:cubicBezTo>
                    <a:cubicBezTo>
                      <a:pt x="116" y="45"/>
                      <a:pt x="116" y="46"/>
                      <a:pt x="116" y="46"/>
                    </a:cubicBezTo>
                    <a:cubicBezTo>
                      <a:pt x="116" y="46"/>
                      <a:pt x="117" y="46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7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9"/>
                      <a:pt x="118" y="49"/>
                      <a:pt x="119" y="49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19" y="49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1"/>
                      <a:pt x="122" y="51"/>
                      <a:pt x="123" y="51"/>
                    </a:cubicBezTo>
                    <a:cubicBezTo>
                      <a:pt x="123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0"/>
                      <a:pt x="123" y="51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1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3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1"/>
                    </a:cubicBezTo>
                    <a:cubicBezTo>
                      <a:pt x="124" y="51"/>
                      <a:pt x="124" y="51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4" y="51"/>
                      <a:pt x="124" y="51"/>
                      <a:pt x="125" y="52"/>
                    </a:cubicBezTo>
                    <a:cubicBezTo>
                      <a:pt x="125" y="52"/>
                      <a:pt x="125" y="52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3"/>
                      <a:pt x="126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2"/>
                      <a:pt x="126" y="52"/>
                      <a:pt x="125" y="52"/>
                    </a:cubicBezTo>
                    <a:cubicBezTo>
                      <a:pt x="125" y="52"/>
                      <a:pt x="125" y="51"/>
                      <a:pt x="125" y="52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5" y="50"/>
                    </a:cubicBezTo>
                    <a:cubicBezTo>
                      <a:pt x="124" y="51"/>
                      <a:pt x="124" y="50"/>
                      <a:pt x="124" y="50"/>
                    </a:cubicBezTo>
                    <a:cubicBezTo>
                      <a:pt x="123" y="49"/>
                      <a:pt x="122" y="47"/>
                      <a:pt x="121" y="46"/>
                    </a:cubicBezTo>
                    <a:cubicBezTo>
                      <a:pt x="121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19" y="46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5"/>
                      <a:pt x="118" y="44"/>
                      <a:pt x="118" y="44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7" y="43"/>
                      <a:pt x="116" y="43"/>
                      <a:pt x="116" y="43"/>
                    </a:cubicBezTo>
                    <a:cubicBezTo>
                      <a:pt x="116" y="43"/>
                      <a:pt x="116" y="42"/>
                      <a:pt x="115" y="42"/>
                    </a:cubicBezTo>
                    <a:cubicBezTo>
                      <a:pt x="114" y="41"/>
                      <a:pt x="112" y="39"/>
                      <a:pt x="110" y="38"/>
                    </a:cubicBezTo>
                    <a:cubicBezTo>
                      <a:pt x="110" y="38"/>
                      <a:pt x="109" y="38"/>
                      <a:pt x="109" y="38"/>
                    </a:cubicBezTo>
                    <a:cubicBezTo>
                      <a:pt x="107" y="36"/>
                      <a:pt x="105" y="35"/>
                      <a:pt x="103" y="35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2" y="34"/>
                      <a:pt x="101" y="34"/>
                      <a:pt x="101" y="34"/>
                    </a:cubicBezTo>
                    <a:cubicBezTo>
                      <a:pt x="100" y="33"/>
                      <a:pt x="99" y="33"/>
                      <a:pt x="98" y="32"/>
                    </a:cubicBezTo>
                    <a:cubicBezTo>
                      <a:pt x="99" y="32"/>
                      <a:pt x="99" y="32"/>
                      <a:pt x="100" y="33"/>
                    </a:cubicBezTo>
                    <a:cubicBezTo>
                      <a:pt x="100" y="32"/>
                      <a:pt x="100" y="32"/>
                      <a:pt x="101" y="32"/>
                    </a:cubicBezTo>
                    <a:cubicBezTo>
                      <a:pt x="101" y="32"/>
                      <a:pt x="101" y="33"/>
                      <a:pt x="101" y="33"/>
                    </a:cubicBezTo>
                    <a:cubicBezTo>
                      <a:pt x="101" y="33"/>
                      <a:pt x="102" y="33"/>
                      <a:pt x="102" y="33"/>
                    </a:cubicBezTo>
                    <a:cubicBezTo>
                      <a:pt x="102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3" y="32"/>
                      <a:pt x="103" y="32"/>
                      <a:pt x="102" y="31"/>
                    </a:cubicBezTo>
                    <a:cubicBezTo>
                      <a:pt x="102" y="31"/>
                      <a:pt x="101" y="31"/>
                      <a:pt x="101" y="31"/>
                    </a:cubicBezTo>
                    <a:cubicBezTo>
                      <a:pt x="103" y="31"/>
                      <a:pt x="105" y="32"/>
                      <a:pt x="105" y="32"/>
                    </a:cubicBezTo>
                    <a:cubicBezTo>
                      <a:pt x="106" y="33"/>
                      <a:pt x="107" y="32"/>
                      <a:pt x="106" y="31"/>
                    </a:cubicBezTo>
                    <a:cubicBezTo>
                      <a:pt x="106" y="31"/>
                      <a:pt x="105" y="30"/>
                      <a:pt x="104" y="30"/>
                    </a:cubicBezTo>
                    <a:cubicBezTo>
                      <a:pt x="105" y="30"/>
                      <a:pt x="105" y="30"/>
                      <a:pt x="106" y="30"/>
                    </a:cubicBezTo>
                    <a:cubicBezTo>
                      <a:pt x="104" y="29"/>
                      <a:pt x="103" y="29"/>
                      <a:pt x="102" y="29"/>
                    </a:cubicBezTo>
                    <a:cubicBezTo>
                      <a:pt x="102" y="28"/>
                      <a:pt x="100" y="28"/>
                      <a:pt x="100" y="27"/>
                    </a:cubicBezTo>
                    <a:cubicBezTo>
                      <a:pt x="100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7" y="25"/>
                      <a:pt x="96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4" y="24"/>
                    </a:cubicBezTo>
                    <a:cubicBezTo>
                      <a:pt x="94" y="24"/>
                      <a:pt x="93" y="24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5" y="23"/>
                      <a:pt x="96" y="24"/>
                      <a:pt x="98" y="24"/>
                    </a:cubicBezTo>
                    <a:cubicBezTo>
                      <a:pt x="98" y="24"/>
                      <a:pt x="98" y="24"/>
                      <a:pt x="99" y="24"/>
                    </a:cubicBezTo>
                    <a:cubicBezTo>
                      <a:pt x="99" y="24"/>
                      <a:pt x="100" y="24"/>
                      <a:pt x="100" y="24"/>
                    </a:cubicBezTo>
                    <a:cubicBezTo>
                      <a:pt x="100" y="23"/>
                      <a:pt x="98" y="23"/>
                      <a:pt x="97" y="22"/>
                    </a:cubicBezTo>
                    <a:cubicBezTo>
                      <a:pt x="98" y="22"/>
                      <a:pt x="97" y="22"/>
                      <a:pt x="97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1"/>
                      <a:pt x="96" y="21"/>
                      <a:pt x="95" y="21"/>
                    </a:cubicBezTo>
                    <a:cubicBezTo>
                      <a:pt x="95" y="21"/>
                      <a:pt x="95" y="21"/>
                      <a:pt x="95" y="20"/>
                    </a:cubicBezTo>
                    <a:cubicBezTo>
                      <a:pt x="94" y="20"/>
                      <a:pt x="93" y="20"/>
                      <a:pt x="92" y="19"/>
                    </a:cubicBezTo>
                    <a:cubicBezTo>
                      <a:pt x="91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8" y="18"/>
                      <a:pt x="88" y="18"/>
                    </a:cubicBezTo>
                    <a:cubicBezTo>
                      <a:pt x="88" y="18"/>
                      <a:pt x="87" y="18"/>
                      <a:pt x="87" y="18"/>
                    </a:cubicBezTo>
                    <a:cubicBezTo>
                      <a:pt x="88" y="18"/>
                      <a:pt x="89" y="18"/>
                      <a:pt x="89" y="18"/>
                    </a:cubicBezTo>
                    <a:cubicBezTo>
                      <a:pt x="93" y="19"/>
                      <a:pt x="97" y="19"/>
                      <a:pt x="100" y="21"/>
                    </a:cubicBezTo>
                    <a:cubicBezTo>
                      <a:pt x="104" y="22"/>
                      <a:pt x="107" y="23"/>
                      <a:pt x="109" y="24"/>
                    </a:cubicBezTo>
                    <a:cubicBezTo>
                      <a:pt x="110" y="25"/>
                      <a:pt x="112" y="26"/>
                      <a:pt x="113" y="27"/>
                    </a:cubicBezTo>
                    <a:cubicBezTo>
                      <a:pt x="114" y="28"/>
                      <a:pt x="116" y="29"/>
                      <a:pt x="117" y="31"/>
                    </a:cubicBezTo>
                    <a:cubicBezTo>
                      <a:pt x="118" y="31"/>
                      <a:pt x="118" y="31"/>
                      <a:pt x="118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0" y="33"/>
                      <a:pt x="121" y="34"/>
                      <a:pt x="122" y="35"/>
                    </a:cubicBezTo>
                    <a:cubicBezTo>
                      <a:pt x="122" y="35"/>
                      <a:pt x="122" y="35"/>
                      <a:pt x="122" y="36"/>
                    </a:cubicBezTo>
                    <a:cubicBezTo>
                      <a:pt x="122" y="36"/>
                      <a:pt x="123" y="36"/>
                      <a:pt x="123" y="36"/>
                    </a:cubicBezTo>
                    <a:cubicBezTo>
                      <a:pt x="123" y="36"/>
                      <a:pt x="122" y="36"/>
                      <a:pt x="122" y="36"/>
                    </a:cubicBezTo>
                    <a:cubicBezTo>
                      <a:pt x="123" y="36"/>
                      <a:pt x="123" y="36"/>
                      <a:pt x="123" y="37"/>
                    </a:cubicBezTo>
                    <a:cubicBezTo>
                      <a:pt x="123" y="36"/>
                      <a:pt x="123" y="37"/>
                      <a:pt x="123" y="37"/>
                    </a:cubicBezTo>
                    <a:cubicBezTo>
                      <a:pt x="123" y="37"/>
                      <a:pt x="124" y="37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5" y="39"/>
                      <a:pt x="125" y="39"/>
                      <a:pt x="125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1"/>
                      <a:pt x="127" y="41"/>
                      <a:pt x="127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27" y="41"/>
                      <a:pt x="127" y="42"/>
                      <a:pt x="127" y="41"/>
                    </a:cubicBezTo>
                    <a:cubicBezTo>
                      <a:pt x="127" y="42"/>
                      <a:pt x="127" y="41"/>
                      <a:pt x="128" y="42"/>
                    </a:cubicBezTo>
                    <a:cubicBezTo>
                      <a:pt x="128" y="42"/>
                      <a:pt x="129" y="42"/>
                      <a:pt x="129" y="43"/>
                    </a:cubicBezTo>
                    <a:cubicBezTo>
                      <a:pt x="129" y="43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1" y="44"/>
                      <a:pt x="131" y="45"/>
                      <a:pt x="131" y="44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6"/>
                      <a:pt x="133" y="45"/>
                      <a:pt x="133" y="46"/>
                    </a:cubicBezTo>
                    <a:cubicBezTo>
                      <a:pt x="133" y="46"/>
                      <a:pt x="134" y="47"/>
                      <a:pt x="135" y="47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6" y="48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7" y="49"/>
                    </a:cubicBezTo>
                    <a:cubicBezTo>
                      <a:pt x="136" y="50"/>
                      <a:pt x="137" y="50"/>
                      <a:pt x="137" y="49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7" y="50"/>
                      <a:pt x="137" y="50"/>
                      <a:pt x="137" y="49"/>
                    </a:cubicBezTo>
                    <a:cubicBezTo>
                      <a:pt x="137" y="49"/>
                      <a:pt x="138" y="49"/>
                      <a:pt x="137" y="49"/>
                    </a:cubicBezTo>
                    <a:cubicBezTo>
                      <a:pt x="138" y="49"/>
                      <a:pt x="138" y="50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7" y="48"/>
                      <a:pt x="137" y="48"/>
                      <a:pt x="137" y="48"/>
                    </a:cubicBezTo>
                    <a:cubicBezTo>
                      <a:pt x="137" y="47"/>
                      <a:pt x="136" y="47"/>
                      <a:pt x="136" y="47"/>
                    </a:cubicBezTo>
                    <a:cubicBezTo>
                      <a:pt x="136" y="47"/>
                      <a:pt x="136" y="47"/>
                      <a:pt x="136" y="46"/>
                    </a:cubicBezTo>
                    <a:cubicBezTo>
                      <a:pt x="136" y="46"/>
                      <a:pt x="136" y="47"/>
                      <a:pt x="136" y="46"/>
                    </a:cubicBezTo>
                    <a:cubicBezTo>
                      <a:pt x="136" y="46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7"/>
                      <a:pt x="137" y="47"/>
                      <a:pt x="137" y="47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9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9" y="50"/>
                      <a:pt x="139" y="50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9" y="50"/>
                      <a:pt x="139" y="49"/>
                      <a:pt x="139" y="49"/>
                    </a:cubicBezTo>
                    <a:cubicBezTo>
                      <a:pt x="138" y="48"/>
                      <a:pt x="138" y="49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7"/>
                    </a:cubicBezTo>
                    <a:cubicBezTo>
                      <a:pt x="138" y="47"/>
                      <a:pt x="138" y="48"/>
                      <a:pt x="138" y="48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7" y="47"/>
                      <a:pt x="137" y="47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5"/>
                      <a:pt x="137" y="45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7" y="46"/>
                      <a:pt x="138" y="46"/>
                      <a:pt x="138" y="46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7" y="45"/>
                    </a:cubicBezTo>
                    <a:cubicBezTo>
                      <a:pt x="138" y="45"/>
                      <a:pt x="137" y="45"/>
                      <a:pt x="138" y="45"/>
                    </a:cubicBezTo>
                    <a:cubicBezTo>
                      <a:pt x="137" y="45"/>
                      <a:pt x="138" y="45"/>
                      <a:pt x="137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7" y="44"/>
                      <a:pt x="136" y="42"/>
                      <a:pt x="136" y="42"/>
                    </a:cubicBezTo>
                    <a:cubicBezTo>
                      <a:pt x="135" y="40"/>
                      <a:pt x="135" y="40"/>
                      <a:pt x="136" y="40"/>
                    </a:cubicBezTo>
                    <a:cubicBezTo>
                      <a:pt x="136" y="40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7" y="42"/>
                    </a:cubicBezTo>
                    <a:cubicBezTo>
                      <a:pt x="137" y="42"/>
                      <a:pt x="137" y="42"/>
                      <a:pt x="137" y="43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7" y="43"/>
                      <a:pt x="137" y="43"/>
                      <a:pt x="138" y="43"/>
                    </a:cubicBezTo>
                    <a:cubicBezTo>
                      <a:pt x="137" y="42"/>
                      <a:pt x="137" y="41"/>
                      <a:pt x="136" y="40"/>
                    </a:cubicBezTo>
                    <a:cubicBezTo>
                      <a:pt x="136" y="40"/>
                      <a:pt x="136" y="40"/>
                      <a:pt x="136" y="39"/>
                    </a:cubicBezTo>
                    <a:cubicBezTo>
                      <a:pt x="136" y="39"/>
                      <a:pt x="135" y="39"/>
                      <a:pt x="135" y="39"/>
                    </a:cubicBezTo>
                    <a:cubicBezTo>
                      <a:pt x="136" y="39"/>
                      <a:pt x="135" y="39"/>
                      <a:pt x="135" y="38"/>
                    </a:cubicBezTo>
                    <a:cubicBezTo>
                      <a:pt x="135" y="39"/>
                      <a:pt x="135" y="38"/>
                      <a:pt x="135" y="38"/>
                    </a:cubicBezTo>
                    <a:cubicBezTo>
                      <a:pt x="134" y="38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6"/>
                      <a:pt x="134" y="36"/>
                      <a:pt x="135" y="37"/>
                    </a:cubicBezTo>
                    <a:cubicBezTo>
                      <a:pt x="135" y="38"/>
                      <a:pt x="136" y="39"/>
                      <a:pt x="136" y="39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8" y="42"/>
                      <a:pt x="139" y="43"/>
                      <a:pt x="139" y="44"/>
                    </a:cubicBezTo>
                    <a:cubicBezTo>
                      <a:pt x="139" y="45"/>
                      <a:pt x="140" y="46"/>
                      <a:pt x="140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6"/>
                      <a:pt x="141" y="47"/>
                      <a:pt x="141" y="47"/>
                    </a:cubicBezTo>
                    <a:cubicBezTo>
                      <a:pt x="141" y="47"/>
                      <a:pt x="141" y="46"/>
                      <a:pt x="141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5"/>
                      <a:pt x="140" y="44"/>
                      <a:pt x="140" y="43"/>
                    </a:cubicBezTo>
                    <a:cubicBezTo>
                      <a:pt x="140" y="44"/>
                      <a:pt x="140" y="45"/>
                      <a:pt x="141" y="45"/>
                    </a:cubicBezTo>
                    <a:cubicBezTo>
                      <a:pt x="141" y="45"/>
                      <a:pt x="141" y="46"/>
                      <a:pt x="141" y="46"/>
                    </a:cubicBezTo>
                    <a:cubicBezTo>
                      <a:pt x="141" y="46"/>
                      <a:pt x="141" y="46"/>
                      <a:pt x="142" y="46"/>
                    </a:cubicBezTo>
                    <a:cubicBezTo>
                      <a:pt x="141" y="47"/>
                      <a:pt x="142" y="47"/>
                      <a:pt x="142" y="47"/>
                    </a:cubicBezTo>
                    <a:cubicBezTo>
                      <a:pt x="142" y="48"/>
                      <a:pt x="142" y="49"/>
                      <a:pt x="143" y="49"/>
                    </a:cubicBezTo>
                    <a:cubicBezTo>
                      <a:pt x="143" y="50"/>
                      <a:pt x="144" y="51"/>
                      <a:pt x="144" y="52"/>
                    </a:cubicBezTo>
                    <a:cubicBezTo>
                      <a:pt x="144" y="52"/>
                      <a:pt x="144" y="54"/>
                      <a:pt x="145" y="55"/>
                    </a:cubicBezTo>
                    <a:cubicBezTo>
                      <a:pt x="145" y="56"/>
                      <a:pt x="146" y="57"/>
                      <a:pt x="146" y="58"/>
                    </a:cubicBezTo>
                    <a:cubicBezTo>
                      <a:pt x="146" y="58"/>
                      <a:pt x="146" y="59"/>
                      <a:pt x="146" y="59"/>
                    </a:cubicBezTo>
                    <a:cubicBezTo>
                      <a:pt x="146" y="59"/>
                      <a:pt x="147" y="60"/>
                      <a:pt x="146" y="60"/>
                    </a:cubicBezTo>
                    <a:cubicBezTo>
                      <a:pt x="147" y="61"/>
                      <a:pt x="147" y="63"/>
                      <a:pt x="147" y="63"/>
                    </a:cubicBezTo>
                    <a:cubicBezTo>
                      <a:pt x="147" y="63"/>
                      <a:pt x="147" y="64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5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9" y="67"/>
                      <a:pt x="149" y="66"/>
                      <a:pt x="149" y="66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8"/>
                      <a:pt x="149" y="69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9" y="70"/>
                      <a:pt x="149" y="69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9" y="70"/>
                      <a:pt x="149" y="69"/>
                      <a:pt x="150" y="70"/>
                    </a:cubicBezTo>
                    <a:cubicBezTo>
                      <a:pt x="150" y="69"/>
                      <a:pt x="150" y="69"/>
                      <a:pt x="149" y="69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7"/>
                      <a:pt x="150" y="67"/>
                      <a:pt x="150" y="66"/>
                    </a:cubicBezTo>
                    <a:cubicBezTo>
                      <a:pt x="150" y="65"/>
                      <a:pt x="150" y="67"/>
                      <a:pt x="150" y="68"/>
                    </a:cubicBezTo>
                    <a:cubicBezTo>
                      <a:pt x="150" y="68"/>
                      <a:pt x="150" y="69"/>
                      <a:pt x="150" y="69"/>
                    </a:cubicBezTo>
                    <a:cubicBezTo>
                      <a:pt x="150" y="70"/>
                      <a:pt x="151" y="71"/>
                      <a:pt x="151" y="72"/>
                    </a:cubicBezTo>
                    <a:cubicBezTo>
                      <a:pt x="151" y="72"/>
                      <a:pt x="151" y="73"/>
                      <a:pt x="151" y="72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1" y="73"/>
                      <a:pt x="151" y="73"/>
                      <a:pt x="151" y="72"/>
                    </a:cubicBezTo>
                    <a:cubicBezTo>
                      <a:pt x="151" y="73"/>
                      <a:pt x="151" y="72"/>
                      <a:pt x="151" y="72"/>
                    </a:cubicBezTo>
                    <a:cubicBezTo>
                      <a:pt x="151" y="73"/>
                      <a:pt x="152" y="72"/>
                      <a:pt x="152" y="73"/>
                    </a:cubicBezTo>
                    <a:cubicBezTo>
                      <a:pt x="152" y="73"/>
                      <a:pt x="152" y="72"/>
                      <a:pt x="152" y="72"/>
                    </a:cubicBezTo>
                    <a:cubicBezTo>
                      <a:pt x="152" y="71"/>
                      <a:pt x="152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52" y="68"/>
                      <a:pt x="152" y="67"/>
                      <a:pt x="152" y="67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3"/>
                      <a:pt x="152" y="63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2" y="62"/>
                      <a:pt x="152" y="61"/>
                      <a:pt x="152" y="61"/>
                    </a:cubicBezTo>
                    <a:cubicBezTo>
                      <a:pt x="152" y="61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1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59"/>
                      <a:pt x="152" y="59"/>
                    </a:cubicBezTo>
                    <a:cubicBezTo>
                      <a:pt x="152" y="58"/>
                      <a:pt x="152" y="58"/>
                      <a:pt x="152" y="58"/>
                    </a:cubicBezTo>
                    <a:cubicBezTo>
                      <a:pt x="152" y="58"/>
                      <a:pt x="152" y="57"/>
                      <a:pt x="152" y="58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2" y="56"/>
                      <a:pt x="152" y="55"/>
                      <a:pt x="151" y="54"/>
                    </a:cubicBezTo>
                    <a:cubicBezTo>
                      <a:pt x="151" y="54"/>
                      <a:pt x="151" y="54"/>
                      <a:pt x="151" y="53"/>
                    </a:cubicBezTo>
                    <a:cubicBezTo>
                      <a:pt x="151" y="52"/>
                      <a:pt x="150" y="50"/>
                      <a:pt x="150" y="50"/>
                    </a:cubicBezTo>
                    <a:cubicBezTo>
                      <a:pt x="150" y="49"/>
                      <a:pt x="150" y="48"/>
                      <a:pt x="149" y="47"/>
                    </a:cubicBezTo>
                    <a:cubicBezTo>
                      <a:pt x="149" y="47"/>
                      <a:pt x="149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50" y="47"/>
                      <a:pt x="150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5"/>
                      <a:pt x="149" y="46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0" y="47"/>
                      <a:pt x="150" y="47"/>
                    </a:cubicBezTo>
                    <a:cubicBezTo>
                      <a:pt x="150" y="48"/>
                      <a:pt x="150" y="48"/>
                      <a:pt x="150" y="49"/>
                    </a:cubicBezTo>
                    <a:cubicBezTo>
                      <a:pt x="151" y="49"/>
                      <a:pt x="151" y="49"/>
                      <a:pt x="151" y="50"/>
                    </a:cubicBezTo>
                    <a:cubicBezTo>
                      <a:pt x="151" y="50"/>
                      <a:pt x="151" y="49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4"/>
                      <a:pt x="152" y="54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52" y="54"/>
                      <a:pt x="152" y="55"/>
                      <a:pt x="152" y="54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6"/>
                      <a:pt x="152" y="55"/>
                      <a:pt x="152" y="56"/>
                    </a:cubicBezTo>
                    <a:cubicBezTo>
                      <a:pt x="152" y="56"/>
                      <a:pt x="153" y="56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9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1"/>
                    </a:cubicBezTo>
                    <a:cubicBezTo>
                      <a:pt x="153" y="60"/>
                      <a:pt x="153" y="61"/>
                      <a:pt x="154" y="61"/>
                    </a:cubicBezTo>
                    <a:cubicBezTo>
                      <a:pt x="154" y="61"/>
                      <a:pt x="153" y="61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5"/>
                      <a:pt x="153" y="55"/>
                    </a:cubicBezTo>
                    <a:cubicBezTo>
                      <a:pt x="153" y="55"/>
                      <a:pt x="153" y="55"/>
                      <a:pt x="153" y="55"/>
                    </a:cubicBezTo>
                    <a:cubicBezTo>
                      <a:pt x="153" y="55"/>
                      <a:pt x="152" y="55"/>
                      <a:pt x="152" y="55"/>
                    </a:cubicBezTo>
                    <a:cubicBezTo>
                      <a:pt x="153" y="55"/>
                      <a:pt x="153" y="55"/>
                      <a:pt x="152" y="55"/>
                    </a:cubicBezTo>
                    <a:cubicBezTo>
                      <a:pt x="152" y="55"/>
                      <a:pt x="152" y="54"/>
                      <a:pt x="152" y="54"/>
                    </a:cubicBezTo>
                    <a:cubicBezTo>
                      <a:pt x="152" y="54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2"/>
                    </a:cubicBezTo>
                    <a:cubicBezTo>
                      <a:pt x="152" y="53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2"/>
                      <a:pt x="152" y="51"/>
                      <a:pt x="152" y="52"/>
                    </a:cubicBezTo>
                    <a:cubicBezTo>
                      <a:pt x="152" y="51"/>
                      <a:pt x="152" y="51"/>
                      <a:pt x="151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1" y="51"/>
                      <a:pt x="151" y="50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50"/>
                      <a:pt x="151" y="49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0" y="48"/>
                      <a:pt x="150" y="48"/>
                    </a:cubicBezTo>
                    <a:cubicBezTo>
                      <a:pt x="150" y="48"/>
                      <a:pt x="151" y="48"/>
                      <a:pt x="151" y="48"/>
                    </a:cubicBezTo>
                    <a:cubicBezTo>
                      <a:pt x="150" y="48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1" y="47"/>
                      <a:pt x="151" y="47"/>
                    </a:cubicBezTo>
                    <a:cubicBezTo>
                      <a:pt x="151" y="48"/>
                      <a:pt x="151" y="48"/>
                      <a:pt x="151" y="49"/>
                    </a:cubicBezTo>
                    <a:cubicBezTo>
                      <a:pt x="151" y="48"/>
                      <a:pt x="151" y="49"/>
                      <a:pt x="151" y="49"/>
                    </a:cubicBezTo>
                    <a:cubicBezTo>
                      <a:pt x="151" y="49"/>
                      <a:pt x="151" y="50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2" y="51"/>
                      <a:pt x="152" y="50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3"/>
                      <a:pt x="152" y="53"/>
                    </a:cubicBezTo>
                    <a:cubicBezTo>
                      <a:pt x="152" y="53"/>
                      <a:pt x="153" y="53"/>
                      <a:pt x="152" y="53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0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8"/>
                      <a:pt x="151" y="48"/>
                    </a:cubicBezTo>
                    <a:cubicBezTo>
                      <a:pt x="151" y="48"/>
                      <a:pt x="151" y="47"/>
                      <a:pt x="151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49" y="43"/>
                      <a:pt x="150" y="44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2"/>
                      <a:pt x="148" y="41"/>
                    </a:cubicBezTo>
                    <a:cubicBezTo>
                      <a:pt x="148" y="41"/>
                      <a:pt x="148" y="41"/>
                      <a:pt x="148" y="42"/>
                    </a:cubicBezTo>
                    <a:cubicBezTo>
                      <a:pt x="149" y="42"/>
                      <a:pt x="149" y="42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5"/>
                      <a:pt x="149" y="44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5"/>
                      <a:pt x="149" y="45"/>
                      <a:pt x="149" y="45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3"/>
                      <a:pt x="149" y="44"/>
                      <a:pt x="149" y="43"/>
                    </a:cubicBezTo>
                    <a:cubicBezTo>
                      <a:pt x="149" y="43"/>
                      <a:pt x="148" y="42"/>
                      <a:pt x="148" y="42"/>
                    </a:cubicBezTo>
                    <a:cubicBezTo>
                      <a:pt x="148" y="42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1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8"/>
                      <a:pt x="146" y="39"/>
                      <a:pt x="147" y="39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6" y="39"/>
                      <a:pt x="146" y="39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5" y="36"/>
                      <a:pt x="145" y="37"/>
                    </a:cubicBezTo>
                    <a:cubicBezTo>
                      <a:pt x="145" y="37"/>
                      <a:pt x="146" y="37"/>
                      <a:pt x="146" y="37"/>
                    </a:cubicBezTo>
                    <a:cubicBezTo>
                      <a:pt x="145" y="37"/>
                      <a:pt x="145" y="37"/>
                      <a:pt x="145" y="36"/>
                    </a:cubicBezTo>
                    <a:cubicBezTo>
                      <a:pt x="145" y="36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4" y="35"/>
                      <a:pt x="144" y="35"/>
                    </a:cubicBezTo>
                    <a:cubicBezTo>
                      <a:pt x="144" y="35"/>
                      <a:pt x="144" y="35"/>
                      <a:pt x="145" y="35"/>
                    </a:cubicBezTo>
                    <a:cubicBezTo>
                      <a:pt x="144" y="35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3"/>
                    </a:cubicBezTo>
                    <a:cubicBezTo>
                      <a:pt x="143" y="33"/>
                      <a:pt x="143" y="34"/>
                      <a:pt x="143" y="33"/>
                    </a:cubicBezTo>
                    <a:cubicBezTo>
                      <a:pt x="143" y="34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4"/>
                      <a:pt x="144" y="34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2"/>
                      <a:pt x="142" y="31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3" y="32"/>
                      <a:pt x="143" y="33"/>
                      <a:pt x="143" y="33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1"/>
                      <a:pt x="142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29"/>
                    </a:cubicBezTo>
                    <a:cubicBezTo>
                      <a:pt x="141" y="30"/>
                      <a:pt x="140" y="29"/>
                      <a:pt x="140" y="29"/>
                    </a:cubicBezTo>
                    <a:cubicBezTo>
                      <a:pt x="140" y="29"/>
                      <a:pt x="141" y="30"/>
                      <a:pt x="141" y="30"/>
                    </a:cubicBezTo>
                    <a:cubicBezTo>
                      <a:pt x="140" y="29"/>
                      <a:pt x="141" y="30"/>
                      <a:pt x="140" y="30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1" y="29"/>
                      <a:pt x="140" y="29"/>
                    </a:cubicBezTo>
                    <a:cubicBezTo>
                      <a:pt x="140" y="29"/>
                      <a:pt x="140" y="28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8"/>
                      <a:pt x="140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0" y="28"/>
                      <a:pt x="139" y="28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8" y="25"/>
                      <a:pt x="137" y="23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3" y="19"/>
                      <a:pt x="130" y="16"/>
                      <a:pt x="126" y="14"/>
                    </a:cubicBezTo>
                    <a:cubicBezTo>
                      <a:pt x="119" y="9"/>
                      <a:pt x="110" y="4"/>
                      <a:pt x="101" y="2"/>
                    </a:cubicBezTo>
                    <a:cubicBezTo>
                      <a:pt x="95" y="1"/>
                      <a:pt x="89" y="0"/>
                      <a:pt x="83" y="0"/>
                    </a:cubicBezTo>
                    <a:cubicBezTo>
                      <a:pt x="75" y="1"/>
                      <a:pt x="68" y="2"/>
                      <a:pt x="61" y="4"/>
                    </a:cubicBezTo>
                    <a:cubicBezTo>
                      <a:pt x="54" y="6"/>
                      <a:pt x="47" y="9"/>
                      <a:pt x="42" y="14"/>
                    </a:cubicBezTo>
                    <a:cubicBezTo>
                      <a:pt x="38" y="17"/>
                      <a:pt x="34" y="20"/>
                      <a:pt x="31" y="23"/>
                    </a:cubicBezTo>
                    <a:cubicBezTo>
                      <a:pt x="27" y="28"/>
                      <a:pt x="23" y="33"/>
                      <a:pt x="20" y="40"/>
                    </a:cubicBezTo>
                    <a:cubicBezTo>
                      <a:pt x="17" y="46"/>
                      <a:pt x="15" y="52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3"/>
                      <a:pt x="12" y="67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2"/>
                      <a:pt x="12" y="75"/>
                      <a:pt x="12" y="76"/>
                    </a:cubicBezTo>
                    <a:cubicBezTo>
                      <a:pt x="13" y="81"/>
                      <a:pt x="13" y="87"/>
                      <a:pt x="15" y="92"/>
                    </a:cubicBezTo>
                    <a:cubicBezTo>
                      <a:pt x="16" y="98"/>
                      <a:pt x="19" y="103"/>
                      <a:pt x="21" y="108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2" y="110"/>
                      <a:pt x="23" y="111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5" y="115"/>
                      <a:pt x="27" y="117"/>
                      <a:pt x="29" y="119"/>
                    </a:cubicBezTo>
                    <a:cubicBezTo>
                      <a:pt x="31" y="122"/>
                      <a:pt x="32" y="124"/>
                      <a:pt x="34" y="125"/>
                    </a:cubicBezTo>
                    <a:cubicBezTo>
                      <a:pt x="34" y="126"/>
                      <a:pt x="35" y="126"/>
                      <a:pt x="35" y="126"/>
                    </a:cubicBezTo>
                    <a:cubicBezTo>
                      <a:pt x="35" y="126"/>
                      <a:pt x="35" y="126"/>
                      <a:pt x="36" y="127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6" y="127"/>
                      <a:pt x="37" y="128"/>
                      <a:pt x="36" y="128"/>
                    </a:cubicBezTo>
                    <a:cubicBezTo>
                      <a:pt x="37" y="128"/>
                      <a:pt x="37" y="129"/>
                      <a:pt x="37" y="129"/>
                    </a:cubicBezTo>
                    <a:cubicBezTo>
                      <a:pt x="37" y="129"/>
                      <a:pt x="37" y="129"/>
                      <a:pt x="37" y="129"/>
                    </a:cubicBezTo>
                    <a:cubicBezTo>
                      <a:pt x="36" y="128"/>
                      <a:pt x="35" y="127"/>
                      <a:pt x="34" y="126"/>
                    </a:cubicBezTo>
                    <a:cubicBezTo>
                      <a:pt x="32" y="125"/>
                      <a:pt x="29" y="122"/>
                      <a:pt x="27" y="120"/>
                    </a:cubicBezTo>
                    <a:cubicBezTo>
                      <a:pt x="26" y="119"/>
                      <a:pt x="24" y="117"/>
                      <a:pt x="23" y="114"/>
                    </a:cubicBezTo>
                    <a:cubicBezTo>
                      <a:pt x="21" y="113"/>
                      <a:pt x="21" y="112"/>
                      <a:pt x="20" y="111"/>
                    </a:cubicBezTo>
                    <a:cubicBezTo>
                      <a:pt x="18" y="108"/>
                      <a:pt x="17" y="105"/>
                      <a:pt x="15" y="103"/>
                    </a:cubicBezTo>
                    <a:cubicBezTo>
                      <a:pt x="14" y="100"/>
                      <a:pt x="13" y="97"/>
                      <a:pt x="12" y="94"/>
                    </a:cubicBezTo>
                    <a:cubicBezTo>
                      <a:pt x="11" y="93"/>
                      <a:pt x="11" y="92"/>
                      <a:pt x="10" y="90"/>
                    </a:cubicBezTo>
                    <a:cubicBezTo>
                      <a:pt x="10" y="88"/>
                      <a:pt x="9" y="86"/>
                      <a:pt x="9" y="83"/>
                    </a:cubicBezTo>
                    <a:cubicBezTo>
                      <a:pt x="9" y="83"/>
                      <a:pt x="8" y="82"/>
                      <a:pt x="8" y="81"/>
                    </a:cubicBezTo>
                    <a:cubicBezTo>
                      <a:pt x="8" y="80"/>
                      <a:pt x="8" y="79"/>
                      <a:pt x="8" y="79"/>
                    </a:cubicBezTo>
                    <a:cubicBezTo>
                      <a:pt x="8" y="77"/>
                      <a:pt x="8" y="75"/>
                      <a:pt x="7" y="74"/>
                    </a:cubicBezTo>
                    <a:cubicBezTo>
                      <a:pt x="7" y="74"/>
                      <a:pt x="7" y="73"/>
                      <a:pt x="7" y="71"/>
                    </a:cubicBezTo>
                    <a:cubicBezTo>
                      <a:pt x="7" y="70"/>
                      <a:pt x="7" y="68"/>
                      <a:pt x="7" y="67"/>
                    </a:cubicBezTo>
                    <a:cubicBezTo>
                      <a:pt x="6" y="67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6"/>
                      <a:pt x="5" y="66"/>
                      <a:pt x="6" y="66"/>
                    </a:cubicBezTo>
                    <a:cubicBezTo>
                      <a:pt x="6" y="66"/>
                      <a:pt x="6" y="67"/>
                      <a:pt x="6" y="67"/>
                    </a:cubicBezTo>
                    <a:cubicBezTo>
                      <a:pt x="5" y="68"/>
                      <a:pt x="5" y="68"/>
                      <a:pt x="5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65"/>
                      <a:pt x="5" y="62"/>
                      <a:pt x="5" y="60"/>
                    </a:cubicBezTo>
                    <a:cubicBezTo>
                      <a:pt x="5" y="60"/>
                      <a:pt x="6" y="58"/>
                      <a:pt x="5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8"/>
                      <a:pt x="5" y="58"/>
                      <a:pt x="4" y="57"/>
                    </a:cubicBezTo>
                    <a:cubicBezTo>
                      <a:pt x="4" y="59"/>
                      <a:pt x="4" y="61"/>
                      <a:pt x="4" y="63"/>
                    </a:cubicBezTo>
                    <a:cubicBezTo>
                      <a:pt x="3" y="62"/>
                      <a:pt x="3" y="63"/>
                      <a:pt x="3" y="63"/>
                    </a:cubicBezTo>
                    <a:cubicBezTo>
                      <a:pt x="3" y="63"/>
                      <a:pt x="3" y="62"/>
                      <a:pt x="3" y="62"/>
                    </a:cubicBezTo>
                    <a:cubicBezTo>
                      <a:pt x="3" y="62"/>
                      <a:pt x="3" y="64"/>
                      <a:pt x="3" y="66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68"/>
                      <a:pt x="2" y="69"/>
                      <a:pt x="2" y="69"/>
                    </a:cubicBezTo>
                    <a:cubicBezTo>
                      <a:pt x="2" y="69"/>
                      <a:pt x="2" y="68"/>
                      <a:pt x="2" y="68"/>
                    </a:cubicBezTo>
                    <a:cubicBezTo>
                      <a:pt x="2" y="70"/>
                      <a:pt x="1" y="73"/>
                      <a:pt x="2" y="75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6"/>
                      <a:pt x="1" y="75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5"/>
                      <a:pt x="1" y="78"/>
                      <a:pt x="1" y="79"/>
                    </a:cubicBezTo>
                    <a:close/>
                    <a:moveTo>
                      <a:pt x="122" y="50"/>
                    </a:move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lose/>
                    <a:moveTo>
                      <a:pt x="68" y="130"/>
                    </a:moveTo>
                    <a:cubicBezTo>
                      <a:pt x="68" y="130"/>
                      <a:pt x="68" y="131"/>
                      <a:pt x="68" y="131"/>
                    </a:cubicBezTo>
                    <a:cubicBezTo>
                      <a:pt x="68" y="131"/>
                      <a:pt x="68" y="130"/>
                      <a:pt x="68" y="130"/>
                    </a:cubicBezTo>
                    <a:close/>
                    <a:moveTo>
                      <a:pt x="38" y="111"/>
                    </a:move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9" y="111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40" y="112"/>
                      <a:pt x="40" y="113"/>
                    </a:cubicBezTo>
                    <a:cubicBezTo>
                      <a:pt x="40" y="113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8" y="111"/>
                    </a:cubicBezTo>
                    <a:close/>
                    <a:moveTo>
                      <a:pt x="37" y="110"/>
                    </a:moveTo>
                    <a:cubicBezTo>
                      <a:pt x="37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10"/>
                      <a:pt x="38" y="110"/>
                    </a:cubicBezTo>
                    <a:cubicBezTo>
                      <a:pt x="38" y="110"/>
                      <a:pt x="37" y="110"/>
                      <a:pt x="37" y="110"/>
                    </a:cubicBezTo>
                    <a:close/>
                    <a:moveTo>
                      <a:pt x="3" y="69"/>
                    </a:move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1"/>
                      <a:pt x="3" y="70"/>
                      <a:pt x="3" y="69"/>
                    </a:cubicBezTo>
                    <a:close/>
                    <a:moveTo>
                      <a:pt x="5" y="59"/>
                    </a:moveTo>
                    <a:cubicBezTo>
                      <a:pt x="5" y="59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59"/>
                    </a:cubicBezTo>
                    <a:close/>
                    <a:moveTo>
                      <a:pt x="5" y="70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6" y="67"/>
                    </a:moveTo>
                    <a:cubicBezTo>
                      <a:pt x="6" y="67"/>
                      <a:pt x="6" y="68"/>
                      <a:pt x="6" y="67"/>
                    </a:cubicBezTo>
                    <a:cubicBezTo>
                      <a:pt x="6" y="68"/>
                      <a:pt x="6" y="68"/>
                      <a:pt x="6" y="69"/>
                    </a:cubicBezTo>
                    <a:cubicBezTo>
                      <a:pt x="6" y="68"/>
                      <a:pt x="6" y="69"/>
                      <a:pt x="6" y="67"/>
                    </a:cubicBezTo>
                    <a:close/>
                    <a:moveTo>
                      <a:pt x="160" y="98"/>
                    </a:move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8"/>
                      <a:pt x="159" y="98"/>
                      <a:pt x="159" y="98"/>
                    </a:cubicBezTo>
                    <a:cubicBezTo>
                      <a:pt x="159" y="98"/>
                      <a:pt x="160" y="98"/>
                      <a:pt x="160" y="98"/>
                    </a:cubicBezTo>
                    <a:close/>
                    <a:moveTo>
                      <a:pt x="154" y="110"/>
                    </a:move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3" y="111"/>
                      <a:pt x="153" y="110"/>
                      <a:pt x="153" y="111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3" y="110"/>
                      <a:pt x="154" y="110"/>
                    </a:cubicBezTo>
                    <a:close/>
                    <a:moveTo>
                      <a:pt x="37" y="127"/>
                    </a:move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8" y="127"/>
                      <a:pt x="38" y="127"/>
                    </a:cubicBezTo>
                    <a:cubicBezTo>
                      <a:pt x="38" y="128"/>
                      <a:pt x="38" y="127"/>
                      <a:pt x="38" y="128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7" y="127"/>
                      <a:pt x="37" y="127"/>
                    </a:cubicBezTo>
                    <a:close/>
                    <a:moveTo>
                      <a:pt x="2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8" y="116"/>
                      <a:pt x="28" y="116"/>
                    </a:cubicBezTo>
                    <a:cubicBezTo>
                      <a:pt x="28" y="117"/>
                      <a:pt x="28" y="116"/>
                      <a:pt x="28" y="117"/>
                    </a:cubicBezTo>
                    <a:cubicBezTo>
                      <a:pt x="28" y="117"/>
                      <a:pt x="28" y="116"/>
                      <a:pt x="28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7" y="116"/>
                      <a:pt x="28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lose/>
                    <a:moveTo>
                      <a:pt x="33" y="12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4" y="123"/>
                      <a:pt x="34" y="123"/>
                      <a:pt x="34" y="124"/>
                    </a:cubicBezTo>
                    <a:cubicBezTo>
                      <a:pt x="34" y="123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3" y="124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lose/>
                    <a:moveTo>
                      <a:pt x="35" y="125"/>
                    </a:move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4" y="125"/>
                    </a:cubicBezTo>
                    <a:cubicBezTo>
                      <a:pt x="34" y="124"/>
                      <a:pt x="35" y="124"/>
                      <a:pt x="34" y="124"/>
                    </a:cubicBezTo>
                    <a:cubicBezTo>
                      <a:pt x="34" y="124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lose/>
                    <a:moveTo>
                      <a:pt x="32" y="122"/>
                    </a:move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1"/>
                      <a:pt x="32" y="121"/>
                    </a:cubicBezTo>
                    <a:cubicBezTo>
                      <a:pt x="31" y="121"/>
                      <a:pt x="32" y="121"/>
                      <a:pt x="32" y="122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1"/>
                      <a:pt x="32" y="122"/>
                      <a:pt x="32" y="122"/>
                    </a:cubicBezTo>
                    <a:cubicBezTo>
                      <a:pt x="32" y="122"/>
                      <a:pt x="33" y="122"/>
                      <a:pt x="33" y="122"/>
                    </a:cubicBezTo>
                    <a:cubicBezTo>
                      <a:pt x="33" y="123"/>
                      <a:pt x="32" y="122"/>
                      <a:pt x="32" y="122"/>
                    </a:cubicBezTo>
                    <a:close/>
                    <a:moveTo>
                      <a:pt x="31" y="121"/>
                    </a:moveTo>
                    <a:cubicBezTo>
                      <a:pt x="31" y="121"/>
                      <a:pt x="31" y="121"/>
                      <a:pt x="30" y="120"/>
                    </a:cubicBezTo>
                    <a:cubicBezTo>
                      <a:pt x="31" y="120"/>
                      <a:pt x="30" y="120"/>
                      <a:pt x="30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lose/>
                    <a:moveTo>
                      <a:pt x="29" y="118"/>
                    </a:moveTo>
                    <a:cubicBezTo>
                      <a:pt x="29" y="118"/>
                      <a:pt x="28" y="118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9" y="117"/>
                      <a:pt x="29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lose/>
                    <a:moveTo>
                      <a:pt x="23" y="109"/>
                    </a:moveTo>
                    <a:cubicBezTo>
                      <a:pt x="23" y="109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ubicBezTo>
                      <a:pt x="23" y="109"/>
                      <a:pt x="23" y="110"/>
                      <a:pt x="24" y="110"/>
                    </a:cubicBezTo>
                    <a:cubicBezTo>
                      <a:pt x="24" y="111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lose/>
                    <a:moveTo>
                      <a:pt x="41" y="131"/>
                    </a:moveTo>
                    <a:cubicBezTo>
                      <a:pt x="41" y="131"/>
                      <a:pt x="42" y="131"/>
                      <a:pt x="41" y="130"/>
                    </a:cubicBezTo>
                    <a:cubicBezTo>
                      <a:pt x="41" y="130"/>
                      <a:pt x="42" y="130"/>
                      <a:pt x="42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131"/>
                      <a:pt x="42" y="131"/>
                      <a:pt x="41" y="131"/>
                    </a:cubicBezTo>
                    <a:close/>
                    <a:moveTo>
                      <a:pt x="41" y="130"/>
                    </a:move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0"/>
                      <a:pt x="40" y="130"/>
                      <a:pt x="40" y="130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29"/>
                      <a:pt x="40" y="129"/>
                      <a:pt x="40" y="130"/>
                    </a:cubicBezTo>
                    <a:cubicBezTo>
                      <a:pt x="41" y="130"/>
                      <a:pt x="41" y="130"/>
                      <a:pt x="41" y="130"/>
                    </a:cubicBezTo>
                    <a:close/>
                    <a:moveTo>
                      <a:pt x="39" y="129"/>
                    </a:moveTo>
                    <a:cubicBezTo>
                      <a:pt x="39" y="129"/>
                      <a:pt x="39" y="129"/>
                      <a:pt x="39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28"/>
                      <a:pt x="39" y="128"/>
                      <a:pt x="39" y="128"/>
                    </a:cubicBezTo>
                    <a:cubicBezTo>
                      <a:pt x="39" y="128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lose/>
                    <a:moveTo>
                      <a:pt x="35" y="125"/>
                    </a:moveTo>
                    <a:cubicBezTo>
                      <a:pt x="36" y="125"/>
                      <a:pt x="36" y="126"/>
                      <a:pt x="36" y="126"/>
                    </a:cubicBezTo>
                    <a:cubicBezTo>
                      <a:pt x="36" y="126"/>
                      <a:pt x="37" y="126"/>
                      <a:pt x="37" y="127"/>
                    </a:cubicBezTo>
                    <a:cubicBezTo>
                      <a:pt x="37" y="127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7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5" y="125"/>
                      <a:pt x="36" y="126"/>
                      <a:pt x="35" y="125"/>
                    </a:cubicBezTo>
                    <a:close/>
                    <a:moveTo>
                      <a:pt x="26" y="115"/>
                    </a:moveTo>
                    <a:cubicBezTo>
                      <a:pt x="26" y="115"/>
                      <a:pt x="26" y="115"/>
                      <a:pt x="26" y="115"/>
                    </a:cubicBezTo>
                    <a:cubicBezTo>
                      <a:pt x="26" y="115"/>
                      <a:pt x="26" y="114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4"/>
                      <a:pt x="27" y="115"/>
                      <a:pt x="27" y="115"/>
                    </a:cubicBezTo>
                    <a:cubicBezTo>
                      <a:pt x="26" y="115"/>
                      <a:pt x="27" y="115"/>
                      <a:pt x="26" y="115"/>
                    </a:cubicBezTo>
                    <a:close/>
                    <a:moveTo>
                      <a:pt x="25" y="113"/>
                    </a:moveTo>
                    <a:cubicBezTo>
                      <a:pt x="25" y="112"/>
                      <a:pt x="25" y="113"/>
                      <a:pt x="26" y="114"/>
                    </a:cubicBezTo>
                    <a:cubicBezTo>
                      <a:pt x="25" y="113"/>
                      <a:pt x="25" y="113"/>
                      <a:pt x="25" y="113"/>
                    </a:cubicBezTo>
                    <a:close/>
                    <a:moveTo>
                      <a:pt x="24" y="111"/>
                    </a:move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5" y="112"/>
                    </a:cubicBezTo>
                    <a:cubicBezTo>
                      <a:pt x="24" y="112"/>
                      <a:pt x="24" y="111"/>
                      <a:pt x="24" y="111"/>
                    </a:cubicBezTo>
                    <a:close/>
                    <a:moveTo>
                      <a:pt x="22" y="107"/>
                    </a:moveTo>
                    <a:cubicBezTo>
                      <a:pt x="22" y="107"/>
                      <a:pt x="21" y="107"/>
                      <a:pt x="21" y="107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5"/>
                      <a:pt x="20" y="105"/>
                      <a:pt x="20" y="104"/>
                    </a:cubicBezTo>
                    <a:cubicBezTo>
                      <a:pt x="20" y="104"/>
                      <a:pt x="21" y="104"/>
                      <a:pt x="20" y="104"/>
                    </a:cubicBezTo>
                    <a:cubicBezTo>
                      <a:pt x="20" y="104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6"/>
                      <a:pt x="21" y="106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8"/>
                      <a:pt x="22" y="108"/>
                    </a:cubicBezTo>
                    <a:cubicBezTo>
                      <a:pt x="22" y="108"/>
                      <a:pt x="23" y="108"/>
                      <a:pt x="22" y="108"/>
                    </a:cubicBezTo>
                    <a:cubicBezTo>
                      <a:pt x="22" y="108"/>
                      <a:pt x="23" y="108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7"/>
                      <a:pt x="22" y="108"/>
                    </a:cubicBezTo>
                    <a:cubicBezTo>
                      <a:pt x="22" y="107"/>
                      <a:pt x="22" y="107"/>
                      <a:pt x="22" y="107"/>
                    </a:cubicBezTo>
                    <a:close/>
                    <a:moveTo>
                      <a:pt x="43" y="132"/>
                    </a:move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1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3" y="132"/>
                      <a:pt x="43" y="132"/>
                    </a:cubicBezTo>
                    <a:close/>
                    <a:moveTo>
                      <a:pt x="29" y="119"/>
                    </a:moveTo>
                    <a:cubicBezTo>
                      <a:pt x="29" y="119"/>
                      <a:pt x="29" y="119"/>
                      <a:pt x="29" y="118"/>
                    </a:cubicBezTo>
                    <a:cubicBezTo>
                      <a:pt x="29" y="119"/>
                      <a:pt x="30" y="119"/>
                      <a:pt x="30" y="119"/>
                    </a:cubicBezTo>
                    <a:cubicBezTo>
                      <a:pt x="30" y="119"/>
                      <a:pt x="29" y="119"/>
                      <a:pt x="30" y="119"/>
                    </a:cubicBezTo>
                    <a:cubicBezTo>
                      <a:pt x="30" y="119"/>
                      <a:pt x="29" y="118"/>
                      <a:pt x="29" y="119"/>
                    </a:cubicBezTo>
                    <a:cubicBezTo>
                      <a:pt x="29" y="119"/>
                      <a:pt x="29" y="119"/>
                      <a:pt x="29" y="119"/>
                    </a:cubicBezTo>
                    <a:close/>
                    <a:moveTo>
                      <a:pt x="19" y="102"/>
                    </a:move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0" y="102"/>
                      <a:pt x="19" y="102"/>
                      <a:pt x="19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lose/>
                    <a:moveTo>
                      <a:pt x="18" y="99"/>
                    </a:move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100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9" y="100"/>
                      <a:pt x="19" y="100"/>
                    </a:cubicBezTo>
                    <a:cubicBezTo>
                      <a:pt x="18" y="100"/>
                      <a:pt x="18" y="100"/>
                      <a:pt x="18" y="99"/>
                    </a:cubicBezTo>
                    <a:close/>
                    <a:moveTo>
                      <a:pt x="20" y="103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0" y="103"/>
                      <a:pt x="19" y="102"/>
                    </a:cubicBezTo>
                    <a:cubicBezTo>
                      <a:pt x="19" y="102"/>
                      <a:pt x="20" y="103"/>
                      <a:pt x="20" y="102"/>
                    </a:cubicBezTo>
                    <a:cubicBezTo>
                      <a:pt x="20" y="102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3"/>
                    </a:cubicBezTo>
                    <a:close/>
                    <a:moveTo>
                      <a:pt x="18" y="98"/>
                    </a:moveTo>
                    <a:cubicBezTo>
                      <a:pt x="17" y="98"/>
                      <a:pt x="17" y="98"/>
                      <a:pt x="17" y="97"/>
                    </a:cubicBezTo>
                    <a:cubicBezTo>
                      <a:pt x="18" y="98"/>
                      <a:pt x="18" y="98"/>
                      <a:pt x="17" y="97"/>
                    </a:cubicBezTo>
                    <a:cubicBezTo>
                      <a:pt x="18" y="97"/>
                      <a:pt x="18" y="98"/>
                      <a:pt x="18" y="98"/>
                    </a:cubicBezTo>
                    <a:cubicBezTo>
                      <a:pt x="18" y="98"/>
                      <a:pt x="18" y="98"/>
                      <a:pt x="18" y="98"/>
                    </a:cubicBezTo>
                    <a:close/>
                    <a:moveTo>
                      <a:pt x="16" y="94"/>
                    </a:moveTo>
                    <a:cubicBezTo>
                      <a:pt x="16" y="94"/>
                      <a:pt x="16" y="94"/>
                      <a:pt x="16" y="94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6" y="94"/>
                      <a:pt x="16" y="94"/>
                      <a:pt x="16" y="94"/>
                    </a:cubicBezTo>
                    <a:close/>
                    <a:moveTo>
                      <a:pt x="17" y="96"/>
                    </a:move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5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lose/>
                    <a:moveTo>
                      <a:pt x="45" y="133"/>
                    </a:moveTo>
                    <a:cubicBezTo>
                      <a:pt x="45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4" y="132"/>
                    </a:cubicBezTo>
                    <a:cubicBezTo>
                      <a:pt x="44" y="133"/>
                      <a:pt x="45" y="133"/>
                      <a:pt x="45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6" y="134"/>
                      <a:pt x="45" y="133"/>
                      <a:pt x="45" y="133"/>
                    </a:cubicBezTo>
                    <a:close/>
                    <a:moveTo>
                      <a:pt x="16" y="93"/>
                    </a:move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lose/>
                    <a:moveTo>
                      <a:pt x="15" y="91"/>
                    </a:move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6" y="91"/>
                    </a:cubicBezTo>
                    <a:lnTo>
                      <a:pt x="15" y="91"/>
                    </a:lnTo>
                    <a:close/>
                    <a:moveTo>
                      <a:pt x="15" y="88"/>
                    </a:moveTo>
                    <a:cubicBezTo>
                      <a:pt x="15" y="88"/>
                      <a:pt x="15" y="89"/>
                      <a:pt x="15" y="89"/>
                    </a:cubicBezTo>
                    <a:cubicBezTo>
                      <a:pt x="15" y="89"/>
                      <a:pt x="15" y="88"/>
                      <a:pt x="15" y="88"/>
                    </a:cubicBezTo>
                    <a:close/>
                    <a:moveTo>
                      <a:pt x="141" y="30"/>
                    </a:move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lose/>
                    <a:moveTo>
                      <a:pt x="148" y="43"/>
                    </a:move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4"/>
                      <a:pt x="149" y="43"/>
                      <a:pt x="148" y="43"/>
                    </a:cubicBezTo>
                    <a:close/>
                    <a:moveTo>
                      <a:pt x="148" y="42"/>
                    </a:move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lose/>
                    <a:moveTo>
                      <a:pt x="65" y="11"/>
                    </a:moveTo>
                    <a:cubicBezTo>
                      <a:pt x="64" y="12"/>
                      <a:pt x="63" y="12"/>
                      <a:pt x="62" y="13"/>
                    </a:cubicBezTo>
                    <a:cubicBezTo>
                      <a:pt x="61" y="14"/>
                      <a:pt x="59" y="14"/>
                      <a:pt x="58" y="15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7" y="16"/>
                      <a:pt x="56" y="16"/>
                      <a:pt x="55" y="17"/>
                    </a:cubicBezTo>
                    <a:cubicBezTo>
                      <a:pt x="54" y="17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1" y="19"/>
                    </a:cubicBezTo>
                    <a:cubicBezTo>
                      <a:pt x="51" y="19"/>
                      <a:pt x="50" y="20"/>
                      <a:pt x="50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9" y="20"/>
                      <a:pt x="48" y="21"/>
                    </a:cubicBezTo>
                    <a:cubicBezTo>
                      <a:pt x="48" y="21"/>
                      <a:pt x="47" y="21"/>
                      <a:pt x="47" y="21"/>
                    </a:cubicBezTo>
                    <a:cubicBezTo>
                      <a:pt x="49" y="19"/>
                      <a:pt x="53" y="17"/>
                      <a:pt x="56" y="15"/>
                    </a:cubicBezTo>
                    <a:cubicBezTo>
                      <a:pt x="57" y="15"/>
                      <a:pt x="57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3"/>
                      <a:pt x="61" y="13"/>
                      <a:pt x="63" y="12"/>
                    </a:cubicBezTo>
                    <a:cubicBezTo>
                      <a:pt x="64" y="12"/>
                      <a:pt x="64" y="11"/>
                      <a:pt x="65" y="11"/>
                    </a:cubicBezTo>
                    <a:close/>
                    <a:moveTo>
                      <a:pt x="99" y="11"/>
                    </a:moveTo>
                    <a:cubicBezTo>
                      <a:pt x="99" y="12"/>
                      <a:pt x="100" y="12"/>
                      <a:pt x="100" y="12"/>
                    </a:cubicBezTo>
                    <a:cubicBezTo>
                      <a:pt x="100" y="12"/>
                      <a:pt x="101" y="12"/>
                      <a:pt x="101" y="12"/>
                    </a:cubicBezTo>
                    <a:cubicBezTo>
                      <a:pt x="102" y="12"/>
                      <a:pt x="102" y="12"/>
                      <a:pt x="103" y="12"/>
                    </a:cubicBezTo>
                    <a:cubicBezTo>
                      <a:pt x="103" y="12"/>
                      <a:pt x="103" y="12"/>
                      <a:pt x="104" y="12"/>
                    </a:cubicBezTo>
                    <a:cubicBezTo>
                      <a:pt x="105" y="13"/>
                      <a:pt x="107" y="13"/>
                      <a:pt x="107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9" y="14"/>
                      <a:pt x="109" y="14"/>
                    </a:cubicBezTo>
                    <a:cubicBezTo>
                      <a:pt x="112" y="15"/>
                      <a:pt x="115" y="16"/>
                      <a:pt x="117" y="18"/>
                    </a:cubicBezTo>
                    <a:cubicBezTo>
                      <a:pt x="117" y="18"/>
                      <a:pt x="117" y="18"/>
                      <a:pt x="118" y="18"/>
                    </a:cubicBezTo>
                    <a:cubicBezTo>
                      <a:pt x="119" y="19"/>
                      <a:pt x="121" y="20"/>
                      <a:pt x="122" y="21"/>
                    </a:cubicBezTo>
                    <a:cubicBezTo>
                      <a:pt x="123" y="22"/>
                      <a:pt x="124" y="23"/>
                      <a:pt x="125" y="24"/>
                    </a:cubicBezTo>
                    <a:cubicBezTo>
                      <a:pt x="126" y="24"/>
                      <a:pt x="126" y="25"/>
                      <a:pt x="127" y="25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9" y="28"/>
                      <a:pt x="130" y="28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1" y="29"/>
                      <a:pt x="131" y="29"/>
                      <a:pt x="131" y="30"/>
                    </a:cubicBezTo>
                    <a:cubicBezTo>
                      <a:pt x="131" y="30"/>
                      <a:pt x="132" y="30"/>
                      <a:pt x="132" y="31"/>
                    </a:cubicBezTo>
                    <a:cubicBezTo>
                      <a:pt x="133" y="31"/>
                      <a:pt x="133" y="32"/>
                      <a:pt x="133" y="32"/>
                    </a:cubicBezTo>
                    <a:cubicBezTo>
                      <a:pt x="133" y="33"/>
                      <a:pt x="134" y="33"/>
                      <a:pt x="134" y="33"/>
                    </a:cubicBezTo>
                    <a:cubicBezTo>
                      <a:pt x="134" y="34"/>
                      <a:pt x="134" y="34"/>
                      <a:pt x="135" y="34"/>
                    </a:cubicBezTo>
                    <a:cubicBezTo>
                      <a:pt x="135" y="34"/>
                      <a:pt x="135" y="35"/>
                      <a:pt x="136" y="35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7" y="37"/>
                      <a:pt x="137" y="37"/>
                      <a:pt x="137" y="38"/>
                    </a:cubicBezTo>
                    <a:cubicBezTo>
                      <a:pt x="138" y="39"/>
                      <a:pt x="138" y="40"/>
                      <a:pt x="139" y="41"/>
                    </a:cubicBezTo>
                    <a:cubicBezTo>
                      <a:pt x="139" y="41"/>
                      <a:pt x="139" y="42"/>
                      <a:pt x="139" y="41"/>
                    </a:cubicBezTo>
                    <a:cubicBezTo>
                      <a:pt x="139" y="41"/>
                      <a:pt x="139" y="41"/>
                      <a:pt x="139" y="42"/>
                    </a:cubicBezTo>
                    <a:cubicBezTo>
                      <a:pt x="139" y="42"/>
                      <a:pt x="139" y="42"/>
                      <a:pt x="140" y="42"/>
                    </a:cubicBezTo>
                    <a:cubicBezTo>
                      <a:pt x="140" y="42"/>
                      <a:pt x="140" y="42"/>
                      <a:pt x="140" y="43"/>
                    </a:cubicBezTo>
                    <a:cubicBezTo>
                      <a:pt x="139" y="42"/>
                      <a:pt x="139" y="42"/>
                      <a:pt x="139" y="41"/>
                    </a:cubicBezTo>
                    <a:cubicBezTo>
                      <a:pt x="138" y="40"/>
                      <a:pt x="136" y="37"/>
                      <a:pt x="135" y="35"/>
                    </a:cubicBezTo>
                    <a:cubicBezTo>
                      <a:pt x="134" y="35"/>
                      <a:pt x="134" y="35"/>
                      <a:pt x="134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2" y="33"/>
                      <a:pt x="132" y="33"/>
                    </a:cubicBezTo>
                    <a:cubicBezTo>
                      <a:pt x="132" y="32"/>
                      <a:pt x="132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0" y="32"/>
                      <a:pt x="130" y="32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29" y="30"/>
                      <a:pt x="129" y="30"/>
                    </a:cubicBezTo>
                    <a:cubicBezTo>
                      <a:pt x="129" y="30"/>
                      <a:pt x="128" y="30"/>
                      <a:pt x="128" y="30"/>
                    </a:cubicBezTo>
                    <a:cubicBezTo>
                      <a:pt x="128" y="29"/>
                      <a:pt x="128" y="29"/>
                      <a:pt x="127" y="29"/>
                    </a:cubicBezTo>
                    <a:cubicBezTo>
                      <a:pt x="127" y="29"/>
                      <a:pt x="127" y="28"/>
                      <a:pt x="127" y="28"/>
                    </a:cubicBezTo>
                    <a:cubicBezTo>
                      <a:pt x="127" y="28"/>
                      <a:pt x="126" y="28"/>
                      <a:pt x="125" y="27"/>
                    </a:cubicBezTo>
                    <a:cubicBezTo>
                      <a:pt x="125" y="27"/>
                      <a:pt x="124" y="26"/>
                      <a:pt x="123" y="26"/>
                    </a:cubicBezTo>
                    <a:cubicBezTo>
                      <a:pt x="123" y="26"/>
                      <a:pt x="123" y="26"/>
                      <a:pt x="123" y="25"/>
                    </a:cubicBezTo>
                    <a:cubicBezTo>
                      <a:pt x="120" y="24"/>
                      <a:pt x="118" y="22"/>
                      <a:pt x="115" y="20"/>
                    </a:cubicBezTo>
                    <a:cubicBezTo>
                      <a:pt x="115" y="20"/>
                      <a:pt x="114" y="20"/>
                      <a:pt x="114" y="20"/>
                    </a:cubicBezTo>
                    <a:cubicBezTo>
                      <a:pt x="114" y="20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9"/>
                      <a:pt x="111" y="19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6" y="17"/>
                      <a:pt x="104" y="16"/>
                    </a:cubicBezTo>
                    <a:cubicBezTo>
                      <a:pt x="104" y="16"/>
                      <a:pt x="102" y="15"/>
                      <a:pt x="102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2" y="14"/>
                      <a:pt x="103" y="14"/>
                      <a:pt x="104" y="14"/>
                    </a:cubicBezTo>
                    <a:cubicBezTo>
                      <a:pt x="105" y="14"/>
                      <a:pt x="106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8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8" y="14"/>
                      <a:pt x="107" y="14"/>
                      <a:pt x="107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4" y="13"/>
                      <a:pt x="102" y="12"/>
                      <a:pt x="101" y="12"/>
                    </a:cubicBezTo>
                    <a:cubicBezTo>
                      <a:pt x="100" y="12"/>
                      <a:pt x="100" y="12"/>
                      <a:pt x="99" y="12"/>
                    </a:cubicBezTo>
                    <a:cubicBezTo>
                      <a:pt x="98" y="12"/>
                      <a:pt x="99" y="12"/>
                      <a:pt x="99" y="11"/>
                    </a:cubicBezTo>
                    <a:close/>
                    <a:moveTo>
                      <a:pt x="100" y="11"/>
                    </a:moveTo>
                    <a:cubicBezTo>
                      <a:pt x="100" y="11"/>
                      <a:pt x="101" y="11"/>
                      <a:pt x="100" y="11"/>
                    </a:cubicBezTo>
                    <a:cubicBezTo>
                      <a:pt x="100" y="11"/>
                      <a:pt x="99" y="11"/>
                      <a:pt x="98" y="11"/>
                    </a:cubicBezTo>
                    <a:cubicBezTo>
                      <a:pt x="98" y="11"/>
                      <a:pt x="99" y="11"/>
                      <a:pt x="100" y="11"/>
                    </a:cubicBezTo>
                    <a:close/>
                    <a:moveTo>
                      <a:pt x="61" y="130"/>
                    </a:moveTo>
                    <a:cubicBezTo>
                      <a:pt x="61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1" y="130"/>
                    </a:cubicBezTo>
                    <a:close/>
                    <a:moveTo>
                      <a:pt x="63" y="131"/>
                    </a:move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4" y="131"/>
                      <a:pt x="63" y="131"/>
                    </a:cubicBezTo>
                    <a:close/>
                    <a:moveTo>
                      <a:pt x="65" y="131"/>
                    </a:moveTo>
                    <a:cubicBezTo>
                      <a:pt x="64" y="131"/>
                      <a:pt x="64" y="131"/>
                      <a:pt x="64" y="131"/>
                    </a:cubicBezTo>
                    <a:cubicBezTo>
                      <a:pt x="64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lose/>
                    <a:moveTo>
                      <a:pt x="30" y="101"/>
                    </a:moveTo>
                    <a:cubicBezTo>
                      <a:pt x="30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100"/>
                      <a:pt x="31" y="101"/>
                      <a:pt x="32" y="103"/>
                    </a:cubicBezTo>
                    <a:cubicBezTo>
                      <a:pt x="32" y="103"/>
                      <a:pt x="31" y="102"/>
                      <a:pt x="31" y="102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1" y="101"/>
                      <a:pt x="31" y="101"/>
                      <a:pt x="30" y="101"/>
                    </a:cubicBezTo>
                    <a:close/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7" y="91"/>
                      <a:pt x="27" y="92"/>
                      <a:pt x="28" y="94"/>
                    </a:cubicBezTo>
                    <a:cubicBezTo>
                      <a:pt x="28" y="94"/>
                      <a:pt x="27" y="93"/>
                      <a:pt x="27" y="93"/>
                    </a:cubicBezTo>
                    <a:close/>
                    <a:moveTo>
                      <a:pt x="24" y="81"/>
                    </a:moveTo>
                    <a:cubicBezTo>
                      <a:pt x="24" y="81"/>
                      <a:pt x="24" y="81"/>
                      <a:pt x="25" y="81"/>
                    </a:cubicBezTo>
                    <a:cubicBezTo>
                      <a:pt x="25" y="80"/>
                      <a:pt x="24" y="80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81"/>
                      <a:pt x="25" y="83"/>
                      <a:pt x="25" y="85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5" y="83"/>
                      <a:pt x="25" y="82"/>
                    </a:cubicBezTo>
                    <a:cubicBezTo>
                      <a:pt x="25" y="82"/>
                      <a:pt x="25" y="81"/>
                      <a:pt x="24" y="81"/>
                    </a:cubicBezTo>
                    <a:close/>
                    <a:moveTo>
                      <a:pt x="24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8"/>
                      <a:pt x="24" y="78"/>
                    </a:cubicBezTo>
                    <a:cubicBezTo>
                      <a:pt x="24" y="78"/>
                      <a:pt x="24" y="77"/>
                      <a:pt x="24" y="77"/>
                    </a:cubicBezTo>
                    <a:close/>
                    <a:moveTo>
                      <a:pt x="24" y="74"/>
                    </a:move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3"/>
                      <a:pt x="24" y="74"/>
                      <a:pt x="24" y="75"/>
                    </a:cubicBezTo>
                    <a:cubicBezTo>
                      <a:pt x="24" y="75"/>
                      <a:pt x="24" y="74"/>
                      <a:pt x="24" y="74"/>
                    </a:cubicBezTo>
                    <a:close/>
                    <a:moveTo>
                      <a:pt x="33" y="104"/>
                    </a:moveTo>
                    <a:cubicBezTo>
                      <a:pt x="32" y="104"/>
                      <a:pt x="32" y="104"/>
                      <a:pt x="32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3"/>
                      <a:pt x="32" y="104"/>
                      <a:pt x="32" y="104"/>
                    </a:cubicBezTo>
                    <a:cubicBezTo>
                      <a:pt x="33" y="105"/>
                      <a:pt x="33" y="105"/>
                      <a:pt x="33" y="106"/>
                    </a:cubicBezTo>
                    <a:cubicBezTo>
                      <a:pt x="33" y="105"/>
                      <a:pt x="33" y="105"/>
                      <a:pt x="33" y="104"/>
                    </a:cubicBezTo>
                    <a:close/>
                    <a:moveTo>
                      <a:pt x="29" y="97"/>
                    </a:moveTo>
                    <a:cubicBezTo>
                      <a:pt x="29" y="97"/>
                      <a:pt x="29" y="96"/>
                      <a:pt x="29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9" y="96"/>
                      <a:pt x="29" y="97"/>
                      <a:pt x="30" y="98"/>
                    </a:cubicBezTo>
                    <a:cubicBezTo>
                      <a:pt x="29" y="98"/>
                      <a:pt x="29" y="97"/>
                      <a:pt x="29" y="97"/>
                    </a:cubicBezTo>
                    <a:close/>
                    <a:moveTo>
                      <a:pt x="28" y="95"/>
                    </a:move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5"/>
                      <a:pt x="28" y="96"/>
                    </a:cubicBezTo>
                    <a:cubicBezTo>
                      <a:pt x="28" y="96"/>
                      <a:pt x="28" y="95"/>
                      <a:pt x="28" y="95"/>
                    </a:cubicBezTo>
                    <a:close/>
                    <a:moveTo>
                      <a:pt x="26" y="87"/>
                    </a:moveTo>
                    <a:cubicBezTo>
                      <a:pt x="25" y="87"/>
                      <a:pt x="26" y="87"/>
                      <a:pt x="26" y="86"/>
                    </a:cubicBezTo>
                    <a:cubicBezTo>
                      <a:pt x="26" y="87"/>
                      <a:pt x="26" y="89"/>
                      <a:pt x="26" y="89"/>
                    </a:cubicBezTo>
                    <a:cubicBezTo>
                      <a:pt x="26" y="89"/>
                      <a:pt x="26" y="88"/>
                      <a:pt x="26" y="87"/>
                    </a:cubicBezTo>
                    <a:close/>
                    <a:moveTo>
                      <a:pt x="25" y="86"/>
                    </a:moveTo>
                    <a:cubicBezTo>
                      <a:pt x="25" y="85"/>
                      <a:pt x="25" y="86"/>
                      <a:pt x="25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5" y="86"/>
                      <a:pt x="25" y="86"/>
                      <a:pt x="25" y="86"/>
                    </a:cubicBezTo>
                    <a:close/>
                    <a:moveTo>
                      <a:pt x="24" y="75"/>
                    </a:move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7"/>
                      <a:pt x="24" y="75"/>
                      <a:pt x="24" y="75"/>
                    </a:cubicBezTo>
                    <a:close/>
                    <a:moveTo>
                      <a:pt x="24" y="72"/>
                    </a:move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2"/>
                      <a:pt x="24" y="72"/>
                    </a:cubicBezTo>
                    <a:close/>
                    <a:moveTo>
                      <a:pt x="88" y="135"/>
                    </a:moveTo>
                    <a:cubicBezTo>
                      <a:pt x="88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8" y="135"/>
                      <a:pt x="88" y="135"/>
                      <a:pt x="88" y="135"/>
                    </a:cubicBezTo>
                    <a:close/>
                    <a:moveTo>
                      <a:pt x="86" y="135"/>
                    </a:moveTo>
                    <a:cubicBezTo>
                      <a:pt x="86" y="135"/>
                      <a:pt x="87" y="135"/>
                      <a:pt x="87" y="135"/>
                    </a:cubicBezTo>
                    <a:cubicBezTo>
                      <a:pt x="87" y="135"/>
                      <a:pt x="87" y="135"/>
                      <a:pt x="86" y="135"/>
                    </a:cubicBezTo>
                    <a:close/>
                    <a:moveTo>
                      <a:pt x="89" y="135"/>
                    </a:moveTo>
                    <a:cubicBezTo>
                      <a:pt x="90" y="135"/>
                      <a:pt x="90" y="135"/>
                      <a:pt x="89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0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lose/>
                    <a:moveTo>
                      <a:pt x="43" y="117"/>
                    </a:move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lose/>
                    <a:moveTo>
                      <a:pt x="44" y="117"/>
                    </a:moveTo>
                    <a:cubicBezTo>
                      <a:pt x="44" y="117"/>
                      <a:pt x="43" y="117"/>
                      <a:pt x="43" y="117"/>
                    </a:cubicBezTo>
                    <a:cubicBezTo>
                      <a:pt x="43" y="117"/>
                      <a:pt x="44" y="117"/>
                      <a:pt x="44" y="117"/>
                    </a:cubicBezTo>
                    <a:close/>
                    <a:moveTo>
                      <a:pt x="25" y="73"/>
                    </a:moveTo>
                    <a:cubicBezTo>
                      <a:pt x="25" y="73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3"/>
                    </a:cubicBezTo>
                    <a:cubicBezTo>
                      <a:pt x="25" y="73"/>
                      <a:pt x="25" y="73"/>
                      <a:pt x="25" y="72"/>
                    </a:cubicBezTo>
                    <a:cubicBezTo>
                      <a:pt x="25" y="72"/>
                      <a:pt x="25" y="73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69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70"/>
                      <a:pt x="25" y="70"/>
                      <a:pt x="25" y="69"/>
                    </a:cubicBezTo>
                    <a:close/>
                    <a:moveTo>
                      <a:pt x="36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7" y="108"/>
                    </a:cubicBezTo>
                    <a:cubicBezTo>
                      <a:pt x="37" y="109"/>
                      <a:pt x="36" y="109"/>
                      <a:pt x="36" y="109"/>
                    </a:cubicBezTo>
                    <a:cubicBezTo>
                      <a:pt x="36" y="108"/>
                      <a:pt x="36" y="108"/>
                      <a:pt x="36" y="108"/>
                    </a:cubicBezTo>
                    <a:close/>
                    <a:moveTo>
                      <a:pt x="35" y="107"/>
                    </a:move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6"/>
                    </a:cubicBezTo>
                    <a:cubicBezTo>
                      <a:pt x="35" y="106"/>
                      <a:pt x="35" y="107"/>
                      <a:pt x="35" y="107"/>
                    </a:cubicBezTo>
                    <a:close/>
                    <a:moveTo>
                      <a:pt x="34" y="106"/>
                    </a:moveTo>
                    <a:cubicBezTo>
                      <a:pt x="34" y="105"/>
                      <a:pt x="35" y="106"/>
                      <a:pt x="35" y="105"/>
                    </a:cubicBezTo>
                    <a:cubicBezTo>
                      <a:pt x="35" y="105"/>
                      <a:pt x="34" y="105"/>
                      <a:pt x="34" y="105"/>
                    </a:cubicBezTo>
                    <a:cubicBezTo>
                      <a:pt x="34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6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5" y="106"/>
                    </a:cubicBezTo>
                    <a:cubicBezTo>
                      <a:pt x="35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6"/>
                    </a:cubicBezTo>
                    <a:close/>
                    <a:moveTo>
                      <a:pt x="34" y="105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5"/>
                      <a:pt x="33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5"/>
                    </a:cubicBezTo>
                    <a:cubicBezTo>
                      <a:pt x="25" y="75"/>
                      <a:pt x="25" y="74"/>
                      <a:pt x="25" y="74"/>
                    </a:cubicBezTo>
                    <a:close/>
                    <a:moveTo>
                      <a:pt x="25" y="66"/>
                    </a:moveTo>
                    <a:cubicBezTo>
                      <a:pt x="25" y="66"/>
                      <a:pt x="26" y="66"/>
                      <a:pt x="26" y="66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6"/>
                    </a:cubicBezTo>
                    <a:cubicBezTo>
                      <a:pt x="26" y="66"/>
                      <a:pt x="26" y="67"/>
                      <a:pt x="25" y="67"/>
                    </a:cubicBezTo>
                    <a:cubicBezTo>
                      <a:pt x="26" y="66"/>
                      <a:pt x="26" y="66"/>
                      <a:pt x="25" y="66"/>
                    </a:cubicBezTo>
                    <a:close/>
                    <a:moveTo>
                      <a:pt x="25" y="68"/>
                    </a:move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6" y="67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4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70"/>
                    </a:move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70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34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36" y="107"/>
                    </a:moveTo>
                    <a:cubicBezTo>
                      <a:pt x="36" y="107"/>
                      <a:pt x="36" y="106"/>
                      <a:pt x="36" y="106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6" y="107"/>
                      <a:pt x="35" y="107"/>
                    </a:cubicBezTo>
                    <a:cubicBezTo>
                      <a:pt x="35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1"/>
                      <a:pt x="32" y="102"/>
                      <a:pt x="32" y="101"/>
                    </a:cubicBezTo>
                    <a:close/>
                    <a:moveTo>
                      <a:pt x="25" y="72"/>
                    </a:move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3"/>
                      <a:pt x="25" y="72"/>
                    </a:cubicBezTo>
                    <a:cubicBezTo>
                      <a:pt x="26" y="72"/>
                      <a:pt x="26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5" y="72"/>
                      <a:pt x="25" y="72"/>
                    </a:cubicBezTo>
                    <a:close/>
                    <a:moveTo>
                      <a:pt x="37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7" y="108"/>
                      <a:pt x="37" y="107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1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25" y="77"/>
                    </a:moveTo>
                    <a:cubicBezTo>
                      <a:pt x="25" y="77"/>
                      <a:pt x="26" y="77"/>
                      <a:pt x="26" y="77"/>
                    </a:cubicBezTo>
                    <a:cubicBezTo>
                      <a:pt x="26" y="77"/>
                      <a:pt x="25" y="77"/>
                      <a:pt x="25" y="77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lose/>
                    <a:moveTo>
                      <a:pt x="37" y="109"/>
                    </a:moveTo>
                    <a:cubicBezTo>
                      <a:pt x="37" y="109"/>
                      <a:pt x="38" y="110"/>
                      <a:pt x="38" y="110"/>
                    </a:cubicBezTo>
                    <a:cubicBezTo>
                      <a:pt x="38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7" y="109"/>
                    </a:cubicBezTo>
                    <a:close/>
                    <a:moveTo>
                      <a:pt x="25" y="70"/>
                    </a:moveTo>
                    <a:cubicBezTo>
                      <a:pt x="25" y="69"/>
                      <a:pt x="26" y="69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5" y="70"/>
                    </a:cubicBezTo>
                    <a:cubicBezTo>
                      <a:pt x="26" y="69"/>
                      <a:pt x="25" y="69"/>
                      <a:pt x="25" y="70"/>
                    </a:cubicBezTo>
                    <a:close/>
                    <a:moveTo>
                      <a:pt x="25" y="68"/>
                    </a:move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9"/>
                    </a:cubicBezTo>
                    <a:cubicBezTo>
                      <a:pt x="26" y="68"/>
                      <a:pt x="26" y="68"/>
                      <a:pt x="25" y="68"/>
                    </a:cubicBezTo>
                    <a:close/>
                    <a:moveTo>
                      <a:pt x="26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4"/>
                    </a:cubicBezTo>
                    <a:cubicBezTo>
                      <a:pt x="26" y="63"/>
                      <a:pt x="26" y="63"/>
                      <a:pt x="26" y="6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5" y="74"/>
                      <a:pt x="25" y="74"/>
                      <a:pt x="25" y="74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1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41" y="113"/>
                    </a:moveTo>
                    <a:cubicBezTo>
                      <a:pt x="41" y="113"/>
                      <a:pt x="41" y="113"/>
                      <a:pt x="40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lose/>
                    <a:moveTo>
                      <a:pt x="33" y="102"/>
                    </a:move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2"/>
                      <a:pt x="33" y="102"/>
                    </a:cubicBezTo>
                    <a:cubicBezTo>
                      <a:pt x="33" y="102"/>
                      <a:pt x="33" y="101"/>
                      <a:pt x="32" y="101"/>
                    </a:cubicBezTo>
                    <a:cubicBezTo>
                      <a:pt x="32" y="101"/>
                      <a:pt x="33" y="101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lose/>
                    <a:moveTo>
                      <a:pt x="30" y="96"/>
                    </a:move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6"/>
                    </a:cubicBezTo>
                    <a:close/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lose/>
                    <a:moveTo>
                      <a:pt x="26" y="78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6" y="77"/>
                      <a:pt x="26" y="78"/>
                    </a:cubicBezTo>
                    <a:close/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8" y="110"/>
                      <a:pt x="39" y="110"/>
                      <a:pt x="38" y="110"/>
                    </a:cubicBezTo>
                    <a:cubicBezTo>
                      <a:pt x="38" y="110"/>
                      <a:pt x="39" y="111"/>
                      <a:pt x="39" y="110"/>
                    </a:cubicBezTo>
                    <a:cubicBezTo>
                      <a:pt x="39" y="110"/>
                      <a:pt x="39" y="111"/>
                      <a:pt x="39" y="111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5" y="104"/>
                    </a:cubicBezTo>
                    <a:cubicBezTo>
                      <a:pt x="34" y="104"/>
                      <a:pt x="34" y="104"/>
                      <a:pt x="35" y="105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lose/>
                    <a:moveTo>
                      <a:pt x="31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8"/>
                    </a:cubicBezTo>
                    <a:close/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89"/>
                    </a:cubicBezTo>
                    <a:cubicBezTo>
                      <a:pt x="28" y="89"/>
                      <a:pt x="28" y="90"/>
                      <a:pt x="28" y="90"/>
                    </a:cubicBezTo>
                    <a:close/>
                    <a:moveTo>
                      <a:pt x="51" y="123"/>
                    </a:moveTo>
                    <a:cubicBezTo>
                      <a:pt x="51" y="123"/>
                      <a:pt x="51" y="122"/>
                      <a:pt x="51" y="122"/>
                    </a:cubicBezTo>
                    <a:cubicBezTo>
                      <a:pt x="51" y="122"/>
                      <a:pt x="51" y="122"/>
                      <a:pt x="51" y="123"/>
                    </a:cubicBezTo>
                    <a:close/>
                    <a:moveTo>
                      <a:pt x="38" y="109"/>
                    </a:move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10"/>
                      <a:pt x="38" y="109"/>
                      <a:pt x="38" y="109"/>
                    </a:cubicBezTo>
                    <a:cubicBezTo>
                      <a:pt x="38" y="109"/>
                      <a:pt x="37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lose/>
                    <a:moveTo>
                      <a:pt x="31" y="97"/>
                    </a:move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98"/>
                      <a:pt x="31" y="97"/>
                      <a:pt x="31" y="97"/>
                    </a:cubicBezTo>
                    <a:close/>
                    <a:moveTo>
                      <a:pt x="29" y="9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4"/>
                      <a:pt x="29" y="94"/>
                      <a:pt x="30" y="95"/>
                    </a:cubicBezTo>
                    <a:cubicBezTo>
                      <a:pt x="30" y="95"/>
                      <a:pt x="29" y="94"/>
                      <a:pt x="29" y="94"/>
                    </a:cubicBezTo>
                    <a:close/>
                    <a:moveTo>
                      <a:pt x="28" y="91"/>
                    </a:move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1"/>
                      <a:pt x="29" y="91"/>
                      <a:pt x="28" y="92"/>
                    </a:cubicBezTo>
                    <a:cubicBezTo>
                      <a:pt x="28" y="91"/>
                      <a:pt x="28" y="91"/>
                      <a:pt x="28" y="91"/>
                    </a:cubicBezTo>
                    <a:close/>
                    <a:moveTo>
                      <a:pt x="27" y="83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6" y="84"/>
                      <a:pt x="27" y="84"/>
                      <a:pt x="27" y="83"/>
                    </a:cubicBezTo>
                    <a:close/>
                    <a:moveTo>
                      <a:pt x="52" y="123"/>
                    </a:move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3" y="123"/>
                      <a:pt x="52" y="123"/>
                      <a:pt x="53" y="123"/>
                    </a:cubicBezTo>
                    <a:cubicBezTo>
                      <a:pt x="53" y="124"/>
                      <a:pt x="52" y="123"/>
                      <a:pt x="52" y="123"/>
                    </a:cubicBezTo>
                    <a:close/>
                    <a:moveTo>
                      <a:pt x="50" y="122"/>
                    </a:move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1"/>
                      <a:pt x="50" y="121"/>
                      <a:pt x="50" y="122"/>
                    </a:cubicBezTo>
                    <a:cubicBezTo>
                      <a:pt x="50" y="122"/>
                      <a:pt x="50" y="121"/>
                      <a:pt x="50" y="122"/>
                    </a:cubicBezTo>
                    <a:close/>
                    <a:moveTo>
                      <a:pt x="29" y="92"/>
                    </a:move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9" y="92"/>
                      <a:pt x="29" y="92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39" y="112"/>
                    </a:moveTo>
                    <a:cubicBezTo>
                      <a:pt x="40" y="112"/>
                      <a:pt x="40" y="111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39" y="112"/>
                    </a:cubicBezTo>
                    <a:close/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lose/>
                    <a:moveTo>
                      <a:pt x="62" y="128"/>
                    </a:moveTo>
                    <a:cubicBezTo>
                      <a:pt x="62" y="128"/>
                      <a:pt x="62" y="128"/>
                      <a:pt x="62" y="129"/>
                    </a:cubicBezTo>
                    <a:cubicBezTo>
                      <a:pt x="62" y="129"/>
                      <a:pt x="62" y="128"/>
                      <a:pt x="62" y="128"/>
                    </a:cubicBezTo>
                    <a:close/>
                    <a:moveTo>
                      <a:pt x="131" y="32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132" y="33"/>
                      <a:pt x="131" y="33"/>
                      <a:pt x="131" y="33"/>
                    </a:cubicBezTo>
                    <a:cubicBezTo>
                      <a:pt x="131" y="33"/>
                      <a:pt x="131" y="32"/>
                      <a:pt x="131" y="32"/>
                    </a:cubicBezTo>
                    <a:close/>
                    <a:moveTo>
                      <a:pt x="131" y="33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1" y="33"/>
                    </a:cubicBezTo>
                    <a:cubicBezTo>
                      <a:pt x="131" y="33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3"/>
                      <a:pt x="132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3"/>
                    </a:cubicBezTo>
                    <a:close/>
                    <a:moveTo>
                      <a:pt x="71" y="131"/>
                    </a:move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lose/>
                    <a:moveTo>
                      <a:pt x="70" y="131"/>
                    </a:moveTo>
                    <a:cubicBezTo>
                      <a:pt x="70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lose/>
                    <a:moveTo>
                      <a:pt x="132" y="106"/>
                    </a:move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7"/>
                      <a:pt x="132" y="107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lose/>
                    <a:moveTo>
                      <a:pt x="135" y="101"/>
                    </a:move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5" y="102"/>
                      <a:pt x="134" y="103"/>
                      <a:pt x="135" y="103"/>
                    </a:cubicBezTo>
                    <a:cubicBezTo>
                      <a:pt x="134" y="103"/>
                      <a:pt x="134" y="103"/>
                      <a:pt x="134" y="104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106"/>
                      <a:pt x="133" y="105"/>
                      <a:pt x="133" y="105"/>
                    </a:cubicBezTo>
                    <a:cubicBezTo>
                      <a:pt x="133" y="105"/>
                      <a:pt x="134" y="104"/>
                      <a:pt x="134" y="104"/>
                    </a:cubicBezTo>
                    <a:cubicBezTo>
                      <a:pt x="134" y="104"/>
                      <a:pt x="134" y="104"/>
                      <a:pt x="134" y="103"/>
                    </a:cubicBezTo>
                    <a:cubicBezTo>
                      <a:pt x="134" y="104"/>
                      <a:pt x="134" y="103"/>
                      <a:pt x="134" y="103"/>
                    </a:cubicBezTo>
                    <a:cubicBezTo>
                      <a:pt x="135" y="102"/>
                      <a:pt x="135" y="102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0"/>
                      <a:pt x="135" y="101"/>
                      <a:pt x="135" y="100"/>
                    </a:cubicBezTo>
                    <a:cubicBezTo>
                      <a:pt x="136" y="100"/>
                      <a:pt x="136" y="100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100"/>
                      <a:pt x="136" y="100"/>
                      <a:pt x="136" y="100"/>
                    </a:cubicBezTo>
                    <a:cubicBezTo>
                      <a:pt x="136" y="100"/>
                      <a:pt x="136" y="100"/>
                      <a:pt x="135" y="101"/>
                    </a:cubicBezTo>
                    <a:cubicBezTo>
                      <a:pt x="136" y="100"/>
                      <a:pt x="135" y="101"/>
                      <a:pt x="136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lose/>
                    <a:moveTo>
                      <a:pt x="137" y="98"/>
                    </a:moveTo>
                    <a:cubicBezTo>
                      <a:pt x="136" y="98"/>
                      <a:pt x="136" y="99"/>
                      <a:pt x="136" y="98"/>
                    </a:cubicBezTo>
                    <a:cubicBezTo>
                      <a:pt x="136" y="98"/>
                      <a:pt x="136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31" y="106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1"/>
                    </a:moveTo>
                    <a:cubicBezTo>
                      <a:pt x="131" y="101"/>
                      <a:pt x="131" y="101"/>
                      <a:pt x="130" y="101"/>
                    </a:cubicBezTo>
                    <a:cubicBezTo>
                      <a:pt x="130" y="101"/>
                      <a:pt x="130" y="101"/>
                      <a:pt x="131" y="101"/>
                    </a:cubicBezTo>
                    <a:cubicBezTo>
                      <a:pt x="131" y="101"/>
                      <a:pt x="130" y="101"/>
                      <a:pt x="131" y="101"/>
                    </a:cubicBezTo>
                    <a:close/>
                    <a:moveTo>
                      <a:pt x="126" y="39"/>
                    </a:move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39"/>
                      <a:pt x="126" y="4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39"/>
                      <a:pt x="126" y="39"/>
                    </a:cubicBezTo>
                    <a:close/>
                    <a:moveTo>
                      <a:pt x="125" y="38"/>
                    </a:moveTo>
                    <a:cubicBezTo>
                      <a:pt x="125" y="38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8"/>
                      <a:pt x="125" y="39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5" y="39"/>
                      <a:pt x="125" y="39"/>
                      <a:pt x="125" y="38"/>
                    </a:cubicBezTo>
                    <a:close/>
                    <a:moveTo>
                      <a:pt x="131" y="98"/>
                    </a:move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lose/>
                    <a:moveTo>
                      <a:pt x="111" y="117"/>
                    </a:moveTo>
                    <a:cubicBezTo>
                      <a:pt x="111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lose/>
                    <a:moveTo>
                      <a:pt x="123" y="107"/>
                    </a:move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2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lose/>
                    <a:moveTo>
                      <a:pt x="123" y="106"/>
                    </a:moveTo>
                    <a:cubicBezTo>
                      <a:pt x="123" y="107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4" y="105"/>
                    </a:cubicBezTo>
                    <a:cubicBezTo>
                      <a:pt x="124" y="106"/>
                      <a:pt x="124" y="105"/>
                      <a:pt x="124" y="105"/>
                    </a:cubicBezTo>
                    <a:cubicBezTo>
                      <a:pt x="123" y="106"/>
                      <a:pt x="124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lose/>
                    <a:moveTo>
                      <a:pt x="100" y="28"/>
                    </a:moveTo>
                    <a:cubicBezTo>
                      <a:pt x="101" y="29"/>
                      <a:pt x="101" y="29"/>
                      <a:pt x="101" y="29"/>
                    </a:cubicBezTo>
                    <a:cubicBezTo>
                      <a:pt x="100" y="29"/>
                      <a:pt x="101" y="29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9"/>
                      <a:pt x="100" y="28"/>
                      <a:pt x="100" y="28"/>
                    </a:cubicBezTo>
                    <a:close/>
                    <a:moveTo>
                      <a:pt x="102" y="29"/>
                    </a:moveTo>
                    <a:cubicBezTo>
                      <a:pt x="102" y="29"/>
                      <a:pt x="102" y="29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2" y="29"/>
                      <a:pt x="102" y="29"/>
                    </a:cubicBezTo>
                    <a:close/>
                    <a:moveTo>
                      <a:pt x="123" y="50"/>
                    </a:move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49"/>
                      <a:pt x="123" y="49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lose/>
                    <a:moveTo>
                      <a:pt x="121" y="49"/>
                    </a:moveTo>
                    <a:cubicBezTo>
                      <a:pt x="121" y="49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50"/>
                    </a:cubicBezTo>
                    <a:cubicBezTo>
                      <a:pt x="121" y="50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7728">
                <a:extLst>
                  <a:ext uri="{FF2B5EF4-FFF2-40B4-BE49-F238E27FC236}">
                    <a16:creationId xmlns:a16="http://schemas.microsoft.com/office/drawing/2014/main" xmlns="" id="{23652279-4B37-4CC5-BEF1-3CBED584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0538" y="3194050"/>
                <a:ext cx="17463" cy="33338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2 h 4"/>
                  <a:gd name="T12" fmla="*/ 2 w 2"/>
                  <a:gd name="T13" fmla="*/ 3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4 h 4"/>
                  <a:gd name="T20" fmla="*/ 2 w 2"/>
                  <a:gd name="T21" fmla="*/ 4 h 4"/>
                  <a:gd name="T22" fmla="*/ 2 w 2"/>
                  <a:gd name="T23" fmla="*/ 4 h 4"/>
                  <a:gd name="T24" fmla="*/ 2 w 2"/>
                  <a:gd name="T25" fmla="*/ 4 h 4"/>
                  <a:gd name="T26" fmla="*/ 2 w 2"/>
                  <a:gd name="T27" fmla="*/ 4 h 4"/>
                  <a:gd name="T28" fmla="*/ 2 w 2"/>
                  <a:gd name="T29" fmla="*/ 4 h 4"/>
                  <a:gd name="T30" fmla="*/ 2 w 2"/>
                  <a:gd name="T31" fmla="*/ 3 h 4"/>
                  <a:gd name="T32" fmla="*/ 1 w 2"/>
                  <a:gd name="T33" fmla="*/ 2 h 4"/>
                  <a:gd name="T34" fmla="*/ 1 w 2"/>
                  <a:gd name="T35" fmla="*/ 2 h 4"/>
                  <a:gd name="T36" fmla="*/ 0 w 2"/>
                  <a:gd name="T37" fmla="*/ 0 h 4"/>
                  <a:gd name="T38" fmla="*/ 0 w 2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7729">
                <a:extLst>
                  <a:ext uri="{FF2B5EF4-FFF2-40B4-BE49-F238E27FC236}">
                    <a16:creationId xmlns:a16="http://schemas.microsoft.com/office/drawing/2014/main" xmlns="" id="{FF194470-1629-4B89-B546-F91F3403E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3143250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7730">
                <a:extLst>
                  <a:ext uri="{FF2B5EF4-FFF2-40B4-BE49-F238E27FC236}">
                    <a16:creationId xmlns:a16="http://schemas.microsoft.com/office/drawing/2014/main" xmlns="" id="{0EECB53E-8D62-4566-A0F1-E0D008BBD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35788" y="2914650"/>
                <a:ext cx="330200" cy="388938"/>
              </a:xfrm>
              <a:custGeom>
                <a:avLst/>
                <a:gdLst>
                  <a:gd name="T0" fmla="*/ 17 w 39"/>
                  <a:gd name="T1" fmla="*/ 16 h 46"/>
                  <a:gd name="T2" fmla="*/ 8 w 39"/>
                  <a:gd name="T3" fmla="*/ 28 h 46"/>
                  <a:gd name="T4" fmla="*/ 0 w 39"/>
                  <a:gd name="T5" fmla="*/ 45 h 46"/>
                  <a:gd name="T6" fmla="*/ 1 w 39"/>
                  <a:gd name="T7" fmla="*/ 43 h 46"/>
                  <a:gd name="T8" fmla="*/ 1 w 39"/>
                  <a:gd name="T9" fmla="*/ 42 h 46"/>
                  <a:gd name="T10" fmla="*/ 3 w 39"/>
                  <a:gd name="T11" fmla="*/ 40 h 46"/>
                  <a:gd name="T12" fmla="*/ 3 w 39"/>
                  <a:gd name="T13" fmla="*/ 38 h 46"/>
                  <a:gd name="T14" fmla="*/ 3 w 39"/>
                  <a:gd name="T15" fmla="*/ 38 h 46"/>
                  <a:gd name="T16" fmla="*/ 4 w 39"/>
                  <a:gd name="T17" fmla="*/ 37 h 46"/>
                  <a:gd name="T18" fmla="*/ 4 w 39"/>
                  <a:gd name="T19" fmla="*/ 37 h 46"/>
                  <a:gd name="T20" fmla="*/ 6 w 39"/>
                  <a:gd name="T21" fmla="*/ 34 h 46"/>
                  <a:gd name="T22" fmla="*/ 7 w 39"/>
                  <a:gd name="T23" fmla="*/ 33 h 46"/>
                  <a:gd name="T24" fmla="*/ 9 w 39"/>
                  <a:gd name="T25" fmla="*/ 29 h 46"/>
                  <a:gd name="T26" fmla="*/ 9 w 39"/>
                  <a:gd name="T27" fmla="*/ 29 h 46"/>
                  <a:gd name="T28" fmla="*/ 11 w 39"/>
                  <a:gd name="T29" fmla="*/ 27 h 46"/>
                  <a:gd name="T30" fmla="*/ 11 w 39"/>
                  <a:gd name="T31" fmla="*/ 27 h 46"/>
                  <a:gd name="T32" fmla="*/ 23 w 39"/>
                  <a:gd name="T33" fmla="*/ 13 h 46"/>
                  <a:gd name="T34" fmla="*/ 29 w 39"/>
                  <a:gd name="T35" fmla="*/ 7 h 46"/>
                  <a:gd name="T36" fmla="*/ 31 w 39"/>
                  <a:gd name="T37" fmla="*/ 5 h 46"/>
                  <a:gd name="T38" fmla="*/ 33 w 39"/>
                  <a:gd name="T39" fmla="*/ 4 h 46"/>
                  <a:gd name="T40" fmla="*/ 34 w 39"/>
                  <a:gd name="T41" fmla="*/ 3 h 46"/>
                  <a:gd name="T42" fmla="*/ 36 w 39"/>
                  <a:gd name="T43" fmla="*/ 2 h 46"/>
                  <a:gd name="T44" fmla="*/ 38 w 39"/>
                  <a:gd name="T45" fmla="*/ 1 h 46"/>
                  <a:gd name="T46" fmla="*/ 38 w 39"/>
                  <a:gd name="T47" fmla="*/ 0 h 46"/>
                  <a:gd name="T48" fmla="*/ 38 w 39"/>
                  <a:gd name="T49" fmla="*/ 0 h 46"/>
                  <a:gd name="T50" fmla="*/ 39 w 39"/>
                  <a:gd name="T51" fmla="*/ 0 h 46"/>
                  <a:gd name="T52" fmla="*/ 38 w 39"/>
                  <a:gd name="T53" fmla="*/ 0 h 46"/>
                  <a:gd name="T54" fmla="*/ 36 w 39"/>
                  <a:gd name="T55" fmla="*/ 1 h 46"/>
                  <a:gd name="T56" fmla="*/ 36 w 39"/>
                  <a:gd name="T57" fmla="*/ 1 h 46"/>
                  <a:gd name="T58" fmla="*/ 37 w 39"/>
                  <a:gd name="T59" fmla="*/ 1 h 46"/>
                  <a:gd name="T60" fmla="*/ 30 w 39"/>
                  <a:gd name="T61" fmla="*/ 5 h 46"/>
                  <a:gd name="T62" fmla="*/ 26 w 39"/>
                  <a:gd name="T63" fmla="*/ 8 h 46"/>
                  <a:gd name="T64" fmla="*/ 20 w 39"/>
                  <a:gd name="T65" fmla="*/ 13 h 46"/>
                  <a:gd name="T66" fmla="*/ 36 w 39"/>
                  <a:gd name="T67" fmla="*/ 1 h 46"/>
                  <a:gd name="T68" fmla="*/ 35 w 39"/>
                  <a:gd name="T6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20" y="13"/>
                    </a:moveTo>
                    <a:cubicBezTo>
                      <a:pt x="20" y="13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20"/>
                      <a:pt x="11" y="23"/>
                      <a:pt x="8" y="28"/>
                    </a:cubicBezTo>
                    <a:cubicBezTo>
                      <a:pt x="5" y="33"/>
                      <a:pt x="2" y="39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1" y="43"/>
                      <a:pt x="1" y="44"/>
                      <a:pt x="1" y="44"/>
                    </a:cubicBezTo>
                    <a:cubicBezTo>
                      <a:pt x="1" y="44"/>
                      <a:pt x="1" y="43"/>
                      <a:pt x="1" y="43"/>
                    </a:cubicBezTo>
                    <a:cubicBezTo>
                      <a:pt x="1" y="43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1"/>
                      <a:pt x="2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4" y="38"/>
                      <a:pt x="4" y="38"/>
                    </a:cubicBezTo>
                    <a:cubicBezTo>
                      <a:pt x="4" y="37"/>
                      <a:pt x="4" y="38"/>
                      <a:pt x="4" y="37"/>
                    </a:cubicBezTo>
                    <a:cubicBezTo>
                      <a:pt x="4" y="38"/>
                      <a:pt x="4" y="37"/>
                      <a:pt x="4" y="37"/>
                    </a:cubicBezTo>
                    <a:cubicBezTo>
                      <a:pt x="4" y="36"/>
                      <a:pt x="4" y="37"/>
                      <a:pt x="4" y="37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ubicBezTo>
                      <a:pt x="7" y="33"/>
                      <a:pt x="8" y="31"/>
                      <a:pt x="7" y="33"/>
                    </a:cubicBezTo>
                    <a:cubicBezTo>
                      <a:pt x="8" y="31"/>
                      <a:pt x="8" y="31"/>
                      <a:pt x="9" y="30"/>
                    </a:cubicBezTo>
                    <a:cubicBezTo>
                      <a:pt x="9" y="30"/>
                      <a:pt x="9" y="30"/>
                      <a:pt x="9" y="29"/>
                    </a:cubicBezTo>
                    <a:cubicBezTo>
                      <a:pt x="9" y="30"/>
                      <a:pt x="9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5"/>
                      <a:pt x="14" y="22"/>
                      <a:pt x="16" y="20"/>
                    </a:cubicBezTo>
                    <a:cubicBezTo>
                      <a:pt x="18" y="17"/>
                      <a:pt x="20" y="15"/>
                      <a:pt x="23" y="13"/>
                    </a:cubicBezTo>
                    <a:cubicBezTo>
                      <a:pt x="25" y="11"/>
                      <a:pt x="27" y="9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6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1" y="5"/>
                      <a:pt x="32" y="5"/>
                    </a:cubicBezTo>
                    <a:cubicBezTo>
                      <a:pt x="32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4" y="4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2"/>
                      <a:pt x="35" y="2"/>
                      <a:pt x="36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8" y="0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1"/>
                      <a:pt x="36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5" y="1"/>
                      <a:pt x="32" y="3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7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9"/>
                      <a:pt x="22" y="11"/>
                      <a:pt x="20" y="13"/>
                    </a:cubicBezTo>
                    <a:close/>
                    <a:moveTo>
                      <a:pt x="35" y="2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5" y="2"/>
                      <a:pt x="3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7731">
                <a:extLst>
                  <a:ext uri="{FF2B5EF4-FFF2-40B4-BE49-F238E27FC236}">
                    <a16:creationId xmlns:a16="http://schemas.microsoft.com/office/drawing/2014/main" xmlns="" id="{C4087DE5-3648-482D-A74C-EE779869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525" y="31845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7732">
                <a:extLst>
                  <a:ext uri="{FF2B5EF4-FFF2-40B4-BE49-F238E27FC236}">
                    <a16:creationId xmlns:a16="http://schemas.microsoft.com/office/drawing/2014/main" xmlns="" id="{5B7F43F2-DE63-48DF-BC20-A818A5329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2906713"/>
                <a:ext cx="7938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7733">
                <a:extLst>
                  <a:ext uri="{FF2B5EF4-FFF2-40B4-BE49-F238E27FC236}">
                    <a16:creationId xmlns:a16="http://schemas.microsoft.com/office/drawing/2014/main" xmlns="" id="{7BF05FBF-2DEC-4EB4-B2C8-6C9E12C71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9738" y="31178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7734">
                <a:extLst>
                  <a:ext uri="{FF2B5EF4-FFF2-40B4-BE49-F238E27FC236}">
                    <a16:creationId xmlns:a16="http://schemas.microsoft.com/office/drawing/2014/main" xmlns="" id="{D17B2AD0-7053-4063-85B5-56B8DCFE8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25788"/>
                <a:ext cx="17463" cy="2540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2 h 3"/>
                  <a:gd name="T14" fmla="*/ 2 w 2"/>
                  <a:gd name="T15" fmla="*/ 3 h 3"/>
                  <a:gd name="T16" fmla="*/ 2 w 2"/>
                  <a:gd name="T17" fmla="*/ 2 h 3"/>
                  <a:gd name="T18" fmla="*/ 2 w 2"/>
                  <a:gd name="T19" fmla="*/ 3 h 3"/>
                  <a:gd name="T20" fmla="*/ 1 w 2"/>
                  <a:gd name="T21" fmla="*/ 2 h 3"/>
                  <a:gd name="T22" fmla="*/ 1 w 2"/>
                  <a:gd name="T23" fmla="*/ 2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7735">
                <a:extLst>
                  <a:ext uri="{FF2B5EF4-FFF2-40B4-BE49-F238E27FC236}">
                    <a16:creationId xmlns:a16="http://schemas.microsoft.com/office/drawing/2014/main" xmlns="" id="{853D9F6B-3F0B-412C-B3E2-C601CC6FD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8" y="3151188"/>
                <a:ext cx="7938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7736">
                <a:extLst>
                  <a:ext uri="{FF2B5EF4-FFF2-40B4-BE49-F238E27FC236}">
                    <a16:creationId xmlns:a16="http://schemas.microsoft.com/office/drawing/2014/main" xmlns="" id="{06413EF9-1D8C-4360-85F1-7D439C154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68650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Freeform 7737">
                <a:extLst>
                  <a:ext uri="{FF2B5EF4-FFF2-40B4-BE49-F238E27FC236}">
                    <a16:creationId xmlns:a16="http://schemas.microsoft.com/office/drawing/2014/main" xmlns="" id="{45583A4B-7B76-46B0-A6AE-DAFBA8542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76588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Oval 7738">
                <a:extLst>
                  <a:ext uri="{FF2B5EF4-FFF2-40B4-BE49-F238E27FC236}">
                    <a16:creationId xmlns:a16="http://schemas.microsoft.com/office/drawing/2014/main" xmlns="" id="{348B1FF2-235F-4207-8C83-0BEF27E1B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0538" y="3194050"/>
                <a:ext cx="1588" cy="15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7739">
                <a:extLst>
                  <a:ext uri="{FF2B5EF4-FFF2-40B4-BE49-F238E27FC236}">
                    <a16:creationId xmlns:a16="http://schemas.microsoft.com/office/drawing/2014/main" xmlns="" id="{E629EC14-0846-4328-9A30-2F8C96230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7740">
                <a:extLst>
                  <a:ext uri="{FF2B5EF4-FFF2-40B4-BE49-F238E27FC236}">
                    <a16:creationId xmlns:a16="http://schemas.microsoft.com/office/drawing/2014/main" xmlns="" id="{44E631CB-D420-4A86-8CBE-2817BFDA0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46450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0 w 1"/>
                  <a:gd name="T7" fmla="*/ 2 h 3"/>
                  <a:gd name="T8" fmla="*/ 1 w 1"/>
                  <a:gd name="T9" fmla="*/ 3 h 3"/>
                  <a:gd name="T10" fmla="*/ 0 w 1"/>
                  <a:gd name="T11" fmla="*/ 3 h 3"/>
                  <a:gd name="T12" fmla="*/ 1 w 1"/>
                  <a:gd name="T13" fmla="*/ 3 h 3"/>
                  <a:gd name="T14" fmla="*/ 1 w 1"/>
                  <a:gd name="T15" fmla="*/ 3 h 3"/>
                  <a:gd name="T16" fmla="*/ 0 w 1"/>
                  <a:gd name="T17" fmla="*/ 3 h 3"/>
                  <a:gd name="T18" fmla="*/ 0 w 1"/>
                  <a:gd name="T19" fmla="*/ 2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0 h 3"/>
                  <a:gd name="T26" fmla="*/ 0 w 1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7741">
                <a:extLst>
                  <a:ext uri="{FF2B5EF4-FFF2-40B4-BE49-F238E27FC236}">
                    <a16:creationId xmlns:a16="http://schemas.microsoft.com/office/drawing/2014/main" xmlns="" id="{02143131-816D-4812-A716-36081F224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71850"/>
                <a:ext cx="7938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1 h 2"/>
                  <a:gd name="T14" fmla="*/ 1 w 1"/>
                  <a:gd name="T15" fmla="*/ 2 h 2"/>
                  <a:gd name="T16" fmla="*/ 1 w 1"/>
                  <a:gd name="T17" fmla="*/ 1 h 2"/>
                  <a:gd name="T18" fmla="*/ 1 w 1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7742">
                <a:extLst>
                  <a:ext uri="{FF2B5EF4-FFF2-40B4-BE49-F238E27FC236}">
                    <a16:creationId xmlns:a16="http://schemas.microsoft.com/office/drawing/2014/main" xmlns="" id="{8D72B7FB-2367-4B8F-850D-851D3526D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972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7743">
                <a:extLst>
                  <a:ext uri="{FF2B5EF4-FFF2-40B4-BE49-F238E27FC236}">
                    <a16:creationId xmlns:a16="http://schemas.microsoft.com/office/drawing/2014/main" xmlns="" id="{4283681F-FDC7-4D8E-8F17-B6D7DE34F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3448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7744">
                <a:extLst>
                  <a:ext uri="{FF2B5EF4-FFF2-40B4-BE49-F238E27FC236}">
                    <a16:creationId xmlns:a16="http://schemas.microsoft.com/office/drawing/2014/main" xmlns="" id="{E5784A21-B6A7-40D0-8A07-DFB6CB9CA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988" y="3886200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7745">
                <a:extLst>
                  <a:ext uri="{FF2B5EF4-FFF2-40B4-BE49-F238E27FC236}">
                    <a16:creationId xmlns:a16="http://schemas.microsoft.com/office/drawing/2014/main" xmlns="" id="{353DEE85-90FA-4B2C-BB89-B3CBBA138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25" y="3962400"/>
                <a:ext cx="152400" cy="42863"/>
              </a:xfrm>
              <a:custGeom>
                <a:avLst/>
                <a:gdLst>
                  <a:gd name="T0" fmla="*/ 14 w 18"/>
                  <a:gd name="T1" fmla="*/ 4 h 5"/>
                  <a:gd name="T2" fmla="*/ 14 w 18"/>
                  <a:gd name="T3" fmla="*/ 4 h 5"/>
                  <a:gd name="T4" fmla="*/ 16 w 18"/>
                  <a:gd name="T5" fmla="*/ 5 h 5"/>
                  <a:gd name="T6" fmla="*/ 18 w 18"/>
                  <a:gd name="T7" fmla="*/ 5 h 5"/>
                  <a:gd name="T8" fmla="*/ 16 w 18"/>
                  <a:gd name="T9" fmla="*/ 5 h 5"/>
                  <a:gd name="T10" fmla="*/ 16 w 18"/>
                  <a:gd name="T11" fmla="*/ 5 h 5"/>
                  <a:gd name="T12" fmla="*/ 8 w 18"/>
                  <a:gd name="T13" fmla="*/ 3 h 5"/>
                  <a:gd name="T14" fmla="*/ 0 w 18"/>
                  <a:gd name="T15" fmla="*/ 0 h 5"/>
                  <a:gd name="T16" fmla="*/ 0 w 18"/>
                  <a:gd name="T17" fmla="*/ 0 h 5"/>
                  <a:gd name="T18" fmla="*/ 1 w 18"/>
                  <a:gd name="T19" fmla="*/ 0 h 5"/>
                  <a:gd name="T20" fmla="*/ 1 w 18"/>
                  <a:gd name="T21" fmla="*/ 0 h 5"/>
                  <a:gd name="T22" fmla="*/ 1 w 18"/>
                  <a:gd name="T23" fmla="*/ 0 h 5"/>
                  <a:gd name="T24" fmla="*/ 0 w 18"/>
                  <a:gd name="T25" fmla="*/ 0 h 5"/>
                  <a:gd name="T26" fmla="*/ 0 w 18"/>
                  <a:gd name="T27" fmla="*/ 0 h 5"/>
                  <a:gd name="T28" fmla="*/ 0 w 18"/>
                  <a:gd name="T29" fmla="*/ 0 h 5"/>
                  <a:gd name="T30" fmla="*/ 1 w 18"/>
                  <a:gd name="T31" fmla="*/ 0 h 5"/>
                  <a:gd name="T32" fmla="*/ 1 w 18"/>
                  <a:gd name="T33" fmla="*/ 0 h 5"/>
                  <a:gd name="T34" fmla="*/ 1 w 18"/>
                  <a:gd name="T35" fmla="*/ 0 h 5"/>
                  <a:gd name="T36" fmla="*/ 2 w 18"/>
                  <a:gd name="T37" fmla="*/ 1 h 5"/>
                  <a:gd name="T38" fmla="*/ 2 w 18"/>
                  <a:gd name="T39" fmla="*/ 0 h 5"/>
                  <a:gd name="T40" fmla="*/ 2 w 18"/>
                  <a:gd name="T41" fmla="*/ 1 h 5"/>
                  <a:gd name="T42" fmla="*/ 3 w 18"/>
                  <a:gd name="T43" fmla="*/ 1 h 5"/>
                  <a:gd name="T44" fmla="*/ 3 w 18"/>
                  <a:gd name="T45" fmla="*/ 1 h 5"/>
                  <a:gd name="T46" fmla="*/ 5 w 18"/>
                  <a:gd name="T47" fmla="*/ 2 h 5"/>
                  <a:gd name="T48" fmla="*/ 6 w 18"/>
                  <a:gd name="T49" fmla="*/ 2 h 5"/>
                  <a:gd name="T50" fmla="*/ 7 w 18"/>
                  <a:gd name="T51" fmla="*/ 3 h 5"/>
                  <a:gd name="T52" fmla="*/ 8 w 18"/>
                  <a:gd name="T53" fmla="*/ 3 h 5"/>
                  <a:gd name="T54" fmla="*/ 9 w 18"/>
                  <a:gd name="T55" fmla="*/ 3 h 5"/>
                  <a:gd name="T56" fmla="*/ 9 w 18"/>
                  <a:gd name="T57" fmla="*/ 3 h 5"/>
                  <a:gd name="T58" fmla="*/ 10 w 18"/>
                  <a:gd name="T59" fmla="*/ 3 h 5"/>
                  <a:gd name="T60" fmla="*/ 11 w 18"/>
                  <a:gd name="T61" fmla="*/ 3 h 5"/>
                  <a:gd name="T62" fmla="*/ 12 w 18"/>
                  <a:gd name="T63" fmla="*/ 4 h 5"/>
                  <a:gd name="T64" fmla="*/ 12 w 18"/>
                  <a:gd name="T65" fmla="*/ 4 h 5"/>
                  <a:gd name="T66" fmla="*/ 13 w 18"/>
                  <a:gd name="T67" fmla="*/ 4 h 5"/>
                  <a:gd name="T68" fmla="*/ 14 w 18"/>
                  <a:gd name="T6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" h="5"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5"/>
                      <a:pt x="11" y="4"/>
                      <a:pt x="8" y="3"/>
                    </a:cubicBezTo>
                    <a:cubicBezTo>
                      <a:pt x="5" y="3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3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7746">
                <a:extLst>
                  <a:ext uri="{FF2B5EF4-FFF2-40B4-BE49-F238E27FC236}">
                    <a16:creationId xmlns:a16="http://schemas.microsoft.com/office/drawing/2014/main" xmlns="" id="{0A093993-3C83-49AD-81E6-B5B331F84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7747">
                <a:extLst>
                  <a:ext uri="{FF2B5EF4-FFF2-40B4-BE49-F238E27FC236}">
                    <a16:creationId xmlns:a16="http://schemas.microsoft.com/office/drawing/2014/main" xmlns="" id="{CB69141E-9139-4A3E-B773-3EBF6C881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17463" cy="17463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1 w 2"/>
                  <a:gd name="T9" fmla="*/ 1 h 2"/>
                  <a:gd name="T10" fmla="*/ 0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7748">
                <a:extLst>
                  <a:ext uri="{FF2B5EF4-FFF2-40B4-BE49-F238E27FC236}">
                    <a16:creationId xmlns:a16="http://schemas.microsoft.com/office/drawing/2014/main" xmlns="" id="{4FB99448-31A6-4FA3-8EB8-1D4EEEB74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663" y="39370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7749">
                <a:extLst>
                  <a:ext uri="{FF2B5EF4-FFF2-40B4-BE49-F238E27FC236}">
                    <a16:creationId xmlns:a16="http://schemas.microsoft.com/office/drawing/2014/main" xmlns="" id="{F8248930-BC8F-4777-812E-3A953A9A6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44850"/>
                <a:ext cx="0" cy="7938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7750">
                <a:extLst>
                  <a:ext uri="{FF2B5EF4-FFF2-40B4-BE49-F238E27FC236}">
                    <a16:creationId xmlns:a16="http://schemas.microsoft.com/office/drawing/2014/main" xmlns="" id="{F51E31F7-D698-41F3-B9D3-2DEB67F42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800" y="32861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7751">
                <a:extLst>
                  <a:ext uri="{FF2B5EF4-FFF2-40B4-BE49-F238E27FC236}">
                    <a16:creationId xmlns:a16="http://schemas.microsoft.com/office/drawing/2014/main" xmlns="" id="{4E584AD0-D8F5-4348-B3FD-8E1A26A60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3303588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0 h 3"/>
                  <a:gd name="T14" fmla="*/ 0 w 1"/>
                  <a:gd name="T15" fmla="*/ 0 h 3"/>
                  <a:gd name="T16" fmla="*/ 0 w 1"/>
                  <a:gd name="T17" fmla="*/ 0 h 3"/>
                  <a:gd name="T18" fmla="*/ 0 w 1"/>
                  <a:gd name="T19" fmla="*/ 0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1 h 3"/>
                  <a:gd name="T26" fmla="*/ 0 w 1"/>
                  <a:gd name="T27" fmla="*/ 1 h 3"/>
                  <a:gd name="T28" fmla="*/ 1 w 1"/>
                  <a:gd name="T29" fmla="*/ 1 h 3"/>
                  <a:gd name="T30" fmla="*/ 0 w 1"/>
                  <a:gd name="T31" fmla="*/ 1 h 3"/>
                  <a:gd name="T32" fmla="*/ 1 w 1"/>
                  <a:gd name="T33" fmla="*/ 1 h 3"/>
                  <a:gd name="T34" fmla="*/ 1 w 1"/>
                  <a:gd name="T35" fmla="*/ 1 h 3"/>
                  <a:gd name="T36" fmla="*/ 1 w 1"/>
                  <a:gd name="T37" fmla="*/ 2 h 3"/>
                  <a:gd name="T38" fmla="*/ 1 w 1"/>
                  <a:gd name="T39" fmla="*/ 2 h 3"/>
                  <a:gd name="T40" fmla="*/ 1 w 1"/>
                  <a:gd name="T41" fmla="*/ 3 h 3"/>
                  <a:gd name="T42" fmla="*/ 1 w 1"/>
                  <a:gd name="T43" fmla="*/ 3 h 3"/>
                  <a:gd name="T44" fmla="*/ 1 w 1"/>
                  <a:gd name="T45" fmla="*/ 2 h 3"/>
                  <a:gd name="T46" fmla="*/ 1 w 1"/>
                  <a:gd name="T47" fmla="*/ 2 h 3"/>
                  <a:gd name="T48" fmla="*/ 1 w 1"/>
                  <a:gd name="T49" fmla="*/ 2 h 3"/>
                  <a:gd name="T50" fmla="*/ 1 w 1"/>
                  <a:gd name="T51" fmla="*/ 2 h 3"/>
                  <a:gd name="T52" fmla="*/ 1 w 1"/>
                  <a:gd name="T53" fmla="*/ 2 h 3"/>
                  <a:gd name="T54" fmla="*/ 0 w 1"/>
                  <a:gd name="T55" fmla="*/ 2 h 3"/>
                  <a:gd name="T56" fmla="*/ 0 w 1"/>
                  <a:gd name="T57" fmla="*/ 1 h 3"/>
                  <a:gd name="T58" fmla="*/ 0 w 1"/>
                  <a:gd name="T59" fmla="*/ 0 h 3"/>
                  <a:gd name="T60" fmla="*/ 0 w 1"/>
                  <a:gd name="T61" fmla="*/ 0 h 3"/>
                  <a:gd name="T62" fmla="*/ 0 w 1"/>
                  <a:gd name="T63" fmla="*/ 0 h 3"/>
                  <a:gd name="T64" fmla="*/ 0 w 1"/>
                  <a:gd name="T6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7752">
                <a:extLst>
                  <a:ext uri="{FF2B5EF4-FFF2-40B4-BE49-F238E27FC236}">
                    <a16:creationId xmlns:a16="http://schemas.microsoft.com/office/drawing/2014/main" xmlns="" id="{FA21BBAC-5A42-4A63-91DA-D41FAAF79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800" y="3321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7753">
                <a:extLst>
                  <a:ext uri="{FF2B5EF4-FFF2-40B4-BE49-F238E27FC236}">
                    <a16:creationId xmlns:a16="http://schemas.microsoft.com/office/drawing/2014/main" xmlns="" id="{2865625F-0526-46E3-BB13-320889555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17925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7754">
                <a:extLst>
                  <a:ext uri="{FF2B5EF4-FFF2-40B4-BE49-F238E27FC236}">
                    <a16:creationId xmlns:a16="http://schemas.microsoft.com/office/drawing/2014/main" xmlns="" id="{32611756-1B8B-4DC3-BDC1-20635CDCC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430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7755">
                <a:extLst>
                  <a:ext uri="{FF2B5EF4-FFF2-40B4-BE49-F238E27FC236}">
                    <a16:creationId xmlns:a16="http://schemas.microsoft.com/office/drawing/2014/main" xmlns="" id="{1C6D10FD-2E31-40CB-A0ED-DFA5FA4D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2805112"/>
                <a:ext cx="481013" cy="422275"/>
              </a:xfrm>
              <a:custGeom>
                <a:avLst/>
                <a:gdLst>
                  <a:gd name="T0" fmla="*/ 57 w 57"/>
                  <a:gd name="T1" fmla="*/ 0 h 50"/>
                  <a:gd name="T2" fmla="*/ 53 w 57"/>
                  <a:gd name="T3" fmla="*/ 1 h 50"/>
                  <a:gd name="T4" fmla="*/ 49 w 57"/>
                  <a:gd name="T5" fmla="*/ 2 h 50"/>
                  <a:gd name="T6" fmla="*/ 37 w 57"/>
                  <a:gd name="T7" fmla="*/ 8 h 50"/>
                  <a:gd name="T8" fmla="*/ 21 w 57"/>
                  <a:gd name="T9" fmla="*/ 20 h 50"/>
                  <a:gd name="T10" fmla="*/ 10 w 57"/>
                  <a:gd name="T11" fmla="*/ 32 h 50"/>
                  <a:gd name="T12" fmla="*/ 2 w 57"/>
                  <a:gd name="T13" fmla="*/ 47 h 50"/>
                  <a:gd name="T14" fmla="*/ 1 w 57"/>
                  <a:gd name="T15" fmla="*/ 49 h 50"/>
                  <a:gd name="T16" fmla="*/ 0 w 57"/>
                  <a:gd name="T17" fmla="*/ 50 h 50"/>
                  <a:gd name="T18" fmla="*/ 1 w 57"/>
                  <a:gd name="T19" fmla="*/ 47 h 50"/>
                  <a:gd name="T20" fmla="*/ 10 w 57"/>
                  <a:gd name="T21" fmla="*/ 31 h 50"/>
                  <a:gd name="T22" fmla="*/ 31 w 57"/>
                  <a:gd name="T23" fmla="*/ 10 h 50"/>
                  <a:gd name="T24" fmla="*/ 39 w 57"/>
                  <a:gd name="T25" fmla="*/ 5 h 50"/>
                  <a:gd name="T26" fmla="*/ 47 w 57"/>
                  <a:gd name="T27" fmla="*/ 2 h 50"/>
                  <a:gd name="T28" fmla="*/ 53 w 57"/>
                  <a:gd name="T29" fmla="*/ 0 h 50"/>
                  <a:gd name="T30" fmla="*/ 57 w 57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50">
                    <a:moveTo>
                      <a:pt x="57" y="0"/>
                    </a:moveTo>
                    <a:cubicBezTo>
                      <a:pt x="56" y="0"/>
                      <a:pt x="54" y="1"/>
                      <a:pt x="53" y="1"/>
                    </a:cubicBezTo>
                    <a:cubicBezTo>
                      <a:pt x="52" y="2"/>
                      <a:pt x="51" y="2"/>
                      <a:pt x="49" y="2"/>
                    </a:cubicBezTo>
                    <a:cubicBezTo>
                      <a:pt x="45" y="4"/>
                      <a:pt x="41" y="6"/>
                      <a:pt x="37" y="8"/>
                    </a:cubicBezTo>
                    <a:cubicBezTo>
                      <a:pt x="31" y="11"/>
                      <a:pt x="26" y="15"/>
                      <a:pt x="21" y="20"/>
                    </a:cubicBezTo>
                    <a:cubicBezTo>
                      <a:pt x="17" y="23"/>
                      <a:pt x="14" y="27"/>
                      <a:pt x="10" y="32"/>
                    </a:cubicBezTo>
                    <a:cubicBezTo>
                      <a:pt x="7" y="37"/>
                      <a:pt x="4" y="42"/>
                      <a:pt x="2" y="47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50"/>
                      <a:pt x="0" y="50"/>
                    </a:cubicBezTo>
                    <a:cubicBezTo>
                      <a:pt x="0" y="49"/>
                      <a:pt x="1" y="48"/>
                      <a:pt x="1" y="47"/>
                    </a:cubicBezTo>
                    <a:cubicBezTo>
                      <a:pt x="3" y="42"/>
                      <a:pt x="7" y="36"/>
                      <a:pt x="10" y="31"/>
                    </a:cubicBezTo>
                    <a:cubicBezTo>
                      <a:pt x="16" y="23"/>
                      <a:pt x="22" y="16"/>
                      <a:pt x="31" y="10"/>
                    </a:cubicBezTo>
                    <a:cubicBezTo>
                      <a:pt x="34" y="8"/>
                      <a:pt x="36" y="7"/>
                      <a:pt x="39" y="5"/>
                    </a:cubicBezTo>
                    <a:cubicBezTo>
                      <a:pt x="42" y="4"/>
                      <a:pt x="44" y="3"/>
                      <a:pt x="47" y="2"/>
                    </a:cubicBezTo>
                    <a:cubicBezTo>
                      <a:pt x="49" y="2"/>
                      <a:pt x="51" y="1"/>
                      <a:pt x="53" y="0"/>
                    </a:cubicBezTo>
                    <a:cubicBezTo>
                      <a:pt x="54" y="0"/>
                      <a:pt x="55" y="0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7756">
                <a:extLst>
                  <a:ext uri="{FF2B5EF4-FFF2-40B4-BE49-F238E27FC236}">
                    <a16:creationId xmlns:a16="http://schemas.microsoft.com/office/drawing/2014/main" xmlns="" id="{74A023FC-7400-4359-8F67-D1B5310C9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76588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5" name="文本框 124">
            <a:extLst>
              <a:ext uri="{FF2B5EF4-FFF2-40B4-BE49-F238E27FC236}">
                <a16:creationId xmlns:a16="http://schemas.microsoft.com/office/drawing/2014/main" xmlns="" id="{7A55E2E5-2AFF-4E11-9567-560087836F87}"/>
              </a:ext>
            </a:extLst>
          </p:cNvPr>
          <p:cNvSpPr txBox="1"/>
          <p:nvPr/>
        </p:nvSpPr>
        <p:spPr>
          <a:xfrm>
            <a:off x="9436948" y="1631627"/>
            <a:ext cx="1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山东滕州羊肉汤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xmlns="" id="{5AEA1B54-0D78-4729-8B0B-7E58044E7AFE}"/>
              </a:ext>
            </a:extLst>
          </p:cNvPr>
          <p:cNvSpPr txBox="1"/>
          <p:nvPr/>
        </p:nvSpPr>
        <p:spPr>
          <a:xfrm>
            <a:off x="8151031" y="2060765"/>
            <a:ext cx="3231654" cy="10503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cs typeface="+mn-ea"/>
                <a:sym typeface="+mn-lt"/>
              </a:rPr>
              <a:t>冬至吃羊肉的习俗据说是从汉代开始的。相传，汉高祖刘邦在冬至这一天吃了樊哙煮的羊肉，觉得味道特别鲜美，赞不绝口。从此在民间形成了冬至吃羊肉的习俗。</a:t>
            </a:r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xmlns="" id="{CD2F12D8-2D8D-4413-AD00-B5DB0E25DFB9}"/>
              </a:ext>
            </a:extLst>
          </p:cNvPr>
          <p:cNvGrpSpPr/>
          <p:nvPr/>
        </p:nvGrpSpPr>
        <p:grpSpPr>
          <a:xfrm>
            <a:off x="1074892" y="3780221"/>
            <a:ext cx="1814020" cy="1761265"/>
            <a:chOff x="1074892" y="3780221"/>
            <a:chExt cx="1814020" cy="1761265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xmlns="" id="{D224DD16-31EB-4A09-B2A9-4B0CB30B4BCA}"/>
                </a:ext>
              </a:extLst>
            </p:cNvPr>
            <p:cNvGrpSpPr/>
            <p:nvPr/>
          </p:nvGrpSpPr>
          <p:grpSpPr>
            <a:xfrm>
              <a:off x="1074892" y="3780221"/>
              <a:ext cx="1814020" cy="1761265"/>
              <a:chOff x="6843713" y="2805112"/>
              <a:chExt cx="1419225" cy="1377951"/>
            </a:xfrm>
          </p:grpSpPr>
          <p:sp>
            <p:nvSpPr>
              <p:cNvPr id="130" name="Freeform 7703">
                <a:extLst>
                  <a:ext uri="{FF2B5EF4-FFF2-40B4-BE49-F238E27FC236}">
                    <a16:creationId xmlns:a16="http://schemas.microsoft.com/office/drawing/2014/main" xmlns="" id="{04112910-AC61-4E0C-94DC-CA360E62A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1650" y="3573463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7704">
                <a:extLst>
                  <a:ext uri="{FF2B5EF4-FFF2-40B4-BE49-F238E27FC236}">
                    <a16:creationId xmlns:a16="http://schemas.microsoft.com/office/drawing/2014/main" xmlns="" id="{3E8AA37A-A3B3-464C-AA21-55BF72FC0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7705">
                <a:extLst>
                  <a:ext uri="{FF2B5EF4-FFF2-40B4-BE49-F238E27FC236}">
                    <a16:creationId xmlns:a16="http://schemas.microsoft.com/office/drawing/2014/main" xmlns="" id="{6A85C0D9-97D8-4F59-804C-481136187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7706">
                <a:extLst>
                  <a:ext uri="{FF2B5EF4-FFF2-40B4-BE49-F238E27FC236}">
                    <a16:creationId xmlns:a16="http://schemas.microsoft.com/office/drawing/2014/main" xmlns="" id="{A1D64428-267A-4569-AE0C-72F809A26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7707">
                <a:extLst>
                  <a:ext uri="{FF2B5EF4-FFF2-40B4-BE49-F238E27FC236}">
                    <a16:creationId xmlns:a16="http://schemas.microsoft.com/office/drawing/2014/main" xmlns="" id="{E3F0F0D4-DD75-48DD-B4A2-702F341A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28988"/>
                <a:ext cx="7938" cy="1746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7708">
                <a:extLst>
                  <a:ext uri="{FF2B5EF4-FFF2-40B4-BE49-F238E27FC236}">
                    <a16:creationId xmlns:a16="http://schemas.microsoft.com/office/drawing/2014/main" xmlns="" id="{2FFC9AFD-E04B-4FA6-80E8-A7226982D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4013200"/>
                <a:ext cx="793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7709">
                <a:extLst>
                  <a:ext uri="{FF2B5EF4-FFF2-40B4-BE49-F238E27FC236}">
                    <a16:creationId xmlns:a16="http://schemas.microsoft.com/office/drawing/2014/main" xmlns="" id="{028F3D1A-4DD4-4B4F-BFB1-2F5FF6440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7710">
                <a:extLst>
                  <a:ext uri="{FF2B5EF4-FFF2-40B4-BE49-F238E27FC236}">
                    <a16:creationId xmlns:a16="http://schemas.microsoft.com/office/drawing/2014/main" xmlns="" id="{0EA2366A-9B9E-4A70-B77D-2F871F9F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7711">
                <a:extLst>
                  <a:ext uri="{FF2B5EF4-FFF2-40B4-BE49-F238E27FC236}">
                    <a16:creationId xmlns:a16="http://schemas.microsoft.com/office/drawing/2014/main" xmlns="" id="{DD599C29-A2BF-4707-B71D-72DC5B477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7712">
                <a:extLst>
                  <a:ext uri="{FF2B5EF4-FFF2-40B4-BE49-F238E27FC236}">
                    <a16:creationId xmlns:a16="http://schemas.microsoft.com/office/drawing/2014/main" xmlns="" id="{F2551BBA-5C35-4926-AA49-57A269734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7713">
                <a:extLst>
                  <a:ext uri="{FF2B5EF4-FFF2-40B4-BE49-F238E27FC236}">
                    <a16:creationId xmlns:a16="http://schemas.microsoft.com/office/drawing/2014/main" xmlns="" id="{2FD2E4A4-9632-41B5-A913-1EC6BC2FC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17463" cy="7938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  <a:gd name="T8" fmla="*/ 1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7714">
                <a:extLst>
                  <a:ext uri="{FF2B5EF4-FFF2-40B4-BE49-F238E27FC236}">
                    <a16:creationId xmlns:a16="http://schemas.microsoft.com/office/drawing/2014/main" xmlns="" id="{D3E24FDF-DDD5-442E-B422-D227CF677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4725" y="3929063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7715">
                <a:extLst>
                  <a:ext uri="{FF2B5EF4-FFF2-40B4-BE49-F238E27FC236}">
                    <a16:creationId xmlns:a16="http://schemas.microsoft.com/office/drawing/2014/main" xmlns="" id="{A6D7E8CE-E1A2-4175-8820-7F862E5EA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7716">
                <a:extLst>
                  <a:ext uri="{FF2B5EF4-FFF2-40B4-BE49-F238E27FC236}">
                    <a16:creationId xmlns:a16="http://schemas.microsoft.com/office/drawing/2014/main" xmlns="" id="{16E96E4E-8CE7-4086-98A3-64A326573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60725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7717">
                <a:extLst>
                  <a:ext uri="{FF2B5EF4-FFF2-40B4-BE49-F238E27FC236}">
                    <a16:creationId xmlns:a16="http://schemas.microsoft.com/office/drawing/2014/main" xmlns="" id="{0229F542-AE6D-4BF1-89A1-6D28B18B6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3684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7718">
                <a:extLst>
                  <a:ext uri="{FF2B5EF4-FFF2-40B4-BE49-F238E27FC236}">
                    <a16:creationId xmlns:a16="http://schemas.microsoft.com/office/drawing/2014/main" xmlns="" id="{B1BE7706-9385-43FC-9575-2B6C597C8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75063"/>
                <a:ext cx="0" cy="952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7719">
                <a:extLst>
                  <a:ext uri="{FF2B5EF4-FFF2-40B4-BE49-F238E27FC236}">
                    <a16:creationId xmlns:a16="http://schemas.microsoft.com/office/drawing/2014/main" xmlns="" id="{EF0E4C4F-5292-447B-A803-3184A3B91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67125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7720">
                <a:extLst>
                  <a:ext uri="{FF2B5EF4-FFF2-40B4-BE49-F238E27FC236}">
                    <a16:creationId xmlns:a16="http://schemas.microsoft.com/office/drawing/2014/main" xmlns="" id="{6FED9E4B-3708-4F75-BFF0-F5C95DBA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371850"/>
                <a:ext cx="25400" cy="236538"/>
              </a:xfrm>
              <a:custGeom>
                <a:avLst/>
                <a:gdLst>
                  <a:gd name="T0" fmla="*/ 1 w 3"/>
                  <a:gd name="T1" fmla="*/ 27 h 28"/>
                  <a:gd name="T2" fmla="*/ 1 w 3"/>
                  <a:gd name="T3" fmla="*/ 26 h 28"/>
                  <a:gd name="T4" fmla="*/ 1 w 3"/>
                  <a:gd name="T5" fmla="*/ 24 h 28"/>
                  <a:gd name="T6" fmla="*/ 1 w 3"/>
                  <a:gd name="T7" fmla="*/ 21 h 28"/>
                  <a:gd name="T8" fmla="*/ 0 w 3"/>
                  <a:gd name="T9" fmla="*/ 16 h 28"/>
                  <a:gd name="T10" fmla="*/ 1 w 3"/>
                  <a:gd name="T11" fmla="*/ 15 h 28"/>
                  <a:gd name="T12" fmla="*/ 1 w 3"/>
                  <a:gd name="T13" fmla="*/ 14 h 28"/>
                  <a:gd name="T14" fmla="*/ 1 w 3"/>
                  <a:gd name="T15" fmla="*/ 13 h 28"/>
                  <a:gd name="T16" fmla="*/ 1 w 3"/>
                  <a:gd name="T17" fmla="*/ 9 h 28"/>
                  <a:gd name="T18" fmla="*/ 1 w 3"/>
                  <a:gd name="T19" fmla="*/ 8 h 28"/>
                  <a:gd name="T20" fmla="*/ 1 w 3"/>
                  <a:gd name="T21" fmla="*/ 8 h 28"/>
                  <a:gd name="T22" fmla="*/ 1 w 3"/>
                  <a:gd name="T23" fmla="*/ 7 h 28"/>
                  <a:gd name="T24" fmla="*/ 2 w 3"/>
                  <a:gd name="T25" fmla="*/ 6 h 28"/>
                  <a:gd name="T26" fmla="*/ 2 w 3"/>
                  <a:gd name="T27" fmla="*/ 6 h 28"/>
                  <a:gd name="T28" fmla="*/ 2 w 3"/>
                  <a:gd name="T29" fmla="*/ 6 h 28"/>
                  <a:gd name="T30" fmla="*/ 2 w 3"/>
                  <a:gd name="T31" fmla="*/ 3 h 28"/>
                  <a:gd name="T32" fmla="*/ 3 w 3"/>
                  <a:gd name="T33" fmla="*/ 2 h 28"/>
                  <a:gd name="T34" fmla="*/ 3 w 3"/>
                  <a:gd name="T35" fmla="*/ 1 h 28"/>
                  <a:gd name="T36" fmla="*/ 3 w 3"/>
                  <a:gd name="T37" fmla="*/ 1 h 28"/>
                  <a:gd name="T38" fmla="*/ 3 w 3"/>
                  <a:gd name="T39" fmla="*/ 1 h 28"/>
                  <a:gd name="T40" fmla="*/ 3 w 3"/>
                  <a:gd name="T41" fmla="*/ 2 h 28"/>
                  <a:gd name="T42" fmla="*/ 3 w 3"/>
                  <a:gd name="T43" fmla="*/ 4 h 28"/>
                  <a:gd name="T44" fmla="*/ 2 w 3"/>
                  <a:gd name="T45" fmla="*/ 4 h 28"/>
                  <a:gd name="T46" fmla="*/ 2 w 3"/>
                  <a:gd name="T47" fmla="*/ 5 h 28"/>
                  <a:gd name="T48" fmla="*/ 2 w 3"/>
                  <a:gd name="T49" fmla="*/ 6 h 28"/>
                  <a:gd name="T50" fmla="*/ 2 w 3"/>
                  <a:gd name="T51" fmla="*/ 12 h 28"/>
                  <a:gd name="T52" fmla="*/ 2 w 3"/>
                  <a:gd name="T53" fmla="*/ 13 h 28"/>
                  <a:gd name="T54" fmla="*/ 1 w 3"/>
                  <a:gd name="T55" fmla="*/ 14 h 28"/>
                  <a:gd name="T56" fmla="*/ 1 w 3"/>
                  <a:gd name="T57" fmla="*/ 15 h 28"/>
                  <a:gd name="T58" fmla="*/ 1 w 3"/>
                  <a:gd name="T59" fmla="*/ 15 h 28"/>
                  <a:gd name="T60" fmla="*/ 1 w 3"/>
                  <a:gd name="T61" fmla="*/ 16 h 28"/>
                  <a:gd name="T62" fmla="*/ 1 w 3"/>
                  <a:gd name="T63" fmla="*/ 16 h 28"/>
                  <a:gd name="T64" fmla="*/ 1 w 3"/>
                  <a:gd name="T65" fmla="*/ 17 h 28"/>
                  <a:gd name="T66" fmla="*/ 1 w 3"/>
                  <a:gd name="T67" fmla="*/ 18 h 28"/>
                  <a:gd name="T68" fmla="*/ 1 w 3"/>
                  <a:gd name="T69" fmla="*/ 20 h 28"/>
                  <a:gd name="T70" fmla="*/ 1 w 3"/>
                  <a:gd name="T71" fmla="*/ 21 h 28"/>
                  <a:gd name="T72" fmla="*/ 1 w 3"/>
                  <a:gd name="T73" fmla="*/ 22 h 28"/>
                  <a:gd name="T74" fmla="*/ 1 w 3"/>
                  <a:gd name="T75" fmla="*/ 22 h 28"/>
                  <a:gd name="T76" fmla="*/ 1 w 3"/>
                  <a:gd name="T77" fmla="*/ 23 h 28"/>
                  <a:gd name="T78" fmla="*/ 1 w 3"/>
                  <a:gd name="T79" fmla="*/ 23 h 28"/>
                  <a:gd name="T80" fmla="*/ 1 w 3"/>
                  <a:gd name="T81" fmla="*/ 23 h 28"/>
                  <a:gd name="T82" fmla="*/ 1 w 3"/>
                  <a:gd name="T83" fmla="*/ 23 h 28"/>
                  <a:gd name="T84" fmla="*/ 1 w 3"/>
                  <a:gd name="T85" fmla="*/ 24 h 28"/>
                  <a:gd name="T86" fmla="*/ 1 w 3"/>
                  <a:gd name="T87" fmla="*/ 25 h 28"/>
                  <a:gd name="T88" fmla="*/ 1 w 3"/>
                  <a:gd name="T89" fmla="*/ 25 h 28"/>
                  <a:gd name="T90" fmla="*/ 1 w 3"/>
                  <a:gd name="T91" fmla="*/ 27 h 28"/>
                  <a:gd name="T92" fmla="*/ 1 w 3"/>
                  <a:gd name="T93" fmla="*/ 27 h 28"/>
                  <a:gd name="T94" fmla="*/ 1 w 3"/>
                  <a:gd name="T95" fmla="*/ 28 h 28"/>
                  <a:gd name="T96" fmla="*/ 1 w 3"/>
                  <a:gd name="T9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0"/>
                      <a:pt x="1" y="17"/>
                      <a:pt x="0" y="16"/>
                    </a:cubicBezTo>
                    <a:cubicBezTo>
                      <a:pt x="0" y="16"/>
                      <a:pt x="1" y="16"/>
                      <a:pt x="0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3" y="2"/>
                      <a:pt x="3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2" y="13"/>
                      <a:pt x="1" y="13"/>
                      <a:pt x="2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2" y="13"/>
                      <a:pt x="1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2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1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6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7721">
                <a:extLst>
                  <a:ext uri="{FF2B5EF4-FFF2-40B4-BE49-F238E27FC236}">
                    <a16:creationId xmlns:a16="http://schemas.microsoft.com/office/drawing/2014/main" xmlns="" id="{B7F592F1-99C2-44B1-964E-1BCA536FF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3811588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7722">
                <a:extLst>
                  <a:ext uri="{FF2B5EF4-FFF2-40B4-BE49-F238E27FC236}">
                    <a16:creationId xmlns:a16="http://schemas.microsoft.com/office/drawing/2014/main" xmlns="" id="{545C31CE-DADF-4450-8FD1-8F400631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513" y="3751263"/>
                <a:ext cx="7938" cy="17463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  <a:gd name="T12" fmla="*/ 1 w 1"/>
                  <a:gd name="T13" fmla="*/ 1 h 2"/>
                  <a:gd name="T14" fmla="*/ 0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7723">
                <a:extLst>
                  <a:ext uri="{FF2B5EF4-FFF2-40B4-BE49-F238E27FC236}">
                    <a16:creationId xmlns:a16="http://schemas.microsoft.com/office/drawing/2014/main" xmlns="" id="{8F7F40BB-87D8-4625-B38E-0EE4FBA85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35388"/>
                <a:ext cx="9525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7724">
                <a:extLst>
                  <a:ext uri="{FF2B5EF4-FFF2-40B4-BE49-F238E27FC236}">
                    <a16:creationId xmlns:a16="http://schemas.microsoft.com/office/drawing/2014/main" xmlns="" id="{6CFD997D-A31D-447D-AAA3-04F461DDA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25863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7725">
                <a:extLst>
                  <a:ext uri="{FF2B5EF4-FFF2-40B4-BE49-F238E27FC236}">
                    <a16:creationId xmlns:a16="http://schemas.microsoft.com/office/drawing/2014/main" xmlns="" id="{E4932040-B8F0-490B-8F86-D3F92917D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73450"/>
                <a:ext cx="0" cy="793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7726">
                <a:extLst>
                  <a:ext uri="{FF2B5EF4-FFF2-40B4-BE49-F238E27FC236}">
                    <a16:creationId xmlns:a16="http://schemas.microsoft.com/office/drawing/2014/main" xmlns="" id="{0749B74D-6C6E-420A-9CB4-784F11FFB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48050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7727">
                <a:extLst>
                  <a:ext uri="{FF2B5EF4-FFF2-40B4-BE49-F238E27FC236}">
                    <a16:creationId xmlns:a16="http://schemas.microsoft.com/office/drawing/2014/main" xmlns="" id="{D8AD8995-4DF3-45D4-B90F-6797DC245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7050" y="2881313"/>
                <a:ext cx="1385888" cy="1301750"/>
              </a:xfrm>
              <a:custGeom>
                <a:avLst/>
                <a:gdLst>
                  <a:gd name="T0" fmla="*/ 154 w 164"/>
                  <a:gd name="T1" fmla="*/ 110 h 154"/>
                  <a:gd name="T2" fmla="*/ 160 w 164"/>
                  <a:gd name="T3" fmla="*/ 97 h 154"/>
                  <a:gd name="T4" fmla="*/ 161 w 164"/>
                  <a:gd name="T5" fmla="*/ 83 h 154"/>
                  <a:gd name="T6" fmla="*/ 158 w 164"/>
                  <a:gd name="T7" fmla="*/ 82 h 154"/>
                  <a:gd name="T8" fmla="*/ 139 w 164"/>
                  <a:gd name="T9" fmla="*/ 121 h 154"/>
                  <a:gd name="T10" fmla="*/ 121 w 164"/>
                  <a:gd name="T11" fmla="*/ 131 h 154"/>
                  <a:gd name="T12" fmla="*/ 95 w 164"/>
                  <a:gd name="T13" fmla="*/ 134 h 154"/>
                  <a:gd name="T14" fmla="*/ 72 w 164"/>
                  <a:gd name="T15" fmla="*/ 133 h 154"/>
                  <a:gd name="T16" fmla="*/ 42 w 164"/>
                  <a:gd name="T17" fmla="*/ 116 h 154"/>
                  <a:gd name="T18" fmla="*/ 42 w 164"/>
                  <a:gd name="T19" fmla="*/ 115 h 154"/>
                  <a:gd name="T20" fmla="*/ 65 w 164"/>
                  <a:gd name="T21" fmla="*/ 130 h 154"/>
                  <a:gd name="T22" fmla="*/ 74 w 164"/>
                  <a:gd name="T23" fmla="*/ 132 h 154"/>
                  <a:gd name="T24" fmla="*/ 116 w 164"/>
                  <a:gd name="T25" fmla="*/ 125 h 154"/>
                  <a:gd name="T26" fmla="*/ 134 w 164"/>
                  <a:gd name="T27" fmla="*/ 100 h 154"/>
                  <a:gd name="T28" fmla="*/ 132 w 164"/>
                  <a:gd name="T29" fmla="*/ 95 h 154"/>
                  <a:gd name="T30" fmla="*/ 125 w 164"/>
                  <a:gd name="T31" fmla="*/ 104 h 154"/>
                  <a:gd name="T32" fmla="*/ 118 w 164"/>
                  <a:gd name="T33" fmla="*/ 111 h 154"/>
                  <a:gd name="T34" fmla="*/ 73 w 164"/>
                  <a:gd name="T35" fmla="*/ 121 h 154"/>
                  <a:gd name="T36" fmla="*/ 43 w 164"/>
                  <a:gd name="T37" fmla="*/ 91 h 154"/>
                  <a:gd name="T38" fmla="*/ 41 w 164"/>
                  <a:gd name="T39" fmla="*/ 75 h 154"/>
                  <a:gd name="T40" fmla="*/ 43 w 164"/>
                  <a:gd name="T41" fmla="*/ 61 h 154"/>
                  <a:gd name="T42" fmla="*/ 51 w 164"/>
                  <a:gd name="T43" fmla="*/ 47 h 154"/>
                  <a:gd name="T44" fmla="*/ 99 w 164"/>
                  <a:gd name="T45" fmla="*/ 35 h 154"/>
                  <a:gd name="T46" fmla="*/ 117 w 164"/>
                  <a:gd name="T47" fmla="*/ 47 h 154"/>
                  <a:gd name="T48" fmla="*/ 124 w 164"/>
                  <a:gd name="T49" fmla="*/ 52 h 154"/>
                  <a:gd name="T50" fmla="*/ 103 w 164"/>
                  <a:gd name="T51" fmla="*/ 33 h 154"/>
                  <a:gd name="T52" fmla="*/ 100 w 164"/>
                  <a:gd name="T53" fmla="*/ 21 h 154"/>
                  <a:gd name="T54" fmla="*/ 132 w 164"/>
                  <a:gd name="T55" fmla="*/ 45 h 154"/>
                  <a:gd name="T56" fmla="*/ 138 w 164"/>
                  <a:gd name="T57" fmla="*/ 49 h 154"/>
                  <a:gd name="T58" fmla="*/ 135 w 164"/>
                  <a:gd name="T59" fmla="*/ 38 h 154"/>
                  <a:gd name="T60" fmla="*/ 148 w 164"/>
                  <a:gd name="T61" fmla="*/ 65 h 154"/>
                  <a:gd name="T62" fmla="*/ 152 w 164"/>
                  <a:gd name="T63" fmla="*/ 65 h 154"/>
                  <a:gd name="T64" fmla="*/ 151 w 164"/>
                  <a:gd name="T65" fmla="*/ 49 h 154"/>
                  <a:gd name="T66" fmla="*/ 152 w 164"/>
                  <a:gd name="T67" fmla="*/ 54 h 154"/>
                  <a:gd name="T68" fmla="*/ 151 w 164"/>
                  <a:gd name="T69" fmla="*/ 50 h 154"/>
                  <a:gd name="T70" fmla="*/ 147 w 164"/>
                  <a:gd name="T71" fmla="*/ 40 h 154"/>
                  <a:gd name="T72" fmla="*/ 141 w 164"/>
                  <a:gd name="T73" fmla="*/ 31 h 154"/>
                  <a:gd name="T74" fmla="*/ 12 w 164"/>
                  <a:gd name="T75" fmla="*/ 76 h 154"/>
                  <a:gd name="T76" fmla="*/ 4 w 164"/>
                  <a:gd name="T77" fmla="*/ 57 h 154"/>
                  <a:gd name="T78" fmla="*/ 39 w 164"/>
                  <a:gd name="T79" fmla="*/ 112 h 154"/>
                  <a:gd name="T80" fmla="*/ 37 w 164"/>
                  <a:gd name="T81" fmla="*/ 127 h 154"/>
                  <a:gd name="T82" fmla="*/ 32 w 164"/>
                  <a:gd name="T83" fmla="*/ 122 h 154"/>
                  <a:gd name="T84" fmla="*/ 40 w 164"/>
                  <a:gd name="T85" fmla="*/ 130 h 154"/>
                  <a:gd name="T86" fmla="*/ 21 w 164"/>
                  <a:gd name="T87" fmla="*/ 106 h 154"/>
                  <a:gd name="T88" fmla="*/ 19 w 164"/>
                  <a:gd name="T89" fmla="*/ 102 h 154"/>
                  <a:gd name="T90" fmla="*/ 17 w 164"/>
                  <a:gd name="T91" fmla="*/ 96 h 154"/>
                  <a:gd name="T92" fmla="*/ 148 w 164"/>
                  <a:gd name="T93" fmla="*/ 42 h 154"/>
                  <a:gd name="T94" fmla="*/ 134 w 164"/>
                  <a:gd name="T95" fmla="*/ 33 h 154"/>
                  <a:gd name="T96" fmla="*/ 101 w 164"/>
                  <a:gd name="T97" fmla="*/ 15 h 154"/>
                  <a:gd name="T98" fmla="*/ 31 w 164"/>
                  <a:gd name="T99" fmla="*/ 102 h 154"/>
                  <a:gd name="T100" fmla="*/ 29 w 164"/>
                  <a:gd name="T101" fmla="*/ 97 h 154"/>
                  <a:gd name="T102" fmla="*/ 25 w 164"/>
                  <a:gd name="T103" fmla="*/ 73 h 154"/>
                  <a:gd name="T104" fmla="*/ 35 w 164"/>
                  <a:gd name="T105" fmla="*/ 106 h 154"/>
                  <a:gd name="T106" fmla="*/ 34 w 164"/>
                  <a:gd name="T107" fmla="*/ 104 h 154"/>
                  <a:gd name="T108" fmla="*/ 35 w 164"/>
                  <a:gd name="T109" fmla="*/ 107 h 154"/>
                  <a:gd name="T110" fmla="*/ 39 w 164"/>
                  <a:gd name="T111" fmla="*/ 111 h 154"/>
                  <a:gd name="T112" fmla="*/ 42 w 164"/>
                  <a:gd name="T113" fmla="*/ 114 h 154"/>
                  <a:gd name="T114" fmla="*/ 39 w 164"/>
                  <a:gd name="T115" fmla="*/ 111 h 154"/>
                  <a:gd name="T116" fmla="*/ 28 w 164"/>
                  <a:gd name="T117" fmla="*/ 92 h 154"/>
                  <a:gd name="T118" fmla="*/ 131 w 164"/>
                  <a:gd name="T119" fmla="*/ 33 h 154"/>
                  <a:gd name="T120" fmla="*/ 134 w 164"/>
                  <a:gd name="T121" fmla="*/ 103 h 154"/>
                  <a:gd name="T122" fmla="*/ 125 w 164"/>
                  <a:gd name="T123" fmla="*/ 39 h 154"/>
                  <a:gd name="T124" fmla="*/ 100 w 164"/>
                  <a:gd name="T125" fmla="*/ 2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" h="154">
                    <a:moveTo>
                      <a:pt x="1" y="79"/>
                    </a:move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0" y="82"/>
                      <a:pt x="1" y="85"/>
                      <a:pt x="1" y="87"/>
                    </a:cubicBezTo>
                    <a:cubicBezTo>
                      <a:pt x="1" y="88"/>
                      <a:pt x="1" y="88"/>
                      <a:pt x="1" y="89"/>
                    </a:cubicBezTo>
                    <a:cubicBezTo>
                      <a:pt x="1" y="92"/>
                      <a:pt x="2" y="95"/>
                      <a:pt x="4" y="99"/>
                    </a:cubicBezTo>
                    <a:cubicBezTo>
                      <a:pt x="5" y="103"/>
                      <a:pt x="7" y="107"/>
                      <a:pt x="9" y="111"/>
                    </a:cubicBezTo>
                    <a:cubicBezTo>
                      <a:pt x="11" y="114"/>
                      <a:pt x="13" y="118"/>
                      <a:pt x="16" y="121"/>
                    </a:cubicBezTo>
                    <a:cubicBezTo>
                      <a:pt x="18" y="125"/>
                      <a:pt x="21" y="128"/>
                      <a:pt x="24" y="130"/>
                    </a:cubicBezTo>
                    <a:cubicBezTo>
                      <a:pt x="26" y="132"/>
                      <a:pt x="28" y="134"/>
                      <a:pt x="30" y="135"/>
                    </a:cubicBezTo>
                    <a:cubicBezTo>
                      <a:pt x="32" y="137"/>
                      <a:pt x="34" y="138"/>
                      <a:pt x="36" y="139"/>
                    </a:cubicBezTo>
                    <a:cubicBezTo>
                      <a:pt x="39" y="141"/>
                      <a:pt x="41" y="143"/>
                      <a:pt x="44" y="144"/>
                    </a:cubicBezTo>
                    <a:cubicBezTo>
                      <a:pt x="47" y="145"/>
                      <a:pt x="49" y="147"/>
                      <a:pt x="52" y="148"/>
                    </a:cubicBezTo>
                    <a:cubicBezTo>
                      <a:pt x="52" y="148"/>
                      <a:pt x="53" y="148"/>
                      <a:pt x="53" y="148"/>
                    </a:cubicBezTo>
                    <a:cubicBezTo>
                      <a:pt x="54" y="149"/>
                      <a:pt x="56" y="149"/>
                      <a:pt x="57" y="149"/>
                    </a:cubicBezTo>
                    <a:cubicBezTo>
                      <a:pt x="62" y="151"/>
                      <a:pt x="67" y="152"/>
                      <a:pt x="73" y="153"/>
                    </a:cubicBezTo>
                    <a:cubicBezTo>
                      <a:pt x="78" y="154"/>
                      <a:pt x="84" y="154"/>
                      <a:pt x="89" y="154"/>
                    </a:cubicBezTo>
                    <a:cubicBezTo>
                      <a:pt x="94" y="153"/>
                      <a:pt x="99" y="152"/>
                      <a:pt x="103" y="151"/>
                    </a:cubicBezTo>
                    <a:cubicBezTo>
                      <a:pt x="104" y="151"/>
                      <a:pt x="106" y="151"/>
                      <a:pt x="107" y="150"/>
                    </a:cubicBezTo>
                    <a:cubicBezTo>
                      <a:pt x="111" y="149"/>
                      <a:pt x="115" y="147"/>
                      <a:pt x="119" y="145"/>
                    </a:cubicBezTo>
                    <a:cubicBezTo>
                      <a:pt x="123" y="143"/>
                      <a:pt x="127" y="141"/>
                      <a:pt x="130" y="139"/>
                    </a:cubicBezTo>
                    <a:cubicBezTo>
                      <a:pt x="130" y="139"/>
                      <a:pt x="130" y="139"/>
                      <a:pt x="130" y="139"/>
                    </a:cubicBezTo>
                    <a:cubicBezTo>
                      <a:pt x="135" y="136"/>
                      <a:pt x="139" y="132"/>
                      <a:pt x="143" y="128"/>
                    </a:cubicBezTo>
                    <a:cubicBezTo>
                      <a:pt x="147" y="123"/>
                      <a:pt x="151" y="118"/>
                      <a:pt x="154" y="113"/>
                    </a:cubicBezTo>
                    <a:cubicBezTo>
                      <a:pt x="154" y="112"/>
                      <a:pt x="155" y="110"/>
                      <a:pt x="156" y="109"/>
                    </a:cubicBezTo>
                    <a:cubicBezTo>
                      <a:pt x="157" y="107"/>
                      <a:pt x="158" y="105"/>
                      <a:pt x="158" y="104"/>
                    </a:cubicBezTo>
                    <a:cubicBezTo>
                      <a:pt x="158" y="105"/>
                      <a:pt x="157" y="105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6" y="107"/>
                      <a:pt x="156" y="108"/>
                      <a:pt x="155" y="109"/>
                    </a:cubicBezTo>
                    <a:cubicBezTo>
                      <a:pt x="155" y="108"/>
                      <a:pt x="155" y="109"/>
                      <a:pt x="155" y="109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09"/>
                      <a:pt x="154" y="111"/>
                      <a:pt x="154" y="110"/>
                    </a:cubicBezTo>
                    <a:cubicBezTo>
                      <a:pt x="154" y="111"/>
                      <a:pt x="154" y="111"/>
                      <a:pt x="153" y="112"/>
                    </a:cubicBezTo>
                    <a:cubicBezTo>
                      <a:pt x="153" y="112"/>
                      <a:pt x="153" y="111"/>
                      <a:pt x="153" y="112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4" y="110"/>
                      <a:pt x="154" y="110"/>
                    </a:cubicBezTo>
                    <a:cubicBezTo>
                      <a:pt x="154" y="110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5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5" y="109"/>
                      <a:pt x="155" y="108"/>
                      <a:pt x="155" y="108"/>
                    </a:cubicBezTo>
                    <a:cubicBezTo>
                      <a:pt x="155" y="108"/>
                      <a:pt x="155" y="108"/>
                      <a:pt x="155" y="107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6"/>
                    </a:cubicBezTo>
                    <a:cubicBezTo>
                      <a:pt x="156" y="106"/>
                      <a:pt x="156" y="105"/>
                      <a:pt x="157" y="105"/>
                    </a:cubicBezTo>
                    <a:cubicBezTo>
                      <a:pt x="157" y="105"/>
                      <a:pt x="156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3"/>
                      <a:pt x="157" y="103"/>
                    </a:cubicBezTo>
                    <a:cubicBezTo>
                      <a:pt x="158" y="103"/>
                      <a:pt x="159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9" y="100"/>
                      <a:pt x="159" y="100"/>
                    </a:cubicBezTo>
                    <a:cubicBezTo>
                      <a:pt x="159" y="100"/>
                      <a:pt x="160" y="99"/>
                      <a:pt x="160" y="99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60" y="99"/>
                      <a:pt x="160" y="98"/>
                      <a:pt x="160" y="98"/>
                    </a:cubicBezTo>
                    <a:cubicBezTo>
                      <a:pt x="160" y="98"/>
                      <a:pt x="160" y="98"/>
                      <a:pt x="160" y="98"/>
                    </a:cubicBezTo>
                    <a:cubicBezTo>
                      <a:pt x="160" y="98"/>
                      <a:pt x="161" y="97"/>
                      <a:pt x="161" y="97"/>
                    </a:cubicBezTo>
                    <a:cubicBezTo>
                      <a:pt x="161" y="97"/>
                      <a:pt x="161" y="97"/>
                      <a:pt x="161" y="97"/>
                    </a:cubicBezTo>
                    <a:cubicBezTo>
                      <a:pt x="161" y="97"/>
                      <a:pt x="162" y="94"/>
                      <a:pt x="162" y="95"/>
                    </a:cubicBezTo>
                    <a:cubicBezTo>
                      <a:pt x="162" y="92"/>
                      <a:pt x="163" y="90"/>
                      <a:pt x="164" y="87"/>
                    </a:cubicBezTo>
                    <a:cubicBezTo>
                      <a:pt x="164" y="87"/>
                      <a:pt x="164" y="87"/>
                      <a:pt x="164" y="87"/>
                    </a:cubicBezTo>
                    <a:cubicBezTo>
                      <a:pt x="164" y="87"/>
                      <a:pt x="164" y="87"/>
                      <a:pt x="164" y="86"/>
                    </a:cubicBezTo>
                    <a:cubicBezTo>
                      <a:pt x="164" y="86"/>
                      <a:pt x="164" y="87"/>
                      <a:pt x="163" y="87"/>
                    </a:cubicBezTo>
                    <a:cubicBezTo>
                      <a:pt x="163" y="89"/>
                      <a:pt x="163" y="89"/>
                      <a:pt x="162" y="91"/>
                    </a:cubicBezTo>
                    <a:cubicBezTo>
                      <a:pt x="162" y="91"/>
                      <a:pt x="162" y="92"/>
                      <a:pt x="162" y="92"/>
                    </a:cubicBezTo>
                    <a:cubicBezTo>
                      <a:pt x="162" y="92"/>
                      <a:pt x="162" y="92"/>
                      <a:pt x="162" y="93"/>
                    </a:cubicBezTo>
                    <a:cubicBezTo>
                      <a:pt x="162" y="92"/>
                      <a:pt x="161" y="93"/>
                      <a:pt x="161" y="93"/>
                    </a:cubicBezTo>
                    <a:cubicBezTo>
                      <a:pt x="161" y="93"/>
                      <a:pt x="161" y="94"/>
                      <a:pt x="161" y="94"/>
                    </a:cubicBezTo>
                    <a:cubicBezTo>
                      <a:pt x="161" y="94"/>
                      <a:pt x="161" y="95"/>
                      <a:pt x="161" y="95"/>
                    </a:cubicBezTo>
                    <a:cubicBezTo>
                      <a:pt x="161" y="95"/>
                      <a:pt x="160" y="96"/>
                      <a:pt x="160" y="96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59" y="98"/>
                      <a:pt x="160" y="97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60" y="96"/>
                      <a:pt x="160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60" y="94"/>
                      <a:pt x="160" y="95"/>
                    </a:cubicBezTo>
                    <a:cubicBezTo>
                      <a:pt x="160" y="95"/>
                      <a:pt x="160" y="95"/>
                      <a:pt x="160" y="94"/>
                    </a:cubicBezTo>
                    <a:cubicBezTo>
                      <a:pt x="160" y="94"/>
                      <a:pt x="160" y="94"/>
                      <a:pt x="160" y="94"/>
                    </a:cubicBezTo>
                    <a:cubicBezTo>
                      <a:pt x="160" y="94"/>
                      <a:pt x="160" y="93"/>
                      <a:pt x="160" y="93"/>
                    </a:cubicBezTo>
                    <a:cubicBezTo>
                      <a:pt x="160" y="93"/>
                      <a:pt x="160" y="93"/>
                      <a:pt x="160" y="93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1"/>
                      <a:pt x="160" y="91"/>
                    </a:cubicBezTo>
                    <a:cubicBezTo>
                      <a:pt x="160" y="92"/>
                      <a:pt x="161" y="9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89"/>
                      <a:pt x="161" y="89"/>
                      <a:pt x="161" y="88"/>
                    </a:cubicBezTo>
                    <a:cubicBezTo>
                      <a:pt x="161" y="88"/>
                      <a:pt x="162" y="88"/>
                      <a:pt x="162" y="87"/>
                    </a:cubicBezTo>
                    <a:cubicBezTo>
                      <a:pt x="162" y="86"/>
                      <a:pt x="162" y="85"/>
                      <a:pt x="162" y="85"/>
                    </a:cubicBezTo>
                    <a:cubicBezTo>
                      <a:pt x="162" y="84"/>
                      <a:pt x="162" y="83"/>
                      <a:pt x="163" y="83"/>
                    </a:cubicBezTo>
                    <a:cubicBezTo>
                      <a:pt x="163" y="81"/>
                      <a:pt x="163" y="79"/>
                      <a:pt x="163" y="78"/>
                    </a:cubicBezTo>
                    <a:cubicBezTo>
                      <a:pt x="163" y="78"/>
                      <a:pt x="163" y="77"/>
                      <a:pt x="163" y="77"/>
                    </a:cubicBezTo>
                    <a:cubicBezTo>
                      <a:pt x="163" y="79"/>
                      <a:pt x="162" y="81"/>
                      <a:pt x="162" y="84"/>
                    </a:cubicBezTo>
                    <a:cubicBezTo>
                      <a:pt x="162" y="84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7"/>
                    </a:cubicBezTo>
                    <a:cubicBezTo>
                      <a:pt x="161" y="86"/>
                      <a:pt x="161" y="87"/>
                      <a:pt x="161" y="87"/>
                    </a:cubicBezTo>
                    <a:cubicBezTo>
                      <a:pt x="161" y="86"/>
                      <a:pt x="161" y="87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0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0" y="85"/>
                    </a:cubicBezTo>
                    <a:cubicBezTo>
                      <a:pt x="161" y="85"/>
                      <a:pt x="160" y="85"/>
                      <a:pt x="160" y="85"/>
                    </a:cubicBezTo>
                    <a:cubicBezTo>
                      <a:pt x="161" y="85"/>
                      <a:pt x="160" y="85"/>
                      <a:pt x="161" y="84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1" y="84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2"/>
                    </a:cubicBezTo>
                    <a:cubicBezTo>
                      <a:pt x="161" y="82"/>
                      <a:pt x="161" y="82"/>
                      <a:pt x="161" y="82"/>
                    </a:cubicBezTo>
                    <a:cubicBezTo>
                      <a:pt x="161" y="82"/>
                      <a:pt x="161" y="81"/>
                      <a:pt x="161" y="81"/>
                    </a:cubicBezTo>
                    <a:cubicBezTo>
                      <a:pt x="161" y="80"/>
                      <a:pt x="161" y="80"/>
                      <a:pt x="161" y="79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77"/>
                      <a:pt x="162" y="76"/>
                      <a:pt x="161" y="75"/>
                    </a:cubicBezTo>
                    <a:cubicBezTo>
                      <a:pt x="162" y="75"/>
                      <a:pt x="162" y="74"/>
                      <a:pt x="162" y="73"/>
                    </a:cubicBezTo>
                    <a:cubicBezTo>
                      <a:pt x="161" y="73"/>
                      <a:pt x="161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1" y="76"/>
                      <a:pt x="161" y="76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1" y="77"/>
                      <a:pt x="161" y="77"/>
                      <a:pt x="161" y="78"/>
                    </a:cubicBezTo>
                    <a:cubicBezTo>
                      <a:pt x="161" y="78"/>
                      <a:pt x="161" y="78"/>
                      <a:pt x="161" y="77"/>
                    </a:cubicBezTo>
                    <a:cubicBezTo>
                      <a:pt x="161" y="79"/>
                      <a:pt x="160" y="79"/>
                      <a:pt x="160" y="80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0"/>
                      <a:pt x="160" y="80"/>
                    </a:cubicBezTo>
                    <a:cubicBezTo>
                      <a:pt x="160" y="80"/>
                      <a:pt x="160" y="80"/>
                      <a:pt x="160" y="79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1" y="77"/>
                      <a:pt x="161" y="75"/>
                      <a:pt x="161" y="73"/>
                    </a:cubicBezTo>
                    <a:cubicBezTo>
                      <a:pt x="160" y="73"/>
                      <a:pt x="160" y="73"/>
                      <a:pt x="160" y="74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7"/>
                      <a:pt x="159" y="78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9" y="80"/>
                      <a:pt x="159" y="81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8" y="80"/>
                    </a:cubicBezTo>
                    <a:cubicBezTo>
                      <a:pt x="158" y="81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3"/>
                      <a:pt x="158" y="83"/>
                    </a:cubicBezTo>
                    <a:cubicBezTo>
                      <a:pt x="158" y="83"/>
                      <a:pt x="158" y="84"/>
                      <a:pt x="158" y="83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85"/>
                      <a:pt x="157" y="86"/>
                      <a:pt x="157" y="86"/>
                    </a:cubicBezTo>
                    <a:cubicBezTo>
                      <a:pt x="157" y="87"/>
                      <a:pt x="156" y="88"/>
                      <a:pt x="156" y="90"/>
                    </a:cubicBezTo>
                    <a:cubicBezTo>
                      <a:pt x="155" y="91"/>
                      <a:pt x="155" y="92"/>
                      <a:pt x="155" y="93"/>
                    </a:cubicBezTo>
                    <a:cubicBezTo>
                      <a:pt x="154" y="94"/>
                      <a:pt x="154" y="96"/>
                      <a:pt x="153" y="97"/>
                    </a:cubicBezTo>
                    <a:cubicBezTo>
                      <a:pt x="153" y="98"/>
                      <a:pt x="153" y="98"/>
                      <a:pt x="153" y="99"/>
                    </a:cubicBezTo>
                    <a:cubicBezTo>
                      <a:pt x="152" y="99"/>
                      <a:pt x="152" y="100"/>
                      <a:pt x="152" y="101"/>
                    </a:cubicBezTo>
                    <a:cubicBezTo>
                      <a:pt x="151" y="101"/>
                      <a:pt x="151" y="102"/>
                      <a:pt x="151" y="102"/>
                    </a:cubicBezTo>
                    <a:cubicBezTo>
                      <a:pt x="151" y="102"/>
                      <a:pt x="151" y="102"/>
                      <a:pt x="151" y="103"/>
                    </a:cubicBezTo>
                    <a:cubicBezTo>
                      <a:pt x="151" y="102"/>
                      <a:pt x="150" y="104"/>
                      <a:pt x="150" y="103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49" y="105"/>
                      <a:pt x="149" y="106"/>
                      <a:pt x="149" y="107"/>
                    </a:cubicBezTo>
                    <a:cubicBezTo>
                      <a:pt x="148" y="107"/>
                      <a:pt x="148" y="107"/>
                      <a:pt x="148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08"/>
                      <a:pt x="148" y="108"/>
                      <a:pt x="147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7" y="109"/>
                      <a:pt x="147" y="109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6" y="112"/>
                      <a:pt x="146" y="112"/>
                    </a:cubicBezTo>
                    <a:cubicBezTo>
                      <a:pt x="146" y="112"/>
                      <a:pt x="146" y="112"/>
                      <a:pt x="145" y="113"/>
                    </a:cubicBezTo>
                    <a:cubicBezTo>
                      <a:pt x="145" y="113"/>
                      <a:pt x="145" y="113"/>
                      <a:pt x="145" y="114"/>
                    </a:cubicBezTo>
                    <a:cubicBezTo>
                      <a:pt x="145" y="114"/>
                      <a:pt x="144" y="114"/>
                      <a:pt x="144" y="114"/>
                    </a:cubicBezTo>
                    <a:cubicBezTo>
                      <a:pt x="144" y="114"/>
                      <a:pt x="143" y="115"/>
                      <a:pt x="143" y="115"/>
                    </a:cubicBezTo>
                    <a:cubicBezTo>
                      <a:pt x="143" y="116"/>
                      <a:pt x="143" y="116"/>
                      <a:pt x="142" y="116"/>
                    </a:cubicBezTo>
                    <a:cubicBezTo>
                      <a:pt x="142" y="116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8"/>
                      <a:pt x="141" y="118"/>
                      <a:pt x="141" y="119"/>
                    </a:cubicBezTo>
                    <a:cubicBezTo>
                      <a:pt x="141" y="119"/>
                      <a:pt x="140" y="119"/>
                      <a:pt x="140" y="119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0" y="119"/>
                      <a:pt x="140" y="120"/>
                      <a:pt x="140" y="120"/>
                    </a:cubicBezTo>
                    <a:cubicBezTo>
                      <a:pt x="139" y="120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8" y="121"/>
                      <a:pt x="138" y="122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7" y="122"/>
                      <a:pt x="137" y="123"/>
                    </a:cubicBezTo>
                    <a:cubicBezTo>
                      <a:pt x="137" y="123"/>
                      <a:pt x="136" y="123"/>
                      <a:pt x="136" y="123"/>
                    </a:cubicBezTo>
                    <a:cubicBezTo>
                      <a:pt x="136" y="123"/>
                      <a:pt x="136" y="124"/>
                      <a:pt x="136" y="124"/>
                    </a:cubicBezTo>
                    <a:cubicBezTo>
                      <a:pt x="136" y="124"/>
                      <a:pt x="135" y="124"/>
                      <a:pt x="135" y="125"/>
                    </a:cubicBez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35" y="125"/>
                      <a:pt x="135" y="125"/>
                      <a:pt x="134" y="125"/>
                    </a:cubicBezTo>
                    <a:cubicBezTo>
                      <a:pt x="134" y="126"/>
                      <a:pt x="134" y="126"/>
                      <a:pt x="133" y="126"/>
                    </a:cubicBezTo>
                    <a:cubicBezTo>
                      <a:pt x="133" y="126"/>
                      <a:pt x="132" y="127"/>
                      <a:pt x="132" y="127"/>
                    </a:cubicBezTo>
                    <a:cubicBezTo>
                      <a:pt x="133" y="126"/>
                      <a:pt x="133" y="125"/>
                      <a:pt x="134" y="125"/>
                    </a:cubicBezTo>
                    <a:cubicBezTo>
                      <a:pt x="134" y="125"/>
                      <a:pt x="134" y="125"/>
                      <a:pt x="135" y="124"/>
                    </a:cubicBezTo>
                    <a:cubicBezTo>
                      <a:pt x="135" y="124"/>
                      <a:pt x="135" y="123"/>
                      <a:pt x="134" y="124"/>
                    </a:cubicBezTo>
                    <a:cubicBezTo>
                      <a:pt x="134" y="125"/>
                      <a:pt x="133" y="125"/>
                      <a:pt x="133" y="125"/>
                    </a:cubicBezTo>
                    <a:cubicBezTo>
                      <a:pt x="132" y="126"/>
                      <a:pt x="132" y="126"/>
                      <a:pt x="131" y="126"/>
                    </a:cubicBezTo>
                    <a:cubicBezTo>
                      <a:pt x="131" y="126"/>
                      <a:pt x="130" y="127"/>
                      <a:pt x="130" y="127"/>
                    </a:cubicBezTo>
                    <a:cubicBezTo>
                      <a:pt x="130" y="127"/>
                      <a:pt x="129" y="127"/>
                      <a:pt x="129" y="128"/>
                    </a:cubicBezTo>
                    <a:cubicBezTo>
                      <a:pt x="129" y="127"/>
                      <a:pt x="129" y="128"/>
                      <a:pt x="129" y="128"/>
                    </a:cubicBezTo>
                    <a:cubicBezTo>
                      <a:pt x="129" y="128"/>
                      <a:pt x="129" y="128"/>
                      <a:pt x="129" y="127"/>
                    </a:cubicBezTo>
                    <a:cubicBezTo>
                      <a:pt x="129" y="127"/>
                      <a:pt x="129" y="127"/>
                      <a:pt x="130" y="127"/>
                    </a:cubicBezTo>
                    <a:cubicBezTo>
                      <a:pt x="129" y="127"/>
                      <a:pt x="129" y="127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7"/>
                      <a:pt x="129" y="127"/>
                    </a:cubicBezTo>
                    <a:cubicBezTo>
                      <a:pt x="129" y="127"/>
                      <a:pt x="129" y="126"/>
                      <a:pt x="130" y="126"/>
                    </a:cubicBezTo>
                    <a:cubicBezTo>
                      <a:pt x="130" y="126"/>
                      <a:pt x="129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29" y="126"/>
                      <a:pt x="129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6"/>
                      <a:pt x="129" y="127"/>
                    </a:cubicBezTo>
                    <a:cubicBezTo>
                      <a:pt x="129" y="127"/>
                      <a:pt x="129" y="127"/>
                      <a:pt x="128" y="127"/>
                    </a:cubicBezTo>
                    <a:cubicBezTo>
                      <a:pt x="128" y="127"/>
                      <a:pt x="126" y="128"/>
                      <a:pt x="125" y="129"/>
                    </a:cubicBezTo>
                    <a:cubicBezTo>
                      <a:pt x="124" y="130"/>
                      <a:pt x="122" y="131"/>
                      <a:pt x="121" y="132"/>
                    </a:cubicBezTo>
                    <a:cubicBezTo>
                      <a:pt x="120" y="132"/>
                      <a:pt x="120" y="133"/>
                      <a:pt x="120" y="132"/>
                    </a:cubicBezTo>
                    <a:cubicBezTo>
                      <a:pt x="120" y="132"/>
                      <a:pt x="121" y="132"/>
                      <a:pt x="121" y="132"/>
                    </a:cubicBezTo>
                    <a:cubicBezTo>
                      <a:pt x="121" y="131"/>
                      <a:pt x="121" y="132"/>
                      <a:pt x="121" y="132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21" y="131"/>
                      <a:pt x="121" y="132"/>
                      <a:pt x="121" y="131"/>
                    </a:cubicBezTo>
                    <a:cubicBezTo>
                      <a:pt x="121" y="131"/>
                      <a:pt x="122" y="131"/>
                      <a:pt x="122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2" y="131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4" y="130"/>
                      <a:pt x="124" y="129"/>
                    </a:cubicBezTo>
                    <a:cubicBezTo>
                      <a:pt x="123" y="130"/>
                      <a:pt x="124" y="129"/>
                      <a:pt x="124" y="129"/>
                    </a:cubicBezTo>
                    <a:cubicBezTo>
                      <a:pt x="123" y="130"/>
                      <a:pt x="122" y="130"/>
                      <a:pt x="121" y="131"/>
                    </a:cubicBezTo>
                    <a:cubicBezTo>
                      <a:pt x="121" y="131"/>
                      <a:pt x="120" y="131"/>
                      <a:pt x="120" y="131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0" y="131"/>
                      <a:pt x="120" y="132"/>
                      <a:pt x="120" y="132"/>
                    </a:cubicBezTo>
                    <a:cubicBezTo>
                      <a:pt x="120" y="132"/>
                      <a:pt x="120" y="131"/>
                      <a:pt x="119" y="132"/>
                    </a:cubicBezTo>
                    <a:cubicBezTo>
                      <a:pt x="119" y="131"/>
                      <a:pt x="119" y="132"/>
                      <a:pt x="119" y="131"/>
                    </a:cubicBezTo>
                    <a:cubicBezTo>
                      <a:pt x="119" y="132"/>
                      <a:pt x="118" y="132"/>
                      <a:pt x="118" y="132"/>
                    </a:cubicBezTo>
                    <a:cubicBezTo>
                      <a:pt x="118" y="132"/>
                      <a:pt x="119" y="132"/>
                      <a:pt x="119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9" y="132"/>
                      <a:pt x="118" y="132"/>
                      <a:pt x="119" y="132"/>
                    </a:cubicBezTo>
                    <a:cubicBezTo>
                      <a:pt x="119" y="131"/>
                      <a:pt x="120" y="131"/>
                      <a:pt x="119" y="131"/>
                    </a:cubicBezTo>
                    <a:cubicBezTo>
                      <a:pt x="119" y="131"/>
                      <a:pt x="119" y="131"/>
                      <a:pt x="118" y="131"/>
                    </a:cubicBezTo>
                    <a:cubicBezTo>
                      <a:pt x="118" y="131"/>
                      <a:pt x="117" y="131"/>
                      <a:pt x="116" y="131"/>
                    </a:cubicBezTo>
                    <a:cubicBezTo>
                      <a:pt x="116" y="131"/>
                      <a:pt x="117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5" y="131"/>
                      <a:pt x="115" y="131"/>
                      <a:pt x="115" y="131"/>
                    </a:cubicBezTo>
                    <a:cubicBezTo>
                      <a:pt x="115" y="131"/>
                      <a:pt x="114" y="131"/>
                      <a:pt x="115" y="131"/>
                    </a:cubicBezTo>
                    <a:cubicBezTo>
                      <a:pt x="112" y="132"/>
                      <a:pt x="109" y="133"/>
                      <a:pt x="107" y="134"/>
                    </a:cubicBezTo>
                    <a:cubicBezTo>
                      <a:pt x="107" y="134"/>
                      <a:pt x="106" y="134"/>
                      <a:pt x="106" y="134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4"/>
                      <a:pt x="108" y="133"/>
                      <a:pt x="108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8" y="133"/>
                      <a:pt x="107" y="133"/>
                      <a:pt x="106" y="133"/>
                    </a:cubicBezTo>
                    <a:cubicBezTo>
                      <a:pt x="106" y="133"/>
                      <a:pt x="105" y="133"/>
                      <a:pt x="105" y="134"/>
                    </a:cubicBezTo>
                    <a:cubicBezTo>
                      <a:pt x="105" y="133"/>
                      <a:pt x="104" y="134"/>
                      <a:pt x="104" y="134"/>
                    </a:cubicBezTo>
                    <a:cubicBezTo>
                      <a:pt x="103" y="134"/>
                      <a:pt x="103" y="134"/>
                      <a:pt x="104" y="133"/>
                    </a:cubicBezTo>
                    <a:cubicBezTo>
                      <a:pt x="104" y="133"/>
                      <a:pt x="104" y="133"/>
                      <a:pt x="105" y="133"/>
                    </a:cubicBezTo>
                    <a:cubicBezTo>
                      <a:pt x="103" y="133"/>
                      <a:pt x="102" y="134"/>
                      <a:pt x="101" y="134"/>
                    </a:cubicBezTo>
                    <a:cubicBezTo>
                      <a:pt x="99" y="134"/>
                      <a:pt x="98" y="134"/>
                      <a:pt x="98" y="134"/>
                    </a:cubicBezTo>
                    <a:cubicBezTo>
                      <a:pt x="97" y="134"/>
                      <a:pt x="97" y="134"/>
                      <a:pt x="96" y="134"/>
                    </a:cubicBezTo>
                    <a:cubicBezTo>
                      <a:pt x="96" y="134"/>
                      <a:pt x="96" y="134"/>
                      <a:pt x="95" y="134"/>
                    </a:cubicBezTo>
                    <a:cubicBezTo>
                      <a:pt x="95" y="134"/>
                      <a:pt x="94" y="134"/>
                      <a:pt x="94" y="134"/>
                    </a:cubicBezTo>
                    <a:cubicBezTo>
                      <a:pt x="94" y="135"/>
                      <a:pt x="93" y="135"/>
                      <a:pt x="93" y="135"/>
                    </a:cubicBezTo>
                    <a:cubicBezTo>
                      <a:pt x="93" y="135"/>
                      <a:pt x="92" y="135"/>
                      <a:pt x="92" y="135"/>
                    </a:cubicBezTo>
                    <a:cubicBezTo>
                      <a:pt x="92" y="135"/>
                      <a:pt x="91" y="135"/>
                      <a:pt x="91" y="135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4"/>
                      <a:pt x="92" y="135"/>
                      <a:pt x="92" y="134"/>
                    </a:cubicBezTo>
                    <a:cubicBezTo>
                      <a:pt x="92" y="134"/>
                      <a:pt x="92" y="134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1" y="134"/>
                      <a:pt x="91" y="134"/>
                      <a:pt x="90" y="134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90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5"/>
                      <a:pt x="87" y="135"/>
                      <a:pt x="88" y="134"/>
                    </a:cubicBezTo>
                    <a:cubicBezTo>
                      <a:pt x="87" y="134"/>
                      <a:pt x="87" y="134"/>
                      <a:pt x="87" y="135"/>
                    </a:cubicBezTo>
                    <a:cubicBezTo>
                      <a:pt x="86" y="135"/>
                      <a:pt x="85" y="134"/>
                      <a:pt x="85" y="135"/>
                    </a:cubicBezTo>
                    <a:cubicBezTo>
                      <a:pt x="84" y="134"/>
                      <a:pt x="84" y="135"/>
                      <a:pt x="83" y="135"/>
                    </a:cubicBezTo>
                    <a:cubicBezTo>
                      <a:pt x="83" y="134"/>
                      <a:pt x="82" y="134"/>
                      <a:pt x="82" y="134"/>
                    </a:cubicBezTo>
                    <a:cubicBezTo>
                      <a:pt x="82" y="135"/>
                      <a:pt x="82" y="135"/>
                      <a:pt x="81" y="135"/>
                    </a:cubicBezTo>
                    <a:cubicBezTo>
                      <a:pt x="81" y="134"/>
                      <a:pt x="81" y="135"/>
                      <a:pt x="81" y="134"/>
                    </a:cubicBezTo>
                    <a:cubicBezTo>
                      <a:pt x="81" y="134"/>
                      <a:pt x="80" y="134"/>
                      <a:pt x="81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5" y="134"/>
                    </a:cubicBezTo>
                    <a:cubicBezTo>
                      <a:pt x="75" y="134"/>
                      <a:pt x="75" y="134"/>
                      <a:pt x="75" y="133"/>
                    </a:cubicBezTo>
                    <a:cubicBezTo>
                      <a:pt x="74" y="133"/>
                      <a:pt x="73" y="133"/>
                      <a:pt x="73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1" y="133"/>
                      <a:pt x="71" y="133"/>
                      <a:pt x="70" y="133"/>
                    </a:cubicBezTo>
                    <a:cubicBezTo>
                      <a:pt x="70" y="132"/>
                      <a:pt x="70" y="132"/>
                      <a:pt x="69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68" y="132"/>
                      <a:pt x="68" y="132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1"/>
                      <a:pt x="67" y="131"/>
                    </a:cubicBezTo>
                    <a:cubicBezTo>
                      <a:pt x="66" y="132"/>
                      <a:pt x="66" y="131"/>
                      <a:pt x="65" y="131"/>
                    </a:cubicBezTo>
                    <a:cubicBezTo>
                      <a:pt x="65" y="131"/>
                      <a:pt x="65" y="131"/>
                      <a:pt x="64" y="131"/>
                    </a:cubicBezTo>
                    <a:cubicBezTo>
                      <a:pt x="65" y="131"/>
                      <a:pt x="64" y="131"/>
                      <a:pt x="64" y="131"/>
                    </a:cubicBezTo>
                    <a:cubicBezTo>
                      <a:pt x="64" y="131"/>
                      <a:pt x="64" y="130"/>
                      <a:pt x="64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59" y="129"/>
                      <a:pt x="59" y="129"/>
                      <a:pt x="59" y="128"/>
                    </a:cubicBezTo>
                    <a:cubicBezTo>
                      <a:pt x="58" y="128"/>
                      <a:pt x="58" y="128"/>
                      <a:pt x="57" y="128"/>
                    </a:cubicBezTo>
                    <a:cubicBezTo>
                      <a:pt x="57" y="127"/>
                      <a:pt x="56" y="127"/>
                      <a:pt x="56" y="127"/>
                    </a:cubicBezTo>
                    <a:cubicBezTo>
                      <a:pt x="56" y="127"/>
                      <a:pt x="55" y="127"/>
                      <a:pt x="55" y="127"/>
                    </a:cubicBezTo>
                    <a:cubicBezTo>
                      <a:pt x="55" y="127"/>
                      <a:pt x="54" y="126"/>
                      <a:pt x="54" y="126"/>
                    </a:cubicBezTo>
                    <a:cubicBezTo>
                      <a:pt x="54" y="126"/>
                      <a:pt x="53" y="125"/>
                      <a:pt x="52" y="125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4"/>
                      <a:pt x="51" y="124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49" y="123"/>
                      <a:pt x="49" y="123"/>
                      <a:pt x="49" y="122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7" y="122"/>
                      <a:pt x="47" y="121"/>
                      <a:pt x="47" y="121"/>
                    </a:cubicBezTo>
                    <a:cubicBezTo>
                      <a:pt x="47" y="121"/>
                      <a:pt x="46" y="121"/>
                      <a:pt x="46" y="121"/>
                    </a:cubicBezTo>
                    <a:cubicBezTo>
                      <a:pt x="46" y="121"/>
                      <a:pt x="46" y="120"/>
                      <a:pt x="46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120"/>
                      <a:pt x="45" y="120"/>
                      <a:pt x="45" y="120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8"/>
                      <a:pt x="44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3" y="117"/>
                      <a:pt x="42" y="117"/>
                      <a:pt x="42" y="116"/>
                    </a:cubicBezTo>
                    <a:cubicBezTo>
                      <a:pt x="41" y="116"/>
                      <a:pt x="41" y="116"/>
                      <a:pt x="40" y="115"/>
                    </a:cubicBezTo>
                    <a:cubicBezTo>
                      <a:pt x="41" y="115"/>
                      <a:pt x="40" y="114"/>
                      <a:pt x="40" y="115"/>
                    </a:cubicBezTo>
                    <a:cubicBezTo>
                      <a:pt x="40" y="114"/>
                      <a:pt x="40" y="114"/>
                      <a:pt x="39" y="114"/>
                    </a:cubicBezTo>
                    <a:cubicBezTo>
                      <a:pt x="39" y="113"/>
                      <a:pt x="39" y="113"/>
                      <a:pt x="38" y="112"/>
                    </a:cubicBezTo>
                    <a:cubicBezTo>
                      <a:pt x="38" y="112"/>
                      <a:pt x="38" y="112"/>
                      <a:pt x="37" y="112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6" y="110"/>
                      <a:pt x="36" y="110"/>
                    </a:cubicBezTo>
                    <a:cubicBezTo>
                      <a:pt x="36" y="110"/>
                      <a:pt x="36" y="110"/>
                      <a:pt x="36" y="109"/>
                    </a:cubicBezTo>
                    <a:cubicBezTo>
                      <a:pt x="36" y="109"/>
                      <a:pt x="36" y="109"/>
                      <a:pt x="35" y="109"/>
                    </a:cubicBezTo>
                    <a:cubicBezTo>
                      <a:pt x="35" y="108"/>
                      <a:pt x="35" y="108"/>
                      <a:pt x="34" y="107"/>
                    </a:cubicBezTo>
                    <a:cubicBezTo>
                      <a:pt x="35" y="108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6"/>
                    </a:cubicBezTo>
                    <a:cubicBezTo>
                      <a:pt x="34" y="106"/>
                      <a:pt x="33" y="106"/>
                      <a:pt x="33" y="106"/>
                    </a:cubicBezTo>
                    <a:cubicBezTo>
                      <a:pt x="35" y="107"/>
                      <a:pt x="36" y="109"/>
                      <a:pt x="37" y="110"/>
                    </a:cubicBezTo>
                    <a:cubicBezTo>
                      <a:pt x="38" y="112"/>
                      <a:pt x="39" y="113"/>
                      <a:pt x="41" y="115"/>
                    </a:cubicBezTo>
                    <a:cubicBezTo>
                      <a:pt x="41" y="115"/>
                      <a:pt x="41" y="115"/>
                      <a:pt x="41" y="116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2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5" y="118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5" y="119"/>
                      <a:pt x="45" y="119"/>
                      <a:pt x="45" y="118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7" y="120"/>
                      <a:pt x="47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5" y="118"/>
                    </a:cubicBezTo>
                    <a:cubicBezTo>
                      <a:pt x="44" y="117"/>
                      <a:pt x="43" y="117"/>
                      <a:pt x="43" y="116"/>
                    </a:cubicBezTo>
                    <a:cubicBezTo>
                      <a:pt x="43" y="116"/>
                      <a:pt x="43" y="116"/>
                      <a:pt x="42" y="116"/>
                    </a:cubicBezTo>
                    <a:cubicBezTo>
                      <a:pt x="42" y="116"/>
                      <a:pt x="42" y="115"/>
                      <a:pt x="42" y="115"/>
                    </a:cubicBezTo>
                    <a:cubicBezTo>
                      <a:pt x="42" y="115"/>
                      <a:pt x="41" y="115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3" y="116"/>
                      <a:pt x="45" y="118"/>
                    </a:cubicBezTo>
                    <a:cubicBezTo>
                      <a:pt x="45" y="118"/>
                      <a:pt x="45" y="117"/>
                      <a:pt x="45" y="117"/>
                    </a:cubicBezTo>
                    <a:cubicBezTo>
                      <a:pt x="45" y="117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6" y="119"/>
                      <a:pt x="47" y="120"/>
                    </a:cubicBezTo>
                    <a:cubicBezTo>
                      <a:pt x="47" y="120"/>
                      <a:pt x="47" y="120"/>
                      <a:pt x="48" y="120"/>
                    </a:cubicBezTo>
                    <a:cubicBezTo>
                      <a:pt x="48" y="120"/>
                      <a:pt x="49" y="121"/>
                      <a:pt x="49" y="121"/>
                    </a:cubicBezTo>
                    <a:cubicBezTo>
                      <a:pt x="49" y="121"/>
                      <a:pt x="49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2" y="123"/>
                      <a:pt x="53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4" y="125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125"/>
                      <a:pt x="56" y="126"/>
                      <a:pt x="56" y="126"/>
                    </a:cubicBezTo>
                    <a:cubicBezTo>
                      <a:pt x="56" y="126"/>
                      <a:pt x="57" y="126"/>
                      <a:pt x="57" y="126"/>
                    </a:cubicBezTo>
                    <a:cubicBezTo>
                      <a:pt x="57" y="126"/>
                      <a:pt x="58" y="127"/>
                      <a:pt x="58" y="127"/>
                    </a:cubicBezTo>
                    <a:cubicBezTo>
                      <a:pt x="59" y="127"/>
                      <a:pt x="60" y="128"/>
                      <a:pt x="61" y="128"/>
                    </a:cubicBezTo>
                    <a:cubicBezTo>
                      <a:pt x="62" y="129"/>
                      <a:pt x="62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4" y="129"/>
                      <a:pt x="63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30"/>
                    </a:cubicBezTo>
                    <a:cubicBezTo>
                      <a:pt x="65" y="130"/>
                      <a:pt x="65" y="129"/>
                      <a:pt x="65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6" y="130"/>
                      <a:pt x="66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31"/>
                      <a:pt x="68" y="130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68" y="131"/>
                      <a:pt x="68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70" y="131"/>
                      <a:pt x="70" y="131"/>
                    </a:cubicBezTo>
                    <a:cubicBezTo>
                      <a:pt x="70" y="131"/>
                      <a:pt x="69" y="131"/>
                      <a:pt x="69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1" y="131"/>
                      <a:pt x="71" y="131"/>
                    </a:cubicBezTo>
                    <a:cubicBezTo>
                      <a:pt x="71" y="131"/>
                      <a:pt x="71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3" y="132"/>
                      <a:pt x="72" y="131"/>
                    </a:cubicBezTo>
                    <a:cubicBezTo>
                      <a:pt x="72" y="132"/>
                      <a:pt x="72" y="132"/>
                      <a:pt x="72" y="131"/>
                    </a:cubicBezTo>
                    <a:cubicBezTo>
                      <a:pt x="72" y="131"/>
                      <a:pt x="72" y="131"/>
                      <a:pt x="73" y="131"/>
                    </a:cubicBezTo>
                    <a:cubicBezTo>
                      <a:pt x="73" y="131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5" y="132"/>
                      <a:pt x="76" y="132"/>
                    </a:cubicBezTo>
                    <a:cubicBezTo>
                      <a:pt x="75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7" y="132"/>
                    </a:cubicBezTo>
                    <a:cubicBezTo>
                      <a:pt x="77" y="132"/>
                      <a:pt x="76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3"/>
                      <a:pt x="78" y="133"/>
                      <a:pt x="79" y="132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80" y="133"/>
                      <a:pt x="81" y="133"/>
                      <a:pt x="82" y="133"/>
                    </a:cubicBezTo>
                    <a:cubicBezTo>
                      <a:pt x="82" y="133"/>
                      <a:pt x="83" y="133"/>
                      <a:pt x="83" y="133"/>
                    </a:cubicBezTo>
                    <a:cubicBezTo>
                      <a:pt x="84" y="133"/>
                      <a:pt x="86" y="133"/>
                      <a:pt x="87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2" y="133"/>
                      <a:pt x="93" y="133"/>
                      <a:pt x="95" y="133"/>
                    </a:cubicBezTo>
                    <a:cubicBezTo>
                      <a:pt x="97" y="132"/>
                      <a:pt x="99" y="132"/>
                      <a:pt x="100" y="132"/>
                    </a:cubicBezTo>
                    <a:cubicBezTo>
                      <a:pt x="101" y="132"/>
                      <a:pt x="102" y="132"/>
                      <a:pt x="103" y="131"/>
                    </a:cubicBezTo>
                    <a:cubicBezTo>
                      <a:pt x="105" y="131"/>
                      <a:pt x="107" y="131"/>
                      <a:pt x="108" y="130"/>
                    </a:cubicBezTo>
                    <a:cubicBezTo>
                      <a:pt x="110" y="130"/>
                      <a:pt x="111" y="129"/>
                      <a:pt x="113" y="128"/>
                    </a:cubicBezTo>
                    <a:cubicBezTo>
                      <a:pt x="113" y="128"/>
                      <a:pt x="113" y="129"/>
                      <a:pt x="113" y="128"/>
                    </a:cubicBezTo>
                    <a:cubicBezTo>
                      <a:pt x="113" y="128"/>
                      <a:pt x="113" y="128"/>
                      <a:pt x="114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2" y="128"/>
                      <a:pt x="111" y="129"/>
                      <a:pt x="110" y="129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10" y="129"/>
                      <a:pt x="109" y="129"/>
                      <a:pt x="109" y="129"/>
                    </a:cubicBezTo>
                    <a:cubicBezTo>
                      <a:pt x="108" y="130"/>
                      <a:pt x="108" y="129"/>
                      <a:pt x="107" y="129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9" y="128"/>
                      <a:pt x="112" y="127"/>
                      <a:pt x="115" y="126"/>
                    </a:cubicBezTo>
                    <a:cubicBezTo>
                      <a:pt x="115" y="125"/>
                      <a:pt x="115" y="125"/>
                      <a:pt x="116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7" y="125"/>
                      <a:pt x="117" y="124"/>
                      <a:pt x="117" y="124"/>
                    </a:cubicBezTo>
                    <a:cubicBezTo>
                      <a:pt x="118" y="124"/>
                      <a:pt x="118" y="124"/>
                      <a:pt x="119" y="12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18" y="123"/>
                      <a:pt x="117" y="124"/>
                      <a:pt x="117" y="124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17" y="123"/>
                      <a:pt x="117" y="123"/>
                      <a:pt x="118" y="122"/>
                    </a:cubicBezTo>
                    <a:cubicBezTo>
                      <a:pt x="120" y="121"/>
                      <a:pt x="121" y="120"/>
                      <a:pt x="123" y="119"/>
                    </a:cubicBezTo>
                    <a:cubicBezTo>
                      <a:pt x="124" y="118"/>
                      <a:pt x="124" y="117"/>
                      <a:pt x="126" y="116"/>
                    </a:cubicBezTo>
                    <a:cubicBezTo>
                      <a:pt x="127" y="114"/>
                      <a:pt x="128" y="113"/>
                      <a:pt x="130" y="111"/>
                    </a:cubicBezTo>
                    <a:cubicBezTo>
                      <a:pt x="130" y="111"/>
                      <a:pt x="131" y="110"/>
                      <a:pt x="131" y="109"/>
                    </a:cubicBezTo>
                    <a:cubicBezTo>
                      <a:pt x="133" y="107"/>
                      <a:pt x="134" y="105"/>
                      <a:pt x="135" y="103"/>
                    </a:cubicBezTo>
                    <a:cubicBezTo>
                      <a:pt x="135" y="102"/>
                      <a:pt x="135" y="102"/>
                      <a:pt x="136" y="101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0"/>
                      <a:pt x="136" y="100"/>
                      <a:pt x="137" y="99"/>
                    </a:cubicBezTo>
                    <a:cubicBezTo>
                      <a:pt x="137" y="99"/>
                      <a:pt x="137" y="98"/>
                      <a:pt x="136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7"/>
                      <a:pt x="137" y="96"/>
                      <a:pt x="137" y="96"/>
                    </a:cubicBezTo>
                    <a:cubicBezTo>
                      <a:pt x="137" y="96"/>
                      <a:pt x="137" y="96"/>
                      <a:pt x="137" y="97"/>
                    </a:cubicBezTo>
                    <a:cubicBezTo>
                      <a:pt x="137" y="96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100"/>
                    </a:cubicBezTo>
                    <a:cubicBezTo>
                      <a:pt x="135" y="99"/>
                      <a:pt x="135" y="100"/>
                      <a:pt x="134" y="100"/>
                    </a:cubicBezTo>
                    <a:cubicBezTo>
                      <a:pt x="135" y="100"/>
                      <a:pt x="134" y="101"/>
                      <a:pt x="134" y="101"/>
                    </a:cubicBezTo>
                    <a:cubicBezTo>
                      <a:pt x="134" y="101"/>
                      <a:pt x="134" y="102"/>
                      <a:pt x="133" y="102"/>
                    </a:cubicBezTo>
                    <a:cubicBezTo>
                      <a:pt x="133" y="103"/>
                      <a:pt x="132" y="104"/>
                      <a:pt x="132" y="105"/>
                    </a:cubicBezTo>
                    <a:cubicBezTo>
                      <a:pt x="132" y="104"/>
                      <a:pt x="132" y="105"/>
                      <a:pt x="132" y="105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3" y="103"/>
                      <a:pt x="132" y="103"/>
                    </a:cubicBezTo>
                    <a:cubicBezTo>
                      <a:pt x="133" y="102"/>
                      <a:pt x="133" y="101"/>
                      <a:pt x="134" y="101"/>
                    </a:cubicBez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9"/>
                      <a:pt x="134" y="99"/>
                      <a:pt x="134" y="99"/>
                    </a:cubicBezTo>
                    <a:cubicBezTo>
                      <a:pt x="134" y="99"/>
                      <a:pt x="134" y="99"/>
                      <a:pt x="135" y="98"/>
                    </a:cubicBezTo>
                    <a:cubicBezTo>
                      <a:pt x="134" y="98"/>
                      <a:pt x="135" y="98"/>
                      <a:pt x="135" y="98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6"/>
                    </a:cubicBezTo>
                    <a:cubicBezTo>
                      <a:pt x="135" y="96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4" y="97"/>
                    </a:cubicBezTo>
                    <a:cubicBezTo>
                      <a:pt x="135" y="96"/>
                      <a:pt x="135" y="94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4"/>
                    </a:cubicBezTo>
                    <a:cubicBezTo>
                      <a:pt x="135" y="94"/>
                      <a:pt x="135" y="94"/>
                      <a:pt x="134" y="94"/>
                    </a:cubicBezTo>
                    <a:cubicBezTo>
                      <a:pt x="134" y="94"/>
                      <a:pt x="135" y="94"/>
                      <a:pt x="134" y="94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4" y="93"/>
                      <a:pt x="134" y="93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93"/>
                      <a:pt x="134" y="94"/>
                      <a:pt x="134" y="94"/>
                    </a:cubicBezTo>
                    <a:cubicBezTo>
                      <a:pt x="134" y="94"/>
                      <a:pt x="133" y="95"/>
                      <a:pt x="133" y="96"/>
                    </a:cubicBezTo>
                    <a:cubicBezTo>
                      <a:pt x="133" y="96"/>
                      <a:pt x="133" y="96"/>
                      <a:pt x="133" y="96"/>
                    </a:cubicBezTo>
                    <a:cubicBezTo>
                      <a:pt x="133" y="96"/>
                      <a:pt x="133" y="96"/>
                      <a:pt x="133" y="97"/>
                    </a:cubicBezTo>
                    <a:cubicBezTo>
                      <a:pt x="133" y="97"/>
                      <a:pt x="132" y="97"/>
                      <a:pt x="132" y="98"/>
                    </a:cubicBezTo>
                    <a:cubicBezTo>
                      <a:pt x="132" y="98"/>
                      <a:pt x="132" y="98"/>
                      <a:pt x="132" y="99"/>
                    </a:cubicBezTo>
                    <a:cubicBezTo>
                      <a:pt x="132" y="99"/>
                      <a:pt x="131" y="100"/>
                      <a:pt x="131" y="99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1" y="98"/>
                      <a:pt x="132" y="97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5"/>
                    </a:cubicBezTo>
                    <a:cubicBezTo>
                      <a:pt x="132" y="95"/>
                      <a:pt x="132" y="96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7"/>
                      <a:pt x="131" y="97"/>
                      <a:pt x="131" y="97"/>
                    </a:cubicBezTo>
                    <a:cubicBezTo>
                      <a:pt x="131" y="97"/>
                      <a:pt x="130" y="97"/>
                      <a:pt x="130" y="97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100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8" y="100"/>
                      <a:pt x="128" y="100"/>
                    </a:cubicBezTo>
                    <a:cubicBezTo>
                      <a:pt x="128" y="100"/>
                      <a:pt x="128" y="100"/>
                      <a:pt x="128" y="101"/>
                    </a:cubicBezTo>
                    <a:cubicBezTo>
                      <a:pt x="128" y="101"/>
                      <a:pt x="128" y="101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27" y="102"/>
                      <a:pt x="127" y="103"/>
                      <a:pt x="127" y="103"/>
                    </a:cubicBezTo>
                    <a:cubicBezTo>
                      <a:pt x="127" y="103"/>
                      <a:pt x="126" y="104"/>
                      <a:pt x="126" y="104"/>
                    </a:cubicBezTo>
                    <a:cubicBezTo>
                      <a:pt x="126" y="104"/>
                      <a:pt x="126" y="104"/>
                      <a:pt x="126" y="105"/>
                    </a:cubicBezTo>
                    <a:cubicBezTo>
                      <a:pt x="125" y="104"/>
                      <a:pt x="125" y="105"/>
                      <a:pt x="125" y="105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6" y="104"/>
                      <a:pt x="126" y="104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4"/>
                      <a:pt x="125" y="104"/>
                    </a:cubicBezTo>
                    <a:cubicBezTo>
                      <a:pt x="125" y="104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5" y="104"/>
                      <a:pt x="125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5"/>
                      <a:pt x="124" y="104"/>
                      <a:pt x="124" y="105"/>
                    </a:cubicBezTo>
                    <a:cubicBezTo>
                      <a:pt x="124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2" y="106"/>
                      <a:pt x="122" y="106"/>
                    </a:cubicBezTo>
                    <a:cubicBezTo>
                      <a:pt x="122" y="107"/>
                      <a:pt x="122" y="107"/>
                      <a:pt x="122" y="106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1" y="108"/>
                      <a:pt x="122" y="107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0" y="109"/>
                      <a:pt x="120" y="109"/>
                      <a:pt x="120" y="110"/>
                    </a:cubicBezTo>
                    <a:cubicBezTo>
                      <a:pt x="120" y="110"/>
                      <a:pt x="120" y="109"/>
                      <a:pt x="120" y="109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120" y="110"/>
                      <a:pt x="119" y="111"/>
                      <a:pt x="119" y="111"/>
                    </a:cubicBezTo>
                    <a:cubicBezTo>
                      <a:pt x="119" y="110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8" y="111"/>
                    </a:cubicBezTo>
                    <a:cubicBezTo>
                      <a:pt x="118" y="112"/>
                      <a:pt x="119" y="111"/>
                      <a:pt x="119" y="111"/>
                    </a:cubicBezTo>
                    <a:cubicBezTo>
                      <a:pt x="118" y="111"/>
                      <a:pt x="118" y="112"/>
                      <a:pt x="118" y="112"/>
                    </a:cubicBezTo>
                    <a:cubicBezTo>
                      <a:pt x="118" y="111"/>
                      <a:pt x="119" y="111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7" y="113"/>
                    </a:cubicBezTo>
                    <a:cubicBezTo>
                      <a:pt x="117" y="113"/>
                      <a:pt x="117" y="113"/>
                      <a:pt x="116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6" y="114"/>
                      <a:pt x="116" y="114"/>
                      <a:pt x="115" y="114"/>
                    </a:cubicBezTo>
                    <a:cubicBezTo>
                      <a:pt x="115" y="115"/>
                      <a:pt x="114" y="115"/>
                      <a:pt x="114" y="115"/>
                    </a:cubicBezTo>
                    <a:cubicBezTo>
                      <a:pt x="114" y="115"/>
                      <a:pt x="113" y="116"/>
                      <a:pt x="113" y="116"/>
                    </a:cubicBezTo>
                    <a:cubicBezTo>
                      <a:pt x="113" y="116"/>
                      <a:pt x="112" y="117"/>
                      <a:pt x="112" y="117"/>
                    </a:cubicBezTo>
                    <a:cubicBezTo>
                      <a:pt x="112" y="117"/>
                      <a:pt x="112" y="116"/>
                      <a:pt x="112" y="116"/>
                    </a:cubicBezTo>
                    <a:cubicBezTo>
                      <a:pt x="112" y="116"/>
                      <a:pt x="113" y="116"/>
                      <a:pt x="112" y="116"/>
                    </a:cubicBezTo>
                    <a:cubicBezTo>
                      <a:pt x="113" y="116"/>
                      <a:pt x="113" y="116"/>
                      <a:pt x="113" y="116"/>
                    </a:cubicBezTo>
                    <a:cubicBezTo>
                      <a:pt x="113" y="116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2" y="116"/>
                      <a:pt x="110" y="117"/>
                      <a:pt x="110" y="117"/>
                    </a:cubicBezTo>
                    <a:cubicBezTo>
                      <a:pt x="109" y="117"/>
                      <a:pt x="109" y="118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7" y="119"/>
                      <a:pt x="107" y="119"/>
                      <a:pt x="106" y="119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05" y="119"/>
                      <a:pt x="105" y="120"/>
                      <a:pt x="105" y="120"/>
                    </a:cubicBezTo>
                    <a:cubicBezTo>
                      <a:pt x="104" y="120"/>
                      <a:pt x="104" y="120"/>
                      <a:pt x="103" y="120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2" y="121"/>
                      <a:pt x="102" y="121"/>
                      <a:pt x="101" y="121"/>
                    </a:cubicBezTo>
                    <a:cubicBezTo>
                      <a:pt x="101" y="121"/>
                      <a:pt x="101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99" y="122"/>
                      <a:pt x="97" y="123"/>
                      <a:pt x="96" y="123"/>
                    </a:cubicBezTo>
                    <a:cubicBezTo>
                      <a:pt x="94" y="124"/>
                      <a:pt x="93" y="124"/>
                      <a:pt x="90" y="124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5" y="124"/>
                      <a:pt x="82" y="124"/>
                      <a:pt x="80" y="123"/>
                    </a:cubicBezTo>
                    <a:cubicBezTo>
                      <a:pt x="77" y="122"/>
                      <a:pt x="76" y="122"/>
                      <a:pt x="74" y="121"/>
                    </a:cubicBezTo>
                    <a:cubicBezTo>
                      <a:pt x="73" y="121"/>
                      <a:pt x="73" y="121"/>
                      <a:pt x="73" y="121"/>
                    </a:cubicBezTo>
                    <a:cubicBezTo>
                      <a:pt x="73" y="121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1" y="120"/>
                      <a:pt x="70" y="120"/>
                      <a:pt x="70" y="119"/>
                    </a:cubicBezTo>
                    <a:cubicBezTo>
                      <a:pt x="69" y="118"/>
                      <a:pt x="66" y="117"/>
                      <a:pt x="63" y="116"/>
                    </a:cubicBezTo>
                    <a:cubicBezTo>
                      <a:pt x="61" y="115"/>
                      <a:pt x="60" y="114"/>
                      <a:pt x="58" y="112"/>
                    </a:cubicBezTo>
                    <a:cubicBezTo>
                      <a:pt x="57" y="112"/>
                      <a:pt x="56" y="111"/>
                      <a:pt x="55" y="110"/>
                    </a:cubicBezTo>
                    <a:cubicBezTo>
                      <a:pt x="55" y="110"/>
                      <a:pt x="55" y="109"/>
                      <a:pt x="54" y="109"/>
                    </a:cubicBezTo>
                    <a:cubicBezTo>
                      <a:pt x="54" y="109"/>
                      <a:pt x="54" y="108"/>
                      <a:pt x="54" y="108"/>
                    </a:cubicBezTo>
                    <a:cubicBezTo>
                      <a:pt x="53" y="108"/>
                      <a:pt x="53" y="108"/>
                      <a:pt x="53" y="107"/>
                    </a:cubicBezTo>
                    <a:cubicBezTo>
                      <a:pt x="53" y="107"/>
                      <a:pt x="52" y="107"/>
                      <a:pt x="52" y="106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1" y="105"/>
                      <a:pt x="51" y="105"/>
                      <a:pt x="50" y="104"/>
                    </a:cubicBezTo>
                    <a:cubicBezTo>
                      <a:pt x="50" y="104"/>
                      <a:pt x="50" y="104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2"/>
                      <a:pt x="49" y="102"/>
                      <a:pt x="48" y="101"/>
                    </a:cubicBezTo>
                    <a:cubicBezTo>
                      <a:pt x="48" y="101"/>
                      <a:pt x="48" y="101"/>
                      <a:pt x="48" y="100"/>
                    </a:cubicBezTo>
                    <a:cubicBezTo>
                      <a:pt x="48" y="100"/>
                      <a:pt x="47" y="100"/>
                      <a:pt x="47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99"/>
                      <a:pt x="46" y="99"/>
                      <a:pt x="46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5"/>
                    </a:cubicBezTo>
                    <a:cubicBezTo>
                      <a:pt x="45" y="96"/>
                      <a:pt x="45" y="95"/>
                      <a:pt x="45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44" y="95"/>
                      <a:pt x="44" y="94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2"/>
                      <a:pt x="44" y="93"/>
                    </a:cubicBezTo>
                    <a:cubicBezTo>
                      <a:pt x="44" y="92"/>
                      <a:pt x="43" y="92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0"/>
                    </a:cubicBezTo>
                    <a:cubicBezTo>
                      <a:pt x="43" y="91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2" y="89"/>
                    </a:cubicBezTo>
                    <a:cubicBezTo>
                      <a:pt x="43" y="89"/>
                      <a:pt x="42" y="89"/>
                      <a:pt x="43" y="89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2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2"/>
                      <a:pt x="41" y="82"/>
                    </a:cubicBezTo>
                    <a:cubicBezTo>
                      <a:pt x="41" y="82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1"/>
                      <a:pt x="41" y="72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69"/>
                      <a:pt x="41" y="70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3" y="63"/>
                      <a:pt x="43" y="63"/>
                      <a:pt x="43" y="62"/>
                    </a:cubicBezTo>
                    <a:cubicBezTo>
                      <a:pt x="43" y="62"/>
                      <a:pt x="43" y="61"/>
                      <a:pt x="43" y="62"/>
                    </a:cubicBezTo>
                    <a:cubicBezTo>
                      <a:pt x="43" y="62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0"/>
                    </a:cubicBezTo>
                    <a:cubicBezTo>
                      <a:pt x="43" y="61"/>
                      <a:pt x="43" y="61"/>
                      <a:pt x="44" y="60"/>
                    </a:cubicBezTo>
                    <a:cubicBezTo>
                      <a:pt x="43" y="60"/>
                      <a:pt x="44" y="59"/>
                      <a:pt x="44" y="59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59"/>
                      <a:pt x="44" y="58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6"/>
                      <a:pt x="45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4"/>
                      <a:pt x="46" y="54"/>
                    </a:cubicBezTo>
                    <a:cubicBezTo>
                      <a:pt x="46" y="54"/>
                      <a:pt x="46" y="54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8" y="52"/>
                      <a:pt x="48" y="52"/>
                      <a:pt x="48" y="51"/>
                    </a:cubicBezTo>
                    <a:cubicBezTo>
                      <a:pt x="48" y="52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1"/>
                      <a:pt x="48" y="50"/>
                      <a:pt x="48" y="51"/>
                    </a:cubicBezTo>
                    <a:cubicBezTo>
                      <a:pt x="49" y="50"/>
                      <a:pt x="49" y="51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1" y="48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2" y="47"/>
                      <a:pt x="52" y="47"/>
                    </a:cubicBezTo>
                    <a:cubicBezTo>
                      <a:pt x="52" y="47"/>
                      <a:pt x="52" y="46"/>
                      <a:pt x="52" y="46"/>
                    </a:cubicBezTo>
                    <a:cubicBezTo>
                      <a:pt x="52" y="46"/>
                      <a:pt x="52" y="47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5"/>
                      <a:pt x="52" y="45"/>
                    </a:cubicBezTo>
                    <a:cubicBezTo>
                      <a:pt x="53" y="45"/>
                      <a:pt x="52" y="45"/>
                      <a:pt x="52" y="45"/>
                    </a:cubicBezTo>
                    <a:cubicBezTo>
                      <a:pt x="52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3"/>
                      <a:pt x="54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7" y="41"/>
                      <a:pt x="58" y="41"/>
                      <a:pt x="58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9"/>
                      <a:pt x="61" y="39"/>
                      <a:pt x="61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7"/>
                      <a:pt x="66" y="36"/>
                      <a:pt x="68" y="35"/>
                    </a:cubicBezTo>
                    <a:cubicBezTo>
                      <a:pt x="69" y="35"/>
                      <a:pt x="70" y="34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2" y="33"/>
                      <a:pt x="74" y="33"/>
                      <a:pt x="76" y="32"/>
                    </a:cubicBezTo>
                    <a:cubicBezTo>
                      <a:pt x="76" y="32"/>
                      <a:pt x="76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8" y="32"/>
                      <a:pt x="78" y="32"/>
                    </a:cubicBezTo>
                    <a:cubicBezTo>
                      <a:pt x="79" y="32"/>
                      <a:pt x="80" y="32"/>
                      <a:pt x="81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2" y="32"/>
                      <a:pt x="81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3" y="32"/>
                      <a:pt x="83" y="32"/>
                      <a:pt x="84" y="32"/>
                    </a:cubicBezTo>
                    <a:cubicBezTo>
                      <a:pt x="85" y="32"/>
                      <a:pt x="87" y="32"/>
                      <a:pt x="89" y="32"/>
                    </a:cubicBezTo>
                    <a:cubicBezTo>
                      <a:pt x="91" y="32"/>
                      <a:pt x="93" y="33"/>
                      <a:pt x="94" y="33"/>
                    </a:cubicBezTo>
                    <a:cubicBezTo>
                      <a:pt x="95" y="33"/>
                      <a:pt x="97" y="34"/>
                      <a:pt x="98" y="34"/>
                    </a:cubicBezTo>
                    <a:cubicBezTo>
                      <a:pt x="98" y="34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1" y="35"/>
                      <a:pt x="102" y="36"/>
                      <a:pt x="102" y="36"/>
                    </a:cubicBezTo>
                    <a:cubicBezTo>
                      <a:pt x="102" y="36"/>
                      <a:pt x="103" y="36"/>
                      <a:pt x="103" y="36"/>
                    </a:cubicBezTo>
                    <a:cubicBezTo>
                      <a:pt x="103" y="36"/>
                      <a:pt x="103" y="36"/>
                      <a:pt x="104" y="36"/>
                    </a:cubicBezTo>
                    <a:cubicBezTo>
                      <a:pt x="104" y="36"/>
                      <a:pt x="104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6" y="37"/>
                    </a:cubicBezTo>
                    <a:cubicBezTo>
                      <a:pt x="106" y="38"/>
                      <a:pt x="107" y="38"/>
                      <a:pt x="106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2" y="41"/>
                    </a:cubicBezTo>
                    <a:cubicBezTo>
                      <a:pt x="112" y="41"/>
                      <a:pt x="112" y="42"/>
                      <a:pt x="112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2"/>
                      <a:pt x="113" y="42"/>
                      <a:pt x="113" y="42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4" y="43"/>
                      <a:pt x="114" y="44"/>
                      <a:pt x="114" y="44"/>
                    </a:cubicBezTo>
                    <a:cubicBezTo>
                      <a:pt x="115" y="44"/>
                      <a:pt x="114" y="44"/>
                      <a:pt x="115" y="44"/>
                    </a:cubicBezTo>
                    <a:cubicBezTo>
                      <a:pt x="115" y="44"/>
                      <a:pt x="115" y="45"/>
                      <a:pt x="115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6" y="45"/>
                      <a:pt x="116" y="45"/>
                      <a:pt x="116" y="46"/>
                    </a:cubicBezTo>
                    <a:cubicBezTo>
                      <a:pt x="116" y="45"/>
                      <a:pt x="116" y="46"/>
                      <a:pt x="116" y="46"/>
                    </a:cubicBezTo>
                    <a:cubicBezTo>
                      <a:pt x="116" y="46"/>
                      <a:pt x="117" y="46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7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9"/>
                      <a:pt x="118" y="49"/>
                      <a:pt x="119" y="49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19" y="49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1"/>
                      <a:pt x="122" y="51"/>
                      <a:pt x="123" y="51"/>
                    </a:cubicBezTo>
                    <a:cubicBezTo>
                      <a:pt x="123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0"/>
                      <a:pt x="123" y="51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1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3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1"/>
                    </a:cubicBezTo>
                    <a:cubicBezTo>
                      <a:pt x="124" y="51"/>
                      <a:pt x="124" y="51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4" y="51"/>
                      <a:pt x="124" y="51"/>
                      <a:pt x="125" y="52"/>
                    </a:cubicBezTo>
                    <a:cubicBezTo>
                      <a:pt x="125" y="52"/>
                      <a:pt x="125" y="52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3"/>
                      <a:pt x="126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2"/>
                      <a:pt x="126" y="52"/>
                      <a:pt x="125" y="52"/>
                    </a:cubicBezTo>
                    <a:cubicBezTo>
                      <a:pt x="125" y="52"/>
                      <a:pt x="125" y="51"/>
                      <a:pt x="125" y="52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5" y="50"/>
                    </a:cubicBezTo>
                    <a:cubicBezTo>
                      <a:pt x="124" y="51"/>
                      <a:pt x="124" y="50"/>
                      <a:pt x="124" y="50"/>
                    </a:cubicBezTo>
                    <a:cubicBezTo>
                      <a:pt x="123" y="49"/>
                      <a:pt x="122" y="47"/>
                      <a:pt x="121" y="46"/>
                    </a:cubicBezTo>
                    <a:cubicBezTo>
                      <a:pt x="121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19" y="46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5"/>
                      <a:pt x="118" y="44"/>
                      <a:pt x="118" y="44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7" y="43"/>
                      <a:pt x="116" y="43"/>
                      <a:pt x="116" y="43"/>
                    </a:cubicBezTo>
                    <a:cubicBezTo>
                      <a:pt x="116" y="43"/>
                      <a:pt x="116" y="42"/>
                      <a:pt x="115" y="42"/>
                    </a:cubicBezTo>
                    <a:cubicBezTo>
                      <a:pt x="114" y="41"/>
                      <a:pt x="112" y="39"/>
                      <a:pt x="110" y="38"/>
                    </a:cubicBezTo>
                    <a:cubicBezTo>
                      <a:pt x="110" y="38"/>
                      <a:pt x="109" y="38"/>
                      <a:pt x="109" y="38"/>
                    </a:cubicBezTo>
                    <a:cubicBezTo>
                      <a:pt x="107" y="36"/>
                      <a:pt x="105" y="35"/>
                      <a:pt x="103" y="35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2" y="34"/>
                      <a:pt x="101" y="34"/>
                      <a:pt x="101" y="34"/>
                    </a:cubicBezTo>
                    <a:cubicBezTo>
                      <a:pt x="100" y="33"/>
                      <a:pt x="99" y="33"/>
                      <a:pt x="98" y="32"/>
                    </a:cubicBezTo>
                    <a:cubicBezTo>
                      <a:pt x="99" y="32"/>
                      <a:pt x="99" y="32"/>
                      <a:pt x="100" y="33"/>
                    </a:cubicBezTo>
                    <a:cubicBezTo>
                      <a:pt x="100" y="32"/>
                      <a:pt x="100" y="32"/>
                      <a:pt x="101" y="32"/>
                    </a:cubicBezTo>
                    <a:cubicBezTo>
                      <a:pt x="101" y="32"/>
                      <a:pt x="101" y="33"/>
                      <a:pt x="101" y="33"/>
                    </a:cubicBezTo>
                    <a:cubicBezTo>
                      <a:pt x="101" y="33"/>
                      <a:pt x="102" y="33"/>
                      <a:pt x="102" y="33"/>
                    </a:cubicBezTo>
                    <a:cubicBezTo>
                      <a:pt x="102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3" y="32"/>
                      <a:pt x="103" y="32"/>
                      <a:pt x="102" y="31"/>
                    </a:cubicBezTo>
                    <a:cubicBezTo>
                      <a:pt x="102" y="31"/>
                      <a:pt x="101" y="31"/>
                      <a:pt x="101" y="31"/>
                    </a:cubicBezTo>
                    <a:cubicBezTo>
                      <a:pt x="103" y="31"/>
                      <a:pt x="105" y="32"/>
                      <a:pt x="105" y="32"/>
                    </a:cubicBezTo>
                    <a:cubicBezTo>
                      <a:pt x="106" y="33"/>
                      <a:pt x="107" y="32"/>
                      <a:pt x="106" y="31"/>
                    </a:cubicBezTo>
                    <a:cubicBezTo>
                      <a:pt x="106" y="31"/>
                      <a:pt x="105" y="30"/>
                      <a:pt x="104" y="30"/>
                    </a:cubicBezTo>
                    <a:cubicBezTo>
                      <a:pt x="105" y="30"/>
                      <a:pt x="105" y="30"/>
                      <a:pt x="106" y="30"/>
                    </a:cubicBezTo>
                    <a:cubicBezTo>
                      <a:pt x="104" y="29"/>
                      <a:pt x="103" y="29"/>
                      <a:pt x="102" y="29"/>
                    </a:cubicBezTo>
                    <a:cubicBezTo>
                      <a:pt x="102" y="28"/>
                      <a:pt x="100" y="28"/>
                      <a:pt x="100" y="27"/>
                    </a:cubicBezTo>
                    <a:cubicBezTo>
                      <a:pt x="100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7" y="25"/>
                      <a:pt x="96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4" y="24"/>
                    </a:cubicBezTo>
                    <a:cubicBezTo>
                      <a:pt x="94" y="24"/>
                      <a:pt x="93" y="24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5" y="23"/>
                      <a:pt x="96" y="24"/>
                      <a:pt x="98" y="24"/>
                    </a:cubicBezTo>
                    <a:cubicBezTo>
                      <a:pt x="98" y="24"/>
                      <a:pt x="98" y="24"/>
                      <a:pt x="99" y="24"/>
                    </a:cubicBezTo>
                    <a:cubicBezTo>
                      <a:pt x="99" y="24"/>
                      <a:pt x="100" y="24"/>
                      <a:pt x="100" y="24"/>
                    </a:cubicBezTo>
                    <a:cubicBezTo>
                      <a:pt x="100" y="23"/>
                      <a:pt x="98" y="23"/>
                      <a:pt x="97" y="22"/>
                    </a:cubicBezTo>
                    <a:cubicBezTo>
                      <a:pt x="98" y="22"/>
                      <a:pt x="97" y="22"/>
                      <a:pt x="97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1"/>
                      <a:pt x="96" y="21"/>
                      <a:pt x="95" y="21"/>
                    </a:cubicBezTo>
                    <a:cubicBezTo>
                      <a:pt x="95" y="21"/>
                      <a:pt x="95" y="21"/>
                      <a:pt x="95" y="20"/>
                    </a:cubicBezTo>
                    <a:cubicBezTo>
                      <a:pt x="94" y="20"/>
                      <a:pt x="93" y="20"/>
                      <a:pt x="92" y="19"/>
                    </a:cubicBezTo>
                    <a:cubicBezTo>
                      <a:pt x="91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8" y="18"/>
                      <a:pt x="88" y="18"/>
                    </a:cubicBezTo>
                    <a:cubicBezTo>
                      <a:pt x="88" y="18"/>
                      <a:pt x="87" y="18"/>
                      <a:pt x="87" y="18"/>
                    </a:cubicBezTo>
                    <a:cubicBezTo>
                      <a:pt x="88" y="18"/>
                      <a:pt x="89" y="18"/>
                      <a:pt x="89" y="18"/>
                    </a:cubicBezTo>
                    <a:cubicBezTo>
                      <a:pt x="93" y="19"/>
                      <a:pt x="97" y="19"/>
                      <a:pt x="100" y="21"/>
                    </a:cubicBezTo>
                    <a:cubicBezTo>
                      <a:pt x="104" y="22"/>
                      <a:pt x="107" y="23"/>
                      <a:pt x="109" y="24"/>
                    </a:cubicBezTo>
                    <a:cubicBezTo>
                      <a:pt x="110" y="25"/>
                      <a:pt x="112" y="26"/>
                      <a:pt x="113" y="27"/>
                    </a:cubicBezTo>
                    <a:cubicBezTo>
                      <a:pt x="114" y="28"/>
                      <a:pt x="116" y="29"/>
                      <a:pt x="117" y="31"/>
                    </a:cubicBezTo>
                    <a:cubicBezTo>
                      <a:pt x="118" y="31"/>
                      <a:pt x="118" y="31"/>
                      <a:pt x="118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0" y="33"/>
                      <a:pt x="121" y="34"/>
                      <a:pt x="122" y="35"/>
                    </a:cubicBezTo>
                    <a:cubicBezTo>
                      <a:pt x="122" y="35"/>
                      <a:pt x="122" y="35"/>
                      <a:pt x="122" y="36"/>
                    </a:cubicBezTo>
                    <a:cubicBezTo>
                      <a:pt x="122" y="36"/>
                      <a:pt x="123" y="36"/>
                      <a:pt x="123" y="36"/>
                    </a:cubicBezTo>
                    <a:cubicBezTo>
                      <a:pt x="123" y="36"/>
                      <a:pt x="122" y="36"/>
                      <a:pt x="122" y="36"/>
                    </a:cubicBezTo>
                    <a:cubicBezTo>
                      <a:pt x="123" y="36"/>
                      <a:pt x="123" y="36"/>
                      <a:pt x="123" y="37"/>
                    </a:cubicBezTo>
                    <a:cubicBezTo>
                      <a:pt x="123" y="36"/>
                      <a:pt x="123" y="37"/>
                      <a:pt x="123" y="37"/>
                    </a:cubicBezTo>
                    <a:cubicBezTo>
                      <a:pt x="123" y="37"/>
                      <a:pt x="124" y="37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5" y="39"/>
                      <a:pt x="125" y="39"/>
                      <a:pt x="125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1"/>
                      <a:pt x="127" y="41"/>
                      <a:pt x="127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27" y="41"/>
                      <a:pt x="127" y="42"/>
                      <a:pt x="127" y="41"/>
                    </a:cubicBezTo>
                    <a:cubicBezTo>
                      <a:pt x="127" y="42"/>
                      <a:pt x="127" y="41"/>
                      <a:pt x="128" y="42"/>
                    </a:cubicBezTo>
                    <a:cubicBezTo>
                      <a:pt x="128" y="42"/>
                      <a:pt x="129" y="42"/>
                      <a:pt x="129" y="43"/>
                    </a:cubicBezTo>
                    <a:cubicBezTo>
                      <a:pt x="129" y="43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1" y="44"/>
                      <a:pt x="131" y="45"/>
                      <a:pt x="131" y="44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6"/>
                      <a:pt x="133" y="45"/>
                      <a:pt x="133" y="46"/>
                    </a:cubicBezTo>
                    <a:cubicBezTo>
                      <a:pt x="133" y="46"/>
                      <a:pt x="134" y="47"/>
                      <a:pt x="135" y="47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6" y="48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7" y="49"/>
                    </a:cubicBezTo>
                    <a:cubicBezTo>
                      <a:pt x="136" y="50"/>
                      <a:pt x="137" y="50"/>
                      <a:pt x="137" y="49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7" y="50"/>
                      <a:pt x="137" y="50"/>
                      <a:pt x="137" y="49"/>
                    </a:cubicBezTo>
                    <a:cubicBezTo>
                      <a:pt x="137" y="49"/>
                      <a:pt x="138" y="49"/>
                      <a:pt x="137" y="49"/>
                    </a:cubicBezTo>
                    <a:cubicBezTo>
                      <a:pt x="138" y="49"/>
                      <a:pt x="138" y="50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7" y="48"/>
                      <a:pt x="137" y="48"/>
                      <a:pt x="137" y="48"/>
                    </a:cubicBezTo>
                    <a:cubicBezTo>
                      <a:pt x="137" y="47"/>
                      <a:pt x="136" y="47"/>
                      <a:pt x="136" y="47"/>
                    </a:cubicBezTo>
                    <a:cubicBezTo>
                      <a:pt x="136" y="47"/>
                      <a:pt x="136" y="47"/>
                      <a:pt x="136" y="46"/>
                    </a:cubicBezTo>
                    <a:cubicBezTo>
                      <a:pt x="136" y="46"/>
                      <a:pt x="136" y="47"/>
                      <a:pt x="136" y="46"/>
                    </a:cubicBezTo>
                    <a:cubicBezTo>
                      <a:pt x="136" y="46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7"/>
                      <a:pt x="137" y="47"/>
                      <a:pt x="137" y="47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9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9" y="50"/>
                      <a:pt x="139" y="50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9" y="50"/>
                      <a:pt x="139" y="49"/>
                      <a:pt x="139" y="49"/>
                    </a:cubicBezTo>
                    <a:cubicBezTo>
                      <a:pt x="138" y="48"/>
                      <a:pt x="138" y="49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7"/>
                    </a:cubicBezTo>
                    <a:cubicBezTo>
                      <a:pt x="138" y="47"/>
                      <a:pt x="138" y="48"/>
                      <a:pt x="138" y="48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7" y="47"/>
                      <a:pt x="137" y="47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5"/>
                      <a:pt x="137" y="45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7" y="46"/>
                      <a:pt x="138" y="46"/>
                      <a:pt x="138" y="46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7" y="45"/>
                    </a:cubicBezTo>
                    <a:cubicBezTo>
                      <a:pt x="138" y="45"/>
                      <a:pt x="137" y="45"/>
                      <a:pt x="138" y="45"/>
                    </a:cubicBezTo>
                    <a:cubicBezTo>
                      <a:pt x="137" y="45"/>
                      <a:pt x="138" y="45"/>
                      <a:pt x="137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7" y="44"/>
                      <a:pt x="136" y="42"/>
                      <a:pt x="136" y="42"/>
                    </a:cubicBezTo>
                    <a:cubicBezTo>
                      <a:pt x="135" y="40"/>
                      <a:pt x="135" y="40"/>
                      <a:pt x="136" y="40"/>
                    </a:cubicBezTo>
                    <a:cubicBezTo>
                      <a:pt x="136" y="40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7" y="42"/>
                    </a:cubicBezTo>
                    <a:cubicBezTo>
                      <a:pt x="137" y="42"/>
                      <a:pt x="137" y="42"/>
                      <a:pt x="137" y="43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7" y="43"/>
                      <a:pt x="137" y="43"/>
                      <a:pt x="138" y="43"/>
                    </a:cubicBezTo>
                    <a:cubicBezTo>
                      <a:pt x="137" y="42"/>
                      <a:pt x="137" y="41"/>
                      <a:pt x="136" y="40"/>
                    </a:cubicBezTo>
                    <a:cubicBezTo>
                      <a:pt x="136" y="40"/>
                      <a:pt x="136" y="40"/>
                      <a:pt x="136" y="39"/>
                    </a:cubicBezTo>
                    <a:cubicBezTo>
                      <a:pt x="136" y="39"/>
                      <a:pt x="135" y="39"/>
                      <a:pt x="135" y="39"/>
                    </a:cubicBezTo>
                    <a:cubicBezTo>
                      <a:pt x="136" y="39"/>
                      <a:pt x="135" y="39"/>
                      <a:pt x="135" y="38"/>
                    </a:cubicBezTo>
                    <a:cubicBezTo>
                      <a:pt x="135" y="39"/>
                      <a:pt x="135" y="38"/>
                      <a:pt x="135" y="38"/>
                    </a:cubicBezTo>
                    <a:cubicBezTo>
                      <a:pt x="134" y="38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6"/>
                      <a:pt x="134" y="36"/>
                      <a:pt x="135" y="37"/>
                    </a:cubicBezTo>
                    <a:cubicBezTo>
                      <a:pt x="135" y="38"/>
                      <a:pt x="136" y="39"/>
                      <a:pt x="136" y="39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8" y="42"/>
                      <a:pt x="139" y="43"/>
                      <a:pt x="139" y="44"/>
                    </a:cubicBezTo>
                    <a:cubicBezTo>
                      <a:pt x="139" y="45"/>
                      <a:pt x="140" y="46"/>
                      <a:pt x="140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6"/>
                      <a:pt x="141" y="47"/>
                      <a:pt x="141" y="47"/>
                    </a:cubicBezTo>
                    <a:cubicBezTo>
                      <a:pt x="141" y="47"/>
                      <a:pt x="141" y="46"/>
                      <a:pt x="141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5"/>
                      <a:pt x="140" y="44"/>
                      <a:pt x="140" y="43"/>
                    </a:cubicBezTo>
                    <a:cubicBezTo>
                      <a:pt x="140" y="44"/>
                      <a:pt x="140" y="45"/>
                      <a:pt x="141" y="45"/>
                    </a:cubicBezTo>
                    <a:cubicBezTo>
                      <a:pt x="141" y="45"/>
                      <a:pt x="141" y="46"/>
                      <a:pt x="141" y="46"/>
                    </a:cubicBezTo>
                    <a:cubicBezTo>
                      <a:pt x="141" y="46"/>
                      <a:pt x="141" y="46"/>
                      <a:pt x="142" y="46"/>
                    </a:cubicBezTo>
                    <a:cubicBezTo>
                      <a:pt x="141" y="47"/>
                      <a:pt x="142" y="47"/>
                      <a:pt x="142" y="47"/>
                    </a:cubicBezTo>
                    <a:cubicBezTo>
                      <a:pt x="142" y="48"/>
                      <a:pt x="142" y="49"/>
                      <a:pt x="143" y="49"/>
                    </a:cubicBezTo>
                    <a:cubicBezTo>
                      <a:pt x="143" y="50"/>
                      <a:pt x="144" y="51"/>
                      <a:pt x="144" y="52"/>
                    </a:cubicBezTo>
                    <a:cubicBezTo>
                      <a:pt x="144" y="52"/>
                      <a:pt x="144" y="54"/>
                      <a:pt x="145" y="55"/>
                    </a:cubicBezTo>
                    <a:cubicBezTo>
                      <a:pt x="145" y="56"/>
                      <a:pt x="146" y="57"/>
                      <a:pt x="146" y="58"/>
                    </a:cubicBezTo>
                    <a:cubicBezTo>
                      <a:pt x="146" y="58"/>
                      <a:pt x="146" y="59"/>
                      <a:pt x="146" y="59"/>
                    </a:cubicBezTo>
                    <a:cubicBezTo>
                      <a:pt x="146" y="59"/>
                      <a:pt x="147" y="60"/>
                      <a:pt x="146" y="60"/>
                    </a:cubicBezTo>
                    <a:cubicBezTo>
                      <a:pt x="147" y="61"/>
                      <a:pt x="147" y="63"/>
                      <a:pt x="147" y="63"/>
                    </a:cubicBezTo>
                    <a:cubicBezTo>
                      <a:pt x="147" y="63"/>
                      <a:pt x="147" y="64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5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9" y="67"/>
                      <a:pt x="149" y="66"/>
                      <a:pt x="149" y="66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8"/>
                      <a:pt x="149" y="69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9" y="70"/>
                      <a:pt x="149" y="69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9" y="70"/>
                      <a:pt x="149" y="69"/>
                      <a:pt x="150" y="70"/>
                    </a:cubicBezTo>
                    <a:cubicBezTo>
                      <a:pt x="150" y="69"/>
                      <a:pt x="150" y="69"/>
                      <a:pt x="149" y="69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7"/>
                      <a:pt x="150" y="67"/>
                      <a:pt x="150" y="66"/>
                    </a:cubicBezTo>
                    <a:cubicBezTo>
                      <a:pt x="150" y="65"/>
                      <a:pt x="150" y="67"/>
                      <a:pt x="150" y="68"/>
                    </a:cubicBezTo>
                    <a:cubicBezTo>
                      <a:pt x="150" y="68"/>
                      <a:pt x="150" y="69"/>
                      <a:pt x="150" y="69"/>
                    </a:cubicBezTo>
                    <a:cubicBezTo>
                      <a:pt x="150" y="70"/>
                      <a:pt x="151" y="71"/>
                      <a:pt x="151" y="72"/>
                    </a:cubicBezTo>
                    <a:cubicBezTo>
                      <a:pt x="151" y="72"/>
                      <a:pt x="151" y="73"/>
                      <a:pt x="151" y="72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1" y="73"/>
                      <a:pt x="151" y="73"/>
                      <a:pt x="151" y="72"/>
                    </a:cubicBezTo>
                    <a:cubicBezTo>
                      <a:pt x="151" y="73"/>
                      <a:pt x="151" y="72"/>
                      <a:pt x="151" y="72"/>
                    </a:cubicBezTo>
                    <a:cubicBezTo>
                      <a:pt x="151" y="73"/>
                      <a:pt x="152" y="72"/>
                      <a:pt x="152" y="73"/>
                    </a:cubicBezTo>
                    <a:cubicBezTo>
                      <a:pt x="152" y="73"/>
                      <a:pt x="152" y="72"/>
                      <a:pt x="152" y="72"/>
                    </a:cubicBezTo>
                    <a:cubicBezTo>
                      <a:pt x="152" y="71"/>
                      <a:pt x="152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52" y="68"/>
                      <a:pt x="152" y="67"/>
                      <a:pt x="152" y="67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3"/>
                      <a:pt x="152" y="63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2" y="62"/>
                      <a:pt x="152" y="61"/>
                      <a:pt x="152" y="61"/>
                    </a:cubicBezTo>
                    <a:cubicBezTo>
                      <a:pt x="152" y="61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1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59"/>
                      <a:pt x="152" y="59"/>
                    </a:cubicBezTo>
                    <a:cubicBezTo>
                      <a:pt x="152" y="58"/>
                      <a:pt x="152" y="58"/>
                      <a:pt x="152" y="58"/>
                    </a:cubicBezTo>
                    <a:cubicBezTo>
                      <a:pt x="152" y="58"/>
                      <a:pt x="152" y="57"/>
                      <a:pt x="152" y="58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2" y="56"/>
                      <a:pt x="152" y="55"/>
                      <a:pt x="151" y="54"/>
                    </a:cubicBezTo>
                    <a:cubicBezTo>
                      <a:pt x="151" y="54"/>
                      <a:pt x="151" y="54"/>
                      <a:pt x="151" y="53"/>
                    </a:cubicBezTo>
                    <a:cubicBezTo>
                      <a:pt x="151" y="52"/>
                      <a:pt x="150" y="50"/>
                      <a:pt x="150" y="50"/>
                    </a:cubicBezTo>
                    <a:cubicBezTo>
                      <a:pt x="150" y="49"/>
                      <a:pt x="150" y="48"/>
                      <a:pt x="149" y="47"/>
                    </a:cubicBezTo>
                    <a:cubicBezTo>
                      <a:pt x="149" y="47"/>
                      <a:pt x="149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50" y="47"/>
                      <a:pt x="150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5"/>
                      <a:pt x="149" y="46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0" y="47"/>
                      <a:pt x="150" y="47"/>
                    </a:cubicBezTo>
                    <a:cubicBezTo>
                      <a:pt x="150" y="48"/>
                      <a:pt x="150" y="48"/>
                      <a:pt x="150" y="49"/>
                    </a:cubicBezTo>
                    <a:cubicBezTo>
                      <a:pt x="151" y="49"/>
                      <a:pt x="151" y="49"/>
                      <a:pt x="151" y="50"/>
                    </a:cubicBezTo>
                    <a:cubicBezTo>
                      <a:pt x="151" y="50"/>
                      <a:pt x="151" y="49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4"/>
                      <a:pt x="152" y="54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52" y="54"/>
                      <a:pt x="152" y="55"/>
                      <a:pt x="152" y="54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6"/>
                      <a:pt x="152" y="55"/>
                      <a:pt x="152" y="56"/>
                    </a:cubicBezTo>
                    <a:cubicBezTo>
                      <a:pt x="152" y="56"/>
                      <a:pt x="153" y="56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9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1"/>
                    </a:cubicBezTo>
                    <a:cubicBezTo>
                      <a:pt x="153" y="60"/>
                      <a:pt x="153" y="61"/>
                      <a:pt x="154" y="61"/>
                    </a:cubicBezTo>
                    <a:cubicBezTo>
                      <a:pt x="154" y="61"/>
                      <a:pt x="153" y="61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5"/>
                      <a:pt x="153" y="55"/>
                    </a:cubicBezTo>
                    <a:cubicBezTo>
                      <a:pt x="153" y="55"/>
                      <a:pt x="153" y="55"/>
                      <a:pt x="153" y="55"/>
                    </a:cubicBezTo>
                    <a:cubicBezTo>
                      <a:pt x="153" y="55"/>
                      <a:pt x="152" y="55"/>
                      <a:pt x="152" y="55"/>
                    </a:cubicBezTo>
                    <a:cubicBezTo>
                      <a:pt x="153" y="55"/>
                      <a:pt x="153" y="55"/>
                      <a:pt x="152" y="55"/>
                    </a:cubicBezTo>
                    <a:cubicBezTo>
                      <a:pt x="152" y="55"/>
                      <a:pt x="152" y="54"/>
                      <a:pt x="152" y="54"/>
                    </a:cubicBezTo>
                    <a:cubicBezTo>
                      <a:pt x="152" y="54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2"/>
                    </a:cubicBezTo>
                    <a:cubicBezTo>
                      <a:pt x="152" y="53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2"/>
                      <a:pt x="152" y="51"/>
                      <a:pt x="152" y="52"/>
                    </a:cubicBezTo>
                    <a:cubicBezTo>
                      <a:pt x="152" y="51"/>
                      <a:pt x="152" y="51"/>
                      <a:pt x="151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1" y="51"/>
                      <a:pt x="151" y="50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50"/>
                      <a:pt x="151" y="49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0" y="48"/>
                      <a:pt x="150" y="48"/>
                    </a:cubicBezTo>
                    <a:cubicBezTo>
                      <a:pt x="150" y="48"/>
                      <a:pt x="151" y="48"/>
                      <a:pt x="151" y="48"/>
                    </a:cubicBezTo>
                    <a:cubicBezTo>
                      <a:pt x="150" y="48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1" y="47"/>
                      <a:pt x="151" y="47"/>
                    </a:cubicBezTo>
                    <a:cubicBezTo>
                      <a:pt x="151" y="48"/>
                      <a:pt x="151" y="48"/>
                      <a:pt x="151" y="49"/>
                    </a:cubicBezTo>
                    <a:cubicBezTo>
                      <a:pt x="151" y="48"/>
                      <a:pt x="151" y="49"/>
                      <a:pt x="151" y="49"/>
                    </a:cubicBezTo>
                    <a:cubicBezTo>
                      <a:pt x="151" y="49"/>
                      <a:pt x="151" y="50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2" y="51"/>
                      <a:pt x="152" y="50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3"/>
                      <a:pt x="152" y="53"/>
                    </a:cubicBezTo>
                    <a:cubicBezTo>
                      <a:pt x="152" y="53"/>
                      <a:pt x="153" y="53"/>
                      <a:pt x="152" y="53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0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8"/>
                      <a:pt x="151" y="48"/>
                    </a:cubicBezTo>
                    <a:cubicBezTo>
                      <a:pt x="151" y="48"/>
                      <a:pt x="151" y="47"/>
                      <a:pt x="151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49" y="43"/>
                      <a:pt x="150" y="44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2"/>
                      <a:pt x="148" y="41"/>
                    </a:cubicBezTo>
                    <a:cubicBezTo>
                      <a:pt x="148" y="41"/>
                      <a:pt x="148" y="41"/>
                      <a:pt x="148" y="42"/>
                    </a:cubicBezTo>
                    <a:cubicBezTo>
                      <a:pt x="149" y="42"/>
                      <a:pt x="149" y="42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5"/>
                      <a:pt x="149" y="44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5"/>
                      <a:pt x="149" y="45"/>
                      <a:pt x="149" y="45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3"/>
                      <a:pt x="149" y="44"/>
                      <a:pt x="149" y="43"/>
                    </a:cubicBezTo>
                    <a:cubicBezTo>
                      <a:pt x="149" y="43"/>
                      <a:pt x="148" y="42"/>
                      <a:pt x="148" y="42"/>
                    </a:cubicBezTo>
                    <a:cubicBezTo>
                      <a:pt x="148" y="42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1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8"/>
                      <a:pt x="146" y="39"/>
                      <a:pt x="147" y="39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6" y="39"/>
                      <a:pt x="146" y="39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5" y="36"/>
                      <a:pt x="145" y="37"/>
                    </a:cubicBezTo>
                    <a:cubicBezTo>
                      <a:pt x="145" y="37"/>
                      <a:pt x="146" y="37"/>
                      <a:pt x="146" y="37"/>
                    </a:cubicBezTo>
                    <a:cubicBezTo>
                      <a:pt x="145" y="37"/>
                      <a:pt x="145" y="37"/>
                      <a:pt x="145" y="36"/>
                    </a:cubicBezTo>
                    <a:cubicBezTo>
                      <a:pt x="145" y="36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4" y="35"/>
                      <a:pt x="144" y="35"/>
                    </a:cubicBezTo>
                    <a:cubicBezTo>
                      <a:pt x="144" y="35"/>
                      <a:pt x="144" y="35"/>
                      <a:pt x="145" y="35"/>
                    </a:cubicBezTo>
                    <a:cubicBezTo>
                      <a:pt x="144" y="35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3"/>
                    </a:cubicBezTo>
                    <a:cubicBezTo>
                      <a:pt x="143" y="33"/>
                      <a:pt x="143" y="34"/>
                      <a:pt x="143" y="33"/>
                    </a:cubicBezTo>
                    <a:cubicBezTo>
                      <a:pt x="143" y="34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4"/>
                      <a:pt x="144" y="34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2"/>
                      <a:pt x="142" y="31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3" y="32"/>
                      <a:pt x="143" y="33"/>
                      <a:pt x="143" y="33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1"/>
                      <a:pt x="142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29"/>
                    </a:cubicBezTo>
                    <a:cubicBezTo>
                      <a:pt x="141" y="30"/>
                      <a:pt x="140" y="29"/>
                      <a:pt x="140" y="29"/>
                    </a:cubicBezTo>
                    <a:cubicBezTo>
                      <a:pt x="140" y="29"/>
                      <a:pt x="141" y="30"/>
                      <a:pt x="141" y="30"/>
                    </a:cubicBezTo>
                    <a:cubicBezTo>
                      <a:pt x="140" y="29"/>
                      <a:pt x="141" y="30"/>
                      <a:pt x="140" y="30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1" y="29"/>
                      <a:pt x="140" y="29"/>
                    </a:cubicBezTo>
                    <a:cubicBezTo>
                      <a:pt x="140" y="29"/>
                      <a:pt x="140" y="28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8"/>
                      <a:pt x="140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0" y="28"/>
                      <a:pt x="139" y="28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8" y="25"/>
                      <a:pt x="137" y="23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3" y="19"/>
                      <a:pt x="130" y="16"/>
                      <a:pt x="126" y="14"/>
                    </a:cubicBezTo>
                    <a:cubicBezTo>
                      <a:pt x="119" y="9"/>
                      <a:pt x="110" y="4"/>
                      <a:pt x="101" y="2"/>
                    </a:cubicBezTo>
                    <a:cubicBezTo>
                      <a:pt x="95" y="1"/>
                      <a:pt x="89" y="0"/>
                      <a:pt x="83" y="0"/>
                    </a:cubicBezTo>
                    <a:cubicBezTo>
                      <a:pt x="75" y="1"/>
                      <a:pt x="68" y="2"/>
                      <a:pt x="61" y="4"/>
                    </a:cubicBezTo>
                    <a:cubicBezTo>
                      <a:pt x="54" y="6"/>
                      <a:pt x="47" y="9"/>
                      <a:pt x="42" y="14"/>
                    </a:cubicBezTo>
                    <a:cubicBezTo>
                      <a:pt x="38" y="17"/>
                      <a:pt x="34" y="20"/>
                      <a:pt x="31" y="23"/>
                    </a:cubicBezTo>
                    <a:cubicBezTo>
                      <a:pt x="27" y="28"/>
                      <a:pt x="23" y="33"/>
                      <a:pt x="20" y="40"/>
                    </a:cubicBezTo>
                    <a:cubicBezTo>
                      <a:pt x="17" y="46"/>
                      <a:pt x="15" y="52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3"/>
                      <a:pt x="12" y="67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2"/>
                      <a:pt x="12" y="75"/>
                      <a:pt x="12" y="76"/>
                    </a:cubicBezTo>
                    <a:cubicBezTo>
                      <a:pt x="13" y="81"/>
                      <a:pt x="13" y="87"/>
                      <a:pt x="15" y="92"/>
                    </a:cubicBezTo>
                    <a:cubicBezTo>
                      <a:pt x="16" y="98"/>
                      <a:pt x="19" y="103"/>
                      <a:pt x="21" y="108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2" y="110"/>
                      <a:pt x="23" y="111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5" y="115"/>
                      <a:pt x="27" y="117"/>
                      <a:pt x="29" y="119"/>
                    </a:cubicBezTo>
                    <a:cubicBezTo>
                      <a:pt x="31" y="122"/>
                      <a:pt x="32" y="124"/>
                      <a:pt x="34" y="125"/>
                    </a:cubicBezTo>
                    <a:cubicBezTo>
                      <a:pt x="34" y="126"/>
                      <a:pt x="35" y="126"/>
                      <a:pt x="35" y="126"/>
                    </a:cubicBezTo>
                    <a:cubicBezTo>
                      <a:pt x="35" y="126"/>
                      <a:pt x="35" y="126"/>
                      <a:pt x="36" y="127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6" y="127"/>
                      <a:pt x="37" y="128"/>
                      <a:pt x="36" y="128"/>
                    </a:cubicBezTo>
                    <a:cubicBezTo>
                      <a:pt x="37" y="128"/>
                      <a:pt x="37" y="129"/>
                      <a:pt x="37" y="129"/>
                    </a:cubicBezTo>
                    <a:cubicBezTo>
                      <a:pt x="37" y="129"/>
                      <a:pt x="37" y="129"/>
                      <a:pt x="37" y="129"/>
                    </a:cubicBezTo>
                    <a:cubicBezTo>
                      <a:pt x="36" y="128"/>
                      <a:pt x="35" y="127"/>
                      <a:pt x="34" y="126"/>
                    </a:cubicBezTo>
                    <a:cubicBezTo>
                      <a:pt x="32" y="125"/>
                      <a:pt x="29" y="122"/>
                      <a:pt x="27" y="120"/>
                    </a:cubicBezTo>
                    <a:cubicBezTo>
                      <a:pt x="26" y="119"/>
                      <a:pt x="24" y="117"/>
                      <a:pt x="23" y="114"/>
                    </a:cubicBezTo>
                    <a:cubicBezTo>
                      <a:pt x="21" y="113"/>
                      <a:pt x="21" y="112"/>
                      <a:pt x="20" y="111"/>
                    </a:cubicBezTo>
                    <a:cubicBezTo>
                      <a:pt x="18" y="108"/>
                      <a:pt x="17" y="105"/>
                      <a:pt x="15" y="103"/>
                    </a:cubicBezTo>
                    <a:cubicBezTo>
                      <a:pt x="14" y="100"/>
                      <a:pt x="13" y="97"/>
                      <a:pt x="12" y="94"/>
                    </a:cubicBezTo>
                    <a:cubicBezTo>
                      <a:pt x="11" y="93"/>
                      <a:pt x="11" y="92"/>
                      <a:pt x="10" y="90"/>
                    </a:cubicBezTo>
                    <a:cubicBezTo>
                      <a:pt x="10" y="88"/>
                      <a:pt x="9" y="86"/>
                      <a:pt x="9" y="83"/>
                    </a:cubicBezTo>
                    <a:cubicBezTo>
                      <a:pt x="9" y="83"/>
                      <a:pt x="8" y="82"/>
                      <a:pt x="8" y="81"/>
                    </a:cubicBezTo>
                    <a:cubicBezTo>
                      <a:pt x="8" y="80"/>
                      <a:pt x="8" y="79"/>
                      <a:pt x="8" y="79"/>
                    </a:cubicBezTo>
                    <a:cubicBezTo>
                      <a:pt x="8" y="77"/>
                      <a:pt x="8" y="75"/>
                      <a:pt x="7" y="74"/>
                    </a:cubicBezTo>
                    <a:cubicBezTo>
                      <a:pt x="7" y="74"/>
                      <a:pt x="7" y="73"/>
                      <a:pt x="7" y="71"/>
                    </a:cubicBezTo>
                    <a:cubicBezTo>
                      <a:pt x="7" y="70"/>
                      <a:pt x="7" y="68"/>
                      <a:pt x="7" y="67"/>
                    </a:cubicBezTo>
                    <a:cubicBezTo>
                      <a:pt x="6" y="67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6"/>
                      <a:pt x="5" y="66"/>
                      <a:pt x="6" y="66"/>
                    </a:cubicBezTo>
                    <a:cubicBezTo>
                      <a:pt x="6" y="66"/>
                      <a:pt x="6" y="67"/>
                      <a:pt x="6" y="67"/>
                    </a:cubicBezTo>
                    <a:cubicBezTo>
                      <a:pt x="5" y="68"/>
                      <a:pt x="5" y="68"/>
                      <a:pt x="5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65"/>
                      <a:pt x="5" y="62"/>
                      <a:pt x="5" y="60"/>
                    </a:cubicBezTo>
                    <a:cubicBezTo>
                      <a:pt x="5" y="60"/>
                      <a:pt x="6" y="58"/>
                      <a:pt x="5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8"/>
                      <a:pt x="5" y="58"/>
                      <a:pt x="4" y="57"/>
                    </a:cubicBezTo>
                    <a:cubicBezTo>
                      <a:pt x="4" y="59"/>
                      <a:pt x="4" y="61"/>
                      <a:pt x="4" y="63"/>
                    </a:cubicBezTo>
                    <a:cubicBezTo>
                      <a:pt x="3" y="62"/>
                      <a:pt x="3" y="63"/>
                      <a:pt x="3" y="63"/>
                    </a:cubicBezTo>
                    <a:cubicBezTo>
                      <a:pt x="3" y="63"/>
                      <a:pt x="3" y="62"/>
                      <a:pt x="3" y="62"/>
                    </a:cubicBezTo>
                    <a:cubicBezTo>
                      <a:pt x="3" y="62"/>
                      <a:pt x="3" y="64"/>
                      <a:pt x="3" y="66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68"/>
                      <a:pt x="2" y="69"/>
                      <a:pt x="2" y="69"/>
                    </a:cubicBezTo>
                    <a:cubicBezTo>
                      <a:pt x="2" y="69"/>
                      <a:pt x="2" y="68"/>
                      <a:pt x="2" y="68"/>
                    </a:cubicBezTo>
                    <a:cubicBezTo>
                      <a:pt x="2" y="70"/>
                      <a:pt x="1" y="73"/>
                      <a:pt x="2" y="75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6"/>
                      <a:pt x="1" y="75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5"/>
                      <a:pt x="1" y="78"/>
                      <a:pt x="1" y="79"/>
                    </a:cubicBezTo>
                    <a:close/>
                    <a:moveTo>
                      <a:pt x="122" y="50"/>
                    </a:move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lose/>
                    <a:moveTo>
                      <a:pt x="68" y="130"/>
                    </a:moveTo>
                    <a:cubicBezTo>
                      <a:pt x="68" y="130"/>
                      <a:pt x="68" y="131"/>
                      <a:pt x="68" y="131"/>
                    </a:cubicBezTo>
                    <a:cubicBezTo>
                      <a:pt x="68" y="131"/>
                      <a:pt x="68" y="130"/>
                      <a:pt x="68" y="130"/>
                    </a:cubicBezTo>
                    <a:close/>
                    <a:moveTo>
                      <a:pt x="38" y="111"/>
                    </a:move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9" y="111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40" y="112"/>
                      <a:pt x="40" y="113"/>
                    </a:cubicBezTo>
                    <a:cubicBezTo>
                      <a:pt x="40" y="113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8" y="111"/>
                    </a:cubicBezTo>
                    <a:close/>
                    <a:moveTo>
                      <a:pt x="37" y="110"/>
                    </a:moveTo>
                    <a:cubicBezTo>
                      <a:pt x="37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10"/>
                      <a:pt x="38" y="110"/>
                    </a:cubicBezTo>
                    <a:cubicBezTo>
                      <a:pt x="38" y="110"/>
                      <a:pt x="37" y="110"/>
                      <a:pt x="37" y="110"/>
                    </a:cubicBezTo>
                    <a:close/>
                    <a:moveTo>
                      <a:pt x="3" y="69"/>
                    </a:move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1"/>
                      <a:pt x="3" y="70"/>
                      <a:pt x="3" y="69"/>
                    </a:cubicBezTo>
                    <a:close/>
                    <a:moveTo>
                      <a:pt x="5" y="59"/>
                    </a:moveTo>
                    <a:cubicBezTo>
                      <a:pt x="5" y="59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59"/>
                    </a:cubicBezTo>
                    <a:close/>
                    <a:moveTo>
                      <a:pt x="5" y="70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6" y="67"/>
                    </a:moveTo>
                    <a:cubicBezTo>
                      <a:pt x="6" y="67"/>
                      <a:pt x="6" y="68"/>
                      <a:pt x="6" y="67"/>
                    </a:cubicBezTo>
                    <a:cubicBezTo>
                      <a:pt x="6" y="68"/>
                      <a:pt x="6" y="68"/>
                      <a:pt x="6" y="69"/>
                    </a:cubicBezTo>
                    <a:cubicBezTo>
                      <a:pt x="6" y="68"/>
                      <a:pt x="6" y="69"/>
                      <a:pt x="6" y="67"/>
                    </a:cubicBezTo>
                    <a:close/>
                    <a:moveTo>
                      <a:pt x="160" y="98"/>
                    </a:move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8"/>
                      <a:pt x="159" y="98"/>
                      <a:pt x="159" y="98"/>
                    </a:cubicBezTo>
                    <a:cubicBezTo>
                      <a:pt x="159" y="98"/>
                      <a:pt x="160" y="98"/>
                      <a:pt x="160" y="98"/>
                    </a:cubicBezTo>
                    <a:close/>
                    <a:moveTo>
                      <a:pt x="154" y="110"/>
                    </a:move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3" y="111"/>
                      <a:pt x="153" y="110"/>
                      <a:pt x="153" y="111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3" y="110"/>
                      <a:pt x="154" y="110"/>
                    </a:cubicBezTo>
                    <a:close/>
                    <a:moveTo>
                      <a:pt x="37" y="127"/>
                    </a:move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8" y="127"/>
                      <a:pt x="38" y="127"/>
                    </a:cubicBezTo>
                    <a:cubicBezTo>
                      <a:pt x="38" y="128"/>
                      <a:pt x="38" y="127"/>
                      <a:pt x="38" y="128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7" y="127"/>
                      <a:pt x="37" y="127"/>
                    </a:cubicBezTo>
                    <a:close/>
                    <a:moveTo>
                      <a:pt x="2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8" y="116"/>
                      <a:pt x="28" y="116"/>
                    </a:cubicBezTo>
                    <a:cubicBezTo>
                      <a:pt x="28" y="117"/>
                      <a:pt x="28" y="116"/>
                      <a:pt x="28" y="117"/>
                    </a:cubicBezTo>
                    <a:cubicBezTo>
                      <a:pt x="28" y="117"/>
                      <a:pt x="28" y="116"/>
                      <a:pt x="28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7" y="116"/>
                      <a:pt x="28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lose/>
                    <a:moveTo>
                      <a:pt x="33" y="12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4" y="123"/>
                      <a:pt x="34" y="123"/>
                      <a:pt x="34" y="124"/>
                    </a:cubicBezTo>
                    <a:cubicBezTo>
                      <a:pt x="34" y="123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3" y="124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lose/>
                    <a:moveTo>
                      <a:pt x="35" y="125"/>
                    </a:move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4" y="125"/>
                    </a:cubicBezTo>
                    <a:cubicBezTo>
                      <a:pt x="34" y="124"/>
                      <a:pt x="35" y="124"/>
                      <a:pt x="34" y="124"/>
                    </a:cubicBezTo>
                    <a:cubicBezTo>
                      <a:pt x="34" y="124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lose/>
                    <a:moveTo>
                      <a:pt x="32" y="122"/>
                    </a:move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1"/>
                      <a:pt x="32" y="121"/>
                    </a:cubicBezTo>
                    <a:cubicBezTo>
                      <a:pt x="31" y="121"/>
                      <a:pt x="32" y="121"/>
                      <a:pt x="32" y="122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1"/>
                      <a:pt x="32" y="122"/>
                      <a:pt x="32" y="122"/>
                    </a:cubicBezTo>
                    <a:cubicBezTo>
                      <a:pt x="32" y="122"/>
                      <a:pt x="33" y="122"/>
                      <a:pt x="33" y="122"/>
                    </a:cubicBezTo>
                    <a:cubicBezTo>
                      <a:pt x="33" y="123"/>
                      <a:pt x="32" y="122"/>
                      <a:pt x="32" y="122"/>
                    </a:cubicBezTo>
                    <a:close/>
                    <a:moveTo>
                      <a:pt x="31" y="121"/>
                    </a:moveTo>
                    <a:cubicBezTo>
                      <a:pt x="31" y="121"/>
                      <a:pt x="31" y="121"/>
                      <a:pt x="30" y="120"/>
                    </a:cubicBezTo>
                    <a:cubicBezTo>
                      <a:pt x="31" y="120"/>
                      <a:pt x="30" y="120"/>
                      <a:pt x="30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lose/>
                    <a:moveTo>
                      <a:pt x="29" y="118"/>
                    </a:moveTo>
                    <a:cubicBezTo>
                      <a:pt x="29" y="118"/>
                      <a:pt x="28" y="118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9" y="117"/>
                      <a:pt x="29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lose/>
                    <a:moveTo>
                      <a:pt x="23" y="109"/>
                    </a:moveTo>
                    <a:cubicBezTo>
                      <a:pt x="23" y="109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ubicBezTo>
                      <a:pt x="23" y="109"/>
                      <a:pt x="23" y="110"/>
                      <a:pt x="24" y="110"/>
                    </a:cubicBezTo>
                    <a:cubicBezTo>
                      <a:pt x="24" y="111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lose/>
                    <a:moveTo>
                      <a:pt x="41" y="131"/>
                    </a:moveTo>
                    <a:cubicBezTo>
                      <a:pt x="41" y="131"/>
                      <a:pt x="42" y="131"/>
                      <a:pt x="41" y="130"/>
                    </a:cubicBezTo>
                    <a:cubicBezTo>
                      <a:pt x="41" y="130"/>
                      <a:pt x="42" y="130"/>
                      <a:pt x="42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131"/>
                      <a:pt x="42" y="131"/>
                      <a:pt x="41" y="131"/>
                    </a:cubicBezTo>
                    <a:close/>
                    <a:moveTo>
                      <a:pt x="41" y="130"/>
                    </a:move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0"/>
                      <a:pt x="40" y="130"/>
                      <a:pt x="40" y="130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29"/>
                      <a:pt x="40" y="129"/>
                      <a:pt x="40" y="130"/>
                    </a:cubicBezTo>
                    <a:cubicBezTo>
                      <a:pt x="41" y="130"/>
                      <a:pt x="41" y="130"/>
                      <a:pt x="41" y="130"/>
                    </a:cubicBezTo>
                    <a:close/>
                    <a:moveTo>
                      <a:pt x="39" y="129"/>
                    </a:moveTo>
                    <a:cubicBezTo>
                      <a:pt x="39" y="129"/>
                      <a:pt x="39" y="129"/>
                      <a:pt x="39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28"/>
                      <a:pt x="39" y="128"/>
                      <a:pt x="39" y="128"/>
                    </a:cubicBezTo>
                    <a:cubicBezTo>
                      <a:pt x="39" y="128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lose/>
                    <a:moveTo>
                      <a:pt x="35" y="125"/>
                    </a:moveTo>
                    <a:cubicBezTo>
                      <a:pt x="36" y="125"/>
                      <a:pt x="36" y="126"/>
                      <a:pt x="36" y="126"/>
                    </a:cubicBezTo>
                    <a:cubicBezTo>
                      <a:pt x="36" y="126"/>
                      <a:pt x="37" y="126"/>
                      <a:pt x="37" y="127"/>
                    </a:cubicBezTo>
                    <a:cubicBezTo>
                      <a:pt x="37" y="127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7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5" y="125"/>
                      <a:pt x="36" y="126"/>
                      <a:pt x="35" y="125"/>
                    </a:cubicBezTo>
                    <a:close/>
                    <a:moveTo>
                      <a:pt x="26" y="115"/>
                    </a:moveTo>
                    <a:cubicBezTo>
                      <a:pt x="26" y="115"/>
                      <a:pt x="26" y="115"/>
                      <a:pt x="26" y="115"/>
                    </a:cubicBezTo>
                    <a:cubicBezTo>
                      <a:pt x="26" y="115"/>
                      <a:pt x="26" y="114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4"/>
                      <a:pt x="27" y="115"/>
                      <a:pt x="27" y="115"/>
                    </a:cubicBezTo>
                    <a:cubicBezTo>
                      <a:pt x="26" y="115"/>
                      <a:pt x="27" y="115"/>
                      <a:pt x="26" y="115"/>
                    </a:cubicBezTo>
                    <a:close/>
                    <a:moveTo>
                      <a:pt x="25" y="113"/>
                    </a:moveTo>
                    <a:cubicBezTo>
                      <a:pt x="25" y="112"/>
                      <a:pt x="25" y="113"/>
                      <a:pt x="26" y="114"/>
                    </a:cubicBezTo>
                    <a:cubicBezTo>
                      <a:pt x="25" y="113"/>
                      <a:pt x="25" y="113"/>
                      <a:pt x="25" y="113"/>
                    </a:cubicBezTo>
                    <a:close/>
                    <a:moveTo>
                      <a:pt x="24" y="111"/>
                    </a:move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5" y="112"/>
                    </a:cubicBezTo>
                    <a:cubicBezTo>
                      <a:pt x="24" y="112"/>
                      <a:pt x="24" y="111"/>
                      <a:pt x="24" y="111"/>
                    </a:cubicBezTo>
                    <a:close/>
                    <a:moveTo>
                      <a:pt x="22" y="107"/>
                    </a:moveTo>
                    <a:cubicBezTo>
                      <a:pt x="22" y="107"/>
                      <a:pt x="21" y="107"/>
                      <a:pt x="21" y="107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5"/>
                      <a:pt x="20" y="105"/>
                      <a:pt x="20" y="104"/>
                    </a:cubicBezTo>
                    <a:cubicBezTo>
                      <a:pt x="20" y="104"/>
                      <a:pt x="21" y="104"/>
                      <a:pt x="20" y="104"/>
                    </a:cubicBezTo>
                    <a:cubicBezTo>
                      <a:pt x="20" y="104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6"/>
                      <a:pt x="21" y="106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8"/>
                      <a:pt x="22" y="108"/>
                    </a:cubicBezTo>
                    <a:cubicBezTo>
                      <a:pt x="22" y="108"/>
                      <a:pt x="23" y="108"/>
                      <a:pt x="22" y="108"/>
                    </a:cubicBezTo>
                    <a:cubicBezTo>
                      <a:pt x="22" y="108"/>
                      <a:pt x="23" y="108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7"/>
                      <a:pt x="22" y="108"/>
                    </a:cubicBezTo>
                    <a:cubicBezTo>
                      <a:pt x="22" y="107"/>
                      <a:pt x="22" y="107"/>
                      <a:pt x="22" y="107"/>
                    </a:cubicBezTo>
                    <a:close/>
                    <a:moveTo>
                      <a:pt x="43" y="132"/>
                    </a:move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1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3" y="132"/>
                      <a:pt x="43" y="132"/>
                    </a:cubicBezTo>
                    <a:close/>
                    <a:moveTo>
                      <a:pt x="29" y="119"/>
                    </a:moveTo>
                    <a:cubicBezTo>
                      <a:pt x="29" y="119"/>
                      <a:pt x="29" y="119"/>
                      <a:pt x="29" y="118"/>
                    </a:cubicBezTo>
                    <a:cubicBezTo>
                      <a:pt x="29" y="119"/>
                      <a:pt x="30" y="119"/>
                      <a:pt x="30" y="119"/>
                    </a:cubicBezTo>
                    <a:cubicBezTo>
                      <a:pt x="30" y="119"/>
                      <a:pt x="29" y="119"/>
                      <a:pt x="30" y="119"/>
                    </a:cubicBezTo>
                    <a:cubicBezTo>
                      <a:pt x="30" y="119"/>
                      <a:pt x="29" y="118"/>
                      <a:pt x="29" y="119"/>
                    </a:cubicBezTo>
                    <a:cubicBezTo>
                      <a:pt x="29" y="119"/>
                      <a:pt x="29" y="119"/>
                      <a:pt x="29" y="119"/>
                    </a:cubicBezTo>
                    <a:close/>
                    <a:moveTo>
                      <a:pt x="19" y="102"/>
                    </a:move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0" y="102"/>
                      <a:pt x="19" y="102"/>
                      <a:pt x="19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lose/>
                    <a:moveTo>
                      <a:pt x="18" y="99"/>
                    </a:move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100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9" y="100"/>
                      <a:pt x="19" y="100"/>
                    </a:cubicBezTo>
                    <a:cubicBezTo>
                      <a:pt x="18" y="100"/>
                      <a:pt x="18" y="100"/>
                      <a:pt x="18" y="99"/>
                    </a:cubicBezTo>
                    <a:close/>
                    <a:moveTo>
                      <a:pt x="20" y="103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0" y="103"/>
                      <a:pt x="19" y="102"/>
                    </a:cubicBezTo>
                    <a:cubicBezTo>
                      <a:pt x="19" y="102"/>
                      <a:pt x="20" y="103"/>
                      <a:pt x="20" y="102"/>
                    </a:cubicBezTo>
                    <a:cubicBezTo>
                      <a:pt x="20" y="102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3"/>
                    </a:cubicBezTo>
                    <a:close/>
                    <a:moveTo>
                      <a:pt x="18" y="98"/>
                    </a:moveTo>
                    <a:cubicBezTo>
                      <a:pt x="17" y="98"/>
                      <a:pt x="17" y="98"/>
                      <a:pt x="17" y="97"/>
                    </a:cubicBezTo>
                    <a:cubicBezTo>
                      <a:pt x="18" y="98"/>
                      <a:pt x="18" y="98"/>
                      <a:pt x="17" y="97"/>
                    </a:cubicBezTo>
                    <a:cubicBezTo>
                      <a:pt x="18" y="97"/>
                      <a:pt x="18" y="98"/>
                      <a:pt x="18" y="98"/>
                    </a:cubicBezTo>
                    <a:cubicBezTo>
                      <a:pt x="18" y="98"/>
                      <a:pt x="18" y="98"/>
                      <a:pt x="18" y="98"/>
                    </a:cubicBezTo>
                    <a:close/>
                    <a:moveTo>
                      <a:pt x="16" y="94"/>
                    </a:moveTo>
                    <a:cubicBezTo>
                      <a:pt x="16" y="94"/>
                      <a:pt x="16" y="94"/>
                      <a:pt x="16" y="94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6" y="94"/>
                      <a:pt x="16" y="94"/>
                      <a:pt x="16" y="94"/>
                    </a:cubicBezTo>
                    <a:close/>
                    <a:moveTo>
                      <a:pt x="17" y="96"/>
                    </a:move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5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lose/>
                    <a:moveTo>
                      <a:pt x="45" y="133"/>
                    </a:moveTo>
                    <a:cubicBezTo>
                      <a:pt x="45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4" y="132"/>
                    </a:cubicBezTo>
                    <a:cubicBezTo>
                      <a:pt x="44" y="133"/>
                      <a:pt x="45" y="133"/>
                      <a:pt x="45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6" y="134"/>
                      <a:pt x="45" y="133"/>
                      <a:pt x="45" y="133"/>
                    </a:cubicBezTo>
                    <a:close/>
                    <a:moveTo>
                      <a:pt x="16" y="93"/>
                    </a:move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lose/>
                    <a:moveTo>
                      <a:pt x="15" y="91"/>
                    </a:move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6" y="91"/>
                    </a:cubicBezTo>
                    <a:lnTo>
                      <a:pt x="15" y="91"/>
                    </a:lnTo>
                    <a:close/>
                    <a:moveTo>
                      <a:pt x="15" y="88"/>
                    </a:moveTo>
                    <a:cubicBezTo>
                      <a:pt x="15" y="88"/>
                      <a:pt x="15" y="89"/>
                      <a:pt x="15" y="89"/>
                    </a:cubicBezTo>
                    <a:cubicBezTo>
                      <a:pt x="15" y="89"/>
                      <a:pt x="15" y="88"/>
                      <a:pt x="15" y="88"/>
                    </a:cubicBezTo>
                    <a:close/>
                    <a:moveTo>
                      <a:pt x="141" y="30"/>
                    </a:move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lose/>
                    <a:moveTo>
                      <a:pt x="148" y="43"/>
                    </a:move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4"/>
                      <a:pt x="149" y="43"/>
                      <a:pt x="148" y="43"/>
                    </a:cubicBezTo>
                    <a:close/>
                    <a:moveTo>
                      <a:pt x="148" y="42"/>
                    </a:move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lose/>
                    <a:moveTo>
                      <a:pt x="65" y="11"/>
                    </a:moveTo>
                    <a:cubicBezTo>
                      <a:pt x="64" y="12"/>
                      <a:pt x="63" y="12"/>
                      <a:pt x="62" y="13"/>
                    </a:cubicBezTo>
                    <a:cubicBezTo>
                      <a:pt x="61" y="14"/>
                      <a:pt x="59" y="14"/>
                      <a:pt x="58" y="15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7" y="16"/>
                      <a:pt x="56" y="16"/>
                      <a:pt x="55" y="17"/>
                    </a:cubicBezTo>
                    <a:cubicBezTo>
                      <a:pt x="54" y="17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1" y="19"/>
                    </a:cubicBezTo>
                    <a:cubicBezTo>
                      <a:pt x="51" y="19"/>
                      <a:pt x="50" y="20"/>
                      <a:pt x="50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9" y="20"/>
                      <a:pt x="48" y="21"/>
                    </a:cubicBezTo>
                    <a:cubicBezTo>
                      <a:pt x="48" y="21"/>
                      <a:pt x="47" y="21"/>
                      <a:pt x="47" y="21"/>
                    </a:cubicBezTo>
                    <a:cubicBezTo>
                      <a:pt x="49" y="19"/>
                      <a:pt x="53" y="17"/>
                      <a:pt x="56" y="15"/>
                    </a:cubicBezTo>
                    <a:cubicBezTo>
                      <a:pt x="57" y="15"/>
                      <a:pt x="57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3"/>
                      <a:pt x="61" y="13"/>
                      <a:pt x="63" y="12"/>
                    </a:cubicBezTo>
                    <a:cubicBezTo>
                      <a:pt x="64" y="12"/>
                      <a:pt x="64" y="11"/>
                      <a:pt x="65" y="11"/>
                    </a:cubicBezTo>
                    <a:close/>
                    <a:moveTo>
                      <a:pt x="99" y="11"/>
                    </a:moveTo>
                    <a:cubicBezTo>
                      <a:pt x="99" y="12"/>
                      <a:pt x="100" y="12"/>
                      <a:pt x="100" y="12"/>
                    </a:cubicBezTo>
                    <a:cubicBezTo>
                      <a:pt x="100" y="12"/>
                      <a:pt x="101" y="12"/>
                      <a:pt x="101" y="12"/>
                    </a:cubicBezTo>
                    <a:cubicBezTo>
                      <a:pt x="102" y="12"/>
                      <a:pt x="102" y="12"/>
                      <a:pt x="103" y="12"/>
                    </a:cubicBezTo>
                    <a:cubicBezTo>
                      <a:pt x="103" y="12"/>
                      <a:pt x="103" y="12"/>
                      <a:pt x="104" y="12"/>
                    </a:cubicBezTo>
                    <a:cubicBezTo>
                      <a:pt x="105" y="13"/>
                      <a:pt x="107" y="13"/>
                      <a:pt x="107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9" y="14"/>
                      <a:pt x="109" y="14"/>
                    </a:cubicBezTo>
                    <a:cubicBezTo>
                      <a:pt x="112" y="15"/>
                      <a:pt x="115" y="16"/>
                      <a:pt x="117" y="18"/>
                    </a:cubicBezTo>
                    <a:cubicBezTo>
                      <a:pt x="117" y="18"/>
                      <a:pt x="117" y="18"/>
                      <a:pt x="118" y="18"/>
                    </a:cubicBezTo>
                    <a:cubicBezTo>
                      <a:pt x="119" y="19"/>
                      <a:pt x="121" y="20"/>
                      <a:pt x="122" y="21"/>
                    </a:cubicBezTo>
                    <a:cubicBezTo>
                      <a:pt x="123" y="22"/>
                      <a:pt x="124" y="23"/>
                      <a:pt x="125" y="24"/>
                    </a:cubicBezTo>
                    <a:cubicBezTo>
                      <a:pt x="126" y="24"/>
                      <a:pt x="126" y="25"/>
                      <a:pt x="127" y="25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9" y="28"/>
                      <a:pt x="130" y="28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1" y="29"/>
                      <a:pt x="131" y="29"/>
                      <a:pt x="131" y="30"/>
                    </a:cubicBezTo>
                    <a:cubicBezTo>
                      <a:pt x="131" y="30"/>
                      <a:pt x="132" y="30"/>
                      <a:pt x="132" y="31"/>
                    </a:cubicBezTo>
                    <a:cubicBezTo>
                      <a:pt x="133" y="31"/>
                      <a:pt x="133" y="32"/>
                      <a:pt x="133" y="32"/>
                    </a:cubicBezTo>
                    <a:cubicBezTo>
                      <a:pt x="133" y="33"/>
                      <a:pt x="134" y="33"/>
                      <a:pt x="134" y="33"/>
                    </a:cubicBezTo>
                    <a:cubicBezTo>
                      <a:pt x="134" y="34"/>
                      <a:pt x="134" y="34"/>
                      <a:pt x="135" y="34"/>
                    </a:cubicBezTo>
                    <a:cubicBezTo>
                      <a:pt x="135" y="34"/>
                      <a:pt x="135" y="35"/>
                      <a:pt x="136" y="35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7" y="37"/>
                      <a:pt x="137" y="37"/>
                      <a:pt x="137" y="38"/>
                    </a:cubicBezTo>
                    <a:cubicBezTo>
                      <a:pt x="138" y="39"/>
                      <a:pt x="138" y="40"/>
                      <a:pt x="139" y="41"/>
                    </a:cubicBezTo>
                    <a:cubicBezTo>
                      <a:pt x="139" y="41"/>
                      <a:pt x="139" y="42"/>
                      <a:pt x="139" y="41"/>
                    </a:cubicBezTo>
                    <a:cubicBezTo>
                      <a:pt x="139" y="41"/>
                      <a:pt x="139" y="41"/>
                      <a:pt x="139" y="42"/>
                    </a:cubicBezTo>
                    <a:cubicBezTo>
                      <a:pt x="139" y="42"/>
                      <a:pt x="139" y="42"/>
                      <a:pt x="140" y="42"/>
                    </a:cubicBezTo>
                    <a:cubicBezTo>
                      <a:pt x="140" y="42"/>
                      <a:pt x="140" y="42"/>
                      <a:pt x="140" y="43"/>
                    </a:cubicBezTo>
                    <a:cubicBezTo>
                      <a:pt x="139" y="42"/>
                      <a:pt x="139" y="42"/>
                      <a:pt x="139" y="41"/>
                    </a:cubicBezTo>
                    <a:cubicBezTo>
                      <a:pt x="138" y="40"/>
                      <a:pt x="136" y="37"/>
                      <a:pt x="135" y="35"/>
                    </a:cubicBezTo>
                    <a:cubicBezTo>
                      <a:pt x="134" y="35"/>
                      <a:pt x="134" y="35"/>
                      <a:pt x="134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2" y="33"/>
                      <a:pt x="132" y="33"/>
                    </a:cubicBezTo>
                    <a:cubicBezTo>
                      <a:pt x="132" y="32"/>
                      <a:pt x="132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0" y="32"/>
                      <a:pt x="130" y="32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29" y="30"/>
                      <a:pt x="129" y="30"/>
                    </a:cubicBezTo>
                    <a:cubicBezTo>
                      <a:pt x="129" y="30"/>
                      <a:pt x="128" y="30"/>
                      <a:pt x="128" y="30"/>
                    </a:cubicBezTo>
                    <a:cubicBezTo>
                      <a:pt x="128" y="29"/>
                      <a:pt x="128" y="29"/>
                      <a:pt x="127" y="29"/>
                    </a:cubicBezTo>
                    <a:cubicBezTo>
                      <a:pt x="127" y="29"/>
                      <a:pt x="127" y="28"/>
                      <a:pt x="127" y="28"/>
                    </a:cubicBezTo>
                    <a:cubicBezTo>
                      <a:pt x="127" y="28"/>
                      <a:pt x="126" y="28"/>
                      <a:pt x="125" y="27"/>
                    </a:cubicBezTo>
                    <a:cubicBezTo>
                      <a:pt x="125" y="27"/>
                      <a:pt x="124" y="26"/>
                      <a:pt x="123" y="26"/>
                    </a:cubicBezTo>
                    <a:cubicBezTo>
                      <a:pt x="123" y="26"/>
                      <a:pt x="123" y="26"/>
                      <a:pt x="123" y="25"/>
                    </a:cubicBezTo>
                    <a:cubicBezTo>
                      <a:pt x="120" y="24"/>
                      <a:pt x="118" y="22"/>
                      <a:pt x="115" y="20"/>
                    </a:cubicBezTo>
                    <a:cubicBezTo>
                      <a:pt x="115" y="20"/>
                      <a:pt x="114" y="20"/>
                      <a:pt x="114" y="20"/>
                    </a:cubicBezTo>
                    <a:cubicBezTo>
                      <a:pt x="114" y="20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9"/>
                      <a:pt x="111" y="19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6" y="17"/>
                      <a:pt x="104" y="16"/>
                    </a:cubicBezTo>
                    <a:cubicBezTo>
                      <a:pt x="104" y="16"/>
                      <a:pt x="102" y="15"/>
                      <a:pt x="102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2" y="14"/>
                      <a:pt x="103" y="14"/>
                      <a:pt x="104" y="14"/>
                    </a:cubicBezTo>
                    <a:cubicBezTo>
                      <a:pt x="105" y="14"/>
                      <a:pt x="106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8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8" y="14"/>
                      <a:pt x="107" y="14"/>
                      <a:pt x="107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4" y="13"/>
                      <a:pt x="102" y="12"/>
                      <a:pt x="101" y="12"/>
                    </a:cubicBezTo>
                    <a:cubicBezTo>
                      <a:pt x="100" y="12"/>
                      <a:pt x="100" y="12"/>
                      <a:pt x="99" y="12"/>
                    </a:cubicBezTo>
                    <a:cubicBezTo>
                      <a:pt x="98" y="12"/>
                      <a:pt x="99" y="12"/>
                      <a:pt x="99" y="11"/>
                    </a:cubicBezTo>
                    <a:close/>
                    <a:moveTo>
                      <a:pt x="100" y="11"/>
                    </a:moveTo>
                    <a:cubicBezTo>
                      <a:pt x="100" y="11"/>
                      <a:pt x="101" y="11"/>
                      <a:pt x="100" y="11"/>
                    </a:cubicBezTo>
                    <a:cubicBezTo>
                      <a:pt x="100" y="11"/>
                      <a:pt x="99" y="11"/>
                      <a:pt x="98" y="11"/>
                    </a:cubicBezTo>
                    <a:cubicBezTo>
                      <a:pt x="98" y="11"/>
                      <a:pt x="99" y="11"/>
                      <a:pt x="100" y="11"/>
                    </a:cubicBezTo>
                    <a:close/>
                    <a:moveTo>
                      <a:pt x="61" y="130"/>
                    </a:moveTo>
                    <a:cubicBezTo>
                      <a:pt x="61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1" y="130"/>
                    </a:cubicBezTo>
                    <a:close/>
                    <a:moveTo>
                      <a:pt x="63" y="131"/>
                    </a:move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4" y="131"/>
                      <a:pt x="63" y="131"/>
                    </a:cubicBezTo>
                    <a:close/>
                    <a:moveTo>
                      <a:pt x="65" y="131"/>
                    </a:moveTo>
                    <a:cubicBezTo>
                      <a:pt x="64" y="131"/>
                      <a:pt x="64" y="131"/>
                      <a:pt x="64" y="131"/>
                    </a:cubicBezTo>
                    <a:cubicBezTo>
                      <a:pt x="64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lose/>
                    <a:moveTo>
                      <a:pt x="30" y="101"/>
                    </a:moveTo>
                    <a:cubicBezTo>
                      <a:pt x="30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100"/>
                      <a:pt x="31" y="101"/>
                      <a:pt x="32" y="103"/>
                    </a:cubicBezTo>
                    <a:cubicBezTo>
                      <a:pt x="32" y="103"/>
                      <a:pt x="31" y="102"/>
                      <a:pt x="31" y="102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1" y="101"/>
                      <a:pt x="31" y="101"/>
                      <a:pt x="30" y="101"/>
                    </a:cubicBezTo>
                    <a:close/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7" y="91"/>
                      <a:pt x="27" y="92"/>
                      <a:pt x="28" y="94"/>
                    </a:cubicBezTo>
                    <a:cubicBezTo>
                      <a:pt x="28" y="94"/>
                      <a:pt x="27" y="93"/>
                      <a:pt x="27" y="93"/>
                    </a:cubicBezTo>
                    <a:close/>
                    <a:moveTo>
                      <a:pt x="24" y="81"/>
                    </a:moveTo>
                    <a:cubicBezTo>
                      <a:pt x="24" y="81"/>
                      <a:pt x="24" y="81"/>
                      <a:pt x="25" y="81"/>
                    </a:cubicBezTo>
                    <a:cubicBezTo>
                      <a:pt x="25" y="80"/>
                      <a:pt x="24" y="80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81"/>
                      <a:pt x="25" y="83"/>
                      <a:pt x="25" y="85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5" y="83"/>
                      <a:pt x="25" y="82"/>
                    </a:cubicBezTo>
                    <a:cubicBezTo>
                      <a:pt x="25" y="82"/>
                      <a:pt x="25" y="81"/>
                      <a:pt x="24" y="81"/>
                    </a:cubicBezTo>
                    <a:close/>
                    <a:moveTo>
                      <a:pt x="24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8"/>
                      <a:pt x="24" y="78"/>
                    </a:cubicBezTo>
                    <a:cubicBezTo>
                      <a:pt x="24" y="78"/>
                      <a:pt x="24" y="77"/>
                      <a:pt x="24" y="77"/>
                    </a:cubicBezTo>
                    <a:close/>
                    <a:moveTo>
                      <a:pt x="24" y="74"/>
                    </a:move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3"/>
                      <a:pt x="24" y="74"/>
                      <a:pt x="24" y="75"/>
                    </a:cubicBezTo>
                    <a:cubicBezTo>
                      <a:pt x="24" y="75"/>
                      <a:pt x="24" y="74"/>
                      <a:pt x="24" y="74"/>
                    </a:cubicBezTo>
                    <a:close/>
                    <a:moveTo>
                      <a:pt x="33" y="104"/>
                    </a:moveTo>
                    <a:cubicBezTo>
                      <a:pt x="32" y="104"/>
                      <a:pt x="32" y="104"/>
                      <a:pt x="32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3"/>
                      <a:pt x="32" y="104"/>
                      <a:pt x="32" y="104"/>
                    </a:cubicBezTo>
                    <a:cubicBezTo>
                      <a:pt x="33" y="105"/>
                      <a:pt x="33" y="105"/>
                      <a:pt x="33" y="106"/>
                    </a:cubicBezTo>
                    <a:cubicBezTo>
                      <a:pt x="33" y="105"/>
                      <a:pt x="33" y="105"/>
                      <a:pt x="33" y="104"/>
                    </a:cubicBezTo>
                    <a:close/>
                    <a:moveTo>
                      <a:pt x="29" y="97"/>
                    </a:moveTo>
                    <a:cubicBezTo>
                      <a:pt x="29" y="97"/>
                      <a:pt x="29" y="96"/>
                      <a:pt x="29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9" y="96"/>
                      <a:pt x="29" y="97"/>
                      <a:pt x="30" y="98"/>
                    </a:cubicBezTo>
                    <a:cubicBezTo>
                      <a:pt x="29" y="98"/>
                      <a:pt x="29" y="97"/>
                      <a:pt x="29" y="97"/>
                    </a:cubicBezTo>
                    <a:close/>
                    <a:moveTo>
                      <a:pt x="28" y="95"/>
                    </a:move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5"/>
                      <a:pt x="28" y="96"/>
                    </a:cubicBezTo>
                    <a:cubicBezTo>
                      <a:pt x="28" y="96"/>
                      <a:pt x="28" y="95"/>
                      <a:pt x="28" y="95"/>
                    </a:cubicBezTo>
                    <a:close/>
                    <a:moveTo>
                      <a:pt x="26" y="87"/>
                    </a:moveTo>
                    <a:cubicBezTo>
                      <a:pt x="25" y="87"/>
                      <a:pt x="26" y="87"/>
                      <a:pt x="26" y="86"/>
                    </a:cubicBezTo>
                    <a:cubicBezTo>
                      <a:pt x="26" y="87"/>
                      <a:pt x="26" y="89"/>
                      <a:pt x="26" y="89"/>
                    </a:cubicBezTo>
                    <a:cubicBezTo>
                      <a:pt x="26" y="89"/>
                      <a:pt x="26" y="88"/>
                      <a:pt x="26" y="87"/>
                    </a:cubicBezTo>
                    <a:close/>
                    <a:moveTo>
                      <a:pt x="25" y="86"/>
                    </a:moveTo>
                    <a:cubicBezTo>
                      <a:pt x="25" y="85"/>
                      <a:pt x="25" y="86"/>
                      <a:pt x="25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5" y="86"/>
                      <a:pt x="25" y="86"/>
                      <a:pt x="25" y="86"/>
                    </a:cubicBezTo>
                    <a:close/>
                    <a:moveTo>
                      <a:pt x="24" y="75"/>
                    </a:move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7"/>
                      <a:pt x="24" y="75"/>
                      <a:pt x="24" y="75"/>
                    </a:cubicBezTo>
                    <a:close/>
                    <a:moveTo>
                      <a:pt x="24" y="72"/>
                    </a:move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2"/>
                      <a:pt x="24" y="72"/>
                    </a:cubicBezTo>
                    <a:close/>
                    <a:moveTo>
                      <a:pt x="88" y="135"/>
                    </a:moveTo>
                    <a:cubicBezTo>
                      <a:pt x="88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8" y="135"/>
                      <a:pt x="88" y="135"/>
                      <a:pt x="88" y="135"/>
                    </a:cubicBezTo>
                    <a:close/>
                    <a:moveTo>
                      <a:pt x="86" y="135"/>
                    </a:moveTo>
                    <a:cubicBezTo>
                      <a:pt x="86" y="135"/>
                      <a:pt x="87" y="135"/>
                      <a:pt x="87" y="135"/>
                    </a:cubicBezTo>
                    <a:cubicBezTo>
                      <a:pt x="87" y="135"/>
                      <a:pt x="87" y="135"/>
                      <a:pt x="86" y="135"/>
                    </a:cubicBezTo>
                    <a:close/>
                    <a:moveTo>
                      <a:pt x="89" y="135"/>
                    </a:moveTo>
                    <a:cubicBezTo>
                      <a:pt x="90" y="135"/>
                      <a:pt x="90" y="135"/>
                      <a:pt x="89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0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lose/>
                    <a:moveTo>
                      <a:pt x="43" y="117"/>
                    </a:move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lose/>
                    <a:moveTo>
                      <a:pt x="44" y="117"/>
                    </a:moveTo>
                    <a:cubicBezTo>
                      <a:pt x="44" y="117"/>
                      <a:pt x="43" y="117"/>
                      <a:pt x="43" y="117"/>
                    </a:cubicBezTo>
                    <a:cubicBezTo>
                      <a:pt x="43" y="117"/>
                      <a:pt x="44" y="117"/>
                      <a:pt x="44" y="117"/>
                    </a:cubicBezTo>
                    <a:close/>
                    <a:moveTo>
                      <a:pt x="25" y="73"/>
                    </a:moveTo>
                    <a:cubicBezTo>
                      <a:pt x="25" y="73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3"/>
                    </a:cubicBezTo>
                    <a:cubicBezTo>
                      <a:pt x="25" y="73"/>
                      <a:pt x="25" y="73"/>
                      <a:pt x="25" y="72"/>
                    </a:cubicBezTo>
                    <a:cubicBezTo>
                      <a:pt x="25" y="72"/>
                      <a:pt x="25" y="73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69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70"/>
                      <a:pt x="25" y="70"/>
                      <a:pt x="25" y="69"/>
                    </a:cubicBezTo>
                    <a:close/>
                    <a:moveTo>
                      <a:pt x="36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7" y="108"/>
                    </a:cubicBezTo>
                    <a:cubicBezTo>
                      <a:pt x="37" y="109"/>
                      <a:pt x="36" y="109"/>
                      <a:pt x="36" y="109"/>
                    </a:cubicBezTo>
                    <a:cubicBezTo>
                      <a:pt x="36" y="108"/>
                      <a:pt x="36" y="108"/>
                      <a:pt x="36" y="108"/>
                    </a:cubicBezTo>
                    <a:close/>
                    <a:moveTo>
                      <a:pt x="35" y="107"/>
                    </a:move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6"/>
                    </a:cubicBezTo>
                    <a:cubicBezTo>
                      <a:pt x="35" y="106"/>
                      <a:pt x="35" y="107"/>
                      <a:pt x="35" y="107"/>
                    </a:cubicBezTo>
                    <a:close/>
                    <a:moveTo>
                      <a:pt x="34" y="106"/>
                    </a:moveTo>
                    <a:cubicBezTo>
                      <a:pt x="34" y="105"/>
                      <a:pt x="35" y="106"/>
                      <a:pt x="35" y="105"/>
                    </a:cubicBezTo>
                    <a:cubicBezTo>
                      <a:pt x="35" y="105"/>
                      <a:pt x="34" y="105"/>
                      <a:pt x="34" y="105"/>
                    </a:cubicBezTo>
                    <a:cubicBezTo>
                      <a:pt x="34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6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5" y="106"/>
                    </a:cubicBezTo>
                    <a:cubicBezTo>
                      <a:pt x="35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6"/>
                    </a:cubicBezTo>
                    <a:close/>
                    <a:moveTo>
                      <a:pt x="34" y="105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5"/>
                      <a:pt x="33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5"/>
                    </a:cubicBezTo>
                    <a:cubicBezTo>
                      <a:pt x="25" y="75"/>
                      <a:pt x="25" y="74"/>
                      <a:pt x="25" y="74"/>
                    </a:cubicBezTo>
                    <a:close/>
                    <a:moveTo>
                      <a:pt x="25" y="66"/>
                    </a:moveTo>
                    <a:cubicBezTo>
                      <a:pt x="25" y="66"/>
                      <a:pt x="26" y="66"/>
                      <a:pt x="26" y="66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6"/>
                    </a:cubicBezTo>
                    <a:cubicBezTo>
                      <a:pt x="26" y="66"/>
                      <a:pt x="26" y="67"/>
                      <a:pt x="25" y="67"/>
                    </a:cubicBezTo>
                    <a:cubicBezTo>
                      <a:pt x="26" y="66"/>
                      <a:pt x="26" y="66"/>
                      <a:pt x="25" y="66"/>
                    </a:cubicBezTo>
                    <a:close/>
                    <a:moveTo>
                      <a:pt x="25" y="68"/>
                    </a:move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6" y="67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4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70"/>
                    </a:move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70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34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36" y="107"/>
                    </a:moveTo>
                    <a:cubicBezTo>
                      <a:pt x="36" y="107"/>
                      <a:pt x="36" y="106"/>
                      <a:pt x="36" y="106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6" y="107"/>
                      <a:pt x="35" y="107"/>
                    </a:cubicBezTo>
                    <a:cubicBezTo>
                      <a:pt x="35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1"/>
                      <a:pt x="32" y="102"/>
                      <a:pt x="32" y="101"/>
                    </a:cubicBezTo>
                    <a:close/>
                    <a:moveTo>
                      <a:pt x="25" y="72"/>
                    </a:move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3"/>
                      <a:pt x="25" y="72"/>
                    </a:cubicBezTo>
                    <a:cubicBezTo>
                      <a:pt x="26" y="72"/>
                      <a:pt x="26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5" y="72"/>
                      <a:pt x="25" y="72"/>
                    </a:cubicBezTo>
                    <a:close/>
                    <a:moveTo>
                      <a:pt x="37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7" y="108"/>
                      <a:pt x="37" y="107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1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25" y="77"/>
                    </a:moveTo>
                    <a:cubicBezTo>
                      <a:pt x="25" y="77"/>
                      <a:pt x="26" y="77"/>
                      <a:pt x="26" y="77"/>
                    </a:cubicBezTo>
                    <a:cubicBezTo>
                      <a:pt x="26" y="77"/>
                      <a:pt x="25" y="77"/>
                      <a:pt x="25" y="77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lose/>
                    <a:moveTo>
                      <a:pt x="37" y="109"/>
                    </a:moveTo>
                    <a:cubicBezTo>
                      <a:pt x="37" y="109"/>
                      <a:pt x="38" y="110"/>
                      <a:pt x="38" y="110"/>
                    </a:cubicBezTo>
                    <a:cubicBezTo>
                      <a:pt x="38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7" y="109"/>
                    </a:cubicBezTo>
                    <a:close/>
                    <a:moveTo>
                      <a:pt x="25" y="70"/>
                    </a:moveTo>
                    <a:cubicBezTo>
                      <a:pt x="25" y="69"/>
                      <a:pt x="26" y="69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5" y="70"/>
                    </a:cubicBezTo>
                    <a:cubicBezTo>
                      <a:pt x="26" y="69"/>
                      <a:pt x="25" y="69"/>
                      <a:pt x="25" y="70"/>
                    </a:cubicBezTo>
                    <a:close/>
                    <a:moveTo>
                      <a:pt x="25" y="68"/>
                    </a:move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9"/>
                    </a:cubicBezTo>
                    <a:cubicBezTo>
                      <a:pt x="26" y="68"/>
                      <a:pt x="26" y="68"/>
                      <a:pt x="25" y="68"/>
                    </a:cubicBezTo>
                    <a:close/>
                    <a:moveTo>
                      <a:pt x="26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4"/>
                    </a:cubicBezTo>
                    <a:cubicBezTo>
                      <a:pt x="26" y="63"/>
                      <a:pt x="26" y="63"/>
                      <a:pt x="26" y="6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5" y="74"/>
                      <a:pt x="25" y="74"/>
                      <a:pt x="25" y="74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1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41" y="113"/>
                    </a:moveTo>
                    <a:cubicBezTo>
                      <a:pt x="41" y="113"/>
                      <a:pt x="41" y="113"/>
                      <a:pt x="40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lose/>
                    <a:moveTo>
                      <a:pt x="33" y="102"/>
                    </a:move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2"/>
                      <a:pt x="33" y="102"/>
                    </a:cubicBezTo>
                    <a:cubicBezTo>
                      <a:pt x="33" y="102"/>
                      <a:pt x="33" y="101"/>
                      <a:pt x="32" y="101"/>
                    </a:cubicBezTo>
                    <a:cubicBezTo>
                      <a:pt x="32" y="101"/>
                      <a:pt x="33" y="101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lose/>
                    <a:moveTo>
                      <a:pt x="30" y="96"/>
                    </a:move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6"/>
                    </a:cubicBezTo>
                    <a:close/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lose/>
                    <a:moveTo>
                      <a:pt x="26" y="78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6" y="77"/>
                      <a:pt x="26" y="78"/>
                    </a:cubicBezTo>
                    <a:close/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8" y="110"/>
                      <a:pt x="39" y="110"/>
                      <a:pt x="38" y="110"/>
                    </a:cubicBezTo>
                    <a:cubicBezTo>
                      <a:pt x="38" y="110"/>
                      <a:pt x="39" y="111"/>
                      <a:pt x="39" y="110"/>
                    </a:cubicBezTo>
                    <a:cubicBezTo>
                      <a:pt x="39" y="110"/>
                      <a:pt x="39" y="111"/>
                      <a:pt x="39" y="111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5" y="104"/>
                    </a:cubicBezTo>
                    <a:cubicBezTo>
                      <a:pt x="34" y="104"/>
                      <a:pt x="34" y="104"/>
                      <a:pt x="35" y="105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lose/>
                    <a:moveTo>
                      <a:pt x="31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8"/>
                    </a:cubicBezTo>
                    <a:close/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89"/>
                    </a:cubicBezTo>
                    <a:cubicBezTo>
                      <a:pt x="28" y="89"/>
                      <a:pt x="28" y="90"/>
                      <a:pt x="28" y="90"/>
                    </a:cubicBezTo>
                    <a:close/>
                    <a:moveTo>
                      <a:pt x="51" y="123"/>
                    </a:moveTo>
                    <a:cubicBezTo>
                      <a:pt x="51" y="123"/>
                      <a:pt x="51" y="122"/>
                      <a:pt x="51" y="122"/>
                    </a:cubicBezTo>
                    <a:cubicBezTo>
                      <a:pt x="51" y="122"/>
                      <a:pt x="51" y="122"/>
                      <a:pt x="51" y="123"/>
                    </a:cubicBezTo>
                    <a:close/>
                    <a:moveTo>
                      <a:pt x="38" y="109"/>
                    </a:move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10"/>
                      <a:pt x="38" y="109"/>
                      <a:pt x="38" y="109"/>
                    </a:cubicBezTo>
                    <a:cubicBezTo>
                      <a:pt x="38" y="109"/>
                      <a:pt x="37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lose/>
                    <a:moveTo>
                      <a:pt x="31" y="97"/>
                    </a:move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98"/>
                      <a:pt x="31" y="97"/>
                      <a:pt x="31" y="97"/>
                    </a:cubicBezTo>
                    <a:close/>
                    <a:moveTo>
                      <a:pt x="29" y="9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4"/>
                      <a:pt x="29" y="94"/>
                      <a:pt x="30" y="95"/>
                    </a:cubicBezTo>
                    <a:cubicBezTo>
                      <a:pt x="30" y="95"/>
                      <a:pt x="29" y="94"/>
                      <a:pt x="29" y="94"/>
                    </a:cubicBezTo>
                    <a:close/>
                    <a:moveTo>
                      <a:pt x="28" y="91"/>
                    </a:move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1"/>
                      <a:pt x="29" y="91"/>
                      <a:pt x="28" y="92"/>
                    </a:cubicBezTo>
                    <a:cubicBezTo>
                      <a:pt x="28" y="91"/>
                      <a:pt x="28" y="91"/>
                      <a:pt x="28" y="91"/>
                    </a:cubicBezTo>
                    <a:close/>
                    <a:moveTo>
                      <a:pt x="27" y="83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6" y="84"/>
                      <a:pt x="27" y="84"/>
                      <a:pt x="27" y="83"/>
                    </a:cubicBezTo>
                    <a:close/>
                    <a:moveTo>
                      <a:pt x="52" y="123"/>
                    </a:move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3" y="123"/>
                      <a:pt x="52" y="123"/>
                      <a:pt x="53" y="123"/>
                    </a:cubicBezTo>
                    <a:cubicBezTo>
                      <a:pt x="53" y="124"/>
                      <a:pt x="52" y="123"/>
                      <a:pt x="52" y="123"/>
                    </a:cubicBezTo>
                    <a:close/>
                    <a:moveTo>
                      <a:pt x="50" y="122"/>
                    </a:move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1"/>
                      <a:pt x="50" y="121"/>
                      <a:pt x="50" y="122"/>
                    </a:cubicBezTo>
                    <a:cubicBezTo>
                      <a:pt x="50" y="122"/>
                      <a:pt x="50" y="121"/>
                      <a:pt x="50" y="122"/>
                    </a:cubicBezTo>
                    <a:close/>
                    <a:moveTo>
                      <a:pt x="29" y="92"/>
                    </a:move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9" y="92"/>
                      <a:pt x="29" y="92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39" y="112"/>
                    </a:moveTo>
                    <a:cubicBezTo>
                      <a:pt x="40" y="112"/>
                      <a:pt x="40" y="111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39" y="112"/>
                    </a:cubicBezTo>
                    <a:close/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lose/>
                    <a:moveTo>
                      <a:pt x="62" y="128"/>
                    </a:moveTo>
                    <a:cubicBezTo>
                      <a:pt x="62" y="128"/>
                      <a:pt x="62" y="128"/>
                      <a:pt x="62" y="129"/>
                    </a:cubicBezTo>
                    <a:cubicBezTo>
                      <a:pt x="62" y="129"/>
                      <a:pt x="62" y="128"/>
                      <a:pt x="62" y="128"/>
                    </a:cubicBezTo>
                    <a:close/>
                    <a:moveTo>
                      <a:pt x="131" y="32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132" y="33"/>
                      <a:pt x="131" y="33"/>
                      <a:pt x="131" y="33"/>
                    </a:cubicBezTo>
                    <a:cubicBezTo>
                      <a:pt x="131" y="33"/>
                      <a:pt x="131" y="32"/>
                      <a:pt x="131" y="32"/>
                    </a:cubicBezTo>
                    <a:close/>
                    <a:moveTo>
                      <a:pt x="131" y="33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1" y="33"/>
                    </a:cubicBezTo>
                    <a:cubicBezTo>
                      <a:pt x="131" y="33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3"/>
                      <a:pt x="132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3"/>
                    </a:cubicBezTo>
                    <a:close/>
                    <a:moveTo>
                      <a:pt x="71" y="131"/>
                    </a:move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lose/>
                    <a:moveTo>
                      <a:pt x="70" y="131"/>
                    </a:moveTo>
                    <a:cubicBezTo>
                      <a:pt x="70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lose/>
                    <a:moveTo>
                      <a:pt x="132" y="106"/>
                    </a:move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7"/>
                      <a:pt x="132" y="107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lose/>
                    <a:moveTo>
                      <a:pt x="135" y="101"/>
                    </a:move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5" y="102"/>
                      <a:pt x="134" y="103"/>
                      <a:pt x="135" y="103"/>
                    </a:cubicBezTo>
                    <a:cubicBezTo>
                      <a:pt x="134" y="103"/>
                      <a:pt x="134" y="103"/>
                      <a:pt x="134" y="104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106"/>
                      <a:pt x="133" y="105"/>
                      <a:pt x="133" y="105"/>
                    </a:cubicBezTo>
                    <a:cubicBezTo>
                      <a:pt x="133" y="105"/>
                      <a:pt x="134" y="104"/>
                      <a:pt x="134" y="104"/>
                    </a:cubicBezTo>
                    <a:cubicBezTo>
                      <a:pt x="134" y="104"/>
                      <a:pt x="134" y="104"/>
                      <a:pt x="134" y="103"/>
                    </a:cubicBezTo>
                    <a:cubicBezTo>
                      <a:pt x="134" y="104"/>
                      <a:pt x="134" y="103"/>
                      <a:pt x="134" y="103"/>
                    </a:cubicBezTo>
                    <a:cubicBezTo>
                      <a:pt x="135" y="102"/>
                      <a:pt x="135" y="102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0"/>
                      <a:pt x="135" y="101"/>
                      <a:pt x="135" y="100"/>
                    </a:cubicBezTo>
                    <a:cubicBezTo>
                      <a:pt x="136" y="100"/>
                      <a:pt x="136" y="100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100"/>
                      <a:pt x="136" y="100"/>
                      <a:pt x="136" y="100"/>
                    </a:cubicBezTo>
                    <a:cubicBezTo>
                      <a:pt x="136" y="100"/>
                      <a:pt x="136" y="100"/>
                      <a:pt x="135" y="101"/>
                    </a:cubicBezTo>
                    <a:cubicBezTo>
                      <a:pt x="136" y="100"/>
                      <a:pt x="135" y="101"/>
                      <a:pt x="136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lose/>
                    <a:moveTo>
                      <a:pt x="137" y="98"/>
                    </a:moveTo>
                    <a:cubicBezTo>
                      <a:pt x="136" y="98"/>
                      <a:pt x="136" y="99"/>
                      <a:pt x="136" y="98"/>
                    </a:cubicBezTo>
                    <a:cubicBezTo>
                      <a:pt x="136" y="98"/>
                      <a:pt x="136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31" y="106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1"/>
                    </a:moveTo>
                    <a:cubicBezTo>
                      <a:pt x="131" y="101"/>
                      <a:pt x="131" y="101"/>
                      <a:pt x="130" y="101"/>
                    </a:cubicBezTo>
                    <a:cubicBezTo>
                      <a:pt x="130" y="101"/>
                      <a:pt x="130" y="101"/>
                      <a:pt x="131" y="101"/>
                    </a:cubicBezTo>
                    <a:cubicBezTo>
                      <a:pt x="131" y="101"/>
                      <a:pt x="130" y="101"/>
                      <a:pt x="131" y="101"/>
                    </a:cubicBezTo>
                    <a:close/>
                    <a:moveTo>
                      <a:pt x="126" y="39"/>
                    </a:move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39"/>
                      <a:pt x="126" y="4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39"/>
                      <a:pt x="126" y="39"/>
                    </a:cubicBezTo>
                    <a:close/>
                    <a:moveTo>
                      <a:pt x="125" y="38"/>
                    </a:moveTo>
                    <a:cubicBezTo>
                      <a:pt x="125" y="38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8"/>
                      <a:pt x="125" y="39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5" y="39"/>
                      <a:pt x="125" y="39"/>
                      <a:pt x="125" y="38"/>
                    </a:cubicBezTo>
                    <a:close/>
                    <a:moveTo>
                      <a:pt x="131" y="98"/>
                    </a:move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lose/>
                    <a:moveTo>
                      <a:pt x="111" y="117"/>
                    </a:moveTo>
                    <a:cubicBezTo>
                      <a:pt x="111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lose/>
                    <a:moveTo>
                      <a:pt x="123" y="107"/>
                    </a:move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2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lose/>
                    <a:moveTo>
                      <a:pt x="123" y="106"/>
                    </a:moveTo>
                    <a:cubicBezTo>
                      <a:pt x="123" y="107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4" y="105"/>
                    </a:cubicBezTo>
                    <a:cubicBezTo>
                      <a:pt x="124" y="106"/>
                      <a:pt x="124" y="105"/>
                      <a:pt x="124" y="105"/>
                    </a:cubicBezTo>
                    <a:cubicBezTo>
                      <a:pt x="123" y="106"/>
                      <a:pt x="124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lose/>
                    <a:moveTo>
                      <a:pt x="100" y="28"/>
                    </a:moveTo>
                    <a:cubicBezTo>
                      <a:pt x="101" y="29"/>
                      <a:pt x="101" y="29"/>
                      <a:pt x="101" y="29"/>
                    </a:cubicBezTo>
                    <a:cubicBezTo>
                      <a:pt x="100" y="29"/>
                      <a:pt x="101" y="29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9"/>
                      <a:pt x="100" y="28"/>
                      <a:pt x="100" y="28"/>
                    </a:cubicBezTo>
                    <a:close/>
                    <a:moveTo>
                      <a:pt x="102" y="29"/>
                    </a:moveTo>
                    <a:cubicBezTo>
                      <a:pt x="102" y="29"/>
                      <a:pt x="102" y="29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2" y="29"/>
                      <a:pt x="102" y="29"/>
                    </a:cubicBezTo>
                    <a:close/>
                    <a:moveTo>
                      <a:pt x="123" y="50"/>
                    </a:move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49"/>
                      <a:pt x="123" y="49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lose/>
                    <a:moveTo>
                      <a:pt x="121" y="49"/>
                    </a:moveTo>
                    <a:cubicBezTo>
                      <a:pt x="121" y="49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50"/>
                    </a:cubicBezTo>
                    <a:cubicBezTo>
                      <a:pt x="121" y="50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7728">
                <a:extLst>
                  <a:ext uri="{FF2B5EF4-FFF2-40B4-BE49-F238E27FC236}">
                    <a16:creationId xmlns:a16="http://schemas.microsoft.com/office/drawing/2014/main" xmlns="" id="{EEF16372-AB19-46A3-BF4C-615474186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0538" y="3194050"/>
                <a:ext cx="17463" cy="33338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2 h 4"/>
                  <a:gd name="T12" fmla="*/ 2 w 2"/>
                  <a:gd name="T13" fmla="*/ 3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4 h 4"/>
                  <a:gd name="T20" fmla="*/ 2 w 2"/>
                  <a:gd name="T21" fmla="*/ 4 h 4"/>
                  <a:gd name="T22" fmla="*/ 2 w 2"/>
                  <a:gd name="T23" fmla="*/ 4 h 4"/>
                  <a:gd name="T24" fmla="*/ 2 w 2"/>
                  <a:gd name="T25" fmla="*/ 4 h 4"/>
                  <a:gd name="T26" fmla="*/ 2 w 2"/>
                  <a:gd name="T27" fmla="*/ 4 h 4"/>
                  <a:gd name="T28" fmla="*/ 2 w 2"/>
                  <a:gd name="T29" fmla="*/ 4 h 4"/>
                  <a:gd name="T30" fmla="*/ 2 w 2"/>
                  <a:gd name="T31" fmla="*/ 3 h 4"/>
                  <a:gd name="T32" fmla="*/ 1 w 2"/>
                  <a:gd name="T33" fmla="*/ 2 h 4"/>
                  <a:gd name="T34" fmla="*/ 1 w 2"/>
                  <a:gd name="T35" fmla="*/ 2 h 4"/>
                  <a:gd name="T36" fmla="*/ 0 w 2"/>
                  <a:gd name="T37" fmla="*/ 0 h 4"/>
                  <a:gd name="T38" fmla="*/ 0 w 2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7729">
                <a:extLst>
                  <a:ext uri="{FF2B5EF4-FFF2-40B4-BE49-F238E27FC236}">
                    <a16:creationId xmlns:a16="http://schemas.microsoft.com/office/drawing/2014/main" xmlns="" id="{AEAAC108-C782-4187-8FE0-2544AD37D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3143250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7730">
                <a:extLst>
                  <a:ext uri="{FF2B5EF4-FFF2-40B4-BE49-F238E27FC236}">
                    <a16:creationId xmlns:a16="http://schemas.microsoft.com/office/drawing/2014/main" xmlns="" id="{D748E7AC-4C75-48F5-A2C3-28770DB08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35788" y="2914650"/>
                <a:ext cx="330200" cy="388938"/>
              </a:xfrm>
              <a:custGeom>
                <a:avLst/>
                <a:gdLst>
                  <a:gd name="T0" fmla="*/ 17 w 39"/>
                  <a:gd name="T1" fmla="*/ 16 h 46"/>
                  <a:gd name="T2" fmla="*/ 8 w 39"/>
                  <a:gd name="T3" fmla="*/ 28 h 46"/>
                  <a:gd name="T4" fmla="*/ 0 w 39"/>
                  <a:gd name="T5" fmla="*/ 45 h 46"/>
                  <a:gd name="T6" fmla="*/ 1 w 39"/>
                  <a:gd name="T7" fmla="*/ 43 h 46"/>
                  <a:gd name="T8" fmla="*/ 1 w 39"/>
                  <a:gd name="T9" fmla="*/ 42 h 46"/>
                  <a:gd name="T10" fmla="*/ 3 w 39"/>
                  <a:gd name="T11" fmla="*/ 40 h 46"/>
                  <a:gd name="T12" fmla="*/ 3 w 39"/>
                  <a:gd name="T13" fmla="*/ 38 h 46"/>
                  <a:gd name="T14" fmla="*/ 3 w 39"/>
                  <a:gd name="T15" fmla="*/ 38 h 46"/>
                  <a:gd name="T16" fmla="*/ 4 w 39"/>
                  <a:gd name="T17" fmla="*/ 37 h 46"/>
                  <a:gd name="T18" fmla="*/ 4 w 39"/>
                  <a:gd name="T19" fmla="*/ 37 h 46"/>
                  <a:gd name="T20" fmla="*/ 6 w 39"/>
                  <a:gd name="T21" fmla="*/ 34 h 46"/>
                  <a:gd name="T22" fmla="*/ 7 w 39"/>
                  <a:gd name="T23" fmla="*/ 33 h 46"/>
                  <a:gd name="T24" fmla="*/ 9 w 39"/>
                  <a:gd name="T25" fmla="*/ 29 h 46"/>
                  <a:gd name="T26" fmla="*/ 9 w 39"/>
                  <a:gd name="T27" fmla="*/ 29 h 46"/>
                  <a:gd name="T28" fmla="*/ 11 w 39"/>
                  <a:gd name="T29" fmla="*/ 27 h 46"/>
                  <a:gd name="T30" fmla="*/ 11 w 39"/>
                  <a:gd name="T31" fmla="*/ 27 h 46"/>
                  <a:gd name="T32" fmla="*/ 23 w 39"/>
                  <a:gd name="T33" fmla="*/ 13 h 46"/>
                  <a:gd name="T34" fmla="*/ 29 w 39"/>
                  <a:gd name="T35" fmla="*/ 7 h 46"/>
                  <a:gd name="T36" fmla="*/ 31 w 39"/>
                  <a:gd name="T37" fmla="*/ 5 h 46"/>
                  <a:gd name="T38" fmla="*/ 33 w 39"/>
                  <a:gd name="T39" fmla="*/ 4 h 46"/>
                  <a:gd name="T40" fmla="*/ 34 w 39"/>
                  <a:gd name="T41" fmla="*/ 3 h 46"/>
                  <a:gd name="T42" fmla="*/ 36 w 39"/>
                  <a:gd name="T43" fmla="*/ 2 h 46"/>
                  <a:gd name="T44" fmla="*/ 38 w 39"/>
                  <a:gd name="T45" fmla="*/ 1 h 46"/>
                  <a:gd name="T46" fmla="*/ 38 w 39"/>
                  <a:gd name="T47" fmla="*/ 0 h 46"/>
                  <a:gd name="T48" fmla="*/ 38 w 39"/>
                  <a:gd name="T49" fmla="*/ 0 h 46"/>
                  <a:gd name="T50" fmla="*/ 39 w 39"/>
                  <a:gd name="T51" fmla="*/ 0 h 46"/>
                  <a:gd name="T52" fmla="*/ 38 w 39"/>
                  <a:gd name="T53" fmla="*/ 0 h 46"/>
                  <a:gd name="T54" fmla="*/ 36 w 39"/>
                  <a:gd name="T55" fmla="*/ 1 h 46"/>
                  <a:gd name="T56" fmla="*/ 36 w 39"/>
                  <a:gd name="T57" fmla="*/ 1 h 46"/>
                  <a:gd name="T58" fmla="*/ 37 w 39"/>
                  <a:gd name="T59" fmla="*/ 1 h 46"/>
                  <a:gd name="T60" fmla="*/ 30 w 39"/>
                  <a:gd name="T61" fmla="*/ 5 h 46"/>
                  <a:gd name="T62" fmla="*/ 26 w 39"/>
                  <a:gd name="T63" fmla="*/ 8 h 46"/>
                  <a:gd name="T64" fmla="*/ 20 w 39"/>
                  <a:gd name="T65" fmla="*/ 13 h 46"/>
                  <a:gd name="T66" fmla="*/ 36 w 39"/>
                  <a:gd name="T67" fmla="*/ 1 h 46"/>
                  <a:gd name="T68" fmla="*/ 35 w 39"/>
                  <a:gd name="T6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20" y="13"/>
                    </a:moveTo>
                    <a:cubicBezTo>
                      <a:pt x="20" y="13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20"/>
                      <a:pt x="11" y="23"/>
                      <a:pt x="8" y="28"/>
                    </a:cubicBezTo>
                    <a:cubicBezTo>
                      <a:pt x="5" y="33"/>
                      <a:pt x="2" y="39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1" y="43"/>
                      <a:pt x="1" y="44"/>
                      <a:pt x="1" y="44"/>
                    </a:cubicBezTo>
                    <a:cubicBezTo>
                      <a:pt x="1" y="44"/>
                      <a:pt x="1" y="43"/>
                      <a:pt x="1" y="43"/>
                    </a:cubicBezTo>
                    <a:cubicBezTo>
                      <a:pt x="1" y="43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1"/>
                      <a:pt x="2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4" y="38"/>
                      <a:pt x="4" y="38"/>
                    </a:cubicBezTo>
                    <a:cubicBezTo>
                      <a:pt x="4" y="37"/>
                      <a:pt x="4" y="38"/>
                      <a:pt x="4" y="37"/>
                    </a:cubicBezTo>
                    <a:cubicBezTo>
                      <a:pt x="4" y="38"/>
                      <a:pt x="4" y="37"/>
                      <a:pt x="4" y="37"/>
                    </a:cubicBezTo>
                    <a:cubicBezTo>
                      <a:pt x="4" y="36"/>
                      <a:pt x="4" y="37"/>
                      <a:pt x="4" y="37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ubicBezTo>
                      <a:pt x="7" y="33"/>
                      <a:pt x="8" y="31"/>
                      <a:pt x="7" y="33"/>
                    </a:cubicBezTo>
                    <a:cubicBezTo>
                      <a:pt x="8" y="31"/>
                      <a:pt x="8" y="31"/>
                      <a:pt x="9" y="30"/>
                    </a:cubicBezTo>
                    <a:cubicBezTo>
                      <a:pt x="9" y="30"/>
                      <a:pt x="9" y="30"/>
                      <a:pt x="9" y="29"/>
                    </a:cubicBezTo>
                    <a:cubicBezTo>
                      <a:pt x="9" y="30"/>
                      <a:pt x="9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5"/>
                      <a:pt x="14" y="22"/>
                      <a:pt x="16" y="20"/>
                    </a:cubicBezTo>
                    <a:cubicBezTo>
                      <a:pt x="18" y="17"/>
                      <a:pt x="20" y="15"/>
                      <a:pt x="23" y="13"/>
                    </a:cubicBezTo>
                    <a:cubicBezTo>
                      <a:pt x="25" y="11"/>
                      <a:pt x="27" y="9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6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1" y="5"/>
                      <a:pt x="32" y="5"/>
                    </a:cubicBezTo>
                    <a:cubicBezTo>
                      <a:pt x="32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4" y="4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2"/>
                      <a:pt x="35" y="2"/>
                      <a:pt x="36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8" y="0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1"/>
                      <a:pt x="36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5" y="1"/>
                      <a:pt x="32" y="3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7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9"/>
                      <a:pt x="22" y="11"/>
                      <a:pt x="20" y="13"/>
                    </a:cubicBezTo>
                    <a:close/>
                    <a:moveTo>
                      <a:pt x="35" y="2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5" y="2"/>
                      <a:pt x="3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7731">
                <a:extLst>
                  <a:ext uri="{FF2B5EF4-FFF2-40B4-BE49-F238E27FC236}">
                    <a16:creationId xmlns:a16="http://schemas.microsoft.com/office/drawing/2014/main" xmlns="" id="{60A49F45-3E79-42B0-A78D-8DC137FB6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525" y="31845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7732">
                <a:extLst>
                  <a:ext uri="{FF2B5EF4-FFF2-40B4-BE49-F238E27FC236}">
                    <a16:creationId xmlns:a16="http://schemas.microsoft.com/office/drawing/2014/main" xmlns="" id="{B9910C18-6E77-46E0-AB16-EEE5A2C07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2906713"/>
                <a:ext cx="7938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7733">
                <a:extLst>
                  <a:ext uri="{FF2B5EF4-FFF2-40B4-BE49-F238E27FC236}">
                    <a16:creationId xmlns:a16="http://schemas.microsoft.com/office/drawing/2014/main" xmlns="" id="{6FD2005D-2FCB-41EE-B937-7FF9BE59D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9738" y="31178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Freeform 7734">
                <a:extLst>
                  <a:ext uri="{FF2B5EF4-FFF2-40B4-BE49-F238E27FC236}">
                    <a16:creationId xmlns:a16="http://schemas.microsoft.com/office/drawing/2014/main" xmlns="" id="{EEAF7F1E-54EB-4E96-8AB3-C6F165D6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25788"/>
                <a:ext cx="17463" cy="2540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2 h 3"/>
                  <a:gd name="T14" fmla="*/ 2 w 2"/>
                  <a:gd name="T15" fmla="*/ 3 h 3"/>
                  <a:gd name="T16" fmla="*/ 2 w 2"/>
                  <a:gd name="T17" fmla="*/ 2 h 3"/>
                  <a:gd name="T18" fmla="*/ 2 w 2"/>
                  <a:gd name="T19" fmla="*/ 3 h 3"/>
                  <a:gd name="T20" fmla="*/ 1 w 2"/>
                  <a:gd name="T21" fmla="*/ 2 h 3"/>
                  <a:gd name="T22" fmla="*/ 1 w 2"/>
                  <a:gd name="T23" fmla="*/ 2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7735">
                <a:extLst>
                  <a:ext uri="{FF2B5EF4-FFF2-40B4-BE49-F238E27FC236}">
                    <a16:creationId xmlns:a16="http://schemas.microsoft.com/office/drawing/2014/main" xmlns="" id="{AD73E72F-1E36-4F45-8FBA-3A9BC6533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8" y="3151188"/>
                <a:ext cx="7938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 7736">
                <a:extLst>
                  <a:ext uri="{FF2B5EF4-FFF2-40B4-BE49-F238E27FC236}">
                    <a16:creationId xmlns:a16="http://schemas.microsoft.com/office/drawing/2014/main" xmlns="" id="{5C70E9B1-CB0F-42B9-9C38-87E98B817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68650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Freeform 7737">
                <a:extLst>
                  <a:ext uri="{FF2B5EF4-FFF2-40B4-BE49-F238E27FC236}">
                    <a16:creationId xmlns:a16="http://schemas.microsoft.com/office/drawing/2014/main" xmlns="" id="{84D27814-5C7E-4A71-BF8E-AF403F2E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76588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5" name="Oval 7738">
                <a:extLst>
                  <a:ext uri="{FF2B5EF4-FFF2-40B4-BE49-F238E27FC236}">
                    <a16:creationId xmlns:a16="http://schemas.microsoft.com/office/drawing/2014/main" xmlns="" id="{3B51C8D7-3731-4B17-9A99-31C586614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0538" y="3194050"/>
                <a:ext cx="1588" cy="15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Freeform 7739">
                <a:extLst>
                  <a:ext uri="{FF2B5EF4-FFF2-40B4-BE49-F238E27FC236}">
                    <a16:creationId xmlns:a16="http://schemas.microsoft.com/office/drawing/2014/main" xmlns="" id="{25AAFB15-D73A-4539-B578-3887015DA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Freeform 7740">
                <a:extLst>
                  <a:ext uri="{FF2B5EF4-FFF2-40B4-BE49-F238E27FC236}">
                    <a16:creationId xmlns:a16="http://schemas.microsoft.com/office/drawing/2014/main" xmlns="" id="{765671EC-C7D3-40CF-8419-EC199B6F7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46450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0 w 1"/>
                  <a:gd name="T7" fmla="*/ 2 h 3"/>
                  <a:gd name="T8" fmla="*/ 1 w 1"/>
                  <a:gd name="T9" fmla="*/ 3 h 3"/>
                  <a:gd name="T10" fmla="*/ 0 w 1"/>
                  <a:gd name="T11" fmla="*/ 3 h 3"/>
                  <a:gd name="T12" fmla="*/ 1 w 1"/>
                  <a:gd name="T13" fmla="*/ 3 h 3"/>
                  <a:gd name="T14" fmla="*/ 1 w 1"/>
                  <a:gd name="T15" fmla="*/ 3 h 3"/>
                  <a:gd name="T16" fmla="*/ 0 w 1"/>
                  <a:gd name="T17" fmla="*/ 3 h 3"/>
                  <a:gd name="T18" fmla="*/ 0 w 1"/>
                  <a:gd name="T19" fmla="*/ 2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0 h 3"/>
                  <a:gd name="T26" fmla="*/ 0 w 1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7741">
                <a:extLst>
                  <a:ext uri="{FF2B5EF4-FFF2-40B4-BE49-F238E27FC236}">
                    <a16:creationId xmlns:a16="http://schemas.microsoft.com/office/drawing/2014/main" xmlns="" id="{1A862DB7-1261-473F-A19C-D2054D452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71850"/>
                <a:ext cx="7938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1 h 2"/>
                  <a:gd name="T14" fmla="*/ 1 w 1"/>
                  <a:gd name="T15" fmla="*/ 2 h 2"/>
                  <a:gd name="T16" fmla="*/ 1 w 1"/>
                  <a:gd name="T17" fmla="*/ 1 h 2"/>
                  <a:gd name="T18" fmla="*/ 1 w 1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Freeform 7742">
                <a:extLst>
                  <a:ext uri="{FF2B5EF4-FFF2-40B4-BE49-F238E27FC236}">
                    <a16:creationId xmlns:a16="http://schemas.microsoft.com/office/drawing/2014/main" xmlns="" id="{7613E999-092E-4866-B5D8-9623B4D66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972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7743">
                <a:extLst>
                  <a:ext uri="{FF2B5EF4-FFF2-40B4-BE49-F238E27FC236}">
                    <a16:creationId xmlns:a16="http://schemas.microsoft.com/office/drawing/2014/main" xmlns="" id="{F6ED577A-9223-4958-8C6B-D7EC7A24E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3448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7744">
                <a:extLst>
                  <a:ext uri="{FF2B5EF4-FFF2-40B4-BE49-F238E27FC236}">
                    <a16:creationId xmlns:a16="http://schemas.microsoft.com/office/drawing/2014/main" xmlns="" id="{73E3AA0B-1396-474E-A7DA-B49E1C62C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988" y="3886200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7745">
                <a:extLst>
                  <a:ext uri="{FF2B5EF4-FFF2-40B4-BE49-F238E27FC236}">
                    <a16:creationId xmlns:a16="http://schemas.microsoft.com/office/drawing/2014/main" xmlns="" id="{C9F59D92-84D4-4ED7-B2C4-355808C2E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25" y="3962400"/>
                <a:ext cx="152400" cy="42863"/>
              </a:xfrm>
              <a:custGeom>
                <a:avLst/>
                <a:gdLst>
                  <a:gd name="T0" fmla="*/ 14 w 18"/>
                  <a:gd name="T1" fmla="*/ 4 h 5"/>
                  <a:gd name="T2" fmla="*/ 14 w 18"/>
                  <a:gd name="T3" fmla="*/ 4 h 5"/>
                  <a:gd name="T4" fmla="*/ 16 w 18"/>
                  <a:gd name="T5" fmla="*/ 5 h 5"/>
                  <a:gd name="T6" fmla="*/ 18 w 18"/>
                  <a:gd name="T7" fmla="*/ 5 h 5"/>
                  <a:gd name="T8" fmla="*/ 16 w 18"/>
                  <a:gd name="T9" fmla="*/ 5 h 5"/>
                  <a:gd name="T10" fmla="*/ 16 w 18"/>
                  <a:gd name="T11" fmla="*/ 5 h 5"/>
                  <a:gd name="T12" fmla="*/ 8 w 18"/>
                  <a:gd name="T13" fmla="*/ 3 h 5"/>
                  <a:gd name="T14" fmla="*/ 0 w 18"/>
                  <a:gd name="T15" fmla="*/ 0 h 5"/>
                  <a:gd name="T16" fmla="*/ 0 w 18"/>
                  <a:gd name="T17" fmla="*/ 0 h 5"/>
                  <a:gd name="T18" fmla="*/ 1 w 18"/>
                  <a:gd name="T19" fmla="*/ 0 h 5"/>
                  <a:gd name="T20" fmla="*/ 1 w 18"/>
                  <a:gd name="T21" fmla="*/ 0 h 5"/>
                  <a:gd name="T22" fmla="*/ 1 w 18"/>
                  <a:gd name="T23" fmla="*/ 0 h 5"/>
                  <a:gd name="T24" fmla="*/ 0 w 18"/>
                  <a:gd name="T25" fmla="*/ 0 h 5"/>
                  <a:gd name="T26" fmla="*/ 0 w 18"/>
                  <a:gd name="T27" fmla="*/ 0 h 5"/>
                  <a:gd name="T28" fmla="*/ 0 w 18"/>
                  <a:gd name="T29" fmla="*/ 0 h 5"/>
                  <a:gd name="T30" fmla="*/ 1 w 18"/>
                  <a:gd name="T31" fmla="*/ 0 h 5"/>
                  <a:gd name="T32" fmla="*/ 1 w 18"/>
                  <a:gd name="T33" fmla="*/ 0 h 5"/>
                  <a:gd name="T34" fmla="*/ 1 w 18"/>
                  <a:gd name="T35" fmla="*/ 0 h 5"/>
                  <a:gd name="T36" fmla="*/ 2 w 18"/>
                  <a:gd name="T37" fmla="*/ 1 h 5"/>
                  <a:gd name="T38" fmla="*/ 2 w 18"/>
                  <a:gd name="T39" fmla="*/ 0 h 5"/>
                  <a:gd name="T40" fmla="*/ 2 w 18"/>
                  <a:gd name="T41" fmla="*/ 1 h 5"/>
                  <a:gd name="T42" fmla="*/ 3 w 18"/>
                  <a:gd name="T43" fmla="*/ 1 h 5"/>
                  <a:gd name="T44" fmla="*/ 3 w 18"/>
                  <a:gd name="T45" fmla="*/ 1 h 5"/>
                  <a:gd name="T46" fmla="*/ 5 w 18"/>
                  <a:gd name="T47" fmla="*/ 2 h 5"/>
                  <a:gd name="T48" fmla="*/ 6 w 18"/>
                  <a:gd name="T49" fmla="*/ 2 h 5"/>
                  <a:gd name="T50" fmla="*/ 7 w 18"/>
                  <a:gd name="T51" fmla="*/ 3 h 5"/>
                  <a:gd name="T52" fmla="*/ 8 w 18"/>
                  <a:gd name="T53" fmla="*/ 3 h 5"/>
                  <a:gd name="T54" fmla="*/ 9 w 18"/>
                  <a:gd name="T55" fmla="*/ 3 h 5"/>
                  <a:gd name="T56" fmla="*/ 9 w 18"/>
                  <a:gd name="T57" fmla="*/ 3 h 5"/>
                  <a:gd name="T58" fmla="*/ 10 w 18"/>
                  <a:gd name="T59" fmla="*/ 3 h 5"/>
                  <a:gd name="T60" fmla="*/ 11 w 18"/>
                  <a:gd name="T61" fmla="*/ 3 h 5"/>
                  <a:gd name="T62" fmla="*/ 12 w 18"/>
                  <a:gd name="T63" fmla="*/ 4 h 5"/>
                  <a:gd name="T64" fmla="*/ 12 w 18"/>
                  <a:gd name="T65" fmla="*/ 4 h 5"/>
                  <a:gd name="T66" fmla="*/ 13 w 18"/>
                  <a:gd name="T67" fmla="*/ 4 h 5"/>
                  <a:gd name="T68" fmla="*/ 14 w 18"/>
                  <a:gd name="T6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" h="5"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5"/>
                      <a:pt x="11" y="4"/>
                      <a:pt x="8" y="3"/>
                    </a:cubicBezTo>
                    <a:cubicBezTo>
                      <a:pt x="5" y="3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3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7746">
                <a:extLst>
                  <a:ext uri="{FF2B5EF4-FFF2-40B4-BE49-F238E27FC236}">
                    <a16:creationId xmlns:a16="http://schemas.microsoft.com/office/drawing/2014/main" xmlns="" id="{734D45A1-28B8-4C2B-B5C3-208F083CE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7747">
                <a:extLst>
                  <a:ext uri="{FF2B5EF4-FFF2-40B4-BE49-F238E27FC236}">
                    <a16:creationId xmlns:a16="http://schemas.microsoft.com/office/drawing/2014/main" xmlns="" id="{EBA72523-524F-4B26-A36E-E7BAE9AA9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17463" cy="17463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1 w 2"/>
                  <a:gd name="T9" fmla="*/ 1 h 2"/>
                  <a:gd name="T10" fmla="*/ 0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7748">
                <a:extLst>
                  <a:ext uri="{FF2B5EF4-FFF2-40B4-BE49-F238E27FC236}">
                    <a16:creationId xmlns:a16="http://schemas.microsoft.com/office/drawing/2014/main" xmlns="" id="{600CC832-6C7C-4354-93E5-317B7B5F6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663" y="39370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7749">
                <a:extLst>
                  <a:ext uri="{FF2B5EF4-FFF2-40B4-BE49-F238E27FC236}">
                    <a16:creationId xmlns:a16="http://schemas.microsoft.com/office/drawing/2014/main" xmlns="" id="{1EE65173-38C0-4287-AA39-67827A3DC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44850"/>
                <a:ext cx="0" cy="7938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Freeform 7750">
                <a:extLst>
                  <a:ext uri="{FF2B5EF4-FFF2-40B4-BE49-F238E27FC236}">
                    <a16:creationId xmlns:a16="http://schemas.microsoft.com/office/drawing/2014/main" xmlns="" id="{44B10C05-7B73-44CF-93E0-EDB54CF46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800" y="32861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Freeform 7751">
                <a:extLst>
                  <a:ext uri="{FF2B5EF4-FFF2-40B4-BE49-F238E27FC236}">
                    <a16:creationId xmlns:a16="http://schemas.microsoft.com/office/drawing/2014/main" xmlns="" id="{FD3301F1-2F7F-4C8B-899F-36468724A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3303588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0 h 3"/>
                  <a:gd name="T14" fmla="*/ 0 w 1"/>
                  <a:gd name="T15" fmla="*/ 0 h 3"/>
                  <a:gd name="T16" fmla="*/ 0 w 1"/>
                  <a:gd name="T17" fmla="*/ 0 h 3"/>
                  <a:gd name="T18" fmla="*/ 0 w 1"/>
                  <a:gd name="T19" fmla="*/ 0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1 h 3"/>
                  <a:gd name="T26" fmla="*/ 0 w 1"/>
                  <a:gd name="T27" fmla="*/ 1 h 3"/>
                  <a:gd name="T28" fmla="*/ 1 w 1"/>
                  <a:gd name="T29" fmla="*/ 1 h 3"/>
                  <a:gd name="T30" fmla="*/ 0 w 1"/>
                  <a:gd name="T31" fmla="*/ 1 h 3"/>
                  <a:gd name="T32" fmla="*/ 1 w 1"/>
                  <a:gd name="T33" fmla="*/ 1 h 3"/>
                  <a:gd name="T34" fmla="*/ 1 w 1"/>
                  <a:gd name="T35" fmla="*/ 1 h 3"/>
                  <a:gd name="T36" fmla="*/ 1 w 1"/>
                  <a:gd name="T37" fmla="*/ 2 h 3"/>
                  <a:gd name="T38" fmla="*/ 1 w 1"/>
                  <a:gd name="T39" fmla="*/ 2 h 3"/>
                  <a:gd name="T40" fmla="*/ 1 w 1"/>
                  <a:gd name="T41" fmla="*/ 3 h 3"/>
                  <a:gd name="T42" fmla="*/ 1 w 1"/>
                  <a:gd name="T43" fmla="*/ 3 h 3"/>
                  <a:gd name="T44" fmla="*/ 1 w 1"/>
                  <a:gd name="T45" fmla="*/ 2 h 3"/>
                  <a:gd name="T46" fmla="*/ 1 w 1"/>
                  <a:gd name="T47" fmla="*/ 2 h 3"/>
                  <a:gd name="T48" fmla="*/ 1 w 1"/>
                  <a:gd name="T49" fmla="*/ 2 h 3"/>
                  <a:gd name="T50" fmla="*/ 1 w 1"/>
                  <a:gd name="T51" fmla="*/ 2 h 3"/>
                  <a:gd name="T52" fmla="*/ 1 w 1"/>
                  <a:gd name="T53" fmla="*/ 2 h 3"/>
                  <a:gd name="T54" fmla="*/ 0 w 1"/>
                  <a:gd name="T55" fmla="*/ 2 h 3"/>
                  <a:gd name="T56" fmla="*/ 0 w 1"/>
                  <a:gd name="T57" fmla="*/ 1 h 3"/>
                  <a:gd name="T58" fmla="*/ 0 w 1"/>
                  <a:gd name="T59" fmla="*/ 0 h 3"/>
                  <a:gd name="T60" fmla="*/ 0 w 1"/>
                  <a:gd name="T61" fmla="*/ 0 h 3"/>
                  <a:gd name="T62" fmla="*/ 0 w 1"/>
                  <a:gd name="T63" fmla="*/ 0 h 3"/>
                  <a:gd name="T64" fmla="*/ 0 w 1"/>
                  <a:gd name="T6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Freeform 7752">
                <a:extLst>
                  <a:ext uri="{FF2B5EF4-FFF2-40B4-BE49-F238E27FC236}">
                    <a16:creationId xmlns:a16="http://schemas.microsoft.com/office/drawing/2014/main" xmlns="" id="{97028753-798C-4940-8457-680D7668C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800" y="3321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Freeform 7753">
                <a:extLst>
                  <a:ext uri="{FF2B5EF4-FFF2-40B4-BE49-F238E27FC236}">
                    <a16:creationId xmlns:a16="http://schemas.microsoft.com/office/drawing/2014/main" xmlns="" id="{5A9D73E6-B44E-45A4-8B20-2CB1F6D91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17925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Freeform 7754">
                <a:extLst>
                  <a:ext uri="{FF2B5EF4-FFF2-40B4-BE49-F238E27FC236}">
                    <a16:creationId xmlns:a16="http://schemas.microsoft.com/office/drawing/2014/main" xmlns="" id="{41D98DB5-5B71-49BC-9E0D-2903539D9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430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Freeform 7755">
                <a:extLst>
                  <a:ext uri="{FF2B5EF4-FFF2-40B4-BE49-F238E27FC236}">
                    <a16:creationId xmlns:a16="http://schemas.microsoft.com/office/drawing/2014/main" xmlns="" id="{4BDE8523-D195-43B9-8B2E-21A7FF682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2805112"/>
                <a:ext cx="481013" cy="422275"/>
              </a:xfrm>
              <a:custGeom>
                <a:avLst/>
                <a:gdLst>
                  <a:gd name="T0" fmla="*/ 57 w 57"/>
                  <a:gd name="T1" fmla="*/ 0 h 50"/>
                  <a:gd name="T2" fmla="*/ 53 w 57"/>
                  <a:gd name="T3" fmla="*/ 1 h 50"/>
                  <a:gd name="T4" fmla="*/ 49 w 57"/>
                  <a:gd name="T5" fmla="*/ 2 h 50"/>
                  <a:gd name="T6" fmla="*/ 37 w 57"/>
                  <a:gd name="T7" fmla="*/ 8 h 50"/>
                  <a:gd name="T8" fmla="*/ 21 w 57"/>
                  <a:gd name="T9" fmla="*/ 20 h 50"/>
                  <a:gd name="T10" fmla="*/ 10 w 57"/>
                  <a:gd name="T11" fmla="*/ 32 h 50"/>
                  <a:gd name="T12" fmla="*/ 2 w 57"/>
                  <a:gd name="T13" fmla="*/ 47 h 50"/>
                  <a:gd name="T14" fmla="*/ 1 w 57"/>
                  <a:gd name="T15" fmla="*/ 49 h 50"/>
                  <a:gd name="T16" fmla="*/ 0 w 57"/>
                  <a:gd name="T17" fmla="*/ 50 h 50"/>
                  <a:gd name="T18" fmla="*/ 1 w 57"/>
                  <a:gd name="T19" fmla="*/ 47 h 50"/>
                  <a:gd name="T20" fmla="*/ 10 w 57"/>
                  <a:gd name="T21" fmla="*/ 31 h 50"/>
                  <a:gd name="T22" fmla="*/ 31 w 57"/>
                  <a:gd name="T23" fmla="*/ 10 h 50"/>
                  <a:gd name="T24" fmla="*/ 39 w 57"/>
                  <a:gd name="T25" fmla="*/ 5 h 50"/>
                  <a:gd name="T26" fmla="*/ 47 w 57"/>
                  <a:gd name="T27" fmla="*/ 2 h 50"/>
                  <a:gd name="T28" fmla="*/ 53 w 57"/>
                  <a:gd name="T29" fmla="*/ 0 h 50"/>
                  <a:gd name="T30" fmla="*/ 57 w 57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50">
                    <a:moveTo>
                      <a:pt x="57" y="0"/>
                    </a:moveTo>
                    <a:cubicBezTo>
                      <a:pt x="56" y="0"/>
                      <a:pt x="54" y="1"/>
                      <a:pt x="53" y="1"/>
                    </a:cubicBezTo>
                    <a:cubicBezTo>
                      <a:pt x="52" y="2"/>
                      <a:pt x="51" y="2"/>
                      <a:pt x="49" y="2"/>
                    </a:cubicBezTo>
                    <a:cubicBezTo>
                      <a:pt x="45" y="4"/>
                      <a:pt x="41" y="6"/>
                      <a:pt x="37" y="8"/>
                    </a:cubicBezTo>
                    <a:cubicBezTo>
                      <a:pt x="31" y="11"/>
                      <a:pt x="26" y="15"/>
                      <a:pt x="21" y="20"/>
                    </a:cubicBezTo>
                    <a:cubicBezTo>
                      <a:pt x="17" y="23"/>
                      <a:pt x="14" y="27"/>
                      <a:pt x="10" y="32"/>
                    </a:cubicBezTo>
                    <a:cubicBezTo>
                      <a:pt x="7" y="37"/>
                      <a:pt x="4" y="42"/>
                      <a:pt x="2" y="47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50"/>
                      <a:pt x="0" y="50"/>
                    </a:cubicBezTo>
                    <a:cubicBezTo>
                      <a:pt x="0" y="49"/>
                      <a:pt x="1" y="48"/>
                      <a:pt x="1" y="47"/>
                    </a:cubicBezTo>
                    <a:cubicBezTo>
                      <a:pt x="3" y="42"/>
                      <a:pt x="7" y="36"/>
                      <a:pt x="10" y="31"/>
                    </a:cubicBezTo>
                    <a:cubicBezTo>
                      <a:pt x="16" y="23"/>
                      <a:pt x="22" y="16"/>
                      <a:pt x="31" y="10"/>
                    </a:cubicBezTo>
                    <a:cubicBezTo>
                      <a:pt x="34" y="8"/>
                      <a:pt x="36" y="7"/>
                      <a:pt x="39" y="5"/>
                    </a:cubicBezTo>
                    <a:cubicBezTo>
                      <a:pt x="42" y="4"/>
                      <a:pt x="44" y="3"/>
                      <a:pt x="47" y="2"/>
                    </a:cubicBezTo>
                    <a:cubicBezTo>
                      <a:pt x="49" y="2"/>
                      <a:pt x="51" y="1"/>
                      <a:pt x="53" y="0"/>
                    </a:cubicBezTo>
                    <a:cubicBezTo>
                      <a:pt x="54" y="0"/>
                      <a:pt x="55" y="0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Freeform 7756">
                <a:extLst>
                  <a:ext uri="{FF2B5EF4-FFF2-40B4-BE49-F238E27FC236}">
                    <a16:creationId xmlns:a16="http://schemas.microsoft.com/office/drawing/2014/main" xmlns="" id="{77AA5A07-A4D7-4AD8-8DEB-D00095ECE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76588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29" name="图片 128">
              <a:extLst>
                <a:ext uri="{FF2B5EF4-FFF2-40B4-BE49-F238E27FC236}">
                  <a16:creationId xmlns:a16="http://schemas.microsoft.com/office/drawing/2014/main" xmlns="" id="{59CA63F4-8394-430A-86C7-2698E5767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6612" y="3975740"/>
              <a:ext cx="1252537" cy="1252537"/>
            </a:xfrm>
            <a:prstGeom prst="rect">
              <a:avLst/>
            </a:prstGeom>
          </p:spPr>
        </p:pic>
      </p:grpSp>
      <p:sp>
        <p:nvSpPr>
          <p:cNvPr id="184" name="文本框 183">
            <a:extLst>
              <a:ext uri="{FF2B5EF4-FFF2-40B4-BE49-F238E27FC236}">
                <a16:creationId xmlns:a16="http://schemas.microsoft.com/office/drawing/2014/main" xmlns="" id="{79A07B8A-2D21-4C5D-89A6-CBD8534D2161}"/>
              </a:ext>
            </a:extLst>
          </p:cNvPr>
          <p:cNvSpPr txBox="1"/>
          <p:nvPr/>
        </p:nvSpPr>
        <p:spPr>
          <a:xfrm>
            <a:off x="4937023" y="4301999"/>
            <a:ext cx="109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江南米饭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xmlns="" id="{A4DBA7C4-074A-4E8D-9DD2-35969699EA8E}"/>
              </a:ext>
            </a:extLst>
          </p:cNvPr>
          <p:cNvSpPr txBox="1"/>
          <p:nvPr/>
        </p:nvSpPr>
        <p:spPr>
          <a:xfrm>
            <a:off x="3206521" y="4671876"/>
            <a:ext cx="2977738" cy="15125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cs typeface="+mn-ea"/>
                <a:sym typeface="+mn-lt"/>
              </a:rPr>
              <a:t>在江南水乡，有冬至之夜全家欢聚一堂共吃赤豆糯米饭的习俗。相传，共工氏有不才子，作恶多端，死于冬至这一天，死后变成疫鬼，继续残害百姓。但是，这个疫鬼最怕赤豆，于是，人们就在冬至这一天煮吃赤豆饭，用以驱避疫鬼，防灾祛病。</a:t>
            </a:r>
          </a:p>
        </p:txBody>
      </p:sp>
      <p:grpSp>
        <p:nvGrpSpPr>
          <p:cNvPr id="186" name="组合 185">
            <a:extLst>
              <a:ext uri="{FF2B5EF4-FFF2-40B4-BE49-F238E27FC236}">
                <a16:creationId xmlns:a16="http://schemas.microsoft.com/office/drawing/2014/main" xmlns="" id="{917062DC-C986-4779-A52B-E5FA9292A522}"/>
              </a:ext>
            </a:extLst>
          </p:cNvPr>
          <p:cNvGrpSpPr/>
          <p:nvPr/>
        </p:nvGrpSpPr>
        <p:grpSpPr>
          <a:xfrm>
            <a:off x="6253475" y="3780221"/>
            <a:ext cx="1814020" cy="1761265"/>
            <a:chOff x="6253475" y="3780221"/>
            <a:chExt cx="1814020" cy="1761265"/>
          </a:xfrm>
        </p:grpSpPr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xmlns="" id="{7A93605A-810E-4FE0-AE6D-08E024D0E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54484" y="3953380"/>
              <a:ext cx="1362156" cy="1362155"/>
            </a:xfrm>
            <a:custGeom>
              <a:avLst/>
              <a:gdLst>
                <a:gd name="connsiteX0" fmla="*/ 681078 w 1362156"/>
                <a:gd name="connsiteY0" fmla="*/ 0 h 1362155"/>
                <a:gd name="connsiteX1" fmla="*/ 1362156 w 1362156"/>
                <a:gd name="connsiteY1" fmla="*/ 681078 h 1362155"/>
                <a:gd name="connsiteX2" fmla="*/ 818339 w 1362156"/>
                <a:gd name="connsiteY2" fmla="*/ 1348319 h 1362155"/>
                <a:gd name="connsiteX3" fmla="*/ 681088 w 1362156"/>
                <a:gd name="connsiteY3" fmla="*/ 1362155 h 1362155"/>
                <a:gd name="connsiteX4" fmla="*/ 681068 w 1362156"/>
                <a:gd name="connsiteY4" fmla="*/ 1362155 h 1362155"/>
                <a:gd name="connsiteX5" fmla="*/ 543817 w 1362156"/>
                <a:gd name="connsiteY5" fmla="*/ 1348319 h 1362155"/>
                <a:gd name="connsiteX6" fmla="*/ 0 w 1362156"/>
                <a:gd name="connsiteY6" fmla="*/ 681078 h 1362155"/>
                <a:gd name="connsiteX7" fmla="*/ 681078 w 1362156"/>
                <a:gd name="connsiteY7" fmla="*/ 0 h 136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156" h="1362155">
                  <a:moveTo>
                    <a:pt x="681078" y="0"/>
                  </a:moveTo>
                  <a:cubicBezTo>
                    <a:pt x="1057227" y="0"/>
                    <a:pt x="1362156" y="304929"/>
                    <a:pt x="1362156" y="681078"/>
                  </a:cubicBezTo>
                  <a:cubicBezTo>
                    <a:pt x="1362156" y="1010209"/>
                    <a:pt x="1128695" y="1284811"/>
                    <a:pt x="818339" y="1348319"/>
                  </a:cubicBezTo>
                  <a:lnTo>
                    <a:pt x="681088" y="1362155"/>
                  </a:lnTo>
                  <a:lnTo>
                    <a:pt x="681068" y="1362155"/>
                  </a:lnTo>
                  <a:lnTo>
                    <a:pt x="543817" y="1348319"/>
                  </a:lnTo>
                  <a:cubicBezTo>
                    <a:pt x="233461" y="1284811"/>
                    <a:pt x="0" y="1010209"/>
                    <a:pt x="0" y="681078"/>
                  </a:cubicBezTo>
                  <a:cubicBezTo>
                    <a:pt x="0" y="304929"/>
                    <a:pt x="304929" y="0"/>
                    <a:pt x="681078" y="0"/>
                  </a:cubicBezTo>
                  <a:close/>
                </a:path>
              </a:pathLst>
            </a:custGeom>
          </p:spPr>
        </p:pic>
        <p:grpSp>
          <p:nvGrpSpPr>
            <p:cNvPr id="188" name="组合 187">
              <a:extLst>
                <a:ext uri="{FF2B5EF4-FFF2-40B4-BE49-F238E27FC236}">
                  <a16:creationId xmlns:a16="http://schemas.microsoft.com/office/drawing/2014/main" xmlns="" id="{CCA45729-81E3-475C-A0FE-27B08EE6F1CD}"/>
                </a:ext>
              </a:extLst>
            </p:cNvPr>
            <p:cNvGrpSpPr/>
            <p:nvPr/>
          </p:nvGrpSpPr>
          <p:grpSpPr>
            <a:xfrm>
              <a:off x="6253475" y="3780221"/>
              <a:ext cx="1814020" cy="1761265"/>
              <a:chOff x="6843713" y="2805112"/>
              <a:chExt cx="1419225" cy="1377951"/>
            </a:xfrm>
          </p:grpSpPr>
          <p:sp>
            <p:nvSpPr>
              <p:cNvPr id="189" name="Freeform 7703">
                <a:extLst>
                  <a:ext uri="{FF2B5EF4-FFF2-40B4-BE49-F238E27FC236}">
                    <a16:creationId xmlns:a16="http://schemas.microsoft.com/office/drawing/2014/main" xmlns="" id="{C5688F7A-A612-445C-B761-409300494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1650" y="3573463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7704">
                <a:extLst>
                  <a:ext uri="{FF2B5EF4-FFF2-40B4-BE49-F238E27FC236}">
                    <a16:creationId xmlns:a16="http://schemas.microsoft.com/office/drawing/2014/main" xmlns="" id="{A3DF21CD-D730-47EC-B692-02DFC3CBC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7705">
                <a:extLst>
                  <a:ext uri="{FF2B5EF4-FFF2-40B4-BE49-F238E27FC236}">
                    <a16:creationId xmlns:a16="http://schemas.microsoft.com/office/drawing/2014/main" xmlns="" id="{9CEE51D7-A916-4EB5-82C2-178EB3A0E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76663"/>
                <a:ext cx="7938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7706">
                <a:extLst>
                  <a:ext uri="{FF2B5EF4-FFF2-40B4-BE49-F238E27FC236}">
                    <a16:creationId xmlns:a16="http://schemas.microsoft.com/office/drawing/2014/main" xmlns="" id="{A56FBF2A-CAB2-4FC2-B953-0AA8609E7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7707">
                <a:extLst>
                  <a:ext uri="{FF2B5EF4-FFF2-40B4-BE49-F238E27FC236}">
                    <a16:creationId xmlns:a16="http://schemas.microsoft.com/office/drawing/2014/main" xmlns="" id="{8E4CB998-E934-4CA6-B653-D15A5EF0C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28988"/>
                <a:ext cx="7938" cy="1746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7708">
                <a:extLst>
                  <a:ext uri="{FF2B5EF4-FFF2-40B4-BE49-F238E27FC236}">
                    <a16:creationId xmlns:a16="http://schemas.microsoft.com/office/drawing/2014/main" xmlns="" id="{24351598-F911-436E-B878-D8EE1BED0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4013200"/>
                <a:ext cx="793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7709">
                <a:extLst>
                  <a:ext uri="{FF2B5EF4-FFF2-40B4-BE49-F238E27FC236}">
                    <a16:creationId xmlns:a16="http://schemas.microsoft.com/office/drawing/2014/main" xmlns="" id="{EEA7C01C-9FC3-492C-8A97-D7A082196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7710">
                <a:extLst>
                  <a:ext uri="{FF2B5EF4-FFF2-40B4-BE49-F238E27FC236}">
                    <a16:creationId xmlns:a16="http://schemas.microsoft.com/office/drawing/2014/main" xmlns="" id="{9465A4B4-E7A9-4380-A1B4-E73C8B88F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7711">
                <a:extLst>
                  <a:ext uri="{FF2B5EF4-FFF2-40B4-BE49-F238E27FC236}">
                    <a16:creationId xmlns:a16="http://schemas.microsoft.com/office/drawing/2014/main" xmlns="" id="{6F97612B-944E-483F-AF82-385BBEB8A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0" cy="952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7712">
                <a:extLst>
                  <a:ext uri="{FF2B5EF4-FFF2-40B4-BE49-F238E27FC236}">
                    <a16:creationId xmlns:a16="http://schemas.microsoft.com/office/drawing/2014/main" xmlns="" id="{77E46ED5-FA30-4598-8D9A-80AEAFEE0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7713">
                <a:extLst>
                  <a:ext uri="{FF2B5EF4-FFF2-40B4-BE49-F238E27FC236}">
                    <a16:creationId xmlns:a16="http://schemas.microsoft.com/office/drawing/2014/main" xmlns="" id="{7E81EE94-5A55-4445-9796-3B9C82EE8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3903663"/>
                <a:ext cx="17463" cy="7938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  <a:gd name="T8" fmla="*/ 1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7714">
                <a:extLst>
                  <a:ext uri="{FF2B5EF4-FFF2-40B4-BE49-F238E27FC236}">
                    <a16:creationId xmlns:a16="http://schemas.microsoft.com/office/drawing/2014/main" xmlns="" id="{4CD27EBD-93BA-4705-9E61-43B7A0CD2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4725" y="3929063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7715">
                <a:extLst>
                  <a:ext uri="{FF2B5EF4-FFF2-40B4-BE49-F238E27FC236}">
                    <a16:creationId xmlns:a16="http://schemas.microsoft.com/office/drawing/2014/main" xmlns="" id="{A0743D50-2D5C-43D1-B767-C034D8CD8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588" y="3954463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7716">
                <a:extLst>
                  <a:ext uri="{FF2B5EF4-FFF2-40B4-BE49-F238E27FC236}">
                    <a16:creationId xmlns:a16="http://schemas.microsoft.com/office/drawing/2014/main" xmlns="" id="{C4FB70F5-01A0-4B59-8B1C-40790B24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60725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7717">
                <a:extLst>
                  <a:ext uri="{FF2B5EF4-FFF2-40B4-BE49-F238E27FC236}">
                    <a16:creationId xmlns:a16="http://schemas.microsoft.com/office/drawing/2014/main" xmlns="" id="{C24D8E87-F51C-403D-9A61-38B65A86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875" y="3684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7718">
                <a:extLst>
                  <a:ext uri="{FF2B5EF4-FFF2-40B4-BE49-F238E27FC236}">
                    <a16:creationId xmlns:a16="http://schemas.microsoft.com/office/drawing/2014/main" xmlns="" id="{CF1BC40C-58D6-435B-A0FA-42C2CF70C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75063"/>
                <a:ext cx="0" cy="952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7719">
                <a:extLst>
                  <a:ext uri="{FF2B5EF4-FFF2-40B4-BE49-F238E27FC236}">
                    <a16:creationId xmlns:a16="http://schemas.microsoft.com/office/drawing/2014/main" xmlns="" id="{ADD45296-2057-4DBB-8A80-65FB5BDAE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67125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7720">
                <a:extLst>
                  <a:ext uri="{FF2B5EF4-FFF2-40B4-BE49-F238E27FC236}">
                    <a16:creationId xmlns:a16="http://schemas.microsoft.com/office/drawing/2014/main" xmlns="" id="{198767D2-C509-4F8D-A7CC-D07B2FB07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371850"/>
                <a:ext cx="25400" cy="236538"/>
              </a:xfrm>
              <a:custGeom>
                <a:avLst/>
                <a:gdLst>
                  <a:gd name="T0" fmla="*/ 1 w 3"/>
                  <a:gd name="T1" fmla="*/ 27 h 28"/>
                  <a:gd name="T2" fmla="*/ 1 w 3"/>
                  <a:gd name="T3" fmla="*/ 26 h 28"/>
                  <a:gd name="T4" fmla="*/ 1 w 3"/>
                  <a:gd name="T5" fmla="*/ 24 h 28"/>
                  <a:gd name="T6" fmla="*/ 1 w 3"/>
                  <a:gd name="T7" fmla="*/ 21 h 28"/>
                  <a:gd name="T8" fmla="*/ 0 w 3"/>
                  <a:gd name="T9" fmla="*/ 16 h 28"/>
                  <a:gd name="T10" fmla="*/ 1 w 3"/>
                  <a:gd name="T11" fmla="*/ 15 h 28"/>
                  <a:gd name="T12" fmla="*/ 1 w 3"/>
                  <a:gd name="T13" fmla="*/ 14 h 28"/>
                  <a:gd name="T14" fmla="*/ 1 w 3"/>
                  <a:gd name="T15" fmla="*/ 13 h 28"/>
                  <a:gd name="T16" fmla="*/ 1 w 3"/>
                  <a:gd name="T17" fmla="*/ 9 h 28"/>
                  <a:gd name="T18" fmla="*/ 1 w 3"/>
                  <a:gd name="T19" fmla="*/ 8 h 28"/>
                  <a:gd name="T20" fmla="*/ 1 w 3"/>
                  <a:gd name="T21" fmla="*/ 8 h 28"/>
                  <a:gd name="T22" fmla="*/ 1 w 3"/>
                  <a:gd name="T23" fmla="*/ 7 h 28"/>
                  <a:gd name="T24" fmla="*/ 2 w 3"/>
                  <a:gd name="T25" fmla="*/ 6 h 28"/>
                  <a:gd name="T26" fmla="*/ 2 w 3"/>
                  <a:gd name="T27" fmla="*/ 6 h 28"/>
                  <a:gd name="T28" fmla="*/ 2 w 3"/>
                  <a:gd name="T29" fmla="*/ 6 h 28"/>
                  <a:gd name="T30" fmla="*/ 2 w 3"/>
                  <a:gd name="T31" fmla="*/ 3 h 28"/>
                  <a:gd name="T32" fmla="*/ 3 w 3"/>
                  <a:gd name="T33" fmla="*/ 2 h 28"/>
                  <a:gd name="T34" fmla="*/ 3 w 3"/>
                  <a:gd name="T35" fmla="*/ 1 h 28"/>
                  <a:gd name="T36" fmla="*/ 3 w 3"/>
                  <a:gd name="T37" fmla="*/ 1 h 28"/>
                  <a:gd name="T38" fmla="*/ 3 w 3"/>
                  <a:gd name="T39" fmla="*/ 1 h 28"/>
                  <a:gd name="T40" fmla="*/ 3 w 3"/>
                  <a:gd name="T41" fmla="*/ 2 h 28"/>
                  <a:gd name="T42" fmla="*/ 3 w 3"/>
                  <a:gd name="T43" fmla="*/ 4 h 28"/>
                  <a:gd name="T44" fmla="*/ 2 w 3"/>
                  <a:gd name="T45" fmla="*/ 4 h 28"/>
                  <a:gd name="T46" fmla="*/ 2 w 3"/>
                  <a:gd name="T47" fmla="*/ 5 h 28"/>
                  <a:gd name="T48" fmla="*/ 2 w 3"/>
                  <a:gd name="T49" fmla="*/ 6 h 28"/>
                  <a:gd name="T50" fmla="*/ 2 w 3"/>
                  <a:gd name="T51" fmla="*/ 12 h 28"/>
                  <a:gd name="T52" fmla="*/ 2 w 3"/>
                  <a:gd name="T53" fmla="*/ 13 h 28"/>
                  <a:gd name="T54" fmla="*/ 1 w 3"/>
                  <a:gd name="T55" fmla="*/ 14 h 28"/>
                  <a:gd name="T56" fmla="*/ 1 w 3"/>
                  <a:gd name="T57" fmla="*/ 15 h 28"/>
                  <a:gd name="T58" fmla="*/ 1 w 3"/>
                  <a:gd name="T59" fmla="*/ 15 h 28"/>
                  <a:gd name="T60" fmla="*/ 1 w 3"/>
                  <a:gd name="T61" fmla="*/ 16 h 28"/>
                  <a:gd name="T62" fmla="*/ 1 w 3"/>
                  <a:gd name="T63" fmla="*/ 16 h 28"/>
                  <a:gd name="T64" fmla="*/ 1 w 3"/>
                  <a:gd name="T65" fmla="*/ 17 h 28"/>
                  <a:gd name="T66" fmla="*/ 1 w 3"/>
                  <a:gd name="T67" fmla="*/ 18 h 28"/>
                  <a:gd name="T68" fmla="*/ 1 w 3"/>
                  <a:gd name="T69" fmla="*/ 20 h 28"/>
                  <a:gd name="T70" fmla="*/ 1 w 3"/>
                  <a:gd name="T71" fmla="*/ 21 h 28"/>
                  <a:gd name="T72" fmla="*/ 1 w 3"/>
                  <a:gd name="T73" fmla="*/ 22 h 28"/>
                  <a:gd name="T74" fmla="*/ 1 w 3"/>
                  <a:gd name="T75" fmla="*/ 22 h 28"/>
                  <a:gd name="T76" fmla="*/ 1 w 3"/>
                  <a:gd name="T77" fmla="*/ 23 h 28"/>
                  <a:gd name="T78" fmla="*/ 1 w 3"/>
                  <a:gd name="T79" fmla="*/ 23 h 28"/>
                  <a:gd name="T80" fmla="*/ 1 w 3"/>
                  <a:gd name="T81" fmla="*/ 23 h 28"/>
                  <a:gd name="T82" fmla="*/ 1 w 3"/>
                  <a:gd name="T83" fmla="*/ 23 h 28"/>
                  <a:gd name="T84" fmla="*/ 1 w 3"/>
                  <a:gd name="T85" fmla="*/ 24 h 28"/>
                  <a:gd name="T86" fmla="*/ 1 w 3"/>
                  <a:gd name="T87" fmla="*/ 25 h 28"/>
                  <a:gd name="T88" fmla="*/ 1 w 3"/>
                  <a:gd name="T89" fmla="*/ 25 h 28"/>
                  <a:gd name="T90" fmla="*/ 1 w 3"/>
                  <a:gd name="T91" fmla="*/ 27 h 28"/>
                  <a:gd name="T92" fmla="*/ 1 w 3"/>
                  <a:gd name="T93" fmla="*/ 27 h 28"/>
                  <a:gd name="T94" fmla="*/ 1 w 3"/>
                  <a:gd name="T95" fmla="*/ 28 h 28"/>
                  <a:gd name="T96" fmla="*/ 1 w 3"/>
                  <a:gd name="T9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0"/>
                      <a:pt x="1" y="17"/>
                      <a:pt x="0" y="16"/>
                    </a:cubicBezTo>
                    <a:cubicBezTo>
                      <a:pt x="0" y="16"/>
                      <a:pt x="1" y="16"/>
                      <a:pt x="0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3" y="2"/>
                      <a:pt x="3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4"/>
                      <a:pt x="3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2" y="13"/>
                      <a:pt x="1" y="13"/>
                      <a:pt x="2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2" y="13"/>
                      <a:pt x="1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2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1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4"/>
                      <a:pt x="1" y="23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6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7721">
                <a:extLst>
                  <a:ext uri="{FF2B5EF4-FFF2-40B4-BE49-F238E27FC236}">
                    <a16:creationId xmlns:a16="http://schemas.microsoft.com/office/drawing/2014/main" xmlns="" id="{E383174E-8105-4946-A460-1C980D85F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3811588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7722">
                <a:extLst>
                  <a:ext uri="{FF2B5EF4-FFF2-40B4-BE49-F238E27FC236}">
                    <a16:creationId xmlns:a16="http://schemas.microsoft.com/office/drawing/2014/main" xmlns="" id="{B6B5A462-E553-4F9C-AB21-52B58CC4D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513" y="3751263"/>
                <a:ext cx="7938" cy="17463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  <a:gd name="T12" fmla="*/ 1 w 1"/>
                  <a:gd name="T13" fmla="*/ 1 h 2"/>
                  <a:gd name="T14" fmla="*/ 0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7723">
                <a:extLst>
                  <a:ext uri="{FF2B5EF4-FFF2-40B4-BE49-F238E27FC236}">
                    <a16:creationId xmlns:a16="http://schemas.microsoft.com/office/drawing/2014/main" xmlns="" id="{FD8F9517-8F9C-4F69-9F60-6D06234E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35388"/>
                <a:ext cx="9525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7724">
                <a:extLst>
                  <a:ext uri="{FF2B5EF4-FFF2-40B4-BE49-F238E27FC236}">
                    <a16:creationId xmlns:a16="http://schemas.microsoft.com/office/drawing/2014/main" xmlns="" id="{DE4CC099-205C-4AF4-BA06-02E4623EA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25863"/>
                <a:ext cx="9525" cy="952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7725">
                <a:extLst>
                  <a:ext uri="{FF2B5EF4-FFF2-40B4-BE49-F238E27FC236}">
                    <a16:creationId xmlns:a16="http://schemas.microsoft.com/office/drawing/2014/main" xmlns="" id="{129DA4A9-D293-45D9-B50E-D6020AA94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73450"/>
                <a:ext cx="0" cy="793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7726">
                <a:extLst>
                  <a:ext uri="{FF2B5EF4-FFF2-40B4-BE49-F238E27FC236}">
                    <a16:creationId xmlns:a16="http://schemas.microsoft.com/office/drawing/2014/main" xmlns="" id="{9B786A24-16AD-48A4-A446-4398F1489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588" y="3448050"/>
                <a:ext cx="9525" cy="79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7727">
                <a:extLst>
                  <a:ext uri="{FF2B5EF4-FFF2-40B4-BE49-F238E27FC236}">
                    <a16:creationId xmlns:a16="http://schemas.microsoft.com/office/drawing/2014/main" xmlns="" id="{A0B8E80E-B316-4715-87C2-E7203821E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7050" y="2881313"/>
                <a:ext cx="1385888" cy="1301750"/>
              </a:xfrm>
              <a:custGeom>
                <a:avLst/>
                <a:gdLst>
                  <a:gd name="T0" fmla="*/ 154 w 164"/>
                  <a:gd name="T1" fmla="*/ 110 h 154"/>
                  <a:gd name="T2" fmla="*/ 160 w 164"/>
                  <a:gd name="T3" fmla="*/ 97 h 154"/>
                  <a:gd name="T4" fmla="*/ 161 w 164"/>
                  <a:gd name="T5" fmla="*/ 83 h 154"/>
                  <a:gd name="T6" fmla="*/ 158 w 164"/>
                  <a:gd name="T7" fmla="*/ 82 h 154"/>
                  <a:gd name="T8" fmla="*/ 139 w 164"/>
                  <a:gd name="T9" fmla="*/ 121 h 154"/>
                  <a:gd name="T10" fmla="*/ 121 w 164"/>
                  <a:gd name="T11" fmla="*/ 131 h 154"/>
                  <a:gd name="T12" fmla="*/ 95 w 164"/>
                  <a:gd name="T13" fmla="*/ 134 h 154"/>
                  <a:gd name="T14" fmla="*/ 72 w 164"/>
                  <a:gd name="T15" fmla="*/ 133 h 154"/>
                  <a:gd name="T16" fmla="*/ 42 w 164"/>
                  <a:gd name="T17" fmla="*/ 116 h 154"/>
                  <a:gd name="T18" fmla="*/ 42 w 164"/>
                  <a:gd name="T19" fmla="*/ 115 h 154"/>
                  <a:gd name="T20" fmla="*/ 65 w 164"/>
                  <a:gd name="T21" fmla="*/ 130 h 154"/>
                  <a:gd name="T22" fmla="*/ 74 w 164"/>
                  <a:gd name="T23" fmla="*/ 132 h 154"/>
                  <a:gd name="T24" fmla="*/ 116 w 164"/>
                  <a:gd name="T25" fmla="*/ 125 h 154"/>
                  <a:gd name="T26" fmla="*/ 134 w 164"/>
                  <a:gd name="T27" fmla="*/ 100 h 154"/>
                  <a:gd name="T28" fmla="*/ 132 w 164"/>
                  <a:gd name="T29" fmla="*/ 95 h 154"/>
                  <a:gd name="T30" fmla="*/ 125 w 164"/>
                  <a:gd name="T31" fmla="*/ 104 h 154"/>
                  <a:gd name="T32" fmla="*/ 118 w 164"/>
                  <a:gd name="T33" fmla="*/ 111 h 154"/>
                  <a:gd name="T34" fmla="*/ 73 w 164"/>
                  <a:gd name="T35" fmla="*/ 121 h 154"/>
                  <a:gd name="T36" fmla="*/ 43 w 164"/>
                  <a:gd name="T37" fmla="*/ 91 h 154"/>
                  <a:gd name="T38" fmla="*/ 41 w 164"/>
                  <a:gd name="T39" fmla="*/ 75 h 154"/>
                  <a:gd name="T40" fmla="*/ 43 w 164"/>
                  <a:gd name="T41" fmla="*/ 61 h 154"/>
                  <a:gd name="T42" fmla="*/ 51 w 164"/>
                  <a:gd name="T43" fmla="*/ 47 h 154"/>
                  <a:gd name="T44" fmla="*/ 99 w 164"/>
                  <a:gd name="T45" fmla="*/ 35 h 154"/>
                  <a:gd name="T46" fmla="*/ 117 w 164"/>
                  <a:gd name="T47" fmla="*/ 47 h 154"/>
                  <a:gd name="T48" fmla="*/ 124 w 164"/>
                  <a:gd name="T49" fmla="*/ 52 h 154"/>
                  <a:gd name="T50" fmla="*/ 103 w 164"/>
                  <a:gd name="T51" fmla="*/ 33 h 154"/>
                  <a:gd name="T52" fmla="*/ 100 w 164"/>
                  <a:gd name="T53" fmla="*/ 21 h 154"/>
                  <a:gd name="T54" fmla="*/ 132 w 164"/>
                  <a:gd name="T55" fmla="*/ 45 h 154"/>
                  <a:gd name="T56" fmla="*/ 138 w 164"/>
                  <a:gd name="T57" fmla="*/ 49 h 154"/>
                  <a:gd name="T58" fmla="*/ 135 w 164"/>
                  <a:gd name="T59" fmla="*/ 38 h 154"/>
                  <a:gd name="T60" fmla="*/ 148 w 164"/>
                  <a:gd name="T61" fmla="*/ 65 h 154"/>
                  <a:gd name="T62" fmla="*/ 152 w 164"/>
                  <a:gd name="T63" fmla="*/ 65 h 154"/>
                  <a:gd name="T64" fmla="*/ 151 w 164"/>
                  <a:gd name="T65" fmla="*/ 49 h 154"/>
                  <a:gd name="T66" fmla="*/ 152 w 164"/>
                  <a:gd name="T67" fmla="*/ 54 h 154"/>
                  <a:gd name="T68" fmla="*/ 151 w 164"/>
                  <a:gd name="T69" fmla="*/ 50 h 154"/>
                  <a:gd name="T70" fmla="*/ 147 w 164"/>
                  <a:gd name="T71" fmla="*/ 40 h 154"/>
                  <a:gd name="T72" fmla="*/ 141 w 164"/>
                  <a:gd name="T73" fmla="*/ 31 h 154"/>
                  <a:gd name="T74" fmla="*/ 12 w 164"/>
                  <a:gd name="T75" fmla="*/ 76 h 154"/>
                  <a:gd name="T76" fmla="*/ 4 w 164"/>
                  <a:gd name="T77" fmla="*/ 57 h 154"/>
                  <a:gd name="T78" fmla="*/ 39 w 164"/>
                  <a:gd name="T79" fmla="*/ 112 h 154"/>
                  <a:gd name="T80" fmla="*/ 37 w 164"/>
                  <a:gd name="T81" fmla="*/ 127 h 154"/>
                  <a:gd name="T82" fmla="*/ 32 w 164"/>
                  <a:gd name="T83" fmla="*/ 122 h 154"/>
                  <a:gd name="T84" fmla="*/ 40 w 164"/>
                  <a:gd name="T85" fmla="*/ 130 h 154"/>
                  <a:gd name="T86" fmla="*/ 21 w 164"/>
                  <a:gd name="T87" fmla="*/ 106 h 154"/>
                  <a:gd name="T88" fmla="*/ 19 w 164"/>
                  <a:gd name="T89" fmla="*/ 102 h 154"/>
                  <a:gd name="T90" fmla="*/ 17 w 164"/>
                  <a:gd name="T91" fmla="*/ 96 h 154"/>
                  <a:gd name="T92" fmla="*/ 148 w 164"/>
                  <a:gd name="T93" fmla="*/ 42 h 154"/>
                  <a:gd name="T94" fmla="*/ 134 w 164"/>
                  <a:gd name="T95" fmla="*/ 33 h 154"/>
                  <a:gd name="T96" fmla="*/ 101 w 164"/>
                  <a:gd name="T97" fmla="*/ 15 h 154"/>
                  <a:gd name="T98" fmla="*/ 31 w 164"/>
                  <a:gd name="T99" fmla="*/ 102 h 154"/>
                  <a:gd name="T100" fmla="*/ 29 w 164"/>
                  <a:gd name="T101" fmla="*/ 97 h 154"/>
                  <a:gd name="T102" fmla="*/ 25 w 164"/>
                  <a:gd name="T103" fmla="*/ 73 h 154"/>
                  <a:gd name="T104" fmla="*/ 35 w 164"/>
                  <a:gd name="T105" fmla="*/ 106 h 154"/>
                  <a:gd name="T106" fmla="*/ 34 w 164"/>
                  <a:gd name="T107" fmla="*/ 104 h 154"/>
                  <a:gd name="T108" fmla="*/ 35 w 164"/>
                  <a:gd name="T109" fmla="*/ 107 h 154"/>
                  <a:gd name="T110" fmla="*/ 39 w 164"/>
                  <a:gd name="T111" fmla="*/ 111 h 154"/>
                  <a:gd name="T112" fmla="*/ 42 w 164"/>
                  <a:gd name="T113" fmla="*/ 114 h 154"/>
                  <a:gd name="T114" fmla="*/ 39 w 164"/>
                  <a:gd name="T115" fmla="*/ 111 h 154"/>
                  <a:gd name="T116" fmla="*/ 28 w 164"/>
                  <a:gd name="T117" fmla="*/ 92 h 154"/>
                  <a:gd name="T118" fmla="*/ 131 w 164"/>
                  <a:gd name="T119" fmla="*/ 33 h 154"/>
                  <a:gd name="T120" fmla="*/ 134 w 164"/>
                  <a:gd name="T121" fmla="*/ 103 h 154"/>
                  <a:gd name="T122" fmla="*/ 125 w 164"/>
                  <a:gd name="T123" fmla="*/ 39 h 154"/>
                  <a:gd name="T124" fmla="*/ 100 w 164"/>
                  <a:gd name="T125" fmla="*/ 2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" h="154">
                    <a:moveTo>
                      <a:pt x="1" y="79"/>
                    </a:move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0" y="82"/>
                      <a:pt x="1" y="85"/>
                      <a:pt x="1" y="87"/>
                    </a:cubicBezTo>
                    <a:cubicBezTo>
                      <a:pt x="1" y="88"/>
                      <a:pt x="1" y="88"/>
                      <a:pt x="1" y="89"/>
                    </a:cubicBezTo>
                    <a:cubicBezTo>
                      <a:pt x="1" y="92"/>
                      <a:pt x="2" y="95"/>
                      <a:pt x="4" y="99"/>
                    </a:cubicBezTo>
                    <a:cubicBezTo>
                      <a:pt x="5" y="103"/>
                      <a:pt x="7" y="107"/>
                      <a:pt x="9" y="111"/>
                    </a:cubicBezTo>
                    <a:cubicBezTo>
                      <a:pt x="11" y="114"/>
                      <a:pt x="13" y="118"/>
                      <a:pt x="16" y="121"/>
                    </a:cubicBezTo>
                    <a:cubicBezTo>
                      <a:pt x="18" y="125"/>
                      <a:pt x="21" y="128"/>
                      <a:pt x="24" y="130"/>
                    </a:cubicBezTo>
                    <a:cubicBezTo>
                      <a:pt x="26" y="132"/>
                      <a:pt x="28" y="134"/>
                      <a:pt x="30" y="135"/>
                    </a:cubicBezTo>
                    <a:cubicBezTo>
                      <a:pt x="32" y="137"/>
                      <a:pt x="34" y="138"/>
                      <a:pt x="36" y="139"/>
                    </a:cubicBezTo>
                    <a:cubicBezTo>
                      <a:pt x="39" y="141"/>
                      <a:pt x="41" y="143"/>
                      <a:pt x="44" y="144"/>
                    </a:cubicBezTo>
                    <a:cubicBezTo>
                      <a:pt x="47" y="145"/>
                      <a:pt x="49" y="147"/>
                      <a:pt x="52" y="148"/>
                    </a:cubicBezTo>
                    <a:cubicBezTo>
                      <a:pt x="52" y="148"/>
                      <a:pt x="53" y="148"/>
                      <a:pt x="53" y="148"/>
                    </a:cubicBezTo>
                    <a:cubicBezTo>
                      <a:pt x="54" y="149"/>
                      <a:pt x="56" y="149"/>
                      <a:pt x="57" y="149"/>
                    </a:cubicBezTo>
                    <a:cubicBezTo>
                      <a:pt x="62" y="151"/>
                      <a:pt x="67" y="152"/>
                      <a:pt x="73" y="153"/>
                    </a:cubicBezTo>
                    <a:cubicBezTo>
                      <a:pt x="78" y="154"/>
                      <a:pt x="84" y="154"/>
                      <a:pt x="89" y="154"/>
                    </a:cubicBezTo>
                    <a:cubicBezTo>
                      <a:pt x="94" y="153"/>
                      <a:pt x="99" y="152"/>
                      <a:pt x="103" y="151"/>
                    </a:cubicBezTo>
                    <a:cubicBezTo>
                      <a:pt x="104" y="151"/>
                      <a:pt x="106" y="151"/>
                      <a:pt x="107" y="150"/>
                    </a:cubicBezTo>
                    <a:cubicBezTo>
                      <a:pt x="111" y="149"/>
                      <a:pt x="115" y="147"/>
                      <a:pt x="119" y="145"/>
                    </a:cubicBezTo>
                    <a:cubicBezTo>
                      <a:pt x="123" y="143"/>
                      <a:pt x="127" y="141"/>
                      <a:pt x="130" y="139"/>
                    </a:cubicBezTo>
                    <a:cubicBezTo>
                      <a:pt x="130" y="139"/>
                      <a:pt x="130" y="139"/>
                      <a:pt x="130" y="139"/>
                    </a:cubicBezTo>
                    <a:cubicBezTo>
                      <a:pt x="135" y="136"/>
                      <a:pt x="139" y="132"/>
                      <a:pt x="143" y="128"/>
                    </a:cubicBezTo>
                    <a:cubicBezTo>
                      <a:pt x="147" y="123"/>
                      <a:pt x="151" y="118"/>
                      <a:pt x="154" y="113"/>
                    </a:cubicBezTo>
                    <a:cubicBezTo>
                      <a:pt x="154" y="112"/>
                      <a:pt x="155" y="110"/>
                      <a:pt x="156" y="109"/>
                    </a:cubicBezTo>
                    <a:cubicBezTo>
                      <a:pt x="157" y="107"/>
                      <a:pt x="158" y="105"/>
                      <a:pt x="158" y="104"/>
                    </a:cubicBezTo>
                    <a:cubicBezTo>
                      <a:pt x="158" y="105"/>
                      <a:pt x="157" y="105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6" y="107"/>
                      <a:pt x="156" y="108"/>
                      <a:pt x="155" y="109"/>
                    </a:cubicBezTo>
                    <a:cubicBezTo>
                      <a:pt x="155" y="108"/>
                      <a:pt x="155" y="109"/>
                      <a:pt x="155" y="109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09"/>
                      <a:pt x="154" y="111"/>
                      <a:pt x="154" y="110"/>
                    </a:cubicBezTo>
                    <a:cubicBezTo>
                      <a:pt x="154" y="111"/>
                      <a:pt x="154" y="111"/>
                      <a:pt x="153" y="112"/>
                    </a:cubicBezTo>
                    <a:cubicBezTo>
                      <a:pt x="153" y="112"/>
                      <a:pt x="153" y="111"/>
                      <a:pt x="153" y="112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4" y="110"/>
                      <a:pt x="154" y="110"/>
                    </a:cubicBezTo>
                    <a:cubicBezTo>
                      <a:pt x="154" y="110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4" y="109"/>
                      <a:pt x="154" y="109"/>
                      <a:pt x="155" y="109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55" y="109"/>
                      <a:pt x="155" y="108"/>
                      <a:pt x="155" y="108"/>
                    </a:cubicBezTo>
                    <a:cubicBezTo>
                      <a:pt x="155" y="108"/>
                      <a:pt x="155" y="108"/>
                      <a:pt x="155" y="107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6"/>
                    </a:cubicBezTo>
                    <a:cubicBezTo>
                      <a:pt x="156" y="106"/>
                      <a:pt x="156" y="105"/>
                      <a:pt x="157" y="105"/>
                    </a:cubicBezTo>
                    <a:cubicBezTo>
                      <a:pt x="157" y="105"/>
                      <a:pt x="156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7" y="103"/>
                      <a:pt x="157" y="103"/>
                    </a:cubicBezTo>
                    <a:cubicBezTo>
                      <a:pt x="158" y="103"/>
                      <a:pt x="159" y="101"/>
                      <a:pt x="159" y="101"/>
                    </a:cubicBezTo>
                    <a:cubicBezTo>
                      <a:pt x="159" y="101"/>
                      <a:pt x="159" y="101"/>
                      <a:pt x="159" y="101"/>
                    </a:cubicBezTo>
                    <a:cubicBezTo>
                      <a:pt x="159" y="101"/>
                      <a:pt x="159" y="100"/>
                      <a:pt x="159" y="100"/>
                    </a:cubicBezTo>
                    <a:cubicBezTo>
                      <a:pt x="159" y="100"/>
                      <a:pt x="160" y="99"/>
                      <a:pt x="160" y="99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60" y="99"/>
                      <a:pt x="160" y="98"/>
                      <a:pt x="160" y="98"/>
                    </a:cubicBezTo>
                    <a:cubicBezTo>
                      <a:pt x="160" y="98"/>
                      <a:pt x="160" y="98"/>
                      <a:pt x="160" y="98"/>
                    </a:cubicBezTo>
                    <a:cubicBezTo>
                      <a:pt x="160" y="98"/>
                      <a:pt x="161" y="97"/>
                      <a:pt x="161" y="97"/>
                    </a:cubicBezTo>
                    <a:cubicBezTo>
                      <a:pt x="161" y="97"/>
                      <a:pt x="161" y="97"/>
                      <a:pt x="161" y="97"/>
                    </a:cubicBezTo>
                    <a:cubicBezTo>
                      <a:pt x="161" y="97"/>
                      <a:pt x="162" y="94"/>
                      <a:pt x="162" y="95"/>
                    </a:cubicBezTo>
                    <a:cubicBezTo>
                      <a:pt x="162" y="92"/>
                      <a:pt x="163" y="90"/>
                      <a:pt x="164" y="87"/>
                    </a:cubicBezTo>
                    <a:cubicBezTo>
                      <a:pt x="164" y="87"/>
                      <a:pt x="164" y="87"/>
                      <a:pt x="164" y="87"/>
                    </a:cubicBezTo>
                    <a:cubicBezTo>
                      <a:pt x="164" y="87"/>
                      <a:pt x="164" y="87"/>
                      <a:pt x="164" y="86"/>
                    </a:cubicBezTo>
                    <a:cubicBezTo>
                      <a:pt x="164" y="86"/>
                      <a:pt x="164" y="87"/>
                      <a:pt x="163" y="87"/>
                    </a:cubicBezTo>
                    <a:cubicBezTo>
                      <a:pt x="163" y="89"/>
                      <a:pt x="163" y="89"/>
                      <a:pt x="162" y="91"/>
                    </a:cubicBezTo>
                    <a:cubicBezTo>
                      <a:pt x="162" y="91"/>
                      <a:pt x="162" y="92"/>
                      <a:pt x="162" y="92"/>
                    </a:cubicBezTo>
                    <a:cubicBezTo>
                      <a:pt x="162" y="92"/>
                      <a:pt x="162" y="92"/>
                      <a:pt x="162" y="93"/>
                    </a:cubicBezTo>
                    <a:cubicBezTo>
                      <a:pt x="162" y="92"/>
                      <a:pt x="161" y="93"/>
                      <a:pt x="161" y="93"/>
                    </a:cubicBezTo>
                    <a:cubicBezTo>
                      <a:pt x="161" y="93"/>
                      <a:pt x="161" y="94"/>
                      <a:pt x="161" y="94"/>
                    </a:cubicBezTo>
                    <a:cubicBezTo>
                      <a:pt x="161" y="94"/>
                      <a:pt x="161" y="95"/>
                      <a:pt x="161" y="95"/>
                    </a:cubicBezTo>
                    <a:cubicBezTo>
                      <a:pt x="161" y="95"/>
                      <a:pt x="160" y="96"/>
                      <a:pt x="160" y="96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59" y="98"/>
                      <a:pt x="160" y="97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60" y="97"/>
                      <a:pt x="160" y="96"/>
                      <a:pt x="160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59" y="96"/>
                      <a:pt x="160" y="94"/>
                      <a:pt x="160" y="95"/>
                    </a:cubicBezTo>
                    <a:cubicBezTo>
                      <a:pt x="160" y="95"/>
                      <a:pt x="160" y="95"/>
                      <a:pt x="160" y="94"/>
                    </a:cubicBezTo>
                    <a:cubicBezTo>
                      <a:pt x="160" y="94"/>
                      <a:pt x="160" y="94"/>
                      <a:pt x="160" y="94"/>
                    </a:cubicBezTo>
                    <a:cubicBezTo>
                      <a:pt x="160" y="94"/>
                      <a:pt x="160" y="93"/>
                      <a:pt x="160" y="93"/>
                    </a:cubicBezTo>
                    <a:cubicBezTo>
                      <a:pt x="160" y="93"/>
                      <a:pt x="160" y="93"/>
                      <a:pt x="160" y="93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1"/>
                      <a:pt x="160" y="91"/>
                    </a:cubicBezTo>
                    <a:cubicBezTo>
                      <a:pt x="160" y="92"/>
                      <a:pt x="161" y="9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89"/>
                      <a:pt x="161" y="89"/>
                      <a:pt x="161" y="88"/>
                    </a:cubicBezTo>
                    <a:cubicBezTo>
                      <a:pt x="161" y="88"/>
                      <a:pt x="162" y="88"/>
                      <a:pt x="162" y="87"/>
                    </a:cubicBezTo>
                    <a:cubicBezTo>
                      <a:pt x="162" y="86"/>
                      <a:pt x="162" y="85"/>
                      <a:pt x="162" y="85"/>
                    </a:cubicBezTo>
                    <a:cubicBezTo>
                      <a:pt x="162" y="84"/>
                      <a:pt x="162" y="83"/>
                      <a:pt x="163" y="83"/>
                    </a:cubicBezTo>
                    <a:cubicBezTo>
                      <a:pt x="163" y="81"/>
                      <a:pt x="163" y="79"/>
                      <a:pt x="163" y="78"/>
                    </a:cubicBezTo>
                    <a:cubicBezTo>
                      <a:pt x="163" y="78"/>
                      <a:pt x="163" y="77"/>
                      <a:pt x="163" y="77"/>
                    </a:cubicBezTo>
                    <a:cubicBezTo>
                      <a:pt x="163" y="79"/>
                      <a:pt x="162" y="81"/>
                      <a:pt x="162" y="84"/>
                    </a:cubicBezTo>
                    <a:cubicBezTo>
                      <a:pt x="162" y="84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1" y="87"/>
                    </a:cubicBezTo>
                    <a:cubicBezTo>
                      <a:pt x="161" y="86"/>
                      <a:pt x="161" y="87"/>
                      <a:pt x="161" y="87"/>
                    </a:cubicBezTo>
                    <a:cubicBezTo>
                      <a:pt x="161" y="86"/>
                      <a:pt x="161" y="87"/>
                      <a:pt x="161" y="86"/>
                    </a:cubicBezTo>
                    <a:cubicBezTo>
                      <a:pt x="161" y="86"/>
                      <a:pt x="161" y="86"/>
                      <a:pt x="161" y="86"/>
                    </a:cubicBezTo>
                    <a:cubicBezTo>
                      <a:pt x="161" y="86"/>
                      <a:pt x="161" y="86"/>
                      <a:pt x="160" y="85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5"/>
                      <a:pt x="161" y="85"/>
                      <a:pt x="160" y="85"/>
                    </a:cubicBezTo>
                    <a:cubicBezTo>
                      <a:pt x="161" y="85"/>
                      <a:pt x="160" y="85"/>
                      <a:pt x="160" y="85"/>
                    </a:cubicBezTo>
                    <a:cubicBezTo>
                      <a:pt x="161" y="85"/>
                      <a:pt x="160" y="85"/>
                      <a:pt x="161" y="84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1" y="84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3"/>
                    </a:cubicBezTo>
                    <a:cubicBezTo>
                      <a:pt x="161" y="83"/>
                      <a:pt x="161" y="83"/>
                      <a:pt x="161" y="82"/>
                    </a:cubicBezTo>
                    <a:cubicBezTo>
                      <a:pt x="161" y="82"/>
                      <a:pt x="161" y="82"/>
                      <a:pt x="161" y="82"/>
                    </a:cubicBezTo>
                    <a:cubicBezTo>
                      <a:pt x="161" y="82"/>
                      <a:pt x="161" y="81"/>
                      <a:pt x="161" y="81"/>
                    </a:cubicBezTo>
                    <a:cubicBezTo>
                      <a:pt x="161" y="80"/>
                      <a:pt x="161" y="80"/>
                      <a:pt x="161" y="79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77"/>
                      <a:pt x="162" y="76"/>
                      <a:pt x="161" y="75"/>
                    </a:cubicBezTo>
                    <a:cubicBezTo>
                      <a:pt x="162" y="75"/>
                      <a:pt x="162" y="74"/>
                      <a:pt x="162" y="73"/>
                    </a:cubicBezTo>
                    <a:cubicBezTo>
                      <a:pt x="161" y="73"/>
                      <a:pt x="161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ubicBezTo>
                      <a:pt x="161" y="74"/>
                      <a:pt x="161" y="76"/>
                      <a:pt x="161" y="76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1" y="77"/>
                      <a:pt x="161" y="77"/>
                      <a:pt x="161" y="78"/>
                    </a:cubicBezTo>
                    <a:cubicBezTo>
                      <a:pt x="161" y="78"/>
                      <a:pt x="161" y="78"/>
                      <a:pt x="161" y="77"/>
                    </a:cubicBezTo>
                    <a:cubicBezTo>
                      <a:pt x="161" y="79"/>
                      <a:pt x="160" y="79"/>
                      <a:pt x="160" y="80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0" y="81"/>
                      <a:pt x="160" y="80"/>
                      <a:pt x="160" y="80"/>
                    </a:cubicBezTo>
                    <a:cubicBezTo>
                      <a:pt x="160" y="80"/>
                      <a:pt x="160" y="80"/>
                      <a:pt x="160" y="79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1" y="77"/>
                      <a:pt x="161" y="75"/>
                      <a:pt x="161" y="73"/>
                    </a:cubicBezTo>
                    <a:cubicBezTo>
                      <a:pt x="160" y="73"/>
                      <a:pt x="160" y="73"/>
                      <a:pt x="160" y="74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0" y="77"/>
                      <a:pt x="159" y="78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9" y="80"/>
                      <a:pt x="159" y="81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79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0"/>
                      <a:pt x="159" y="80"/>
                      <a:pt x="158" y="80"/>
                    </a:cubicBezTo>
                    <a:cubicBezTo>
                      <a:pt x="158" y="81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2"/>
                      <a:pt x="158" y="83"/>
                      <a:pt x="158" y="83"/>
                    </a:cubicBezTo>
                    <a:cubicBezTo>
                      <a:pt x="158" y="83"/>
                      <a:pt x="158" y="84"/>
                      <a:pt x="158" y="83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85"/>
                      <a:pt x="157" y="86"/>
                      <a:pt x="157" y="86"/>
                    </a:cubicBezTo>
                    <a:cubicBezTo>
                      <a:pt x="157" y="87"/>
                      <a:pt x="156" y="88"/>
                      <a:pt x="156" y="90"/>
                    </a:cubicBezTo>
                    <a:cubicBezTo>
                      <a:pt x="155" y="91"/>
                      <a:pt x="155" y="92"/>
                      <a:pt x="155" y="93"/>
                    </a:cubicBezTo>
                    <a:cubicBezTo>
                      <a:pt x="154" y="94"/>
                      <a:pt x="154" y="96"/>
                      <a:pt x="153" y="97"/>
                    </a:cubicBezTo>
                    <a:cubicBezTo>
                      <a:pt x="153" y="98"/>
                      <a:pt x="153" y="98"/>
                      <a:pt x="153" y="99"/>
                    </a:cubicBezTo>
                    <a:cubicBezTo>
                      <a:pt x="152" y="99"/>
                      <a:pt x="152" y="100"/>
                      <a:pt x="152" y="101"/>
                    </a:cubicBezTo>
                    <a:cubicBezTo>
                      <a:pt x="151" y="101"/>
                      <a:pt x="151" y="102"/>
                      <a:pt x="151" y="102"/>
                    </a:cubicBezTo>
                    <a:cubicBezTo>
                      <a:pt x="151" y="102"/>
                      <a:pt x="151" y="102"/>
                      <a:pt x="151" y="103"/>
                    </a:cubicBezTo>
                    <a:cubicBezTo>
                      <a:pt x="151" y="102"/>
                      <a:pt x="150" y="104"/>
                      <a:pt x="150" y="103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49" y="105"/>
                      <a:pt x="149" y="106"/>
                      <a:pt x="149" y="107"/>
                    </a:cubicBezTo>
                    <a:cubicBezTo>
                      <a:pt x="148" y="107"/>
                      <a:pt x="148" y="107"/>
                      <a:pt x="148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08"/>
                      <a:pt x="148" y="108"/>
                      <a:pt x="147" y="109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7" y="109"/>
                      <a:pt x="147" y="109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6" y="112"/>
                      <a:pt x="146" y="112"/>
                    </a:cubicBezTo>
                    <a:cubicBezTo>
                      <a:pt x="146" y="112"/>
                      <a:pt x="146" y="112"/>
                      <a:pt x="145" y="113"/>
                    </a:cubicBezTo>
                    <a:cubicBezTo>
                      <a:pt x="145" y="113"/>
                      <a:pt x="145" y="113"/>
                      <a:pt x="145" y="114"/>
                    </a:cubicBezTo>
                    <a:cubicBezTo>
                      <a:pt x="145" y="114"/>
                      <a:pt x="144" y="114"/>
                      <a:pt x="144" y="114"/>
                    </a:cubicBezTo>
                    <a:cubicBezTo>
                      <a:pt x="144" y="114"/>
                      <a:pt x="143" y="115"/>
                      <a:pt x="143" y="115"/>
                    </a:cubicBezTo>
                    <a:cubicBezTo>
                      <a:pt x="143" y="116"/>
                      <a:pt x="143" y="116"/>
                      <a:pt x="142" y="116"/>
                    </a:cubicBezTo>
                    <a:cubicBezTo>
                      <a:pt x="142" y="116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8"/>
                      <a:pt x="141" y="118"/>
                      <a:pt x="141" y="119"/>
                    </a:cubicBezTo>
                    <a:cubicBezTo>
                      <a:pt x="141" y="119"/>
                      <a:pt x="140" y="119"/>
                      <a:pt x="140" y="119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0" y="119"/>
                      <a:pt x="140" y="120"/>
                      <a:pt x="140" y="120"/>
                    </a:cubicBezTo>
                    <a:cubicBezTo>
                      <a:pt x="139" y="120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8" y="121"/>
                      <a:pt x="138" y="122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7" y="122"/>
                      <a:pt x="137" y="123"/>
                    </a:cubicBezTo>
                    <a:cubicBezTo>
                      <a:pt x="137" y="123"/>
                      <a:pt x="136" y="123"/>
                      <a:pt x="136" y="123"/>
                    </a:cubicBezTo>
                    <a:cubicBezTo>
                      <a:pt x="136" y="123"/>
                      <a:pt x="136" y="124"/>
                      <a:pt x="136" y="124"/>
                    </a:cubicBezTo>
                    <a:cubicBezTo>
                      <a:pt x="136" y="124"/>
                      <a:pt x="135" y="124"/>
                      <a:pt x="135" y="125"/>
                    </a:cubicBez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35" y="125"/>
                      <a:pt x="135" y="125"/>
                      <a:pt x="134" y="125"/>
                    </a:cubicBezTo>
                    <a:cubicBezTo>
                      <a:pt x="134" y="126"/>
                      <a:pt x="134" y="126"/>
                      <a:pt x="133" y="126"/>
                    </a:cubicBezTo>
                    <a:cubicBezTo>
                      <a:pt x="133" y="126"/>
                      <a:pt x="132" y="127"/>
                      <a:pt x="132" y="127"/>
                    </a:cubicBezTo>
                    <a:cubicBezTo>
                      <a:pt x="133" y="126"/>
                      <a:pt x="133" y="125"/>
                      <a:pt x="134" y="125"/>
                    </a:cubicBezTo>
                    <a:cubicBezTo>
                      <a:pt x="134" y="125"/>
                      <a:pt x="134" y="125"/>
                      <a:pt x="135" y="124"/>
                    </a:cubicBezTo>
                    <a:cubicBezTo>
                      <a:pt x="135" y="124"/>
                      <a:pt x="135" y="123"/>
                      <a:pt x="134" y="124"/>
                    </a:cubicBezTo>
                    <a:cubicBezTo>
                      <a:pt x="134" y="125"/>
                      <a:pt x="133" y="125"/>
                      <a:pt x="133" y="125"/>
                    </a:cubicBezTo>
                    <a:cubicBezTo>
                      <a:pt x="132" y="126"/>
                      <a:pt x="132" y="126"/>
                      <a:pt x="131" y="126"/>
                    </a:cubicBezTo>
                    <a:cubicBezTo>
                      <a:pt x="131" y="126"/>
                      <a:pt x="130" y="127"/>
                      <a:pt x="130" y="127"/>
                    </a:cubicBezTo>
                    <a:cubicBezTo>
                      <a:pt x="130" y="127"/>
                      <a:pt x="129" y="127"/>
                      <a:pt x="129" y="128"/>
                    </a:cubicBezTo>
                    <a:cubicBezTo>
                      <a:pt x="129" y="127"/>
                      <a:pt x="129" y="128"/>
                      <a:pt x="129" y="128"/>
                    </a:cubicBezTo>
                    <a:cubicBezTo>
                      <a:pt x="129" y="128"/>
                      <a:pt x="129" y="128"/>
                      <a:pt x="129" y="127"/>
                    </a:cubicBezTo>
                    <a:cubicBezTo>
                      <a:pt x="129" y="127"/>
                      <a:pt x="129" y="127"/>
                      <a:pt x="130" y="127"/>
                    </a:cubicBezTo>
                    <a:cubicBezTo>
                      <a:pt x="129" y="127"/>
                      <a:pt x="129" y="127"/>
                      <a:pt x="128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128"/>
                      <a:pt x="128" y="127"/>
                      <a:pt x="129" y="127"/>
                    </a:cubicBezTo>
                    <a:cubicBezTo>
                      <a:pt x="129" y="127"/>
                      <a:pt x="129" y="126"/>
                      <a:pt x="130" y="126"/>
                    </a:cubicBezTo>
                    <a:cubicBezTo>
                      <a:pt x="130" y="126"/>
                      <a:pt x="129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30" y="126"/>
                      <a:pt x="129" y="126"/>
                      <a:pt x="129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6"/>
                      <a:pt x="129" y="127"/>
                    </a:cubicBezTo>
                    <a:cubicBezTo>
                      <a:pt x="129" y="127"/>
                      <a:pt x="129" y="127"/>
                      <a:pt x="128" y="127"/>
                    </a:cubicBezTo>
                    <a:cubicBezTo>
                      <a:pt x="128" y="127"/>
                      <a:pt x="126" y="128"/>
                      <a:pt x="125" y="129"/>
                    </a:cubicBezTo>
                    <a:cubicBezTo>
                      <a:pt x="124" y="130"/>
                      <a:pt x="122" y="131"/>
                      <a:pt x="121" y="132"/>
                    </a:cubicBezTo>
                    <a:cubicBezTo>
                      <a:pt x="120" y="132"/>
                      <a:pt x="120" y="133"/>
                      <a:pt x="120" y="132"/>
                    </a:cubicBezTo>
                    <a:cubicBezTo>
                      <a:pt x="120" y="132"/>
                      <a:pt x="121" y="132"/>
                      <a:pt x="121" y="132"/>
                    </a:cubicBezTo>
                    <a:cubicBezTo>
                      <a:pt x="121" y="131"/>
                      <a:pt x="121" y="132"/>
                      <a:pt x="121" y="132"/>
                    </a:cubicBezTo>
                    <a:cubicBezTo>
                      <a:pt x="121" y="131"/>
                      <a:pt x="121" y="131"/>
                      <a:pt x="121" y="131"/>
                    </a:cubicBezTo>
                    <a:cubicBezTo>
                      <a:pt x="121" y="131"/>
                      <a:pt x="121" y="132"/>
                      <a:pt x="121" y="131"/>
                    </a:cubicBezTo>
                    <a:cubicBezTo>
                      <a:pt x="121" y="131"/>
                      <a:pt x="122" y="131"/>
                      <a:pt x="122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2" y="131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4" y="130"/>
                      <a:pt x="124" y="129"/>
                    </a:cubicBezTo>
                    <a:cubicBezTo>
                      <a:pt x="123" y="130"/>
                      <a:pt x="124" y="129"/>
                      <a:pt x="124" y="129"/>
                    </a:cubicBezTo>
                    <a:cubicBezTo>
                      <a:pt x="123" y="130"/>
                      <a:pt x="122" y="130"/>
                      <a:pt x="121" y="131"/>
                    </a:cubicBezTo>
                    <a:cubicBezTo>
                      <a:pt x="121" y="131"/>
                      <a:pt x="120" y="131"/>
                      <a:pt x="120" y="131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0" y="131"/>
                      <a:pt x="120" y="132"/>
                      <a:pt x="120" y="132"/>
                    </a:cubicBezTo>
                    <a:cubicBezTo>
                      <a:pt x="120" y="132"/>
                      <a:pt x="120" y="131"/>
                      <a:pt x="119" y="132"/>
                    </a:cubicBezTo>
                    <a:cubicBezTo>
                      <a:pt x="119" y="131"/>
                      <a:pt x="119" y="132"/>
                      <a:pt x="119" y="131"/>
                    </a:cubicBezTo>
                    <a:cubicBezTo>
                      <a:pt x="119" y="132"/>
                      <a:pt x="118" y="132"/>
                      <a:pt x="118" y="132"/>
                    </a:cubicBezTo>
                    <a:cubicBezTo>
                      <a:pt x="118" y="132"/>
                      <a:pt x="119" y="132"/>
                      <a:pt x="119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19" y="132"/>
                      <a:pt x="118" y="132"/>
                      <a:pt x="119" y="132"/>
                    </a:cubicBezTo>
                    <a:cubicBezTo>
                      <a:pt x="119" y="131"/>
                      <a:pt x="120" y="131"/>
                      <a:pt x="119" y="131"/>
                    </a:cubicBezTo>
                    <a:cubicBezTo>
                      <a:pt x="119" y="131"/>
                      <a:pt x="119" y="131"/>
                      <a:pt x="118" y="131"/>
                    </a:cubicBezTo>
                    <a:cubicBezTo>
                      <a:pt x="118" y="131"/>
                      <a:pt x="117" y="131"/>
                      <a:pt x="116" y="131"/>
                    </a:cubicBezTo>
                    <a:cubicBezTo>
                      <a:pt x="116" y="131"/>
                      <a:pt x="117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5" y="131"/>
                      <a:pt x="115" y="131"/>
                      <a:pt x="115" y="131"/>
                    </a:cubicBezTo>
                    <a:cubicBezTo>
                      <a:pt x="115" y="131"/>
                      <a:pt x="114" y="131"/>
                      <a:pt x="115" y="131"/>
                    </a:cubicBezTo>
                    <a:cubicBezTo>
                      <a:pt x="112" y="132"/>
                      <a:pt x="109" y="133"/>
                      <a:pt x="107" y="134"/>
                    </a:cubicBezTo>
                    <a:cubicBezTo>
                      <a:pt x="107" y="134"/>
                      <a:pt x="106" y="134"/>
                      <a:pt x="106" y="134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4"/>
                      <a:pt x="108" y="133"/>
                      <a:pt x="108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8" y="133"/>
                      <a:pt x="107" y="133"/>
                      <a:pt x="106" y="133"/>
                    </a:cubicBezTo>
                    <a:cubicBezTo>
                      <a:pt x="106" y="133"/>
                      <a:pt x="105" y="133"/>
                      <a:pt x="105" y="134"/>
                    </a:cubicBezTo>
                    <a:cubicBezTo>
                      <a:pt x="105" y="133"/>
                      <a:pt x="104" y="134"/>
                      <a:pt x="104" y="134"/>
                    </a:cubicBezTo>
                    <a:cubicBezTo>
                      <a:pt x="103" y="134"/>
                      <a:pt x="103" y="134"/>
                      <a:pt x="104" y="133"/>
                    </a:cubicBezTo>
                    <a:cubicBezTo>
                      <a:pt x="104" y="133"/>
                      <a:pt x="104" y="133"/>
                      <a:pt x="105" y="133"/>
                    </a:cubicBezTo>
                    <a:cubicBezTo>
                      <a:pt x="103" y="133"/>
                      <a:pt x="102" y="134"/>
                      <a:pt x="101" y="134"/>
                    </a:cubicBezTo>
                    <a:cubicBezTo>
                      <a:pt x="99" y="134"/>
                      <a:pt x="98" y="134"/>
                      <a:pt x="98" y="134"/>
                    </a:cubicBezTo>
                    <a:cubicBezTo>
                      <a:pt x="97" y="134"/>
                      <a:pt x="97" y="134"/>
                      <a:pt x="96" y="134"/>
                    </a:cubicBezTo>
                    <a:cubicBezTo>
                      <a:pt x="96" y="134"/>
                      <a:pt x="96" y="134"/>
                      <a:pt x="95" y="134"/>
                    </a:cubicBezTo>
                    <a:cubicBezTo>
                      <a:pt x="95" y="134"/>
                      <a:pt x="94" y="134"/>
                      <a:pt x="94" y="134"/>
                    </a:cubicBezTo>
                    <a:cubicBezTo>
                      <a:pt x="94" y="135"/>
                      <a:pt x="93" y="135"/>
                      <a:pt x="93" y="135"/>
                    </a:cubicBezTo>
                    <a:cubicBezTo>
                      <a:pt x="93" y="135"/>
                      <a:pt x="92" y="135"/>
                      <a:pt x="92" y="135"/>
                    </a:cubicBezTo>
                    <a:cubicBezTo>
                      <a:pt x="92" y="135"/>
                      <a:pt x="91" y="135"/>
                      <a:pt x="91" y="135"/>
                    </a:cubicBezTo>
                    <a:cubicBezTo>
                      <a:pt x="91" y="135"/>
                      <a:pt x="91" y="135"/>
                      <a:pt x="91" y="135"/>
                    </a:cubicBezTo>
                    <a:cubicBezTo>
                      <a:pt x="91" y="134"/>
                      <a:pt x="92" y="135"/>
                      <a:pt x="92" y="134"/>
                    </a:cubicBezTo>
                    <a:cubicBezTo>
                      <a:pt x="92" y="134"/>
                      <a:pt x="92" y="134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1" y="134"/>
                      <a:pt x="91" y="134"/>
                      <a:pt x="90" y="134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90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5"/>
                      <a:pt x="87" y="135"/>
                      <a:pt x="88" y="134"/>
                    </a:cubicBezTo>
                    <a:cubicBezTo>
                      <a:pt x="87" y="134"/>
                      <a:pt x="87" y="134"/>
                      <a:pt x="87" y="135"/>
                    </a:cubicBezTo>
                    <a:cubicBezTo>
                      <a:pt x="86" y="135"/>
                      <a:pt x="85" y="134"/>
                      <a:pt x="85" y="135"/>
                    </a:cubicBezTo>
                    <a:cubicBezTo>
                      <a:pt x="84" y="134"/>
                      <a:pt x="84" y="135"/>
                      <a:pt x="83" y="135"/>
                    </a:cubicBezTo>
                    <a:cubicBezTo>
                      <a:pt x="83" y="134"/>
                      <a:pt x="82" y="134"/>
                      <a:pt x="82" y="134"/>
                    </a:cubicBezTo>
                    <a:cubicBezTo>
                      <a:pt x="82" y="135"/>
                      <a:pt x="82" y="135"/>
                      <a:pt x="81" y="135"/>
                    </a:cubicBezTo>
                    <a:cubicBezTo>
                      <a:pt x="81" y="134"/>
                      <a:pt x="81" y="135"/>
                      <a:pt x="81" y="134"/>
                    </a:cubicBezTo>
                    <a:cubicBezTo>
                      <a:pt x="81" y="134"/>
                      <a:pt x="80" y="134"/>
                      <a:pt x="81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5" y="134"/>
                    </a:cubicBezTo>
                    <a:cubicBezTo>
                      <a:pt x="75" y="134"/>
                      <a:pt x="75" y="134"/>
                      <a:pt x="75" y="133"/>
                    </a:cubicBezTo>
                    <a:cubicBezTo>
                      <a:pt x="74" y="133"/>
                      <a:pt x="73" y="133"/>
                      <a:pt x="73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1" y="133"/>
                      <a:pt x="71" y="133"/>
                      <a:pt x="70" y="133"/>
                    </a:cubicBezTo>
                    <a:cubicBezTo>
                      <a:pt x="70" y="132"/>
                      <a:pt x="70" y="132"/>
                      <a:pt x="69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68" y="132"/>
                      <a:pt x="68" y="132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1"/>
                      <a:pt x="67" y="131"/>
                    </a:cubicBezTo>
                    <a:cubicBezTo>
                      <a:pt x="66" y="132"/>
                      <a:pt x="66" y="131"/>
                      <a:pt x="65" y="131"/>
                    </a:cubicBezTo>
                    <a:cubicBezTo>
                      <a:pt x="65" y="131"/>
                      <a:pt x="65" y="131"/>
                      <a:pt x="64" y="131"/>
                    </a:cubicBezTo>
                    <a:cubicBezTo>
                      <a:pt x="65" y="131"/>
                      <a:pt x="64" y="131"/>
                      <a:pt x="64" y="131"/>
                    </a:cubicBezTo>
                    <a:cubicBezTo>
                      <a:pt x="64" y="131"/>
                      <a:pt x="64" y="130"/>
                      <a:pt x="64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2" y="130"/>
                    </a:cubicBezTo>
                    <a:cubicBezTo>
                      <a:pt x="61" y="129"/>
                      <a:pt x="61" y="129"/>
                      <a:pt x="60" y="129"/>
                    </a:cubicBezTo>
                    <a:cubicBezTo>
                      <a:pt x="59" y="129"/>
                      <a:pt x="59" y="129"/>
                      <a:pt x="59" y="128"/>
                    </a:cubicBezTo>
                    <a:cubicBezTo>
                      <a:pt x="58" y="128"/>
                      <a:pt x="58" y="128"/>
                      <a:pt x="57" y="128"/>
                    </a:cubicBezTo>
                    <a:cubicBezTo>
                      <a:pt x="57" y="127"/>
                      <a:pt x="56" y="127"/>
                      <a:pt x="56" y="127"/>
                    </a:cubicBezTo>
                    <a:cubicBezTo>
                      <a:pt x="56" y="127"/>
                      <a:pt x="55" y="127"/>
                      <a:pt x="55" y="127"/>
                    </a:cubicBezTo>
                    <a:cubicBezTo>
                      <a:pt x="55" y="127"/>
                      <a:pt x="54" y="126"/>
                      <a:pt x="54" y="126"/>
                    </a:cubicBezTo>
                    <a:cubicBezTo>
                      <a:pt x="54" y="126"/>
                      <a:pt x="53" y="125"/>
                      <a:pt x="52" y="125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4"/>
                      <a:pt x="51" y="124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49" y="123"/>
                      <a:pt x="49" y="123"/>
                      <a:pt x="49" y="122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7" y="122"/>
                      <a:pt x="47" y="121"/>
                      <a:pt x="47" y="121"/>
                    </a:cubicBezTo>
                    <a:cubicBezTo>
                      <a:pt x="47" y="121"/>
                      <a:pt x="46" y="121"/>
                      <a:pt x="46" y="121"/>
                    </a:cubicBezTo>
                    <a:cubicBezTo>
                      <a:pt x="46" y="121"/>
                      <a:pt x="46" y="120"/>
                      <a:pt x="46" y="12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46" y="120"/>
                      <a:pt x="45" y="120"/>
                      <a:pt x="45" y="120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18"/>
                      <a:pt x="44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3" y="117"/>
                      <a:pt x="42" y="117"/>
                      <a:pt x="42" y="116"/>
                    </a:cubicBezTo>
                    <a:cubicBezTo>
                      <a:pt x="41" y="116"/>
                      <a:pt x="41" y="116"/>
                      <a:pt x="40" y="115"/>
                    </a:cubicBezTo>
                    <a:cubicBezTo>
                      <a:pt x="41" y="115"/>
                      <a:pt x="40" y="114"/>
                      <a:pt x="40" y="115"/>
                    </a:cubicBezTo>
                    <a:cubicBezTo>
                      <a:pt x="40" y="114"/>
                      <a:pt x="40" y="114"/>
                      <a:pt x="39" y="114"/>
                    </a:cubicBezTo>
                    <a:cubicBezTo>
                      <a:pt x="39" y="113"/>
                      <a:pt x="39" y="113"/>
                      <a:pt x="38" y="112"/>
                    </a:cubicBezTo>
                    <a:cubicBezTo>
                      <a:pt x="38" y="112"/>
                      <a:pt x="38" y="112"/>
                      <a:pt x="37" y="112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6" y="110"/>
                      <a:pt x="36" y="110"/>
                    </a:cubicBezTo>
                    <a:cubicBezTo>
                      <a:pt x="36" y="110"/>
                      <a:pt x="36" y="110"/>
                      <a:pt x="36" y="109"/>
                    </a:cubicBezTo>
                    <a:cubicBezTo>
                      <a:pt x="36" y="109"/>
                      <a:pt x="36" y="109"/>
                      <a:pt x="35" y="109"/>
                    </a:cubicBezTo>
                    <a:cubicBezTo>
                      <a:pt x="35" y="108"/>
                      <a:pt x="35" y="108"/>
                      <a:pt x="34" y="107"/>
                    </a:cubicBezTo>
                    <a:cubicBezTo>
                      <a:pt x="35" y="108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6"/>
                    </a:cubicBezTo>
                    <a:cubicBezTo>
                      <a:pt x="34" y="106"/>
                      <a:pt x="33" y="106"/>
                      <a:pt x="33" y="106"/>
                    </a:cubicBezTo>
                    <a:cubicBezTo>
                      <a:pt x="35" y="107"/>
                      <a:pt x="36" y="109"/>
                      <a:pt x="37" y="110"/>
                    </a:cubicBezTo>
                    <a:cubicBezTo>
                      <a:pt x="38" y="112"/>
                      <a:pt x="39" y="113"/>
                      <a:pt x="41" y="115"/>
                    </a:cubicBezTo>
                    <a:cubicBezTo>
                      <a:pt x="41" y="115"/>
                      <a:pt x="41" y="115"/>
                      <a:pt x="41" y="116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2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45" y="118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5" y="119"/>
                      <a:pt x="45" y="119"/>
                      <a:pt x="45" y="118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7" y="120"/>
                      <a:pt x="47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4" y="118"/>
                      <a:pt x="44" y="118"/>
                    </a:cubicBezTo>
                    <a:cubicBezTo>
                      <a:pt x="44" y="118"/>
                      <a:pt x="44" y="118"/>
                      <a:pt x="45" y="118"/>
                    </a:cubicBezTo>
                    <a:cubicBezTo>
                      <a:pt x="44" y="117"/>
                      <a:pt x="43" y="117"/>
                      <a:pt x="43" y="116"/>
                    </a:cubicBezTo>
                    <a:cubicBezTo>
                      <a:pt x="43" y="116"/>
                      <a:pt x="43" y="116"/>
                      <a:pt x="42" y="116"/>
                    </a:cubicBezTo>
                    <a:cubicBezTo>
                      <a:pt x="42" y="116"/>
                      <a:pt x="42" y="115"/>
                      <a:pt x="42" y="115"/>
                    </a:cubicBezTo>
                    <a:cubicBezTo>
                      <a:pt x="42" y="115"/>
                      <a:pt x="41" y="115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3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5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3" y="116"/>
                      <a:pt x="45" y="118"/>
                    </a:cubicBezTo>
                    <a:cubicBezTo>
                      <a:pt x="45" y="118"/>
                      <a:pt x="45" y="117"/>
                      <a:pt x="45" y="117"/>
                    </a:cubicBezTo>
                    <a:cubicBezTo>
                      <a:pt x="45" y="117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6" y="118"/>
                      <a:pt x="46" y="119"/>
                      <a:pt x="47" y="120"/>
                    </a:cubicBezTo>
                    <a:cubicBezTo>
                      <a:pt x="47" y="120"/>
                      <a:pt x="47" y="120"/>
                      <a:pt x="48" y="120"/>
                    </a:cubicBezTo>
                    <a:cubicBezTo>
                      <a:pt x="48" y="120"/>
                      <a:pt x="49" y="121"/>
                      <a:pt x="49" y="121"/>
                    </a:cubicBezTo>
                    <a:cubicBezTo>
                      <a:pt x="49" y="121"/>
                      <a:pt x="49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2" y="123"/>
                      <a:pt x="53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4" y="125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125"/>
                      <a:pt x="56" y="126"/>
                      <a:pt x="56" y="126"/>
                    </a:cubicBezTo>
                    <a:cubicBezTo>
                      <a:pt x="56" y="126"/>
                      <a:pt x="57" y="126"/>
                      <a:pt x="57" y="126"/>
                    </a:cubicBezTo>
                    <a:cubicBezTo>
                      <a:pt x="57" y="126"/>
                      <a:pt x="58" y="127"/>
                      <a:pt x="58" y="127"/>
                    </a:cubicBezTo>
                    <a:cubicBezTo>
                      <a:pt x="59" y="127"/>
                      <a:pt x="60" y="128"/>
                      <a:pt x="61" y="128"/>
                    </a:cubicBezTo>
                    <a:cubicBezTo>
                      <a:pt x="62" y="129"/>
                      <a:pt x="62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4" y="129"/>
                      <a:pt x="63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29"/>
                      <a:pt x="64" y="129"/>
                      <a:pt x="64" y="130"/>
                    </a:cubicBezTo>
                    <a:cubicBezTo>
                      <a:pt x="65" y="130"/>
                      <a:pt x="65" y="129"/>
                      <a:pt x="65" y="129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30"/>
                      <a:pt x="66" y="130"/>
                      <a:pt x="66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31"/>
                      <a:pt x="68" y="130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68" y="131"/>
                      <a:pt x="68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9" y="131"/>
                      <a:pt x="70" y="131"/>
                      <a:pt x="70" y="131"/>
                    </a:cubicBezTo>
                    <a:cubicBezTo>
                      <a:pt x="70" y="131"/>
                      <a:pt x="69" y="131"/>
                      <a:pt x="69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1" y="131"/>
                      <a:pt x="71" y="131"/>
                    </a:cubicBezTo>
                    <a:cubicBezTo>
                      <a:pt x="71" y="131"/>
                      <a:pt x="71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2"/>
                      <a:pt x="73" y="132"/>
                      <a:pt x="72" y="131"/>
                    </a:cubicBezTo>
                    <a:cubicBezTo>
                      <a:pt x="72" y="132"/>
                      <a:pt x="72" y="132"/>
                      <a:pt x="72" y="131"/>
                    </a:cubicBezTo>
                    <a:cubicBezTo>
                      <a:pt x="72" y="131"/>
                      <a:pt x="72" y="131"/>
                      <a:pt x="73" y="131"/>
                    </a:cubicBezTo>
                    <a:cubicBezTo>
                      <a:pt x="73" y="131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2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73" y="132"/>
                      <a:pt x="73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4" y="132"/>
                      <a:pt x="74" y="132"/>
                      <a:pt x="74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5" y="132"/>
                      <a:pt x="76" y="132"/>
                    </a:cubicBezTo>
                    <a:cubicBezTo>
                      <a:pt x="75" y="132"/>
                      <a:pt x="76" y="132"/>
                      <a:pt x="76" y="132"/>
                    </a:cubicBezTo>
                    <a:cubicBezTo>
                      <a:pt x="76" y="132"/>
                      <a:pt x="76" y="132"/>
                      <a:pt x="77" y="132"/>
                    </a:cubicBezTo>
                    <a:cubicBezTo>
                      <a:pt x="77" y="132"/>
                      <a:pt x="76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3"/>
                      <a:pt x="78" y="133"/>
                      <a:pt x="79" y="132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80" y="133"/>
                      <a:pt x="81" y="133"/>
                      <a:pt x="82" y="133"/>
                    </a:cubicBezTo>
                    <a:cubicBezTo>
                      <a:pt x="82" y="133"/>
                      <a:pt x="83" y="133"/>
                      <a:pt x="83" y="133"/>
                    </a:cubicBezTo>
                    <a:cubicBezTo>
                      <a:pt x="84" y="133"/>
                      <a:pt x="86" y="133"/>
                      <a:pt x="87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2" y="133"/>
                      <a:pt x="93" y="133"/>
                      <a:pt x="95" y="133"/>
                    </a:cubicBezTo>
                    <a:cubicBezTo>
                      <a:pt x="97" y="132"/>
                      <a:pt x="99" y="132"/>
                      <a:pt x="100" y="132"/>
                    </a:cubicBezTo>
                    <a:cubicBezTo>
                      <a:pt x="101" y="132"/>
                      <a:pt x="102" y="132"/>
                      <a:pt x="103" y="131"/>
                    </a:cubicBezTo>
                    <a:cubicBezTo>
                      <a:pt x="105" y="131"/>
                      <a:pt x="107" y="131"/>
                      <a:pt x="108" y="130"/>
                    </a:cubicBezTo>
                    <a:cubicBezTo>
                      <a:pt x="110" y="130"/>
                      <a:pt x="111" y="129"/>
                      <a:pt x="113" y="128"/>
                    </a:cubicBezTo>
                    <a:cubicBezTo>
                      <a:pt x="113" y="128"/>
                      <a:pt x="113" y="129"/>
                      <a:pt x="113" y="128"/>
                    </a:cubicBezTo>
                    <a:cubicBezTo>
                      <a:pt x="113" y="128"/>
                      <a:pt x="113" y="128"/>
                      <a:pt x="114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2" y="128"/>
                      <a:pt x="111" y="129"/>
                      <a:pt x="110" y="129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10" y="129"/>
                      <a:pt x="109" y="129"/>
                      <a:pt x="109" y="129"/>
                    </a:cubicBezTo>
                    <a:cubicBezTo>
                      <a:pt x="108" y="130"/>
                      <a:pt x="108" y="129"/>
                      <a:pt x="107" y="129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9" y="128"/>
                      <a:pt x="112" y="127"/>
                      <a:pt x="115" y="126"/>
                    </a:cubicBezTo>
                    <a:cubicBezTo>
                      <a:pt x="115" y="125"/>
                      <a:pt x="115" y="125"/>
                      <a:pt x="116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7" y="125"/>
                      <a:pt x="117" y="124"/>
                      <a:pt x="117" y="124"/>
                    </a:cubicBezTo>
                    <a:cubicBezTo>
                      <a:pt x="118" y="124"/>
                      <a:pt x="118" y="124"/>
                      <a:pt x="119" y="12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18" y="123"/>
                      <a:pt x="117" y="124"/>
                      <a:pt x="117" y="124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17" y="123"/>
                      <a:pt x="117" y="123"/>
                      <a:pt x="118" y="122"/>
                    </a:cubicBezTo>
                    <a:cubicBezTo>
                      <a:pt x="120" y="121"/>
                      <a:pt x="121" y="120"/>
                      <a:pt x="123" y="119"/>
                    </a:cubicBezTo>
                    <a:cubicBezTo>
                      <a:pt x="124" y="118"/>
                      <a:pt x="124" y="117"/>
                      <a:pt x="126" y="116"/>
                    </a:cubicBezTo>
                    <a:cubicBezTo>
                      <a:pt x="127" y="114"/>
                      <a:pt x="128" y="113"/>
                      <a:pt x="130" y="111"/>
                    </a:cubicBezTo>
                    <a:cubicBezTo>
                      <a:pt x="130" y="111"/>
                      <a:pt x="131" y="110"/>
                      <a:pt x="131" y="109"/>
                    </a:cubicBezTo>
                    <a:cubicBezTo>
                      <a:pt x="133" y="107"/>
                      <a:pt x="134" y="105"/>
                      <a:pt x="135" y="103"/>
                    </a:cubicBezTo>
                    <a:cubicBezTo>
                      <a:pt x="135" y="102"/>
                      <a:pt x="135" y="102"/>
                      <a:pt x="136" y="101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0"/>
                      <a:pt x="136" y="100"/>
                      <a:pt x="137" y="99"/>
                    </a:cubicBezTo>
                    <a:cubicBezTo>
                      <a:pt x="137" y="99"/>
                      <a:pt x="137" y="98"/>
                      <a:pt x="136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ubicBezTo>
                      <a:pt x="137" y="97"/>
                      <a:pt x="137" y="96"/>
                      <a:pt x="137" y="96"/>
                    </a:cubicBezTo>
                    <a:cubicBezTo>
                      <a:pt x="137" y="96"/>
                      <a:pt x="137" y="96"/>
                      <a:pt x="137" y="97"/>
                    </a:cubicBezTo>
                    <a:cubicBezTo>
                      <a:pt x="137" y="96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5" y="99"/>
                      <a:pt x="135" y="99"/>
                      <a:pt x="135" y="100"/>
                    </a:cubicBezTo>
                    <a:cubicBezTo>
                      <a:pt x="135" y="99"/>
                      <a:pt x="135" y="100"/>
                      <a:pt x="134" y="100"/>
                    </a:cubicBezTo>
                    <a:cubicBezTo>
                      <a:pt x="135" y="100"/>
                      <a:pt x="134" y="101"/>
                      <a:pt x="134" y="101"/>
                    </a:cubicBezTo>
                    <a:cubicBezTo>
                      <a:pt x="134" y="101"/>
                      <a:pt x="134" y="102"/>
                      <a:pt x="133" y="102"/>
                    </a:cubicBezTo>
                    <a:cubicBezTo>
                      <a:pt x="133" y="103"/>
                      <a:pt x="132" y="104"/>
                      <a:pt x="132" y="105"/>
                    </a:cubicBezTo>
                    <a:cubicBezTo>
                      <a:pt x="132" y="104"/>
                      <a:pt x="132" y="105"/>
                      <a:pt x="132" y="105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3" y="103"/>
                      <a:pt x="132" y="103"/>
                    </a:cubicBezTo>
                    <a:cubicBezTo>
                      <a:pt x="133" y="102"/>
                      <a:pt x="133" y="101"/>
                      <a:pt x="134" y="101"/>
                    </a:cubicBez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9"/>
                      <a:pt x="134" y="99"/>
                      <a:pt x="134" y="99"/>
                    </a:cubicBezTo>
                    <a:cubicBezTo>
                      <a:pt x="134" y="99"/>
                      <a:pt x="134" y="99"/>
                      <a:pt x="135" y="98"/>
                    </a:cubicBezTo>
                    <a:cubicBezTo>
                      <a:pt x="134" y="98"/>
                      <a:pt x="135" y="98"/>
                      <a:pt x="135" y="98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6"/>
                    </a:cubicBezTo>
                    <a:cubicBezTo>
                      <a:pt x="135" y="96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4" y="97"/>
                    </a:cubicBezTo>
                    <a:cubicBezTo>
                      <a:pt x="135" y="96"/>
                      <a:pt x="135" y="94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5" y="93"/>
                      <a:pt x="135" y="94"/>
                    </a:cubicBezTo>
                    <a:cubicBezTo>
                      <a:pt x="135" y="94"/>
                      <a:pt x="135" y="94"/>
                      <a:pt x="134" y="94"/>
                    </a:cubicBezTo>
                    <a:cubicBezTo>
                      <a:pt x="134" y="94"/>
                      <a:pt x="135" y="94"/>
                      <a:pt x="134" y="94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3"/>
                      <a:pt x="134" y="93"/>
                      <a:pt x="134" y="93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93"/>
                      <a:pt x="134" y="94"/>
                      <a:pt x="134" y="94"/>
                    </a:cubicBezTo>
                    <a:cubicBezTo>
                      <a:pt x="134" y="94"/>
                      <a:pt x="133" y="95"/>
                      <a:pt x="133" y="96"/>
                    </a:cubicBezTo>
                    <a:cubicBezTo>
                      <a:pt x="133" y="96"/>
                      <a:pt x="133" y="96"/>
                      <a:pt x="133" y="96"/>
                    </a:cubicBezTo>
                    <a:cubicBezTo>
                      <a:pt x="133" y="96"/>
                      <a:pt x="133" y="96"/>
                      <a:pt x="133" y="97"/>
                    </a:cubicBezTo>
                    <a:cubicBezTo>
                      <a:pt x="133" y="97"/>
                      <a:pt x="132" y="97"/>
                      <a:pt x="132" y="98"/>
                    </a:cubicBezTo>
                    <a:cubicBezTo>
                      <a:pt x="132" y="98"/>
                      <a:pt x="132" y="98"/>
                      <a:pt x="132" y="99"/>
                    </a:cubicBezTo>
                    <a:cubicBezTo>
                      <a:pt x="132" y="99"/>
                      <a:pt x="131" y="100"/>
                      <a:pt x="131" y="99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1" y="98"/>
                      <a:pt x="132" y="97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5"/>
                    </a:cubicBezTo>
                    <a:cubicBezTo>
                      <a:pt x="132" y="95"/>
                      <a:pt x="132" y="96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2" y="95"/>
                      <a:pt x="132" y="95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7"/>
                      <a:pt x="131" y="97"/>
                      <a:pt x="131" y="97"/>
                    </a:cubicBezTo>
                    <a:cubicBezTo>
                      <a:pt x="131" y="97"/>
                      <a:pt x="130" y="97"/>
                      <a:pt x="130" y="97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29" y="98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100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29" y="99"/>
                      <a:pt x="128" y="100"/>
                      <a:pt x="128" y="100"/>
                    </a:cubicBezTo>
                    <a:cubicBezTo>
                      <a:pt x="128" y="100"/>
                      <a:pt x="128" y="100"/>
                      <a:pt x="128" y="101"/>
                    </a:cubicBezTo>
                    <a:cubicBezTo>
                      <a:pt x="128" y="101"/>
                      <a:pt x="128" y="101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27" y="102"/>
                      <a:pt x="127" y="103"/>
                      <a:pt x="127" y="103"/>
                    </a:cubicBezTo>
                    <a:cubicBezTo>
                      <a:pt x="127" y="103"/>
                      <a:pt x="126" y="104"/>
                      <a:pt x="126" y="104"/>
                    </a:cubicBezTo>
                    <a:cubicBezTo>
                      <a:pt x="126" y="104"/>
                      <a:pt x="126" y="104"/>
                      <a:pt x="126" y="105"/>
                    </a:cubicBezTo>
                    <a:cubicBezTo>
                      <a:pt x="125" y="104"/>
                      <a:pt x="125" y="105"/>
                      <a:pt x="125" y="105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5" y="104"/>
                      <a:pt x="126" y="104"/>
                      <a:pt x="126" y="104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4"/>
                      <a:pt x="125" y="104"/>
                    </a:cubicBezTo>
                    <a:cubicBezTo>
                      <a:pt x="125" y="104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5"/>
                      <a:pt x="125" y="104"/>
                      <a:pt x="125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5"/>
                      <a:pt x="124" y="104"/>
                      <a:pt x="124" y="105"/>
                    </a:cubicBezTo>
                    <a:cubicBezTo>
                      <a:pt x="124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2" y="106"/>
                      <a:pt x="122" y="106"/>
                    </a:cubicBezTo>
                    <a:cubicBezTo>
                      <a:pt x="122" y="107"/>
                      <a:pt x="122" y="107"/>
                      <a:pt x="122" y="106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1" y="108"/>
                      <a:pt x="122" y="107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0" y="109"/>
                      <a:pt x="120" y="109"/>
                      <a:pt x="120" y="110"/>
                    </a:cubicBezTo>
                    <a:cubicBezTo>
                      <a:pt x="120" y="110"/>
                      <a:pt x="120" y="109"/>
                      <a:pt x="120" y="109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120" y="110"/>
                      <a:pt x="119" y="111"/>
                      <a:pt x="119" y="111"/>
                    </a:cubicBezTo>
                    <a:cubicBezTo>
                      <a:pt x="119" y="110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9" y="111"/>
                    </a:cubicBezTo>
                    <a:cubicBezTo>
                      <a:pt x="119" y="111"/>
                      <a:pt x="119" y="111"/>
                      <a:pt x="118" y="111"/>
                    </a:cubicBezTo>
                    <a:cubicBezTo>
                      <a:pt x="118" y="112"/>
                      <a:pt x="119" y="111"/>
                      <a:pt x="119" y="111"/>
                    </a:cubicBezTo>
                    <a:cubicBezTo>
                      <a:pt x="118" y="111"/>
                      <a:pt x="118" y="112"/>
                      <a:pt x="118" y="112"/>
                    </a:cubicBezTo>
                    <a:cubicBezTo>
                      <a:pt x="118" y="111"/>
                      <a:pt x="119" y="111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17" y="113"/>
                    </a:cubicBezTo>
                    <a:cubicBezTo>
                      <a:pt x="117" y="113"/>
                      <a:pt x="117" y="113"/>
                      <a:pt x="116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6" y="114"/>
                      <a:pt x="116" y="114"/>
                      <a:pt x="115" y="114"/>
                    </a:cubicBezTo>
                    <a:cubicBezTo>
                      <a:pt x="115" y="115"/>
                      <a:pt x="114" y="115"/>
                      <a:pt x="114" y="115"/>
                    </a:cubicBezTo>
                    <a:cubicBezTo>
                      <a:pt x="114" y="115"/>
                      <a:pt x="113" y="116"/>
                      <a:pt x="113" y="116"/>
                    </a:cubicBezTo>
                    <a:cubicBezTo>
                      <a:pt x="113" y="116"/>
                      <a:pt x="112" y="117"/>
                      <a:pt x="112" y="117"/>
                    </a:cubicBezTo>
                    <a:cubicBezTo>
                      <a:pt x="112" y="117"/>
                      <a:pt x="112" y="116"/>
                      <a:pt x="112" y="116"/>
                    </a:cubicBezTo>
                    <a:cubicBezTo>
                      <a:pt x="112" y="116"/>
                      <a:pt x="113" y="116"/>
                      <a:pt x="112" y="116"/>
                    </a:cubicBezTo>
                    <a:cubicBezTo>
                      <a:pt x="113" y="116"/>
                      <a:pt x="113" y="116"/>
                      <a:pt x="113" y="116"/>
                    </a:cubicBezTo>
                    <a:cubicBezTo>
                      <a:pt x="113" y="116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2" y="116"/>
                      <a:pt x="110" y="117"/>
                      <a:pt x="110" y="117"/>
                    </a:cubicBezTo>
                    <a:cubicBezTo>
                      <a:pt x="109" y="117"/>
                      <a:pt x="109" y="118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7" y="119"/>
                      <a:pt x="107" y="119"/>
                      <a:pt x="106" y="119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05" y="119"/>
                      <a:pt x="105" y="120"/>
                      <a:pt x="105" y="120"/>
                    </a:cubicBezTo>
                    <a:cubicBezTo>
                      <a:pt x="104" y="120"/>
                      <a:pt x="104" y="120"/>
                      <a:pt x="103" y="120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2" y="121"/>
                      <a:pt x="102" y="121"/>
                      <a:pt x="101" y="121"/>
                    </a:cubicBezTo>
                    <a:cubicBezTo>
                      <a:pt x="101" y="121"/>
                      <a:pt x="101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99" y="122"/>
                      <a:pt x="97" y="123"/>
                      <a:pt x="96" y="123"/>
                    </a:cubicBezTo>
                    <a:cubicBezTo>
                      <a:pt x="94" y="124"/>
                      <a:pt x="93" y="124"/>
                      <a:pt x="90" y="124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5" y="124"/>
                      <a:pt x="82" y="124"/>
                      <a:pt x="80" y="123"/>
                    </a:cubicBezTo>
                    <a:cubicBezTo>
                      <a:pt x="77" y="122"/>
                      <a:pt x="76" y="122"/>
                      <a:pt x="74" y="121"/>
                    </a:cubicBezTo>
                    <a:cubicBezTo>
                      <a:pt x="73" y="121"/>
                      <a:pt x="73" y="121"/>
                      <a:pt x="73" y="121"/>
                    </a:cubicBezTo>
                    <a:cubicBezTo>
                      <a:pt x="73" y="121"/>
                      <a:pt x="72" y="120"/>
                      <a:pt x="72" y="120"/>
                    </a:cubicBezTo>
                    <a:cubicBezTo>
                      <a:pt x="72" y="120"/>
                      <a:pt x="71" y="120"/>
                      <a:pt x="71" y="120"/>
                    </a:cubicBezTo>
                    <a:cubicBezTo>
                      <a:pt x="71" y="120"/>
                      <a:pt x="70" y="120"/>
                      <a:pt x="70" y="119"/>
                    </a:cubicBezTo>
                    <a:cubicBezTo>
                      <a:pt x="69" y="118"/>
                      <a:pt x="66" y="117"/>
                      <a:pt x="63" y="116"/>
                    </a:cubicBezTo>
                    <a:cubicBezTo>
                      <a:pt x="61" y="115"/>
                      <a:pt x="60" y="114"/>
                      <a:pt x="58" y="112"/>
                    </a:cubicBezTo>
                    <a:cubicBezTo>
                      <a:pt x="57" y="112"/>
                      <a:pt x="56" y="111"/>
                      <a:pt x="55" y="110"/>
                    </a:cubicBezTo>
                    <a:cubicBezTo>
                      <a:pt x="55" y="110"/>
                      <a:pt x="55" y="109"/>
                      <a:pt x="54" y="109"/>
                    </a:cubicBezTo>
                    <a:cubicBezTo>
                      <a:pt x="54" y="109"/>
                      <a:pt x="54" y="108"/>
                      <a:pt x="54" y="108"/>
                    </a:cubicBezTo>
                    <a:cubicBezTo>
                      <a:pt x="53" y="108"/>
                      <a:pt x="53" y="108"/>
                      <a:pt x="53" y="107"/>
                    </a:cubicBezTo>
                    <a:cubicBezTo>
                      <a:pt x="53" y="107"/>
                      <a:pt x="52" y="107"/>
                      <a:pt x="52" y="106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1" y="105"/>
                      <a:pt x="51" y="105"/>
                      <a:pt x="50" y="104"/>
                    </a:cubicBezTo>
                    <a:cubicBezTo>
                      <a:pt x="50" y="104"/>
                      <a:pt x="50" y="104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2"/>
                      <a:pt x="49" y="102"/>
                      <a:pt x="48" y="101"/>
                    </a:cubicBezTo>
                    <a:cubicBezTo>
                      <a:pt x="48" y="101"/>
                      <a:pt x="48" y="101"/>
                      <a:pt x="48" y="100"/>
                    </a:cubicBezTo>
                    <a:cubicBezTo>
                      <a:pt x="48" y="100"/>
                      <a:pt x="47" y="100"/>
                      <a:pt x="47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99"/>
                      <a:pt x="46" y="99"/>
                      <a:pt x="46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5"/>
                    </a:cubicBezTo>
                    <a:cubicBezTo>
                      <a:pt x="45" y="96"/>
                      <a:pt x="45" y="95"/>
                      <a:pt x="45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44" y="95"/>
                      <a:pt x="44" y="94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4" y="92"/>
                      <a:pt x="44" y="93"/>
                    </a:cubicBezTo>
                    <a:cubicBezTo>
                      <a:pt x="44" y="92"/>
                      <a:pt x="43" y="92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1"/>
                      <a:pt x="43" y="91"/>
                      <a:pt x="43" y="90"/>
                    </a:cubicBezTo>
                    <a:cubicBezTo>
                      <a:pt x="43" y="91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2" y="89"/>
                    </a:cubicBezTo>
                    <a:cubicBezTo>
                      <a:pt x="43" y="89"/>
                      <a:pt x="42" y="89"/>
                      <a:pt x="43" y="89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2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2"/>
                      <a:pt x="41" y="82"/>
                    </a:cubicBezTo>
                    <a:cubicBezTo>
                      <a:pt x="41" y="82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8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1"/>
                      <a:pt x="41" y="72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69"/>
                      <a:pt x="41" y="70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3" y="63"/>
                      <a:pt x="43" y="63"/>
                      <a:pt x="43" y="62"/>
                    </a:cubicBezTo>
                    <a:cubicBezTo>
                      <a:pt x="43" y="62"/>
                      <a:pt x="43" y="61"/>
                      <a:pt x="43" y="62"/>
                    </a:cubicBezTo>
                    <a:cubicBezTo>
                      <a:pt x="43" y="62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0"/>
                    </a:cubicBezTo>
                    <a:cubicBezTo>
                      <a:pt x="43" y="61"/>
                      <a:pt x="43" y="61"/>
                      <a:pt x="44" y="60"/>
                    </a:cubicBezTo>
                    <a:cubicBezTo>
                      <a:pt x="43" y="60"/>
                      <a:pt x="44" y="59"/>
                      <a:pt x="44" y="59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59"/>
                      <a:pt x="44" y="58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6"/>
                      <a:pt x="45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4"/>
                      <a:pt x="46" y="54"/>
                    </a:cubicBezTo>
                    <a:cubicBezTo>
                      <a:pt x="46" y="54"/>
                      <a:pt x="46" y="54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8" y="52"/>
                      <a:pt x="48" y="52"/>
                      <a:pt x="48" y="51"/>
                    </a:cubicBezTo>
                    <a:cubicBezTo>
                      <a:pt x="48" y="52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0"/>
                    </a:cubicBezTo>
                    <a:cubicBezTo>
                      <a:pt x="48" y="51"/>
                      <a:pt x="48" y="50"/>
                      <a:pt x="48" y="51"/>
                    </a:cubicBezTo>
                    <a:cubicBezTo>
                      <a:pt x="49" y="50"/>
                      <a:pt x="49" y="51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1" y="48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2" y="47"/>
                      <a:pt x="52" y="47"/>
                    </a:cubicBezTo>
                    <a:cubicBezTo>
                      <a:pt x="52" y="47"/>
                      <a:pt x="52" y="46"/>
                      <a:pt x="52" y="46"/>
                    </a:cubicBezTo>
                    <a:cubicBezTo>
                      <a:pt x="52" y="46"/>
                      <a:pt x="52" y="47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5"/>
                      <a:pt x="52" y="45"/>
                    </a:cubicBezTo>
                    <a:cubicBezTo>
                      <a:pt x="53" y="45"/>
                      <a:pt x="52" y="45"/>
                      <a:pt x="52" y="45"/>
                    </a:cubicBezTo>
                    <a:cubicBezTo>
                      <a:pt x="52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3"/>
                      <a:pt x="54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7" y="41"/>
                      <a:pt x="58" y="41"/>
                      <a:pt x="58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9"/>
                      <a:pt x="61" y="39"/>
                      <a:pt x="61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7"/>
                      <a:pt x="66" y="36"/>
                      <a:pt x="68" y="35"/>
                    </a:cubicBezTo>
                    <a:cubicBezTo>
                      <a:pt x="69" y="35"/>
                      <a:pt x="70" y="34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2" y="33"/>
                      <a:pt x="74" y="33"/>
                      <a:pt x="76" y="32"/>
                    </a:cubicBezTo>
                    <a:cubicBezTo>
                      <a:pt x="76" y="32"/>
                      <a:pt x="76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8" y="32"/>
                      <a:pt x="78" y="32"/>
                    </a:cubicBezTo>
                    <a:cubicBezTo>
                      <a:pt x="79" y="32"/>
                      <a:pt x="80" y="32"/>
                      <a:pt x="81" y="32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2" y="32"/>
                      <a:pt x="81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3" y="32"/>
                      <a:pt x="83" y="32"/>
                      <a:pt x="84" y="32"/>
                    </a:cubicBezTo>
                    <a:cubicBezTo>
                      <a:pt x="85" y="32"/>
                      <a:pt x="87" y="32"/>
                      <a:pt x="89" y="32"/>
                    </a:cubicBezTo>
                    <a:cubicBezTo>
                      <a:pt x="91" y="32"/>
                      <a:pt x="93" y="33"/>
                      <a:pt x="94" y="33"/>
                    </a:cubicBezTo>
                    <a:cubicBezTo>
                      <a:pt x="95" y="33"/>
                      <a:pt x="97" y="34"/>
                      <a:pt x="98" y="34"/>
                    </a:cubicBezTo>
                    <a:cubicBezTo>
                      <a:pt x="98" y="34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1" y="35"/>
                      <a:pt x="102" y="36"/>
                      <a:pt x="102" y="36"/>
                    </a:cubicBezTo>
                    <a:cubicBezTo>
                      <a:pt x="102" y="36"/>
                      <a:pt x="103" y="36"/>
                      <a:pt x="103" y="36"/>
                    </a:cubicBezTo>
                    <a:cubicBezTo>
                      <a:pt x="103" y="36"/>
                      <a:pt x="103" y="36"/>
                      <a:pt x="104" y="36"/>
                    </a:cubicBezTo>
                    <a:cubicBezTo>
                      <a:pt x="104" y="36"/>
                      <a:pt x="104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6" y="37"/>
                    </a:cubicBezTo>
                    <a:cubicBezTo>
                      <a:pt x="106" y="38"/>
                      <a:pt x="107" y="38"/>
                      <a:pt x="106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2" y="41"/>
                    </a:cubicBezTo>
                    <a:cubicBezTo>
                      <a:pt x="112" y="41"/>
                      <a:pt x="112" y="42"/>
                      <a:pt x="112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2"/>
                      <a:pt x="113" y="42"/>
                      <a:pt x="113" y="42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4" y="43"/>
                      <a:pt x="114" y="44"/>
                      <a:pt x="114" y="44"/>
                    </a:cubicBezTo>
                    <a:cubicBezTo>
                      <a:pt x="115" y="44"/>
                      <a:pt x="114" y="44"/>
                      <a:pt x="115" y="44"/>
                    </a:cubicBezTo>
                    <a:cubicBezTo>
                      <a:pt x="115" y="44"/>
                      <a:pt x="115" y="45"/>
                      <a:pt x="115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6" y="45"/>
                      <a:pt x="116" y="45"/>
                      <a:pt x="116" y="46"/>
                    </a:cubicBezTo>
                    <a:cubicBezTo>
                      <a:pt x="116" y="45"/>
                      <a:pt x="116" y="46"/>
                      <a:pt x="116" y="46"/>
                    </a:cubicBezTo>
                    <a:cubicBezTo>
                      <a:pt x="116" y="46"/>
                      <a:pt x="117" y="46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7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8"/>
                      <a:pt x="118" y="48"/>
                      <a:pt x="118" y="48"/>
                    </a:cubicBezTo>
                    <a:cubicBezTo>
                      <a:pt x="118" y="49"/>
                      <a:pt x="118" y="49"/>
                      <a:pt x="119" y="49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19" y="49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0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1"/>
                      <a:pt x="122" y="51"/>
                      <a:pt x="123" y="51"/>
                    </a:cubicBezTo>
                    <a:cubicBezTo>
                      <a:pt x="123" y="51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2" y="51"/>
                      <a:pt x="122" y="50"/>
                      <a:pt x="123" y="51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1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3"/>
                      <a:pt x="124" y="52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4" y="52"/>
                      <a:pt x="124" y="52"/>
                      <a:pt x="124" y="51"/>
                    </a:cubicBezTo>
                    <a:cubicBezTo>
                      <a:pt x="124" y="51"/>
                      <a:pt x="124" y="51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4" y="51"/>
                      <a:pt x="124" y="51"/>
                      <a:pt x="125" y="52"/>
                    </a:cubicBezTo>
                    <a:cubicBezTo>
                      <a:pt x="125" y="52"/>
                      <a:pt x="125" y="52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6" y="54"/>
                      <a:pt x="126" y="54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26" y="54"/>
                      <a:pt x="126" y="53"/>
                      <a:pt x="126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2"/>
                      <a:pt x="126" y="52"/>
                      <a:pt x="125" y="52"/>
                    </a:cubicBezTo>
                    <a:cubicBezTo>
                      <a:pt x="125" y="52"/>
                      <a:pt x="125" y="51"/>
                      <a:pt x="125" y="52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5" y="50"/>
                    </a:cubicBezTo>
                    <a:cubicBezTo>
                      <a:pt x="124" y="51"/>
                      <a:pt x="124" y="50"/>
                      <a:pt x="124" y="50"/>
                    </a:cubicBezTo>
                    <a:cubicBezTo>
                      <a:pt x="123" y="49"/>
                      <a:pt x="122" y="47"/>
                      <a:pt x="121" y="46"/>
                    </a:cubicBezTo>
                    <a:cubicBezTo>
                      <a:pt x="121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19" y="46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5"/>
                      <a:pt x="118" y="44"/>
                      <a:pt x="118" y="44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7" y="43"/>
                      <a:pt x="116" y="43"/>
                      <a:pt x="116" y="43"/>
                    </a:cubicBezTo>
                    <a:cubicBezTo>
                      <a:pt x="116" y="43"/>
                      <a:pt x="116" y="42"/>
                      <a:pt x="115" y="42"/>
                    </a:cubicBezTo>
                    <a:cubicBezTo>
                      <a:pt x="114" y="41"/>
                      <a:pt x="112" y="39"/>
                      <a:pt x="110" y="38"/>
                    </a:cubicBezTo>
                    <a:cubicBezTo>
                      <a:pt x="110" y="38"/>
                      <a:pt x="109" y="38"/>
                      <a:pt x="109" y="38"/>
                    </a:cubicBezTo>
                    <a:cubicBezTo>
                      <a:pt x="107" y="36"/>
                      <a:pt x="105" y="35"/>
                      <a:pt x="103" y="35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2" y="34"/>
                      <a:pt x="101" y="34"/>
                      <a:pt x="101" y="34"/>
                    </a:cubicBezTo>
                    <a:cubicBezTo>
                      <a:pt x="100" y="33"/>
                      <a:pt x="99" y="33"/>
                      <a:pt x="98" y="32"/>
                    </a:cubicBezTo>
                    <a:cubicBezTo>
                      <a:pt x="99" y="32"/>
                      <a:pt x="99" y="32"/>
                      <a:pt x="100" y="33"/>
                    </a:cubicBezTo>
                    <a:cubicBezTo>
                      <a:pt x="100" y="32"/>
                      <a:pt x="100" y="32"/>
                      <a:pt x="101" y="32"/>
                    </a:cubicBezTo>
                    <a:cubicBezTo>
                      <a:pt x="101" y="32"/>
                      <a:pt x="101" y="33"/>
                      <a:pt x="101" y="33"/>
                    </a:cubicBezTo>
                    <a:cubicBezTo>
                      <a:pt x="101" y="33"/>
                      <a:pt x="102" y="33"/>
                      <a:pt x="102" y="33"/>
                    </a:cubicBezTo>
                    <a:cubicBezTo>
                      <a:pt x="102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3" y="33"/>
                      <a:pt x="103" y="33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3" y="32"/>
                      <a:pt x="103" y="32"/>
                      <a:pt x="102" y="31"/>
                    </a:cubicBezTo>
                    <a:cubicBezTo>
                      <a:pt x="102" y="31"/>
                      <a:pt x="101" y="31"/>
                      <a:pt x="101" y="31"/>
                    </a:cubicBezTo>
                    <a:cubicBezTo>
                      <a:pt x="103" y="31"/>
                      <a:pt x="105" y="32"/>
                      <a:pt x="105" y="32"/>
                    </a:cubicBezTo>
                    <a:cubicBezTo>
                      <a:pt x="106" y="33"/>
                      <a:pt x="107" y="32"/>
                      <a:pt x="106" y="31"/>
                    </a:cubicBezTo>
                    <a:cubicBezTo>
                      <a:pt x="106" y="31"/>
                      <a:pt x="105" y="30"/>
                      <a:pt x="104" y="30"/>
                    </a:cubicBezTo>
                    <a:cubicBezTo>
                      <a:pt x="105" y="30"/>
                      <a:pt x="105" y="30"/>
                      <a:pt x="106" y="30"/>
                    </a:cubicBezTo>
                    <a:cubicBezTo>
                      <a:pt x="104" y="29"/>
                      <a:pt x="103" y="29"/>
                      <a:pt x="102" y="29"/>
                    </a:cubicBezTo>
                    <a:cubicBezTo>
                      <a:pt x="102" y="28"/>
                      <a:pt x="100" y="28"/>
                      <a:pt x="100" y="27"/>
                    </a:cubicBezTo>
                    <a:cubicBezTo>
                      <a:pt x="100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7" y="25"/>
                      <a:pt x="96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4" y="24"/>
                    </a:cubicBezTo>
                    <a:cubicBezTo>
                      <a:pt x="94" y="24"/>
                      <a:pt x="93" y="24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5" y="23"/>
                      <a:pt x="96" y="24"/>
                      <a:pt x="98" y="24"/>
                    </a:cubicBezTo>
                    <a:cubicBezTo>
                      <a:pt x="98" y="24"/>
                      <a:pt x="98" y="24"/>
                      <a:pt x="99" y="24"/>
                    </a:cubicBezTo>
                    <a:cubicBezTo>
                      <a:pt x="99" y="24"/>
                      <a:pt x="100" y="24"/>
                      <a:pt x="100" y="24"/>
                    </a:cubicBezTo>
                    <a:cubicBezTo>
                      <a:pt x="100" y="23"/>
                      <a:pt x="98" y="23"/>
                      <a:pt x="97" y="22"/>
                    </a:cubicBezTo>
                    <a:cubicBezTo>
                      <a:pt x="98" y="22"/>
                      <a:pt x="97" y="22"/>
                      <a:pt x="97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1"/>
                      <a:pt x="96" y="21"/>
                      <a:pt x="95" y="21"/>
                    </a:cubicBezTo>
                    <a:cubicBezTo>
                      <a:pt x="95" y="21"/>
                      <a:pt x="95" y="21"/>
                      <a:pt x="95" y="20"/>
                    </a:cubicBezTo>
                    <a:cubicBezTo>
                      <a:pt x="94" y="20"/>
                      <a:pt x="93" y="20"/>
                      <a:pt x="92" y="19"/>
                    </a:cubicBezTo>
                    <a:cubicBezTo>
                      <a:pt x="91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8" y="18"/>
                      <a:pt x="88" y="18"/>
                    </a:cubicBezTo>
                    <a:cubicBezTo>
                      <a:pt x="88" y="18"/>
                      <a:pt x="87" y="18"/>
                      <a:pt x="87" y="18"/>
                    </a:cubicBezTo>
                    <a:cubicBezTo>
                      <a:pt x="88" y="18"/>
                      <a:pt x="89" y="18"/>
                      <a:pt x="89" y="18"/>
                    </a:cubicBezTo>
                    <a:cubicBezTo>
                      <a:pt x="93" y="19"/>
                      <a:pt x="97" y="19"/>
                      <a:pt x="100" y="21"/>
                    </a:cubicBezTo>
                    <a:cubicBezTo>
                      <a:pt x="104" y="22"/>
                      <a:pt x="107" y="23"/>
                      <a:pt x="109" y="24"/>
                    </a:cubicBezTo>
                    <a:cubicBezTo>
                      <a:pt x="110" y="25"/>
                      <a:pt x="112" y="26"/>
                      <a:pt x="113" y="27"/>
                    </a:cubicBezTo>
                    <a:cubicBezTo>
                      <a:pt x="114" y="28"/>
                      <a:pt x="116" y="29"/>
                      <a:pt x="117" y="31"/>
                    </a:cubicBezTo>
                    <a:cubicBezTo>
                      <a:pt x="118" y="31"/>
                      <a:pt x="118" y="31"/>
                      <a:pt x="118" y="32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0" y="33"/>
                      <a:pt x="121" y="34"/>
                      <a:pt x="122" y="35"/>
                    </a:cubicBezTo>
                    <a:cubicBezTo>
                      <a:pt x="122" y="35"/>
                      <a:pt x="122" y="35"/>
                      <a:pt x="122" y="36"/>
                    </a:cubicBezTo>
                    <a:cubicBezTo>
                      <a:pt x="122" y="36"/>
                      <a:pt x="123" y="36"/>
                      <a:pt x="123" y="36"/>
                    </a:cubicBezTo>
                    <a:cubicBezTo>
                      <a:pt x="123" y="36"/>
                      <a:pt x="122" y="36"/>
                      <a:pt x="122" y="36"/>
                    </a:cubicBezTo>
                    <a:cubicBezTo>
                      <a:pt x="123" y="36"/>
                      <a:pt x="123" y="36"/>
                      <a:pt x="123" y="37"/>
                    </a:cubicBezTo>
                    <a:cubicBezTo>
                      <a:pt x="123" y="36"/>
                      <a:pt x="123" y="37"/>
                      <a:pt x="123" y="37"/>
                    </a:cubicBezTo>
                    <a:cubicBezTo>
                      <a:pt x="123" y="37"/>
                      <a:pt x="124" y="37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5" y="39"/>
                      <a:pt x="125" y="39"/>
                      <a:pt x="125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1"/>
                      <a:pt x="127" y="41"/>
                      <a:pt x="127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27" y="41"/>
                      <a:pt x="127" y="42"/>
                      <a:pt x="127" y="41"/>
                    </a:cubicBezTo>
                    <a:cubicBezTo>
                      <a:pt x="127" y="42"/>
                      <a:pt x="127" y="41"/>
                      <a:pt x="128" y="42"/>
                    </a:cubicBezTo>
                    <a:cubicBezTo>
                      <a:pt x="128" y="42"/>
                      <a:pt x="129" y="42"/>
                      <a:pt x="129" y="43"/>
                    </a:cubicBezTo>
                    <a:cubicBezTo>
                      <a:pt x="129" y="43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9" y="43"/>
                      <a:pt x="129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1" y="44"/>
                      <a:pt x="131" y="45"/>
                      <a:pt x="131" y="44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2" y="46"/>
                      <a:pt x="133" y="45"/>
                      <a:pt x="133" y="46"/>
                    </a:cubicBezTo>
                    <a:cubicBezTo>
                      <a:pt x="133" y="46"/>
                      <a:pt x="134" y="47"/>
                      <a:pt x="135" y="47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6" y="48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7" y="49"/>
                    </a:cubicBezTo>
                    <a:cubicBezTo>
                      <a:pt x="136" y="50"/>
                      <a:pt x="137" y="50"/>
                      <a:pt x="137" y="49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7" y="50"/>
                      <a:pt x="137" y="50"/>
                      <a:pt x="137" y="49"/>
                    </a:cubicBezTo>
                    <a:cubicBezTo>
                      <a:pt x="137" y="49"/>
                      <a:pt x="138" y="49"/>
                      <a:pt x="137" y="49"/>
                    </a:cubicBezTo>
                    <a:cubicBezTo>
                      <a:pt x="138" y="49"/>
                      <a:pt x="138" y="50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7" y="48"/>
                      <a:pt x="137" y="48"/>
                      <a:pt x="137" y="48"/>
                    </a:cubicBezTo>
                    <a:cubicBezTo>
                      <a:pt x="137" y="47"/>
                      <a:pt x="136" y="47"/>
                      <a:pt x="136" y="47"/>
                    </a:cubicBezTo>
                    <a:cubicBezTo>
                      <a:pt x="136" y="47"/>
                      <a:pt x="136" y="47"/>
                      <a:pt x="136" y="46"/>
                    </a:cubicBezTo>
                    <a:cubicBezTo>
                      <a:pt x="136" y="46"/>
                      <a:pt x="136" y="47"/>
                      <a:pt x="136" y="46"/>
                    </a:cubicBezTo>
                    <a:cubicBezTo>
                      <a:pt x="136" y="46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5"/>
                      <a:pt x="135" y="45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6" y="45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7"/>
                      <a:pt x="137" y="47"/>
                      <a:pt x="137" y="47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9"/>
                      <a:pt x="138" y="49"/>
                    </a:cubicBezTo>
                    <a:cubicBezTo>
                      <a:pt x="138" y="49"/>
                      <a:pt x="138" y="49"/>
                      <a:pt x="138" y="49"/>
                    </a:cubicBezTo>
                    <a:cubicBezTo>
                      <a:pt x="139" y="50"/>
                      <a:pt x="139" y="50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9" y="50"/>
                      <a:pt x="139" y="49"/>
                      <a:pt x="139" y="49"/>
                    </a:cubicBezTo>
                    <a:cubicBezTo>
                      <a:pt x="138" y="48"/>
                      <a:pt x="138" y="49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38" y="48"/>
                      <a:pt x="138" y="48"/>
                      <a:pt x="138" y="47"/>
                    </a:cubicBezTo>
                    <a:cubicBezTo>
                      <a:pt x="138" y="47"/>
                      <a:pt x="138" y="48"/>
                      <a:pt x="138" y="48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7" y="47"/>
                      <a:pt x="137" y="47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5"/>
                      <a:pt x="137" y="45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7" y="46"/>
                      <a:pt x="138" y="46"/>
                      <a:pt x="138" y="46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7" y="45"/>
                    </a:cubicBezTo>
                    <a:cubicBezTo>
                      <a:pt x="138" y="45"/>
                      <a:pt x="137" y="45"/>
                      <a:pt x="138" y="45"/>
                    </a:cubicBezTo>
                    <a:cubicBezTo>
                      <a:pt x="137" y="45"/>
                      <a:pt x="138" y="45"/>
                      <a:pt x="137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7" y="44"/>
                      <a:pt x="136" y="42"/>
                      <a:pt x="136" y="42"/>
                    </a:cubicBezTo>
                    <a:cubicBezTo>
                      <a:pt x="135" y="40"/>
                      <a:pt x="135" y="40"/>
                      <a:pt x="136" y="40"/>
                    </a:cubicBezTo>
                    <a:cubicBezTo>
                      <a:pt x="136" y="40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6" y="41"/>
                      <a:pt x="136" y="41"/>
                      <a:pt x="137" y="42"/>
                    </a:cubicBezTo>
                    <a:cubicBezTo>
                      <a:pt x="137" y="42"/>
                      <a:pt x="137" y="42"/>
                      <a:pt x="137" y="43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7" y="43"/>
                      <a:pt x="137" y="43"/>
                      <a:pt x="138" y="43"/>
                    </a:cubicBezTo>
                    <a:cubicBezTo>
                      <a:pt x="137" y="42"/>
                      <a:pt x="137" y="41"/>
                      <a:pt x="136" y="40"/>
                    </a:cubicBezTo>
                    <a:cubicBezTo>
                      <a:pt x="136" y="40"/>
                      <a:pt x="136" y="40"/>
                      <a:pt x="136" y="39"/>
                    </a:cubicBezTo>
                    <a:cubicBezTo>
                      <a:pt x="136" y="39"/>
                      <a:pt x="135" y="39"/>
                      <a:pt x="135" y="39"/>
                    </a:cubicBezTo>
                    <a:cubicBezTo>
                      <a:pt x="136" y="39"/>
                      <a:pt x="135" y="39"/>
                      <a:pt x="135" y="38"/>
                    </a:cubicBezTo>
                    <a:cubicBezTo>
                      <a:pt x="135" y="39"/>
                      <a:pt x="135" y="38"/>
                      <a:pt x="135" y="38"/>
                    </a:cubicBezTo>
                    <a:cubicBezTo>
                      <a:pt x="134" y="38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6"/>
                      <a:pt x="134" y="36"/>
                      <a:pt x="135" y="37"/>
                    </a:cubicBezTo>
                    <a:cubicBezTo>
                      <a:pt x="135" y="38"/>
                      <a:pt x="136" y="39"/>
                      <a:pt x="136" y="39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8" y="42"/>
                      <a:pt x="139" y="43"/>
                      <a:pt x="139" y="44"/>
                    </a:cubicBezTo>
                    <a:cubicBezTo>
                      <a:pt x="139" y="45"/>
                      <a:pt x="140" y="46"/>
                      <a:pt x="140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6"/>
                      <a:pt x="141" y="47"/>
                      <a:pt x="141" y="47"/>
                    </a:cubicBezTo>
                    <a:cubicBezTo>
                      <a:pt x="141" y="47"/>
                      <a:pt x="141" y="46"/>
                      <a:pt x="141" y="46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0" y="45"/>
                      <a:pt x="140" y="44"/>
                      <a:pt x="140" y="43"/>
                    </a:cubicBezTo>
                    <a:cubicBezTo>
                      <a:pt x="140" y="44"/>
                      <a:pt x="140" y="45"/>
                      <a:pt x="141" y="45"/>
                    </a:cubicBezTo>
                    <a:cubicBezTo>
                      <a:pt x="141" y="45"/>
                      <a:pt x="141" y="46"/>
                      <a:pt x="141" y="46"/>
                    </a:cubicBezTo>
                    <a:cubicBezTo>
                      <a:pt x="141" y="46"/>
                      <a:pt x="141" y="46"/>
                      <a:pt x="142" y="46"/>
                    </a:cubicBezTo>
                    <a:cubicBezTo>
                      <a:pt x="141" y="47"/>
                      <a:pt x="142" y="47"/>
                      <a:pt x="142" y="47"/>
                    </a:cubicBezTo>
                    <a:cubicBezTo>
                      <a:pt x="142" y="48"/>
                      <a:pt x="142" y="49"/>
                      <a:pt x="143" y="49"/>
                    </a:cubicBezTo>
                    <a:cubicBezTo>
                      <a:pt x="143" y="50"/>
                      <a:pt x="144" y="51"/>
                      <a:pt x="144" y="52"/>
                    </a:cubicBezTo>
                    <a:cubicBezTo>
                      <a:pt x="144" y="52"/>
                      <a:pt x="144" y="54"/>
                      <a:pt x="145" y="55"/>
                    </a:cubicBezTo>
                    <a:cubicBezTo>
                      <a:pt x="145" y="56"/>
                      <a:pt x="146" y="57"/>
                      <a:pt x="146" y="58"/>
                    </a:cubicBezTo>
                    <a:cubicBezTo>
                      <a:pt x="146" y="58"/>
                      <a:pt x="146" y="59"/>
                      <a:pt x="146" y="59"/>
                    </a:cubicBezTo>
                    <a:cubicBezTo>
                      <a:pt x="146" y="59"/>
                      <a:pt x="147" y="60"/>
                      <a:pt x="146" y="60"/>
                    </a:cubicBezTo>
                    <a:cubicBezTo>
                      <a:pt x="147" y="61"/>
                      <a:pt x="147" y="63"/>
                      <a:pt x="147" y="63"/>
                    </a:cubicBezTo>
                    <a:cubicBezTo>
                      <a:pt x="147" y="63"/>
                      <a:pt x="147" y="64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5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9" y="67"/>
                      <a:pt x="149" y="66"/>
                      <a:pt x="149" y="66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8"/>
                      <a:pt x="149" y="69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9" y="70"/>
                      <a:pt x="149" y="69"/>
                      <a:pt x="149" y="70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9" y="70"/>
                      <a:pt x="149" y="69"/>
                      <a:pt x="150" y="70"/>
                    </a:cubicBezTo>
                    <a:cubicBezTo>
                      <a:pt x="150" y="69"/>
                      <a:pt x="150" y="69"/>
                      <a:pt x="149" y="69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7"/>
                      <a:pt x="150" y="67"/>
                      <a:pt x="150" y="66"/>
                    </a:cubicBezTo>
                    <a:cubicBezTo>
                      <a:pt x="150" y="65"/>
                      <a:pt x="150" y="67"/>
                      <a:pt x="150" y="68"/>
                    </a:cubicBezTo>
                    <a:cubicBezTo>
                      <a:pt x="150" y="68"/>
                      <a:pt x="150" y="69"/>
                      <a:pt x="150" y="69"/>
                    </a:cubicBezTo>
                    <a:cubicBezTo>
                      <a:pt x="150" y="70"/>
                      <a:pt x="151" y="71"/>
                      <a:pt x="151" y="72"/>
                    </a:cubicBezTo>
                    <a:cubicBezTo>
                      <a:pt x="151" y="72"/>
                      <a:pt x="151" y="73"/>
                      <a:pt x="151" y="72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1" y="73"/>
                      <a:pt x="151" y="73"/>
                      <a:pt x="151" y="72"/>
                    </a:cubicBezTo>
                    <a:cubicBezTo>
                      <a:pt x="151" y="73"/>
                      <a:pt x="151" y="72"/>
                      <a:pt x="151" y="72"/>
                    </a:cubicBezTo>
                    <a:cubicBezTo>
                      <a:pt x="151" y="73"/>
                      <a:pt x="152" y="72"/>
                      <a:pt x="152" y="73"/>
                    </a:cubicBezTo>
                    <a:cubicBezTo>
                      <a:pt x="152" y="73"/>
                      <a:pt x="152" y="72"/>
                      <a:pt x="152" y="72"/>
                    </a:cubicBezTo>
                    <a:cubicBezTo>
                      <a:pt x="152" y="71"/>
                      <a:pt x="152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52" y="68"/>
                      <a:pt x="152" y="67"/>
                      <a:pt x="152" y="67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3"/>
                      <a:pt x="152" y="63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2" y="62"/>
                      <a:pt x="152" y="61"/>
                      <a:pt x="152" y="61"/>
                    </a:cubicBezTo>
                    <a:cubicBezTo>
                      <a:pt x="152" y="61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61"/>
                      <a:pt x="152" y="60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2" y="60"/>
                      <a:pt x="152" y="59"/>
                      <a:pt x="152" y="59"/>
                    </a:cubicBezTo>
                    <a:cubicBezTo>
                      <a:pt x="152" y="58"/>
                      <a:pt x="152" y="58"/>
                      <a:pt x="152" y="58"/>
                    </a:cubicBezTo>
                    <a:cubicBezTo>
                      <a:pt x="152" y="58"/>
                      <a:pt x="152" y="57"/>
                      <a:pt x="152" y="58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2" y="56"/>
                      <a:pt x="152" y="55"/>
                      <a:pt x="151" y="54"/>
                    </a:cubicBezTo>
                    <a:cubicBezTo>
                      <a:pt x="151" y="54"/>
                      <a:pt x="151" y="54"/>
                      <a:pt x="151" y="53"/>
                    </a:cubicBezTo>
                    <a:cubicBezTo>
                      <a:pt x="151" y="52"/>
                      <a:pt x="150" y="50"/>
                      <a:pt x="150" y="50"/>
                    </a:cubicBezTo>
                    <a:cubicBezTo>
                      <a:pt x="150" y="49"/>
                      <a:pt x="150" y="48"/>
                      <a:pt x="149" y="47"/>
                    </a:cubicBezTo>
                    <a:cubicBezTo>
                      <a:pt x="149" y="47"/>
                      <a:pt x="149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50" y="47"/>
                      <a:pt x="150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5"/>
                      <a:pt x="149" y="46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0" y="47"/>
                      <a:pt x="150" y="47"/>
                    </a:cubicBezTo>
                    <a:cubicBezTo>
                      <a:pt x="150" y="48"/>
                      <a:pt x="150" y="48"/>
                      <a:pt x="150" y="49"/>
                    </a:cubicBezTo>
                    <a:cubicBezTo>
                      <a:pt x="151" y="49"/>
                      <a:pt x="151" y="49"/>
                      <a:pt x="151" y="50"/>
                    </a:cubicBezTo>
                    <a:cubicBezTo>
                      <a:pt x="151" y="50"/>
                      <a:pt x="151" y="49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4"/>
                      <a:pt x="152" y="54"/>
                    </a:cubicBezTo>
                    <a:cubicBezTo>
                      <a:pt x="152" y="54"/>
                      <a:pt x="152" y="54"/>
                      <a:pt x="152" y="54"/>
                    </a:cubicBezTo>
                    <a:cubicBezTo>
                      <a:pt x="152" y="54"/>
                      <a:pt x="152" y="55"/>
                      <a:pt x="152" y="54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2" y="56"/>
                      <a:pt x="152" y="55"/>
                      <a:pt x="152" y="56"/>
                    </a:cubicBezTo>
                    <a:cubicBezTo>
                      <a:pt x="152" y="56"/>
                      <a:pt x="153" y="56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9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60"/>
                      <a:pt x="153" y="60"/>
                      <a:pt x="153" y="61"/>
                    </a:cubicBezTo>
                    <a:cubicBezTo>
                      <a:pt x="153" y="60"/>
                      <a:pt x="153" y="61"/>
                      <a:pt x="154" y="61"/>
                    </a:cubicBezTo>
                    <a:cubicBezTo>
                      <a:pt x="154" y="61"/>
                      <a:pt x="153" y="61"/>
                      <a:pt x="153" y="60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9"/>
                    </a:cubicBezTo>
                    <a:cubicBezTo>
                      <a:pt x="153" y="59"/>
                      <a:pt x="153" y="59"/>
                      <a:pt x="153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3" y="58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7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3" y="56"/>
                      <a:pt x="153" y="55"/>
                      <a:pt x="153" y="55"/>
                    </a:cubicBezTo>
                    <a:cubicBezTo>
                      <a:pt x="153" y="55"/>
                      <a:pt x="153" y="55"/>
                      <a:pt x="153" y="55"/>
                    </a:cubicBezTo>
                    <a:cubicBezTo>
                      <a:pt x="153" y="55"/>
                      <a:pt x="152" y="55"/>
                      <a:pt x="152" y="55"/>
                    </a:cubicBezTo>
                    <a:cubicBezTo>
                      <a:pt x="153" y="55"/>
                      <a:pt x="153" y="55"/>
                      <a:pt x="152" y="55"/>
                    </a:cubicBezTo>
                    <a:cubicBezTo>
                      <a:pt x="152" y="55"/>
                      <a:pt x="152" y="54"/>
                      <a:pt x="152" y="54"/>
                    </a:cubicBezTo>
                    <a:cubicBezTo>
                      <a:pt x="152" y="54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2"/>
                    </a:cubicBezTo>
                    <a:cubicBezTo>
                      <a:pt x="152" y="53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2"/>
                      <a:pt x="152" y="51"/>
                      <a:pt x="152" y="52"/>
                    </a:cubicBezTo>
                    <a:cubicBezTo>
                      <a:pt x="152" y="51"/>
                      <a:pt x="152" y="51"/>
                      <a:pt x="151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1" y="51"/>
                      <a:pt x="151" y="50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1" y="50"/>
                      <a:pt x="151" y="49"/>
                    </a:cubicBezTo>
                    <a:cubicBezTo>
                      <a:pt x="151" y="50"/>
                      <a:pt x="151" y="49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0" y="48"/>
                      <a:pt x="150" y="48"/>
                    </a:cubicBezTo>
                    <a:cubicBezTo>
                      <a:pt x="150" y="48"/>
                      <a:pt x="151" y="48"/>
                      <a:pt x="151" y="48"/>
                    </a:cubicBezTo>
                    <a:cubicBezTo>
                      <a:pt x="150" y="48"/>
                      <a:pt x="150" y="47"/>
                      <a:pt x="150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6"/>
                      <a:pt x="151" y="47"/>
                      <a:pt x="151" y="47"/>
                    </a:cubicBezTo>
                    <a:cubicBezTo>
                      <a:pt x="151" y="48"/>
                      <a:pt x="151" y="48"/>
                      <a:pt x="151" y="49"/>
                    </a:cubicBezTo>
                    <a:cubicBezTo>
                      <a:pt x="151" y="48"/>
                      <a:pt x="151" y="49"/>
                      <a:pt x="151" y="49"/>
                    </a:cubicBezTo>
                    <a:cubicBezTo>
                      <a:pt x="151" y="49"/>
                      <a:pt x="151" y="50"/>
                      <a:pt x="151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50"/>
                      <a:pt x="152" y="51"/>
                      <a:pt x="152" y="50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2" y="52"/>
                      <a:pt x="152" y="53"/>
                      <a:pt x="152" y="53"/>
                    </a:cubicBezTo>
                    <a:cubicBezTo>
                      <a:pt x="152" y="53"/>
                      <a:pt x="153" y="53"/>
                      <a:pt x="152" y="53"/>
                    </a:cubicBezTo>
                    <a:cubicBezTo>
                      <a:pt x="152" y="52"/>
                      <a:pt x="152" y="52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0"/>
                      <a:pt x="151" y="50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49"/>
                      <a:pt x="151" y="48"/>
                      <a:pt x="151" y="48"/>
                    </a:cubicBezTo>
                    <a:cubicBezTo>
                      <a:pt x="151" y="48"/>
                      <a:pt x="151" y="47"/>
                      <a:pt x="151" y="47"/>
                    </a:cubicBezTo>
                    <a:cubicBezTo>
                      <a:pt x="150" y="47"/>
                      <a:pt x="150" y="46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0" y="45"/>
                      <a:pt x="149" y="43"/>
                      <a:pt x="150" y="44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2"/>
                      <a:pt x="148" y="41"/>
                    </a:cubicBezTo>
                    <a:cubicBezTo>
                      <a:pt x="148" y="41"/>
                      <a:pt x="148" y="41"/>
                      <a:pt x="148" y="42"/>
                    </a:cubicBezTo>
                    <a:cubicBezTo>
                      <a:pt x="149" y="42"/>
                      <a:pt x="149" y="42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5"/>
                      <a:pt x="149" y="44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45"/>
                      <a:pt x="150" y="45"/>
                      <a:pt x="150" y="46"/>
                    </a:cubicBezTo>
                    <a:cubicBezTo>
                      <a:pt x="150" y="45"/>
                      <a:pt x="149" y="45"/>
                      <a:pt x="149" y="45"/>
                    </a:cubicBezTo>
                    <a:cubicBezTo>
                      <a:pt x="149" y="45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3"/>
                      <a:pt x="149" y="44"/>
                      <a:pt x="149" y="43"/>
                    </a:cubicBezTo>
                    <a:cubicBezTo>
                      <a:pt x="149" y="43"/>
                      <a:pt x="148" y="42"/>
                      <a:pt x="148" y="42"/>
                    </a:cubicBezTo>
                    <a:cubicBezTo>
                      <a:pt x="148" y="42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8" y="41"/>
                      <a:pt x="148" y="41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1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1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8"/>
                      <a:pt x="146" y="39"/>
                      <a:pt x="147" y="39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6" y="39"/>
                      <a:pt x="146" y="39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6" y="38"/>
                      <a:pt x="146" y="37"/>
                    </a:cubicBezTo>
                    <a:cubicBezTo>
                      <a:pt x="146" y="37"/>
                      <a:pt x="145" y="36"/>
                      <a:pt x="145" y="37"/>
                    </a:cubicBezTo>
                    <a:cubicBezTo>
                      <a:pt x="145" y="37"/>
                      <a:pt x="146" y="37"/>
                      <a:pt x="146" y="37"/>
                    </a:cubicBezTo>
                    <a:cubicBezTo>
                      <a:pt x="145" y="37"/>
                      <a:pt x="145" y="37"/>
                      <a:pt x="145" y="36"/>
                    </a:cubicBezTo>
                    <a:cubicBezTo>
                      <a:pt x="145" y="36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4" y="35"/>
                      <a:pt x="144" y="35"/>
                    </a:cubicBezTo>
                    <a:cubicBezTo>
                      <a:pt x="144" y="35"/>
                      <a:pt x="144" y="35"/>
                      <a:pt x="145" y="35"/>
                    </a:cubicBezTo>
                    <a:cubicBezTo>
                      <a:pt x="144" y="35"/>
                      <a:pt x="144" y="35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3"/>
                    </a:cubicBezTo>
                    <a:cubicBezTo>
                      <a:pt x="143" y="33"/>
                      <a:pt x="143" y="34"/>
                      <a:pt x="143" y="33"/>
                    </a:cubicBezTo>
                    <a:cubicBezTo>
                      <a:pt x="143" y="34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4"/>
                      <a:pt x="144" y="34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2"/>
                      <a:pt x="142" y="31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3" y="32"/>
                      <a:pt x="143" y="33"/>
                      <a:pt x="143" y="33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42" y="32"/>
                      <a:pt x="142" y="31"/>
                      <a:pt x="142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29"/>
                    </a:cubicBezTo>
                    <a:cubicBezTo>
                      <a:pt x="141" y="30"/>
                      <a:pt x="140" y="29"/>
                      <a:pt x="140" y="29"/>
                    </a:cubicBezTo>
                    <a:cubicBezTo>
                      <a:pt x="140" y="29"/>
                      <a:pt x="141" y="30"/>
                      <a:pt x="141" y="30"/>
                    </a:cubicBezTo>
                    <a:cubicBezTo>
                      <a:pt x="140" y="29"/>
                      <a:pt x="141" y="30"/>
                      <a:pt x="140" y="30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1" y="29"/>
                      <a:pt x="140" y="29"/>
                    </a:cubicBezTo>
                    <a:cubicBezTo>
                      <a:pt x="140" y="29"/>
                      <a:pt x="140" y="28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8"/>
                      <a:pt x="140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40" y="28"/>
                      <a:pt x="139" y="28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40" y="27"/>
                      <a:pt x="140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8" y="25"/>
                      <a:pt x="137" y="23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3" y="19"/>
                      <a:pt x="130" y="16"/>
                      <a:pt x="126" y="14"/>
                    </a:cubicBezTo>
                    <a:cubicBezTo>
                      <a:pt x="119" y="9"/>
                      <a:pt x="110" y="4"/>
                      <a:pt x="101" y="2"/>
                    </a:cubicBezTo>
                    <a:cubicBezTo>
                      <a:pt x="95" y="1"/>
                      <a:pt x="89" y="0"/>
                      <a:pt x="83" y="0"/>
                    </a:cubicBezTo>
                    <a:cubicBezTo>
                      <a:pt x="75" y="1"/>
                      <a:pt x="68" y="2"/>
                      <a:pt x="61" y="4"/>
                    </a:cubicBezTo>
                    <a:cubicBezTo>
                      <a:pt x="54" y="6"/>
                      <a:pt x="47" y="9"/>
                      <a:pt x="42" y="14"/>
                    </a:cubicBezTo>
                    <a:cubicBezTo>
                      <a:pt x="38" y="17"/>
                      <a:pt x="34" y="20"/>
                      <a:pt x="31" y="23"/>
                    </a:cubicBezTo>
                    <a:cubicBezTo>
                      <a:pt x="27" y="28"/>
                      <a:pt x="23" y="33"/>
                      <a:pt x="20" y="40"/>
                    </a:cubicBezTo>
                    <a:cubicBezTo>
                      <a:pt x="17" y="46"/>
                      <a:pt x="15" y="52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3"/>
                      <a:pt x="12" y="67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2"/>
                      <a:pt x="12" y="75"/>
                      <a:pt x="12" y="76"/>
                    </a:cubicBezTo>
                    <a:cubicBezTo>
                      <a:pt x="13" y="81"/>
                      <a:pt x="13" y="87"/>
                      <a:pt x="15" y="92"/>
                    </a:cubicBezTo>
                    <a:cubicBezTo>
                      <a:pt x="16" y="98"/>
                      <a:pt x="19" y="103"/>
                      <a:pt x="21" y="108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2" y="110"/>
                      <a:pt x="23" y="111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5" y="115"/>
                      <a:pt x="27" y="117"/>
                      <a:pt x="29" y="119"/>
                    </a:cubicBezTo>
                    <a:cubicBezTo>
                      <a:pt x="31" y="122"/>
                      <a:pt x="32" y="124"/>
                      <a:pt x="34" y="125"/>
                    </a:cubicBezTo>
                    <a:cubicBezTo>
                      <a:pt x="34" y="126"/>
                      <a:pt x="35" y="126"/>
                      <a:pt x="35" y="126"/>
                    </a:cubicBezTo>
                    <a:cubicBezTo>
                      <a:pt x="35" y="126"/>
                      <a:pt x="35" y="126"/>
                      <a:pt x="36" y="127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6" y="127"/>
                      <a:pt x="37" y="128"/>
                      <a:pt x="36" y="128"/>
                    </a:cubicBezTo>
                    <a:cubicBezTo>
                      <a:pt x="37" y="128"/>
                      <a:pt x="37" y="129"/>
                      <a:pt x="37" y="129"/>
                    </a:cubicBezTo>
                    <a:cubicBezTo>
                      <a:pt x="37" y="129"/>
                      <a:pt x="37" y="129"/>
                      <a:pt x="37" y="129"/>
                    </a:cubicBezTo>
                    <a:cubicBezTo>
                      <a:pt x="36" y="128"/>
                      <a:pt x="35" y="127"/>
                      <a:pt x="34" y="126"/>
                    </a:cubicBezTo>
                    <a:cubicBezTo>
                      <a:pt x="32" y="125"/>
                      <a:pt x="29" y="122"/>
                      <a:pt x="27" y="120"/>
                    </a:cubicBezTo>
                    <a:cubicBezTo>
                      <a:pt x="26" y="119"/>
                      <a:pt x="24" y="117"/>
                      <a:pt x="23" y="114"/>
                    </a:cubicBezTo>
                    <a:cubicBezTo>
                      <a:pt x="21" y="113"/>
                      <a:pt x="21" y="112"/>
                      <a:pt x="20" y="111"/>
                    </a:cubicBezTo>
                    <a:cubicBezTo>
                      <a:pt x="18" y="108"/>
                      <a:pt x="17" y="105"/>
                      <a:pt x="15" y="103"/>
                    </a:cubicBezTo>
                    <a:cubicBezTo>
                      <a:pt x="14" y="100"/>
                      <a:pt x="13" y="97"/>
                      <a:pt x="12" y="94"/>
                    </a:cubicBezTo>
                    <a:cubicBezTo>
                      <a:pt x="11" y="93"/>
                      <a:pt x="11" y="92"/>
                      <a:pt x="10" y="90"/>
                    </a:cubicBezTo>
                    <a:cubicBezTo>
                      <a:pt x="10" y="88"/>
                      <a:pt x="9" y="86"/>
                      <a:pt x="9" y="83"/>
                    </a:cubicBezTo>
                    <a:cubicBezTo>
                      <a:pt x="9" y="83"/>
                      <a:pt x="8" y="82"/>
                      <a:pt x="8" y="81"/>
                    </a:cubicBezTo>
                    <a:cubicBezTo>
                      <a:pt x="8" y="80"/>
                      <a:pt x="8" y="79"/>
                      <a:pt x="8" y="79"/>
                    </a:cubicBezTo>
                    <a:cubicBezTo>
                      <a:pt x="8" y="77"/>
                      <a:pt x="8" y="75"/>
                      <a:pt x="7" y="74"/>
                    </a:cubicBezTo>
                    <a:cubicBezTo>
                      <a:pt x="7" y="74"/>
                      <a:pt x="7" y="73"/>
                      <a:pt x="7" y="71"/>
                    </a:cubicBezTo>
                    <a:cubicBezTo>
                      <a:pt x="7" y="70"/>
                      <a:pt x="7" y="68"/>
                      <a:pt x="7" y="67"/>
                    </a:cubicBezTo>
                    <a:cubicBezTo>
                      <a:pt x="6" y="67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6"/>
                      <a:pt x="5" y="66"/>
                      <a:pt x="6" y="66"/>
                    </a:cubicBezTo>
                    <a:cubicBezTo>
                      <a:pt x="6" y="66"/>
                      <a:pt x="6" y="67"/>
                      <a:pt x="6" y="67"/>
                    </a:cubicBezTo>
                    <a:cubicBezTo>
                      <a:pt x="5" y="68"/>
                      <a:pt x="5" y="68"/>
                      <a:pt x="5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5" y="65"/>
                      <a:pt x="5" y="62"/>
                      <a:pt x="5" y="60"/>
                    </a:cubicBezTo>
                    <a:cubicBezTo>
                      <a:pt x="5" y="60"/>
                      <a:pt x="6" y="58"/>
                      <a:pt x="5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8"/>
                      <a:pt x="5" y="58"/>
                      <a:pt x="4" y="57"/>
                    </a:cubicBezTo>
                    <a:cubicBezTo>
                      <a:pt x="4" y="59"/>
                      <a:pt x="4" y="61"/>
                      <a:pt x="4" y="63"/>
                    </a:cubicBezTo>
                    <a:cubicBezTo>
                      <a:pt x="3" y="62"/>
                      <a:pt x="3" y="63"/>
                      <a:pt x="3" y="63"/>
                    </a:cubicBezTo>
                    <a:cubicBezTo>
                      <a:pt x="3" y="63"/>
                      <a:pt x="3" y="62"/>
                      <a:pt x="3" y="62"/>
                    </a:cubicBezTo>
                    <a:cubicBezTo>
                      <a:pt x="3" y="62"/>
                      <a:pt x="3" y="64"/>
                      <a:pt x="3" y="66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68"/>
                      <a:pt x="2" y="69"/>
                      <a:pt x="2" y="69"/>
                    </a:cubicBezTo>
                    <a:cubicBezTo>
                      <a:pt x="2" y="69"/>
                      <a:pt x="2" y="68"/>
                      <a:pt x="2" y="68"/>
                    </a:cubicBezTo>
                    <a:cubicBezTo>
                      <a:pt x="2" y="70"/>
                      <a:pt x="1" y="73"/>
                      <a:pt x="2" y="75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6"/>
                      <a:pt x="1" y="75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5"/>
                      <a:pt x="1" y="78"/>
                      <a:pt x="1" y="79"/>
                    </a:cubicBezTo>
                    <a:close/>
                    <a:moveTo>
                      <a:pt x="122" y="50"/>
                    </a:move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lose/>
                    <a:moveTo>
                      <a:pt x="68" y="130"/>
                    </a:moveTo>
                    <a:cubicBezTo>
                      <a:pt x="68" y="130"/>
                      <a:pt x="68" y="131"/>
                      <a:pt x="68" y="131"/>
                    </a:cubicBezTo>
                    <a:cubicBezTo>
                      <a:pt x="68" y="131"/>
                      <a:pt x="68" y="130"/>
                      <a:pt x="68" y="130"/>
                    </a:cubicBezTo>
                    <a:close/>
                    <a:moveTo>
                      <a:pt x="38" y="111"/>
                    </a:move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1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9" y="111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40" y="112"/>
                      <a:pt x="40" y="113"/>
                    </a:cubicBezTo>
                    <a:cubicBezTo>
                      <a:pt x="40" y="113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8" y="111"/>
                    </a:cubicBezTo>
                    <a:close/>
                    <a:moveTo>
                      <a:pt x="37" y="110"/>
                    </a:moveTo>
                    <a:cubicBezTo>
                      <a:pt x="37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10"/>
                      <a:pt x="38" y="110"/>
                    </a:cubicBezTo>
                    <a:cubicBezTo>
                      <a:pt x="38" y="110"/>
                      <a:pt x="37" y="110"/>
                      <a:pt x="37" y="110"/>
                    </a:cubicBezTo>
                    <a:close/>
                    <a:moveTo>
                      <a:pt x="3" y="69"/>
                    </a:move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1"/>
                      <a:pt x="3" y="70"/>
                      <a:pt x="3" y="69"/>
                    </a:cubicBezTo>
                    <a:close/>
                    <a:moveTo>
                      <a:pt x="5" y="59"/>
                    </a:moveTo>
                    <a:cubicBezTo>
                      <a:pt x="5" y="59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59"/>
                    </a:cubicBezTo>
                    <a:close/>
                    <a:moveTo>
                      <a:pt x="5" y="70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6" y="67"/>
                    </a:moveTo>
                    <a:cubicBezTo>
                      <a:pt x="6" y="67"/>
                      <a:pt x="6" y="68"/>
                      <a:pt x="6" y="67"/>
                    </a:cubicBezTo>
                    <a:cubicBezTo>
                      <a:pt x="6" y="68"/>
                      <a:pt x="6" y="68"/>
                      <a:pt x="6" y="69"/>
                    </a:cubicBezTo>
                    <a:cubicBezTo>
                      <a:pt x="6" y="68"/>
                      <a:pt x="6" y="69"/>
                      <a:pt x="6" y="67"/>
                    </a:cubicBezTo>
                    <a:close/>
                    <a:moveTo>
                      <a:pt x="160" y="98"/>
                    </a:move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8"/>
                      <a:pt x="159" y="98"/>
                      <a:pt x="159" y="98"/>
                    </a:cubicBezTo>
                    <a:cubicBezTo>
                      <a:pt x="159" y="98"/>
                      <a:pt x="160" y="98"/>
                      <a:pt x="160" y="98"/>
                    </a:cubicBezTo>
                    <a:close/>
                    <a:moveTo>
                      <a:pt x="154" y="110"/>
                    </a:move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3" y="111"/>
                      <a:pt x="153" y="110"/>
                      <a:pt x="153" y="111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53" y="111"/>
                      <a:pt x="153" y="110"/>
                      <a:pt x="154" y="110"/>
                    </a:cubicBezTo>
                    <a:close/>
                    <a:moveTo>
                      <a:pt x="37" y="127"/>
                    </a:move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8" y="127"/>
                      <a:pt x="38" y="127"/>
                    </a:cubicBezTo>
                    <a:cubicBezTo>
                      <a:pt x="38" y="128"/>
                      <a:pt x="38" y="127"/>
                      <a:pt x="38" y="128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7" y="127"/>
                      <a:pt x="37" y="127"/>
                    </a:cubicBezTo>
                    <a:close/>
                    <a:moveTo>
                      <a:pt x="2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8" y="116"/>
                      <a:pt x="28" y="116"/>
                    </a:cubicBezTo>
                    <a:cubicBezTo>
                      <a:pt x="28" y="117"/>
                      <a:pt x="28" y="116"/>
                      <a:pt x="28" y="117"/>
                    </a:cubicBezTo>
                    <a:cubicBezTo>
                      <a:pt x="28" y="117"/>
                      <a:pt x="28" y="116"/>
                      <a:pt x="28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7" y="116"/>
                      <a:pt x="28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5"/>
                      <a:pt x="27" y="116"/>
                      <a:pt x="27" y="116"/>
                    </a:cubicBezTo>
                    <a:cubicBezTo>
                      <a:pt x="27" y="115"/>
                      <a:pt x="27" y="115"/>
                      <a:pt x="27" y="115"/>
                    </a:cubicBezTo>
                    <a:close/>
                    <a:moveTo>
                      <a:pt x="33" y="12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4" y="123"/>
                      <a:pt x="34" y="123"/>
                      <a:pt x="34" y="124"/>
                    </a:cubicBezTo>
                    <a:cubicBezTo>
                      <a:pt x="34" y="123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3" y="124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lose/>
                    <a:moveTo>
                      <a:pt x="35" y="125"/>
                    </a:move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4" y="125"/>
                    </a:cubicBezTo>
                    <a:cubicBezTo>
                      <a:pt x="34" y="124"/>
                      <a:pt x="35" y="124"/>
                      <a:pt x="34" y="124"/>
                    </a:cubicBezTo>
                    <a:cubicBezTo>
                      <a:pt x="34" y="124"/>
                      <a:pt x="35" y="125"/>
                      <a:pt x="35" y="125"/>
                    </a:cubicBezTo>
                    <a:cubicBezTo>
                      <a:pt x="35" y="125"/>
                      <a:pt x="35" y="125"/>
                      <a:pt x="35" y="125"/>
                    </a:cubicBezTo>
                    <a:close/>
                    <a:moveTo>
                      <a:pt x="32" y="122"/>
                    </a:move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1"/>
                      <a:pt x="32" y="121"/>
                    </a:cubicBezTo>
                    <a:cubicBezTo>
                      <a:pt x="31" y="121"/>
                      <a:pt x="32" y="121"/>
                      <a:pt x="32" y="122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1"/>
                      <a:pt x="32" y="122"/>
                      <a:pt x="32" y="122"/>
                    </a:cubicBezTo>
                    <a:cubicBezTo>
                      <a:pt x="32" y="122"/>
                      <a:pt x="33" y="122"/>
                      <a:pt x="33" y="122"/>
                    </a:cubicBezTo>
                    <a:cubicBezTo>
                      <a:pt x="33" y="123"/>
                      <a:pt x="32" y="122"/>
                      <a:pt x="32" y="122"/>
                    </a:cubicBezTo>
                    <a:close/>
                    <a:moveTo>
                      <a:pt x="31" y="121"/>
                    </a:moveTo>
                    <a:cubicBezTo>
                      <a:pt x="31" y="121"/>
                      <a:pt x="31" y="121"/>
                      <a:pt x="30" y="120"/>
                    </a:cubicBezTo>
                    <a:cubicBezTo>
                      <a:pt x="31" y="120"/>
                      <a:pt x="30" y="120"/>
                      <a:pt x="30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0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1"/>
                    </a:cubicBezTo>
                    <a:close/>
                    <a:moveTo>
                      <a:pt x="29" y="118"/>
                    </a:moveTo>
                    <a:cubicBezTo>
                      <a:pt x="29" y="118"/>
                      <a:pt x="28" y="118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9" y="117"/>
                      <a:pt x="29" y="117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8"/>
                      <a:pt x="29" y="118"/>
                      <a:pt x="29" y="118"/>
                    </a:cubicBezTo>
                    <a:close/>
                    <a:moveTo>
                      <a:pt x="23" y="109"/>
                    </a:moveTo>
                    <a:cubicBezTo>
                      <a:pt x="23" y="109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ubicBezTo>
                      <a:pt x="23" y="109"/>
                      <a:pt x="23" y="110"/>
                      <a:pt x="24" y="110"/>
                    </a:cubicBezTo>
                    <a:cubicBezTo>
                      <a:pt x="24" y="111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0"/>
                      <a:pt x="23" y="109"/>
                      <a:pt x="23" y="109"/>
                    </a:cubicBezTo>
                    <a:close/>
                    <a:moveTo>
                      <a:pt x="41" y="131"/>
                    </a:moveTo>
                    <a:cubicBezTo>
                      <a:pt x="41" y="131"/>
                      <a:pt x="42" y="131"/>
                      <a:pt x="41" y="130"/>
                    </a:cubicBezTo>
                    <a:cubicBezTo>
                      <a:pt x="41" y="130"/>
                      <a:pt x="42" y="130"/>
                      <a:pt x="42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131"/>
                      <a:pt x="42" y="131"/>
                      <a:pt x="41" y="131"/>
                    </a:cubicBezTo>
                    <a:close/>
                    <a:moveTo>
                      <a:pt x="41" y="130"/>
                    </a:move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0"/>
                      <a:pt x="40" y="130"/>
                      <a:pt x="40" y="130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29"/>
                      <a:pt x="40" y="129"/>
                      <a:pt x="40" y="130"/>
                    </a:cubicBezTo>
                    <a:cubicBezTo>
                      <a:pt x="41" y="130"/>
                      <a:pt x="41" y="130"/>
                      <a:pt x="41" y="130"/>
                    </a:cubicBezTo>
                    <a:close/>
                    <a:moveTo>
                      <a:pt x="39" y="129"/>
                    </a:moveTo>
                    <a:cubicBezTo>
                      <a:pt x="39" y="129"/>
                      <a:pt x="39" y="129"/>
                      <a:pt x="39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28"/>
                      <a:pt x="39" y="128"/>
                      <a:pt x="39" y="128"/>
                    </a:cubicBezTo>
                    <a:cubicBezTo>
                      <a:pt x="39" y="128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39" y="129"/>
                      <a:pt x="39" y="129"/>
                    </a:cubicBezTo>
                    <a:close/>
                    <a:moveTo>
                      <a:pt x="35" y="125"/>
                    </a:moveTo>
                    <a:cubicBezTo>
                      <a:pt x="36" y="125"/>
                      <a:pt x="36" y="126"/>
                      <a:pt x="36" y="126"/>
                    </a:cubicBezTo>
                    <a:cubicBezTo>
                      <a:pt x="36" y="126"/>
                      <a:pt x="37" y="126"/>
                      <a:pt x="37" y="127"/>
                    </a:cubicBezTo>
                    <a:cubicBezTo>
                      <a:pt x="37" y="127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7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5" y="125"/>
                      <a:pt x="36" y="126"/>
                      <a:pt x="35" y="125"/>
                    </a:cubicBezTo>
                    <a:close/>
                    <a:moveTo>
                      <a:pt x="26" y="115"/>
                    </a:moveTo>
                    <a:cubicBezTo>
                      <a:pt x="26" y="115"/>
                      <a:pt x="26" y="115"/>
                      <a:pt x="26" y="115"/>
                    </a:cubicBezTo>
                    <a:cubicBezTo>
                      <a:pt x="26" y="115"/>
                      <a:pt x="26" y="114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4"/>
                      <a:pt x="27" y="115"/>
                      <a:pt x="27" y="115"/>
                    </a:cubicBezTo>
                    <a:cubicBezTo>
                      <a:pt x="26" y="115"/>
                      <a:pt x="27" y="115"/>
                      <a:pt x="26" y="115"/>
                    </a:cubicBezTo>
                    <a:close/>
                    <a:moveTo>
                      <a:pt x="25" y="113"/>
                    </a:moveTo>
                    <a:cubicBezTo>
                      <a:pt x="25" y="112"/>
                      <a:pt x="25" y="113"/>
                      <a:pt x="26" y="114"/>
                    </a:cubicBezTo>
                    <a:cubicBezTo>
                      <a:pt x="25" y="113"/>
                      <a:pt x="25" y="113"/>
                      <a:pt x="25" y="113"/>
                    </a:cubicBezTo>
                    <a:close/>
                    <a:moveTo>
                      <a:pt x="24" y="111"/>
                    </a:move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5" y="112"/>
                    </a:cubicBezTo>
                    <a:cubicBezTo>
                      <a:pt x="24" y="112"/>
                      <a:pt x="24" y="111"/>
                      <a:pt x="24" y="111"/>
                    </a:cubicBezTo>
                    <a:close/>
                    <a:moveTo>
                      <a:pt x="22" y="107"/>
                    </a:moveTo>
                    <a:cubicBezTo>
                      <a:pt x="22" y="107"/>
                      <a:pt x="21" y="107"/>
                      <a:pt x="21" y="107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5"/>
                      <a:pt x="20" y="105"/>
                      <a:pt x="20" y="104"/>
                    </a:cubicBezTo>
                    <a:cubicBezTo>
                      <a:pt x="20" y="104"/>
                      <a:pt x="21" y="104"/>
                      <a:pt x="20" y="104"/>
                    </a:cubicBezTo>
                    <a:cubicBezTo>
                      <a:pt x="20" y="104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6"/>
                      <a:pt x="21" y="105"/>
                      <a:pt x="21" y="105"/>
                    </a:cubicBezTo>
                    <a:cubicBezTo>
                      <a:pt x="21" y="106"/>
                      <a:pt x="21" y="106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2" y="107"/>
                      <a:pt x="22" y="108"/>
                      <a:pt x="22" y="108"/>
                    </a:cubicBezTo>
                    <a:cubicBezTo>
                      <a:pt x="22" y="108"/>
                      <a:pt x="23" y="108"/>
                      <a:pt x="22" y="108"/>
                    </a:cubicBezTo>
                    <a:cubicBezTo>
                      <a:pt x="22" y="108"/>
                      <a:pt x="23" y="108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08"/>
                      <a:pt x="22" y="107"/>
                      <a:pt x="22" y="108"/>
                    </a:cubicBezTo>
                    <a:cubicBezTo>
                      <a:pt x="22" y="107"/>
                      <a:pt x="22" y="107"/>
                      <a:pt x="22" y="107"/>
                    </a:cubicBezTo>
                    <a:close/>
                    <a:moveTo>
                      <a:pt x="43" y="132"/>
                    </a:move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43" y="132"/>
                      <a:pt x="43" y="132"/>
                      <a:pt x="43" y="131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2"/>
                      <a:pt x="43" y="132"/>
                      <a:pt x="43" y="132"/>
                    </a:cubicBezTo>
                    <a:close/>
                    <a:moveTo>
                      <a:pt x="29" y="119"/>
                    </a:moveTo>
                    <a:cubicBezTo>
                      <a:pt x="29" y="119"/>
                      <a:pt x="29" y="119"/>
                      <a:pt x="29" y="118"/>
                    </a:cubicBezTo>
                    <a:cubicBezTo>
                      <a:pt x="29" y="119"/>
                      <a:pt x="30" y="119"/>
                      <a:pt x="30" y="119"/>
                    </a:cubicBezTo>
                    <a:cubicBezTo>
                      <a:pt x="30" y="119"/>
                      <a:pt x="29" y="119"/>
                      <a:pt x="30" y="119"/>
                    </a:cubicBezTo>
                    <a:cubicBezTo>
                      <a:pt x="30" y="119"/>
                      <a:pt x="29" y="118"/>
                      <a:pt x="29" y="119"/>
                    </a:cubicBezTo>
                    <a:cubicBezTo>
                      <a:pt x="29" y="119"/>
                      <a:pt x="29" y="119"/>
                      <a:pt x="29" y="119"/>
                    </a:cubicBezTo>
                    <a:close/>
                    <a:moveTo>
                      <a:pt x="19" y="102"/>
                    </a:move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0" y="102"/>
                      <a:pt x="19" y="102"/>
                      <a:pt x="19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9" y="101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lose/>
                    <a:moveTo>
                      <a:pt x="18" y="99"/>
                    </a:move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100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9" y="100"/>
                      <a:pt x="19" y="100"/>
                    </a:cubicBezTo>
                    <a:cubicBezTo>
                      <a:pt x="18" y="100"/>
                      <a:pt x="18" y="100"/>
                      <a:pt x="18" y="99"/>
                    </a:cubicBezTo>
                    <a:close/>
                    <a:moveTo>
                      <a:pt x="20" y="103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0" y="103"/>
                      <a:pt x="19" y="102"/>
                    </a:cubicBezTo>
                    <a:cubicBezTo>
                      <a:pt x="19" y="102"/>
                      <a:pt x="20" y="103"/>
                      <a:pt x="20" y="102"/>
                    </a:cubicBezTo>
                    <a:cubicBezTo>
                      <a:pt x="20" y="102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3"/>
                    </a:cubicBezTo>
                    <a:close/>
                    <a:moveTo>
                      <a:pt x="18" y="98"/>
                    </a:moveTo>
                    <a:cubicBezTo>
                      <a:pt x="17" y="98"/>
                      <a:pt x="17" y="98"/>
                      <a:pt x="17" y="97"/>
                    </a:cubicBezTo>
                    <a:cubicBezTo>
                      <a:pt x="18" y="98"/>
                      <a:pt x="18" y="98"/>
                      <a:pt x="17" y="97"/>
                    </a:cubicBezTo>
                    <a:cubicBezTo>
                      <a:pt x="18" y="97"/>
                      <a:pt x="18" y="98"/>
                      <a:pt x="18" y="98"/>
                    </a:cubicBezTo>
                    <a:cubicBezTo>
                      <a:pt x="18" y="98"/>
                      <a:pt x="18" y="98"/>
                      <a:pt x="18" y="98"/>
                    </a:cubicBezTo>
                    <a:close/>
                    <a:moveTo>
                      <a:pt x="16" y="94"/>
                    </a:moveTo>
                    <a:cubicBezTo>
                      <a:pt x="16" y="94"/>
                      <a:pt x="16" y="94"/>
                      <a:pt x="16" y="94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16" y="94"/>
                      <a:pt x="16" y="94"/>
                      <a:pt x="16" y="94"/>
                    </a:cubicBezTo>
                    <a:close/>
                    <a:moveTo>
                      <a:pt x="17" y="96"/>
                    </a:move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5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lose/>
                    <a:moveTo>
                      <a:pt x="45" y="133"/>
                    </a:moveTo>
                    <a:cubicBezTo>
                      <a:pt x="45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4" y="132"/>
                    </a:cubicBezTo>
                    <a:cubicBezTo>
                      <a:pt x="44" y="133"/>
                      <a:pt x="45" y="133"/>
                      <a:pt x="45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6" y="134"/>
                      <a:pt x="45" y="133"/>
                      <a:pt x="45" y="133"/>
                    </a:cubicBezTo>
                    <a:close/>
                    <a:moveTo>
                      <a:pt x="16" y="93"/>
                    </a:move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2"/>
                      <a:pt x="16" y="92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lose/>
                    <a:moveTo>
                      <a:pt x="15" y="91"/>
                    </a:move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6" y="91"/>
                    </a:cubicBezTo>
                    <a:lnTo>
                      <a:pt x="15" y="91"/>
                    </a:lnTo>
                    <a:close/>
                    <a:moveTo>
                      <a:pt x="15" y="88"/>
                    </a:moveTo>
                    <a:cubicBezTo>
                      <a:pt x="15" y="88"/>
                      <a:pt x="15" y="89"/>
                      <a:pt x="15" y="89"/>
                    </a:cubicBezTo>
                    <a:cubicBezTo>
                      <a:pt x="15" y="89"/>
                      <a:pt x="15" y="88"/>
                      <a:pt x="15" y="88"/>
                    </a:cubicBezTo>
                    <a:close/>
                    <a:moveTo>
                      <a:pt x="141" y="30"/>
                    </a:move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0"/>
                      <a:pt x="141" y="30"/>
                      <a:pt x="141" y="30"/>
                    </a:cubicBezTo>
                    <a:close/>
                    <a:moveTo>
                      <a:pt x="148" y="43"/>
                    </a:move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9" y="43"/>
                    </a:cubicBezTo>
                    <a:cubicBezTo>
                      <a:pt x="149" y="43"/>
                      <a:pt x="149" y="44"/>
                      <a:pt x="149" y="44"/>
                    </a:cubicBezTo>
                    <a:cubicBezTo>
                      <a:pt x="149" y="44"/>
                      <a:pt x="149" y="43"/>
                      <a:pt x="148" y="43"/>
                    </a:cubicBezTo>
                    <a:close/>
                    <a:moveTo>
                      <a:pt x="148" y="42"/>
                    </a:move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8" y="42"/>
                      <a:pt x="148" y="42"/>
                      <a:pt x="148" y="42"/>
                    </a:cubicBezTo>
                    <a:close/>
                    <a:moveTo>
                      <a:pt x="65" y="11"/>
                    </a:moveTo>
                    <a:cubicBezTo>
                      <a:pt x="64" y="12"/>
                      <a:pt x="63" y="12"/>
                      <a:pt x="62" y="13"/>
                    </a:cubicBezTo>
                    <a:cubicBezTo>
                      <a:pt x="61" y="14"/>
                      <a:pt x="59" y="14"/>
                      <a:pt x="58" y="15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7" y="16"/>
                      <a:pt x="56" y="16"/>
                      <a:pt x="55" y="17"/>
                    </a:cubicBezTo>
                    <a:cubicBezTo>
                      <a:pt x="54" y="17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1" y="19"/>
                    </a:cubicBezTo>
                    <a:cubicBezTo>
                      <a:pt x="51" y="19"/>
                      <a:pt x="50" y="20"/>
                      <a:pt x="50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9" y="20"/>
                      <a:pt x="48" y="21"/>
                    </a:cubicBezTo>
                    <a:cubicBezTo>
                      <a:pt x="48" y="21"/>
                      <a:pt x="47" y="21"/>
                      <a:pt x="47" y="21"/>
                    </a:cubicBezTo>
                    <a:cubicBezTo>
                      <a:pt x="49" y="19"/>
                      <a:pt x="53" y="17"/>
                      <a:pt x="56" y="15"/>
                    </a:cubicBezTo>
                    <a:cubicBezTo>
                      <a:pt x="57" y="15"/>
                      <a:pt x="57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3"/>
                      <a:pt x="61" y="13"/>
                      <a:pt x="63" y="12"/>
                    </a:cubicBezTo>
                    <a:cubicBezTo>
                      <a:pt x="64" y="12"/>
                      <a:pt x="64" y="11"/>
                      <a:pt x="65" y="11"/>
                    </a:cubicBezTo>
                    <a:close/>
                    <a:moveTo>
                      <a:pt x="99" y="11"/>
                    </a:moveTo>
                    <a:cubicBezTo>
                      <a:pt x="99" y="12"/>
                      <a:pt x="100" y="12"/>
                      <a:pt x="100" y="12"/>
                    </a:cubicBezTo>
                    <a:cubicBezTo>
                      <a:pt x="100" y="12"/>
                      <a:pt x="101" y="12"/>
                      <a:pt x="101" y="12"/>
                    </a:cubicBezTo>
                    <a:cubicBezTo>
                      <a:pt x="102" y="12"/>
                      <a:pt x="102" y="12"/>
                      <a:pt x="103" y="12"/>
                    </a:cubicBezTo>
                    <a:cubicBezTo>
                      <a:pt x="103" y="12"/>
                      <a:pt x="103" y="12"/>
                      <a:pt x="104" y="12"/>
                    </a:cubicBezTo>
                    <a:cubicBezTo>
                      <a:pt x="105" y="13"/>
                      <a:pt x="107" y="13"/>
                      <a:pt x="107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9" y="14"/>
                      <a:pt x="109" y="14"/>
                    </a:cubicBezTo>
                    <a:cubicBezTo>
                      <a:pt x="112" y="15"/>
                      <a:pt x="115" y="16"/>
                      <a:pt x="117" y="18"/>
                    </a:cubicBezTo>
                    <a:cubicBezTo>
                      <a:pt x="117" y="18"/>
                      <a:pt x="117" y="18"/>
                      <a:pt x="118" y="18"/>
                    </a:cubicBezTo>
                    <a:cubicBezTo>
                      <a:pt x="119" y="19"/>
                      <a:pt x="121" y="20"/>
                      <a:pt x="122" y="21"/>
                    </a:cubicBezTo>
                    <a:cubicBezTo>
                      <a:pt x="123" y="22"/>
                      <a:pt x="124" y="23"/>
                      <a:pt x="125" y="24"/>
                    </a:cubicBezTo>
                    <a:cubicBezTo>
                      <a:pt x="126" y="24"/>
                      <a:pt x="126" y="25"/>
                      <a:pt x="127" y="25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9" y="28"/>
                      <a:pt x="130" y="28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1" y="29"/>
                      <a:pt x="131" y="29"/>
                      <a:pt x="131" y="30"/>
                    </a:cubicBezTo>
                    <a:cubicBezTo>
                      <a:pt x="131" y="30"/>
                      <a:pt x="132" y="30"/>
                      <a:pt x="132" y="31"/>
                    </a:cubicBezTo>
                    <a:cubicBezTo>
                      <a:pt x="133" y="31"/>
                      <a:pt x="133" y="32"/>
                      <a:pt x="133" y="32"/>
                    </a:cubicBezTo>
                    <a:cubicBezTo>
                      <a:pt x="133" y="33"/>
                      <a:pt x="134" y="33"/>
                      <a:pt x="134" y="33"/>
                    </a:cubicBezTo>
                    <a:cubicBezTo>
                      <a:pt x="134" y="34"/>
                      <a:pt x="134" y="34"/>
                      <a:pt x="135" y="34"/>
                    </a:cubicBezTo>
                    <a:cubicBezTo>
                      <a:pt x="135" y="34"/>
                      <a:pt x="135" y="35"/>
                      <a:pt x="136" y="35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7" y="37"/>
                      <a:pt x="137" y="37"/>
                      <a:pt x="137" y="38"/>
                    </a:cubicBezTo>
                    <a:cubicBezTo>
                      <a:pt x="138" y="39"/>
                      <a:pt x="138" y="40"/>
                      <a:pt x="139" y="41"/>
                    </a:cubicBezTo>
                    <a:cubicBezTo>
                      <a:pt x="139" y="41"/>
                      <a:pt x="139" y="42"/>
                      <a:pt x="139" y="41"/>
                    </a:cubicBezTo>
                    <a:cubicBezTo>
                      <a:pt x="139" y="41"/>
                      <a:pt x="139" y="41"/>
                      <a:pt x="139" y="42"/>
                    </a:cubicBezTo>
                    <a:cubicBezTo>
                      <a:pt x="139" y="42"/>
                      <a:pt x="139" y="42"/>
                      <a:pt x="140" y="42"/>
                    </a:cubicBezTo>
                    <a:cubicBezTo>
                      <a:pt x="140" y="42"/>
                      <a:pt x="140" y="42"/>
                      <a:pt x="140" y="43"/>
                    </a:cubicBezTo>
                    <a:cubicBezTo>
                      <a:pt x="139" y="42"/>
                      <a:pt x="139" y="42"/>
                      <a:pt x="139" y="41"/>
                    </a:cubicBezTo>
                    <a:cubicBezTo>
                      <a:pt x="138" y="40"/>
                      <a:pt x="136" y="37"/>
                      <a:pt x="135" y="35"/>
                    </a:cubicBezTo>
                    <a:cubicBezTo>
                      <a:pt x="134" y="35"/>
                      <a:pt x="134" y="35"/>
                      <a:pt x="134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2" y="33"/>
                      <a:pt x="132" y="33"/>
                    </a:cubicBezTo>
                    <a:cubicBezTo>
                      <a:pt x="132" y="32"/>
                      <a:pt x="132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0" y="32"/>
                      <a:pt x="130" y="32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0" y="31"/>
                      <a:pt x="129" y="30"/>
                      <a:pt x="129" y="30"/>
                    </a:cubicBezTo>
                    <a:cubicBezTo>
                      <a:pt x="129" y="30"/>
                      <a:pt x="128" y="30"/>
                      <a:pt x="128" y="30"/>
                    </a:cubicBezTo>
                    <a:cubicBezTo>
                      <a:pt x="128" y="29"/>
                      <a:pt x="128" y="29"/>
                      <a:pt x="127" y="29"/>
                    </a:cubicBezTo>
                    <a:cubicBezTo>
                      <a:pt x="127" y="29"/>
                      <a:pt x="127" y="28"/>
                      <a:pt x="127" y="28"/>
                    </a:cubicBezTo>
                    <a:cubicBezTo>
                      <a:pt x="127" y="28"/>
                      <a:pt x="126" y="28"/>
                      <a:pt x="125" y="27"/>
                    </a:cubicBezTo>
                    <a:cubicBezTo>
                      <a:pt x="125" y="27"/>
                      <a:pt x="124" y="26"/>
                      <a:pt x="123" y="26"/>
                    </a:cubicBezTo>
                    <a:cubicBezTo>
                      <a:pt x="123" y="26"/>
                      <a:pt x="123" y="26"/>
                      <a:pt x="123" y="25"/>
                    </a:cubicBezTo>
                    <a:cubicBezTo>
                      <a:pt x="120" y="24"/>
                      <a:pt x="118" y="22"/>
                      <a:pt x="115" y="20"/>
                    </a:cubicBezTo>
                    <a:cubicBezTo>
                      <a:pt x="115" y="20"/>
                      <a:pt x="114" y="20"/>
                      <a:pt x="114" y="20"/>
                    </a:cubicBezTo>
                    <a:cubicBezTo>
                      <a:pt x="114" y="20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9"/>
                      <a:pt x="111" y="19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9" y="18"/>
                      <a:pt x="106" y="17"/>
                      <a:pt x="104" y="16"/>
                    </a:cubicBezTo>
                    <a:cubicBezTo>
                      <a:pt x="104" y="16"/>
                      <a:pt x="102" y="15"/>
                      <a:pt x="102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2" y="14"/>
                      <a:pt x="103" y="14"/>
                      <a:pt x="104" y="14"/>
                    </a:cubicBezTo>
                    <a:cubicBezTo>
                      <a:pt x="105" y="14"/>
                      <a:pt x="106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7" y="14"/>
                      <a:pt x="108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8" y="14"/>
                      <a:pt x="107" y="14"/>
                      <a:pt x="107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4" y="13"/>
                      <a:pt x="102" y="12"/>
                      <a:pt x="101" y="12"/>
                    </a:cubicBezTo>
                    <a:cubicBezTo>
                      <a:pt x="100" y="12"/>
                      <a:pt x="100" y="12"/>
                      <a:pt x="99" y="12"/>
                    </a:cubicBezTo>
                    <a:cubicBezTo>
                      <a:pt x="98" y="12"/>
                      <a:pt x="99" y="12"/>
                      <a:pt x="99" y="11"/>
                    </a:cubicBezTo>
                    <a:close/>
                    <a:moveTo>
                      <a:pt x="100" y="11"/>
                    </a:moveTo>
                    <a:cubicBezTo>
                      <a:pt x="100" y="11"/>
                      <a:pt x="101" y="11"/>
                      <a:pt x="100" y="11"/>
                    </a:cubicBezTo>
                    <a:cubicBezTo>
                      <a:pt x="100" y="11"/>
                      <a:pt x="99" y="11"/>
                      <a:pt x="98" y="11"/>
                    </a:cubicBezTo>
                    <a:cubicBezTo>
                      <a:pt x="98" y="11"/>
                      <a:pt x="99" y="11"/>
                      <a:pt x="100" y="11"/>
                    </a:cubicBezTo>
                    <a:close/>
                    <a:moveTo>
                      <a:pt x="61" y="130"/>
                    </a:moveTo>
                    <a:cubicBezTo>
                      <a:pt x="61" y="130"/>
                      <a:pt x="62" y="130"/>
                      <a:pt x="62" y="130"/>
                    </a:cubicBezTo>
                    <a:cubicBezTo>
                      <a:pt x="62" y="130"/>
                      <a:pt x="62" y="130"/>
                      <a:pt x="61" y="130"/>
                    </a:cubicBezTo>
                    <a:close/>
                    <a:moveTo>
                      <a:pt x="63" y="131"/>
                    </a:move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1"/>
                      <a:pt x="64" y="131"/>
                      <a:pt x="63" y="131"/>
                    </a:cubicBezTo>
                    <a:close/>
                    <a:moveTo>
                      <a:pt x="65" y="131"/>
                    </a:moveTo>
                    <a:cubicBezTo>
                      <a:pt x="64" y="131"/>
                      <a:pt x="64" y="131"/>
                      <a:pt x="64" y="131"/>
                    </a:cubicBezTo>
                    <a:cubicBezTo>
                      <a:pt x="64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lose/>
                    <a:moveTo>
                      <a:pt x="30" y="101"/>
                    </a:moveTo>
                    <a:cubicBezTo>
                      <a:pt x="30" y="100"/>
                      <a:pt x="30" y="100"/>
                      <a:pt x="30" y="100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0" y="100"/>
                      <a:pt x="31" y="101"/>
                      <a:pt x="32" y="103"/>
                    </a:cubicBezTo>
                    <a:cubicBezTo>
                      <a:pt x="32" y="103"/>
                      <a:pt x="31" y="102"/>
                      <a:pt x="31" y="102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1" y="101"/>
                      <a:pt x="31" y="101"/>
                      <a:pt x="30" y="101"/>
                    </a:cubicBezTo>
                    <a:close/>
                    <a:moveTo>
                      <a:pt x="27" y="93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3"/>
                      <a:pt x="27" y="93"/>
                      <a:pt x="27" y="92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7" y="91"/>
                      <a:pt x="27" y="92"/>
                      <a:pt x="28" y="94"/>
                    </a:cubicBezTo>
                    <a:cubicBezTo>
                      <a:pt x="28" y="94"/>
                      <a:pt x="27" y="93"/>
                      <a:pt x="27" y="93"/>
                    </a:cubicBezTo>
                    <a:close/>
                    <a:moveTo>
                      <a:pt x="24" y="81"/>
                    </a:moveTo>
                    <a:cubicBezTo>
                      <a:pt x="24" y="81"/>
                      <a:pt x="24" y="81"/>
                      <a:pt x="25" y="81"/>
                    </a:cubicBezTo>
                    <a:cubicBezTo>
                      <a:pt x="25" y="80"/>
                      <a:pt x="24" y="80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81"/>
                      <a:pt x="25" y="83"/>
                      <a:pt x="25" y="85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5" y="83"/>
                      <a:pt x="25" y="82"/>
                    </a:cubicBezTo>
                    <a:cubicBezTo>
                      <a:pt x="25" y="82"/>
                      <a:pt x="25" y="81"/>
                      <a:pt x="24" y="81"/>
                    </a:cubicBezTo>
                    <a:close/>
                    <a:moveTo>
                      <a:pt x="24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8"/>
                      <a:pt x="24" y="78"/>
                    </a:cubicBezTo>
                    <a:cubicBezTo>
                      <a:pt x="24" y="78"/>
                      <a:pt x="24" y="77"/>
                      <a:pt x="24" y="77"/>
                    </a:cubicBezTo>
                    <a:close/>
                    <a:moveTo>
                      <a:pt x="24" y="74"/>
                    </a:move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3"/>
                      <a:pt x="24" y="74"/>
                      <a:pt x="24" y="75"/>
                    </a:cubicBezTo>
                    <a:cubicBezTo>
                      <a:pt x="24" y="75"/>
                      <a:pt x="24" y="74"/>
                      <a:pt x="24" y="74"/>
                    </a:cubicBezTo>
                    <a:close/>
                    <a:moveTo>
                      <a:pt x="33" y="104"/>
                    </a:moveTo>
                    <a:cubicBezTo>
                      <a:pt x="32" y="104"/>
                      <a:pt x="32" y="104"/>
                      <a:pt x="32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3"/>
                      <a:pt x="32" y="104"/>
                      <a:pt x="32" y="104"/>
                    </a:cubicBezTo>
                    <a:cubicBezTo>
                      <a:pt x="33" y="105"/>
                      <a:pt x="33" y="105"/>
                      <a:pt x="33" y="106"/>
                    </a:cubicBezTo>
                    <a:cubicBezTo>
                      <a:pt x="33" y="105"/>
                      <a:pt x="33" y="105"/>
                      <a:pt x="33" y="104"/>
                    </a:cubicBezTo>
                    <a:close/>
                    <a:moveTo>
                      <a:pt x="29" y="97"/>
                    </a:moveTo>
                    <a:cubicBezTo>
                      <a:pt x="29" y="97"/>
                      <a:pt x="29" y="96"/>
                      <a:pt x="29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9" y="96"/>
                      <a:pt x="29" y="97"/>
                      <a:pt x="30" y="98"/>
                    </a:cubicBezTo>
                    <a:cubicBezTo>
                      <a:pt x="29" y="98"/>
                      <a:pt x="29" y="97"/>
                      <a:pt x="29" y="97"/>
                    </a:cubicBezTo>
                    <a:close/>
                    <a:moveTo>
                      <a:pt x="28" y="95"/>
                    </a:move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4"/>
                      <a:pt x="28" y="95"/>
                      <a:pt x="28" y="96"/>
                    </a:cubicBezTo>
                    <a:cubicBezTo>
                      <a:pt x="28" y="96"/>
                      <a:pt x="28" y="95"/>
                      <a:pt x="28" y="95"/>
                    </a:cubicBezTo>
                    <a:close/>
                    <a:moveTo>
                      <a:pt x="26" y="87"/>
                    </a:moveTo>
                    <a:cubicBezTo>
                      <a:pt x="25" y="87"/>
                      <a:pt x="26" y="87"/>
                      <a:pt x="26" y="86"/>
                    </a:cubicBezTo>
                    <a:cubicBezTo>
                      <a:pt x="26" y="87"/>
                      <a:pt x="26" y="89"/>
                      <a:pt x="26" y="89"/>
                    </a:cubicBezTo>
                    <a:cubicBezTo>
                      <a:pt x="26" y="89"/>
                      <a:pt x="26" y="88"/>
                      <a:pt x="26" y="87"/>
                    </a:cubicBezTo>
                    <a:close/>
                    <a:moveTo>
                      <a:pt x="25" y="86"/>
                    </a:moveTo>
                    <a:cubicBezTo>
                      <a:pt x="25" y="85"/>
                      <a:pt x="25" y="86"/>
                      <a:pt x="25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5" y="86"/>
                      <a:pt x="25" y="86"/>
                      <a:pt x="25" y="86"/>
                    </a:cubicBezTo>
                    <a:close/>
                    <a:moveTo>
                      <a:pt x="24" y="75"/>
                    </a:move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7"/>
                      <a:pt x="24" y="75"/>
                      <a:pt x="24" y="75"/>
                    </a:cubicBezTo>
                    <a:close/>
                    <a:moveTo>
                      <a:pt x="24" y="72"/>
                    </a:move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2"/>
                      <a:pt x="24" y="72"/>
                    </a:cubicBezTo>
                    <a:close/>
                    <a:moveTo>
                      <a:pt x="88" y="135"/>
                    </a:moveTo>
                    <a:cubicBezTo>
                      <a:pt x="88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8" y="135"/>
                      <a:pt x="88" y="135"/>
                      <a:pt x="88" y="135"/>
                    </a:cubicBezTo>
                    <a:close/>
                    <a:moveTo>
                      <a:pt x="86" y="135"/>
                    </a:moveTo>
                    <a:cubicBezTo>
                      <a:pt x="86" y="135"/>
                      <a:pt x="87" y="135"/>
                      <a:pt x="87" y="135"/>
                    </a:cubicBezTo>
                    <a:cubicBezTo>
                      <a:pt x="87" y="135"/>
                      <a:pt x="87" y="135"/>
                      <a:pt x="86" y="135"/>
                    </a:cubicBezTo>
                    <a:close/>
                    <a:moveTo>
                      <a:pt x="89" y="135"/>
                    </a:moveTo>
                    <a:cubicBezTo>
                      <a:pt x="90" y="135"/>
                      <a:pt x="90" y="135"/>
                      <a:pt x="89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90" y="135"/>
                      <a:pt x="89" y="135"/>
                      <a:pt x="89" y="135"/>
                    </a:cubicBezTo>
                    <a:cubicBezTo>
                      <a:pt x="89" y="135"/>
                      <a:pt x="89" y="135"/>
                      <a:pt x="89" y="135"/>
                    </a:cubicBezTo>
                    <a:close/>
                    <a:moveTo>
                      <a:pt x="43" y="117"/>
                    </a:move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lose/>
                    <a:moveTo>
                      <a:pt x="44" y="117"/>
                    </a:moveTo>
                    <a:cubicBezTo>
                      <a:pt x="44" y="117"/>
                      <a:pt x="43" y="117"/>
                      <a:pt x="43" y="117"/>
                    </a:cubicBezTo>
                    <a:cubicBezTo>
                      <a:pt x="43" y="117"/>
                      <a:pt x="44" y="117"/>
                      <a:pt x="44" y="117"/>
                    </a:cubicBezTo>
                    <a:close/>
                    <a:moveTo>
                      <a:pt x="25" y="73"/>
                    </a:moveTo>
                    <a:cubicBezTo>
                      <a:pt x="25" y="73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2"/>
                      <a:pt x="25" y="73"/>
                    </a:cubicBezTo>
                    <a:cubicBezTo>
                      <a:pt x="25" y="73"/>
                      <a:pt x="25" y="73"/>
                      <a:pt x="25" y="72"/>
                    </a:cubicBezTo>
                    <a:cubicBezTo>
                      <a:pt x="25" y="72"/>
                      <a:pt x="25" y="73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69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70"/>
                      <a:pt x="25" y="70"/>
                      <a:pt x="25" y="69"/>
                    </a:cubicBezTo>
                    <a:close/>
                    <a:moveTo>
                      <a:pt x="36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7" y="108"/>
                    </a:cubicBezTo>
                    <a:cubicBezTo>
                      <a:pt x="37" y="109"/>
                      <a:pt x="36" y="109"/>
                      <a:pt x="36" y="109"/>
                    </a:cubicBezTo>
                    <a:cubicBezTo>
                      <a:pt x="36" y="108"/>
                      <a:pt x="36" y="108"/>
                      <a:pt x="36" y="108"/>
                    </a:cubicBezTo>
                    <a:close/>
                    <a:moveTo>
                      <a:pt x="35" y="107"/>
                    </a:move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5" y="107"/>
                      <a:pt x="35" y="107"/>
                      <a:pt x="35" y="106"/>
                    </a:cubicBezTo>
                    <a:cubicBezTo>
                      <a:pt x="35" y="106"/>
                      <a:pt x="35" y="107"/>
                      <a:pt x="35" y="107"/>
                    </a:cubicBezTo>
                    <a:close/>
                    <a:moveTo>
                      <a:pt x="34" y="106"/>
                    </a:moveTo>
                    <a:cubicBezTo>
                      <a:pt x="34" y="105"/>
                      <a:pt x="35" y="106"/>
                      <a:pt x="35" y="105"/>
                    </a:cubicBezTo>
                    <a:cubicBezTo>
                      <a:pt x="35" y="105"/>
                      <a:pt x="34" y="105"/>
                      <a:pt x="34" y="105"/>
                    </a:cubicBezTo>
                    <a:cubicBezTo>
                      <a:pt x="34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6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5" y="106"/>
                    </a:cubicBezTo>
                    <a:cubicBezTo>
                      <a:pt x="35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6"/>
                    </a:cubicBezTo>
                    <a:close/>
                    <a:moveTo>
                      <a:pt x="34" y="105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5"/>
                      <a:pt x="33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74"/>
                      <a:pt x="25" y="74"/>
                      <a:pt x="25" y="75"/>
                    </a:cubicBezTo>
                    <a:cubicBezTo>
                      <a:pt x="25" y="75"/>
                      <a:pt x="25" y="74"/>
                      <a:pt x="25" y="74"/>
                    </a:cubicBezTo>
                    <a:close/>
                    <a:moveTo>
                      <a:pt x="25" y="66"/>
                    </a:moveTo>
                    <a:cubicBezTo>
                      <a:pt x="25" y="66"/>
                      <a:pt x="26" y="66"/>
                      <a:pt x="26" y="66"/>
                    </a:cubicBezTo>
                    <a:cubicBezTo>
                      <a:pt x="26" y="66"/>
                      <a:pt x="25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6"/>
                    </a:cubicBezTo>
                    <a:cubicBezTo>
                      <a:pt x="26" y="66"/>
                      <a:pt x="26" y="67"/>
                      <a:pt x="25" y="67"/>
                    </a:cubicBezTo>
                    <a:cubicBezTo>
                      <a:pt x="26" y="66"/>
                      <a:pt x="26" y="66"/>
                      <a:pt x="25" y="66"/>
                    </a:cubicBezTo>
                    <a:close/>
                    <a:moveTo>
                      <a:pt x="25" y="68"/>
                    </a:move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6" y="67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5"/>
                    </a:cubicBezTo>
                    <a:cubicBezTo>
                      <a:pt x="34" y="105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4"/>
                    </a:cubicBezTo>
                    <a:close/>
                    <a:moveTo>
                      <a:pt x="25" y="71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0"/>
                      <a:pt x="25" y="71"/>
                      <a:pt x="25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5" y="71"/>
                      <a:pt x="26" y="71"/>
                    </a:cubicBezTo>
                    <a:cubicBezTo>
                      <a:pt x="25" y="71"/>
                      <a:pt x="25" y="71"/>
                      <a:pt x="25" y="71"/>
                    </a:cubicBezTo>
                    <a:close/>
                    <a:moveTo>
                      <a:pt x="25" y="70"/>
                    </a:move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70"/>
                    </a:cubicBezTo>
                    <a:close/>
                    <a:moveTo>
                      <a:pt x="33" y="103"/>
                    </a:move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34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lose/>
                    <a:moveTo>
                      <a:pt x="36" y="107"/>
                    </a:moveTo>
                    <a:cubicBezTo>
                      <a:pt x="36" y="107"/>
                      <a:pt x="36" y="106"/>
                      <a:pt x="36" y="106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5" y="107"/>
                      <a:pt x="36" y="107"/>
                      <a:pt x="35" y="107"/>
                    </a:cubicBezTo>
                    <a:cubicBezTo>
                      <a:pt x="35" y="107"/>
                      <a:pt x="36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lose/>
                    <a:moveTo>
                      <a:pt x="32" y="101"/>
                    </a:moveTo>
                    <a:cubicBezTo>
                      <a:pt x="32" y="101"/>
                      <a:pt x="32" y="101"/>
                      <a:pt x="32" y="101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1"/>
                      <a:pt x="32" y="102"/>
                      <a:pt x="32" y="101"/>
                    </a:cubicBezTo>
                    <a:close/>
                    <a:moveTo>
                      <a:pt x="25" y="72"/>
                    </a:moveTo>
                    <a:cubicBezTo>
                      <a:pt x="25" y="72"/>
                      <a:pt x="25" y="72"/>
                      <a:pt x="25" y="72"/>
                    </a:cubicBezTo>
                    <a:cubicBezTo>
                      <a:pt x="25" y="72"/>
                      <a:pt x="25" y="73"/>
                      <a:pt x="25" y="72"/>
                    </a:cubicBezTo>
                    <a:cubicBezTo>
                      <a:pt x="26" y="72"/>
                      <a:pt x="26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5" y="72"/>
                      <a:pt x="25" y="72"/>
                    </a:cubicBezTo>
                    <a:close/>
                    <a:moveTo>
                      <a:pt x="37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7" y="108"/>
                      <a:pt x="37" y="107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7" y="108"/>
                      <a:pt x="37" y="108"/>
                      <a:pt x="37" y="108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1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25" y="77"/>
                    </a:moveTo>
                    <a:cubicBezTo>
                      <a:pt x="25" y="77"/>
                      <a:pt x="26" y="77"/>
                      <a:pt x="26" y="77"/>
                    </a:cubicBezTo>
                    <a:cubicBezTo>
                      <a:pt x="26" y="77"/>
                      <a:pt x="25" y="77"/>
                      <a:pt x="25" y="77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8" y="111"/>
                      <a:pt x="38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lose/>
                    <a:moveTo>
                      <a:pt x="37" y="109"/>
                    </a:moveTo>
                    <a:cubicBezTo>
                      <a:pt x="37" y="109"/>
                      <a:pt x="38" y="110"/>
                      <a:pt x="38" y="110"/>
                    </a:cubicBezTo>
                    <a:cubicBezTo>
                      <a:pt x="38" y="110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7" y="109"/>
                    </a:cubicBezTo>
                    <a:close/>
                    <a:moveTo>
                      <a:pt x="25" y="70"/>
                    </a:moveTo>
                    <a:cubicBezTo>
                      <a:pt x="25" y="69"/>
                      <a:pt x="26" y="69"/>
                      <a:pt x="25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5" y="70"/>
                    </a:cubicBezTo>
                    <a:cubicBezTo>
                      <a:pt x="26" y="69"/>
                      <a:pt x="25" y="69"/>
                      <a:pt x="25" y="70"/>
                    </a:cubicBezTo>
                    <a:close/>
                    <a:moveTo>
                      <a:pt x="25" y="68"/>
                    </a:move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9"/>
                    </a:cubicBezTo>
                    <a:cubicBezTo>
                      <a:pt x="26" y="68"/>
                      <a:pt x="26" y="68"/>
                      <a:pt x="25" y="68"/>
                    </a:cubicBezTo>
                    <a:close/>
                    <a:moveTo>
                      <a:pt x="26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4"/>
                    </a:cubicBezTo>
                    <a:cubicBezTo>
                      <a:pt x="26" y="63"/>
                      <a:pt x="26" y="63"/>
                      <a:pt x="26" y="63"/>
                    </a:cubicBezTo>
                    <a:close/>
                    <a:moveTo>
                      <a:pt x="25" y="74"/>
                    </a:moveTo>
                    <a:cubicBezTo>
                      <a:pt x="25" y="74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6" y="74"/>
                      <a:pt x="26" y="75"/>
                    </a:cubicBezTo>
                    <a:cubicBezTo>
                      <a:pt x="25" y="74"/>
                      <a:pt x="25" y="74"/>
                      <a:pt x="25" y="74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1"/>
                      <a:pt x="32" y="100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41" y="113"/>
                    </a:moveTo>
                    <a:cubicBezTo>
                      <a:pt x="41" y="113"/>
                      <a:pt x="41" y="113"/>
                      <a:pt x="40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lose/>
                    <a:moveTo>
                      <a:pt x="33" y="102"/>
                    </a:move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2"/>
                      <a:pt x="33" y="102"/>
                    </a:cubicBezTo>
                    <a:cubicBezTo>
                      <a:pt x="33" y="102"/>
                      <a:pt x="33" y="101"/>
                      <a:pt x="32" y="101"/>
                    </a:cubicBezTo>
                    <a:cubicBezTo>
                      <a:pt x="32" y="101"/>
                      <a:pt x="33" y="101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lose/>
                    <a:moveTo>
                      <a:pt x="30" y="96"/>
                    </a:move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6"/>
                    </a:cubicBezTo>
                    <a:close/>
                    <a:moveTo>
                      <a:pt x="27" y="87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lose/>
                    <a:moveTo>
                      <a:pt x="26" y="78"/>
                    </a:move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6" y="77"/>
                      <a:pt x="26" y="78"/>
                    </a:cubicBezTo>
                    <a:close/>
                    <a:moveTo>
                      <a:pt x="26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close/>
                    <a:moveTo>
                      <a:pt x="39" y="111"/>
                    </a:move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8" y="110"/>
                      <a:pt x="39" y="110"/>
                      <a:pt x="38" y="110"/>
                    </a:cubicBezTo>
                    <a:cubicBezTo>
                      <a:pt x="38" y="110"/>
                      <a:pt x="39" y="111"/>
                      <a:pt x="39" y="110"/>
                    </a:cubicBezTo>
                    <a:cubicBezTo>
                      <a:pt x="39" y="110"/>
                      <a:pt x="39" y="111"/>
                      <a:pt x="39" y="111"/>
                    </a:cubicBezTo>
                    <a:close/>
                    <a:moveTo>
                      <a:pt x="34" y="104"/>
                    </a:move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5" y="104"/>
                    </a:cubicBezTo>
                    <a:cubicBezTo>
                      <a:pt x="34" y="104"/>
                      <a:pt x="34" y="104"/>
                      <a:pt x="35" y="105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lose/>
                    <a:moveTo>
                      <a:pt x="31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8"/>
                    </a:cubicBezTo>
                    <a:close/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89"/>
                    </a:cubicBezTo>
                    <a:cubicBezTo>
                      <a:pt x="28" y="89"/>
                      <a:pt x="28" y="90"/>
                      <a:pt x="28" y="90"/>
                    </a:cubicBezTo>
                    <a:close/>
                    <a:moveTo>
                      <a:pt x="51" y="123"/>
                    </a:moveTo>
                    <a:cubicBezTo>
                      <a:pt x="51" y="123"/>
                      <a:pt x="51" y="122"/>
                      <a:pt x="51" y="122"/>
                    </a:cubicBezTo>
                    <a:cubicBezTo>
                      <a:pt x="51" y="122"/>
                      <a:pt x="51" y="122"/>
                      <a:pt x="51" y="123"/>
                    </a:cubicBezTo>
                    <a:close/>
                    <a:moveTo>
                      <a:pt x="38" y="109"/>
                    </a:move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10"/>
                      <a:pt x="38" y="109"/>
                      <a:pt x="38" y="109"/>
                    </a:cubicBezTo>
                    <a:cubicBezTo>
                      <a:pt x="38" y="109"/>
                      <a:pt x="37" y="109"/>
                      <a:pt x="38" y="109"/>
                    </a:cubicBezTo>
                    <a:cubicBezTo>
                      <a:pt x="38" y="109"/>
                      <a:pt x="38" y="109"/>
                      <a:pt x="38" y="109"/>
                    </a:cubicBezTo>
                    <a:close/>
                    <a:moveTo>
                      <a:pt x="31" y="97"/>
                    </a:move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98"/>
                      <a:pt x="31" y="97"/>
                      <a:pt x="31" y="97"/>
                    </a:cubicBezTo>
                    <a:close/>
                    <a:moveTo>
                      <a:pt x="29" y="9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4"/>
                      <a:pt x="29" y="94"/>
                      <a:pt x="30" y="95"/>
                    </a:cubicBezTo>
                    <a:cubicBezTo>
                      <a:pt x="30" y="95"/>
                      <a:pt x="29" y="94"/>
                      <a:pt x="29" y="94"/>
                    </a:cubicBezTo>
                    <a:close/>
                    <a:moveTo>
                      <a:pt x="28" y="91"/>
                    </a:move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1"/>
                      <a:pt x="29" y="91"/>
                      <a:pt x="28" y="92"/>
                    </a:cubicBezTo>
                    <a:cubicBezTo>
                      <a:pt x="28" y="91"/>
                      <a:pt x="28" y="91"/>
                      <a:pt x="28" y="91"/>
                    </a:cubicBezTo>
                    <a:close/>
                    <a:moveTo>
                      <a:pt x="27" y="83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6" y="84"/>
                      <a:pt x="27" y="84"/>
                      <a:pt x="27" y="83"/>
                    </a:cubicBezTo>
                    <a:close/>
                    <a:moveTo>
                      <a:pt x="52" y="123"/>
                    </a:move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3" y="123"/>
                      <a:pt x="52" y="123"/>
                      <a:pt x="53" y="123"/>
                    </a:cubicBezTo>
                    <a:cubicBezTo>
                      <a:pt x="53" y="124"/>
                      <a:pt x="52" y="123"/>
                      <a:pt x="52" y="123"/>
                    </a:cubicBezTo>
                    <a:close/>
                    <a:moveTo>
                      <a:pt x="50" y="122"/>
                    </a:move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1"/>
                      <a:pt x="50" y="121"/>
                      <a:pt x="50" y="122"/>
                    </a:cubicBezTo>
                    <a:cubicBezTo>
                      <a:pt x="50" y="122"/>
                      <a:pt x="50" y="121"/>
                      <a:pt x="50" y="122"/>
                    </a:cubicBezTo>
                    <a:close/>
                    <a:moveTo>
                      <a:pt x="29" y="92"/>
                    </a:move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9" y="92"/>
                      <a:pt x="29" y="92"/>
                    </a:cubicBezTo>
                    <a:close/>
                    <a:moveTo>
                      <a:pt x="42" y="114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lose/>
                    <a:moveTo>
                      <a:pt x="39" y="112"/>
                    </a:moveTo>
                    <a:cubicBezTo>
                      <a:pt x="40" y="112"/>
                      <a:pt x="40" y="111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39" y="112"/>
                    </a:cubicBezTo>
                    <a:close/>
                    <a:moveTo>
                      <a:pt x="27" y="85"/>
                    </a:moveTo>
                    <a:cubicBezTo>
                      <a:pt x="27" y="85"/>
                      <a:pt x="27" y="85"/>
                      <a:pt x="27" y="85"/>
                    </a:cubicBezTo>
                    <a:cubicBezTo>
                      <a:pt x="27" y="85"/>
                      <a:pt x="27" y="85"/>
                      <a:pt x="27" y="85"/>
                    </a:cubicBezTo>
                    <a:close/>
                    <a:moveTo>
                      <a:pt x="62" y="128"/>
                    </a:moveTo>
                    <a:cubicBezTo>
                      <a:pt x="62" y="128"/>
                      <a:pt x="62" y="128"/>
                      <a:pt x="62" y="129"/>
                    </a:cubicBezTo>
                    <a:cubicBezTo>
                      <a:pt x="62" y="129"/>
                      <a:pt x="62" y="128"/>
                      <a:pt x="62" y="128"/>
                    </a:cubicBezTo>
                    <a:close/>
                    <a:moveTo>
                      <a:pt x="131" y="32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132" y="33"/>
                      <a:pt x="131" y="33"/>
                      <a:pt x="131" y="33"/>
                    </a:cubicBezTo>
                    <a:cubicBezTo>
                      <a:pt x="131" y="33"/>
                      <a:pt x="131" y="32"/>
                      <a:pt x="131" y="32"/>
                    </a:cubicBezTo>
                    <a:close/>
                    <a:moveTo>
                      <a:pt x="131" y="33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3"/>
                      <a:pt x="132" y="33"/>
                      <a:pt x="131" y="33"/>
                    </a:cubicBezTo>
                    <a:cubicBezTo>
                      <a:pt x="131" y="33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3"/>
                      <a:pt x="132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3"/>
                    </a:cubicBezTo>
                    <a:close/>
                    <a:moveTo>
                      <a:pt x="71" y="131"/>
                    </a:move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131"/>
                      <a:pt x="71" y="131"/>
                      <a:pt x="71" y="131"/>
                    </a:cubicBezTo>
                    <a:close/>
                    <a:moveTo>
                      <a:pt x="70" y="131"/>
                    </a:moveTo>
                    <a:cubicBezTo>
                      <a:pt x="70" y="131"/>
                      <a:pt x="69" y="131"/>
                      <a:pt x="69" y="131"/>
                    </a:cubicBezTo>
                    <a:cubicBezTo>
                      <a:pt x="69" y="131"/>
                      <a:pt x="69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70" y="131"/>
                      <a:pt x="70" y="131"/>
                      <a:pt x="70" y="131"/>
                    </a:cubicBezTo>
                    <a:close/>
                    <a:moveTo>
                      <a:pt x="132" y="106"/>
                    </a:move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7"/>
                      <a:pt x="132" y="107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lose/>
                    <a:moveTo>
                      <a:pt x="135" y="101"/>
                    </a:move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5" y="102"/>
                      <a:pt x="134" y="103"/>
                      <a:pt x="135" y="103"/>
                    </a:cubicBezTo>
                    <a:cubicBezTo>
                      <a:pt x="134" y="103"/>
                      <a:pt x="134" y="103"/>
                      <a:pt x="134" y="104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106"/>
                      <a:pt x="133" y="105"/>
                      <a:pt x="133" y="105"/>
                    </a:cubicBezTo>
                    <a:cubicBezTo>
                      <a:pt x="133" y="105"/>
                      <a:pt x="134" y="104"/>
                      <a:pt x="134" y="104"/>
                    </a:cubicBezTo>
                    <a:cubicBezTo>
                      <a:pt x="134" y="104"/>
                      <a:pt x="134" y="104"/>
                      <a:pt x="134" y="103"/>
                    </a:cubicBezTo>
                    <a:cubicBezTo>
                      <a:pt x="134" y="104"/>
                      <a:pt x="134" y="103"/>
                      <a:pt x="134" y="103"/>
                    </a:cubicBezTo>
                    <a:cubicBezTo>
                      <a:pt x="135" y="102"/>
                      <a:pt x="135" y="102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0"/>
                      <a:pt x="135" y="101"/>
                      <a:pt x="135" y="100"/>
                    </a:cubicBezTo>
                    <a:cubicBezTo>
                      <a:pt x="136" y="100"/>
                      <a:pt x="136" y="100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6" y="100"/>
                      <a:pt x="136" y="100"/>
                      <a:pt x="136" y="100"/>
                    </a:cubicBezTo>
                    <a:cubicBezTo>
                      <a:pt x="136" y="100"/>
                      <a:pt x="136" y="100"/>
                      <a:pt x="135" y="101"/>
                    </a:cubicBezTo>
                    <a:cubicBezTo>
                      <a:pt x="136" y="100"/>
                      <a:pt x="135" y="101"/>
                      <a:pt x="136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ubicBezTo>
                      <a:pt x="135" y="101"/>
                      <a:pt x="135" y="101"/>
                      <a:pt x="135" y="101"/>
                    </a:cubicBezTo>
                    <a:close/>
                    <a:moveTo>
                      <a:pt x="137" y="98"/>
                    </a:moveTo>
                    <a:cubicBezTo>
                      <a:pt x="136" y="98"/>
                      <a:pt x="136" y="99"/>
                      <a:pt x="136" y="98"/>
                    </a:cubicBezTo>
                    <a:cubicBezTo>
                      <a:pt x="136" y="98"/>
                      <a:pt x="136" y="98"/>
                      <a:pt x="137" y="98"/>
                    </a:cubicBezTo>
                    <a:cubicBezTo>
                      <a:pt x="137" y="98"/>
                      <a:pt x="137" y="98"/>
                      <a:pt x="137" y="98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5"/>
                    </a:move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31" y="106"/>
                      <a:pt x="131" y="105"/>
                      <a:pt x="131" y="105"/>
                    </a:cubicBezTo>
                    <a:cubicBezTo>
                      <a:pt x="131" y="105"/>
                      <a:pt x="131" y="105"/>
                      <a:pt x="131" y="105"/>
                    </a:cubicBezTo>
                    <a:close/>
                    <a:moveTo>
                      <a:pt x="131" y="101"/>
                    </a:moveTo>
                    <a:cubicBezTo>
                      <a:pt x="131" y="101"/>
                      <a:pt x="131" y="101"/>
                      <a:pt x="130" y="101"/>
                    </a:cubicBezTo>
                    <a:cubicBezTo>
                      <a:pt x="130" y="101"/>
                      <a:pt x="130" y="101"/>
                      <a:pt x="131" y="101"/>
                    </a:cubicBezTo>
                    <a:cubicBezTo>
                      <a:pt x="131" y="101"/>
                      <a:pt x="130" y="101"/>
                      <a:pt x="131" y="101"/>
                    </a:cubicBezTo>
                    <a:close/>
                    <a:moveTo>
                      <a:pt x="126" y="39"/>
                    </a:move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39"/>
                      <a:pt x="126" y="4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39"/>
                      <a:pt x="126" y="39"/>
                    </a:cubicBezTo>
                    <a:close/>
                    <a:moveTo>
                      <a:pt x="125" y="38"/>
                    </a:moveTo>
                    <a:cubicBezTo>
                      <a:pt x="125" y="38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25" y="39"/>
                      <a:pt x="125" y="38"/>
                      <a:pt x="125" y="39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5" y="39"/>
                      <a:pt x="125" y="39"/>
                      <a:pt x="125" y="38"/>
                    </a:cubicBezTo>
                    <a:close/>
                    <a:moveTo>
                      <a:pt x="131" y="98"/>
                    </a:move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lose/>
                    <a:moveTo>
                      <a:pt x="111" y="117"/>
                    </a:moveTo>
                    <a:cubicBezTo>
                      <a:pt x="111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lose/>
                    <a:moveTo>
                      <a:pt x="123" y="107"/>
                    </a:move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2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lose/>
                    <a:moveTo>
                      <a:pt x="123" y="106"/>
                    </a:moveTo>
                    <a:cubicBezTo>
                      <a:pt x="123" y="107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3" y="106"/>
                      <a:pt x="123" y="106"/>
                      <a:pt x="124" y="105"/>
                    </a:cubicBezTo>
                    <a:cubicBezTo>
                      <a:pt x="124" y="106"/>
                      <a:pt x="124" y="105"/>
                      <a:pt x="124" y="105"/>
                    </a:cubicBezTo>
                    <a:cubicBezTo>
                      <a:pt x="123" y="106"/>
                      <a:pt x="124" y="106"/>
                      <a:pt x="123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lose/>
                    <a:moveTo>
                      <a:pt x="100" y="28"/>
                    </a:moveTo>
                    <a:cubicBezTo>
                      <a:pt x="101" y="29"/>
                      <a:pt x="101" y="29"/>
                      <a:pt x="101" y="29"/>
                    </a:cubicBezTo>
                    <a:cubicBezTo>
                      <a:pt x="100" y="29"/>
                      <a:pt x="101" y="29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9"/>
                      <a:pt x="100" y="28"/>
                      <a:pt x="100" y="28"/>
                    </a:cubicBezTo>
                    <a:close/>
                    <a:moveTo>
                      <a:pt x="102" y="29"/>
                    </a:moveTo>
                    <a:cubicBezTo>
                      <a:pt x="102" y="29"/>
                      <a:pt x="102" y="29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9"/>
                      <a:pt x="102" y="29"/>
                      <a:pt x="102" y="29"/>
                    </a:cubicBezTo>
                    <a:close/>
                    <a:moveTo>
                      <a:pt x="123" y="50"/>
                    </a:move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49"/>
                      <a:pt x="123" y="49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3" y="50"/>
                      <a:pt x="123" y="50"/>
                    </a:cubicBezTo>
                    <a:close/>
                    <a:moveTo>
                      <a:pt x="121" y="49"/>
                    </a:moveTo>
                    <a:cubicBezTo>
                      <a:pt x="121" y="49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50"/>
                    </a:cubicBezTo>
                    <a:cubicBezTo>
                      <a:pt x="121" y="50"/>
                      <a:pt x="121" y="49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Freeform 7728">
                <a:extLst>
                  <a:ext uri="{FF2B5EF4-FFF2-40B4-BE49-F238E27FC236}">
                    <a16:creationId xmlns:a16="http://schemas.microsoft.com/office/drawing/2014/main" xmlns="" id="{D99EE9AC-514F-46DE-911A-18BE0B6D9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0538" y="3194050"/>
                <a:ext cx="17463" cy="33338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1 w 2"/>
                  <a:gd name="T5" fmla="*/ 1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2 h 4"/>
                  <a:gd name="T12" fmla="*/ 2 w 2"/>
                  <a:gd name="T13" fmla="*/ 3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4 h 4"/>
                  <a:gd name="T20" fmla="*/ 2 w 2"/>
                  <a:gd name="T21" fmla="*/ 4 h 4"/>
                  <a:gd name="T22" fmla="*/ 2 w 2"/>
                  <a:gd name="T23" fmla="*/ 4 h 4"/>
                  <a:gd name="T24" fmla="*/ 2 w 2"/>
                  <a:gd name="T25" fmla="*/ 4 h 4"/>
                  <a:gd name="T26" fmla="*/ 2 w 2"/>
                  <a:gd name="T27" fmla="*/ 4 h 4"/>
                  <a:gd name="T28" fmla="*/ 2 w 2"/>
                  <a:gd name="T29" fmla="*/ 4 h 4"/>
                  <a:gd name="T30" fmla="*/ 2 w 2"/>
                  <a:gd name="T31" fmla="*/ 3 h 4"/>
                  <a:gd name="T32" fmla="*/ 1 w 2"/>
                  <a:gd name="T33" fmla="*/ 2 h 4"/>
                  <a:gd name="T34" fmla="*/ 1 w 2"/>
                  <a:gd name="T35" fmla="*/ 2 h 4"/>
                  <a:gd name="T36" fmla="*/ 0 w 2"/>
                  <a:gd name="T37" fmla="*/ 0 h 4"/>
                  <a:gd name="T38" fmla="*/ 0 w 2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7729">
                <a:extLst>
                  <a:ext uri="{FF2B5EF4-FFF2-40B4-BE49-F238E27FC236}">
                    <a16:creationId xmlns:a16="http://schemas.microsoft.com/office/drawing/2014/main" xmlns="" id="{0D06E6D8-86D5-4F94-AF70-116D966F9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3143250"/>
                <a:ext cx="0" cy="793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7730">
                <a:extLst>
                  <a:ext uri="{FF2B5EF4-FFF2-40B4-BE49-F238E27FC236}">
                    <a16:creationId xmlns:a16="http://schemas.microsoft.com/office/drawing/2014/main" xmlns="" id="{73ACD654-7A28-4189-9760-4B9903934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35788" y="2914650"/>
                <a:ext cx="330200" cy="388938"/>
              </a:xfrm>
              <a:custGeom>
                <a:avLst/>
                <a:gdLst>
                  <a:gd name="T0" fmla="*/ 17 w 39"/>
                  <a:gd name="T1" fmla="*/ 16 h 46"/>
                  <a:gd name="T2" fmla="*/ 8 w 39"/>
                  <a:gd name="T3" fmla="*/ 28 h 46"/>
                  <a:gd name="T4" fmla="*/ 0 w 39"/>
                  <a:gd name="T5" fmla="*/ 45 h 46"/>
                  <a:gd name="T6" fmla="*/ 1 w 39"/>
                  <a:gd name="T7" fmla="*/ 43 h 46"/>
                  <a:gd name="T8" fmla="*/ 1 w 39"/>
                  <a:gd name="T9" fmla="*/ 42 h 46"/>
                  <a:gd name="T10" fmla="*/ 3 w 39"/>
                  <a:gd name="T11" fmla="*/ 40 h 46"/>
                  <a:gd name="T12" fmla="*/ 3 w 39"/>
                  <a:gd name="T13" fmla="*/ 38 h 46"/>
                  <a:gd name="T14" fmla="*/ 3 w 39"/>
                  <a:gd name="T15" fmla="*/ 38 h 46"/>
                  <a:gd name="T16" fmla="*/ 4 w 39"/>
                  <a:gd name="T17" fmla="*/ 37 h 46"/>
                  <a:gd name="T18" fmla="*/ 4 w 39"/>
                  <a:gd name="T19" fmla="*/ 37 h 46"/>
                  <a:gd name="T20" fmla="*/ 6 w 39"/>
                  <a:gd name="T21" fmla="*/ 34 h 46"/>
                  <a:gd name="T22" fmla="*/ 7 w 39"/>
                  <a:gd name="T23" fmla="*/ 33 h 46"/>
                  <a:gd name="T24" fmla="*/ 9 w 39"/>
                  <a:gd name="T25" fmla="*/ 29 h 46"/>
                  <a:gd name="T26" fmla="*/ 9 w 39"/>
                  <a:gd name="T27" fmla="*/ 29 h 46"/>
                  <a:gd name="T28" fmla="*/ 11 w 39"/>
                  <a:gd name="T29" fmla="*/ 27 h 46"/>
                  <a:gd name="T30" fmla="*/ 11 w 39"/>
                  <a:gd name="T31" fmla="*/ 27 h 46"/>
                  <a:gd name="T32" fmla="*/ 23 w 39"/>
                  <a:gd name="T33" fmla="*/ 13 h 46"/>
                  <a:gd name="T34" fmla="*/ 29 w 39"/>
                  <a:gd name="T35" fmla="*/ 7 h 46"/>
                  <a:gd name="T36" fmla="*/ 31 w 39"/>
                  <a:gd name="T37" fmla="*/ 5 h 46"/>
                  <a:gd name="T38" fmla="*/ 33 w 39"/>
                  <a:gd name="T39" fmla="*/ 4 h 46"/>
                  <a:gd name="T40" fmla="*/ 34 w 39"/>
                  <a:gd name="T41" fmla="*/ 3 h 46"/>
                  <a:gd name="T42" fmla="*/ 36 w 39"/>
                  <a:gd name="T43" fmla="*/ 2 h 46"/>
                  <a:gd name="T44" fmla="*/ 38 w 39"/>
                  <a:gd name="T45" fmla="*/ 1 h 46"/>
                  <a:gd name="T46" fmla="*/ 38 w 39"/>
                  <a:gd name="T47" fmla="*/ 0 h 46"/>
                  <a:gd name="T48" fmla="*/ 38 w 39"/>
                  <a:gd name="T49" fmla="*/ 0 h 46"/>
                  <a:gd name="T50" fmla="*/ 39 w 39"/>
                  <a:gd name="T51" fmla="*/ 0 h 46"/>
                  <a:gd name="T52" fmla="*/ 38 w 39"/>
                  <a:gd name="T53" fmla="*/ 0 h 46"/>
                  <a:gd name="T54" fmla="*/ 36 w 39"/>
                  <a:gd name="T55" fmla="*/ 1 h 46"/>
                  <a:gd name="T56" fmla="*/ 36 w 39"/>
                  <a:gd name="T57" fmla="*/ 1 h 46"/>
                  <a:gd name="T58" fmla="*/ 37 w 39"/>
                  <a:gd name="T59" fmla="*/ 1 h 46"/>
                  <a:gd name="T60" fmla="*/ 30 w 39"/>
                  <a:gd name="T61" fmla="*/ 5 h 46"/>
                  <a:gd name="T62" fmla="*/ 26 w 39"/>
                  <a:gd name="T63" fmla="*/ 8 h 46"/>
                  <a:gd name="T64" fmla="*/ 20 w 39"/>
                  <a:gd name="T65" fmla="*/ 13 h 46"/>
                  <a:gd name="T66" fmla="*/ 36 w 39"/>
                  <a:gd name="T67" fmla="*/ 1 h 46"/>
                  <a:gd name="T68" fmla="*/ 35 w 39"/>
                  <a:gd name="T6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20" y="13"/>
                    </a:moveTo>
                    <a:cubicBezTo>
                      <a:pt x="20" y="13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20"/>
                      <a:pt x="11" y="23"/>
                      <a:pt x="8" y="28"/>
                    </a:cubicBezTo>
                    <a:cubicBezTo>
                      <a:pt x="5" y="33"/>
                      <a:pt x="2" y="39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1" y="43"/>
                      <a:pt x="1" y="44"/>
                      <a:pt x="1" y="44"/>
                    </a:cubicBezTo>
                    <a:cubicBezTo>
                      <a:pt x="1" y="44"/>
                      <a:pt x="1" y="43"/>
                      <a:pt x="1" y="43"/>
                    </a:cubicBezTo>
                    <a:cubicBezTo>
                      <a:pt x="1" y="43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1"/>
                      <a:pt x="2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4" y="38"/>
                      <a:pt x="4" y="38"/>
                    </a:cubicBezTo>
                    <a:cubicBezTo>
                      <a:pt x="4" y="37"/>
                      <a:pt x="4" y="38"/>
                      <a:pt x="4" y="37"/>
                    </a:cubicBezTo>
                    <a:cubicBezTo>
                      <a:pt x="4" y="38"/>
                      <a:pt x="4" y="37"/>
                      <a:pt x="4" y="37"/>
                    </a:cubicBezTo>
                    <a:cubicBezTo>
                      <a:pt x="4" y="36"/>
                      <a:pt x="4" y="37"/>
                      <a:pt x="4" y="37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ubicBezTo>
                      <a:pt x="7" y="33"/>
                      <a:pt x="8" y="31"/>
                      <a:pt x="7" y="33"/>
                    </a:cubicBezTo>
                    <a:cubicBezTo>
                      <a:pt x="8" y="31"/>
                      <a:pt x="8" y="31"/>
                      <a:pt x="9" y="30"/>
                    </a:cubicBezTo>
                    <a:cubicBezTo>
                      <a:pt x="9" y="30"/>
                      <a:pt x="9" y="30"/>
                      <a:pt x="9" y="29"/>
                    </a:cubicBezTo>
                    <a:cubicBezTo>
                      <a:pt x="9" y="30"/>
                      <a:pt x="9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5"/>
                      <a:pt x="14" y="22"/>
                      <a:pt x="16" y="20"/>
                    </a:cubicBezTo>
                    <a:cubicBezTo>
                      <a:pt x="18" y="17"/>
                      <a:pt x="20" y="15"/>
                      <a:pt x="23" y="13"/>
                    </a:cubicBezTo>
                    <a:cubicBezTo>
                      <a:pt x="25" y="11"/>
                      <a:pt x="27" y="9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6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1" y="5"/>
                      <a:pt x="32" y="5"/>
                    </a:cubicBezTo>
                    <a:cubicBezTo>
                      <a:pt x="32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4" y="4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2"/>
                      <a:pt x="35" y="2"/>
                      <a:pt x="36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8" y="0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1"/>
                      <a:pt x="36" y="1"/>
                    </a:cubicBezTo>
                    <a:cubicBezTo>
                      <a:pt x="36" y="1"/>
                      <a:pt x="37" y="1"/>
                      <a:pt x="37" y="1"/>
                    </a:cubicBezTo>
                    <a:cubicBezTo>
                      <a:pt x="37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6" y="1"/>
                      <a:pt x="36" y="1"/>
                      <a:pt x="37" y="1"/>
                    </a:cubicBezTo>
                    <a:cubicBezTo>
                      <a:pt x="35" y="1"/>
                      <a:pt x="32" y="3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9" y="5"/>
                      <a:pt x="27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9"/>
                      <a:pt x="22" y="11"/>
                      <a:pt x="20" y="13"/>
                    </a:cubicBezTo>
                    <a:close/>
                    <a:moveTo>
                      <a:pt x="35" y="2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5" y="2"/>
                      <a:pt x="3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7731">
                <a:extLst>
                  <a:ext uri="{FF2B5EF4-FFF2-40B4-BE49-F238E27FC236}">
                    <a16:creationId xmlns:a16="http://schemas.microsoft.com/office/drawing/2014/main" xmlns="" id="{4A3DE771-1F4A-414C-9090-C46BF805A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525" y="31845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7732">
                <a:extLst>
                  <a:ext uri="{FF2B5EF4-FFF2-40B4-BE49-F238E27FC236}">
                    <a16:creationId xmlns:a16="http://schemas.microsoft.com/office/drawing/2014/main" xmlns="" id="{277FA429-CFB6-42DC-AF19-88747B001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2906713"/>
                <a:ext cx="7938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7733">
                <a:extLst>
                  <a:ext uri="{FF2B5EF4-FFF2-40B4-BE49-F238E27FC236}">
                    <a16:creationId xmlns:a16="http://schemas.microsoft.com/office/drawing/2014/main" xmlns="" id="{3D6699E2-E452-4BFC-A828-460B2A9F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9738" y="31178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7734">
                <a:extLst>
                  <a:ext uri="{FF2B5EF4-FFF2-40B4-BE49-F238E27FC236}">
                    <a16:creationId xmlns:a16="http://schemas.microsoft.com/office/drawing/2014/main" xmlns="" id="{6FAD2FE6-D042-43D2-A120-9E2433CA9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25788"/>
                <a:ext cx="17463" cy="2540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2 h 3"/>
                  <a:gd name="T14" fmla="*/ 2 w 2"/>
                  <a:gd name="T15" fmla="*/ 3 h 3"/>
                  <a:gd name="T16" fmla="*/ 2 w 2"/>
                  <a:gd name="T17" fmla="*/ 2 h 3"/>
                  <a:gd name="T18" fmla="*/ 2 w 2"/>
                  <a:gd name="T19" fmla="*/ 3 h 3"/>
                  <a:gd name="T20" fmla="*/ 1 w 2"/>
                  <a:gd name="T21" fmla="*/ 2 h 3"/>
                  <a:gd name="T22" fmla="*/ 1 w 2"/>
                  <a:gd name="T23" fmla="*/ 2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7735">
                <a:extLst>
                  <a:ext uri="{FF2B5EF4-FFF2-40B4-BE49-F238E27FC236}">
                    <a16:creationId xmlns:a16="http://schemas.microsoft.com/office/drawing/2014/main" xmlns="" id="{AA63632C-697D-4B77-A160-88030D73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8" y="3151188"/>
                <a:ext cx="7938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7736">
                <a:extLst>
                  <a:ext uri="{FF2B5EF4-FFF2-40B4-BE49-F238E27FC236}">
                    <a16:creationId xmlns:a16="http://schemas.microsoft.com/office/drawing/2014/main" xmlns="" id="{760D639B-D738-4474-9E84-E79A758DF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68650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7737">
                <a:extLst>
                  <a:ext uri="{FF2B5EF4-FFF2-40B4-BE49-F238E27FC236}">
                    <a16:creationId xmlns:a16="http://schemas.microsoft.com/office/drawing/2014/main" xmlns="" id="{75EE2C43-574C-45BD-B4C4-23F4FCD29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76588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Oval 7738">
                <a:extLst>
                  <a:ext uri="{FF2B5EF4-FFF2-40B4-BE49-F238E27FC236}">
                    <a16:creationId xmlns:a16="http://schemas.microsoft.com/office/drawing/2014/main" xmlns="" id="{A2E0491B-7EA1-422A-B7F8-49BCF2DF6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0538" y="3194050"/>
                <a:ext cx="1588" cy="15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" name="Freeform 7739">
                <a:extLst>
                  <a:ext uri="{FF2B5EF4-FFF2-40B4-BE49-F238E27FC236}">
                    <a16:creationId xmlns:a16="http://schemas.microsoft.com/office/drawing/2014/main" xmlns="" id="{0073AB72-8715-4B61-8F84-E37DDCE78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184525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Freeform 7740">
                <a:extLst>
                  <a:ext uri="{FF2B5EF4-FFF2-40B4-BE49-F238E27FC236}">
                    <a16:creationId xmlns:a16="http://schemas.microsoft.com/office/drawing/2014/main" xmlns="" id="{C78A2532-8A5B-450F-A310-B226935B5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46450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0 w 1"/>
                  <a:gd name="T7" fmla="*/ 2 h 3"/>
                  <a:gd name="T8" fmla="*/ 1 w 1"/>
                  <a:gd name="T9" fmla="*/ 3 h 3"/>
                  <a:gd name="T10" fmla="*/ 0 w 1"/>
                  <a:gd name="T11" fmla="*/ 3 h 3"/>
                  <a:gd name="T12" fmla="*/ 1 w 1"/>
                  <a:gd name="T13" fmla="*/ 3 h 3"/>
                  <a:gd name="T14" fmla="*/ 1 w 1"/>
                  <a:gd name="T15" fmla="*/ 3 h 3"/>
                  <a:gd name="T16" fmla="*/ 0 w 1"/>
                  <a:gd name="T17" fmla="*/ 3 h 3"/>
                  <a:gd name="T18" fmla="*/ 0 w 1"/>
                  <a:gd name="T19" fmla="*/ 2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0 h 3"/>
                  <a:gd name="T26" fmla="*/ 0 w 1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7741">
                <a:extLst>
                  <a:ext uri="{FF2B5EF4-FFF2-40B4-BE49-F238E27FC236}">
                    <a16:creationId xmlns:a16="http://schemas.microsoft.com/office/drawing/2014/main" xmlns="" id="{9694A9CC-B18A-4D2E-97A2-0BA87FD04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5" y="3371850"/>
                <a:ext cx="7938" cy="1587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1 h 2"/>
                  <a:gd name="T14" fmla="*/ 1 w 1"/>
                  <a:gd name="T15" fmla="*/ 2 h 2"/>
                  <a:gd name="T16" fmla="*/ 1 w 1"/>
                  <a:gd name="T17" fmla="*/ 1 h 2"/>
                  <a:gd name="T18" fmla="*/ 1 w 1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Freeform 7742">
                <a:extLst>
                  <a:ext uri="{FF2B5EF4-FFF2-40B4-BE49-F238E27FC236}">
                    <a16:creationId xmlns:a16="http://schemas.microsoft.com/office/drawing/2014/main" xmlns="" id="{97F4EA43-1E70-4FF2-9285-2939D7707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1338" y="3397250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Freeform 7743">
                <a:extLst>
                  <a:ext uri="{FF2B5EF4-FFF2-40B4-BE49-F238E27FC236}">
                    <a16:creationId xmlns:a16="http://schemas.microsoft.com/office/drawing/2014/main" xmlns="" id="{3E179B24-6F02-48B1-9932-527E246B1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00" y="3448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Freeform 7744">
                <a:extLst>
                  <a:ext uri="{FF2B5EF4-FFF2-40B4-BE49-F238E27FC236}">
                    <a16:creationId xmlns:a16="http://schemas.microsoft.com/office/drawing/2014/main" xmlns="" id="{BF5D599F-CB26-4BC0-AE0B-CDA3D5803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988" y="3886200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Freeform 7745">
                <a:extLst>
                  <a:ext uri="{FF2B5EF4-FFF2-40B4-BE49-F238E27FC236}">
                    <a16:creationId xmlns:a16="http://schemas.microsoft.com/office/drawing/2014/main" xmlns="" id="{FF7B088C-737A-4AC2-90DD-B01957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25" y="3962400"/>
                <a:ext cx="152400" cy="42863"/>
              </a:xfrm>
              <a:custGeom>
                <a:avLst/>
                <a:gdLst>
                  <a:gd name="T0" fmla="*/ 14 w 18"/>
                  <a:gd name="T1" fmla="*/ 4 h 5"/>
                  <a:gd name="T2" fmla="*/ 14 w 18"/>
                  <a:gd name="T3" fmla="*/ 4 h 5"/>
                  <a:gd name="T4" fmla="*/ 16 w 18"/>
                  <a:gd name="T5" fmla="*/ 5 h 5"/>
                  <a:gd name="T6" fmla="*/ 18 w 18"/>
                  <a:gd name="T7" fmla="*/ 5 h 5"/>
                  <a:gd name="T8" fmla="*/ 16 w 18"/>
                  <a:gd name="T9" fmla="*/ 5 h 5"/>
                  <a:gd name="T10" fmla="*/ 16 w 18"/>
                  <a:gd name="T11" fmla="*/ 5 h 5"/>
                  <a:gd name="T12" fmla="*/ 8 w 18"/>
                  <a:gd name="T13" fmla="*/ 3 h 5"/>
                  <a:gd name="T14" fmla="*/ 0 w 18"/>
                  <a:gd name="T15" fmla="*/ 0 h 5"/>
                  <a:gd name="T16" fmla="*/ 0 w 18"/>
                  <a:gd name="T17" fmla="*/ 0 h 5"/>
                  <a:gd name="T18" fmla="*/ 1 w 18"/>
                  <a:gd name="T19" fmla="*/ 0 h 5"/>
                  <a:gd name="T20" fmla="*/ 1 w 18"/>
                  <a:gd name="T21" fmla="*/ 0 h 5"/>
                  <a:gd name="T22" fmla="*/ 1 w 18"/>
                  <a:gd name="T23" fmla="*/ 0 h 5"/>
                  <a:gd name="T24" fmla="*/ 0 w 18"/>
                  <a:gd name="T25" fmla="*/ 0 h 5"/>
                  <a:gd name="T26" fmla="*/ 0 w 18"/>
                  <a:gd name="T27" fmla="*/ 0 h 5"/>
                  <a:gd name="T28" fmla="*/ 0 w 18"/>
                  <a:gd name="T29" fmla="*/ 0 h 5"/>
                  <a:gd name="T30" fmla="*/ 1 w 18"/>
                  <a:gd name="T31" fmla="*/ 0 h 5"/>
                  <a:gd name="T32" fmla="*/ 1 w 18"/>
                  <a:gd name="T33" fmla="*/ 0 h 5"/>
                  <a:gd name="T34" fmla="*/ 1 w 18"/>
                  <a:gd name="T35" fmla="*/ 0 h 5"/>
                  <a:gd name="T36" fmla="*/ 2 w 18"/>
                  <a:gd name="T37" fmla="*/ 1 h 5"/>
                  <a:gd name="T38" fmla="*/ 2 w 18"/>
                  <a:gd name="T39" fmla="*/ 0 h 5"/>
                  <a:gd name="T40" fmla="*/ 2 w 18"/>
                  <a:gd name="T41" fmla="*/ 1 h 5"/>
                  <a:gd name="T42" fmla="*/ 3 w 18"/>
                  <a:gd name="T43" fmla="*/ 1 h 5"/>
                  <a:gd name="T44" fmla="*/ 3 w 18"/>
                  <a:gd name="T45" fmla="*/ 1 h 5"/>
                  <a:gd name="T46" fmla="*/ 5 w 18"/>
                  <a:gd name="T47" fmla="*/ 2 h 5"/>
                  <a:gd name="T48" fmla="*/ 6 w 18"/>
                  <a:gd name="T49" fmla="*/ 2 h 5"/>
                  <a:gd name="T50" fmla="*/ 7 w 18"/>
                  <a:gd name="T51" fmla="*/ 3 h 5"/>
                  <a:gd name="T52" fmla="*/ 8 w 18"/>
                  <a:gd name="T53" fmla="*/ 3 h 5"/>
                  <a:gd name="T54" fmla="*/ 9 w 18"/>
                  <a:gd name="T55" fmla="*/ 3 h 5"/>
                  <a:gd name="T56" fmla="*/ 9 w 18"/>
                  <a:gd name="T57" fmla="*/ 3 h 5"/>
                  <a:gd name="T58" fmla="*/ 10 w 18"/>
                  <a:gd name="T59" fmla="*/ 3 h 5"/>
                  <a:gd name="T60" fmla="*/ 11 w 18"/>
                  <a:gd name="T61" fmla="*/ 3 h 5"/>
                  <a:gd name="T62" fmla="*/ 12 w 18"/>
                  <a:gd name="T63" fmla="*/ 4 h 5"/>
                  <a:gd name="T64" fmla="*/ 12 w 18"/>
                  <a:gd name="T65" fmla="*/ 4 h 5"/>
                  <a:gd name="T66" fmla="*/ 13 w 18"/>
                  <a:gd name="T67" fmla="*/ 4 h 5"/>
                  <a:gd name="T68" fmla="*/ 14 w 18"/>
                  <a:gd name="T6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" h="5"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5"/>
                      <a:pt x="11" y="4"/>
                      <a:pt x="8" y="3"/>
                    </a:cubicBezTo>
                    <a:cubicBezTo>
                      <a:pt x="5" y="3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3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Freeform 7746">
                <a:extLst>
                  <a:ext uri="{FF2B5EF4-FFF2-40B4-BE49-F238E27FC236}">
                    <a16:creationId xmlns:a16="http://schemas.microsoft.com/office/drawing/2014/main" xmlns="" id="{97994555-2BA7-4466-BABE-B71851547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3895725"/>
                <a:ext cx="7938" cy="793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Freeform 7747">
                <a:extLst>
                  <a:ext uri="{FF2B5EF4-FFF2-40B4-BE49-F238E27FC236}">
                    <a16:creationId xmlns:a16="http://schemas.microsoft.com/office/drawing/2014/main" xmlns="" id="{CD584689-F357-480A-B819-A3D93C240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9325" y="3911600"/>
                <a:ext cx="17463" cy="17463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1 w 2"/>
                  <a:gd name="T9" fmla="*/ 1 h 2"/>
                  <a:gd name="T10" fmla="*/ 0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Freeform 7748">
                <a:extLst>
                  <a:ext uri="{FF2B5EF4-FFF2-40B4-BE49-F238E27FC236}">
                    <a16:creationId xmlns:a16="http://schemas.microsoft.com/office/drawing/2014/main" xmlns="" id="{6E53040E-D08B-433F-B75E-16D0D540B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2663" y="39370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Freeform 7749">
                <a:extLst>
                  <a:ext uri="{FF2B5EF4-FFF2-40B4-BE49-F238E27FC236}">
                    <a16:creationId xmlns:a16="http://schemas.microsoft.com/office/drawing/2014/main" xmlns="" id="{CC6A816D-58BC-4368-B9C5-BBFAD4A78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5" y="3244850"/>
                <a:ext cx="0" cy="7938"/>
              </a:xfrm>
              <a:custGeom>
                <a:avLst/>
                <a:gdLst>
                  <a:gd name="T0" fmla="*/ 1 h 1"/>
                  <a:gd name="T1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Freeform 7750">
                <a:extLst>
                  <a:ext uri="{FF2B5EF4-FFF2-40B4-BE49-F238E27FC236}">
                    <a16:creationId xmlns:a16="http://schemas.microsoft.com/office/drawing/2014/main" xmlns="" id="{D63D1C73-EC43-424C-991C-C99C1477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800" y="3286125"/>
                <a:ext cx="0" cy="952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Freeform 7751">
                <a:extLst>
                  <a:ext uri="{FF2B5EF4-FFF2-40B4-BE49-F238E27FC236}">
                    <a16:creationId xmlns:a16="http://schemas.microsoft.com/office/drawing/2014/main" xmlns="" id="{DD6086D0-DB83-4B05-B44A-91D1D773B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3303588"/>
                <a:ext cx="7938" cy="254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0 h 3"/>
                  <a:gd name="T14" fmla="*/ 0 w 1"/>
                  <a:gd name="T15" fmla="*/ 0 h 3"/>
                  <a:gd name="T16" fmla="*/ 0 w 1"/>
                  <a:gd name="T17" fmla="*/ 0 h 3"/>
                  <a:gd name="T18" fmla="*/ 0 w 1"/>
                  <a:gd name="T19" fmla="*/ 0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1 h 3"/>
                  <a:gd name="T26" fmla="*/ 0 w 1"/>
                  <a:gd name="T27" fmla="*/ 1 h 3"/>
                  <a:gd name="T28" fmla="*/ 1 w 1"/>
                  <a:gd name="T29" fmla="*/ 1 h 3"/>
                  <a:gd name="T30" fmla="*/ 0 w 1"/>
                  <a:gd name="T31" fmla="*/ 1 h 3"/>
                  <a:gd name="T32" fmla="*/ 1 w 1"/>
                  <a:gd name="T33" fmla="*/ 1 h 3"/>
                  <a:gd name="T34" fmla="*/ 1 w 1"/>
                  <a:gd name="T35" fmla="*/ 1 h 3"/>
                  <a:gd name="T36" fmla="*/ 1 w 1"/>
                  <a:gd name="T37" fmla="*/ 2 h 3"/>
                  <a:gd name="T38" fmla="*/ 1 w 1"/>
                  <a:gd name="T39" fmla="*/ 2 h 3"/>
                  <a:gd name="T40" fmla="*/ 1 w 1"/>
                  <a:gd name="T41" fmla="*/ 3 h 3"/>
                  <a:gd name="T42" fmla="*/ 1 w 1"/>
                  <a:gd name="T43" fmla="*/ 3 h 3"/>
                  <a:gd name="T44" fmla="*/ 1 w 1"/>
                  <a:gd name="T45" fmla="*/ 2 h 3"/>
                  <a:gd name="T46" fmla="*/ 1 w 1"/>
                  <a:gd name="T47" fmla="*/ 2 h 3"/>
                  <a:gd name="T48" fmla="*/ 1 w 1"/>
                  <a:gd name="T49" fmla="*/ 2 h 3"/>
                  <a:gd name="T50" fmla="*/ 1 w 1"/>
                  <a:gd name="T51" fmla="*/ 2 h 3"/>
                  <a:gd name="T52" fmla="*/ 1 w 1"/>
                  <a:gd name="T53" fmla="*/ 2 h 3"/>
                  <a:gd name="T54" fmla="*/ 0 w 1"/>
                  <a:gd name="T55" fmla="*/ 2 h 3"/>
                  <a:gd name="T56" fmla="*/ 0 w 1"/>
                  <a:gd name="T57" fmla="*/ 1 h 3"/>
                  <a:gd name="T58" fmla="*/ 0 w 1"/>
                  <a:gd name="T59" fmla="*/ 0 h 3"/>
                  <a:gd name="T60" fmla="*/ 0 w 1"/>
                  <a:gd name="T61" fmla="*/ 0 h 3"/>
                  <a:gd name="T62" fmla="*/ 0 w 1"/>
                  <a:gd name="T63" fmla="*/ 0 h 3"/>
                  <a:gd name="T64" fmla="*/ 0 w 1"/>
                  <a:gd name="T6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Freeform 7752">
                <a:extLst>
                  <a:ext uri="{FF2B5EF4-FFF2-40B4-BE49-F238E27FC236}">
                    <a16:creationId xmlns:a16="http://schemas.microsoft.com/office/drawing/2014/main" xmlns="" id="{3BA9F2CE-9C0C-4A1C-8D14-2239A7ED5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4800" y="3321050"/>
                <a:ext cx="7938" cy="793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Freeform 7753">
                <a:extLst>
                  <a:ext uri="{FF2B5EF4-FFF2-40B4-BE49-F238E27FC236}">
                    <a16:creationId xmlns:a16="http://schemas.microsoft.com/office/drawing/2014/main" xmlns="" id="{47A42AAB-6BB1-4110-98F0-15DADD6F7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988" y="3717925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Freeform 7754">
                <a:extLst>
                  <a:ext uri="{FF2B5EF4-FFF2-40B4-BE49-F238E27FC236}">
                    <a16:creationId xmlns:a16="http://schemas.microsoft.com/office/drawing/2014/main" xmlns="" id="{0CCA467F-C1E9-46C0-A4A8-7E0AB7DCE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430588"/>
                <a:ext cx="0" cy="793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1" name="Freeform 7755">
                <a:extLst>
                  <a:ext uri="{FF2B5EF4-FFF2-40B4-BE49-F238E27FC236}">
                    <a16:creationId xmlns:a16="http://schemas.microsoft.com/office/drawing/2014/main" xmlns="" id="{C1840347-EAD1-4A0F-91C7-CF1A918E8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2805112"/>
                <a:ext cx="481013" cy="422275"/>
              </a:xfrm>
              <a:custGeom>
                <a:avLst/>
                <a:gdLst>
                  <a:gd name="T0" fmla="*/ 57 w 57"/>
                  <a:gd name="T1" fmla="*/ 0 h 50"/>
                  <a:gd name="T2" fmla="*/ 53 w 57"/>
                  <a:gd name="T3" fmla="*/ 1 h 50"/>
                  <a:gd name="T4" fmla="*/ 49 w 57"/>
                  <a:gd name="T5" fmla="*/ 2 h 50"/>
                  <a:gd name="T6" fmla="*/ 37 w 57"/>
                  <a:gd name="T7" fmla="*/ 8 h 50"/>
                  <a:gd name="T8" fmla="*/ 21 w 57"/>
                  <a:gd name="T9" fmla="*/ 20 h 50"/>
                  <a:gd name="T10" fmla="*/ 10 w 57"/>
                  <a:gd name="T11" fmla="*/ 32 h 50"/>
                  <a:gd name="T12" fmla="*/ 2 w 57"/>
                  <a:gd name="T13" fmla="*/ 47 h 50"/>
                  <a:gd name="T14" fmla="*/ 1 w 57"/>
                  <a:gd name="T15" fmla="*/ 49 h 50"/>
                  <a:gd name="T16" fmla="*/ 0 w 57"/>
                  <a:gd name="T17" fmla="*/ 50 h 50"/>
                  <a:gd name="T18" fmla="*/ 1 w 57"/>
                  <a:gd name="T19" fmla="*/ 47 h 50"/>
                  <a:gd name="T20" fmla="*/ 10 w 57"/>
                  <a:gd name="T21" fmla="*/ 31 h 50"/>
                  <a:gd name="T22" fmla="*/ 31 w 57"/>
                  <a:gd name="T23" fmla="*/ 10 h 50"/>
                  <a:gd name="T24" fmla="*/ 39 w 57"/>
                  <a:gd name="T25" fmla="*/ 5 h 50"/>
                  <a:gd name="T26" fmla="*/ 47 w 57"/>
                  <a:gd name="T27" fmla="*/ 2 h 50"/>
                  <a:gd name="T28" fmla="*/ 53 w 57"/>
                  <a:gd name="T29" fmla="*/ 0 h 50"/>
                  <a:gd name="T30" fmla="*/ 57 w 57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50">
                    <a:moveTo>
                      <a:pt x="57" y="0"/>
                    </a:moveTo>
                    <a:cubicBezTo>
                      <a:pt x="56" y="0"/>
                      <a:pt x="54" y="1"/>
                      <a:pt x="53" y="1"/>
                    </a:cubicBezTo>
                    <a:cubicBezTo>
                      <a:pt x="52" y="2"/>
                      <a:pt x="51" y="2"/>
                      <a:pt x="49" y="2"/>
                    </a:cubicBezTo>
                    <a:cubicBezTo>
                      <a:pt x="45" y="4"/>
                      <a:pt x="41" y="6"/>
                      <a:pt x="37" y="8"/>
                    </a:cubicBezTo>
                    <a:cubicBezTo>
                      <a:pt x="31" y="11"/>
                      <a:pt x="26" y="15"/>
                      <a:pt x="21" y="20"/>
                    </a:cubicBezTo>
                    <a:cubicBezTo>
                      <a:pt x="17" y="23"/>
                      <a:pt x="14" y="27"/>
                      <a:pt x="10" y="32"/>
                    </a:cubicBezTo>
                    <a:cubicBezTo>
                      <a:pt x="7" y="37"/>
                      <a:pt x="4" y="42"/>
                      <a:pt x="2" y="47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50"/>
                      <a:pt x="0" y="50"/>
                    </a:cubicBezTo>
                    <a:cubicBezTo>
                      <a:pt x="0" y="49"/>
                      <a:pt x="1" y="48"/>
                      <a:pt x="1" y="47"/>
                    </a:cubicBezTo>
                    <a:cubicBezTo>
                      <a:pt x="3" y="42"/>
                      <a:pt x="7" y="36"/>
                      <a:pt x="10" y="31"/>
                    </a:cubicBezTo>
                    <a:cubicBezTo>
                      <a:pt x="16" y="23"/>
                      <a:pt x="22" y="16"/>
                      <a:pt x="31" y="10"/>
                    </a:cubicBezTo>
                    <a:cubicBezTo>
                      <a:pt x="34" y="8"/>
                      <a:pt x="36" y="7"/>
                      <a:pt x="39" y="5"/>
                    </a:cubicBezTo>
                    <a:cubicBezTo>
                      <a:pt x="42" y="4"/>
                      <a:pt x="44" y="3"/>
                      <a:pt x="47" y="2"/>
                    </a:cubicBezTo>
                    <a:cubicBezTo>
                      <a:pt x="49" y="2"/>
                      <a:pt x="51" y="1"/>
                      <a:pt x="53" y="0"/>
                    </a:cubicBezTo>
                    <a:cubicBezTo>
                      <a:pt x="54" y="0"/>
                      <a:pt x="55" y="0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2" name="Freeform 7756">
                <a:extLst>
                  <a:ext uri="{FF2B5EF4-FFF2-40B4-BE49-F238E27FC236}">
                    <a16:creationId xmlns:a16="http://schemas.microsoft.com/office/drawing/2014/main" xmlns="" id="{DEAC4395-46C6-4A75-A7C6-43998A9C9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3075" y="3176588"/>
                <a:ext cx="9525" cy="793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3" name="文本框 242">
            <a:extLst>
              <a:ext uri="{FF2B5EF4-FFF2-40B4-BE49-F238E27FC236}">
                <a16:creationId xmlns:a16="http://schemas.microsoft.com/office/drawing/2014/main" xmlns="" id="{641D64C5-75BC-4E15-91E0-E51D0C2ABC93}"/>
              </a:ext>
            </a:extLst>
          </p:cNvPr>
          <p:cNvSpPr txBox="1"/>
          <p:nvPr/>
        </p:nvSpPr>
        <p:spPr>
          <a:xfrm>
            <a:off x="9704777" y="4287481"/>
            <a:ext cx="156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宁波番薯汤果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xmlns="" id="{9E5B9790-B411-4634-8F50-F965EF59A3F6}"/>
              </a:ext>
            </a:extLst>
          </p:cNvPr>
          <p:cNvSpPr txBox="1"/>
          <p:nvPr/>
        </p:nvSpPr>
        <p:spPr>
          <a:xfrm>
            <a:off x="8404947" y="4671876"/>
            <a:ext cx="2977738" cy="15125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cs typeface="+mn-ea"/>
                <a:sym typeface="+mn-lt"/>
              </a:rPr>
              <a:t>“番”和“翻”同音，在宁波人的理解中，冬至吃番薯，就是将过去一年的霉运全部“翻”过去。汤果，跟汤团类似，但个头要小得多，而且里面没有馅。汤果也被叫做圆子，取其“团圆”、“圆满”之意。老宁波也有“吃了汤果大一岁”的说法。</a:t>
            </a:r>
          </a:p>
        </p:txBody>
      </p:sp>
    </p:spTree>
    <p:extLst>
      <p:ext uri="{BB962C8B-B14F-4D97-AF65-F5344CB8AC3E}">
        <p14:creationId xmlns:p14="http://schemas.microsoft.com/office/powerpoint/2010/main" val="4014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125" grpId="0"/>
      <p:bldP spid="126" grpId="0"/>
      <p:bldP spid="184" grpId="0"/>
      <p:bldP spid="185" grpId="0"/>
      <p:bldP spid="243" grpId="0"/>
      <p:bldP spid="2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四、传统饮食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AC3AC92-0FA7-4654-80BB-8824A420750B}"/>
              </a:ext>
            </a:extLst>
          </p:cNvPr>
          <p:cNvSpPr txBox="1"/>
          <p:nvPr/>
        </p:nvSpPr>
        <p:spPr>
          <a:xfrm>
            <a:off x="3674493" y="2138587"/>
            <a:ext cx="3468373" cy="116769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在我国台湾还保存着冬至用九层糕祭祖的传统，用糯米粉捏成鸡、鸭、龟、猪、牛、羊等象征吉祥中意福禄寿的动物，然后用蒸笼分层蒸成，用以祭祖，以示不忘老祖宗。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0156809-B94C-4C07-887F-ABD93C839DD0}"/>
              </a:ext>
            </a:extLst>
          </p:cNvPr>
          <p:cNvSpPr txBox="1"/>
          <p:nvPr/>
        </p:nvSpPr>
        <p:spPr>
          <a:xfrm>
            <a:off x="3674493" y="1662575"/>
            <a:ext cx="1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台湾糯糕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690C19D-ADCA-406E-A025-4B883F9F246A}"/>
              </a:ext>
            </a:extLst>
          </p:cNvPr>
          <p:cNvSpPr txBox="1"/>
          <p:nvPr/>
        </p:nvSpPr>
        <p:spPr>
          <a:xfrm>
            <a:off x="8192951" y="2138587"/>
            <a:ext cx="3468373" cy="172169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浙江台州人好美食，冬至是一年中重要节气，在这一天要做些特色菜肴和食物，首先要祭奠祖先，祈祷祖先保佑全家人来年一切平安如意。然后全家人欢乐地聚在一起喝酒吃菜。其中吃“冬至圆”（擂圆，又叫硬擂圆、翻糙圆）是台州的老传统，擂圆取圆圆润润、团圆之意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1306661-516D-4702-8056-68B68056E63A}"/>
              </a:ext>
            </a:extLst>
          </p:cNvPr>
          <p:cNvSpPr txBox="1"/>
          <p:nvPr/>
        </p:nvSpPr>
        <p:spPr>
          <a:xfrm>
            <a:off x="8192951" y="1662575"/>
            <a:ext cx="1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浙江台州擂圆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6D829F43-FAF4-4EE8-B5D7-0ED96C2E5C54}"/>
              </a:ext>
            </a:extLst>
          </p:cNvPr>
          <p:cNvSpPr txBox="1"/>
          <p:nvPr/>
        </p:nvSpPr>
        <p:spPr>
          <a:xfrm>
            <a:off x="3674493" y="4590984"/>
            <a:ext cx="4201146" cy="172169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姑苏地区对冬至这一节气非常重视，姑苏地区有俗语云：“冬至如大年”。传统的姑苏人家，会在冬至夜喝冬酿酒，冬酿酒是一种米酒，加入桂花酿造，香气宜人。姑苏百姓在冬至夜畅饮冬酿酒的同时，还会配以卤牛肉、卤羊肉等各式各样的卤菜。在寒冷的冬天，冬酿酒不仅能够驱寒，更是寄托了姑苏人对生活的一种美好的祈愿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6B5D72E-9327-4AE5-8FDF-6FE7CC05F98E}"/>
              </a:ext>
            </a:extLst>
          </p:cNvPr>
          <p:cNvSpPr txBox="1"/>
          <p:nvPr/>
        </p:nvSpPr>
        <p:spPr>
          <a:xfrm>
            <a:off x="3674493" y="4114972"/>
            <a:ext cx="18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江苏苏州酿酒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AEBA3E1-19C7-406C-A07A-B8D6CCBCACFD}"/>
              </a:ext>
            </a:extLst>
          </p:cNvPr>
          <p:cNvSpPr txBox="1"/>
          <p:nvPr/>
        </p:nvSpPr>
        <p:spPr>
          <a:xfrm>
            <a:off x="8192952" y="4611421"/>
            <a:ext cx="3468373" cy="144469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潮汕地区汉族民谚云：“冬节大如年”、“冬节没返没祖宗”。意思是外出的人，到冬至这一天无论如何要赶回家敬拜祖宗，否则就是没有祖家观念。海峡两岸的同胞，都很看重冬至，把冬至当作团圆节。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97DA849-CB35-453D-A127-8E0A1287DC8E}"/>
              </a:ext>
            </a:extLst>
          </p:cNvPr>
          <p:cNvSpPr txBox="1"/>
          <p:nvPr/>
        </p:nvSpPr>
        <p:spPr>
          <a:xfrm>
            <a:off x="8192951" y="4135409"/>
            <a:ext cx="248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潮汕、闽南地区的汤圆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21502CB-8F7C-4F13-99AF-F1CF5107B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89" y="1268361"/>
            <a:ext cx="3241644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四、传统饮食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B2EA962-4A10-443F-9FAC-94A07D3FCA5B}"/>
              </a:ext>
            </a:extLst>
          </p:cNvPr>
          <p:cNvSpPr txBox="1"/>
          <p:nvPr/>
        </p:nvSpPr>
        <p:spPr>
          <a:xfrm>
            <a:off x="5012108" y="1383334"/>
            <a:ext cx="2446824" cy="4652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中国古代对冬至很重视，冬至被当作一个较大节日，曾有“冬至大如年”的说法，而且有庆贺冬至的习俗。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汉书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中说：“冬至阳气起，君道长，故贺。”人们认为：过了冬至，白昼一天比一天长，阳气回升，是一个节气循环的开始，也是一个吉日，应该庆贺。</a:t>
            </a:r>
            <a:r>
              <a:rPr lang="en-US" altLang="zh-CN" sz="1400" dirty="0">
                <a:cs typeface="+mn-ea"/>
                <a:sym typeface="+mn-lt"/>
              </a:rPr>
              <a:t>《</a:t>
            </a:r>
            <a:r>
              <a:rPr lang="zh-CN" altLang="en-US" sz="1400" dirty="0">
                <a:cs typeface="+mn-ea"/>
                <a:sym typeface="+mn-lt"/>
              </a:rPr>
              <a:t>晋书</a:t>
            </a:r>
            <a:r>
              <a:rPr lang="en-US" altLang="zh-CN" sz="1400" dirty="0">
                <a:cs typeface="+mn-ea"/>
                <a:sym typeface="+mn-lt"/>
              </a:rPr>
              <a:t>》</a:t>
            </a:r>
            <a:r>
              <a:rPr lang="zh-CN" altLang="en-US" sz="1400" dirty="0">
                <a:cs typeface="+mn-ea"/>
                <a:sym typeface="+mn-lt"/>
              </a:rPr>
              <a:t>上记载有“魏晋冬至日受万国及百僚称贺</a:t>
            </a:r>
            <a:r>
              <a:rPr lang="en-US" altLang="zh-CN" sz="1400" dirty="0">
                <a:cs typeface="+mn-ea"/>
                <a:sym typeface="+mn-lt"/>
              </a:rPr>
              <a:t>……</a:t>
            </a:r>
            <a:r>
              <a:rPr lang="zh-CN" altLang="en-US" sz="1400" dirty="0">
                <a:cs typeface="+mn-ea"/>
                <a:sym typeface="+mn-lt"/>
              </a:rPr>
              <a:t>其仪亚于正旦。”说明古代对冬至日的重视。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2DD448A-B104-46E3-A5FC-7556A48EB9E6}"/>
              </a:ext>
            </a:extLst>
          </p:cNvPr>
          <p:cNvSpPr txBox="1"/>
          <p:nvPr/>
        </p:nvSpPr>
        <p:spPr>
          <a:xfrm>
            <a:off x="2990576" y="1383333"/>
            <a:ext cx="1477328" cy="46522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人们还会把冬至作为一个节日来过。北方地区有冬至宰羊，吃饺子、吃馄饨的习俗，南方地区在这一天则有吃姜饭、冬至米团以及长线面的习惯。各个地区在冬至这一天还有祭天祭祖的习俗。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2863190-E28D-4743-ABCE-5D1BC4FB7C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679" y="1765928"/>
            <a:ext cx="3609875" cy="35877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A29414D-81B3-45AC-A933-B924AB160B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730" y="2847460"/>
            <a:ext cx="3188116" cy="31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57B5DB3-44AE-46EF-B3C0-A81BA9E31A58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BF7D0AEA-2C4D-4CDB-A25A-0DF8ACA94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A224CBB-0ABB-4BD3-95DC-CAD08991A972}"/>
                </a:ext>
              </a:extLst>
            </p:cNvPr>
            <p:cNvSpPr/>
            <p:nvPr/>
          </p:nvSpPr>
          <p:spPr>
            <a:xfrm>
              <a:off x="-1" y="0"/>
              <a:ext cx="11384281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038DAFB-7D09-4CFB-9EEB-3B18F74B6FE0}"/>
              </a:ext>
            </a:extLst>
          </p:cNvPr>
          <p:cNvSpPr/>
          <p:nvPr/>
        </p:nvSpPr>
        <p:spPr>
          <a:xfrm>
            <a:off x="701040" y="1592580"/>
            <a:ext cx="7391400" cy="3337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8E342C6-6234-4073-B245-C9B3CADFE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040" y="2964622"/>
            <a:ext cx="1820738" cy="18207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ADCD200-CC22-446F-BF93-A270A3D05AF4}"/>
              </a:ext>
            </a:extLst>
          </p:cNvPr>
          <p:cNvSpPr txBox="1"/>
          <p:nvPr/>
        </p:nvSpPr>
        <p:spPr>
          <a:xfrm>
            <a:off x="2521778" y="2819842"/>
            <a:ext cx="511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感谢你的聆听！</a:t>
            </a:r>
          </a:p>
        </p:txBody>
      </p:sp>
    </p:spTree>
    <p:extLst>
      <p:ext uri="{BB962C8B-B14F-4D97-AF65-F5344CB8AC3E}">
        <p14:creationId xmlns:p14="http://schemas.microsoft.com/office/powerpoint/2010/main" val="24762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57B5DB3-44AE-46EF-B3C0-A81BA9E31A58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BF7D0AEA-2C4D-4CDB-A25A-0DF8ACA94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A224CBB-0ABB-4BD3-95DC-CAD08991A972}"/>
                </a:ext>
              </a:extLst>
            </p:cNvPr>
            <p:cNvSpPr/>
            <p:nvPr/>
          </p:nvSpPr>
          <p:spPr>
            <a:xfrm>
              <a:off x="-1" y="0"/>
              <a:ext cx="11384281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038DAFB-7D09-4CFB-9EEB-3B18F74B6FE0}"/>
              </a:ext>
            </a:extLst>
          </p:cNvPr>
          <p:cNvSpPr/>
          <p:nvPr/>
        </p:nvSpPr>
        <p:spPr>
          <a:xfrm>
            <a:off x="701040" y="1592580"/>
            <a:ext cx="7391400" cy="3337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8E342C6-6234-4073-B245-C9B3CADFE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040" y="2964622"/>
            <a:ext cx="1820738" cy="18207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ADCD200-CC22-446F-BF93-A270A3D05AF4}"/>
              </a:ext>
            </a:extLst>
          </p:cNvPr>
          <p:cNvSpPr txBox="1"/>
          <p:nvPr/>
        </p:nvSpPr>
        <p:spPr>
          <a:xfrm>
            <a:off x="2314293" y="2512066"/>
            <a:ext cx="370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080D846-3801-483F-99A2-67583286FD9F}"/>
              </a:ext>
            </a:extLst>
          </p:cNvPr>
          <p:cNvSpPr txBox="1"/>
          <p:nvPr/>
        </p:nvSpPr>
        <p:spPr>
          <a:xfrm>
            <a:off x="3222818" y="3235166"/>
            <a:ext cx="406190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冬至兼具自然与人文两大内涵，既是自然节气点，也是一个传统的祭祀祖先和神灵的节日。</a:t>
            </a:r>
          </a:p>
        </p:txBody>
      </p:sp>
    </p:spTree>
    <p:extLst>
      <p:ext uri="{BB962C8B-B14F-4D97-AF65-F5344CB8AC3E}">
        <p14:creationId xmlns:p14="http://schemas.microsoft.com/office/powerpoint/2010/main" val="17821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1CF80D1-FD87-41D2-ADA0-1C5BBFAD59B5}"/>
              </a:ext>
            </a:extLst>
          </p:cNvPr>
          <p:cNvSpPr/>
          <p:nvPr/>
        </p:nvSpPr>
        <p:spPr>
          <a:xfrm>
            <a:off x="9948082" y="2018900"/>
            <a:ext cx="553998" cy="163121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冬至是什么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26A28F3-553D-48FB-963F-7383FDCDCEED}"/>
              </a:ext>
            </a:extLst>
          </p:cNvPr>
          <p:cNvSpPr txBox="1"/>
          <p:nvPr/>
        </p:nvSpPr>
        <p:spPr>
          <a:xfrm>
            <a:off x="5840370" y="2370265"/>
            <a:ext cx="1477328" cy="305497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冬至，历来就是我国一个非常重要的节气，至也被称为“冬节”、“长至节”、“亚岁”、廷和民间都十分重视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AF61806-9F4B-4EE6-BA92-CF492ED5BFD7}"/>
              </a:ext>
            </a:extLst>
          </p:cNvPr>
          <p:cNvSpPr txBox="1"/>
          <p:nvPr/>
        </p:nvSpPr>
        <p:spPr>
          <a:xfrm>
            <a:off x="7924397" y="2370265"/>
            <a:ext cx="1800493" cy="305497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冬至，不但是中国农历中一个非常重要的节气，也是我国一个传统节日，冬至俗称“冬节”、“长至节”、“亚岁”等，因此冬至可谓是众多节气中最为丰富多彩的一个。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0ACED4B-E97D-4BD5-9C5C-928F750454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0631" y="2081187"/>
            <a:ext cx="3377462" cy="334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FCE1FCA-195D-4707-AC3B-705BF27965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478" y="3583161"/>
            <a:ext cx="3039161" cy="30391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12108" y="648070"/>
            <a:ext cx="11578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FFFFF"/>
                </a:solidFill>
              </a:rPr>
              <a:t>https://www.ypppt.com/</a:t>
            </a:r>
            <a:endParaRPr lang="zh-CN" alt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6EF0924-A1B9-43C6-B7F3-EDA762FD85A7}"/>
              </a:ext>
            </a:extLst>
          </p:cNvPr>
          <p:cNvSpPr txBox="1"/>
          <p:nvPr/>
        </p:nvSpPr>
        <p:spPr>
          <a:xfrm>
            <a:off x="2042621" y="1216385"/>
            <a:ext cx="1477328" cy="44252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古人讲：阴极之至，阳气始生，日南至，日短之至，日影长之至，故曰“冬至”。古人认为自冬至起，天地阳气开始兴作渐强，即下一个循环开始了，冬至一阳生、天地阳气回升，为“大吉之日”。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FBE23E4-246F-4F66-B7EF-DC81C648B7B6}"/>
              </a:ext>
            </a:extLst>
          </p:cNvPr>
          <p:cNvSpPr txBox="1"/>
          <p:nvPr/>
        </p:nvSpPr>
        <p:spPr>
          <a:xfrm>
            <a:off x="6839989" y="1216385"/>
            <a:ext cx="4385816" cy="44252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cs typeface="+mn-ea"/>
                <a:sym typeface="+mn-lt"/>
              </a:rPr>
              <a:t>冬至</a:t>
            </a:r>
            <a:r>
              <a:rPr lang="zh-CN" altLang="en-US" sz="1400" dirty="0">
                <a:cs typeface="+mn-ea"/>
                <a:sym typeface="+mn-lt"/>
              </a:rPr>
              <a:t>，俗称“冬节”“长至节”或“亚岁”等。冬至是太阳历二十四节气中一个重要的节气，也是中华民族的一个传统节日。冬至为“冬节”，所以被视为冬季的大节日，在古代民间有“冬至大如年”的讲法。古时候，漂在外地的人到了这时节都要回家过冬节，所谓“年终有所归宿”。古时有“冬至一阳生”的讲法，也就是说从冬至这天开始，阳气慢慢开始回升。</a:t>
            </a:r>
            <a:endParaRPr lang="en-US" altLang="zh-CN" sz="14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211526E-1492-4156-8B80-F425B2869A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461" y="880952"/>
            <a:ext cx="5447077" cy="54470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C4D9010-6DD3-45E0-96C4-37531DA2D4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2859" y="3429000"/>
            <a:ext cx="3039161" cy="30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4446474-0AA2-4EEF-876D-16302E52580B}"/>
              </a:ext>
            </a:extLst>
          </p:cNvPr>
          <p:cNvSpPr txBox="1"/>
          <p:nvPr/>
        </p:nvSpPr>
        <p:spPr>
          <a:xfrm>
            <a:off x="5534633" y="2215767"/>
            <a:ext cx="4924425" cy="242646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冬至节，来由于节气特点“冬至一阳生、天地阳气回升”，古人认为自冬至起，天地阳气开始兴作渐强，代表下一个循环开始，是大吉之日。因此在冬至祭祀神灵和祖先，此后形成节日习俗。相传冬至是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节气中最早被制订的一个，为二十四节气之首。冬至是上古时期根据天象物候确定阳气渐渐开始回升而定出的节气。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64E3492-BC1E-4AB8-9806-8839E03888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478" y="3583161"/>
            <a:ext cx="3039161" cy="303916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B79F66B-2B4F-4A87-BB62-BC1C5A0D2B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298" y="1490554"/>
            <a:ext cx="3352095" cy="443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65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1A45DBA1-5CFA-3F9F-7A6F-009107A9F2EE}"/>
              </a:ext>
            </a:extLst>
          </p:cNvPr>
          <p:cNvSpPr txBox="1"/>
          <p:nvPr/>
        </p:nvSpPr>
        <p:spPr>
          <a:xfrm>
            <a:off x="867179" y="650760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7794054-F7F2-4376-B397-1334553905F5}"/>
              </a:ext>
            </a:extLst>
          </p:cNvPr>
          <p:cNvSpPr txBox="1"/>
          <p:nvPr/>
        </p:nvSpPr>
        <p:spPr>
          <a:xfrm>
            <a:off x="1694793" y="1174490"/>
            <a:ext cx="8802410" cy="45820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据现存文献记载，在二千五百多年前的春秋时代，中国就已经用土圭观测太阳，测定出了冬至。</a:t>
            </a:r>
          </a:p>
        </p:txBody>
      </p:sp>
      <p:sp>
        <p:nvSpPr>
          <p:cNvPr id="10" name="Freeform 50849">
            <a:extLst>
              <a:ext uri="{FF2B5EF4-FFF2-40B4-BE49-F238E27FC236}">
                <a16:creationId xmlns:a16="http://schemas.microsoft.com/office/drawing/2014/main" xmlns="" id="{462C5A0F-F5F3-4D94-A599-704D29051E1B}"/>
              </a:ext>
            </a:extLst>
          </p:cNvPr>
          <p:cNvSpPr/>
          <p:nvPr/>
        </p:nvSpPr>
        <p:spPr bwMode="auto">
          <a:xfrm>
            <a:off x="1539027" y="1713918"/>
            <a:ext cx="8106417" cy="106680"/>
          </a:xfrm>
          <a:custGeom>
            <a:avLst/>
            <a:gdLst>
              <a:gd name="T0" fmla="*/ 1161 w 1182"/>
              <a:gd name="T1" fmla="*/ 137 h 302"/>
              <a:gd name="T2" fmla="*/ 1159 w 1182"/>
              <a:gd name="T3" fmla="*/ 43 h 302"/>
              <a:gd name="T4" fmla="*/ 1039 w 1182"/>
              <a:gd name="T5" fmla="*/ 31 h 302"/>
              <a:gd name="T6" fmla="*/ 1007 w 1182"/>
              <a:gd name="T7" fmla="*/ 36 h 302"/>
              <a:gd name="T8" fmla="*/ 917 w 1182"/>
              <a:gd name="T9" fmla="*/ 50 h 302"/>
              <a:gd name="T10" fmla="*/ 912 w 1182"/>
              <a:gd name="T11" fmla="*/ 44 h 302"/>
              <a:gd name="T12" fmla="*/ 878 w 1182"/>
              <a:gd name="T13" fmla="*/ 51 h 302"/>
              <a:gd name="T14" fmla="*/ 790 w 1182"/>
              <a:gd name="T15" fmla="*/ 51 h 302"/>
              <a:gd name="T16" fmla="*/ 751 w 1182"/>
              <a:gd name="T17" fmla="*/ 57 h 302"/>
              <a:gd name="T18" fmla="*/ 863 w 1182"/>
              <a:gd name="T19" fmla="*/ 72 h 302"/>
              <a:gd name="T20" fmla="*/ 875 w 1182"/>
              <a:gd name="T21" fmla="*/ 80 h 302"/>
              <a:gd name="T22" fmla="*/ 832 w 1182"/>
              <a:gd name="T23" fmla="*/ 101 h 302"/>
              <a:gd name="T24" fmla="*/ 792 w 1182"/>
              <a:gd name="T25" fmla="*/ 107 h 302"/>
              <a:gd name="T26" fmla="*/ 777 w 1182"/>
              <a:gd name="T27" fmla="*/ 109 h 302"/>
              <a:gd name="T28" fmla="*/ 862 w 1182"/>
              <a:gd name="T29" fmla="*/ 109 h 302"/>
              <a:gd name="T30" fmla="*/ 893 w 1182"/>
              <a:gd name="T31" fmla="*/ 116 h 302"/>
              <a:gd name="T32" fmla="*/ 923 w 1182"/>
              <a:gd name="T33" fmla="*/ 117 h 302"/>
              <a:gd name="T34" fmla="*/ 725 w 1182"/>
              <a:gd name="T35" fmla="*/ 130 h 302"/>
              <a:gd name="T36" fmla="*/ 690 w 1182"/>
              <a:gd name="T37" fmla="*/ 134 h 302"/>
              <a:gd name="T38" fmla="*/ 461 w 1182"/>
              <a:gd name="T39" fmla="*/ 146 h 302"/>
              <a:gd name="T40" fmla="*/ 435 w 1182"/>
              <a:gd name="T41" fmla="*/ 130 h 302"/>
              <a:gd name="T42" fmla="*/ 516 w 1182"/>
              <a:gd name="T43" fmla="*/ 118 h 302"/>
              <a:gd name="T44" fmla="*/ 491 w 1182"/>
              <a:gd name="T45" fmla="*/ 96 h 302"/>
              <a:gd name="T46" fmla="*/ 360 w 1182"/>
              <a:gd name="T47" fmla="*/ 108 h 302"/>
              <a:gd name="T48" fmla="*/ 329 w 1182"/>
              <a:gd name="T49" fmla="*/ 95 h 302"/>
              <a:gd name="T50" fmla="*/ 321 w 1182"/>
              <a:gd name="T51" fmla="*/ 88 h 302"/>
              <a:gd name="T52" fmla="*/ 333 w 1182"/>
              <a:gd name="T53" fmla="*/ 75 h 302"/>
              <a:gd name="T54" fmla="*/ 382 w 1182"/>
              <a:gd name="T55" fmla="*/ 71 h 302"/>
              <a:gd name="T56" fmla="*/ 207 w 1182"/>
              <a:gd name="T57" fmla="*/ 19 h 302"/>
              <a:gd name="T58" fmla="*/ 143 w 1182"/>
              <a:gd name="T59" fmla="*/ 5 h 302"/>
              <a:gd name="T60" fmla="*/ 67 w 1182"/>
              <a:gd name="T61" fmla="*/ 36 h 302"/>
              <a:gd name="T62" fmla="*/ 40 w 1182"/>
              <a:gd name="T63" fmla="*/ 73 h 302"/>
              <a:gd name="T64" fmla="*/ 25 w 1182"/>
              <a:gd name="T65" fmla="*/ 147 h 302"/>
              <a:gd name="T66" fmla="*/ 28 w 1182"/>
              <a:gd name="T67" fmla="*/ 191 h 302"/>
              <a:gd name="T68" fmla="*/ 103 w 1182"/>
              <a:gd name="T69" fmla="*/ 235 h 302"/>
              <a:gd name="T70" fmla="*/ 155 w 1182"/>
              <a:gd name="T71" fmla="*/ 258 h 302"/>
              <a:gd name="T72" fmla="*/ 304 w 1182"/>
              <a:gd name="T73" fmla="*/ 271 h 302"/>
              <a:gd name="T74" fmla="*/ 374 w 1182"/>
              <a:gd name="T75" fmla="*/ 290 h 302"/>
              <a:gd name="T76" fmla="*/ 402 w 1182"/>
              <a:gd name="T77" fmla="*/ 280 h 302"/>
              <a:gd name="T78" fmla="*/ 429 w 1182"/>
              <a:gd name="T79" fmla="*/ 258 h 302"/>
              <a:gd name="T80" fmla="*/ 379 w 1182"/>
              <a:gd name="T81" fmla="*/ 267 h 302"/>
              <a:gd name="T82" fmla="*/ 408 w 1182"/>
              <a:gd name="T83" fmla="*/ 251 h 302"/>
              <a:gd name="T84" fmla="*/ 662 w 1182"/>
              <a:gd name="T85" fmla="*/ 240 h 302"/>
              <a:gd name="T86" fmla="*/ 707 w 1182"/>
              <a:gd name="T87" fmla="*/ 235 h 302"/>
              <a:gd name="T88" fmla="*/ 702 w 1182"/>
              <a:gd name="T89" fmla="*/ 248 h 302"/>
              <a:gd name="T90" fmla="*/ 670 w 1182"/>
              <a:gd name="T91" fmla="*/ 267 h 302"/>
              <a:gd name="T92" fmla="*/ 744 w 1182"/>
              <a:gd name="T93" fmla="*/ 268 h 302"/>
              <a:gd name="T94" fmla="*/ 744 w 1182"/>
              <a:gd name="T95" fmla="*/ 279 h 302"/>
              <a:gd name="T96" fmla="*/ 960 w 1182"/>
              <a:gd name="T97" fmla="*/ 282 h 302"/>
              <a:gd name="T98" fmla="*/ 1073 w 1182"/>
              <a:gd name="T99" fmla="*/ 290 h 302"/>
              <a:gd name="T100" fmla="*/ 1086 w 1182"/>
              <a:gd name="T101" fmla="*/ 260 h 302"/>
              <a:gd name="T102" fmla="*/ 1135 w 1182"/>
              <a:gd name="T103" fmla="*/ 236 h 302"/>
              <a:gd name="T104" fmla="*/ 1168 w 1182"/>
              <a:gd name="T105" fmla="*/ 198 h 302"/>
              <a:gd name="T106" fmla="*/ 1164 w 1182"/>
              <a:gd name="T107" fmla="*/ 16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2" h="302">
                <a:moveTo>
                  <a:pt x="1167" y="169"/>
                </a:moveTo>
                <a:cubicBezTo>
                  <a:pt x="1169" y="163"/>
                  <a:pt x="1177" y="162"/>
                  <a:pt x="1180" y="157"/>
                </a:cubicBezTo>
                <a:cubicBezTo>
                  <a:pt x="1173" y="154"/>
                  <a:pt x="1182" y="149"/>
                  <a:pt x="1171" y="148"/>
                </a:cubicBezTo>
                <a:cubicBezTo>
                  <a:pt x="1173" y="147"/>
                  <a:pt x="1176" y="145"/>
                  <a:pt x="1177" y="143"/>
                </a:cubicBezTo>
                <a:cubicBezTo>
                  <a:pt x="1170" y="144"/>
                  <a:pt x="1170" y="144"/>
                  <a:pt x="1170" y="144"/>
                </a:cubicBezTo>
                <a:cubicBezTo>
                  <a:pt x="1167" y="142"/>
                  <a:pt x="1162" y="140"/>
                  <a:pt x="1161" y="137"/>
                </a:cubicBezTo>
                <a:cubicBezTo>
                  <a:pt x="1164" y="132"/>
                  <a:pt x="1167" y="122"/>
                  <a:pt x="1162" y="117"/>
                </a:cubicBezTo>
                <a:cubicBezTo>
                  <a:pt x="1161" y="118"/>
                  <a:pt x="1161" y="118"/>
                  <a:pt x="1161" y="118"/>
                </a:cubicBezTo>
                <a:cubicBezTo>
                  <a:pt x="1158" y="116"/>
                  <a:pt x="1158" y="116"/>
                  <a:pt x="1158" y="116"/>
                </a:cubicBezTo>
                <a:cubicBezTo>
                  <a:pt x="1166" y="114"/>
                  <a:pt x="1154" y="109"/>
                  <a:pt x="1164" y="107"/>
                </a:cubicBezTo>
                <a:cubicBezTo>
                  <a:pt x="1176" y="96"/>
                  <a:pt x="1160" y="89"/>
                  <a:pt x="1161" y="77"/>
                </a:cubicBezTo>
                <a:cubicBezTo>
                  <a:pt x="1172" y="66"/>
                  <a:pt x="1150" y="56"/>
                  <a:pt x="1159" y="43"/>
                </a:cubicBezTo>
                <a:cubicBezTo>
                  <a:pt x="1157" y="34"/>
                  <a:pt x="1137" y="39"/>
                  <a:pt x="1135" y="29"/>
                </a:cubicBezTo>
                <a:cubicBezTo>
                  <a:pt x="1128" y="26"/>
                  <a:pt x="1130" y="29"/>
                  <a:pt x="1124" y="31"/>
                </a:cubicBezTo>
                <a:cubicBezTo>
                  <a:pt x="1118" y="30"/>
                  <a:pt x="1109" y="32"/>
                  <a:pt x="1107" y="27"/>
                </a:cubicBezTo>
                <a:cubicBezTo>
                  <a:pt x="1097" y="32"/>
                  <a:pt x="1092" y="17"/>
                  <a:pt x="1080" y="24"/>
                </a:cubicBezTo>
                <a:cubicBezTo>
                  <a:pt x="1065" y="18"/>
                  <a:pt x="1044" y="25"/>
                  <a:pt x="1031" y="29"/>
                </a:cubicBezTo>
                <a:cubicBezTo>
                  <a:pt x="1039" y="31"/>
                  <a:pt x="1039" y="31"/>
                  <a:pt x="1039" y="31"/>
                </a:cubicBezTo>
                <a:cubicBezTo>
                  <a:pt x="1039" y="33"/>
                  <a:pt x="1036" y="34"/>
                  <a:pt x="1034" y="35"/>
                </a:cubicBezTo>
                <a:cubicBezTo>
                  <a:pt x="1029" y="34"/>
                  <a:pt x="1019" y="37"/>
                  <a:pt x="1019" y="31"/>
                </a:cubicBezTo>
                <a:cubicBezTo>
                  <a:pt x="1014" y="32"/>
                  <a:pt x="1012" y="33"/>
                  <a:pt x="1007" y="35"/>
                </a:cubicBezTo>
                <a:cubicBezTo>
                  <a:pt x="1007" y="34"/>
                  <a:pt x="1005" y="34"/>
                  <a:pt x="1006" y="33"/>
                </a:cubicBezTo>
                <a:cubicBezTo>
                  <a:pt x="996" y="35"/>
                  <a:pt x="984" y="36"/>
                  <a:pt x="976" y="39"/>
                </a:cubicBezTo>
                <a:cubicBezTo>
                  <a:pt x="987" y="39"/>
                  <a:pt x="997" y="34"/>
                  <a:pt x="1007" y="36"/>
                </a:cubicBezTo>
                <a:cubicBezTo>
                  <a:pt x="1012" y="35"/>
                  <a:pt x="1016" y="32"/>
                  <a:pt x="1019" y="37"/>
                </a:cubicBezTo>
                <a:cubicBezTo>
                  <a:pt x="1012" y="42"/>
                  <a:pt x="997" y="38"/>
                  <a:pt x="991" y="43"/>
                </a:cubicBezTo>
                <a:cubicBezTo>
                  <a:pt x="977" y="41"/>
                  <a:pt x="963" y="48"/>
                  <a:pt x="949" y="45"/>
                </a:cubicBezTo>
                <a:cubicBezTo>
                  <a:pt x="945" y="48"/>
                  <a:pt x="930" y="43"/>
                  <a:pt x="935" y="51"/>
                </a:cubicBezTo>
                <a:cubicBezTo>
                  <a:pt x="928" y="54"/>
                  <a:pt x="919" y="56"/>
                  <a:pt x="912" y="53"/>
                </a:cubicBezTo>
                <a:cubicBezTo>
                  <a:pt x="917" y="50"/>
                  <a:pt x="917" y="50"/>
                  <a:pt x="917" y="50"/>
                </a:cubicBezTo>
                <a:cubicBezTo>
                  <a:pt x="911" y="49"/>
                  <a:pt x="913" y="55"/>
                  <a:pt x="908" y="55"/>
                </a:cubicBezTo>
                <a:cubicBezTo>
                  <a:pt x="906" y="53"/>
                  <a:pt x="906" y="53"/>
                  <a:pt x="906" y="53"/>
                </a:cubicBezTo>
                <a:cubicBezTo>
                  <a:pt x="909" y="51"/>
                  <a:pt x="909" y="51"/>
                  <a:pt x="909" y="51"/>
                </a:cubicBezTo>
                <a:cubicBezTo>
                  <a:pt x="884" y="50"/>
                  <a:pt x="884" y="50"/>
                  <a:pt x="884" y="50"/>
                </a:cubicBezTo>
                <a:cubicBezTo>
                  <a:pt x="895" y="46"/>
                  <a:pt x="913" y="51"/>
                  <a:pt x="923" y="46"/>
                </a:cubicBezTo>
                <a:cubicBezTo>
                  <a:pt x="920" y="44"/>
                  <a:pt x="915" y="46"/>
                  <a:pt x="912" y="44"/>
                </a:cubicBezTo>
                <a:cubicBezTo>
                  <a:pt x="894" y="50"/>
                  <a:pt x="870" y="41"/>
                  <a:pt x="856" y="48"/>
                </a:cubicBezTo>
                <a:cubicBezTo>
                  <a:pt x="854" y="50"/>
                  <a:pt x="850" y="49"/>
                  <a:pt x="847" y="49"/>
                </a:cubicBezTo>
                <a:cubicBezTo>
                  <a:pt x="848" y="50"/>
                  <a:pt x="848" y="51"/>
                  <a:pt x="847" y="51"/>
                </a:cubicBezTo>
                <a:cubicBezTo>
                  <a:pt x="847" y="51"/>
                  <a:pt x="848" y="51"/>
                  <a:pt x="848" y="50"/>
                </a:cubicBezTo>
                <a:cubicBezTo>
                  <a:pt x="856" y="50"/>
                  <a:pt x="861" y="55"/>
                  <a:pt x="865" y="48"/>
                </a:cubicBezTo>
                <a:cubicBezTo>
                  <a:pt x="868" y="54"/>
                  <a:pt x="873" y="48"/>
                  <a:pt x="878" y="51"/>
                </a:cubicBezTo>
                <a:cubicBezTo>
                  <a:pt x="878" y="52"/>
                  <a:pt x="878" y="52"/>
                  <a:pt x="878" y="52"/>
                </a:cubicBezTo>
                <a:cubicBezTo>
                  <a:pt x="861" y="53"/>
                  <a:pt x="841" y="61"/>
                  <a:pt x="827" y="48"/>
                </a:cubicBezTo>
                <a:cubicBezTo>
                  <a:pt x="824" y="48"/>
                  <a:pt x="821" y="50"/>
                  <a:pt x="820" y="50"/>
                </a:cubicBezTo>
                <a:cubicBezTo>
                  <a:pt x="829" y="51"/>
                  <a:pt x="829" y="51"/>
                  <a:pt x="829" y="51"/>
                </a:cubicBezTo>
                <a:cubicBezTo>
                  <a:pt x="824" y="55"/>
                  <a:pt x="824" y="55"/>
                  <a:pt x="824" y="55"/>
                </a:cubicBezTo>
                <a:cubicBezTo>
                  <a:pt x="812" y="49"/>
                  <a:pt x="799" y="57"/>
                  <a:pt x="790" y="51"/>
                </a:cubicBezTo>
                <a:cubicBezTo>
                  <a:pt x="790" y="52"/>
                  <a:pt x="790" y="52"/>
                  <a:pt x="790" y="52"/>
                </a:cubicBezTo>
                <a:cubicBezTo>
                  <a:pt x="792" y="52"/>
                  <a:pt x="792" y="53"/>
                  <a:pt x="793" y="53"/>
                </a:cubicBezTo>
                <a:cubicBezTo>
                  <a:pt x="790" y="53"/>
                  <a:pt x="785" y="57"/>
                  <a:pt x="782" y="55"/>
                </a:cubicBezTo>
                <a:cubicBezTo>
                  <a:pt x="781" y="56"/>
                  <a:pt x="781" y="56"/>
                  <a:pt x="781" y="56"/>
                </a:cubicBezTo>
                <a:cubicBezTo>
                  <a:pt x="778" y="56"/>
                  <a:pt x="772" y="55"/>
                  <a:pt x="774" y="52"/>
                </a:cubicBezTo>
                <a:cubicBezTo>
                  <a:pt x="769" y="58"/>
                  <a:pt x="757" y="54"/>
                  <a:pt x="751" y="57"/>
                </a:cubicBezTo>
                <a:cubicBezTo>
                  <a:pt x="753" y="58"/>
                  <a:pt x="753" y="58"/>
                  <a:pt x="753" y="58"/>
                </a:cubicBezTo>
                <a:cubicBezTo>
                  <a:pt x="744" y="60"/>
                  <a:pt x="744" y="60"/>
                  <a:pt x="744" y="60"/>
                </a:cubicBezTo>
                <a:cubicBezTo>
                  <a:pt x="747" y="62"/>
                  <a:pt x="747" y="62"/>
                  <a:pt x="747" y="62"/>
                </a:cubicBezTo>
                <a:cubicBezTo>
                  <a:pt x="789" y="52"/>
                  <a:pt x="820" y="68"/>
                  <a:pt x="862" y="63"/>
                </a:cubicBezTo>
                <a:cubicBezTo>
                  <a:pt x="865" y="65"/>
                  <a:pt x="865" y="65"/>
                  <a:pt x="865" y="65"/>
                </a:cubicBezTo>
                <a:cubicBezTo>
                  <a:pt x="868" y="67"/>
                  <a:pt x="868" y="70"/>
                  <a:pt x="863" y="72"/>
                </a:cubicBezTo>
                <a:cubicBezTo>
                  <a:pt x="870" y="73"/>
                  <a:pt x="875" y="71"/>
                  <a:pt x="879" y="73"/>
                </a:cubicBezTo>
                <a:cubicBezTo>
                  <a:pt x="881" y="73"/>
                  <a:pt x="882" y="73"/>
                  <a:pt x="882" y="72"/>
                </a:cubicBezTo>
                <a:cubicBezTo>
                  <a:pt x="888" y="76"/>
                  <a:pt x="888" y="76"/>
                  <a:pt x="888" y="76"/>
                </a:cubicBezTo>
                <a:cubicBezTo>
                  <a:pt x="893" y="73"/>
                  <a:pt x="897" y="77"/>
                  <a:pt x="902" y="77"/>
                </a:cubicBezTo>
                <a:cubicBezTo>
                  <a:pt x="899" y="79"/>
                  <a:pt x="899" y="79"/>
                  <a:pt x="899" y="79"/>
                </a:cubicBezTo>
                <a:cubicBezTo>
                  <a:pt x="892" y="82"/>
                  <a:pt x="881" y="84"/>
                  <a:pt x="875" y="80"/>
                </a:cubicBezTo>
                <a:cubicBezTo>
                  <a:pt x="878" y="88"/>
                  <a:pt x="865" y="83"/>
                  <a:pt x="863" y="89"/>
                </a:cubicBezTo>
                <a:cubicBezTo>
                  <a:pt x="863" y="91"/>
                  <a:pt x="863" y="93"/>
                  <a:pt x="866" y="94"/>
                </a:cubicBezTo>
                <a:cubicBezTo>
                  <a:pt x="865" y="95"/>
                  <a:pt x="865" y="95"/>
                  <a:pt x="865" y="95"/>
                </a:cubicBezTo>
                <a:cubicBezTo>
                  <a:pt x="869" y="98"/>
                  <a:pt x="869" y="98"/>
                  <a:pt x="869" y="98"/>
                </a:cubicBezTo>
                <a:cubicBezTo>
                  <a:pt x="868" y="107"/>
                  <a:pt x="857" y="98"/>
                  <a:pt x="850" y="101"/>
                </a:cubicBezTo>
                <a:cubicBezTo>
                  <a:pt x="844" y="102"/>
                  <a:pt x="835" y="105"/>
                  <a:pt x="832" y="101"/>
                </a:cubicBezTo>
                <a:cubicBezTo>
                  <a:pt x="817" y="112"/>
                  <a:pt x="806" y="95"/>
                  <a:pt x="793" y="105"/>
                </a:cubicBezTo>
                <a:cubicBezTo>
                  <a:pt x="788" y="105"/>
                  <a:pt x="779" y="101"/>
                  <a:pt x="772" y="104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67" y="105"/>
                  <a:pt x="760" y="110"/>
                  <a:pt x="757" y="105"/>
                </a:cubicBezTo>
                <a:cubicBezTo>
                  <a:pt x="754" y="108"/>
                  <a:pt x="754" y="108"/>
                  <a:pt x="754" y="108"/>
                </a:cubicBezTo>
                <a:cubicBezTo>
                  <a:pt x="769" y="108"/>
                  <a:pt x="781" y="104"/>
                  <a:pt x="792" y="107"/>
                </a:cubicBezTo>
                <a:cubicBezTo>
                  <a:pt x="799" y="105"/>
                  <a:pt x="807" y="107"/>
                  <a:pt x="813" y="109"/>
                </a:cubicBezTo>
                <a:cubicBezTo>
                  <a:pt x="811" y="110"/>
                  <a:pt x="811" y="110"/>
                  <a:pt x="811" y="110"/>
                </a:cubicBezTo>
                <a:cubicBezTo>
                  <a:pt x="809" y="111"/>
                  <a:pt x="807" y="109"/>
                  <a:pt x="805" y="109"/>
                </a:cubicBezTo>
                <a:cubicBezTo>
                  <a:pt x="805" y="110"/>
                  <a:pt x="806" y="112"/>
                  <a:pt x="804" y="112"/>
                </a:cubicBezTo>
                <a:cubicBezTo>
                  <a:pt x="794" y="108"/>
                  <a:pt x="786" y="112"/>
                  <a:pt x="775" y="110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3" y="108"/>
                  <a:pt x="771" y="111"/>
                  <a:pt x="768" y="111"/>
                </a:cubicBezTo>
                <a:cubicBezTo>
                  <a:pt x="761" y="115"/>
                  <a:pt x="749" y="111"/>
                  <a:pt x="744" y="116"/>
                </a:cubicBezTo>
                <a:cubicBezTo>
                  <a:pt x="766" y="116"/>
                  <a:pt x="766" y="116"/>
                  <a:pt x="766" y="116"/>
                </a:cubicBezTo>
                <a:cubicBezTo>
                  <a:pt x="794" y="118"/>
                  <a:pt x="825" y="109"/>
                  <a:pt x="856" y="112"/>
                </a:cubicBezTo>
                <a:cubicBezTo>
                  <a:pt x="856" y="108"/>
                  <a:pt x="856" y="108"/>
                  <a:pt x="856" y="108"/>
                </a:cubicBezTo>
                <a:cubicBezTo>
                  <a:pt x="858" y="109"/>
                  <a:pt x="861" y="107"/>
                  <a:pt x="862" y="109"/>
                </a:cubicBezTo>
                <a:cubicBezTo>
                  <a:pt x="861" y="110"/>
                  <a:pt x="860" y="111"/>
                  <a:pt x="859" y="110"/>
                </a:cubicBezTo>
                <a:cubicBezTo>
                  <a:pt x="862" y="112"/>
                  <a:pt x="862" y="112"/>
                  <a:pt x="862" y="112"/>
                </a:cubicBezTo>
                <a:cubicBezTo>
                  <a:pt x="866" y="109"/>
                  <a:pt x="871" y="113"/>
                  <a:pt x="874" y="109"/>
                </a:cubicBezTo>
                <a:cubicBezTo>
                  <a:pt x="869" y="117"/>
                  <a:pt x="886" y="114"/>
                  <a:pt x="890" y="116"/>
                </a:cubicBezTo>
                <a:cubicBezTo>
                  <a:pt x="887" y="118"/>
                  <a:pt x="887" y="118"/>
                  <a:pt x="887" y="118"/>
                </a:cubicBezTo>
                <a:cubicBezTo>
                  <a:pt x="889" y="118"/>
                  <a:pt x="891" y="118"/>
                  <a:pt x="893" y="116"/>
                </a:cubicBezTo>
                <a:cubicBezTo>
                  <a:pt x="891" y="116"/>
                  <a:pt x="889" y="117"/>
                  <a:pt x="888" y="115"/>
                </a:cubicBezTo>
                <a:cubicBezTo>
                  <a:pt x="890" y="114"/>
                  <a:pt x="890" y="114"/>
                  <a:pt x="890" y="114"/>
                </a:cubicBezTo>
                <a:cubicBezTo>
                  <a:pt x="893" y="115"/>
                  <a:pt x="898" y="113"/>
                  <a:pt x="900" y="115"/>
                </a:cubicBezTo>
                <a:cubicBezTo>
                  <a:pt x="900" y="116"/>
                  <a:pt x="898" y="116"/>
                  <a:pt x="899" y="117"/>
                </a:cubicBezTo>
                <a:cubicBezTo>
                  <a:pt x="902" y="115"/>
                  <a:pt x="902" y="115"/>
                  <a:pt x="902" y="115"/>
                </a:cubicBezTo>
                <a:cubicBezTo>
                  <a:pt x="909" y="116"/>
                  <a:pt x="917" y="114"/>
                  <a:pt x="923" y="117"/>
                </a:cubicBezTo>
                <a:cubicBezTo>
                  <a:pt x="920" y="121"/>
                  <a:pt x="916" y="118"/>
                  <a:pt x="912" y="118"/>
                </a:cubicBezTo>
                <a:cubicBezTo>
                  <a:pt x="906" y="125"/>
                  <a:pt x="891" y="119"/>
                  <a:pt x="884" y="124"/>
                </a:cubicBezTo>
                <a:cubicBezTo>
                  <a:pt x="860" y="123"/>
                  <a:pt x="837" y="129"/>
                  <a:pt x="813" y="130"/>
                </a:cubicBezTo>
                <a:cubicBezTo>
                  <a:pt x="808" y="128"/>
                  <a:pt x="808" y="128"/>
                  <a:pt x="808" y="128"/>
                </a:cubicBezTo>
                <a:cubicBezTo>
                  <a:pt x="798" y="132"/>
                  <a:pt x="793" y="128"/>
                  <a:pt x="784" y="128"/>
                </a:cubicBezTo>
                <a:cubicBezTo>
                  <a:pt x="765" y="130"/>
                  <a:pt x="742" y="128"/>
                  <a:pt x="725" y="130"/>
                </a:cubicBezTo>
                <a:cubicBezTo>
                  <a:pt x="725" y="127"/>
                  <a:pt x="725" y="127"/>
                  <a:pt x="725" y="127"/>
                </a:cubicBezTo>
                <a:cubicBezTo>
                  <a:pt x="720" y="128"/>
                  <a:pt x="712" y="126"/>
                  <a:pt x="711" y="131"/>
                </a:cubicBezTo>
                <a:cubicBezTo>
                  <a:pt x="710" y="130"/>
                  <a:pt x="708" y="129"/>
                  <a:pt x="708" y="128"/>
                </a:cubicBezTo>
                <a:cubicBezTo>
                  <a:pt x="705" y="130"/>
                  <a:pt x="696" y="128"/>
                  <a:pt x="695" y="133"/>
                </a:cubicBezTo>
                <a:cubicBezTo>
                  <a:pt x="693" y="133"/>
                  <a:pt x="692" y="133"/>
                  <a:pt x="691" y="132"/>
                </a:cubicBezTo>
                <a:cubicBezTo>
                  <a:pt x="691" y="133"/>
                  <a:pt x="691" y="134"/>
                  <a:pt x="690" y="134"/>
                </a:cubicBezTo>
                <a:cubicBezTo>
                  <a:pt x="688" y="133"/>
                  <a:pt x="686" y="133"/>
                  <a:pt x="685" y="132"/>
                </a:cubicBezTo>
                <a:cubicBezTo>
                  <a:pt x="685" y="131"/>
                  <a:pt x="687" y="131"/>
                  <a:pt x="686" y="130"/>
                </a:cubicBezTo>
                <a:cubicBezTo>
                  <a:pt x="674" y="131"/>
                  <a:pt x="662" y="132"/>
                  <a:pt x="650" y="133"/>
                </a:cubicBezTo>
                <a:cubicBezTo>
                  <a:pt x="650" y="135"/>
                  <a:pt x="650" y="135"/>
                  <a:pt x="650" y="135"/>
                </a:cubicBezTo>
                <a:cubicBezTo>
                  <a:pt x="588" y="144"/>
                  <a:pt x="532" y="146"/>
                  <a:pt x="466" y="149"/>
                </a:cubicBezTo>
                <a:cubicBezTo>
                  <a:pt x="461" y="146"/>
                  <a:pt x="461" y="146"/>
                  <a:pt x="461" y="146"/>
                </a:cubicBezTo>
                <a:cubicBezTo>
                  <a:pt x="429" y="149"/>
                  <a:pt x="399" y="141"/>
                  <a:pt x="366" y="141"/>
                </a:cubicBezTo>
                <a:cubicBezTo>
                  <a:pt x="372" y="137"/>
                  <a:pt x="380" y="137"/>
                  <a:pt x="388" y="137"/>
                </a:cubicBezTo>
                <a:cubicBezTo>
                  <a:pt x="414" y="129"/>
                  <a:pt x="452" y="134"/>
                  <a:pt x="478" y="133"/>
                </a:cubicBezTo>
                <a:cubicBezTo>
                  <a:pt x="481" y="131"/>
                  <a:pt x="481" y="131"/>
                  <a:pt x="481" y="131"/>
                </a:cubicBezTo>
                <a:cubicBezTo>
                  <a:pt x="469" y="131"/>
                  <a:pt x="454" y="130"/>
                  <a:pt x="439" y="132"/>
                </a:cubicBezTo>
                <a:cubicBezTo>
                  <a:pt x="435" y="130"/>
                  <a:pt x="435" y="130"/>
                  <a:pt x="435" y="130"/>
                </a:cubicBezTo>
                <a:cubicBezTo>
                  <a:pt x="441" y="126"/>
                  <a:pt x="446" y="129"/>
                  <a:pt x="454" y="126"/>
                </a:cubicBezTo>
                <a:cubicBezTo>
                  <a:pt x="462" y="130"/>
                  <a:pt x="466" y="124"/>
                  <a:pt x="470" y="121"/>
                </a:cubicBezTo>
                <a:cubicBezTo>
                  <a:pt x="480" y="121"/>
                  <a:pt x="492" y="122"/>
                  <a:pt x="498" y="125"/>
                </a:cubicBezTo>
                <a:cubicBezTo>
                  <a:pt x="500" y="124"/>
                  <a:pt x="500" y="124"/>
                  <a:pt x="500" y="124"/>
                </a:cubicBezTo>
                <a:cubicBezTo>
                  <a:pt x="497" y="122"/>
                  <a:pt x="497" y="122"/>
                  <a:pt x="497" y="122"/>
                </a:cubicBezTo>
                <a:cubicBezTo>
                  <a:pt x="501" y="119"/>
                  <a:pt x="512" y="118"/>
                  <a:pt x="516" y="118"/>
                </a:cubicBezTo>
                <a:cubicBezTo>
                  <a:pt x="510" y="118"/>
                  <a:pt x="505" y="113"/>
                  <a:pt x="501" y="109"/>
                </a:cubicBezTo>
                <a:cubicBezTo>
                  <a:pt x="516" y="108"/>
                  <a:pt x="516" y="108"/>
                  <a:pt x="516" y="108"/>
                </a:cubicBezTo>
                <a:cubicBezTo>
                  <a:pt x="526" y="108"/>
                  <a:pt x="533" y="105"/>
                  <a:pt x="540" y="107"/>
                </a:cubicBezTo>
                <a:cubicBezTo>
                  <a:pt x="538" y="105"/>
                  <a:pt x="535" y="104"/>
                  <a:pt x="531" y="104"/>
                </a:cubicBezTo>
                <a:cubicBezTo>
                  <a:pt x="527" y="91"/>
                  <a:pt x="507" y="102"/>
                  <a:pt x="497" y="99"/>
                </a:cubicBezTo>
                <a:cubicBezTo>
                  <a:pt x="491" y="96"/>
                  <a:pt x="491" y="96"/>
                  <a:pt x="491" y="96"/>
                </a:cubicBezTo>
                <a:cubicBezTo>
                  <a:pt x="478" y="97"/>
                  <a:pt x="466" y="101"/>
                  <a:pt x="452" y="101"/>
                </a:cubicBezTo>
                <a:cubicBezTo>
                  <a:pt x="448" y="104"/>
                  <a:pt x="445" y="107"/>
                  <a:pt x="443" y="110"/>
                </a:cubicBezTo>
                <a:cubicBezTo>
                  <a:pt x="437" y="112"/>
                  <a:pt x="428" y="111"/>
                  <a:pt x="426" y="107"/>
                </a:cubicBezTo>
                <a:cubicBezTo>
                  <a:pt x="426" y="107"/>
                  <a:pt x="428" y="106"/>
                  <a:pt x="427" y="105"/>
                </a:cubicBezTo>
                <a:cubicBezTo>
                  <a:pt x="424" y="105"/>
                  <a:pt x="424" y="105"/>
                  <a:pt x="424" y="105"/>
                </a:cubicBezTo>
                <a:cubicBezTo>
                  <a:pt x="403" y="106"/>
                  <a:pt x="381" y="107"/>
                  <a:pt x="360" y="108"/>
                </a:cubicBezTo>
                <a:cubicBezTo>
                  <a:pt x="358" y="106"/>
                  <a:pt x="355" y="106"/>
                  <a:pt x="353" y="107"/>
                </a:cubicBezTo>
                <a:cubicBezTo>
                  <a:pt x="350" y="103"/>
                  <a:pt x="338" y="107"/>
                  <a:pt x="342" y="101"/>
                </a:cubicBezTo>
                <a:cubicBezTo>
                  <a:pt x="341" y="100"/>
                  <a:pt x="338" y="99"/>
                  <a:pt x="339" y="97"/>
                </a:cubicBezTo>
                <a:cubicBezTo>
                  <a:pt x="336" y="98"/>
                  <a:pt x="337" y="101"/>
                  <a:pt x="335" y="102"/>
                </a:cubicBezTo>
                <a:cubicBezTo>
                  <a:pt x="330" y="102"/>
                  <a:pt x="325" y="99"/>
                  <a:pt x="323" y="97"/>
                </a:cubicBezTo>
                <a:cubicBezTo>
                  <a:pt x="329" y="95"/>
                  <a:pt x="329" y="95"/>
                  <a:pt x="329" y="95"/>
                </a:cubicBezTo>
                <a:cubicBezTo>
                  <a:pt x="324" y="96"/>
                  <a:pt x="319" y="91"/>
                  <a:pt x="317" y="96"/>
                </a:cubicBezTo>
                <a:cubicBezTo>
                  <a:pt x="315" y="95"/>
                  <a:pt x="315" y="94"/>
                  <a:pt x="315" y="93"/>
                </a:cubicBezTo>
                <a:cubicBezTo>
                  <a:pt x="330" y="92"/>
                  <a:pt x="330" y="92"/>
                  <a:pt x="330" y="92"/>
                </a:cubicBezTo>
                <a:cubicBezTo>
                  <a:pt x="326" y="90"/>
                  <a:pt x="318" y="91"/>
                  <a:pt x="317" y="87"/>
                </a:cubicBezTo>
                <a:cubicBezTo>
                  <a:pt x="318" y="86"/>
                  <a:pt x="318" y="85"/>
                  <a:pt x="320" y="85"/>
                </a:cubicBezTo>
                <a:cubicBezTo>
                  <a:pt x="321" y="86"/>
                  <a:pt x="322" y="87"/>
                  <a:pt x="321" y="88"/>
                </a:cubicBezTo>
                <a:cubicBezTo>
                  <a:pt x="323" y="83"/>
                  <a:pt x="333" y="84"/>
                  <a:pt x="330" y="79"/>
                </a:cubicBezTo>
                <a:cubicBezTo>
                  <a:pt x="338" y="80"/>
                  <a:pt x="338" y="80"/>
                  <a:pt x="338" y="80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29" y="80"/>
                  <a:pt x="330" y="74"/>
                  <a:pt x="330" y="72"/>
                </a:cubicBezTo>
                <a:cubicBezTo>
                  <a:pt x="332" y="72"/>
                  <a:pt x="334" y="72"/>
                  <a:pt x="335" y="73"/>
                </a:cubicBezTo>
                <a:cubicBezTo>
                  <a:pt x="334" y="74"/>
                  <a:pt x="333" y="74"/>
                  <a:pt x="333" y="75"/>
                </a:cubicBezTo>
                <a:cubicBezTo>
                  <a:pt x="352" y="77"/>
                  <a:pt x="376" y="78"/>
                  <a:pt x="397" y="79"/>
                </a:cubicBezTo>
                <a:cubicBezTo>
                  <a:pt x="418" y="87"/>
                  <a:pt x="437" y="73"/>
                  <a:pt x="455" y="80"/>
                </a:cubicBezTo>
                <a:cubicBezTo>
                  <a:pt x="492" y="75"/>
                  <a:pt x="531" y="78"/>
                  <a:pt x="567" y="75"/>
                </a:cubicBezTo>
                <a:cubicBezTo>
                  <a:pt x="570" y="71"/>
                  <a:pt x="575" y="78"/>
                  <a:pt x="576" y="73"/>
                </a:cubicBezTo>
                <a:cubicBezTo>
                  <a:pt x="537" y="75"/>
                  <a:pt x="503" y="71"/>
                  <a:pt x="466" y="72"/>
                </a:cubicBezTo>
                <a:cubicBezTo>
                  <a:pt x="439" y="70"/>
                  <a:pt x="409" y="76"/>
                  <a:pt x="382" y="71"/>
                </a:cubicBezTo>
                <a:cubicBezTo>
                  <a:pt x="379" y="77"/>
                  <a:pt x="377" y="69"/>
                  <a:pt x="376" y="71"/>
                </a:cubicBezTo>
                <a:cubicBezTo>
                  <a:pt x="359" y="70"/>
                  <a:pt x="339" y="66"/>
                  <a:pt x="320" y="63"/>
                </a:cubicBezTo>
                <a:cubicBezTo>
                  <a:pt x="308" y="61"/>
                  <a:pt x="296" y="54"/>
                  <a:pt x="283" y="57"/>
                </a:cubicBezTo>
                <a:cubicBezTo>
                  <a:pt x="254" y="52"/>
                  <a:pt x="227" y="42"/>
                  <a:pt x="208" y="27"/>
                </a:cubicBezTo>
                <a:cubicBezTo>
                  <a:pt x="211" y="25"/>
                  <a:pt x="211" y="25"/>
                  <a:pt x="211" y="25"/>
                </a:cubicBezTo>
                <a:cubicBezTo>
                  <a:pt x="208" y="24"/>
                  <a:pt x="209" y="21"/>
                  <a:pt x="207" y="19"/>
                </a:cubicBezTo>
                <a:cubicBezTo>
                  <a:pt x="206" y="20"/>
                  <a:pt x="204" y="25"/>
                  <a:pt x="199" y="24"/>
                </a:cubicBezTo>
                <a:cubicBezTo>
                  <a:pt x="199" y="15"/>
                  <a:pt x="183" y="14"/>
                  <a:pt x="179" y="9"/>
                </a:cubicBezTo>
                <a:cubicBezTo>
                  <a:pt x="176" y="11"/>
                  <a:pt x="176" y="11"/>
                  <a:pt x="176" y="11"/>
                </a:cubicBezTo>
                <a:cubicBezTo>
                  <a:pt x="171" y="7"/>
                  <a:pt x="171" y="7"/>
                  <a:pt x="171" y="7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0" y="5"/>
                  <a:pt x="151" y="3"/>
                  <a:pt x="143" y="5"/>
                </a:cubicBezTo>
                <a:cubicBezTo>
                  <a:pt x="143" y="0"/>
                  <a:pt x="138" y="7"/>
                  <a:pt x="138" y="2"/>
                </a:cubicBezTo>
                <a:cubicBezTo>
                  <a:pt x="133" y="1"/>
                  <a:pt x="130" y="3"/>
                  <a:pt x="126" y="4"/>
                </a:cubicBezTo>
                <a:cubicBezTo>
                  <a:pt x="119" y="8"/>
                  <a:pt x="113" y="13"/>
                  <a:pt x="103" y="14"/>
                </a:cubicBezTo>
                <a:cubicBezTo>
                  <a:pt x="95" y="7"/>
                  <a:pt x="93" y="20"/>
                  <a:pt x="85" y="16"/>
                </a:cubicBezTo>
                <a:cubicBezTo>
                  <a:pt x="88" y="23"/>
                  <a:pt x="76" y="20"/>
                  <a:pt x="74" y="25"/>
                </a:cubicBezTo>
                <a:cubicBezTo>
                  <a:pt x="74" y="28"/>
                  <a:pt x="58" y="32"/>
                  <a:pt x="67" y="36"/>
                </a:cubicBezTo>
                <a:cubicBezTo>
                  <a:pt x="51" y="35"/>
                  <a:pt x="45" y="49"/>
                  <a:pt x="36" y="50"/>
                </a:cubicBezTo>
                <a:cubicBezTo>
                  <a:pt x="40" y="52"/>
                  <a:pt x="35" y="55"/>
                  <a:pt x="34" y="57"/>
                </a:cubicBezTo>
                <a:cubicBezTo>
                  <a:pt x="42" y="57"/>
                  <a:pt x="42" y="64"/>
                  <a:pt x="51" y="63"/>
                </a:cubicBezTo>
                <a:cubicBezTo>
                  <a:pt x="45" y="65"/>
                  <a:pt x="44" y="70"/>
                  <a:pt x="45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0" y="73"/>
                  <a:pt x="40" y="73"/>
                  <a:pt x="40" y="73"/>
                </a:cubicBezTo>
                <a:cubicBezTo>
                  <a:pt x="42" y="76"/>
                  <a:pt x="47" y="79"/>
                  <a:pt x="49" y="80"/>
                </a:cubicBezTo>
                <a:cubicBezTo>
                  <a:pt x="39" y="83"/>
                  <a:pt x="39" y="83"/>
                  <a:pt x="39" y="83"/>
                </a:cubicBezTo>
                <a:cubicBezTo>
                  <a:pt x="50" y="90"/>
                  <a:pt x="30" y="88"/>
                  <a:pt x="30" y="93"/>
                </a:cubicBezTo>
                <a:cubicBezTo>
                  <a:pt x="41" y="99"/>
                  <a:pt x="27" y="104"/>
                  <a:pt x="36" y="110"/>
                </a:cubicBezTo>
                <a:cubicBezTo>
                  <a:pt x="20" y="111"/>
                  <a:pt x="35" y="121"/>
                  <a:pt x="28" y="126"/>
                </a:cubicBezTo>
                <a:cubicBezTo>
                  <a:pt x="0" y="125"/>
                  <a:pt x="32" y="140"/>
                  <a:pt x="25" y="147"/>
                </a:cubicBezTo>
                <a:cubicBezTo>
                  <a:pt x="34" y="152"/>
                  <a:pt x="26" y="157"/>
                  <a:pt x="33" y="164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31" y="179"/>
                  <a:pt x="38" y="182"/>
                  <a:pt x="31" y="184"/>
                </a:cubicBezTo>
                <a:cubicBezTo>
                  <a:pt x="33" y="185"/>
                  <a:pt x="33" y="185"/>
                  <a:pt x="33" y="185"/>
                </a:cubicBezTo>
                <a:cubicBezTo>
                  <a:pt x="34" y="188"/>
                  <a:pt x="30" y="189"/>
                  <a:pt x="28" y="191"/>
                </a:cubicBezTo>
                <a:cubicBezTo>
                  <a:pt x="34" y="192"/>
                  <a:pt x="43" y="193"/>
                  <a:pt x="45" y="198"/>
                </a:cubicBezTo>
                <a:cubicBezTo>
                  <a:pt x="44" y="198"/>
                  <a:pt x="43" y="199"/>
                  <a:pt x="43" y="200"/>
                </a:cubicBezTo>
                <a:cubicBezTo>
                  <a:pt x="40" y="208"/>
                  <a:pt x="53" y="207"/>
                  <a:pt x="59" y="208"/>
                </a:cubicBezTo>
                <a:cubicBezTo>
                  <a:pt x="74" y="203"/>
                  <a:pt x="65" y="219"/>
                  <a:pt x="79" y="218"/>
                </a:cubicBezTo>
                <a:cubicBezTo>
                  <a:pt x="82" y="223"/>
                  <a:pt x="74" y="223"/>
                  <a:pt x="73" y="226"/>
                </a:cubicBezTo>
                <a:cubicBezTo>
                  <a:pt x="82" y="221"/>
                  <a:pt x="89" y="238"/>
                  <a:pt x="103" y="235"/>
                </a:cubicBezTo>
                <a:cubicBezTo>
                  <a:pt x="106" y="238"/>
                  <a:pt x="109" y="232"/>
                  <a:pt x="112" y="237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15" y="237"/>
                  <a:pt x="115" y="238"/>
                  <a:pt x="118" y="238"/>
                </a:cubicBezTo>
                <a:cubicBezTo>
                  <a:pt x="125" y="247"/>
                  <a:pt x="140" y="246"/>
                  <a:pt x="150" y="252"/>
                </a:cubicBezTo>
                <a:cubicBezTo>
                  <a:pt x="153" y="251"/>
                  <a:pt x="157" y="251"/>
                  <a:pt x="159" y="253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157" y="257"/>
                  <a:pt x="158" y="259"/>
                  <a:pt x="159" y="260"/>
                </a:cubicBezTo>
                <a:cubicBezTo>
                  <a:pt x="162" y="254"/>
                  <a:pt x="171" y="259"/>
                  <a:pt x="174" y="255"/>
                </a:cubicBezTo>
                <a:cubicBezTo>
                  <a:pt x="179" y="258"/>
                  <a:pt x="188" y="256"/>
                  <a:pt x="193" y="260"/>
                </a:cubicBezTo>
                <a:cubicBezTo>
                  <a:pt x="205" y="256"/>
                  <a:pt x="220" y="261"/>
                  <a:pt x="232" y="264"/>
                </a:cubicBezTo>
                <a:cubicBezTo>
                  <a:pt x="240" y="262"/>
                  <a:pt x="249" y="269"/>
                  <a:pt x="257" y="265"/>
                </a:cubicBezTo>
                <a:cubicBezTo>
                  <a:pt x="304" y="271"/>
                  <a:pt x="304" y="271"/>
                  <a:pt x="304" y="271"/>
                </a:cubicBezTo>
                <a:cubicBezTo>
                  <a:pt x="312" y="275"/>
                  <a:pt x="323" y="277"/>
                  <a:pt x="335" y="277"/>
                </a:cubicBezTo>
                <a:cubicBezTo>
                  <a:pt x="342" y="278"/>
                  <a:pt x="348" y="275"/>
                  <a:pt x="351" y="280"/>
                </a:cubicBezTo>
                <a:cubicBezTo>
                  <a:pt x="355" y="280"/>
                  <a:pt x="358" y="280"/>
                  <a:pt x="360" y="282"/>
                </a:cubicBezTo>
                <a:cubicBezTo>
                  <a:pt x="343" y="280"/>
                  <a:pt x="331" y="286"/>
                  <a:pt x="315" y="285"/>
                </a:cubicBezTo>
                <a:cubicBezTo>
                  <a:pt x="324" y="285"/>
                  <a:pt x="334" y="290"/>
                  <a:pt x="341" y="293"/>
                </a:cubicBezTo>
                <a:cubicBezTo>
                  <a:pt x="353" y="290"/>
                  <a:pt x="367" y="302"/>
                  <a:pt x="374" y="290"/>
                </a:cubicBezTo>
                <a:cubicBezTo>
                  <a:pt x="391" y="290"/>
                  <a:pt x="403" y="288"/>
                  <a:pt x="423" y="289"/>
                </a:cubicBezTo>
                <a:cubicBezTo>
                  <a:pt x="421" y="284"/>
                  <a:pt x="421" y="284"/>
                  <a:pt x="421" y="284"/>
                </a:cubicBezTo>
                <a:cubicBezTo>
                  <a:pt x="406" y="286"/>
                  <a:pt x="393" y="286"/>
                  <a:pt x="379" y="284"/>
                </a:cubicBezTo>
                <a:cubicBezTo>
                  <a:pt x="379" y="283"/>
                  <a:pt x="382" y="282"/>
                  <a:pt x="384" y="280"/>
                </a:cubicBezTo>
                <a:cubicBezTo>
                  <a:pt x="386" y="278"/>
                  <a:pt x="389" y="281"/>
                  <a:pt x="391" y="281"/>
                </a:cubicBezTo>
                <a:cubicBezTo>
                  <a:pt x="395" y="281"/>
                  <a:pt x="399" y="284"/>
                  <a:pt x="402" y="280"/>
                </a:cubicBezTo>
                <a:cubicBezTo>
                  <a:pt x="405" y="282"/>
                  <a:pt x="405" y="282"/>
                  <a:pt x="405" y="282"/>
                </a:cubicBezTo>
                <a:cubicBezTo>
                  <a:pt x="408" y="280"/>
                  <a:pt x="408" y="280"/>
                  <a:pt x="408" y="280"/>
                </a:cubicBezTo>
                <a:cubicBezTo>
                  <a:pt x="423" y="279"/>
                  <a:pt x="434" y="284"/>
                  <a:pt x="446" y="278"/>
                </a:cubicBezTo>
                <a:cubicBezTo>
                  <a:pt x="444" y="278"/>
                  <a:pt x="441" y="279"/>
                  <a:pt x="440" y="277"/>
                </a:cubicBezTo>
                <a:cubicBezTo>
                  <a:pt x="449" y="271"/>
                  <a:pt x="439" y="262"/>
                  <a:pt x="448" y="257"/>
                </a:cubicBezTo>
                <a:cubicBezTo>
                  <a:pt x="442" y="259"/>
                  <a:pt x="433" y="253"/>
                  <a:pt x="429" y="258"/>
                </a:cubicBezTo>
                <a:cubicBezTo>
                  <a:pt x="437" y="261"/>
                  <a:pt x="437" y="261"/>
                  <a:pt x="437" y="261"/>
                </a:cubicBezTo>
                <a:cubicBezTo>
                  <a:pt x="424" y="265"/>
                  <a:pt x="410" y="261"/>
                  <a:pt x="397" y="264"/>
                </a:cubicBezTo>
                <a:cubicBezTo>
                  <a:pt x="397" y="261"/>
                  <a:pt x="399" y="259"/>
                  <a:pt x="402" y="258"/>
                </a:cubicBezTo>
                <a:cubicBezTo>
                  <a:pt x="397" y="255"/>
                  <a:pt x="395" y="260"/>
                  <a:pt x="393" y="261"/>
                </a:cubicBezTo>
                <a:cubicBezTo>
                  <a:pt x="393" y="261"/>
                  <a:pt x="394" y="261"/>
                  <a:pt x="394" y="262"/>
                </a:cubicBezTo>
                <a:cubicBezTo>
                  <a:pt x="390" y="265"/>
                  <a:pt x="384" y="268"/>
                  <a:pt x="379" y="267"/>
                </a:cubicBezTo>
                <a:cubicBezTo>
                  <a:pt x="385" y="265"/>
                  <a:pt x="380" y="260"/>
                  <a:pt x="382" y="258"/>
                </a:cubicBezTo>
                <a:cubicBezTo>
                  <a:pt x="372" y="263"/>
                  <a:pt x="360" y="260"/>
                  <a:pt x="350" y="257"/>
                </a:cubicBezTo>
                <a:cubicBezTo>
                  <a:pt x="347" y="259"/>
                  <a:pt x="345" y="256"/>
                  <a:pt x="342" y="256"/>
                </a:cubicBezTo>
                <a:cubicBezTo>
                  <a:pt x="344" y="255"/>
                  <a:pt x="344" y="255"/>
                  <a:pt x="344" y="255"/>
                </a:cubicBezTo>
                <a:cubicBezTo>
                  <a:pt x="354" y="254"/>
                  <a:pt x="372" y="257"/>
                  <a:pt x="381" y="250"/>
                </a:cubicBezTo>
                <a:cubicBezTo>
                  <a:pt x="391" y="248"/>
                  <a:pt x="400" y="255"/>
                  <a:pt x="408" y="251"/>
                </a:cubicBezTo>
                <a:cubicBezTo>
                  <a:pt x="466" y="252"/>
                  <a:pt x="527" y="242"/>
                  <a:pt x="588" y="244"/>
                </a:cubicBezTo>
                <a:cubicBezTo>
                  <a:pt x="592" y="246"/>
                  <a:pt x="592" y="246"/>
                  <a:pt x="592" y="246"/>
                </a:cubicBezTo>
                <a:cubicBezTo>
                  <a:pt x="589" y="244"/>
                  <a:pt x="599" y="244"/>
                  <a:pt x="597" y="245"/>
                </a:cubicBezTo>
                <a:cubicBezTo>
                  <a:pt x="609" y="241"/>
                  <a:pt x="626" y="240"/>
                  <a:pt x="640" y="242"/>
                </a:cubicBezTo>
                <a:cubicBezTo>
                  <a:pt x="645" y="240"/>
                  <a:pt x="649" y="237"/>
                  <a:pt x="655" y="237"/>
                </a:cubicBezTo>
                <a:cubicBezTo>
                  <a:pt x="660" y="237"/>
                  <a:pt x="663" y="240"/>
                  <a:pt x="662" y="240"/>
                </a:cubicBezTo>
                <a:cubicBezTo>
                  <a:pt x="667" y="241"/>
                  <a:pt x="672" y="233"/>
                  <a:pt x="674" y="239"/>
                </a:cubicBezTo>
                <a:cubicBezTo>
                  <a:pt x="678" y="239"/>
                  <a:pt x="682" y="240"/>
                  <a:pt x="685" y="238"/>
                </a:cubicBezTo>
                <a:cubicBezTo>
                  <a:pt x="683" y="238"/>
                  <a:pt x="681" y="238"/>
                  <a:pt x="680" y="237"/>
                </a:cubicBezTo>
                <a:cubicBezTo>
                  <a:pt x="683" y="234"/>
                  <a:pt x="689" y="235"/>
                  <a:pt x="690" y="232"/>
                </a:cubicBezTo>
                <a:cubicBezTo>
                  <a:pt x="691" y="232"/>
                  <a:pt x="693" y="233"/>
                  <a:pt x="692" y="234"/>
                </a:cubicBezTo>
                <a:cubicBezTo>
                  <a:pt x="697" y="234"/>
                  <a:pt x="703" y="233"/>
                  <a:pt x="707" y="235"/>
                </a:cubicBezTo>
                <a:cubicBezTo>
                  <a:pt x="698" y="238"/>
                  <a:pt x="698" y="238"/>
                  <a:pt x="698" y="238"/>
                </a:cubicBezTo>
                <a:cubicBezTo>
                  <a:pt x="700" y="238"/>
                  <a:pt x="704" y="239"/>
                  <a:pt x="705" y="237"/>
                </a:cubicBezTo>
                <a:cubicBezTo>
                  <a:pt x="712" y="237"/>
                  <a:pt x="724" y="232"/>
                  <a:pt x="723" y="241"/>
                </a:cubicBezTo>
                <a:cubicBezTo>
                  <a:pt x="710" y="243"/>
                  <a:pt x="710" y="243"/>
                  <a:pt x="710" y="243"/>
                </a:cubicBezTo>
                <a:cubicBezTo>
                  <a:pt x="714" y="242"/>
                  <a:pt x="717" y="245"/>
                  <a:pt x="720" y="245"/>
                </a:cubicBezTo>
                <a:cubicBezTo>
                  <a:pt x="716" y="249"/>
                  <a:pt x="706" y="246"/>
                  <a:pt x="702" y="248"/>
                </a:cubicBezTo>
                <a:cubicBezTo>
                  <a:pt x="709" y="249"/>
                  <a:pt x="718" y="247"/>
                  <a:pt x="723" y="250"/>
                </a:cubicBezTo>
                <a:cubicBezTo>
                  <a:pt x="721" y="255"/>
                  <a:pt x="710" y="255"/>
                  <a:pt x="705" y="255"/>
                </a:cubicBezTo>
                <a:cubicBezTo>
                  <a:pt x="705" y="253"/>
                  <a:pt x="705" y="253"/>
                  <a:pt x="705" y="253"/>
                </a:cubicBezTo>
                <a:cubicBezTo>
                  <a:pt x="692" y="261"/>
                  <a:pt x="668" y="260"/>
                  <a:pt x="649" y="263"/>
                </a:cubicBezTo>
                <a:cubicBezTo>
                  <a:pt x="638" y="268"/>
                  <a:pt x="621" y="265"/>
                  <a:pt x="612" y="270"/>
                </a:cubicBezTo>
                <a:cubicBezTo>
                  <a:pt x="632" y="268"/>
                  <a:pt x="654" y="264"/>
                  <a:pt x="670" y="267"/>
                </a:cubicBezTo>
                <a:cubicBezTo>
                  <a:pt x="676" y="264"/>
                  <a:pt x="682" y="262"/>
                  <a:pt x="689" y="266"/>
                </a:cubicBezTo>
                <a:cubicBezTo>
                  <a:pt x="686" y="268"/>
                  <a:pt x="686" y="268"/>
                  <a:pt x="686" y="268"/>
                </a:cubicBezTo>
                <a:cubicBezTo>
                  <a:pt x="691" y="267"/>
                  <a:pt x="698" y="268"/>
                  <a:pt x="701" y="264"/>
                </a:cubicBezTo>
                <a:cubicBezTo>
                  <a:pt x="705" y="264"/>
                  <a:pt x="710" y="263"/>
                  <a:pt x="713" y="265"/>
                </a:cubicBezTo>
                <a:cubicBezTo>
                  <a:pt x="712" y="265"/>
                  <a:pt x="711" y="266"/>
                  <a:pt x="711" y="267"/>
                </a:cubicBezTo>
                <a:cubicBezTo>
                  <a:pt x="723" y="265"/>
                  <a:pt x="730" y="268"/>
                  <a:pt x="744" y="268"/>
                </a:cubicBezTo>
                <a:cubicBezTo>
                  <a:pt x="744" y="270"/>
                  <a:pt x="744" y="270"/>
                  <a:pt x="744" y="270"/>
                </a:cubicBezTo>
                <a:cubicBezTo>
                  <a:pt x="740" y="273"/>
                  <a:pt x="730" y="272"/>
                  <a:pt x="725" y="271"/>
                </a:cubicBezTo>
                <a:cubicBezTo>
                  <a:pt x="725" y="270"/>
                  <a:pt x="725" y="270"/>
                  <a:pt x="725" y="270"/>
                </a:cubicBezTo>
                <a:cubicBezTo>
                  <a:pt x="714" y="268"/>
                  <a:pt x="701" y="274"/>
                  <a:pt x="689" y="275"/>
                </a:cubicBezTo>
                <a:cubicBezTo>
                  <a:pt x="684" y="272"/>
                  <a:pt x="676" y="275"/>
                  <a:pt x="671" y="277"/>
                </a:cubicBezTo>
                <a:cubicBezTo>
                  <a:pt x="695" y="284"/>
                  <a:pt x="722" y="272"/>
                  <a:pt x="744" y="279"/>
                </a:cubicBezTo>
                <a:cubicBezTo>
                  <a:pt x="744" y="281"/>
                  <a:pt x="744" y="281"/>
                  <a:pt x="744" y="281"/>
                </a:cubicBezTo>
                <a:cubicBezTo>
                  <a:pt x="761" y="281"/>
                  <a:pt x="785" y="283"/>
                  <a:pt x="804" y="279"/>
                </a:cubicBezTo>
                <a:cubicBezTo>
                  <a:pt x="809" y="282"/>
                  <a:pt x="815" y="278"/>
                  <a:pt x="821" y="282"/>
                </a:cubicBezTo>
                <a:cubicBezTo>
                  <a:pt x="868" y="285"/>
                  <a:pt x="902" y="283"/>
                  <a:pt x="948" y="283"/>
                </a:cubicBezTo>
                <a:cubicBezTo>
                  <a:pt x="948" y="284"/>
                  <a:pt x="948" y="284"/>
                  <a:pt x="948" y="284"/>
                </a:cubicBezTo>
                <a:cubicBezTo>
                  <a:pt x="952" y="284"/>
                  <a:pt x="958" y="286"/>
                  <a:pt x="960" y="282"/>
                </a:cubicBezTo>
                <a:cubicBezTo>
                  <a:pt x="986" y="285"/>
                  <a:pt x="1017" y="287"/>
                  <a:pt x="1045" y="291"/>
                </a:cubicBezTo>
                <a:cubicBezTo>
                  <a:pt x="1054" y="291"/>
                  <a:pt x="1059" y="290"/>
                  <a:pt x="1064" y="296"/>
                </a:cubicBezTo>
                <a:cubicBezTo>
                  <a:pt x="1065" y="295"/>
                  <a:pt x="1065" y="295"/>
                  <a:pt x="1065" y="295"/>
                </a:cubicBezTo>
                <a:cubicBezTo>
                  <a:pt x="1057" y="292"/>
                  <a:pt x="1069" y="290"/>
                  <a:pt x="1067" y="286"/>
                </a:cubicBezTo>
                <a:cubicBezTo>
                  <a:pt x="1069" y="288"/>
                  <a:pt x="1069" y="289"/>
                  <a:pt x="1071" y="291"/>
                </a:cubicBezTo>
                <a:cubicBezTo>
                  <a:pt x="1073" y="290"/>
                  <a:pt x="1073" y="290"/>
                  <a:pt x="1073" y="290"/>
                </a:cubicBezTo>
                <a:cubicBezTo>
                  <a:pt x="1076" y="292"/>
                  <a:pt x="1076" y="292"/>
                  <a:pt x="1076" y="292"/>
                </a:cubicBezTo>
                <a:cubicBezTo>
                  <a:pt x="1080" y="289"/>
                  <a:pt x="1086" y="288"/>
                  <a:pt x="1088" y="284"/>
                </a:cubicBezTo>
                <a:cubicBezTo>
                  <a:pt x="1089" y="280"/>
                  <a:pt x="1094" y="272"/>
                  <a:pt x="1083" y="271"/>
                </a:cubicBezTo>
                <a:cubicBezTo>
                  <a:pt x="1085" y="270"/>
                  <a:pt x="1085" y="270"/>
                  <a:pt x="1085" y="270"/>
                </a:cubicBezTo>
                <a:cubicBezTo>
                  <a:pt x="1079" y="269"/>
                  <a:pt x="1079" y="269"/>
                  <a:pt x="1079" y="269"/>
                </a:cubicBezTo>
                <a:cubicBezTo>
                  <a:pt x="1080" y="266"/>
                  <a:pt x="1081" y="262"/>
                  <a:pt x="1086" y="260"/>
                </a:cubicBezTo>
                <a:cubicBezTo>
                  <a:pt x="1091" y="259"/>
                  <a:pt x="1093" y="261"/>
                  <a:pt x="1095" y="263"/>
                </a:cubicBezTo>
                <a:cubicBezTo>
                  <a:pt x="1101" y="260"/>
                  <a:pt x="1101" y="260"/>
                  <a:pt x="1101" y="260"/>
                </a:cubicBezTo>
                <a:cubicBezTo>
                  <a:pt x="1103" y="260"/>
                  <a:pt x="1103" y="262"/>
                  <a:pt x="1103" y="263"/>
                </a:cubicBezTo>
                <a:cubicBezTo>
                  <a:pt x="1110" y="255"/>
                  <a:pt x="1122" y="248"/>
                  <a:pt x="1124" y="238"/>
                </a:cubicBezTo>
                <a:cubicBezTo>
                  <a:pt x="1127" y="240"/>
                  <a:pt x="1127" y="240"/>
                  <a:pt x="1127" y="240"/>
                </a:cubicBezTo>
                <a:cubicBezTo>
                  <a:pt x="1130" y="239"/>
                  <a:pt x="1133" y="238"/>
                  <a:pt x="1135" y="236"/>
                </a:cubicBezTo>
                <a:cubicBezTo>
                  <a:pt x="1139" y="233"/>
                  <a:pt x="1132" y="231"/>
                  <a:pt x="1132" y="228"/>
                </a:cubicBezTo>
                <a:cubicBezTo>
                  <a:pt x="1140" y="226"/>
                  <a:pt x="1140" y="226"/>
                  <a:pt x="1140" y="226"/>
                </a:cubicBezTo>
                <a:cubicBezTo>
                  <a:pt x="1139" y="225"/>
                  <a:pt x="1138" y="225"/>
                  <a:pt x="1138" y="224"/>
                </a:cubicBezTo>
                <a:cubicBezTo>
                  <a:pt x="1140" y="215"/>
                  <a:pt x="1153" y="218"/>
                  <a:pt x="1161" y="221"/>
                </a:cubicBezTo>
                <a:cubicBezTo>
                  <a:pt x="1178" y="225"/>
                  <a:pt x="1162" y="211"/>
                  <a:pt x="1176" y="209"/>
                </a:cubicBezTo>
                <a:cubicBezTo>
                  <a:pt x="1175" y="205"/>
                  <a:pt x="1172" y="201"/>
                  <a:pt x="1168" y="198"/>
                </a:cubicBezTo>
                <a:cubicBezTo>
                  <a:pt x="1166" y="195"/>
                  <a:pt x="1166" y="191"/>
                  <a:pt x="1170" y="189"/>
                </a:cubicBezTo>
                <a:cubicBezTo>
                  <a:pt x="1167" y="183"/>
                  <a:pt x="1160" y="178"/>
                  <a:pt x="1165" y="172"/>
                </a:cubicBezTo>
                <a:cubicBezTo>
                  <a:pt x="1161" y="170"/>
                  <a:pt x="1156" y="167"/>
                  <a:pt x="1152" y="171"/>
                </a:cubicBezTo>
                <a:cubicBezTo>
                  <a:pt x="1149" y="167"/>
                  <a:pt x="1156" y="163"/>
                  <a:pt x="1158" y="160"/>
                </a:cubicBezTo>
                <a:cubicBezTo>
                  <a:pt x="1167" y="166"/>
                  <a:pt x="1167" y="166"/>
                  <a:pt x="1167" y="166"/>
                </a:cubicBezTo>
                <a:cubicBezTo>
                  <a:pt x="1164" y="168"/>
                  <a:pt x="1164" y="168"/>
                  <a:pt x="1164" y="168"/>
                </a:cubicBezTo>
                <a:cubicBezTo>
                  <a:pt x="1164" y="168"/>
                  <a:pt x="1165" y="169"/>
                  <a:pt x="1167" y="1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B8938D7-706B-48BD-A023-5DFF5F47031B}"/>
              </a:ext>
            </a:extLst>
          </p:cNvPr>
          <p:cNvSpPr/>
          <p:nvPr/>
        </p:nvSpPr>
        <p:spPr>
          <a:xfrm>
            <a:off x="9091446" y="2598460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春秋时代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19EA00-9D20-4C6A-885B-3C732D4A898D}"/>
              </a:ext>
            </a:extLst>
          </p:cNvPr>
          <p:cNvSpPr txBox="1"/>
          <p:nvPr/>
        </p:nvSpPr>
        <p:spPr>
          <a:xfrm>
            <a:off x="6754428" y="2760244"/>
            <a:ext cx="2123658" cy="25049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在二千五百多年前的春秋时代，中国就已经用土圭观测太阳，测定出了冬至。据说，唐宋时期冬至就是祭天祀祖的日子，皇帝要到郊外举行祭天大典，百姓则要向父母尊长祭拜。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67F49F5-08DB-4810-8FC7-06B80F747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8595">
            <a:off x="1753408" y="1222724"/>
            <a:ext cx="4496465" cy="57049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757DFDC-3E52-4785-AEEB-EFFA9C2DB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49" y="2750877"/>
            <a:ext cx="3716890" cy="37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FB45676-9720-401B-9156-AE7FB155AF10}"/>
              </a:ext>
            </a:extLst>
          </p:cNvPr>
          <p:cNvSpPr txBox="1"/>
          <p:nvPr/>
        </p:nvSpPr>
        <p:spPr>
          <a:xfrm>
            <a:off x="1694793" y="1174490"/>
            <a:ext cx="8802410" cy="45820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据现存文献记载，在二千五百多年前的春秋时代，中国就已经用土圭观测太阳，测定出了冬至。</a:t>
            </a:r>
          </a:p>
        </p:txBody>
      </p:sp>
      <p:sp>
        <p:nvSpPr>
          <p:cNvPr id="10" name="Freeform 50849">
            <a:extLst>
              <a:ext uri="{FF2B5EF4-FFF2-40B4-BE49-F238E27FC236}">
                <a16:creationId xmlns:a16="http://schemas.microsoft.com/office/drawing/2014/main" xmlns="" id="{A252ABEC-C026-4DDA-9339-9B9974A82CC4}"/>
              </a:ext>
            </a:extLst>
          </p:cNvPr>
          <p:cNvSpPr/>
          <p:nvPr/>
        </p:nvSpPr>
        <p:spPr bwMode="auto">
          <a:xfrm>
            <a:off x="1539027" y="1713918"/>
            <a:ext cx="8106417" cy="106680"/>
          </a:xfrm>
          <a:custGeom>
            <a:avLst/>
            <a:gdLst>
              <a:gd name="T0" fmla="*/ 1161 w 1182"/>
              <a:gd name="T1" fmla="*/ 137 h 302"/>
              <a:gd name="T2" fmla="*/ 1159 w 1182"/>
              <a:gd name="T3" fmla="*/ 43 h 302"/>
              <a:gd name="T4" fmla="*/ 1039 w 1182"/>
              <a:gd name="T5" fmla="*/ 31 h 302"/>
              <a:gd name="T6" fmla="*/ 1007 w 1182"/>
              <a:gd name="T7" fmla="*/ 36 h 302"/>
              <a:gd name="T8" fmla="*/ 917 w 1182"/>
              <a:gd name="T9" fmla="*/ 50 h 302"/>
              <a:gd name="T10" fmla="*/ 912 w 1182"/>
              <a:gd name="T11" fmla="*/ 44 h 302"/>
              <a:gd name="T12" fmla="*/ 878 w 1182"/>
              <a:gd name="T13" fmla="*/ 51 h 302"/>
              <a:gd name="T14" fmla="*/ 790 w 1182"/>
              <a:gd name="T15" fmla="*/ 51 h 302"/>
              <a:gd name="T16" fmla="*/ 751 w 1182"/>
              <a:gd name="T17" fmla="*/ 57 h 302"/>
              <a:gd name="T18" fmla="*/ 863 w 1182"/>
              <a:gd name="T19" fmla="*/ 72 h 302"/>
              <a:gd name="T20" fmla="*/ 875 w 1182"/>
              <a:gd name="T21" fmla="*/ 80 h 302"/>
              <a:gd name="T22" fmla="*/ 832 w 1182"/>
              <a:gd name="T23" fmla="*/ 101 h 302"/>
              <a:gd name="T24" fmla="*/ 792 w 1182"/>
              <a:gd name="T25" fmla="*/ 107 h 302"/>
              <a:gd name="T26" fmla="*/ 777 w 1182"/>
              <a:gd name="T27" fmla="*/ 109 h 302"/>
              <a:gd name="T28" fmla="*/ 862 w 1182"/>
              <a:gd name="T29" fmla="*/ 109 h 302"/>
              <a:gd name="T30" fmla="*/ 893 w 1182"/>
              <a:gd name="T31" fmla="*/ 116 h 302"/>
              <a:gd name="T32" fmla="*/ 923 w 1182"/>
              <a:gd name="T33" fmla="*/ 117 h 302"/>
              <a:gd name="T34" fmla="*/ 725 w 1182"/>
              <a:gd name="T35" fmla="*/ 130 h 302"/>
              <a:gd name="T36" fmla="*/ 690 w 1182"/>
              <a:gd name="T37" fmla="*/ 134 h 302"/>
              <a:gd name="T38" fmla="*/ 461 w 1182"/>
              <a:gd name="T39" fmla="*/ 146 h 302"/>
              <a:gd name="T40" fmla="*/ 435 w 1182"/>
              <a:gd name="T41" fmla="*/ 130 h 302"/>
              <a:gd name="T42" fmla="*/ 516 w 1182"/>
              <a:gd name="T43" fmla="*/ 118 h 302"/>
              <a:gd name="T44" fmla="*/ 491 w 1182"/>
              <a:gd name="T45" fmla="*/ 96 h 302"/>
              <a:gd name="T46" fmla="*/ 360 w 1182"/>
              <a:gd name="T47" fmla="*/ 108 h 302"/>
              <a:gd name="T48" fmla="*/ 329 w 1182"/>
              <a:gd name="T49" fmla="*/ 95 h 302"/>
              <a:gd name="T50" fmla="*/ 321 w 1182"/>
              <a:gd name="T51" fmla="*/ 88 h 302"/>
              <a:gd name="T52" fmla="*/ 333 w 1182"/>
              <a:gd name="T53" fmla="*/ 75 h 302"/>
              <a:gd name="T54" fmla="*/ 382 w 1182"/>
              <a:gd name="T55" fmla="*/ 71 h 302"/>
              <a:gd name="T56" fmla="*/ 207 w 1182"/>
              <a:gd name="T57" fmla="*/ 19 h 302"/>
              <a:gd name="T58" fmla="*/ 143 w 1182"/>
              <a:gd name="T59" fmla="*/ 5 h 302"/>
              <a:gd name="T60" fmla="*/ 67 w 1182"/>
              <a:gd name="T61" fmla="*/ 36 h 302"/>
              <a:gd name="T62" fmla="*/ 40 w 1182"/>
              <a:gd name="T63" fmla="*/ 73 h 302"/>
              <a:gd name="T64" fmla="*/ 25 w 1182"/>
              <a:gd name="T65" fmla="*/ 147 h 302"/>
              <a:gd name="T66" fmla="*/ 28 w 1182"/>
              <a:gd name="T67" fmla="*/ 191 h 302"/>
              <a:gd name="T68" fmla="*/ 103 w 1182"/>
              <a:gd name="T69" fmla="*/ 235 h 302"/>
              <a:gd name="T70" fmla="*/ 155 w 1182"/>
              <a:gd name="T71" fmla="*/ 258 h 302"/>
              <a:gd name="T72" fmla="*/ 304 w 1182"/>
              <a:gd name="T73" fmla="*/ 271 h 302"/>
              <a:gd name="T74" fmla="*/ 374 w 1182"/>
              <a:gd name="T75" fmla="*/ 290 h 302"/>
              <a:gd name="T76" fmla="*/ 402 w 1182"/>
              <a:gd name="T77" fmla="*/ 280 h 302"/>
              <a:gd name="T78" fmla="*/ 429 w 1182"/>
              <a:gd name="T79" fmla="*/ 258 h 302"/>
              <a:gd name="T80" fmla="*/ 379 w 1182"/>
              <a:gd name="T81" fmla="*/ 267 h 302"/>
              <a:gd name="T82" fmla="*/ 408 w 1182"/>
              <a:gd name="T83" fmla="*/ 251 h 302"/>
              <a:gd name="T84" fmla="*/ 662 w 1182"/>
              <a:gd name="T85" fmla="*/ 240 h 302"/>
              <a:gd name="T86" fmla="*/ 707 w 1182"/>
              <a:gd name="T87" fmla="*/ 235 h 302"/>
              <a:gd name="T88" fmla="*/ 702 w 1182"/>
              <a:gd name="T89" fmla="*/ 248 h 302"/>
              <a:gd name="T90" fmla="*/ 670 w 1182"/>
              <a:gd name="T91" fmla="*/ 267 h 302"/>
              <a:gd name="T92" fmla="*/ 744 w 1182"/>
              <a:gd name="T93" fmla="*/ 268 h 302"/>
              <a:gd name="T94" fmla="*/ 744 w 1182"/>
              <a:gd name="T95" fmla="*/ 279 h 302"/>
              <a:gd name="T96" fmla="*/ 960 w 1182"/>
              <a:gd name="T97" fmla="*/ 282 h 302"/>
              <a:gd name="T98" fmla="*/ 1073 w 1182"/>
              <a:gd name="T99" fmla="*/ 290 h 302"/>
              <a:gd name="T100" fmla="*/ 1086 w 1182"/>
              <a:gd name="T101" fmla="*/ 260 h 302"/>
              <a:gd name="T102" fmla="*/ 1135 w 1182"/>
              <a:gd name="T103" fmla="*/ 236 h 302"/>
              <a:gd name="T104" fmla="*/ 1168 w 1182"/>
              <a:gd name="T105" fmla="*/ 198 h 302"/>
              <a:gd name="T106" fmla="*/ 1164 w 1182"/>
              <a:gd name="T107" fmla="*/ 16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2" h="302">
                <a:moveTo>
                  <a:pt x="1167" y="169"/>
                </a:moveTo>
                <a:cubicBezTo>
                  <a:pt x="1169" y="163"/>
                  <a:pt x="1177" y="162"/>
                  <a:pt x="1180" y="157"/>
                </a:cubicBezTo>
                <a:cubicBezTo>
                  <a:pt x="1173" y="154"/>
                  <a:pt x="1182" y="149"/>
                  <a:pt x="1171" y="148"/>
                </a:cubicBezTo>
                <a:cubicBezTo>
                  <a:pt x="1173" y="147"/>
                  <a:pt x="1176" y="145"/>
                  <a:pt x="1177" y="143"/>
                </a:cubicBezTo>
                <a:cubicBezTo>
                  <a:pt x="1170" y="144"/>
                  <a:pt x="1170" y="144"/>
                  <a:pt x="1170" y="144"/>
                </a:cubicBezTo>
                <a:cubicBezTo>
                  <a:pt x="1167" y="142"/>
                  <a:pt x="1162" y="140"/>
                  <a:pt x="1161" y="137"/>
                </a:cubicBezTo>
                <a:cubicBezTo>
                  <a:pt x="1164" y="132"/>
                  <a:pt x="1167" y="122"/>
                  <a:pt x="1162" y="117"/>
                </a:cubicBezTo>
                <a:cubicBezTo>
                  <a:pt x="1161" y="118"/>
                  <a:pt x="1161" y="118"/>
                  <a:pt x="1161" y="118"/>
                </a:cubicBezTo>
                <a:cubicBezTo>
                  <a:pt x="1158" y="116"/>
                  <a:pt x="1158" y="116"/>
                  <a:pt x="1158" y="116"/>
                </a:cubicBezTo>
                <a:cubicBezTo>
                  <a:pt x="1166" y="114"/>
                  <a:pt x="1154" y="109"/>
                  <a:pt x="1164" y="107"/>
                </a:cubicBezTo>
                <a:cubicBezTo>
                  <a:pt x="1176" y="96"/>
                  <a:pt x="1160" y="89"/>
                  <a:pt x="1161" y="77"/>
                </a:cubicBezTo>
                <a:cubicBezTo>
                  <a:pt x="1172" y="66"/>
                  <a:pt x="1150" y="56"/>
                  <a:pt x="1159" y="43"/>
                </a:cubicBezTo>
                <a:cubicBezTo>
                  <a:pt x="1157" y="34"/>
                  <a:pt x="1137" y="39"/>
                  <a:pt x="1135" y="29"/>
                </a:cubicBezTo>
                <a:cubicBezTo>
                  <a:pt x="1128" y="26"/>
                  <a:pt x="1130" y="29"/>
                  <a:pt x="1124" y="31"/>
                </a:cubicBezTo>
                <a:cubicBezTo>
                  <a:pt x="1118" y="30"/>
                  <a:pt x="1109" y="32"/>
                  <a:pt x="1107" y="27"/>
                </a:cubicBezTo>
                <a:cubicBezTo>
                  <a:pt x="1097" y="32"/>
                  <a:pt x="1092" y="17"/>
                  <a:pt x="1080" y="24"/>
                </a:cubicBezTo>
                <a:cubicBezTo>
                  <a:pt x="1065" y="18"/>
                  <a:pt x="1044" y="25"/>
                  <a:pt x="1031" y="29"/>
                </a:cubicBezTo>
                <a:cubicBezTo>
                  <a:pt x="1039" y="31"/>
                  <a:pt x="1039" y="31"/>
                  <a:pt x="1039" y="31"/>
                </a:cubicBezTo>
                <a:cubicBezTo>
                  <a:pt x="1039" y="33"/>
                  <a:pt x="1036" y="34"/>
                  <a:pt x="1034" y="35"/>
                </a:cubicBezTo>
                <a:cubicBezTo>
                  <a:pt x="1029" y="34"/>
                  <a:pt x="1019" y="37"/>
                  <a:pt x="1019" y="31"/>
                </a:cubicBezTo>
                <a:cubicBezTo>
                  <a:pt x="1014" y="32"/>
                  <a:pt x="1012" y="33"/>
                  <a:pt x="1007" y="35"/>
                </a:cubicBezTo>
                <a:cubicBezTo>
                  <a:pt x="1007" y="34"/>
                  <a:pt x="1005" y="34"/>
                  <a:pt x="1006" y="33"/>
                </a:cubicBezTo>
                <a:cubicBezTo>
                  <a:pt x="996" y="35"/>
                  <a:pt x="984" y="36"/>
                  <a:pt x="976" y="39"/>
                </a:cubicBezTo>
                <a:cubicBezTo>
                  <a:pt x="987" y="39"/>
                  <a:pt x="997" y="34"/>
                  <a:pt x="1007" y="36"/>
                </a:cubicBezTo>
                <a:cubicBezTo>
                  <a:pt x="1012" y="35"/>
                  <a:pt x="1016" y="32"/>
                  <a:pt x="1019" y="37"/>
                </a:cubicBezTo>
                <a:cubicBezTo>
                  <a:pt x="1012" y="42"/>
                  <a:pt x="997" y="38"/>
                  <a:pt x="991" y="43"/>
                </a:cubicBezTo>
                <a:cubicBezTo>
                  <a:pt x="977" y="41"/>
                  <a:pt x="963" y="48"/>
                  <a:pt x="949" y="45"/>
                </a:cubicBezTo>
                <a:cubicBezTo>
                  <a:pt x="945" y="48"/>
                  <a:pt x="930" y="43"/>
                  <a:pt x="935" y="51"/>
                </a:cubicBezTo>
                <a:cubicBezTo>
                  <a:pt x="928" y="54"/>
                  <a:pt x="919" y="56"/>
                  <a:pt x="912" y="53"/>
                </a:cubicBezTo>
                <a:cubicBezTo>
                  <a:pt x="917" y="50"/>
                  <a:pt x="917" y="50"/>
                  <a:pt x="917" y="50"/>
                </a:cubicBezTo>
                <a:cubicBezTo>
                  <a:pt x="911" y="49"/>
                  <a:pt x="913" y="55"/>
                  <a:pt x="908" y="55"/>
                </a:cubicBezTo>
                <a:cubicBezTo>
                  <a:pt x="906" y="53"/>
                  <a:pt x="906" y="53"/>
                  <a:pt x="906" y="53"/>
                </a:cubicBezTo>
                <a:cubicBezTo>
                  <a:pt x="909" y="51"/>
                  <a:pt x="909" y="51"/>
                  <a:pt x="909" y="51"/>
                </a:cubicBezTo>
                <a:cubicBezTo>
                  <a:pt x="884" y="50"/>
                  <a:pt x="884" y="50"/>
                  <a:pt x="884" y="50"/>
                </a:cubicBezTo>
                <a:cubicBezTo>
                  <a:pt x="895" y="46"/>
                  <a:pt x="913" y="51"/>
                  <a:pt x="923" y="46"/>
                </a:cubicBezTo>
                <a:cubicBezTo>
                  <a:pt x="920" y="44"/>
                  <a:pt x="915" y="46"/>
                  <a:pt x="912" y="44"/>
                </a:cubicBezTo>
                <a:cubicBezTo>
                  <a:pt x="894" y="50"/>
                  <a:pt x="870" y="41"/>
                  <a:pt x="856" y="48"/>
                </a:cubicBezTo>
                <a:cubicBezTo>
                  <a:pt x="854" y="50"/>
                  <a:pt x="850" y="49"/>
                  <a:pt x="847" y="49"/>
                </a:cubicBezTo>
                <a:cubicBezTo>
                  <a:pt x="848" y="50"/>
                  <a:pt x="848" y="51"/>
                  <a:pt x="847" y="51"/>
                </a:cubicBezTo>
                <a:cubicBezTo>
                  <a:pt x="847" y="51"/>
                  <a:pt x="848" y="51"/>
                  <a:pt x="848" y="50"/>
                </a:cubicBezTo>
                <a:cubicBezTo>
                  <a:pt x="856" y="50"/>
                  <a:pt x="861" y="55"/>
                  <a:pt x="865" y="48"/>
                </a:cubicBezTo>
                <a:cubicBezTo>
                  <a:pt x="868" y="54"/>
                  <a:pt x="873" y="48"/>
                  <a:pt x="878" y="51"/>
                </a:cubicBezTo>
                <a:cubicBezTo>
                  <a:pt x="878" y="52"/>
                  <a:pt x="878" y="52"/>
                  <a:pt x="878" y="52"/>
                </a:cubicBezTo>
                <a:cubicBezTo>
                  <a:pt x="861" y="53"/>
                  <a:pt x="841" y="61"/>
                  <a:pt x="827" y="48"/>
                </a:cubicBezTo>
                <a:cubicBezTo>
                  <a:pt x="824" y="48"/>
                  <a:pt x="821" y="50"/>
                  <a:pt x="820" y="50"/>
                </a:cubicBezTo>
                <a:cubicBezTo>
                  <a:pt x="829" y="51"/>
                  <a:pt x="829" y="51"/>
                  <a:pt x="829" y="51"/>
                </a:cubicBezTo>
                <a:cubicBezTo>
                  <a:pt x="824" y="55"/>
                  <a:pt x="824" y="55"/>
                  <a:pt x="824" y="55"/>
                </a:cubicBezTo>
                <a:cubicBezTo>
                  <a:pt x="812" y="49"/>
                  <a:pt x="799" y="57"/>
                  <a:pt x="790" y="51"/>
                </a:cubicBezTo>
                <a:cubicBezTo>
                  <a:pt x="790" y="52"/>
                  <a:pt x="790" y="52"/>
                  <a:pt x="790" y="52"/>
                </a:cubicBezTo>
                <a:cubicBezTo>
                  <a:pt x="792" y="52"/>
                  <a:pt x="792" y="53"/>
                  <a:pt x="793" y="53"/>
                </a:cubicBezTo>
                <a:cubicBezTo>
                  <a:pt x="790" y="53"/>
                  <a:pt x="785" y="57"/>
                  <a:pt x="782" y="55"/>
                </a:cubicBezTo>
                <a:cubicBezTo>
                  <a:pt x="781" y="56"/>
                  <a:pt x="781" y="56"/>
                  <a:pt x="781" y="56"/>
                </a:cubicBezTo>
                <a:cubicBezTo>
                  <a:pt x="778" y="56"/>
                  <a:pt x="772" y="55"/>
                  <a:pt x="774" y="52"/>
                </a:cubicBezTo>
                <a:cubicBezTo>
                  <a:pt x="769" y="58"/>
                  <a:pt x="757" y="54"/>
                  <a:pt x="751" y="57"/>
                </a:cubicBezTo>
                <a:cubicBezTo>
                  <a:pt x="753" y="58"/>
                  <a:pt x="753" y="58"/>
                  <a:pt x="753" y="58"/>
                </a:cubicBezTo>
                <a:cubicBezTo>
                  <a:pt x="744" y="60"/>
                  <a:pt x="744" y="60"/>
                  <a:pt x="744" y="60"/>
                </a:cubicBezTo>
                <a:cubicBezTo>
                  <a:pt x="747" y="62"/>
                  <a:pt x="747" y="62"/>
                  <a:pt x="747" y="62"/>
                </a:cubicBezTo>
                <a:cubicBezTo>
                  <a:pt x="789" y="52"/>
                  <a:pt x="820" y="68"/>
                  <a:pt x="862" y="63"/>
                </a:cubicBezTo>
                <a:cubicBezTo>
                  <a:pt x="865" y="65"/>
                  <a:pt x="865" y="65"/>
                  <a:pt x="865" y="65"/>
                </a:cubicBezTo>
                <a:cubicBezTo>
                  <a:pt x="868" y="67"/>
                  <a:pt x="868" y="70"/>
                  <a:pt x="863" y="72"/>
                </a:cubicBezTo>
                <a:cubicBezTo>
                  <a:pt x="870" y="73"/>
                  <a:pt x="875" y="71"/>
                  <a:pt x="879" y="73"/>
                </a:cubicBezTo>
                <a:cubicBezTo>
                  <a:pt x="881" y="73"/>
                  <a:pt x="882" y="73"/>
                  <a:pt x="882" y="72"/>
                </a:cubicBezTo>
                <a:cubicBezTo>
                  <a:pt x="888" y="76"/>
                  <a:pt x="888" y="76"/>
                  <a:pt x="888" y="76"/>
                </a:cubicBezTo>
                <a:cubicBezTo>
                  <a:pt x="893" y="73"/>
                  <a:pt x="897" y="77"/>
                  <a:pt x="902" y="77"/>
                </a:cubicBezTo>
                <a:cubicBezTo>
                  <a:pt x="899" y="79"/>
                  <a:pt x="899" y="79"/>
                  <a:pt x="899" y="79"/>
                </a:cubicBezTo>
                <a:cubicBezTo>
                  <a:pt x="892" y="82"/>
                  <a:pt x="881" y="84"/>
                  <a:pt x="875" y="80"/>
                </a:cubicBezTo>
                <a:cubicBezTo>
                  <a:pt x="878" y="88"/>
                  <a:pt x="865" y="83"/>
                  <a:pt x="863" y="89"/>
                </a:cubicBezTo>
                <a:cubicBezTo>
                  <a:pt x="863" y="91"/>
                  <a:pt x="863" y="93"/>
                  <a:pt x="866" y="94"/>
                </a:cubicBezTo>
                <a:cubicBezTo>
                  <a:pt x="865" y="95"/>
                  <a:pt x="865" y="95"/>
                  <a:pt x="865" y="95"/>
                </a:cubicBezTo>
                <a:cubicBezTo>
                  <a:pt x="869" y="98"/>
                  <a:pt x="869" y="98"/>
                  <a:pt x="869" y="98"/>
                </a:cubicBezTo>
                <a:cubicBezTo>
                  <a:pt x="868" y="107"/>
                  <a:pt x="857" y="98"/>
                  <a:pt x="850" y="101"/>
                </a:cubicBezTo>
                <a:cubicBezTo>
                  <a:pt x="844" y="102"/>
                  <a:pt x="835" y="105"/>
                  <a:pt x="832" y="101"/>
                </a:cubicBezTo>
                <a:cubicBezTo>
                  <a:pt x="817" y="112"/>
                  <a:pt x="806" y="95"/>
                  <a:pt x="793" y="105"/>
                </a:cubicBezTo>
                <a:cubicBezTo>
                  <a:pt x="788" y="105"/>
                  <a:pt x="779" y="101"/>
                  <a:pt x="772" y="104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67" y="105"/>
                  <a:pt x="760" y="110"/>
                  <a:pt x="757" y="105"/>
                </a:cubicBezTo>
                <a:cubicBezTo>
                  <a:pt x="754" y="108"/>
                  <a:pt x="754" y="108"/>
                  <a:pt x="754" y="108"/>
                </a:cubicBezTo>
                <a:cubicBezTo>
                  <a:pt x="769" y="108"/>
                  <a:pt x="781" y="104"/>
                  <a:pt x="792" y="107"/>
                </a:cubicBezTo>
                <a:cubicBezTo>
                  <a:pt x="799" y="105"/>
                  <a:pt x="807" y="107"/>
                  <a:pt x="813" y="109"/>
                </a:cubicBezTo>
                <a:cubicBezTo>
                  <a:pt x="811" y="110"/>
                  <a:pt x="811" y="110"/>
                  <a:pt x="811" y="110"/>
                </a:cubicBezTo>
                <a:cubicBezTo>
                  <a:pt x="809" y="111"/>
                  <a:pt x="807" y="109"/>
                  <a:pt x="805" y="109"/>
                </a:cubicBezTo>
                <a:cubicBezTo>
                  <a:pt x="805" y="110"/>
                  <a:pt x="806" y="112"/>
                  <a:pt x="804" y="112"/>
                </a:cubicBezTo>
                <a:cubicBezTo>
                  <a:pt x="794" y="108"/>
                  <a:pt x="786" y="112"/>
                  <a:pt x="775" y="110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3" y="108"/>
                  <a:pt x="771" y="111"/>
                  <a:pt x="768" y="111"/>
                </a:cubicBezTo>
                <a:cubicBezTo>
                  <a:pt x="761" y="115"/>
                  <a:pt x="749" y="111"/>
                  <a:pt x="744" y="116"/>
                </a:cubicBezTo>
                <a:cubicBezTo>
                  <a:pt x="766" y="116"/>
                  <a:pt x="766" y="116"/>
                  <a:pt x="766" y="116"/>
                </a:cubicBezTo>
                <a:cubicBezTo>
                  <a:pt x="794" y="118"/>
                  <a:pt x="825" y="109"/>
                  <a:pt x="856" y="112"/>
                </a:cubicBezTo>
                <a:cubicBezTo>
                  <a:pt x="856" y="108"/>
                  <a:pt x="856" y="108"/>
                  <a:pt x="856" y="108"/>
                </a:cubicBezTo>
                <a:cubicBezTo>
                  <a:pt x="858" y="109"/>
                  <a:pt x="861" y="107"/>
                  <a:pt x="862" y="109"/>
                </a:cubicBezTo>
                <a:cubicBezTo>
                  <a:pt x="861" y="110"/>
                  <a:pt x="860" y="111"/>
                  <a:pt x="859" y="110"/>
                </a:cubicBezTo>
                <a:cubicBezTo>
                  <a:pt x="862" y="112"/>
                  <a:pt x="862" y="112"/>
                  <a:pt x="862" y="112"/>
                </a:cubicBezTo>
                <a:cubicBezTo>
                  <a:pt x="866" y="109"/>
                  <a:pt x="871" y="113"/>
                  <a:pt x="874" y="109"/>
                </a:cubicBezTo>
                <a:cubicBezTo>
                  <a:pt x="869" y="117"/>
                  <a:pt x="886" y="114"/>
                  <a:pt x="890" y="116"/>
                </a:cubicBezTo>
                <a:cubicBezTo>
                  <a:pt x="887" y="118"/>
                  <a:pt x="887" y="118"/>
                  <a:pt x="887" y="118"/>
                </a:cubicBezTo>
                <a:cubicBezTo>
                  <a:pt x="889" y="118"/>
                  <a:pt x="891" y="118"/>
                  <a:pt x="893" y="116"/>
                </a:cubicBezTo>
                <a:cubicBezTo>
                  <a:pt x="891" y="116"/>
                  <a:pt x="889" y="117"/>
                  <a:pt x="888" y="115"/>
                </a:cubicBezTo>
                <a:cubicBezTo>
                  <a:pt x="890" y="114"/>
                  <a:pt x="890" y="114"/>
                  <a:pt x="890" y="114"/>
                </a:cubicBezTo>
                <a:cubicBezTo>
                  <a:pt x="893" y="115"/>
                  <a:pt x="898" y="113"/>
                  <a:pt x="900" y="115"/>
                </a:cubicBezTo>
                <a:cubicBezTo>
                  <a:pt x="900" y="116"/>
                  <a:pt x="898" y="116"/>
                  <a:pt x="899" y="117"/>
                </a:cubicBezTo>
                <a:cubicBezTo>
                  <a:pt x="902" y="115"/>
                  <a:pt x="902" y="115"/>
                  <a:pt x="902" y="115"/>
                </a:cubicBezTo>
                <a:cubicBezTo>
                  <a:pt x="909" y="116"/>
                  <a:pt x="917" y="114"/>
                  <a:pt x="923" y="117"/>
                </a:cubicBezTo>
                <a:cubicBezTo>
                  <a:pt x="920" y="121"/>
                  <a:pt x="916" y="118"/>
                  <a:pt x="912" y="118"/>
                </a:cubicBezTo>
                <a:cubicBezTo>
                  <a:pt x="906" y="125"/>
                  <a:pt x="891" y="119"/>
                  <a:pt x="884" y="124"/>
                </a:cubicBezTo>
                <a:cubicBezTo>
                  <a:pt x="860" y="123"/>
                  <a:pt x="837" y="129"/>
                  <a:pt x="813" y="130"/>
                </a:cubicBezTo>
                <a:cubicBezTo>
                  <a:pt x="808" y="128"/>
                  <a:pt x="808" y="128"/>
                  <a:pt x="808" y="128"/>
                </a:cubicBezTo>
                <a:cubicBezTo>
                  <a:pt x="798" y="132"/>
                  <a:pt x="793" y="128"/>
                  <a:pt x="784" y="128"/>
                </a:cubicBezTo>
                <a:cubicBezTo>
                  <a:pt x="765" y="130"/>
                  <a:pt x="742" y="128"/>
                  <a:pt x="725" y="130"/>
                </a:cubicBezTo>
                <a:cubicBezTo>
                  <a:pt x="725" y="127"/>
                  <a:pt x="725" y="127"/>
                  <a:pt x="725" y="127"/>
                </a:cubicBezTo>
                <a:cubicBezTo>
                  <a:pt x="720" y="128"/>
                  <a:pt x="712" y="126"/>
                  <a:pt x="711" y="131"/>
                </a:cubicBezTo>
                <a:cubicBezTo>
                  <a:pt x="710" y="130"/>
                  <a:pt x="708" y="129"/>
                  <a:pt x="708" y="128"/>
                </a:cubicBezTo>
                <a:cubicBezTo>
                  <a:pt x="705" y="130"/>
                  <a:pt x="696" y="128"/>
                  <a:pt x="695" y="133"/>
                </a:cubicBezTo>
                <a:cubicBezTo>
                  <a:pt x="693" y="133"/>
                  <a:pt x="692" y="133"/>
                  <a:pt x="691" y="132"/>
                </a:cubicBezTo>
                <a:cubicBezTo>
                  <a:pt x="691" y="133"/>
                  <a:pt x="691" y="134"/>
                  <a:pt x="690" y="134"/>
                </a:cubicBezTo>
                <a:cubicBezTo>
                  <a:pt x="688" y="133"/>
                  <a:pt x="686" y="133"/>
                  <a:pt x="685" y="132"/>
                </a:cubicBezTo>
                <a:cubicBezTo>
                  <a:pt x="685" y="131"/>
                  <a:pt x="687" y="131"/>
                  <a:pt x="686" y="130"/>
                </a:cubicBezTo>
                <a:cubicBezTo>
                  <a:pt x="674" y="131"/>
                  <a:pt x="662" y="132"/>
                  <a:pt x="650" y="133"/>
                </a:cubicBezTo>
                <a:cubicBezTo>
                  <a:pt x="650" y="135"/>
                  <a:pt x="650" y="135"/>
                  <a:pt x="650" y="135"/>
                </a:cubicBezTo>
                <a:cubicBezTo>
                  <a:pt x="588" y="144"/>
                  <a:pt x="532" y="146"/>
                  <a:pt x="466" y="149"/>
                </a:cubicBezTo>
                <a:cubicBezTo>
                  <a:pt x="461" y="146"/>
                  <a:pt x="461" y="146"/>
                  <a:pt x="461" y="146"/>
                </a:cubicBezTo>
                <a:cubicBezTo>
                  <a:pt x="429" y="149"/>
                  <a:pt x="399" y="141"/>
                  <a:pt x="366" y="141"/>
                </a:cubicBezTo>
                <a:cubicBezTo>
                  <a:pt x="372" y="137"/>
                  <a:pt x="380" y="137"/>
                  <a:pt x="388" y="137"/>
                </a:cubicBezTo>
                <a:cubicBezTo>
                  <a:pt x="414" y="129"/>
                  <a:pt x="452" y="134"/>
                  <a:pt x="478" y="133"/>
                </a:cubicBezTo>
                <a:cubicBezTo>
                  <a:pt x="481" y="131"/>
                  <a:pt x="481" y="131"/>
                  <a:pt x="481" y="131"/>
                </a:cubicBezTo>
                <a:cubicBezTo>
                  <a:pt x="469" y="131"/>
                  <a:pt x="454" y="130"/>
                  <a:pt x="439" y="132"/>
                </a:cubicBezTo>
                <a:cubicBezTo>
                  <a:pt x="435" y="130"/>
                  <a:pt x="435" y="130"/>
                  <a:pt x="435" y="130"/>
                </a:cubicBezTo>
                <a:cubicBezTo>
                  <a:pt x="441" y="126"/>
                  <a:pt x="446" y="129"/>
                  <a:pt x="454" y="126"/>
                </a:cubicBezTo>
                <a:cubicBezTo>
                  <a:pt x="462" y="130"/>
                  <a:pt x="466" y="124"/>
                  <a:pt x="470" y="121"/>
                </a:cubicBezTo>
                <a:cubicBezTo>
                  <a:pt x="480" y="121"/>
                  <a:pt x="492" y="122"/>
                  <a:pt x="498" y="125"/>
                </a:cubicBezTo>
                <a:cubicBezTo>
                  <a:pt x="500" y="124"/>
                  <a:pt x="500" y="124"/>
                  <a:pt x="500" y="124"/>
                </a:cubicBezTo>
                <a:cubicBezTo>
                  <a:pt x="497" y="122"/>
                  <a:pt x="497" y="122"/>
                  <a:pt x="497" y="122"/>
                </a:cubicBezTo>
                <a:cubicBezTo>
                  <a:pt x="501" y="119"/>
                  <a:pt x="512" y="118"/>
                  <a:pt x="516" y="118"/>
                </a:cubicBezTo>
                <a:cubicBezTo>
                  <a:pt x="510" y="118"/>
                  <a:pt x="505" y="113"/>
                  <a:pt x="501" y="109"/>
                </a:cubicBezTo>
                <a:cubicBezTo>
                  <a:pt x="516" y="108"/>
                  <a:pt x="516" y="108"/>
                  <a:pt x="516" y="108"/>
                </a:cubicBezTo>
                <a:cubicBezTo>
                  <a:pt x="526" y="108"/>
                  <a:pt x="533" y="105"/>
                  <a:pt x="540" y="107"/>
                </a:cubicBezTo>
                <a:cubicBezTo>
                  <a:pt x="538" y="105"/>
                  <a:pt x="535" y="104"/>
                  <a:pt x="531" y="104"/>
                </a:cubicBezTo>
                <a:cubicBezTo>
                  <a:pt x="527" y="91"/>
                  <a:pt x="507" y="102"/>
                  <a:pt x="497" y="99"/>
                </a:cubicBezTo>
                <a:cubicBezTo>
                  <a:pt x="491" y="96"/>
                  <a:pt x="491" y="96"/>
                  <a:pt x="491" y="96"/>
                </a:cubicBezTo>
                <a:cubicBezTo>
                  <a:pt x="478" y="97"/>
                  <a:pt x="466" y="101"/>
                  <a:pt x="452" y="101"/>
                </a:cubicBezTo>
                <a:cubicBezTo>
                  <a:pt x="448" y="104"/>
                  <a:pt x="445" y="107"/>
                  <a:pt x="443" y="110"/>
                </a:cubicBezTo>
                <a:cubicBezTo>
                  <a:pt x="437" y="112"/>
                  <a:pt x="428" y="111"/>
                  <a:pt x="426" y="107"/>
                </a:cubicBezTo>
                <a:cubicBezTo>
                  <a:pt x="426" y="107"/>
                  <a:pt x="428" y="106"/>
                  <a:pt x="427" y="105"/>
                </a:cubicBezTo>
                <a:cubicBezTo>
                  <a:pt x="424" y="105"/>
                  <a:pt x="424" y="105"/>
                  <a:pt x="424" y="105"/>
                </a:cubicBezTo>
                <a:cubicBezTo>
                  <a:pt x="403" y="106"/>
                  <a:pt x="381" y="107"/>
                  <a:pt x="360" y="108"/>
                </a:cubicBezTo>
                <a:cubicBezTo>
                  <a:pt x="358" y="106"/>
                  <a:pt x="355" y="106"/>
                  <a:pt x="353" y="107"/>
                </a:cubicBezTo>
                <a:cubicBezTo>
                  <a:pt x="350" y="103"/>
                  <a:pt x="338" y="107"/>
                  <a:pt x="342" y="101"/>
                </a:cubicBezTo>
                <a:cubicBezTo>
                  <a:pt x="341" y="100"/>
                  <a:pt x="338" y="99"/>
                  <a:pt x="339" y="97"/>
                </a:cubicBezTo>
                <a:cubicBezTo>
                  <a:pt x="336" y="98"/>
                  <a:pt x="337" y="101"/>
                  <a:pt x="335" y="102"/>
                </a:cubicBezTo>
                <a:cubicBezTo>
                  <a:pt x="330" y="102"/>
                  <a:pt x="325" y="99"/>
                  <a:pt x="323" y="97"/>
                </a:cubicBezTo>
                <a:cubicBezTo>
                  <a:pt x="329" y="95"/>
                  <a:pt x="329" y="95"/>
                  <a:pt x="329" y="95"/>
                </a:cubicBezTo>
                <a:cubicBezTo>
                  <a:pt x="324" y="96"/>
                  <a:pt x="319" y="91"/>
                  <a:pt x="317" y="96"/>
                </a:cubicBezTo>
                <a:cubicBezTo>
                  <a:pt x="315" y="95"/>
                  <a:pt x="315" y="94"/>
                  <a:pt x="315" y="93"/>
                </a:cubicBezTo>
                <a:cubicBezTo>
                  <a:pt x="330" y="92"/>
                  <a:pt x="330" y="92"/>
                  <a:pt x="330" y="92"/>
                </a:cubicBezTo>
                <a:cubicBezTo>
                  <a:pt x="326" y="90"/>
                  <a:pt x="318" y="91"/>
                  <a:pt x="317" y="87"/>
                </a:cubicBezTo>
                <a:cubicBezTo>
                  <a:pt x="318" y="86"/>
                  <a:pt x="318" y="85"/>
                  <a:pt x="320" y="85"/>
                </a:cubicBezTo>
                <a:cubicBezTo>
                  <a:pt x="321" y="86"/>
                  <a:pt x="322" y="87"/>
                  <a:pt x="321" y="88"/>
                </a:cubicBezTo>
                <a:cubicBezTo>
                  <a:pt x="323" y="83"/>
                  <a:pt x="333" y="84"/>
                  <a:pt x="330" y="79"/>
                </a:cubicBezTo>
                <a:cubicBezTo>
                  <a:pt x="338" y="80"/>
                  <a:pt x="338" y="80"/>
                  <a:pt x="338" y="80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29" y="80"/>
                  <a:pt x="330" y="74"/>
                  <a:pt x="330" y="72"/>
                </a:cubicBezTo>
                <a:cubicBezTo>
                  <a:pt x="332" y="72"/>
                  <a:pt x="334" y="72"/>
                  <a:pt x="335" y="73"/>
                </a:cubicBezTo>
                <a:cubicBezTo>
                  <a:pt x="334" y="74"/>
                  <a:pt x="333" y="74"/>
                  <a:pt x="333" y="75"/>
                </a:cubicBezTo>
                <a:cubicBezTo>
                  <a:pt x="352" y="77"/>
                  <a:pt x="376" y="78"/>
                  <a:pt x="397" y="79"/>
                </a:cubicBezTo>
                <a:cubicBezTo>
                  <a:pt x="418" y="87"/>
                  <a:pt x="437" y="73"/>
                  <a:pt x="455" y="80"/>
                </a:cubicBezTo>
                <a:cubicBezTo>
                  <a:pt x="492" y="75"/>
                  <a:pt x="531" y="78"/>
                  <a:pt x="567" y="75"/>
                </a:cubicBezTo>
                <a:cubicBezTo>
                  <a:pt x="570" y="71"/>
                  <a:pt x="575" y="78"/>
                  <a:pt x="576" y="73"/>
                </a:cubicBezTo>
                <a:cubicBezTo>
                  <a:pt x="537" y="75"/>
                  <a:pt x="503" y="71"/>
                  <a:pt x="466" y="72"/>
                </a:cubicBezTo>
                <a:cubicBezTo>
                  <a:pt x="439" y="70"/>
                  <a:pt x="409" y="76"/>
                  <a:pt x="382" y="71"/>
                </a:cubicBezTo>
                <a:cubicBezTo>
                  <a:pt x="379" y="77"/>
                  <a:pt x="377" y="69"/>
                  <a:pt x="376" y="71"/>
                </a:cubicBezTo>
                <a:cubicBezTo>
                  <a:pt x="359" y="70"/>
                  <a:pt x="339" y="66"/>
                  <a:pt x="320" y="63"/>
                </a:cubicBezTo>
                <a:cubicBezTo>
                  <a:pt x="308" y="61"/>
                  <a:pt x="296" y="54"/>
                  <a:pt x="283" y="57"/>
                </a:cubicBezTo>
                <a:cubicBezTo>
                  <a:pt x="254" y="52"/>
                  <a:pt x="227" y="42"/>
                  <a:pt x="208" y="27"/>
                </a:cubicBezTo>
                <a:cubicBezTo>
                  <a:pt x="211" y="25"/>
                  <a:pt x="211" y="25"/>
                  <a:pt x="211" y="25"/>
                </a:cubicBezTo>
                <a:cubicBezTo>
                  <a:pt x="208" y="24"/>
                  <a:pt x="209" y="21"/>
                  <a:pt x="207" y="19"/>
                </a:cubicBezTo>
                <a:cubicBezTo>
                  <a:pt x="206" y="20"/>
                  <a:pt x="204" y="25"/>
                  <a:pt x="199" y="24"/>
                </a:cubicBezTo>
                <a:cubicBezTo>
                  <a:pt x="199" y="15"/>
                  <a:pt x="183" y="14"/>
                  <a:pt x="179" y="9"/>
                </a:cubicBezTo>
                <a:cubicBezTo>
                  <a:pt x="176" y="11"/>
                  <a:pt x="176" y="11"/>
                  <a:pt x="176" y="11"/>
                </a:cubicBezTo>
                <a:cubicBezTo>
                  <a:pt x="171" y="7"/>
                  <a:pt x="171" y="7"/>
                  <a:pt x="171" y="7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0" y="5"/>
                  <a:pt x="151" y="3"/>
                  <a:pt x="143" y="5"/>
                </a:cubicBezTo>
                <a:cubicBezTo>
                  <a:pt x="143" y="0"/>
                  <a:pt x="138" y="7"/>
                  <a:pt x="138" y="2"/>
                </a:cubicBezTo>
                <a:cubicBezTo>
                  <a:pt x="133" y="1"/>
                  <a:pt x="130" y="3"/>
                  <a:pt x="126" y="4"/>
                </a:cubicBezTo>
                <a:cubicBezTo>
                  <a:pt x="119" y="8"/>
                  <a:pt x="113" y="13"/>
                  <a:pt x="103" y="14"/>
                </a:cubicBezTo>
                <a:cubicBezTo>
                  <a:pt x="95" y="7"/>
                  <a:pt x="93" y="20"/>
                  <a:pt x="85" y="16"/>
                </a:cubicBezTo>
                <a:cubicBezTo>
                  <a:pt x="88" y="23"/>
                  <a:pt x="76" y="20"/>
                  <a:pt x="74" y="25"/>
                </a:cubicBezTo>
                <a:cubicBezTo>
                  <a:pt x="74" y="28"/>
                  <a:pt x="58" y="32"/>
                  <a:pt x="67" y="36"/>
                </a:cubicBezTo>
                <a:cubicBezTo>
                  <a:pt x="51" y="35"/>
                  <a:pt x="45" y="49"/>
                  <a:pt x="36" y="50"/>
                </a:cubicBezTo>
                <a:cubicBezTo>
                  <a:pt x="40" y="52"/>
                  <a:pt x="35" y="55"/>
                  <a:pt x="34" y="57"/>
                </a:cubicBezTo>
                <a:cubicBezTo>
                  <a:pt x="42" y="57"/>
                  <a:pt x="42" y="64"/>
                  <a:pt x="51" y="63"/>
                </a:cubicBezTo>
                <a:cubicBezTo>
                  <a:pt x="45" y="65"/>
                  <a:pt x="44" y="70"/>
                  <a:pt x="45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0" y="73"/>
                  <a:pt x="40" y="73"/>
                  <a:pt x="40" y="73"/>
                </a:cubicBezTo>
                <a:cubicBezTo>
                  <a:pt x="42" y="76"/>
                  <a:pt x="47" y="79"/>
                  <a:pt x="49" y="80"/>
                </a:cubicBezTo>
                <a:cubicBezTo>
                  <a:pt x="39" y="83"/>
                  <a:pt x="39" y="83"/>
                  <a:pt x="39" y="83"/>
                </a:cubicBezTo>
                <a:cubicBezTo>
                  <a:pt x="50" y="90"/>
                  <a:pt x="30" y="88"/>
                  <a:pt x="30" y="93"/>
                </a:cubicBezTo>
                <a:cubicBezTo>
                  <a:pt x="41" y="99"/>
                  <a:pt x="27" y="104"/>
                  <a:pt x="36" y="110"/>
                </a:cubicBezTo>
                <a:cubicBezTo>
                  <a:pt x="20" y="111"/>
                  <a:pt x="35" y="121"/>
                  <a:pt x="28" y="126"/>
                </a:cubicBezTo>
                <a:cubicBezTo>
                  <a:pt x="0" y="125"/>
                  <a:pt x="32" y="140"/>
                  <a:pt x="25" y="147"/>
                </a:cubicBezTo>
                <a:cubicBezTo>
                  <a:pt x="34" y="152"/>
                  <a:pt x="26" y="157"/>
                  <a:pt x="33" y="164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31" y="179"/>
                  <a:pt x="38" y="182"/>
                  <a:pt x="31" y="184"/>
                </a:cubicBezTo>
                <a:cubicBezTo>
                  <a:pt x="33" y="185"/>
                  <a:pt x="33" y="185"/>
                  <a:pt x="33" y="185"/>
                </a:cubicBezTo>
                <a:cubicBezTo>
                  <a:pt x="34" y="188"/>
                  <a:pt x="30" y="189"/>
                  <a:pt x="28" y="191"/>
                </a:cubicBezTo>
                <a:cubicBezTo>
                  <a:pt x="34" y="192"/>
                  <a:pt x="43" y="193"/>
                  <a:pt x="45" y="198"/>
                </a:cubicBezTo>
                <a:cubicBezTo>
                  <a:pt x="44" y="198"/>
                  <a:pt x="43" y="199"/>
                  <a:pt x="43" y="200"/>
                </a:cubicBezTo>
                <a:cubicBezTo>
                  <a:pt x="40" y="208"/>
                  <a:pt x="53" y="207"/>
                  <a:pt x="59" y="208"/>
                </a:cubicBezTo>
                <a:cubicBezTo>
                  <a:pt x="74" y="203"/>
                  <a:pt x="65" y="219"/>
                  <a:pt x="79" y="218"/>
                </a:cubicBezTo>
                <a:cubicBezTo>
                  <a:pt x="82" y="223"/>
                  <a:pt x="74" y="223"/>
                  <a:pt x="73" y="226"/>
                </a:cubicBezTo>
                <a:cubicBezTo>
                  <a:pt x="82" y="221"/>
                  <a:pt x="89" y="238"/>
                  <a:pt x="103" y="235"/>
                </a:cubicBezTo>
                <a:cubicBezTo>
                  <a:pt x="106" y="238"/>
                  <a:pt x="109" y="232"/>
                  <a:pt x="112" y="237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15" y="237"/>
                  <a:pt x="115" y="238"/>
                  <a:pt x="118" y="238"/>
                </a:cubicBezTo>
                <a:cubicBezTo>
                  <a:pt x="125" y="247"/>
                  <a:pt x="140" y="246"/>
                  <a:pt x="150" y="252"/>
                </a:cubicBezTo>
                <a:cubicBezTo>
                  <a:pt x="153" y="251"/>
                  <a:pt x="157" y="251"/>
                  <a:pt x="159" y="253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157" y="257"/>
                  <a:pt x="158" y="259"/>
                  <a:pt x="159" y="260"/>
                </a:cubicBezTo>
                <a:cubicBezTo>
                  <a:pt x="162" y="254"/>
                  <a:pt x="171" y="259"/>
                  <a:pt x="174" y="255"/>
                </a:cubicBezTo>
                <a:cubicBezTo>
                  <a:pt x="179" y="258"/>
                  <a:pt x="188" y="256"/>
                  <a:pt x="193" y="260"/>
                </a:cubicBezTo>
                <a:cubicBezTo>
                  <a:pt x="205" y="256"/>
                  <a:pt x="220" y="261"/>
                  <a:pt x="232" y="264"/>
                </a:cubicBezTo>
                <a:cubicBezTo>
                  <a:pt x="240" y="262"/>
                  <a:pt x="249" y="269"/>
                  <a:pt x="257" y="265"/>
                </a:cubicBezTo>
                <a:cubicBezTo>
                  <a:pt x="304" y="271"/>
                  <a:pt x="304" y="271"/>
                  <a:pt x="304" y="271"/>
                </a:cubicBezTo>
                <a:cubicBezTo>
                  <a:pt x="312" y="275"/>
                  <a:pt x="323" y="277"/>
                  <a:pt x="335" y="277"/>
                </a:cubicBezTo>
                <a:cubicBezTo>
                  <a:pt x="342" y="278"/>
                  <a:pt x="348" y="275"/>
                  <a:pt x="351" y="280"/>
                </a:cubicBezTo>
                <a:cubicBezTo>
                  <a:pt x="355" y="280"/>
                  <a:pt x="358" y="280"/>
                  <a:pt x="360" y="282"/>
                </a:cubicBezTo>
                <a:cubicBezTo>
                  <a:pt x="343" y="280"/>
                  <a:pt x="331" y="286"/>
                  <a:pt x="315" y="285"/>
                </a:cubicBezTo>
                <a:cubicBezTo>
                  <a:pt x="324" y="285"/>
                  <a:pt x="334" y="290"/>
                  <a:pt x="341" y="293"/>
                </a:cubicBezTo>
                <a:cubicBezTo>
                  <a:pt x="353" y="290"/>
                  <a:pt x="367" y="302"/>
                  <a:pt x="374" y="290"/>
                </a:cubicBezTo>
                <a:cubicBezTo>
                  <a:pt x="391" y="290"/>
                  <a:pt x="403" y="288"/>
                  <a:pt x="423" y="289"/>
                </a:cubicBezTo>
                <a:cubicBezTo>
                  <a:pt x="421" y="284"/>
                  <a:pt x="421" y="284"/>
                  <a:pt x="421" y="284"/>
                </a:cubicBezTo>
                <a:cubicBezTo>
                  <a:pt x="406" y="286"/>
                  <a:pt x="393" y="286"/>
                  <a:pt x="379" y="284"/>
                </a:cubicBezTo>
                <a:cubicBezTo>
                  <a:pt x="379" y="283"/>
                  <a:pt x="382" y="282"/>
                  <a:pt x="384" y="280"/>
                </a:cubicBezTo>
                <a:cubicBezTo>
                  <a:pt x="386" y="278"/>
                  <a:pt x="389" y="281"/>
                  <a:pt x="391" y="281"/>
                </a:cubicBezTo>
                <a:cubicBezTo>
                  <a:pt x="395" y="281"/>
                  <a:pt x="399" y="284"/>
                  <a:pt x="402" y="280"/>
                </a:cubicBezTo>
                <a:cubicBezTo>
                  <a:pt x="405" y="282"/>
                  <a:pt x="405" y="282"/>
                  <a:pt x="405" y="282"/>
                </a:cubicBezTo>
                <a:cubicBezTo>
                  <a:pt x="408" y="280"/>
                  <a:pt x="408" y="280"/>
                  <a:pt x="408" y="280"/>
                </a:cubicBezTo>
                <a:cubicBezTo>
                  <a:pt x="423" y="279"/>
                  <a:pt x="434" y="284"/>
                  <a:pt x="446" y="278"/>
                </a:cubicBezTo>
                <a:cubicBezTo>
                  <a:pt x="444" y="278"/>
                  <a:pt x="441" y="279"/>
                  <a:pt x="440" y="277"/>
                </a:cubicBezTo>
                <a:cubicBezTo>
                  <a:pt x="449" y="271"/>
                  <a:pt x="439" y="262"/>
                  <a:pt x="448" y="257"/>
                </a:cubicBezTo>
                <a:cubicBezTo>
                  <a:pt x="442" y="259"/>
                  <a:pt x="433" y="253"/>
                  <a:pt x="429" y="258"/>
                </a:cubicBezTo>
                <a:cubicBezTo>
                  <a:pt x="437" y="261"/>
                  <a:pt x="437" y="261"/>
                  <a:pt x="437" y="261"/>
                </a:cubicBezTo>
                <a:cubicBezTo>
                  <a:pt x="424" y="265"/>
                  <a:pt x="410" y="261"/>
                  <a:pt x="397" y="264"/>
                </a:cubicBezTo>
                <a:cubicBezTo>
                  <a:pt x="397" y="261"/>
                  <a:pt x="399" y="259"/>
                  <a:pt x="402" y="258"/>
                </a:cubicBezTo>
                <a:cubicBezTo>
                  <a:pt x="397" y="255"/>
                  <a:pt x="395" y="260"/>
                  <a:pt x="393" y="261"/>
                </a:cubicBezTo>
                <a:cubicBezTo>
                  <a:pt x="393" y="261"/>
                  <a:pt x="394" y="261"/>
                  <a:pt x="394" y="262"/>
                </a:cubicBezTo>
                <a:cubicBezTo>
                  <a:pt x="390" y="265"/>
                  <a:pt x="384" y="268"/>
                  <a:pt x="379" y="267"/>
                </a:cubicBezTo>
                <a:cubicBezTo>
                  <a:pt x="385" y="265"/>
                  <a:pt x="380" y="260"/>
                  <a:pt x="382" y="258"/>
                </a:cubicBezTo>
                <a:cubicBezTo>
                  <a:pt x="372" y="263"/>
                  <a:pt x="360" y="260"/>
                  <a:pt x="350" y="257"/>
                </a:cubicBezTo>
                <a:cubicBezTo>
                  <a:pt x="347" y="259"/>
                  <a:pt x="345" y="256"/>
                  <a:pt x="342" y="256"/>
                </a:cubicBezTo>
                <a:cubicBezTo>
                  <a:pt x="344" y="255"/>
                  <a:pt x="344" y="255"/>
                  <a:pt x="344" y="255"/>
                </a:cubicBezTo>
                <a:cubicBezTo>
                  <a:pt x="354" y="254"/>
                  <a:pt x="372" y="257"/>
                  <a:pt x="381" y="250"/>
                </a:cubicBezTo>
                <a:cubicBezTo>
                  <a:pt x="391" y="248"/>
                  <a:pt x="400" y="255"/>
                  <a:pt x="408" y="251"/>
                </a:cubicBezTo>
                <a:cubicBezTo>
                  <a:pt x="466" y="252"/>
                  <a:pt x="527" y="242"/>
                  <a:pt x="588" y="244"/>
                </a:cubicBezTo>
                <a:cubicBezTo>
                  <a:pt x="592" y="246"/>
                  <a:pt x="592" y="246"/>
                  <a:pt x="592" y="246"/>
                </a:cubicBezTo>
                <a:cubicBezTo>
                  <a:pt x="589" y="244"/>
                  <a:pt x="599" y="244"/>
                  <a:pt x="597" y="245"/>
                </a:cubicBezTo>
                <a:cubicBezTo>
                  <a:pt x="609" y="241"/>
                  <a:pt x="626" y="240"/>
                  <a:pt x="640" y="242"/>
                </a:cubicBezTo>
                <a:cubicBezTo>
                  <a:pt x="645" y="240"/>
                  <a:pt x="649" y="237"/>
                  <a:pt x="655" y="237"/>
                </a:cubicBezTo>
                <a:cubicBezTo>
                  <a:pt x="660" y="237"/>
                  <a:pt x="663" y="240"/>
                  <a:pt x="662" y="240"/>
                </a:cubicBezTo>
                <a:cubicBezTo>
                  <a:pt x="667" y="241"/>
                  <a:pt x="672" y="233"/>
                  <a:pt x="674" y="239"/>
                </a:cubicBezTo>
                <a:cubicBezTo>
                  <a:pt x="678" y="239"/>
                  <a:pt x="682" y="240"/>
                  <a:pt x="685" y="238"/>
                </a:cubicBezTo>
                <a:cubicBezTo>
                  <a:pt x="683" y="238"/>
                  <a:pt x="681" y="238"/>
                  <a:pt x="680" y="237"/>
                </a:cubicBezTo>
                <a:cubicBezTo>
                  <a:pt x="683" y="234"/>
                  <a:pt x="689" y="235"/>
                  <a:pt x="690" y="232"/>
                </a:cubicBezTo>
                <a:cubicBezTo>
                  <a:pt x="691" y="232"/>
                  <a:pt x="693" y="233"/>
                  <a:pt x="692" y="234"/>
                </a:cubicBezTo>
                <a:cubicBezTo>
                  <a:pt x="697" y="234"/>
                  <a:pt x="703" y="233"/>
                  <a:pt x="707" y="235"/>
                </a:cubicBezTo>
                <a:cubicBezTo>
                  <a:pt x="698" y="238"/>
                  <a:pt x="698" y="238"/>
                  <a:pt x="698" y="238"/>
                </a:cubicBezTo>
                <a:cubicBezTo>
                  <a:pt x="700" y="238"/>
                  <a:pt x="704" y="239"/>
                  <a:pt x="705" y="237"/>
                </a:cubicBezTo>
                <a:cubicBezTo>
                  <a:pt x="712" y="237"/>
                  <a:pt x="724" y="232"/>
                  <a:pt x="723" y="241"/>
                </a:cubicBezTo>
                <a:cubicBezTo>
                  <a:pt x="710" y="243"/>
                  <a:pt x="710" y="243"/>
                  <a:pt x="710" y="243"/>
                </a:cubicBezTo>
                <a:cubicBezTo>
                  <a:pt x="714" y="242"/>
                  <a:pt x="717" y="245"/>
                  <a:pt x="720" y="245"/>
                </a:cubicBezTo>
                <a:cubicBezTo>
                  <a:pt x="716" y="249"/>
                  <a:pt x="706" y="246"/>
                  <a:pt x="702" y="248"/>
                </a:cubicBezTo>
                <a:cubicBezTo>
                  <a:pt x="709" y="249"/>
                  <a:pt x="718" y="247"/>
                  <a:pt x="723" y="250"/>
                </a:cubicBezTo>
                <a:cubicBezTo>
                  <a:pt x="721" y="255"/>
                  <a:pt x="710" y="255"/>
                  <a:pt x="705" y="255"/>
                </a:cubicBezTo>
                <a:cubicBezTo>
                  <a:pt x="705" y="253"/>
                  <a:pt x="705" y="253"/>
                  <a:pt x="705" y="253"/>
                </a:cubicBezTo>
                <a:cubicBezTo>
                  <a:pt x="692" y="261"/>
                  <a:pt x="668" y="260"/>
                  <a:pt x="649" y="263"/>
                </a:cubicBezTo>
                <a:cubicBezTo>
                  <a:pt x="638" y="268"/>
                  <a:pt x="621" y="265"/>
                  <a:pt x="612" y="270"/>
                </a:cubicBezTo>
                <a:cubicBezTo>
                  <a:pt x="632" y="268"/>
                  <a:pt x="654" y="264"/>
                  <a:pt x="670" y="267"/>
                </a:cubicBezTo>
                <a:cubicBezTo>
                  <a:pt x="676" y="264"/>
                  <a:pt x="682" y="262"/>
                  <a:pt x="689" y="266"/>
                </a:cubicBezTo>
                <a:cubicBezTo>
                  <a:pt x="686" y="268"/>
                  <a:pt x="686" y="268"/>
                  <a:pt x="686" y="268"/>
                </a:cubicBezTo>
                <a:cubicBezTo>
                  <a:pt x="691" y="267"/>
                  <a:pt x="698" y="268"/>
                  <a:pt x="701" y="264"/>
                </a:cubicBezTo>
                <a:cubicBezTo>
                  <a:pt x="705" y="264"/>
                  <a:pt x="710" y="263"/>
                  <a:pt x="713" y="265"/>
                </a:cubicBezTo>
                <a:cubicBezTo>
                  <a:pt x="712" y="265"/>
                  <a:pt x="711" y="266"/>
                  <a:pt x="711" y="267"/>
                </a:cubicBezTo>
                <a:cubicBezTo>
                  <a:pt x="723" y="265"/>
                  <a:pt x="730" y="268"/>
                  <a:pt x="744" y="268"/>
                </a:cubicBezTo>
                <a:cubicBezTo>
                  <a:pt x="744" y="270"/>
                  <a:pt x="744" y="270"/>
                  <a:pt x="744" y="270"/>
                </a:cubicBezTo>
                <a:cubicBezTo>
                  <a:pt x="740" y="273"/>
                  <a:pt x="730" y="272"/>
                  <a:pt x="725" y="271"/>
                </a:cubicBezTo>
                <a:cubicBezTo>
                  <a:pt x="725" y="270"/>
                  <a:pt x="725" y="270"/>
                  <a:pt x="725" y="270"/>
                </a:cubicBezTo>
                <a:cubicBezTo>
                  <a:pt x="714" y="268"/>
                  <a:pt x="701" y="274"/>
                  <a:pt x="689" y="275"/>
                </a:cubicBezTo>
                <a:cubicBezTo>
                  <a:pt x="684" y="272"/>
                  <a:pt x="676" y="275"/>
                  <a:pt x="671" y="277"/>
                </a:cubicBezTo>
                <a:cubicBezTo>
                  <a:pt x="695" y="284"/>
                  <a:pt x="722" y="272"/>
                  <a:pt x="744" y="279"/>
                </a:cubicBezTo>
                <a:cubicBezTo>
                  <a:pt x="744" y="281"/>
                  <a:pt x="744" y="281"/>
                  <a:pt x="744" y="281"/>
                </a:cubicBezTo>
                <a:cubicBezTo>
                  <a:pt x="761" y="281"/>
                  <a:pt x="785" y="283"/>
                  <a:pt x="804" y="279"/>
                </a:cubicBezTo>
                <a:cubicBezTo>
                  <a:pt x="809" y="282"/>
                  <a:pt x="815" y="278"/>
                  <a:pt x="821" y="282"/>
                </a:cubicBezTo>
                <a:cubicBezTo>
                  <a:pt x="868" y="285"/>
                  <a:pt x="902" y="283"/>
                  <a:pt x="948" y="283"/>
                </a:cubicBezTo>
                <a:cubicBezTo>
                  <a:pt x="948" y="284"/>
                  <a:pt x="948" y="284"/>
                  <a:pt x="948" y="284"/>
                </a:cubicBezTo>
                <a:cubicBezTo>
                  <a:pt x="952" y="284"/>
                  <a:pt x="958" y="286"/>
                  <a:pt x="960" y="282"/>
                </a:cubicBezTo>
                <a:cubicBezTo>
                  <a:pt x="986" y="285"/>
                  <a:pt x="1017" y="287"/>
                  <a:pt x="1045" y="291"/>
                </a:cubicBezTo>
                <a:cubicBezTo>
                  <a:pt x="1054" y="291"/>
                  <a:pt x="1059" y="290"/>
                  <a:pt x="1064" y="296"/>
                </a:cubicBezTo>
                <a:cubicBezTo>
                  <a:pt x="1065" y="295"/>
                  <a:pt x="1065" y="295"/>
                  <a:pt x="1065" y="295"/>
                </a:cubicBezTo>
                <a:cubicBezTo>
                  <a:pt x="1057" y="292"/>
                  <a:pt x="1069" y="290"/>
                  <a:pt x="1067" y="286"/>
                </a:cubicBezTo>
                <a:cubicBezTo>
                  <a:pt x="1069" y="288"/>
                  <a:pt x="1069" y="289"/>
                  <a:pt x="1071" y="291"/>
                </a:cubicBezTo>
                <a:cubicBezTo>
                  <a:pt x="1073" y="290"/>
                  <a:pt x="1073" y="290"/>
                  <a:pt x="1073" y="290"/>
                </a:cubicBezTo>
                <a:cubicBezTo>
                  <a:pt x="1076" y="292"/>
                  <a:pt x="1076" y="292"/>
                  <a:pt x="1076" y="292"/>
                </a:cubicBezTo>
                <a:cubicBezTo>
                  <a:pt x="1080" y="289"/>
                  <a:pt x="1086" y="288"/>
                  <a:pt x="1088" y="284"/>
                </a:cubicBezTo>
                <a:cubicBezTo>
                  <a:pt x="1089" y="280"/>
                  <a:pt x="1094" y="272"/>
                  <a:pt x="1083" y="271"/>
                </a:cubicBezTo>
                <a:cubicBezTo>
                  <a:pt x="1085" y="270"/>
                  <a:pt x="1085" y="270"/>
                  <a:pt x="1085" y="270"/>
                </a:cubicBezTo>
                <a:cubicBezTo>
                  <a:pt x="1079" y="269"/>
                  <a:pt x="1079" y="269"/>
                  <a:pt x="1079" y="269"/>
                </a:cubicBezTo>
                <a:cubicBezTo>
                  <a:pt x="1080" y="266"/>
                  <a:pt x="1081" y="262"/>
                  <a:pt x="1086" y="260"/>
                </a:cubicBezTo>
                <a:cubicBezTo>
                  <a:pt x="1091" y="259"/>
                  <a:pt x="1093" y="261"/>
                  <a:pt x="1095" y="263"/>
                </a:cubicBezTo>
                <a:cubicBezTo>
                  <a:pt x="1101" y="260"/>
                  <a:pt x="1101" y="260"/>
                  <a:pt x="1101" y="260"/>
                </a:cubicBezTo>
                <a:cubicBezTo>
                  <a:pt x="1103" y="260"/>
                  <a:pt x="1103" y="262"/>
                  <a:pt x="1103" y="263"/>
                </a:cubicBezTo>
                <a:cubicBezTo>
                  <a:pt x="1110" y="255"/>
                  <a:pt x="1122" y="248"/>
                  <a:pt x="1124" y="238"/>
                </a:cubicBezTo>
                <a:cubicBezTo>
                  <a:pt x="1127" y="240"/>
                  <a:pt x="1127" y="240"/>
                  <a:pt x="1127" y="240"/>
                </a:cubicBezTo>
                <a:cubicBezTo>
                  <a:pt x="1130" y="239"/>
                  <a:pt x="1133" y="238"/>
                  <a:pt x="1135" y="236"/>
                </a:cubicBezTo>
                <a:cubicBezTo>
                  <a:pt x="1139" y="233"/>
                  <a:pt x="1132" y="231"/>
                  <a:pt x="1132" y="228"/>
                </a:cubicBezTo>
                <a:cubicBezTo>
                  <a:pt x="1140" y="226"/>
                  <a:pt x="1140" y="226"/>
                  <a:pt x="1140" y="226"/>
                </a:cubicBezTo>
                <a:cubicBezTo>
                  <a:pt x="1139" y="225"/>
                  <a:pt x="1138" y="225"/>
                  <a:pt x="1138" y="224"/>
                </a:cubicBezTo>
                <a:cubicBezTo>
                  <a:pt x="1140" y="215"/>
                  <a:pt x="1153" y="218"/>
                  <a:pt x="1161" y="221"/>
                </a:cubicBezTo>
                <a:cubicBezTo>
                  <a:pt x="1178" y="225"/>
                  <a:pt x="1162" y="211"/>
                  <a:pt x="1176" y="209"/>
                </a:cubicBezTo>
                <a:cubicBezTo>
                  <a:pt x="1175" y="205"/>
                  <a:pt x="1172" y="201"/>
                  <a:pt x="1168" y="198"/>
                </a:cubicBezTo>
                <a:cubicBezTo>
                  <a:pt x="1166" y="195"/>
                  <a:pt x="1166" y="191"/>
                  <a:pt x="1170" y="189"/>
                </a:cubicBezTo>
                <a:cubicBezTo>
                  <a:pt x="1167" y="183"/>
                  <a:pt x="1160" y="178"/>
                  <a:pt x="1165" y="172"/>
                </a:cubicBezTo>
                <a:cubicBezTo>
                  <a:pt x="1161" y="170"/>
                  <a:pt x="1156" y="167"/>
                  <a:pt x="1152" y="171"/>
                </a:cubicBezTo>
                <a:cubicBezTo>
                  <a:pt x="1149" y="167"/>
                  <a:pt x="1156" y="163"/>
                  <a:pt x="1158" y="160"/>
                </a:cubicBezTo>
                <a:cubicBezTo>
                  <a:pt x="1167" y="166"/>
                  <a:pt x="1167" y="166"/>
                  <a:pt x="1167" y="166"/>
                </a:cubicBezTo>
                <a:cubicBezTo>
                  <a:pt x="1164" y="168"/>
                  <a:pt x="1164" y="168"/>
                  <a:pt x="1164" y="168"/>
                </a:cubicBezTo>
                <a:cubicBezTo>
                  <a:pt x="1164" y="168"/>
                  <a:pt x="1165" y="169"/>
                  <a:pt x="1167" y="1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2380B00-DF60-4272-B19D-E607DFF98817}"/>
              </a:ext>
            </a:extLst>
          </p:cNvPr>
          <p:cNvSpPr/>
          <p:nvPr/>
        </p:nvSpPr>
        <p:spPr>
          <a:xfrm>
            <a:off x="6570731" y="2524117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春秋时代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BA17029-7E79-44A1-ABF5-AA0172659C72}"/>
              </a:ext>
            </a:extLst>
          </p:cNvPr>
          <p:cNvSpPr txBox="1"/>
          <p:nvPr/>
        </p:nvSpPr>
        <p:spPr>
          <a:xfrm>
            <a:off x="2617886" y="2685901"/>
            <a:ext cx="3739485" cy="25049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周礼春官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神仕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载：“以冬日至，致天神人鬼。”目的在于祈求与消除疫疾，减少荒年人们的饥饿与死亡。周历的正月为夏历的十一月，那么周代的正月就相当于现在的阴历十一月，所以拜岁和贺冬并没有区别，直到汉武帝采用夏历后才把正月和冬至分开，因此，可以说过“冬节”是自汉代以后才有，而盛行于唐宋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AF78E03-3708-4450-A394-C41CB375C0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5721" y="2045479"/>
            <a:ext cx="2933066" cy="2767042"/>
          </a:xfrm>
          <a:custGeom>
            <a:avLst/>
            <a:gdLst>
              <a:gd name="connsiteX0" fmla="*/ 1003426 w 2006894"/>
              <a:gd name="connsiteY0" fmla="*/ 0 h 1893295"/>
              <a:gd name="connsiteX1" fmla="*/ 1003468 w 2006894"/>
              <a:gd name="connsiteY1" fmla="*/ 0 h 1893295"/>
              <a:gd name="connsiteX2" fmla="*/ 1106044 w 2006894"/>
              <a:gd name="connsiteY2" fmla="*/ 4887 h 1893295"/>
              <a:gd name="connsiteX3" fmla="*/ 2006894 w 2006894"/>
              <a:gd name="connsiteY3" fmla="*/ 946647 h 1893295"/>
              <a:gd name="connsiteX4" fmla="*/ 1003447 w 2006894"/>
              <a:gd name="connsiteY4" fmla="*/ 1893295 h 1893295"/>
              <a:gd name="connsiteX5" fmla="*/ 0 w 2006894"/>
              <a:gd name="connsiteY5" fmla="*/ 946647 h 1893295"/>
              <a:gd name="connsiteX6" fmla="*/ 900850 w 2006894"/>
              <a:gd name="connsiteY6" fmla="*/ 4887 h 189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894" h="1893295">
                <a:moveTo>
                  <a:pt x="1003426" y="0"/>
                </a:moveTo>
                <a:lnTo>
                  <a:pt x="1003468" y="0"/>
                </a:lnTo>
                <a:lnTo>
                  <a:pt x="1106044" y="4887"/>
                </a:lnTo>
                <a:cubicBezTo>
                  <a:pt x="1612037" y="53364"/>
                  <a:pt x="2006894" y="456504"/>
                  <a:pt x="2006894" y="946647"/>
                </a:cubicBezTo>
                <a:cubicBezTo>
                  <a:pt x="2006894" y="1469466"/>
                  <a:pt x="1557635" y="1893295"/>
                  <a:pt x="1003447" y="1893295"/>
                </a:cubicBezTo>
                <a:cubicBezTo>
                  <a:pt x="449259" y="1893295"/>
                  <a:pt x="0" y="1469466"/>
                  <a:pt x="0" y="946647"/>
                </a:cubicBezTo>
                <a:cubicBezTo>
                  <a:pt x="0" y="456504"/>
                  <a:pt x="394857" y="53364"/>
                  <a:pt x="900850" y="4887"/>
                </a:cubicBez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04F8EC1C-42F5-45A9-8DDA-3B3826FE54A9}"/>
              </a:ext>
            </a:extLst>
          </p:cNvPr>
          <p:cNvGrpSpPr/>
          <p:nvPr/>
        </p:nvGrpSpPr>
        <p:grpSpPr>
          <a:xfrm>
            <a:off x="8718560" y="5072259"/>
            <a:ext cx="949580" cy="375825"/>
            <a:chOff x="8876864" y="4339394"/>
            <a:chExt cx="949580" cy="375825"/>
          </a:xfrm>
        </p:grpSpPr>
        <p:sp>
          <p:nvSpPr>
            <p:cNvPr id="15" name="出自【趣你的PPT】(微信:qunideppt)：最优质的PPT资源库">
              <a:extLst>
                <a:ext uri="{FF2B5EF4-FFF2-40B4-BE49-F238E27FC236}">
                  <a16:creationId xmlns:a16="http://schemas.microsoft.com/office/drawing/2014/main" xmlns="" id="{E3F09A77-70C0-4C0E-9E1D-D30288EBD768}"/>
                </a:ext>
              </a:extLst>
            </p:cNvPr>
            <p:cNvSpPr/>
            <p:nvPr/>
          </p:nvSpPr>
          <p:spPr bwMode="auto">
            <a:xfrm>
              <a:off x="8876864" y="4361426"/>
              <a:ext cx="949580" cy="353793"/>
            </a:xfrm>
            <a:custGeom>
              <a:avLst/>
              <a:gdLst>
                <a:gd name="T0" fmla="*/ 325 w 351"/>
                <a:gd name="T1" fmla="*/ 69 h 102"/>
                <a:gd name="T2" fmla="*/ 341 w 351"/>
                <a:gd name="T3" fmla="*/ 65 h 102"/>
                <a:gd name="T4" fmla="*/ 332 w 351"/>
                <a:gd name="T5" fmla="*/ 62 h 102"/>
                <a:gd name="T6" fmla="*/ 316 w 351"/>
                <a:gd name="T7" fmla="*/ 60 h 102"/>
                <a:gd name="T8" fmla="*/ 322 w 351"/>
                <a:gd name="T9" fmla="*/ 57 h 102"/>
                <a:gd name="T10" fmla="*/ 320 w 351"/>
                <a:gd name="T11" fmla="*/ 55 h 102"/>
                <a:gd name="T12" fmla="*/ 311 w 351"/>
                <a:gd name="T13" fmla="*/ 52 h 102"/>
                <a:gd name="T14" fmla="*/ 341 w 351"/>
                <a:gd name="T15" fmla="*/ 47 h 102"/>
                <a:gd name="T16" fmla="*/ 326 w 351"/>
                <a:gd name="T17" fmla="*/ 45 h 102"/>
                <a:gd name="T18" fmla="*/ 318 w 351"/>
                <a:gd name="T19" fmla="*/ 42 h 102"/>
                <a:gd name="T20" fmla="*/ 320 w 351"/>
                <a:gd name="T21" fmla="*/ 40 h 102"/>
                <a:gd name="T22" fmla="*/ 331 w 351"/>
                <a:gd name="T23" fmla="*/ 39 h 102"/>
                <a:gd name="T24" fmla="*/ 319 w 351"/>
                <a:gd name="T25" fmla="*/ 35 h 102"/>
                <a:gd name="T26" fmla="*/ 312 w 351"/>
                <a:gd name="T27" fmla="*/ 31 h 102"/>
                <a:gd name="T28" fmla="*/ 281 w 351"/>
                <a:gd name="T29" fmla="*/ 28 h 102"/>
                <a:gd name="T30" fmla="*/ 270 w 351"/>
                <a:gd name="T31" fmla="*/ 25 h 102"/>
                <a:gd name="T32" fmla="*/ 262 w 351"/>
                <a:gd name="T33" fmla="*/ 24 h 102"/>
                <a:gd name="T34" fmla="*/ 243 w 351"/>
                <a:gd name="T35" fmla="*/ 20 h 102"/>
                <a:gd name="T36" fmla="*/ 238 w 351"/>
                <a:gd name="T37" fmla="*/ 17 h 102"/>
                <a:gd name="T38" fmla="*/ 233 w 351"/>
                <a:gd name="T39" fmla="*/ 12 h 102"/>
                <a:gd name="T40" fmla="*/ 251 w 351"/>
                <a:gd name="T41" fmla="*/ 8 h 102"/>
                <a:gd name="T42" fmla="*/ 231 w 351"/>
                <a:gd name="T43" fmla="*/ 5 h 102"/>
                <a:gd name="T44" fmla="*/ 111 w 351"/>
                <a:gd name="T45" fmla="*/ 1 h 102"/>
                <a:gd name="T46" fmla="*/ 13 w 351"/>
                <a:gd name="T47" fmla="*/ 10 h 102"/>
                <a:gd name="T48" fmla="*/ 29 w 351"/>
                <a:gd name="T49" fmla="*/ 12 h 102"/>
                <a:gd name="T50" fmla="*/ 30 w 351"/>
                <a:gd name="T51" fmla="*/ 14 h 102"/>
                <a:gd name="T52" fmla="*/ 1 w 351"/>
                <a:gd name="T53" fmla="*/ 19 h 102"/>
                <a:gd name="T54" fmla="*/ 13 w 351"/>
                <a:gd name="T55" fmla="*/ 21 h 102"/>
                <a:gd name="T56" fmla="*/ 9 w 351"/>
                <a:gd name="T57" fmla="*/ 25 h 102"/>
                <a:gd name="T58" fmla="*/ 4 w 351"/>
                <a:gd name="T59" fmla="*/ 27 h 102"/>
                <a:gd name="T60" fmla="*/ 2 w 351"/>
                <a:gd name="T61" fmla="*/ 29 h 102"/>
                <a:gd name="T62" fmla="*/ 4 w 351"/>
                <a:gd name="T63" fmla="*/ 43 h 102"/>
                <a:gd name="T64" fmla="*/ 6 w 351"/>
                <a:gd name="T65" fmla="*/ 46 h 102"/>
                <a:gd name="T66" fmla="*/ 9 w 351"/>
                <a:gd name="T67" fmla="*/ 53 h 102"/>
                <a:gd name="T68" fmla="*/ 10 w 351"/>
                <a:gd name="T69" fmla="*/ 56 h 102"/>
                <a:gd name="T70" fmla="*/ 8 w 351"/>
                <a:gd name="T71" fmla="*/ 59 h 102"/>
                <a:gd name="T72" fmla="*/ 8 w 351"/>
                <a:gd name="T73" fmla="*/ 65 h 102"/>
                <a:gd name="T74" fmla="*/ 15 w 351"/>
                <a:gd name="T75" fmla="*/ 75 h 102"/>
                <a:gd name="T76" fmla="*/ 10 w 351"/>
                <a:gd name="T77" fmla="*/ 76 h 102"/>
                <a:gd name="T78" fmla="*/ 9 w 351"/>
                <a:gd name="T79" fmla="*/ 78 h 102"/>
                <a:gd name="T80" fmla="*/ 14 w 351"/>
                <a:gd name="T81" fmla="*/ 86 h 102"/>
                <a:gd name="T82" fmla="*/ 297 w 351"/>
                <a:gd name="T83" fmla="*/ 95 h 102"/>
                <a:gd name="T84" fmla="*/ 310 w 351"/>
                <a:gd name="T85" fmla="*/ 87 h 102"/>
                <a:gd name="T86" fmla="*/ 335 w 351"/>
                <a:gd name="T87" fmla="*/ 83 h 102"/>
                <a:gd name="T88" fmla="*/ 328 w 351"/>
                <a:gd name="T89" fmla="*/ 80 h 102"/>
                <a:gd name="T90" fmla="*/ 322 w 351"/>
                <a:gd name="T91" fmla="*/ 77 h 102"/>
                <a:gd name="T92" fmla="*/ 328 w 351"/>
                <a:gd name="T93" fmla="*/ 74 h 102"/>
                <a:gd name="T94" fmla="*/ 327 w 351"/>
                <a:gd name="T9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102">
                  <a:moveTo>
                    <a:pt x="327" y="70"/>
                  </a:moveTo>
                  <a:cubicBezTo>
                    <a:pt x="325" y="69"/>
                    <a:pt x="325" y="69"/>
                    <a:pt x="325" y="69"/>
                  </a:cubicBezTo>
                  <a:cubicBezTo>
                    <a:pt x="349" y="66"/>
                    <a:pt x="349" y="66"/>
                    <a:pt x="349" y="66"/>
                  </a:cubicBezTo>
                  <a:cubicBezTo>
                    <a:pt x="346" y="66"/>
                    <a:pt x="343" y="67"/>
                    <a:pt x="341" y="65"/>
                  </a:cubicBezTo>
                  <a:cubicBezTo>
                    <a:pt x="344" y="63"/>
                    <a:pt x="347" y="63"/>
                    <a:pt x="351" y="63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3" y="61"/>
                    <a:pt x="334" y="61"/>
                    <a:pt x="335" y="61"/>
                  </a:cubicBezTo>
                  <a:cubicBezTo>
                    <a:pt x="316" y="60"/>
                    <a:pt x="316" y="60"/>
                    <a:pt x="316" y="60"/>
                  </a:cubicBezTo>
                  <a:cubicBezTo>
                    <a:pt x="318" y="59"/>
                    <a:pt x="323" y="58"/>
                    <a:pt x="325" y="58"/>
                  </a:cubicBezTo>
                  <a:cubicBezTo>
                    <a:pt x="322" y="57"/>
                    <a:pt x="322" y="57"/>
                    <a:pt x="322" y="57"/>
                  </a:cubicBezTo>
                  <a:cubicBezTo>
                    <a:pt x="324" y="56"/>
                    <a:pt x="327" y="56"/>
                    <a:pt x="330" y="56"/>
                  </a:cubicBezTo>
                  <a:cubicBezTo>
                    <a:pt x="320" y="55"/>
                    <a:pt x="320" y="55"/>
                    <a:pt x="320" y="55"/>
                  </a:cubicBezTo>
                  <a:cubicBezTo>
                    <a:pt x="324" y="53"/>
                    <a:pt x="332" y="55"/>
                    <a:pt x="336" y="53"/>
                  </a:cubicBezTo>
                  <a:cubicBezTo>
                    <a:pt x="328" y="52"/>
                    <a:pt x="318" y="54"/>
                    <a:pt x="311" y="52"/>
                  </a:cubicBezTo>
                  <a:cubicBezTo>
                    <a:pt x="314" y="50"/>
                    <a:pt x="324" y="51"/>
                    <a:pt x="32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4" y="46"/>
                    <a:pt x="325" y="45"/>
                    <a:pt x="326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19" y="45"/>
                    <a:pt x="316" y="43"/>
                    <a:pt x="318" y="42"/>
                  </a:cubicBezTo>
                  <a:cubicBezTo>
                    <a:pt x="321" y="42"/>
                    <a:pt x="323" y="41"/>
                    <a:pt x="325" y="41"/>
                  </a:cubicBezTo>
                  <a:cubicBezTo>
                    <a:pt x="323" y="41"/>
                    <a:pt x="322" y="40"/>
                    <a:pt x="320" y="40"/>
                  </a:cubicBezTo>
                  <a:cubicBezTo>
                    <a:pt x="321" y="39"/>
                    <a:pt x="321" y="39"/>
                    <a:pt x="321" y="39"/>
                  </a:cubicBezTo>
                  <a:cubicBezTo>
                    <a:pt x="324" y="40"/>
                    <a:pt x="329" y="39"/>
                    <a:pt x="331" y="39"/>
                  </a:cubicBezTo>
                  <a:cubicBezTo>
                    <a:pt x="325" y="38"/>
                    <a:pt x="319" y="37"/>
                    <a:pt x="313" y="36"/>
                  </a:cubicBezTo>
                  <a:cubicBezTo>
                    <a:pt x="314" y="34"/>
                    <a:pt x="317" y="35"/>
                    <a:pt x="319" y="35"/>
                  </a:cubicBezTo>
                  <a:cubicBezTo>
                    <a:pt x="302" y="33"/>
                    <a:pt x="302" y="33"/>
                    <a:pt x="302" y="33"/>
                  </a:cubicBezTo>
                  <a:cubicBezTo>
                    <a:pt x="304" y="31"/>
                    <a:pt x="309" y="32"/>
                    <a:pt x="312" y="31"/>
                  </a:cubicBezTo>
                  <a:cubicBezTo>
                    <a:pt x="300" y="30"/>
                    <a:pt x="291" y="29"/>
                    <a:pt x="279" y="29"/>
                  </a:cubicBezTo>
                  <a:cubicBezTo>
                    <a:pt x="279" y="28"/>
                    <a:pt x="280" y="28"/>
                    <a:pt x="281" y="28"/>
                  </a:cubicBezTo>
                  <a:cubicBezTo>
                    <a:pt x="273" y="28"/>
                    <a:pt x="264" y="27"/>
                    <a:pt x="256" y="26"/>
                  </a:cubicBezTo>
                  <a:cubicBezTo>
                    <a:pt x="270" y="25"/>
                    <a:pt x="270" y="25"/>
                    <a:pt x="270" y="25"/>
                  </a:cubicBezTo>
                  <a:cubicBezTo>
                    <a:pt x="270" y="24"/>
                    <a:pt x="270" y="24"/>
                    <a:pt x="270" y="24"/>
                  </a:cubicBezTo>
                  <a:cubicBezTo>
                    <a:pt x="268" y="24"/>
                    <a:pt x="264" y="25"/>
                    <a:pt x="262" y="24"/>
                  </a:cubicBezTo>
                  <a:cubicBezTo>
                    <a:pt x="264" y="22"/>
                    <a:pt x="264" y="22"/>
                    <a:pt x="264" y="22"/>
                  </a:cubicBezTo>
                  <a:cubicBezTo>
                    <a:pt x="257" y="21"/>
                    <a:pt x="250" y="21"/>
                    <a:pt x="243" y="20"/>
                  </a:cubicBezTo>
                  <a:cubicBezTo>
                    <a:pt x="257" y="20"/>
                    <a:pt x="274" y="20"/>
                    <a:pt x="286" y="18"/>
                  </a:cubicBezTo>
                  <a:cubicBezTo>
                    <a:pt x="271" y="18"/>
                    <a:pt x="253" y="16"/>
                    <a:pt x="238" y="17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14"/>
                    <a:pt x="233" y="13"/>
                    <a:pt x="233" y="12"/>
                  </a:cubicBezTo>
                  <a:cubicBezTo>
                    <a:pt x="229" y="11"/>
                    <a:pt x="222" y="14"/>
                    <a:pt x="218" y="10"/>
                  </a:cubicBezTo>
                  <a:cubicBezTo>
                    <a:pt x="228" y="10"/>
                    <a:pt x="240" y="9"/>
                    <a:pt x="251" y="8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44" y="7"/>
                    <a:pt x="237" y="7"/>
                    <a:pt x="231" y="5"/>
                  </a:cubicBezTo>
                  <a:cubicBezTo>
                    <a:pt x="226" y="4"/>
                    <a:pt x="218" y="6"/>
                    <a:pt x="213" y="3"/>
                  </a:cubicBezTo>
                  <a:cubicBezTo>
                    <a:pt x="180" y="1"/>
                    <a:pt x="147" y="0"/>
                    <a:pt x="111" y="1"/>
                  </a:cubicBezTo>
                  <a:cubicBezTo>
                    <a:pt x="77" y="2"/>
                    <a:pt x="42" y="2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8" y="10"/>
                    <a:pt x="7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7" y="14"/>
                    <a:pt x="16" y="13"/>
                    <a:pt x="17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2" y="15"/>
                    <a:pt x="14" y="15"/>
                    <a:pt x="6" y="16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8" y="20"/>
                    <a:pt x="17" y="18"/>
                    <a:pt x="23" y="20"/>
                  </a:cubicBezTo>
                  <a:cubicBezTo>
                    <a:pt x="20" y="21"/>
                    <a:pt x="16" y="21"/>
                    <a:pt x="13" y="21"/>
                  </a:cubicBezTo>
                  <a:cubicBezTo>
                    <a:pt x="15" y="21"/>
                    <a:pt x="11" y="23"/>
                    <a:pt x="15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28"/>
                    <a:pt x="8" y="27"/>
                    <a:pt x="10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30"/>
                    <a:pt x="3" y="30"/>
                    <a:pt x="3" y="31"/>
                  </a:cubicBezTo>
                  <a:cubicBezTo>
                    <a:pt x="1" y="36"/>
                    <a:pt x="0" y="39"/>
                    <a:pt x="4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5"/>
                    <a:pt x="5" y="45"/>
                    <a:pt x="6" y="46"/>
                  </a:cubicBezTo>
                  <a:cubicBezTo>
                    <a:pt x="2" y="48"/>
                    <a:pt x="11" y="50"/>
                    <a:pt x="6" y="51"/>
                  </a:cubicBezTo>
                  <a:cubicBezTo>
                    <a:pt x="8" y="52"/>
                    <a:pt x="8" y="53"/>
                    <a:pt x="9" y="53"/>
                  </a:cubicBezTo>
                  <a:cubicBezTo>
                    <a:pt x="8" y="54"/>
                    <a:pt x="7" y="55"/>
                    <a:pt x="5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7"/>
                    <a:pt x="8" y="58"/>
                    <a:pt x="6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10" y="61"/>
                    <a:pt x="3" y="64"/>
                    <a:pt x="8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70"/>
                    <a:pt x="11" y="73"/>
                    <a:pt x="15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7" y="81"/>
                    <a:pt x="14" y="83"/>
                    <a:pt x="17" y="85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42" y="97"/>
                    <a:pt x="80" y="96"/>
                    <a:pt x="114" y="99"/>
                  </a:cubicBezTo>
                  <a:cubicBezTo>
                    <a:pt x="173" y="100"/>
                    <a:pt x="240" y="102"/>
                    <a:pt x="297" y="95"/>
                  </a:cubicBezTo>
                  <a:cubicBezTo>
                    <a:pt x="303" y="92"/>
                    <a:pt x="315" y="93"/>
                    <a:pt x="317" y="90"/>
                  </a:cubicBezTo>
                  <a:cubicBezTo>
                    <a:pt x="315" y="88"/>
                    <a:pt x="308" y="91"/>
                    <a:pt x="310" y="87"/>
                  </a:cubicBezTo>
                  <a:cubicBezTo>
                    <a:pt x="319" y="85"/>
                    <a:pt x="330" y="85"/>
                    <a:pt x="340" y="84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37" y="79"/>
                    <a:pt x="332" y="82"/>
                    <a:pt x="328" y="80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4" y="76"/>
                    <a:pt x="327" y="80"/>
                    <a:pt x="322" y="77"/>
                  </a:cubicBezTo>
                  <a:cubicBezTo>
                    <a:pt x="325" y="76"/>
                    <a:pt x="328" y="75"/>
                    <a:pt x="331" y="76"/>
                  </a:cubicBezTo>
                  <a:cubicBezTo>
                    <a:pt x="328" y="74"/>
                    <a:pt x="328" y="74"/>
                    <a:pt x="328" y="74"/>
                  </a:cubicBezTo>
                  <a:cubicBezTo>
                    <a:pt x="335" y="72"/>
                    <a:pt x="341" y="71"/>
                    <a:pt x="348" y="70"/>
                  </a:cubicBezTo>
                  <a:cubicBezTo>
                    <a:pt x="341" y="70"/>
                    <a:pt x="334" y="69"/>
                    <a:pt x="327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790D7A3C-EAEA-4650-8F51-F662ED2FBA28}"/>
                </a:ext>
              </a:extLst>
            </p:cNvPr>
            <p:cNvSpPr txBox="1"/>
            <p:nvPr/>
          </p:nvSpPr>
          <p:spPr>
            <a:xfrm>
              <a:off x="8926821" y="4339394"/>
              <a:ext cx="805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土 圭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43918E5-2A76-4DCD-9A53-5E2B1A8FA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3358" y="2612048"/>
            <a:ext cx="3716890" cy="37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60625ED-D1D0-4ED4-B42A-E45D2549FC34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0125131-7578-46F5-B031-BA0033B50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166DAF-AFB6-421E-895D-CFABE84C6A53}"/>
                </a:ext>
              </a:extLst>
            </p:cNvPr>
            <p:cNvSpPr/>
            <p:nvPr/>
          </p:nvSpPr>
          <p:spPr>
            <a:xfrm>
              <a:off x="213358" y="213360"/>
              <a:ext cx="11765281" cy="64312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0206D7-1935-4EA9-90FF-BB68527F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106680"/>
            <a:ext cx="1325670" cy="935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E32D5F8-25CE-46A2-B217-E56ABC245B8E}"/>
              </a:ext>
            </a:extLst>
          </p:cNvPr>
          <p:cNvSpPr txBox="1"/>
          <p:nvPr/>
        </p:nvSpPr>
        <p:spPr>
          <a:xfrm>
            <a:off x="1305298" y="404940"/>
            <a:ext cx="37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A471225-BFA4-466F-8382-5246E28A359F}"/>
              </a:ext>
            </a:extLst>
          </p:cNvPr>
          <p:cNvSpPr txBox="1"/>
          <p:nvPr/>
        </p:nvSpPr>
        <p:spPr>
          <a:xfrm>
            <a:off x="1694794" y="1543822"/>
            <a:ext cx="8802410" cy="45820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据现存文献记载，在二千五百多年前的春秋时代，中国就已经用土圭观测太阳，测定出了冬至。</a:t>
            </a:r>
          </a:p>
        </p:txBody>
      </p:sp>
      <p:sp>
        <p:nvSpPr>
          <p:cNvPr id="10" name="Freeform 50849">
            <a:extLst>
              <a:ext uri="{FF2B5EF4-FFF2-40B4-BE49-F238E27FC236}">
                <a16:creationId xmlns:a16="http://schemas.microsoft.com/office/drawing/2014/main" xmlns="" id="{854A5BB3-115B-415C-9A7B-E7A5CE2355F8}"/>
              </a:ext>
            </a:extLst>
          </p:cNvPr>
          <p:cNvSpPr/>
          <p:nvPr/>
        </p:nvSpPr>
        <p:spPr bwMode="auto">
          <a:xfrm>
            <a:off x="1539028" y="2083250"/>
            <a:ext cx="8106417" cy="106680"/>
          </a:xfrm>
          <a:custGeom>
            <a:avLst/>
            <a:gdLst>
              <a:gd name="T0" fmla="*/ 1161 w 1182"/>
              <a:gd name="T1" fmla="*/ 137 h 302"/>
              <a:gd name="T2" fmla="*/ 1159 w 1182"/>
              <a:gd name="T3" fmla="*/ 43 h 302"/>
              <a:gd name="T4" fmla="*/ 1039 w 1182"/>
              <a:gd name="T5" fmla="*/ 31 h 302"/>
              <a:gd name="T6" fmla="*/ 1007 w 1182"/>
              <a:gd name="T7" fmla="*/ 36 h 302"/>
              <a:gd name="T8" fmla="*/ 917 w 1182"/>
              <a:gd name="T9" fmla="*/ 50 h 302"/>
              <a:gd name="T10" fmla="*/ 912 w 1182"/>
              <a:gd name="T11" fmla="*/ 44 h 302"/>
              <a:gd name="T12" fmla="*/ 878 w 1182"/>
              <a:gd name="T13" fmla="*/ 51 h 302"/>
              <a:gd name="T14" fmla="*/ 790 w 1182"/>
              <a:gd name="T15" fmla="*/ 51 h 302"/>
              <a:gd name="T16" fmla="*/ 751 w 1182"/>
              <a:gd name="T17" fmla="*/ 57 h 302"/>
              <a:gd name="T18" fmla="*/ 863 w 1182"/>
              <a:gd name="T19" fmla="*/ 72 h 302"/>
              <a:gd name="T20" fmla="*/ 875 w 1182"/>
              <a:gd name="T21" fmla="*/ 80 h 302"/>
              <a:gd name="T22" fmla="*/ 832 w 1182"/>
              <a:gd name="T23" fmla="*/ 101 h 302"/>
              <a:gd name="T24" fmla="*/ 792 w 1182"/>
              <a:gd name="T25" fmla="*/ 107 h 302"/>
              <a:gd name="T26" fmla="*/ 777 w 1182"/>
              <a:gd name="T27" fmla="*/ 109 h 302"/>
              <a:gd name="T28" fmla="*/ 862 w 1182"/>
              <a:gd name="T29" fmla="*/ 109 h 302"/>
              <a:gd name="T30" fmla="*/ 893 w 1182"/>
              <a:gd name="T31" fmla="*/ 116 h 302"/>
              <a:gd name="T32" fmla="*/ 923 w 1182"/>
              <a:gd name="T33" fmla="*/ 117 h 302"/>
              <a:gd name="T34" fmla="*/ 725 w 1182"/>
              <a:gd name="T35" fmla="*/ 130 h 302"/>
              <a:gd name="T36" fmla="*/ 690 w 1182"/>
              <a:gd name="T37" fmla="*/ 134 h 302"/>
              <a:gd name="T38" fmla="*/ 461 w 1182"/>
              <a:gd name="T39" fmla="*/ 146 h 302"/>
              <a:gd name="T40" fmla="*/ 435 w 1182"/>
              <a:gd name="T41" fmla="*/ 130 h 302"/>
              <a:gd name="T42" fmla="*/ 516 w 1182"/>
              <a:gd name="T43" fmla="*/ 118 h 302"/>
              <a:gd name="T44" fmla="*/ 491 w 1182"/>
              <a:gd name="T45" fmla="*/ 96 h 302"/>
              <a:gd name="T46" fmla="*/ 360 w 1182"/>
              <a:gd name="T47" fmla="*/ 108 h 302"/>
              <a:gd name="T48" fmla="*/ 329 w 1182"/>
              <a:gd name="T49" fmla="*/ 95 h 302"/>
              <a:gd name="T50" fmla="*/ 321 w 1182"/>
              <a:gd name="T51" fmla="*/ 88 h 302"/>
              <a:gd name="T52" fmla="*/ 333 w 1182"/>
              <a:gd name="T53" fmla="*/ 75 h 302"/>
              <a:gd name="T54" fmla="*/ 382 w 1182"/>
              <a:gd name="T55" fmla="*/ 71 h 302"/>
              <a:gd name="T56" fmla="*/ 207 w 1182"/>
              <a:gd name="T57" fmla="*/ 19 h 302"/>
              <a:gd name="T58" fmla="*/ 143 w 1182"/>
              <a:gd name="T59" fmla="*/ 5 h 302"/>
              <a:gd name="T60" fmla="*/ 67 w 1182"/>
              <a:gd name="T61" fmla="*/ 36 h 302"/>
              <a:gd name="T62" fmla="*/ 40 w 1182"/>
              <a:gd name="T63" fmla="*/ 73 h 302"/>
              <a:gd name="T64" fmla="*/ 25 w 1182"/>
              <a:gd name="T65" fmla="*/ 147 h 302"/>
              <a:gd name="T66" fmla="*/ 28 w 1182"/>
              <a:gd name="T67" fmla="*/ 191 h 302"/>
              <a:gd name="T68" fmla="*/ 103 w 1182"/>
              <a:gd name="T69" fmla="*/ 235 h 302"/>
              <a:gd name="T70" fmla="*/ 155 w 1182"/>
              <a:gd name="T71" fmla="*/ 258 h 302"/>
              <a:gd name="T72" fmla="*/ 304 w 1182"/>
              <a:gd name="T73" fmla="*/ 271 h 302"/>
              <a:gd name="T74" fmla="*/ 374 w 1182"/>
              <a:gd name="T75" fmla="*/ 290 h 302"/>
              <a:gd name="T76" fmla="*/ 402 w 1182"/>
              <a:gd name="T77" fmla="*/ 280 h 302"/>
              <a:gd name="T78" fmla="*/ 429 w 1182"/>
              <a:gd name="T79" fmla="*/ 258 h 302"/>
              <a:gd name="T80" fmla="*/ 379 w 1182"/>
              <a:gd name="T81" fmla="*/ 267 h 302"/>
              <a:gd name="T82" fmla="*/ 408 w 1182"/>
              <a:gd name="T83" fmla="*/ 251 h 302"/>
              <a:gd name="T84" fmla="*/ 662 w 1182"/>
              <a:gd name="T85" fmla="*/ 240 h 302"/>
              <a:gd name="T86" fmla="*/ 707 w 1182"/>
              <a:gd name="T87" fmla="*/ 235 h 302"/>
              <a:gd name="T88" fmla="*/ 702 w 1182"/>
              <a:gd name="T89" fmla="*/ 248 h 302"/>
              <a:gd name="T90" fmla="*/ 670 w 1182"/>
              <a:gd name="T91" fmla="*/ 267 h 302"/>
              <a:gd name="T92" fmla="*/ 744 w 1182"/>
              <a:gd name="T93" fmla="*/ 268 h 302"/>
              <a:gd name="T94" fmla="*/ 744 w 1182"/>
              <a:gd name="T95" fmla="*/ 279 h 302"/>
              <a:gd name="T96" fmla="*/ 960 w 1182"/>
              <a:gd name="T97" fmla="*/ 282 h 302"/>
              <a:gd name="T98" fmla="*/ 1073 w 1182"/>
              <a:gd name="T99" fmla="*/ 290 h 302"/>
              <a:gd name="T100" fmla="*/ 1086 w 1182"/>
              <a:gd name="T101" fmla="*/ 260 h 302"/>
              <a:gd name="T102" fmla="*/ 1135 w 1182"/>
              <a:gd name="T103" fmla="*/ 236 h 302"/>
              <a:gd name="T104" fmla="*/ 1168 w 1182"/>
              <a:gd name="T105" fmla="*/ 198 h 302"/>
              <a:gd name="T106" fmla="*/ 1164 w 1182"/>
              <a:gd name="T107" fmla="*/ 16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2" h="302">
                <a:moveTo>
                  <a:pt x="1167" y="169"/>
                </a:moveTo>
                <a:cubicBezTo>
                  <a:pt x="1169" y="163"/>
                  <a:pt x="1177" y="162"/>
                  <a:pt x="1180" y="157"/>
                </a:cubicBezTo>
                <a:cubicBezTo>
                  <a:pt x="1173" y="154"/>
                  <a:pt x="1182" y="149"/>
                  <a:pt x="1171" y="148"/>
                </a:cubicBezTo>
                <a:cubicBezTo>
                  <a:pt x="1173" y="147"/>
                  <a:pt x="1176" y="145"/>
                  <a:pt x="1177" y="143"/>
                </a:cubicBezTo>
                <a:cubicBezTo>
                  <a:pt x="1170" y="144"/>
                  <a:pt x="1170" y="144"/>
                  <a:pt x="1170" y="144"/>
                </a:cubicBezTo>
                <a:cubicBezTo>
                  <a:pt x="1167" y="142"/>
                  <a:pt x="1162" y="140"/>
                  <a:pt x="1161" y="137"/>
                </a:cubicBezTo>
                <a:cubicBezTo>
                  <a:pt x="1164" y="132"/>
                  <a:pt x="1167" y="122"/>
                  <a:pt x="1162" y="117"/>
                </a:cubicBezTo>
                <a:cubicBezTo>
                  <a:pt x="1161" y="118"/>
                  <a:pt x="1161" y="118"/>
                  <a:pt x="1161" y="118"/>
                </a:cubicBezTo>
                <a:cubicBezTo>
                  <a:pt x="1158" y="116"/>
                  <a:pt x="1158" y="116"/>
                  <a:pt x="1158" y="116"/>
                </a:cubicBezTo>
                <a:cubicBezTo>
                  <a:pt x="1166" y="114"/>
                  <a:pt x="1154" y="109"/>
                  <a:pt x="1164" y="107"/>
                </a:cubicBezTo>
                <a:cubicBezTo>
                  <a:pt x="1176" y="96"/>
                  <a:pt x="1160" y="89"/>
                  <a:pt x="1161" y="77"/>
                </a:cubicBezTo>
                <a:cubicBezTo>
                  <a:pt x="1172" y="66"/>
                  <a:pt x="1150" y="56"/>
                  <a:pt x="1159" y="43"/>
                </a:cubicBezTo>
                <a:cubicBezTo>
                  <a:pt x="1157" y="34"/>
                  <a:pt x="1137" y="39"/>
                  <a:pt x="1135" y="29"/>
                </a:cubicBezTo>
                <a:cubicBezTo>
                  <a:pt x="1128" y="26"/>
                  <a:pt x="1130" y="29"/>
                  <a:pt x="1124" y="31"/>
                </a:cubicBezTo>
                <a:cubicBezTo>
                  <a:pt x="1118" y="30"/>
                  <a:pt x="1109" y="32"/>
                  <a:pt x="1107" y="27"/>
                </a:cubicBezTo>
                <a:cubicBezTo>
                  <a:pt x="1097" y="32"/>
                  <a:pt x="1092" y="17"/>
                  <a:pt x="1080" y="24"/>
                </a:cubicBezTo>
                <a:cubicBezTo>
                  <a:pt x="1065" y="18"/>
                  <a:pt x="1044" y="25"/>
                  <a:pt x="1031" y="29"/>
                </a:cubicBezTo>
                <a:cubicBezTo>
                  <a:pt x="1039" y="31"/>
                  <a:pt x="1039" y="31"/>
                  <a:pt x="1039" y="31"/>
                </a:cubicBezTo>
                <a:cubicBezTo>
                  <a:pt x="1039" y="33"/>
                  <a:pt x="1036" y="34"/>
                  <a:pt x="1034" y="35"/>
                </a:cubicBezTo>
                <a:cubicBezTo>
                  <a:pt x="1029" y="34"/>
                  <a:pt x="1019" y="37"/>
                  <a:pt x="1019" y="31"/>
                </a:cubicBezTo>
                <a:cubicBezTo>
                  <a:pt x="1014" y="32"/>
                  <a:pt x="1012" y="33"/>
                  <a:pt x="1007" y="35"/>
                </a:cubicBezTo>
                <a:cubicBezTo>
                  <a:pt x="1007" y="34"/>
                  <a:pt x="1005" y="34"/>
                  <a:pt x="1006" y="33"/>
                </a:cubicBezTo>
                <a:cubicBezTo>
                  <a:pt x="996" y="35"/>
                  <a:pt x="984" y="36"/>
                  <a:pt x="976" y="39"/>
                </a:cubicBezTo>
                <a:cubicBezTo>
                  <a:pt x="987" y="39"/>
                  <a:pt x="997" y="34"/>
                  <a:pt x="1007" y="36"/>
                </a:cubicBezTo>
                <a:cubicBezTo>
                  <a:pt x="1012" y="35"/>
                  <a:pt x="1016" y="32"/>
                  <a:pt x="1019" y="37"/>
                </a:cubicBezTo>
                <a:cubicBezTo>
                  <a:pt x="1012" y="42"/>
                  <a:pt x="997" y="38"/>
                  <a:pt x="991" y="43"/>
                </a:cubicBezTo>
                <a:cubicBezTo>
                  <a:pt x="977" y="41"/>
                  <a:pt x="963" y="48"/>
                  <a:pt x="949" y="45"/>
                </a:cubicBezTo>
                <a:cubicBezTo>
                  <a:pt x="945" y="48"/>
                  <a:pt x="930" y="43"/>
                  <a:pt x="935" y="51"/>
                </a:cubicBezTo>
                <a:cubicBezTo>
                  <a:pt x="928" y="54"/>
                  <a:pt x="919" y="56"/>
                  <a:pt x="912" y="53"/>
                </a:cubicBezTo>
                <a:cubicBezTo>
                  <a:pt x="917" y="50"/>
                  <a:pt x="917" y="50"/>
                  <a:pt x="917" y="50"/>
                </a:cubicBezTo>
                <a:cubicBezTo>
                  <a:pt x="911" y="49"/>
                  <a:pt x="913" y="55"/>
                  <a:pt x="908" y="55"/>
                </a:cubicBezTo>
                <a:cubicBezTo>
                  <a:pt x="906" y="53"/>
                  <a:pt x="906" y="53"/>
                  <a:pt x="906" y="53"/>
                </a:cubicBezTo>
                <a:cubicBezTo>
                  <a:pt x="909" y="51"/>
                  <a:pt x="909" y="51"/>
                  <a:pt x="909" y="51"/>
                </a:cubicBezTo>
                <a:cubicBezTo>
                  <a:pt x="884" y="50"/>
                  <a:pt x="884" y="50"/>
                  <a:pt x="884" y="50"/>
                </a:cubicBezTo>
                <a:cubicBezTo>
                  <a:pt x="895" y="46"/>
                  <a:pt x="913" y="51"/>
                  <a:pt x="923" y="46"/>
                </a:cubicBezTo>
                <a:cubicBezTo>
                  <a:pt x="920" y="44"/>
                  <a:pt x="915" y="46"/>
                  <a:pt x="912" y="44"/>
                </a:cubicBezTo>
                <a:cubicBezTo>
                  <a:pt x="894" y="50"/>
                  <a:pt x="870" y="41"/>
                  <a:pt x="856" y="48"/>
                </a:cubicBezTo>
                <a:cubicBezTo>
                  <a:pt x="854" y="50"/>
                  <a:pt x="850" y="49"/>
                  <a:pt x="847" y="49"/>
                </a:cubicBezTo>
                <a:cubicBezTo>
                  <a:pt x="848" y="50"/>
                  <a:pt x="848" y="51"/>
                  <a:pt x="847" y="51"/>
                </a:cubicBezTo>
                <a:cubicBezTo>
                  <a:pt x="847" y="51"/>
                  <a:pt x="848" y="51"/>
                  <a:pt x="848" y="50"/>
                </a:cubicBezTo>
                <a:cubicBezTo>
                  <a:pt x="856" y="50"/>
                  <a:pt x="861" y="55"/>
                  <a:pt x="865" y="48"/>
                </a:cubicBezTo>
                <a:cubicBezTo>
                  <a:pt x="868" y="54"/>
                  <a:pt x="873" y="48"/>
                  <a:pt x="878" y="51"/>
                </a:cubicBezTo>
                <a:cubicBezTo>
                  <a:pt x="878" y="52"/>
                  <a:pt x="878" y="52"/>
                  <a:pt x="878" y="52"/>
                </a:cubicBezTo>
                <a:cubicBezTo>
                  <a:pt x="861" y="53"/>
                  <a:pt x="841" y="61"/>
                  <a:pt x="827" y="48"/>
                </a:cubicBezTo>
                <a:cubicBezTo>
                  <a:pt x="824" y="48"/>
                  <a:pt x="821" y="50"/>
                  <a:pt x="820" y="50"/>
                </a:cubicBezTo>
                <a:cubicBezTo>
                  <a:pt x="829" y="51"/>
                  <a:pt x="829" y="51"/>
                  <a:pt x="829" y="51"/>
                </a:cubicBezTo>
                <a:cubicBezTo>
                  <a:pt x="824" y="55"/>
                  <a:pt x="824" y="55"/>
                  <a:pt x="824" y="55"/>
                </a:cubicBezTo>
                <a:cubicBezTo>
                  <a:pt x="812" y="49"/>
                  <a:pt x="799" y="57"/>
                  <a:pt x="790" y="51"/>
                </a:cubicBezTo>
                <a:cubicBezTo>
                  <a:pt x="790" y="52"/>
                  <a:pt x="790" y="52"/>
                  <a:pt x="790" y="52"/>
                </a:cubicBezTo>
                <a:cubicBezTo>
                  <a:pt x="792" y="52"/>
                  <a:pt x="792" y="53"/>
                  <a:pt x="793" y="53"/>
                </a:cubicBezTo>
                <a:cubicBezTo>
                  <a:pt x="790" y="53"/>
                  <a:pt x="785" y="57"/>
                  <a:pt x="782" y="55"/>
                </a:cubicBezTo>
                <a:cubicBezTo>
                  <a:pt x="781" y="56"/>
                  <a:pt x="781" y="56"/>
                  <a:pt x="781" y="56"/>
                </a:cubicBezTo>
                <a:cubicBezTo>
                  <a:pt x="778" y="56"/>
                  <a:pt x="772" y="55"/>
                  <a:pt x="774" y="52"/>
                </a:cubicBezTo>
                <a:cubicBezTo>
                  <a:pt x="769" y="58"/>
                  <a:pt x="757" y="54"/>
                  <a:pt x="751" y="57"/>
                </a:cubicBezTo>
                <a:cubicBezTo>
                  <a:pt x="753" y="58"/>
                  <a:pt x="753" y="58"/>
                  <a:pt x="753" y="58"/>
                </a:cubicBezTo>
                <a:cubicBezTo>
                  <a:pt x="744" y="60"/>
                  <a:pt x="744" y="60"/>
                  <a:pt x="744" y="60"/>
                </a:cubicBezTo>
                <a:cubicBezTo>
                  <a:pt x="747" y="62"/>
                  <a:pt x="747" y="62"/>
                  <a:pt x="747" y="62"/>
                </a:cubicBezTo>
                <a:cubicBezTo>
                  <a:pt x="789" y="52"/>
                  <a:pt x="820" y="68"/>
                  <a:pt x="862" y="63"/>
                </a:cubicBezTo>
                <a:cubicBezTo>
                  <a:pt x="865" y="65"/>
                  <a:pt x="865" y="65"/>
                  <a:pt x="865" y="65"/>
                </a:cubicBezTo>
                <a:cubicBezTo>
                  <a:pt x="868" y="67"/>
                  <a:pt x="868" y="70"/>
                  <a:pt x="863" y="72"/>
                </a:cubicBezTo>
                <a:cubicBezTo>
                  <a:pt x="870" y="73"/>
                  <a:pt x="875" y="71"/>
                  <a:pt x="879" y="73"/>
                </a:cubicBezTo>
                <a:cubicBezTo>
                  <a:pt x="881" y="73"/>
                  <a:pt x="882" y="73"/>
                  <a:pt x="882" y="72"/>
                </a:cubicBezTo>
                <a:cubicBezTo>
                  <a:pt x="888" y="76"/>
                  <a:pt x="888" y="76"/>
                  <a:pt x="888" y="76"/>
                </a:cubicBezTo>
                <a:cubicBezTo>
                  <a:pt x="893" y="73"/>
                  <a:pt x="897" y="77"/>
                  <a:pt x="902" y="77"/>
                </a:cubicBezTo>
                <a:cubicBezTo>
                  <a:pt x="899" y="79"/>
                  <a:pt x="899" y="79"/>
                  <a:pt x="899" y="79"/>
                </a:cubicBezTo>
                <a:cubicBezTo>
                  <a:pt x="892" y="82"/>
                  <a:pt x="881" y="84"/>
                  <a:pt x="875" y="80"/>
                </a:cubicBezTo>
                <a:cubicBezTo>
                  <a:pt x="878" y="88"/>
                  <a:pt x="865" y="83"/>
                  <a:pt x="863" y="89"/>
                </a:cubicBezTo>
                <a:cubicBezTo>
                  <a:pt x="863" y="91"/>
                  <a:pt x="863" y="93"/>
                  <a:pt x="866" y="94"/>
                </a:cubicBezTo>
                <a:cubicBezTo>
                  <a:pt x="865" y="95"/>
                  <a:pt x="865" y="95"/>
                  <a:pt x="865" y="95"/>
                </a:cubicBezTo>
                <a:cubicBezTo>
                  <a:pt x="869" y="98"/>
                  <a:pt x="869" y="98"/>
                  <a:pt x="869" y="98"/>
                </a:cubicBezTo>
                <a:cubicBezTo>
                  <a:pt x="868" y="107"/>
                  <a:pt x="857" y="98"/>
                  <a:pt x="850" y="101"/>
                </a:cubicBezTo>
                <a:cubicBezTo>
                  <a:pt x="844" y="102"/>
                  <a:pt x="835" y="105"/>
                  <a:pt x="832" y="101"/>
                </a:cubicBezTo>
                <a:cubicBezTo>
                  <a:pt x="817" y="112"/>
                  <a:pt x="806" y="95"/>
                  <a:pt x="793" y="105"/>
                </a:cubicBezTo>
                <a:cubicBezTo>
                  <a:pt x="788" y="105"/>
                  <a:pt x="779" y="101"/>
                  <a:pt x="772" y="104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67" y="105"/>
                  <a:pt x="760" y="110"/>
                  <a:pt x="757" y="105"/>
                </a:cubicBezTo>
                <a:cubicBezTo>
                  <a:pt x="754" y="108"/>
                  <a:pt x="754" y="108"/>
                  <a:pt x="754" y="108"/>
                </a:cubicBezTo>
                <a:cubicBezTo>
                  <a:pt x="769" y="108"/>
                  <a:pt x="781" y="104"/>
                  <a:pt x="792" y="107"/>
                </a:cubicBezTo>
                <a:cubicBezTo>
                  <a:pt x="799" y="105"/>
                  <a:pt x="807" y="107"/>
                  <a:pt x="813" y="109"/>
                </a:cubicBezTo>
                <a:cubicBezTo>
                  <a:pt x="811" y="110"/>
                  <a:pt x="811" y="110"/>
                  <a:pt x="811" y="110"/>
                </a:cubicBezTo>
                <a:cubicBezTo>
                  <a:pt x="809" y="111"/>
                  <a:pt x="807" y="109"/>
                  <a:pt x="805" y="109"/>
                </a:cubicBezTo>
                <a:cubicBezTo>
                  <a:pt x="805" y="110"/>
                  <a:pt x="806" y="112"/>
                  <a:pt x="804" y="112"/>
                </a:cubicBezTo>
                <a:cubicBezTo>
                  <a:pt x="794" y="108"/>
                  <a:pt x="786" y="112"/>
                  <a:pt x="775" y="110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3" y="108"/>
                  <a:pt x="771" y="111"/>
                  <a:pt x="768" y="111"/>
                </a:cubicBezTo>
                <a:cubicBezTo>
                  <a:pt x="761" y="115"/>
                  <a:pt x="749" y="111"/>
                  <a:pt x="744" y="116"/>
                </a:cubicBezTo>
                <a:cubicBezTo>
                  <a:pt x="766" y="116"/>
                  <a:pt x="766" y="116"/>
                  <a:pt x="766" y="116"/>
                </a:cubicBezTo>
                <a:cubicBezTo>
                  <a:pt x="794" y="118"/>
                  <a:pt x="825" y="109"/>
                  <a:pt x="856" y="112"/>
                </a:cubicBezTo>
                <a:cubicBezTo>
                  <a:pt x="856" y="108"/>
                  <a:pt x="856" y="108"/>
                  <a:pt x="856" y="108"/>
                </a:cubicBezTo>
                <a:cubicBezTo>
                  <a:pt x="858" y="109"/>
                  <a:pt x="861" y="107"/>
                  <a:pt x="862" y="109"/>
                </a:cubicBezTo>
                <a:cubicBezTo>
                  <a:pt x="861" y="110"/>
                  <a:pt x="860" y="111"/>
                  <a:pt x="859" y="110"/>
                </a:cubicBezTo>
                <a:cubicBezTo>
                  <a:pt x="862" y="112"/>
                  <a:pt x="862" y="112"/>
                  <a:pt x="862" y="112"/>
                </a:cubicBezTo>
                <a:cubicBezTo>
                  <a:pt x="866" y="109"/>
                  <a:pt x="871" y="113"/>
                  <a:pt x="874" y="109"/>
                </a:cubicBezTo>
                <a:cubicBezTo>
                  <a:pt x="869" y="117"/>
                  <a:pt x="886" y="114"/>
                  <a:pt x="890" y="116"/>
                </a:cubicBezTo>
                <a:cubicBezTo>
                  <a:pt x="887" y="118"/>
                  <a:pt x="887" y="118"/>
                  <a:pt x="887" y="118"/>
                </a:cubicBezTo>
                <a:cubicBezTo>
                  <a:pt x="889" y="118"/>
                  <a:pt x="891" y="118"/>
                  <a:pt x="893" y="116"/>
                </a:cubicBezTo>
                <a:cubicBezTo>
                  <a:pt x="891" y="116"/>
                  <a:pt x="889" y="117"/>
                  <a:pt x="888" y="115"/>
                </a:cubicBezTo>
                <a:cubicBezTo>
                  <a:pt x="890" y="114"/>
                  <a:pt x="890" y="114"/>
                  <a:pt x="890" y="114"/>
                </a:cubicBezTo>
                <a:cubicBezTo>
                  <a:pt x="893" y="115"/>
                  <a:pt x="898" y="113"/>
                  <a:pt x="900" y="115"/>
                </a:cubicBezTo>
                <a:cubicBezTo>
                  <a:pt x="900" y="116"/>
                  <a:pt x="898" y="116"/>
                  <a:pt x="899" y="117"/>
                </a:cubicBezTo>
                <a:cubicBezTo>
                  <a:pt x="902" y="115"/>
                  <a:pt x="902" y="115"/>
                  <a:pt x="902" y="115"/>
                </a:cubicBezTo>
                <a:cubicBezTo>
                  <a:pt x="909" y="116"/>
                  <a:pt x="917" y="114"/>
                  <a:pt x="923" y="117"/>
                </a:cubicBezTo>
                <a:cubicBezTo>
                  <a:pt x="920" y="121"/>
                  <a:pt x="916" y="118"/>
                  <a:pt x="912" y="118"/>
                </a:cubicBezTo>
                <a:cubicBezTo>
                  <a:pt x="906" y="125"/>
                  <a:pt x="891" y="119"/>
                  <a:pt x="884" y="124"/>
                </a:cubicBezTo>
                <a:cubicBezTo>
                  <a:pt x="860" y="123"/>
                  <a:pt x="837" y="129"/>
                  <a:pt x="813" y="130"/>
                </a:cubicBezTo>
                <a:cubicBezTo>
                  <a:pt x="808" y="128"/>
                  <a:pt x="808" y="128"/>
                  <a:pt x="808" y="128"/>
                </a:cubicBezTo>
                <a:cubicBezTo>
                  <a:pt x="798" y="132"/>
                  <a:pt x="793" y="128"/>
                  <a:pt x="784" y="128"/>
                </a:cubicBezTo>
                <a:cubicBezTo>
                  <a:pt x="765" y="130"/>
                  <a:pt x="742" y="128"/>
                  <a:pt x="725" y="130"/>
                </a:cubicBezTo>
                <a:cubicBezTo>
                  <a:pt x="725" y="127"/>
                  <a:pt x="725" y="127"/>
                  <a:pt x="725" y="127"/>
                </a:cubicBezTo>
                <a:cubicBezTo>
                  <a:pt x="720" y="128"/>
                  <a:pt x="712" y="126"/>
                  <a:pt x="711" y="131"/>
                </a:cubicBezTo>
                <a:cubicBezTo>
                  <a:pt x="710" y="130"/>
                  <a:pt x="708" y="129"/>
                  <a:pt x="708" y="128"/>
                </a:cubicBezTo>
                <a:cubicBezTo>
                  <a:pt x="705" y="130"/>
                  <a:pt x="696" y="128"/>
                  <a:pt x="695" y="133"/>
                </a:cubicBezTo>
                <a:cubicBezTo>
                  <a:pt x="693" y="133"/>
                  <a:pt x="692" y="133"/>
                  <a:pt x="691" y="132"/>
                </a:cubicBezTo>
                <a:cubicBezTo>
                  <a:pt x="691" y="133"/>
                  <a:pt x="691" y="134"/>
                  <a:pt x="690" y="134"/>
                </a:cubicBezTo>
                <a:cubicBezTo>
                  <a:pt x="688" y="133"/>
                  <a:pt x="686" y="133"/>
                  <a:pt x="685" y="132"/>
                </a:cubicBezTo>
                <a:cubicBezTo>
                  <a:pt x="685" y="131"/>
                  <a:pt x="687" y="131"/>
                  <a:pt x="686" y="130"/>
                </a:cubicBezTo>
                <a:cubicBezTo>
                  <a:pt x="674" y="131"/>
                  <a:pt x="662" y="132"/>
                  <a:pt x="650" y="133"/>
                </a:cubicBezTo>
                <a:cubicBezTo>
                  <a:pt x="650" y="135"/>
                  <a:pt x="650" y="135"/>
                  <a:pt x="650" y="135"/>
                </a:cubicBezTo>
                <a:cubicBezTo>
                  <a:pt x="588" y="144"/>
                  <a:pt x="532" y="146"/>
                  <a:pt x="466" y="149"/>
                </a:cubicBezTo>
                <a:cubicBezTo>
                  <a:pt x="461" y="146"/>
                  <a:pt x="461" y="146"/>
                  <a:pt x="461" y="146"/>
                </a:cubicBezTo>
                <a:cubicBezTo>
                  <a:pt x="429" y="149"/>
                  <a:pt x="399" y="141"/>
                  <a:pt x="366" y="141"/>
                </a:cubicBezTo>
                <a:cubicBezTo>
                  <a:pt x="372" y="137"/>
                  <a:pt x="380" y="137"/>
                  <a:pt x="388" y="137"/>
                </a:cubicBezTo>
                <a:cubicBezTo>
                  <a:pt x="414" y="129"/>
                  <a:pt x="452" y="134"/>
                  <a:pt x="478" y="133"/>
                </a:cubicBezTo>
                <a:cubicBezTo>
                  <a:pt x="481" y="131"/>
                  <a:pt x="481" y="131"/>
                  <a:pt x="481" y="131"/>
                </a:cubicBezTo>
                <a:cubicBezTo>
                  <a:pt x="469" y="131"/>
                  <a:pt x="454" y="130"/>
                  <a:pt x="439" y="132"/>
                </a:cubicBezTo>
                <a:cubicBezTo>
                  <a:pt x="435" y="130"/>
                  <a:pt x="435" y="130"/>
                  <a:pt x="435" y="130"/>
                </a:cubicBezTo>
                <a:cubicBezTo>
                  <a:pt x="441" y="126"/>
                  <a:pt x="446" y="129"/>
                  <a:pt x="454" y="126"/>
                </a:cubicBezTo>
                <a:cubicBezTo>
                  <a:pt x="462" y="130"/>
                  <a:pt x="466" y="124"/>
                  <a:pt x="470" y="121"/>
                </a:cubicBezTo>
                <a:cubicBezTo>
                  <a:pt x="480" y="121"/>
                  <a:pt x="492" y="122"/>
                  <a:pt x="498" y="125"/>
                </a:cubicBezTo>
                <a:cubicBezTo>
                  <a:pt x="500" y="124"/>
                  <a:pt x="500" y="124"/>
                  <a:pt x="500" y="124"/>
                </a:cubicBezTo>
                <a:cubicBezTo>
                  <a:pt x="497" y="122"/>
                  <a:pt x="497" y="122"/>
                  <a:pt x="497" y="122"/>
                </a:cubicBezTo>
                <a:cubicBezTo>
                  <a:pt x="501" y="119"/>
                  <a:pt x="512" y="118"/>
                  <a:pt x="516" y="118"/>
                </a:cubicBezTo>
                <a:cubicBezTo>
                  <a:pt x="510" y="118"/>
                  <a:pt x="505" y="113"/>
                  <a:pt x="501" y="109"/>
                </a:cubicBezTo>
                <a:cubicBezTo>
                  <a:pt x="516" y="108"/>
                  <a:pt x="516" y="108"/>
                  <a:pt x="516" y="108"/>
                </a:cubicBezTo>
                <a:cubicBezTo>
                  <a:pt x="526" y="108"/>
                  <a:pt x="533" y="105"/>
                  <a:pt x="540" y="107"/>
                </a:cubicBezTo>
                <a:cubicBezTo>
                  <a:pt x="538" y="105"/>
                  <a:pt x="535" y="104"/>
                  <a:pt x="531" y="104"/>
                </a:cubicBezTo>
                <a:cubicBezTo>
                  <a:pt x="527" y="91"/>
                  <a:pt x="507" y="102"/>
                  <a:pt x="497" y="99"/>
                </a:cubicBezTo>
                <a:cubicBezTo>
                  <a:pt x="491" y="96"/>
                  <a:pt x="491" y="96"/>
                  <a:pt x="491" y="96"/>
                </a:cubicBezTo>
                <a:cubicBezTo>
                  <a:pt x="478" y="97"/>
                  <a:pt x="466" y="101"/>
                  <a:pt x="452" y="101"/>
                </a:cubicBezTo>
                <a:cubicBezTo>
                  <a:pt x="448" y="104"/>
                  <a:pt x="445" y="107"/>
                  <a:pt x="443" y="110"/>
                </a:cubicBezTo>
                <a:cubicBezTo>
                  <a:pt x="437" y="112"/>
                  <a:pt x="428" y="111"/>
                  <a:pt x="426" y="107"/>
                </a:cubicBezTo>
                <a:cubicBezTo>
                  <a:pt x="426" y="107"/>
                  <a:pt x="428" y="106"/>
                  <a:pt x="427" y="105"/>
                </a:cubicBezTo>
                <a:cubicBezTo>
                  <a:pt x="424" y="105"/>
                  <a:pt x="424" y="105"/>
                  <a:pt x="424" y="105"/>
                </a:cubicBezTo>
                <a:cubicBezTo>
                  <a:pt x="403" y="106"/>
                  <a:pt x="381" y="107"/>
                  <a:pt x="360" y="108"/>
                </a:cubicBezTo>
                <a:cubicBezTo>
                  <a:pt x="358" y="106"/>
                  <a:pt x="355" y="106"/>
                  <a:pt x="353" y="107"/>
                </a:cubicBezTo>
                <a:cubicBezTo>
                  <a:pt x="350" y="103"/>
                  <a:pt x="338" y="107"/>
                  <a:pt x="342" y="101"/>
                </a:cubicBezTo>
                <a:cubicBezTo>
                  <a:pt x="341" y="100"/>
                  <a:pt x="338" y="99"/>
                  <a:pt x="339" y="97"/>
                </a:cubicBezTo>
                <a:cubicBezTo>
                  <a:pt x="336" y="98"/>
                  <a:pt x="337" y="101"/>
                  <a:pt x="335" y="102"/>
                </a:cubicBezTo>
                <a:cubicBezTo>
                  <a:pt x="330" y="102"/>
                  <a:pt x="325" y="99"/>
                  <a:pt x="323" y="97"/>
                </a:cubicBezTo>
                <a:cubicBezTo>
                  <a:pt x="329" y="95"/>
                  <a:pt x="329" y="95"/>
                  <a:pt x="329" y="95"/>
                </a:cubicBezTo>
                <a:cubicBezTo>
                  <a:pt x="324" y="96"/>
                  <a:pt x="319" y="91"/>
                  <a:pt x="317" y="96"/>
                </a:cubicBezTo>
                <a:cubicBezTo>
                  <a:pt x="315" y="95"/>
                  <a:pt x="315" y="94"/>
                  <a:pt x="315" y="93"/>
                </a:cubicBezTo>
                <a:cubicBezTo>
                  <a:pt x="330" y="92"/>
                  <a:pt x="330" y="92"/>
                  <a:pt x="330" y="92"/>
                </a:cubicBezTo>
                <a:cubicBezTo>
                  <a:pt x="326" y="90"/>
                  <a:pt x="318" y="91"/>
                  <a:pt x="317" y="87"/>
                </a:cubicBezTo>
                <a:cubicBezTo>
                  <a:pt x="318" y="86"/>
                  <a:pt x="318" y="85"/>
                  <a:pt x="320" y="85"/>
                </a:cubicBezTo>
                <a:cubicBezTo>
                  <a:pt x="321" y="86"/>
                  <a:pt x="322" y="87"/>
                  <a:pt x="321" y="88"/>
                </a:cubicBezTo>
                <a:cubicBezTo>
                  <a:pt x="323" y="83"/>
                  <a:pt x="333" y="84"/>
                  <a:pt x="330" y="79"/>
                </a:cubicBezTo>
                <a:cubicBezTo>
                  <a:pt x="338" y="80"/>
                  <a:pt x="338" y="80"/>
                  <a:pt x="338" y="80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29" y="80"/>
                  <a:pt x="330" y="74"/>
                  <a:pt x="330" y="72"/>
                </a:cubicBezTo>
                <a:cubicBezTo>
                  <a:pt x="332" y="72"/>
                  <a:pt x="334" y="72"/>
                  <a:pt x="335" y="73"/>
                </a:cubicBezTo>
                <a:cubicBezTo>
                  <a:pt x="334" y="74"/>
                  <a:pt x="333" y="74"/>
                  <a:pt x="333" y="75"/>
                </a:cubicBezTo>
                <a:cubicBezTo>
                  <a:pt x="352" y="77"/>
                  <a:pt x="376" y="78"/>
                  <a:pt x="397" y="79"/>
                </a:cubicBezTo>
                <a:cubicBezTo>
                  <a:pt x="418" y="87"/>
                  <a:pt x="437" y="73"/>
                  <a:pt x="455" y="80"/>
                </a:cubicBezTo>
                <a:cubicBezTo>
                  <a:pt x="492" y="75"/>
                  <a:pt x="531" y="78"/>
                  <a:pt x="567" y="75"/>
                </a:cubicBezTo>
                <a:cubicBezTo>
                  <a:pt x="570" y="71"/>
                  <a:pt x="575" y="78"/>
                  <a:pt x="576" y="73"/>
                </a:cubicBezTo>
                <a:cubicBezTo>
                  <a:pt x="537" y="75"/>
                  <a:pt x="503" y="71"/>
                  <a:pt x="466" y="72"/>
                </a:cubicBezTo>
                <a:cubicBezTo>
                  <a:pt x="439" y="70"/>
                  <a:pt x="409" y="76"/>
                  <a:pt x="382" y="71"/>
                </a:cubicBezTo>
                <a:cubicBezTo>
                  <a:pt x="379" y="77"/>
                  <a:pt x="377" y="69"/>
                  <a:pt x="376" y="71"/>
                </a:cubicBezTo>
                <a:cubicBezTo>
                  <a:pt x="359" y="70"/>
                  <a:pt x="339" y="66"/>
                  <a:pt x="320" y="63"/>
                </a:cubicBezTo>
                <a:cubicBezTo>
                  <a:pt x="308" y="61"/>
                  <a:pt x="296" y="54"/>
                  <a:pt x="283" y="57"/>
                </a:cubicBezTo>
                <a:cubicBezTo>
                  <a:pt x="254" y="52"/>
                  <a:pt x="227" y="42"/>
                  <a:pt x="208" y="27"/>
                </a:cubicBezTo>
                <a:cubicBezTo>
                  <a:pt x="211" y="25"/>
                  <a:pt x="211" y="25"/>
                  <a:pt x="211" y="25"/>
                </a:cubicBezTo>
                <a:cubicBezTo>
                  <a:pt x="208" y="24"/>
                  <a:pt x="209" y="21"/>
                  <a:pt x="207" y="19"/>
                </a:cubicBezTo>
                <a:cubicBezTo>
                  <a:pt x="206" y="20"/>
                  <a:pt x="204" y="25"/>
                  <a:pt x="199" y="24"/>
                </a:cubicBezTo>
                <a:cubicBezTo>
                  <a:pt x="199" y="15"/>
                  <a:pt x="183" y="14"/>
                  <a:pt x="179" y="9"/>
                </a:cubicBezTo>
                <a:cubicBezTo>
                  <a:pt x="176" y="11"/>
                  <a:pt x="176" y="11"/>
                  <a:pt x="176" y="11"/>
                </a:cubicBezTo>
                <a:cubicBezTo>
                  <a:pt x="171" y="7"/>
                  <a:pt x="171" y="7"/>
                  <a:pt x="171" y="7"/>
                </a:cubicBezTo>
                <a:cubicBezTo>
                  <a:pt x="167" y="10"/>
                  <a:pt x="167" y="10"/>
                  <a:pt x="167" y="10"/>
                </a:cubicBezTo>
                <a:cubicBezTo>
                  <a:pt x="160" y="5"/>
                  <a:pt x="151" y="3"/>
                  <a:pt x="143" y="5"/>
                </a:cubicBezTo>
                <a:cubicBezTo>
                  <a:pt x="143" y="0"/>
                  <a:pt x="138" y="7"/>
                  <a:pt x="138" y="2"/>
                </a:cubicBezTo>
                <a:cubicBezTo>
                  <a:pt x="133" y="1"/>
                  <a:pt x="130" y="3"/>
                  <a:pt x="126" y="4"/>
                </a:cubicBezTo>
                <a:cubicBezTo>
                  <a:pt x="119" y="8"/>
                  <a:pt x="113" y="13"/>
                  <a:pt x="103" y="14"/>
                </a:cubicBezTo>
                <a:cubicBezTo>
                  <a:pt x="95" y="7"/>
                  <a:pt x="93" y="20"/>
                  <a:pt x="85" y="16"/>
                </a:cubicBezTo>
                <a:cubicBezTo>
                  <a:pt x="88" y="23"/>
                  <a:pt x="76" y="20"/>
                  <a:pt x="74" y="25"/>
                </a:cubicBezTo>
                <a:cubicBezTo>
                  <a:pt x="74" y="28"/>
                  <a:pt x="58" y="32"/>
                  <a:pt x="67" y="36"/>
                </a:cubicBezTo>
                <a:cubicBezTo>
                  <a:pt x="51" y="35"/>
                  <a:pt x="45" y="49"/>
                  <a:pt x="36" y="50"/>
                </a:cubicBezTo>
                <a:cubicBezTo>
                  <a:pt x="40" y="52"/>
                  <a:pt x="35" y="55"/>
                  <a:pt x="34" y="57"/>
                </a:cubicBezTo>
                <a:cubicBezTo>
                  <a:pt x="42" y="57"/>
                  <a:pt x="42" y="64"/>
                  <a:pt x="51" y="63"/>
                </a:cubicBezTo>
                <a:cubicBezTo>
                  <a:pt x="45" y="65"/>
                  <a:pt x="44" y="70"/>
                  <a:pt x="45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0" y="73"/>
                  <a:pt x="40" y="73"/>
                  <a:pt x="40" y="73"/>
                </a:cubicBezTo>
                <a:cubicBezTo>
                  <a:pt x="42" y="76"/>
                  <a:pt x="47" y="79"/>
                  <a:pt x="49" y="80"/>
                </a:cubicBezTo>
                <a:cubicBezTo>
                  <a:pt x="39" y="83"/>
                  <a:pt x="39" y="83"/>
                  <a:pt x="39" y="83"/>
                </a:cubicBezTo>
                <a:cubicBezTo>
                  <a:pt x="50" y="90"/>
                  <a:pt x="30" y="88"/>
                  <a:pt x="30" y="93"/>
                </a:cubicBezTo>
                <a:cubicBezTo>
                  <a:pt x="41" y="99"/>
                  <a:pt x="27" y="104"/>
                  <a:pt x="36" y="110"/>
                </a:cubicBezTo>
                <a:cubicBezTo>
                  <a:pt x="20" y="111"/>
                  <a:pt x="35" y="121"/>
                  <a:pt x="28" y="126"/>
                </a:cubicBezTo>
                <a:cubicBezTo>
                  <a:pt x="0" y="125"/>
                  <a:pt x="32" y="140"/>
                  <a:pt x="25" y="147"/>
                </a:cubicBezTo>
                <a:cubicBezTo>
                  <a:pt x="34" y="152"/>
                  <a:pt x="26" y="157"/>
                  <a:pt x="33" y="164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31" y="179"/>
                  <a:pt x="38" y="182"/>
                  <a:pt x="31" y="184"/>
                </a:cubicBezTo>
                <a:cubicBezTo>
                  <a:pt x="33" y="185"/>
                  <a:pt x="33" y="185"/>
                  <a:pt x="33" y="185"/>
                </a:cubicBezTo>
                <a:cubicBezTo>
                  <a:pt x="34" y="188"/>
                  <a:pt x="30" y="189"/>
                  <a:pt x="28" y="191"/>
                </a:cubicBezTo>
                <a:cubicBezTo>
                  <a:pt x="34" y="192"/>
                  <a:pt x="43" y="193"/>
                  <a:pt x="45" y="198"/>
                </a:cubicBezTo>
                <a:cubicBezTo>
                  <a:pt x="44" y="198"/>
                  <a:pt x="43" y="199"/>
                  <a:pt x="43" y="200"/>
                </a:cubicBezTo>
                <a:cubicBezTo>
                  <a:pt x="40" y="208"/>
                  <a:pt x="53" y="207"/>
                  <a:pt x="59" y="208"/>
                </a:cubicBezTo>
                <a:cubicBezTo>
                  <a:pt x="74" y="203"/>
                  <a:pt x="65" y="219"/>
                  <a:pt x="79" y="218"/>
                </a:cubicBezTo>
                <a:cubicBezTo>
                  <a:pt x="82" y="223"/>
                  <a:pt x="74" y="223"/>
                  <a:pt x="73" y="226"/>
                </a:cubicBezTo>
                <a:cubicBezTo>
                  <a:pt x="82" y="221"/>
                  <a:pt x="89" y="238"/>
                  <a:pt x="103" y="235"/>
                </a:cubicBezTo>
                <a:cubicBezTo>
                  <a:pt x="106" y="238"/>
                  <a:pt x="109" y="232"/>
                  <a:pt x="112" y="237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15" y="237"/>
                  <a:pt x="115" y="238"/>
                  <a:pt x="118" y="238"/>
                </a:cubicBezTo>
                <a:cubicBezTo>
                  <a:pt x="125" y="247"/>
                  <a:pt x="140" y="246"/>
                  <a:pt x="150" y="252"/>
                </a:cubicBezTo>
                <a:cubicBezTo>
                  <a:pt x="153" y="251"/>
                  <a:pt x="157" y="251"/>
                  <a:pt x="159" y="253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157" y="257"/>
                  <a:pt x="158" y="259"/>
                  <a:pt x="159" y="260"/>
                </a:cubicBezTo>
                <a:cubicBezTo>
                  <a:pt x="162" y="254"/>
                  <a:pt x="171" y="259"/>
                  <a:pt x="174" y="255"/>
                </a:cubicBezTo>
                <a:cubicBezTo>
                  <a:pt x="179" y="258"/>
                  <a:pt x="188" y="256"/>
                  <a:pt x="193" y="260"/>
                </a:cubicBezTo>
                <a:cubicBezTo>
                  <a:pt x="205" y="256"/>
                  <a:pt x="220" y="261"/>
                  <a:pt x="232" y="264"/>
                </a:cubicBezTo>
                <a:cubicBezTo>
                  <a:pt x="240" y="262"/>
                  <a:pt x="249" y="269"/>
                  <a:pt x="257" y="265"/>
                </a:cubicBezTo>
                <a:cubicBezTo>
                  <a:pt x="304" y="271"/>
                  <a:pt x="304" y="271"/>
                  <a:pt x="304" y="271"/>
                </a:cubicBezTo>
                <a:cubicBezTo>
                  <a:pt x="312" y="275"/>
                  <a:pt x="323" y="277"/>
                  <a:pt x="335" y="277"/>
                </a:cubicBezTo>
                <a:cubicBezTo>
                  <a:pt x="342" y="278"/>
                  <a:pt x="348" y="275"/>
                  <a:pt x="351" y="280"/>
                </a:cubicBezTo>
                <a:cubicBezTo>
                  <a:pt x="355" y="280"/>
                  <a:pt x="358" y="280"/>
                  <a:pt x="360" y="282"/>
                </a:cubicBezTo>
                <a:cubicBezTo>
                  <a:pt x="343" y="280"/>
                  <a:pt x="331" y="286"/>
                  <a:pt x="315" y="285"/>
                </a:cubicBezTo>
                <a:cubicBezTo>
                  <a:pt x="324" y="285"/>
                  <a:pt x="334" y="290"/>
                  <a:pt x="341" y="293"/>
                </a:cubicBezTo>
                <a:cubicBezTo>
                  <a:pt x="353" y="290"/>
                  <a:pt x="367" y="302"/>
                  <a:pt x="374" y="290"/>
                </a:cubicBezTo>
                <a:cubicBezTo>
                  <a:pt x="391" y="290"/>
                  <a:pt x="403" y="288"/>
                  <a:pt x="423" y="289"/>
                </a:cubicBezTo>
                <a:cubicBezTo>
                  <a:pt x="421" y="284"/>
                  <a:pt x="421" y="284"/>
                  <a:pt x="421" y="284"/>
                </a:cubicBezTo>
                <a:cubicBezTo>
                  <a:pt x="406" y="286"/>
                  <a:pt x="393" y="286"/>
                  <a:pt x="379" y="284"/>
                </a:cubicBezTo>
                <a:cubicBezTo>
                  <a:pt x="379" y="283"/>
                  <a:pt x="382" y="282"/>
                  <a:pt x="384" y="280"/>
                </a:cubicBezTo>
                <a:cubicBezTo>
                  <a:pt x="386" y="278"/>
                  <a:pt x="389" y="281"/>
                  <a:pt x="391" y="281"/>
                </a:cubicBezTo>
                <a:cubicBezTo>
                  <a:pt x="395" y="281"/>
                  <a:pt x="399" y="284"/>
                  <a:pt x="402" y="280"/>
                </a:cubicBezTo>
                <a:cubicBezTo>
                  <a:pt x="405" y="282"/>
                  <a:pt x="405" y="282"/>
                  <a:pt x="405" y="282"/>
                </a:cubicBezTo>
                <a:cubicBezTo>
                  <a:pt x="408" y="280"/>
                  <a:pt x="408" y="280"/>
                  <a:pt x="408" y="280"/>
                </a:cubicBezTo>
                <a:cubicBezTo>
                  <a:pt x="423" y="279"/>
                  <a:pt x="434" y="284"/>
                  <a:pt x="446" y="278"/>
                </a:cubicBezTo>
                <a:cubicBezTo>
                  <a:pt x="444" y="278"/>
                  <a:pt x="441" y="279"/>
                  <a:pt x="440" y="277"/>
                </a:cubicBezTo>
                <a:cubicBezTo>
                  <a:pt x="449" y="271"/>
                  <a:pt x="439" y="262"/>
                  <a:pt x="448" y="257"/>
                </a:cubicBezTo>
                <a:cubicBezTo>
                  <a:pt x="442" y="259"/>
                  <a:pt x="433" y="253"/>
                  <a:pt x="429" y="258"/>
                </a:cubicBezTo>
                <a:cubicBezTo>
                  <a:pt x="437" y="261"/>
                  <a:pt x="437" y="261"/>
                  <a:pt x="437" y="261"/>
                </a:cubicBezTo>
                <a:cubicBezTo>
                  <a:pt x="424" y="265"/>
                  <a:pt x="410" y="261"/>
                  <a:pt x="397" y="264"/>
                </a:cubicBezTo>
                <a:cubicBezTo>
                  <a:pt x="397" y="261"/>
                  <a:pt x="399" y="259"/>
                  <a:pt x="402" y="258"/>
                </a:cubicBezTo>
                <a:cubicBezTo>
                  <a:pt x="397" y="255"/>
                  <a:pt x="395" y="260"/>
                  <a:pt x="393" y="261"/>
                </a:cubicBezTo>
                <a:cubicBezTo>
                  <a:pt x="393" y="261"/>
                  <a:pt x="394" y="261"/>
                  <a:pt x="394" y="262"/>
                </a:cubicBezTo>
                <a:cubicBezTo>
                  <a:pt x="390" y="265"/>
                  <a:pt x="384" y="268"/>
                  <a:pt x="379" y="267"/>
                </a:cubicBezTo>
                <a:cubicBezTo>
                  <a:pt x="385" y="265"/>
                  <a:pt x="380" y="260"/>
                  <a:pt x="382" y="258"/>
                </a:cubicBezTo>
                <a:cubicBezTo>
                  <a:pt x="372" y="263"/>
                  <a:pt x="360" y="260"/>
                  <a:pt x="350" y="257"/>
                </a:cubicBezTo>
                <a:cubicBezTo>
                  <a:pt x="347" y="259"/>
                  <a:pt x="345" y="256"/>
                  <a:pt x="342" y="256"/>
                </a:cubicBezTo>
                <a:cubicBezTo>
                  <a:pt x="344" y="255"/>
                  <a:pt x="344" y="255"/>
                  <a:pt x="344" y="255"/>
                </a:cubicBezTo>
                <a:cubicBezTo>
                  <a:pt x="354" y="254"/>
                  <a:pt x="372" y="257"/>
                  <a:pt x="381" y="250"/>
                </a:cubicBezTo>
                <a:cubicBezTo>
                  <a:pt x="391" y="248"/>
                  <a:pt x="400" y="255"/>
                  <a:pt x="408" y="251"/>
                </a:cubicBezTo>
                <a:cubicBezTo>
                  <a:pt x="466" y="252"/>
                  <a:pt x="527" y="242"/>
                  <a:pt x="588" y="244"/>
                </a:cubicBezTo>
                <a:cubicBezTo>
                  <a:pt x="592" y="246"/>
                  <a:pt x="592" y="246"/>
                  <a:pt x="592" y="246"/>
                </a:cubicBezTo>
                <a:cubicBezTo>
                  <a:pt x="589" y="244"/>
                  <a:pt x="599" y="244"/>
                  <a:pt x="597" y="245"/>
                </a:cubicBezTo>
                <a:cubicBezTo>
                  <a:pt x="609" y="241"/>
                  <a:pt x="626" y="240"/>
                  <a:pt x="640" y="242"/>
                </a:cubicBezTo>
                <a:cubicBezTo>
                  <a:pt x="645" y="240"/>
                  <a:pt x="649" y="237"/>
                  <a:pt x="655" y="237"/>
                </a:cubicBezTo>
                <a:cubicBezTo>
                  <a:pt x="660" y="237"/>
                  <a:pt x="663" y="240"/>
                  <a:pt x="662" y="240"/>
                </a:cubicBezTo>
                <a:cubicBezTo>
                  <a:pt x="667" y="241"/>
                  <a:pt x="672" y="233"/>
                  <a:pt x="674" y="239"/>
                </a:cubicBezTo>
                <a:cubicBezTo>
                  <a:pt x="678" y="239"/>
                  <a:pt x="682" y="240"/>
                  <a:pt x="685" y="238"/>
                </a:cubicBezTo>
                <a:cubicBezTo>
                  <a:pt x="683" y="238"/>
                  <a:pt x="681" y="238"/>
                  <a:pt x="680" y="237"/>
                </a:cubicBezTo>
                <a:cubicBezTo>
                  <a:pt x="683" y="234"/>
                  <a:pt x="689" y="235"/>
                  <a:pt x="690" y="232"/>
                </a:cubicBezTo>
                <a:cubicBezTo>
                  <a:pt x="691" y="232"/>
                  <a:pt x="693" y="233"/>
                  <a:pt x="692" y="234"/>
                </a:cubicBezTo>
                <a:cubicBezTo>
                  <a:pt x="697" y="234"/>
                  <a:pt x="703" y="233"/>
                  <a:pt x="707" y="235"/>
                </a:cubicBezTo>
                <a:cubicBezTo>
                  <a:pt x="698" y="238"/>
                  <a:pt x="698" y="238"/>
                  <a:pt x="698" y="238"/>
                </a:cubicBezTo>
                <a:cubicBezTo>
                  <a:pt x="700" y="238"/>
                  <a:pt x="704" y="239"/>
                  <a:pt x="705" y="237"/>
                </a:cubicBezTo>
                <a:cubicBezTo>
                  <a:pt x="712" y="237"/>
                  <a:pt x="724" y="232"/>
                  <a:pt x="723" y="241"/>
                </a:cubicBezTo>
                <a:cubicBezTo>
                  <a:pt x="710" y="243"/>
                  <a:pt x="710" y="243"/>
                  <a:pt x="710" y="243"/>
                </a:cubicBezTo>
                <a:cubicBezTo>
                  <a:pt x="714" y="242"/>
                  <a:pt x="717" y="245"/>
                  <a:pt x="720" y="245"/>
                </a:cubicBezTo>
                <a:cubicBezTo>
                  <a:pt x="716" y="249"/>
                  <a:pt x="706" y="246"/>
                  <a:pt x="702" y="248"/>
                </a:cubicBezTo>
                <a:cubicBezTo>
                  <a:pt x="709" y="249"/>
                  <a:pt x="718" y="247"/>
                  <a:pt x="723" y="250"/>
                </a:cubicBezTo>
                <a:cubicBezTo>
                  <a:pt x="721" y="255"/>
                  <a:pt x="710" y="255"/>
                  <a:pt x="705" y="255"/>
                </a:cubicBezTo>
                <a:cubicBezTo>
                  <a:pt x="705" y="253"/>
                  <a:pt x="705" y="253"/>
                  <a:pt x="705" y="253"/>
                </a:cubicBezTo>
                <a:cubicBezTo>
                  <a:pt x="692" y="261"/>
                  <a:pt x="668" y="260"/>
                  <a:pt x="649" y="263"/>
                </a:cubicBezTo>
                <a:cubicBezTo>
                  <a:pt x="638" y="268"/>
                  <a:pt x="621" y="265"/>
                  <a:pt x="612" y="270"/>
                </a:cubicBezTo>
                <a:cubicBezTo>
                  <a:pt x="632" y="268"/>
                  <a:pt x="654" y="264"/>
                  <a:pt x="670" y="267"/>
                </a:cubicBezTo>
                <a:cubicBezTo>
                  <a:pt x="676" y="264"/>
                  <a:pt x="682" y="262"/>
                  <a:pt x="689" y="266"/>
                </a:cubicBezTo>
                <a:cubicBezTo>
                  <a:pt x="686" y="268"/>
                  <a:pt x="686" y="268"/>
                  <a:pt x="686" y="268"/>
                </a:cubicBezTo>
                <a:cubicBezTo>
                  <a:pt x="691" y="267"/>
                  <a:pt x="698" y="268"/>
                  <a:pt x="701" y="264"/>
                </a:cubicBezTo>
                <a:cubicBezTo>
                  <a:pt x="705" y="264"/>
                  <a:pt x="710" y="263"/>
                  <a:pt x="713" y="265"/>
                </a:cubicBezTo>
                <a:cubicBezTo>
                  <a:pt x="712" y="265"/>
                  <a:pt x="711" y="266"/>
                  <a:pt x="711" y="267"/>
                </a:cubicBezTo>
                <a:cubicBezTo>
                  <a:pt x="723" y="265"/>
                  <a:pt x="730" y="268"/>
                  <a:pt x="744" y="268"/>
                </a:cubicBezTo>
                <a:cubicBezTo>
                  <a:pt x="744" y="270"/>
                  <a:pt x="744" y="270"/>
                  <a:pt x="744" y="270"/>
                </a:cubicBezTo>
                <a:cubicBezTo>
                  <a:pt x="740" y="273"/>
                  <a:pt x="730" y="272"/>
                  <a:pt x="725" y="271"/>
                </a:cubicBezTo>
                <a:cubicBezTo>
                  <a:pt x="725" y="270"/>
                  <a:pt x="725" y="270"/>
                  <a:pt x="725" y="270"/>
                </a:cubicBezTo>
                <a:cubicBezTo>
                  <a:pt x="714" y="268"/>
                  <a:pt x="701" y="274"/>
                  <a:pt x="689" y="275"/>
                </a:cubicBezTo>
                <a:cubicBezTo>
                  <a:pt x="684" y="272"/>
                  <a:pt x="676" y="275"/>
                  <a:pt x="671" y="277"/>
                </a:cubicBezTo>
                <a:cubicBezTo>
                  <a:pt x="695" y="284"/>
                  <a:pt x="722" y="272"/>
                  <a:pt x="744" y="279"/>
                </a:cubicBezTo>
                <a:cubicBezTo>
                  <a:pt x="744" y="281"/>
                  <a:pt x="744" y="281"/>
                  <a:pt x="744" y="281"/>
                </a:cubicBezTo>
                <a:cubicBezTo>
                  <a:pt x="761" y="281"/>
                  <a:pt x="785" y="283"/>
                  <a:pt x="804" y="279"/>
                </a:cubicBezTo>
                <a:cubicBezTo>
                  <a:pt x="809" y="282"/>
                  <a:pt x="815" y="278"/>
                  <a:pt x="821" y="282"/>
                </a:cubicBezTo>
                <a:cubicBezTo>
                  <a:pt x="868" y="285"/>
                  <a:pt x="902" y="283"/>
                  <a:pt x="948" y="283"/>
                </a:cubicBezTo>
                <a:cubicBezTo>
                  <a:pt x="948" y="284"/>
                  <a:pt x="948" y="284"/>
                  <a:pt x="948" y="284"/>
                </a:cubicBezTo>
                <a:cubicBezTo>
                  <a:pt x="952" y="284"/>
                  <a:pt x="958" y="286"/>
                  <a:pt x="960" y="282"/>
                </a:cubicBezTo>
                <a:cubicBezTo>
                  <a:pt x="986" y="285"/>
                  <a:pt x="1017" y="287"/>
                  <a:pt x="1045" y="291"/>
                </a:cubicBezTo>
                <a:cubicBezTo>
                  <a:pt x="1054" y="291"/>
                  <a:pt x="1059" y="290"/>
                  <a:pt x="1064" y="296"/>
                </a:cubicBezTo>
                <a:cubicBezTo>
                  <a:pt x="1065" y="295"/>
                  <a:pt x="1065" y="295"/>
                  <a:pt x="1065" y="295"/>
                </a:cubicBezTo>
                <a:cubicBezTo>
                  <a:pt x="1057" y="292"/>
                  <a:pt x="1069" y="290"/>
                  <a:pt x="1067" y="286"/>
                </a:cubicBezTo>
                <a:cubicBezTo>
                  <a:pt x="1069" y="288"/>
                  <a:pt x="1069" y="289"/>
                  <a:pt x="1071" y="291"/>
                </a:cubicBezTo>
                <a:cubicBezTo>
                  <a:pt x="1073" y="290"/>
                  <a:pt x="1073" y="290"/>
                  <a:pt x="1073" y="290"/>
                </a:cubicBezTo>
                <a:cubicBezTo>
                  <a:pt x="1076" y="292"/>
                  <a:pt x="1076" y="292"/>
                  <a:pt x="1076" y="292"/>
                </a:cubicBezTo>
                <a:cubicBezTo>
                  <a:pt x="1080" y="289"/>
                  <a:pt x="1086" y="288"/>
                  <a:pt x="1088" y="284"/>
                </a:cubicBezTo>
                <a:cubicBezTo>
                  <a:pt x="1089" y="280"/>
                  <a:pt x="1094" y="272"/>
                  <a:pt x="1083" y="271"/>
                </a:cubicBezTo>
                <a:cubicBezTo>
                  <a:pt x="1085" y="270"/>
                  <a:pt x="1085" y="270"/>
                  <a:pt x="1085" y="270"/>
                </a:cubicBezTo>
                <a:cubicBezTo>
                  <a:pt x="1079" y="269"/>
                  <a:pt x="1079" y="269"/>
                  <a:pt x="1079" y="269"/>
                </a:cubicBezTo>
                <a:cubicBezTo>
                  <a:pt x="1080" y="266"/>
                  <a:pt x="1081" y="262"/>
                  <a:pt x="1086" y="260"/>
                </a:cubicBezTo>
                <a:cubicBezTo>
                  <a:pt x="1091" y="259"/>
                  <a:pt x="1093" y="261"/>
                  <a:pt x="1095" y="263"/>
                </a:cubicBezTo>
                <a:cubicBezTo>
                  <a:pt x="1101" y="260"/>
                  <a:pt x="1101" y="260"/>
                  <a:pt x="1101" y="260"/>
                </a:cubicBezTo>
                <a:cubicBezTo>
                  <a:pt x="1103" y="260"/>
                  <a:pt x="1103" y="262"/>
                  <a:pt x="1103" y="263"/>
                </a:cubicBezTo>
                <a:cubicBezTo>
                  <a:pt x="1110" y="255"/>
                  <a:pt x="1122" y="248"/>
                  <a:pt x="1124" y="238"/>
                </a:cubicBezTo>
                <a:cubicBezTo>
                  <a:pt x="1127" y="240"/>
                  <a:pt x="1127" y="240"/>
                  <a:pt x="1127" y="240"/>
                </a:cubicBezTo>
                <a:cubicBezTo>
                  <a:pt x="1130" y="239"/>
                  <a:pt x="1133" y="238"/>
                  <a:pt x="1135" y="236"/>
                </a:cubicBezTo>
                <a:cubicBezTo>
                  <a:pt x="1139" y="233"/>
                  <a:pt x="1132" y="231"/>
                  <a:pt x="1132" y="228"/>
                </a:cubicBezTo>
                <a:cubicBezTo>
                  <a:pt x="1140" y="226"/>
                  <a:pt x="1140" y="226"/>
                  <a:pt x="1140" y="226"/>
                </a:cubicBezTo>
                <a:cubicBezTo>
                  <a:pt x="1139" y="225"/>
                  <a:pt x="1138" y="225"/>
                  <a:pt x="1138" y="224"/>
                </a:cubicBezTo>
                <a:cubicBezTo>
                  <a:pt x="1140" y="215"/>
                  <a:pt x="1153" y="218"/>
                  <a:pt x="1161" y="221"/>
                </a:cubicBezTo>
                <a:cubicBezTo>
                  <a:pt x="1178" y="225"/>
                  <a:pt x="1162" y="211"/>
                  <a:pt x="1176" y="209"/>
                </a:cubicBezTo>
                <a:cubicBezTo>
                  <a:pt x="1175" y="205"/>
                  <a:pt x="1172" y="201"/>
                  <a:pt x="1168" y="198"/>
                </a:cubicBezTo>
                <a:cubicBezTo>
                  <a:pt x="1166" y="195"/>
                  <a:pt x="1166" y="191"/>
                  <a:pt x="1170" y="189"/>
                </a:cubicBezTo>
                <a:cubicBezTo>
                  <a:pt x="1167" y="183"/>
                  <a:pt x="1160" y="178"/>
                  <a:pt x="1165" y="172"/>
                </a:cubicBezTo>
                <a:cubicBezTo>
                  <a:pt x="1161" y="170"/>
                  <a:pt x="1156" y="167"/>
                  <a:pt x="1152" y="171"/>
                </a:cubicBezTo>
                <a:cubicBezTo>
                  <a:pt x="1149" y="167"/>
                  <a:pt x="1156" y="163"/>
                  <a:pt x="1158" y="160"/>
                </a:cubicBezTo>
                <a:cubicBezTo>
                  <a:pt x="1167" y="166"/>
                  <a:pt x="1167" y="166"/>
                  <a:pt x="1167" y="166"/>
                </a:cubicBezTo>
                <a:cubicBezTo>
                  <a:pt x="1164" y="168"/>
                  <a:pt x="1164" y="168"/>
                  <a:pt x="1164" y="168"/>
                </a:cubicBezTo>
                <a:cubicBezTo>
                  <a:pt x="1164" y="168"/>
                  <a:pt x="1165" y="169"/>
                  <a:pt x="1167" y="1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51B8F75-111D-4A71-9C0A-C290DAED03F3}"/>
              </a:ext>
            </a:extLst>
          </p:cNvPr>
          <p:cNvSpPr/>
          <p:nvPr/>
        </p:nvSpPr>
        <p:spPr>
          <a:xfrm>
            <a:off x="7114127" y="2862094"/>
            <a:ext cx="553998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宋朝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8A55C79-726D-4287-AD4B-61DC5BCEDF58}"/>
              </a:ext>
            </a:extLst>
          </p:cNvPr>
          <p:cNvSpPr txBox="1"/>
          <p:nvPr/>
        </p:nvSpPr>
        <p:spPr>
          <a:xfrm>
            <a:off x="4667303" y="2847630"/>
            <a:ext cx="2446824" cy="250493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宋朝以后，冬至逐渐成为祭祀祖先和神灵的节日。明、清两代的冬至日，皇帝要举行祭天大典，谓“冬至郊天”。民间在这一期间同样有祭祖、家庭聚餐等习俗。故而冬至才被称为“小年”。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467E7AC-3541-48C0-A9BC-D871F815C3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710" y="2402711"/>
            <a:ext cx="3457485" cy="34574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002B90B-1190-4396-8379-190295242C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017" y="2916215"/>
            <a:ext cx="3498856" cy="233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5FA130-0E87-42DB-8D90-C3826DAD7D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3358" y="3754850"/>
            <a:ext cx="2574087" cy="2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 xmlns:a14="http://schemas.microsoft.com/office/drawing/2010/main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axgkoo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3197</Words>
  <Application>Microsoft Office PowerPoint</Application>
  <PresentationFormat>宽屏</PresentationFormat>
  <Paragraphs>112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44</cp:revision>
  <dcterms:created xsi:type="dcterms:W3CDTF">2019-11-12T06:27:05Z</dcterms:created>
  <dcterms:modified xsi:type="dcterms:W3CDTF">2023-05-13T03:07:45Z</dcterms:modified>
</cp:coreProperties>
</file>