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  <p:sldMasterId id="2147483682" r:id="rId3"/>
  </p:sldMasterIdLst>
  <p:notesMasterIdLst>
    <p:notesMasterId r:id="rId26"/>
  </p:notesMasterIdLst>
  <p:sldIdLst>
    <p:sldId id="256" r:id="rId4"/>
    <p:sldId id="258" r:id="rId5"/>
    <p:sldId id="259" r:id="rId6"/>
    <p:sldId id="265" r:id="rId7"/>
    <p:sldId id="266" r:id="rId8"/>
    <p:sldId id="294" r:id="rId9"/>
    <p:sldId id="260" r:id="rId10"/>
    <p:sldId id="278" r:id="rId11"/>
    <p:sldId id="261" r:id="rId12"/>
    <p:sldId id="295" r:id="rId13"/>
    <p:sldId id="296" r:id="rId14"/>
    <p:sldId id="262" r:id="rId15"/>
    <p:sldId id="297" r:id="rId16"/>
    <p:sldId id="263" r:id="rId17"/>
    <p:sldId id="298" r:id="rId18"/>
    <p:sldId id="299" r:id="rId19"/>
    <p:sldId id="264" r:id="rId20"/>
    <p:sldId id="300" r:id="rId21"/>
    <p:sldId id="301" r:id="rId22"/>
    <p:sldId id="303" r:id="rId23"/>
    <p:sldId id="302" r:id="rId24"/>
    <p:sldId id="30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3F3"/>
    <a:srgbClr val="359A5D"/>
    <a:srgbClr val="2A735B"/>
    <a:srgbClr val="0E668E"/>
    <a:srgbClr val="5487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64DA-5982-4BEB-95EC-F3149E10D607}" type="datetimeFigureOut">
              <a:rPr lang="zh-CN" altLang="en-US" smtClean="0"/>
              <a:t>2023/5/5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5ED86-1BC5-47D4-8056-B5B2B233349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656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6493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98108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868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569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71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36281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7791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731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997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77507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777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714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09500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62081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4353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39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7219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0637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03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198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48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A1F4FD8F-2ADB-D182-809C-BC4D2027BE36}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2F664A5C-0A9B-FB7D-6A17-D746157BBE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0" y="0"/>
              <a:ext cx="4572000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44AAD8F-80A1-9805-5E37-A4B42BA62B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0"/>
              <a:ext cx="4572000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ABFE4C7E-C372-DB73-31DD-36DE86113D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0"/>
              <a:ext cx="4572000" cy="6858000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5833770-DEF7-0481-A123-AD89C82B1A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4571999" cy="243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41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4952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321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85874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025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816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18814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198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510702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60148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7813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610DB8DE-2FE3-0419-77F3-0F8E131DB217}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9FEC8C3B-5274-2EF7-DE21-ABE2DEC067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0" y="0"/>
              <a:ext cx="4572000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F99E79B1-A982-07F6-DCD0-B1237BF59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0"/>
              <a:ext cx="4572000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ABCC1355-9A7D-F889-E0E9-F458C35A73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0"/>
              <a:ext cx="457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5215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3494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023203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243734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526617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961231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54588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2101263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11916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895359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7612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D3F226DE-297F-88B3-3875-04004C7D9E5A}"/>
              </a:ext>
            </a:extLst>
          </p:cNvPr>
          <p:cNvGrpSpPr/>
          <p:nvPr userDrawn="1"/>
        </p:nvGrpSpPr>
        <p:grpSpPr>
          <a:xfrm>
            <a:off x="1" y="0"/>
            <a:ext cx="12191999" cy="6858000"/>
            <a:chOff x="1" y="0"/>
            <a:chExt cx="12191999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DBD8603E-3F07-8D6C-D606-AB1703388D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10000" y="0"/>
              <a:ext cx="4572000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9044FB76-05A4-A868-D810-BD6E3E9A5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20000" y="0"/>
              <a:ext cx="4572000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E122D878-6FBA-892F-C3D3-3D7FBDBC96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" y="0"/>
              <a:ext cx="4572000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134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690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326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09577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579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126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039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639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93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9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956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964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8544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6731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525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833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57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9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73057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2863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6312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10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6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C0FB39D-8584-0FAE-947A-CBC922C90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744" y="248185"/>
            <a:ext cx="3689498" cy="12768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C97313D-25F0-07E3-8844-EBFF2CFFB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719" y="5671603"/>
            <a:ext cx="2689287" cy="10531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7904B99-D217-996D-2414-0EB9F25A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3303" y="1435396"/>
            <a:ext cx="1611851" cy="8545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1317A86-6FD2-30D2-9FC1-1AC3D2D448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379" y="1110077"/>
            <a:ext cx="3425885" cy="46378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220A58E-4CF9-964B-664D-F9B54935DA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500" y="1110077"/>
            <a:ext cx="6927742" cy="4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98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0EC91AE-D7C2-C774-718F-AF2CD6E316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6865" y="1518549"/>
            <a:ext cx="4548792" cy="5014843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5BC0A9EA-A11B-E81A-8C0C-B17356584AF6}"/>
              </a:ext>
            </a:extLst>
          </p:cNvPr>
          <p:cNvGrpSpPr/>
          <p:nvPr/>
        </p:nvGrpSpPr>
        <p:grpSpPr>
          <a:xfrm>
            <a:off x="6438612" y="980144"/>
            <a:ext cx="1138774" cy="2448856"/>
            <a:chOff x="9997574" y="2161121"/>
            <a:chExt cx="1138774" cy="244885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08459D61-544A-3576-6AF8-79990A6462C0}"/>
                </a:ext>
              </a:extLst>
            </p:cNvPr>
            <p:cNvSpPr/>
            <p:nvPr/>
          </p:nvSpPr>
          <p:spPr>
            <a:xfrm>
              <a:off x="10397684" y="2161121"/>
              <a:ext cx="738664" cy="2448856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迎夏仪式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B8F0960F-06AF-713C-D16A-F5ED6C60EAC5}"/>
                </a:ext>
              </a:extLst>
            </p:cNvPr>
            <p:cNvSpPr/>
            <p:nvPr/>
          </p:nvSpPr>
          <p:spPr>
            <a:xfrm rot="5400000">
              <a:off x="9314957" y="3527251"/>
              <a:ext cx="176534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848486"/>
                  </a:solidFill>
                  <a:cs typeface="+mn-ea"/>
                  <a:sym typeface="+mn-lt"/>
                </a:rPr>
                <a:t>立夏节气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3A783E5A-6B02-E516-4DBC-02692A88B0EE}"/>
              </a:ext>
            </a:extLst>
          </p:cNvPr>
          <p:cNvSpPr/>
          <p:nvPr/>
        </p:nvSpPr>
        <p:spPr>
          <a:xfrm>
            <a:off x="3376236" y="1205950"/>
            <a:ext cx="2769989" cy="46173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立夏的这一天，古代帝王要率文武百官到京城南郊去迎夏，举行迎夏仪式。君臣一律穿朱色礼服，配朱色玉佩，连马匹、车旗都要朱红色的，以表达对丰收的祈求和美好的愿望。宫廷里“立夏日启冰，赐文武大臣”。冰是上年冬天贮藏的，由皇帝赐给百官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C6A74DF-FD03-0991-0A93-E0B2EDD226EA}"/>
              </a:ext>
            </a:extLst>
          </p:cNvPr>
          <p:cNvSpPr/>
          <p:nvPr/>
        </p:nvSpPr>
        <p:spPr>
          <a:xfrm>
            <a:off x="1415957" y="1205949"/>
            <a:ext cx="1477328" cy="46173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在民间，立夏日人们则喝冷饮来消暑。立夏日，江南水乡有烹食嫩蚕豆的习俗。有的地方还有立夏日称人的习俗。</a:t>
            </a:r>
          </a:p>
        </p:txBody>
      </p:sp>
    </p:spTree>
    <p:extLst>
      <p:ext uri="{BB962C8B-B14F-4D97-AF65-F5344CB8AC3E}">
        <p14:creationId xmlns:p14="http://schemas.microsoft.com/office/powerpoint/2010/main" val="2542294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F0C7F28-B092-9E65-71DB-8143BEA607C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27026"/>
            <a:ext cx="12192000" cy="35309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24942DAC-ECE4-2B8A-7092-B5BF936051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1336" y="4584032"/>
            <a:ext cx="2273968" cy="2273968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7CEEBE1E-3C9A-C6A2-2F19-CBA1F925D749}"/>
              </a:ext>
            </a:extLst>
          </p:cNvPr>
          <p:cNvSpPr/>
          <p:nvPr/>
        </p:nvSpPr>
        <p:spPr>
          <a:xfrm>
            <a:off x="10572701" y="769885"/>
            <a:ext cx="553998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尝新活动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66043A3-99B2-DF3D-7571-3C7A38148A04}"/>
              </a:ext>
            </a:extLst>
          </p:cNvPr>
          <p:cNvSpPr/>
          <p:nvPr/>
        </p:nvSpPr>
        <p:spPr>
          <a:xfrm>
            <a:off x="9095386" y="769885"/>
            <a:ext cx="1477328" cy="461733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苏州有“立夏见三新”之谚，三新为樱桃、青梅、麦子，用以祭祖。常熟，尝新的食物更为丰盛，有“九荤十三素”之说。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44CE1FA4-5180-E319-7BE8-4C70716966E4}"/>
              </a:ext>
            </a:extLst>
          </p:cNvPr>
          <p:cNvSpPr/>
          <p:nvPr/>
        </p:nvSpPr>
        <p:spPr>
          <a:xfrm>
            <a:off x="7916468" y="769885"/>
            <a:ext cx="553998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斗蛋游戏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2545E3A4-EA4C-1AF7-2320-D49D39721FFB}"/>
              </a:ext>
            </a:extLst>
          </p:cNvPr>
          <p:cNvSpPr/>
          <p:nvPr/>
        </p:nvSpPr>
        <p:spPr>
          <a:xfrm>
            <a:off x="6439158" y="769886"/>
            <a:ext cx="1477328" cy="498120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家家户户煮好囫囵蛋，用冷水浸上数分立夏五彩的蛋 孩子们便三五成群，进行斗蛋游戏。蛋分两端，尖者为头，圆者为尾。斗蛋时蛋头斗蛋头。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CFFC1666-258B-AA31-DB16-58FDA307F387}"/>
              </a:ext>
            </a:extLst>
          </p:cNvPr>
          <p:cNvSpPr/>
          <p:nvPr/>
        </p:nvSpPr>
        <p:spPr>
          <a:xfrm>
            <a:off x="5152226" y="769885"/>
            <a:ext cx="553998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忌坐门槛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07CAD15C-30F1-26B8-F4CE-A06B05D1AEA7}"/>
              </a:ext>
            </a:extLst>
          </p:cNvPr>
          <p:cNvSpPr/>
          <p:nvPr/>
        </p:nvSpPr>
        <p:spPr>
          <a:xfrm>
            <a:off x="3674912" y="769885"/>
            <a:ext cx="1477328" cy="484886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立夏日还有忌坐门槛之说。在安徽，道光十年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太湖县志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 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中记载：“立夏日，取笋苋为羹，相戒毋坐门坎，毋昼寝，谓愁夏多倦病也。”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6D73FEE-A60E-12B6-F27B-C1C10ED2FCFB}"/>
              </a:ext>
            </a:extLst>
          </p:cNvPr>
          <p:cNvSpPr/>
          <p:nvPr/>
        </p:nvSpPr>
        <p:spPr>
          <a:xfrm>
            <a:off x="2495993" y="769885"/>
            <a:ext cx="553998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立夏秤人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39BB6289-65D0-3FAA-7B3C-A4BE0D0CB5DB}"/>
              </a:ext>
            </a:extLst>
          </p:cNvPr>
          <p:cNvSpPr/>
          <p:nvPr/>
        </p:nvSpPr>
        <p:spPr>
          <a:xfrm>
            <a:off x="1449558" y="769885"/>
            <a:ext cx="1046440" cy="403071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蛋分两端，尖者为头，圆者为尾。斗蛋时蛋头斗蛋头，蛋尾击蛋尾。</a:t>
            </a:r>
          </a:p>
        </p:txBody>
      </p:sp>
    </p:spTree>
    <p:extLst>
      <p:ext uri="{BB962C8B-B14F-4D97-AF65-F5344CB8AC3E}">
        <p14:creationId xmlns:p14="http://schemas.microsoft.com/office/powerpoint/2010/main" val="10167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44A9952-8CC8-ED8E-237F-897CDE1DF841}"/>
              </a:ext>
            </a:extLst>
          </p:cNvPr>
          <p:cNvSpPr/>
          <p:nvPr/>
        </p:nvSpPr>
        <p:spPr>
          <a:xfrm>
            <a:off x="-111968" y="4378385"/>
            <a:ext cx="12415935" cy="1417726"/>
          </a:xfrm>
          <a:prstGeom prst="rect">
            <a:avLst/>
          </a:prstGeom>
          <a:solidFill>
            <a:srgbClr val="359A5D"/>
          </a:solidFill>
          <a:ln w="12700" cap="flat" cmpd="sng" algn="ctr">
            <a:noFill/>
            <a:prstDash val="solid"/>
            <a:miter lim="800000"/>
          </a:ln>
          <a:effectLst>
            <a:softEdge rad="25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F5F0430-5478-CDDC-CA06-31E39FA3D740}"/>
              </a:ext>
            </a:extLst>
          </p:cNvPr>
          <p:cNvSpPr/>
          <p:nvPr/>
        </p:nvSpPr>
        <p:spPr>
          <a:xfrm>
            <a:off x="3667110" y="0"/>
            <a:ext cx="6270171" cy="5786238"/>
          </a:xfrm>
          <a:prstGeom prst="rect">
            <a:avLst/>
          </a:prstGeom>
          <a:solidFill>
            <a:srgbClr val="2A735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017F40A-6861-3D95-8E4E-98ADBC627590}"/>
              </a:ext>
            </a:extLst>
          </p:cNvPr>
          <p:cNvSpPr/>
          <p:nvPr/>
        </p:nvSpPr>
        <p:spPr>
          <a:xfrm>
            <a:off x="4570499" y="2479615"/>
            <a:ext cx="4548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节气饮食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7DA3973-DF69-5DEF-548E-2DDF695B01A1}"/>
              </a:ext>
            </a:extLst>
          </p:cNvPr>
          <p:cNvSpPr/>
          <p:nvPr/>
        </p:nvSpPr>
        <p:spPr>
          <a:xfrm>
            <a:off x="4888303" y="4687138"/>
            <a:ext cx="3759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连雨不知春去   一晴方觉夏来</a:t>
            </a:r>
          </a:p>
        </p:txBody>
      </p:sp>
      <p:sp>
        <p:nvSpPr>
          <p:cNvPr id="13" name="Freeform 2082">
            <a:extLst>
              <a:ext uri="{FF2B5EF4-FFF2-40B4-BE49-F238E27FC236}">
                <a16:creationId xmlns:a16="http://schemas.microsoft.com/office/drawing/2014/main" xmlns="" id="{4D6C28A7-41B3-5A28-AE58-A5790F2201A2}"/>
              </a:ext>
            </a:extLst>
          </p:cNvPr>
          <p:cNvSpPr>
            <a:spLocks noEditPoints="1"/>
          </p:cNvSpPr>
          <p:nvPr/>
        </p:nvSpPr>
        <p:spPr bwMode="auto">
          <a:xfrm>
            <a:off x="6103534" y="925563"/>
            <a:ext cx="3015269" cy="978721"/>
          </a:xfrm>
          <a:custGeom>
            <a:avLst/>
            <a:gdLst>
              <a:gd name="T0" fmla="*/ 236 w 669"/>
              <a:gd name="T1" fmla="*/ 110 h 229"/>
              <a:gd name="T2" fmla="*/ 169 w 669"/>
              <a:gd name="T3" fmla="*/ 82 h 229"/>
              <a:gd name="T4" fmla="*/ 158 w 669"/>
              <a:gd name="T5" fmla="*/ 134 h 229"/>
              <a:gd name="T6" fmla="*/ 187 w 669"/>
              <a:gd name="T7" fmla="*/ 126 h 229"/>
              <a:gd name="T8" fmla="*/ 169 w 669"/>
              <a:gd name="T9" fmla="*/ 118 h 229"/>
              <a:gd name="T10" fmla="*/ 175 w 669"/>
              <a:gd name="T11" fmla="*/ 96 h 229"/>
              <a:gd name="T12" fmla="*/ 218 w 669"/>
              <a:gd name="T13" fmla="*/ 106 h 229"/>
              <a:gd name="T14" fmla="*/ 183 w 669"/>
              <a:gd name="T15" fmla="*/ 153 h 229"/>
              <a:gd name="T16" fmla="*/ 136 w 669"/>
              <a:gd name="T17" fmla="*/ 131 h 229"/>
              <a:gd name="T18" fmla="*/ 95 w 669"/>
              <a:gd name="T19" fmla="*/ 135 h 229"/>
              <a:gd name="T20" fmla="*/ 37 w 669"/>
              <a:gd name="T21" fmla="*/ 155 h 229"/>
              <a:gd name="T22" fmla="*/ 0 w 669"/>
              <a:gd name="T23" fmla="*/ 142 h 229"/>
              <a:gd name="T24" fmla="*/ 24 w 669"/>
              <a:gd name="T25" fmla="*/ 163 h 229"/>
              <a:gd name="T26" fmla="*/ 105 w 669"/>
              <a:gd name="T27" fmla="*/ 144 h 229"/>
              <a:gd name="T28" fmla="*/ 157 w 669"/>
              <a:gd name="T29" fmla="*/ 162 h 229"/>
              <a:gd name="T30" fmla="*/ 236 w 669"/>
              <a:gd name="T31" fmla="*/ 110 h 229"/>
              <a:gd name="T32" fmla="*/ 640 w 669"/>
              <a:gd name="T33" fmla="*/ 88 h 229"/>
              <a:gd name="T34" fmla="*/ 624 w 669"/>
              <a:gd name="T35" fmla="*/ 22 h 229"/>
              <a:gd name="T36" fmla="*/ 556 w 669"/>
              <a:gd name="T37" fmla="*/ 30 h 229"/>
              <a:gd name="T38" fmla="*/ 470 w 669"/>
              <a:gd name="T39" fmla="*/ 32 h 229"/>
              <a:gd name="T40" fmla="*/ 472 w 669"/>
              <a:gd name="T41" fmla="*/ 97 h 229"/>
              <a:gd name="T42" fmla="*/ 487 w 669"/>
              <a:gd name="T43" fmla="*/ 149 h 229"/>
              <a:gd name="T44" fmla="*/ 555 w 669"/>
              <a:gd name="T45" fmla="*/ 115 h 229"/>
              <a:gd name="T46" fmla="*/ 527 w 669"/>
              <a:gd name="T47" fmla="*/ 89 h 229"/>
              <a:gd name="T48" fmla="*/ 532 w 669"/>
              <a:gd name="T49" fmla="*/ 99 h 229"/>
              <a:gd name="T50" fmla="*/ 504 w 669"/>
              <a:gd name="T51" fmla="*/ 123 h 229"/>
              <a:gd name="T52" fmla="*/ 507 w 669"/>
              <a:gd name="T53" fmla="*/ 62 h 229"/>
              <a:gd name="T54" fmla="*/ 600 w 669"/>
              <a:gd name="T55" fmla="*/ 82 h 229"/>
              <a:gd name="T56" fmla="*/ 565 w 669"/>
              <a:gd name="T57" fmla="*/ 167 h 229"/>
              <a:gd name="T58" fmla="*/ 444 w 669"/>
              <a:gd name="T59" fmla="*/ 142 h 229"/>
              <a:gd name="T60" fmla="*/ 258 w 669"/>
              <a:gd name="T61" fmla="*/ 148 h 229"/>
              <a:gd name="T62" fmla="*/ 129 w 669"/>
              <a:gd name="T63" fmla="*/ 163 h 229"/>
              <a:gd name="T64" fmla="*/ 266 w 669"/>
              <a:gd name="T65" fmla="*/ 168 h 229"/>
              <a:gd name="T66" fmla="*/ 393 w 669"/>
              <a:gd name="T67" fmla="*/ 163 h 229"/>
              <a:gd name="T68" fmla="*/ 440 w 669"/>
              <a:gd name="T69" fmla="*/ 197 h 229"/>
              <a:gd name="T70" fmla="*/ 551 w 669"/>
              <a:gd name="T71" fmla="*/ 227 h 229"/>
              <a:gd name="T72" fmla="*/ 661 w 669"/>
              <a:gd name="T73" fmla="*/ 144 h 229"/>
              <a:gd name="T74" fmla="*/ 640 w 669"/>
              <a:gd name="T75" fmla="*/ 8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9" h="229">
                <a:moveTo>
                  <a:pt x="236" y="110"/>
                </a:moveTo>
                <a:cubicBezTo>
                  <a:pt x="232" y="84"/>
                  <a:pt x="195" y="63"/>
                  <a:pt x="169" y="82"/>
                </a:cubicBezTo>
                <a:cubicBezTo>
                  <a:pt x="142" y="100"/>
                  <a:pt x="152" y="129"/>
                  <a:pt x="158" y="134"/>
                </a:cubicBezTo>
                <a:cubicBezTo>
                  <a:pt x="167" y="142"/>
                  <a:pt x="187" y="142"/>
                  <a:pt x="187" y="126"/>
                </a:cubicBezTo>
                <a:cubicBezTo>
                  <a:pt x="184" y="112"/>
                  <a:pt x="169" y="118"/>
                  <a:pt x="169" y="118"/>
                </a:cubicBezTo>
                <a:cubicBezTo>
                  <a:pt x="169" y="118"/>
                  <a:pt x="159" y="110"/>
                  <a:pt x="175" y="96"/>
                </a:cubicBezTo>
                <a:cubicBezTo>
                  <a:pt x="192" y="83"/>
                  <a:pt x="213" y="94"/>
                  <a:pt x="218" y="106"/>
                </a:cubicBezTo>
                <a:cubicBezTo>
                  <a:pt x="223" y="121"/>
                  <a:pt x="223" y="145"/>
                  <a:pt x="183" y="153"/>
                </a:cubicBezTo>
                <a:cubicBezTo>
                  <a:pt x="141" y="154"/>
                  <a:pt x="136" y="131"/>
                  <a:pt x="136" y="131"/>
                </a:cubicBezTo>
                <a:cubicBezTo>
                  <a:pt x="125" y="143"/>
                  <a:pt x="114" y="133"/>
                  <a:pt x="95" y="135"/>
                </a:cubicBezTo>
                <a:cubicBezTo>
                  <a:pt x="79" y="135"/>
                  <a:pt x="53" y="150"/>
                  <a:pt x="37" y="155"/>
                </a:cubicBezTo>
                <a:cubicBezTo>
                  <a:pt x="20" y="160"/>
                  <a:pt x="0" y="142"/>
                  <a:pt x="0" y="142"/>
                </a:cubicBezTo>
                <a:cubicBezTo>
                  <a:pt x="0" y="142"/>
                  <a:pt x="5" y="158"/>
                  <a:pt x="24" y="163"/>
                </a:cubicBezTo>
                <a:cubicBezTo>
                  <a:pt x="47" y="170"/>
                  <a:pt x="87" y="145"/>
                  <a:pt x="105" y="144"/>
                </a:cubicBezTo>
                <a:cubicBezTo>
                  <a:pt x="123" y="144"/>
                  <a:pt x="157" y="162"/>
                  <a:pt x="157" y="162"/>
                </a:cubicBezTo>
                <a:cubicBezTo>
                  <a:pt x="215" y="180"/>
                  <a:pt x="241" y="139"/>
                  <a:pt x="236" y="110"/>
                </a:cubicBezTo>
                <a:close/>
                <a:moveTo>
                  <a:pt x="640" y="88"/>
                </a:moveTo>
                <a:cubicBezTo>
                  <a:pt x="640" y="88"/>
                  <a:pt x="658" y="49"/>
                  <a:pt x="624" y="22"/>
                </a:cubicBezTo>
                <a:cubicBezTo>
                  <a:pt x="582" y="0"/>
                  <a:pt x="555" y="30"/>
                  <a:pt x="556" y="30"/>
                </a:cubicBezTo>
                <a:cubicBezTo>
                  <a:pt x="542" y="23"/>
                  <a:pt x="503" y="3"/>
                  <a:pt x="470" y="32"/>
                </a:cubicBezTo>
                <a:cubicBezTo>
                  <a:pt x="441" y="63"/>
                  <a:pt x="472" y="97"/>
                  <a:pt x="472" y="97"/>
                </a:cubicBezTo>
                <a:cubicBezTo>
                  <a:pt x="472" y="97"/>
                  <a:pt x="456" y="130"/>
                  <a:pt x="487" y="149"/>
                </a:cubicBezTo>
                <a:cubicBezTo>
                  <a:pt x="522" y="169"/>
                  <a:pt x="553" y="147"/>
                  <a:pt x="555" y="115"/>
                </a:cubicBezTo>
                <a:cubicBezTo>
                  <a:pt x="556" y="98"/>
                  <a:pt x="528" y="89"/>
                  <a:pt x="527" y="89"/>
                </a:cubicBezTo>
                <a:cubicBezTo>
                  <a:pt x="528" y="89"/>
                  <a:pt x="532" y="99"/>
                  <a:pt x="532" y="99"/>
                </a:cubicBezTo>
                <a:cubicBezTo>
                  <a:pt x="541" y="118"/>
                  <a:pt x="522" y="138"/>
                  <a:pt x="504" y="123"/>
                </a:cubicBezTo>
                <a:cubicBezTo>
                  <a:pt x="487" y="108"/>
                  <a:pt x="489" y="83"/>
                  <a:pt x="507" y="62"/>
                </a:cubicBezTo>
                <a:cubicBezTo>
                  <a:pt x="524" y="42"/>
                  <a:pt x="582" y="39"/>
                  <a:pt x="600" y="82"/>
                </a:cubicBezTo>
                <a:cubicBezTo>
                  <a:pt x="619" y="124"/>
                  <a:pt x="594" y="159"/>
                  <a:pt x="565" y="167"/>
                </a:cubicBezTo>
                <a:cubicBezTo>
                  <a:pt x="535" y="174"/>
                  <a:pt x="514" y="181"/>
                  <a:pt x="444" y="142"/>
                </a:cubicBezTo>
                <a:cubicBezTo>
                  <a:pt x="375" y="103"/>
                  <a:pt x="336" y="93"/>
                  <a:pt x="258" y="148"/>
                </a:cubicBezTo>
                <a:cubicBezTo>
                  <a:pt x="186" y="200"/>
                  <a:pt x="129" y="163"/>
                  <a:pt x="129" y="163"/>
                </a:cubicBezTo>
                <a:cubicBezTo>
                  <a:pt x="142" y="171"/>
                  <a:pt x="188" y="209"/>
                  <a:pt x="266" y="168"/>
                </a:cubicBezTo>
                <a:cubicBezTo>
                  <a:pt x="345" y="127"/>
                  <a:pt x="393" y="163"/>
                  <a:pt x="393" y="163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9" y="213"/>
                  <a:pt x="499" y="228"/>
                  <a:pt x="551" y="227"/>
                </a:cubicBezTo>
                <a:cubicBezTo>
                  <a:pt x="606" y="229"/>
                  <a:pt x="655" y="174"/>
                  <a:pt x="661" y="144"/>
                </a:cubicBezTo>
                <a:cubicBezTo>
                  <a:pt x="669" y="113"/>
                  <a:pt x="640" y="88"/>
                  <a:pt x="640" y="88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04C020A-21C9-491D-405A-9224E2ED2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288" y="27728"/>
            <a:ext cx="6378039" cy="6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7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9BDE6AC6-0CFC-C26A-2AD1-8A7019CC99C3}"/>
              </a:ext>
            </a:extLst>
          </p:cNvPr>
          <p:cNvGrpSpPr/>
          <p:nvPr/>
        </p:nvGrpSpPr>
        <p:grpSpPr>
          <a:xfrm>
            <a:off x="9115925" y="2001249"/>
            <a:ext cx="2662991" cy="2856500"/>
            <a:chOff x="1379620" y="1431758"/>
            <a:chExt cx="3084095" cy="330820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A653C8A7-C73A-B23B-2771-2D81F1286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9620" y="1431758"/>
              <a:ext cx="3084095" cy="3084095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712B6A56-D292-926A-0AFE-46670C7ECBD6}"/>
                </a:ext>
              </a:extLst>
            </p:cNvPr>
            <p:cNvSpPr/>
            <p:nvPr/>
          </p:nvSpPr>
          <p:spPr>
            <a:xfrm>
              <a:off x="2558354" y="1940089"/>
              <a:ext cx="712892" cy="2799873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359A5D"/>
                  </a:solidFill>
                  <a:cs typeface="+mn-ea"/>
                  <a:sym typeface="+mn-lt"/>
                </a:rPr>
                <a:t>七  家  粥</a:t>
              </a:r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2CDFB81D-24FA-B9E0-7E60-1626BF6A44BC}"/>
              </a:ext>
            </a:extLst>
          </p:cNvPr>
          <p:cNvSpPr/>
          <p:nvPr/>
        </p:nvSpPr>
        <p:spPr>
          <a:xfrm>
            <a:off x="7903300" y="975446"/>
            <a:ext cx="1477328" cy="512367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“七家粥”是汇集了左邻右舍各家的米，再加上各色豆子及糖，煮成一大锅粥，由大家来分食。相传吃了这种粥，邻里和睦，一心去夏耕夏种。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8C887BC7-246E-8185-E552-997EE862AF4A}"/>
              </a:ext>
            </a:extLst>
          </p:cNvPr>
          <p:cNvGrpSpPr/>
          <p:nvPr/>
        </p:nvGrpSpPr>
        <p:grpSpPr>
          <a:xfrm>
            <a:off x="5276374" y="2097504"/>
            <a:ext cx="2662991" cy="2662991"/>
            <a:chOff x="1379620" y="1431758"/>
            <a:chExt cx="3084095" cy="3084095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001000B0-8877-0C65-BB3D-84006DAE4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9620" y="1431758"/>
              <a:ext cx="3084095" cy="3084095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6E0A887C-730F-921C-66ED-0822769911B6}"/>
                </a:ext>
              </a:extLst>
            </p:cNvPr>
            <p:cNvSpPr/>
            <p:nvPr/>
          </p:nvSpPr>
          <p:spPr>
            <a:xfrm>
              <a:off x="2558354" y="1940090"/>
              <a:ext cx="712892" cy="233539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359A5D"/>
                  </a:solidFill>
                  <a:cs typeface="+mn-ea"/>
                  <a:sym typeface="+mn-lt"/>
                </a:rPr>
                <a:t>吃  虾  面</a:t>
              </a:r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63D58D9-E791-7C01-0EAB-6E5DE059B66B}"/>
              </a:ext>
            </a:extLst>
          </p:cNvPr>
          <p:cNvSpPr/>
          <p:nvPr/>
        </p:nvSpPr>
        <p:spPr>
          <a:xfrm>
            <a:off x="4063749" y="1071701"/>
            <a:ext cx="1477328" cy="512367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闽南地区立夏这日，把虾掺入面条中煮食，虾熟后变红，为吉祥之色，而虾与夏谐音，以此表达对夏季的祝愿。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A8649B7A-2493-BA3D-1CF4-4CFF03BD0C65}"/>
              </a:ext>
            </a:extLst>
          </p:cNvPr>
          <p:cNvGrpSpPr/>
          <p:nvPr/>
        </p:nvGrpSpPr>
        <p:grpSpPr>
          <a:xfrm>
            <a:off x="1436823" y="2077450"/>
            <a:ext cx="2662991" cy="2662991"/>
            <a:chOff x="1379620" y="1431758"/>
            <a:chExt cx="3084095" cy="3084095"/>
          </a:xfrm>
        </p:grpSpPr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xmlns="" id="{B023A923-2980-434D-E77D-8A23C7E60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9620" y="1431758"/>
              <a:ext cx="3084095" cy="3084095"/>
            </a:xfrm>
            <a:prstGeom prst="rect">
              <a:avLst/>
            </a:prstGeom>
          </p:spPr>
        </p:pic>
        <p:sp>
          <p:nvSpPr>
            <p:cNvPr id="17" name="矩形 16">
              <a:extLst>
                <a:ext uri="{FF2B5EF4-FFF2-40B4-BE49-F238E27FC236}">
                  <a16:creationId xmlns:a16="http://schemas.microsoft.com/office/drawing/2014/main" xmlns="" id="{F4307164-F99A-41EE-17AD-FA024E6DB8A8}"/>
                </a:ext>
              </a:extLst>
            </p:cNvPr>
            <p:cNvSpPr/>
            <p:nvPr/>
          </p:nvSpPr>
          <p:spPr>
            <a:xfrm>
              <a:off x="2558354" y="1940089"/>
              <a:ext cx="712892" cy="2237280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r>
                <a:rPr lang="zh-CN" altLang="en-US" sz="2800" b="1" dirty="0">
                  <a:solidFill>
                    <a:srgbClr val="359A5D"/>
                  </a:solidFill>
                  <a:cs typeface="+mn-ea"/>
                  <a:sym typeface="+mn-lt"/>
                </a:rPr>
                <a:t>五  色  饭</a:t>
              </a:r>
            </a:p>
          </p:txBody>
        </p:sp>
      </p:grp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C8C43724-9A98-D8D7-A1F2-D48C9E819790}"/>
              </a:ext>
            </a:extLst>
          </p:cNvPr>
          <p:cNvSpPr/>
          <p:nvPr/>
        </p:nvSpPr>
        <p:spPr>
          <a:xfrm>
            <a:off x="655078" y="1051647"/>
            <a:ext cx="1046440" cy="512367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旧时，乡间用赤豆、黄豆、黑豆、青豆、绿豆等五色豆拌合白粳米煮成“五色饭”，称作立夏饭。</a:t>
            </a:r>
          </a:p>
        </p:txBody>
      </p:sp>
    </p:spTree>
    <p:extLst>
      <p:ext uri="{BB962C8B-B14F-4D97-AF65-F5344CB8AC3E}">
        <p14:creationId xmlns:p14="http://schemas.microsoft.com/office/powerpoint/2010/main" val="212266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44A9952-8CC8-ED8E-237F-897CDE1DF841}"/>
              </a:ext>
            </a:extLst>
          </p:cNvPr>
          <p:cNvSpPr/>
          <p:nvPr/>
        </p:nvSpPr>
        <p:spPr>
          <a:xfrm>
            <a:off x="-111968" y="4378385"/>
            <a:ext cx="12415935" cy="1417726"/>
          </a:xfrm>
          <a:prstGeom prst="rect">
            <a:avLst/>
          </a:prstGeom>
          <a:solidFill>
            <a:srgbClr val="359A5D"/>
          </a:solidFill>
          <a:ln w="12700" cap="flat" cmpd="sng" algn="ctr">
            <a:noFill/>
            <a:prstDash val="solid"/>
            <a:miter lim="800000"/>
          </a:ln>
          <a:effectLst>
            <a:softEdge rad="25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F5F0430-5478-CDDC-CA06-31E39FA3D740}"/>
              </a:ext>
            </a:extLst>
          </p:cNvPr>
          <p:cNvSpPr/>
          <p:nvPr/>
        </p:nvSpPr>
        <p:spPr>
          <a:xfrm>
            <a:off x="3667110" y="0"/>
            <a:ext cx="6270171" cy="5786238"/>
          </a:xfrm>
          <a:prstGeom prst="rect">
            <a:avLst/>
          </a:prstGeom>
          <a:solidFill>
            <a:srgbClr val="2A735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017F40A-6861-3D95-8E4E-98ADBC627590}"/>
              </a:ext>
            </a:extLst>
          </p:cNvPr>
          <p:cNvSpPr/>
          <p:nvPr/>
        </p:nvSpPr>
        <p:spPr>
          <a:xfrm>
            <a:off x="4570499" y="2479615"/>
            <a:ext cx="4548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节气养生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7DA3973-DF69-5DEF-548E-2DDF695B01A1}"/>
              </a:ext>
            </a:extLst>
          </p:cNvPr>
          <p:cNvSpPr/>
          <p:nvPr/>
        </p:nvSpPr>
        <p:spPr>
          <a:xfrm>
            <a:off x="4888303" y="4687138"/>
            <a:ext cx="3759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连雨不知春去   一晴方觉夏来</a:t>
            </a:r>
          </a:p>
        </p:txBody>
      </p:sp>
      <p:sp>
        <p:nvSpPr>
          <p:cNvPr id="13" name="Freeform 2082">
            <a:extLst>
              <a:ext uri="{FF2B5EF4-FFF2-40B4-BE49-F238E27FC236}">
                <a16:creationId xmlns:a16="http://schemas.microsoft.com/office/drawing/2014/main" xmlns="" id="{4D6C28A7-41B3-5A28-AE58-A5790F2201A2}"/>
              </a:ext>
            </a:extLst>
          </p:cNvPr>
          <p:cNvSpPr>
            <a:spLocks noEditPoints="1"/>
          </p:cNvSpPr>
          <p:nvPr/>
        </p:nvSpPr>
        <p:spPr bwMode="auto">
          <a:xfrm>
            <a:off x="6103534" y="925563"/>
            <a:ext cx="3015269" cy="978721"/>
          </a:xfrm>
          <a:custGeom>
            <a:avLst/>
            <a:gdLst>
              <a:gd name="T0" fmla="*/ 236 w 669"/>
              <a:gd name="T1" fmla="*/ 110 h 229"/>
              <a:gd name="T2" fmla="*/ 169 w 669"/>
              <a:gd name="T3" fmla="*/ 82 h 229"/>
              <a:gd name="T4" fmla="*/ 158 w 669"/>
              <a:gd name="T5" fmla="*/ 134 h 229"/>
              <a:gd name="T6" fmla="*/ 187 w 669"/>
              <a:gd name="T7" fmla="*/ 126 h 229"/>
              <a:gd name="T8" fmla="*/ 169 w 669"/>
              <a:gd name="T9" fmla="*/ 118 h 229"/>
              <a:gd name="T10" fmla="*/ 175 w 669"/>
              <a:gd name="T11" fmla="*/ 96 h 229"/>
              <a:gd name="T12" fmla="*/ 218 w 669"/>
              <a:gd name="T13" fmla="*/ 106 h 229"/>
              <a:gd name="T14" fmla="*/ 183 w 669"/>
              <a:gd name="T15" fmla="*/ 153 h 229"/>
              <a:gd name="T16" fmla="*/ 136 w 669"/>
              <a:gd name="T17" fmla="*/ 131 h 229"/>
              <a:gd name="T18" fmla="*/ 95 w 669"/>
              <a:gd name="T19" fmla="*/ 135 h 229"/>
              <a:gd name="T20" fmla="*/ 37 w 669"/>
              <a:gd name="T21" fmla="*/ 155 h 229"/>
              <a:gd name="T22" fmla="*/ 0 w 669"/>
              <a:gd name="T23" fmla="*/ 142 h 229"/>
              <a:gd name="T24" fmla="*/ 24 w 669"/>
              <a:gd name="T25" fmla="*/ 163 h 229"/>
              <a:gd name="T26" fmla="*/ 105 w 669"/>
              <a:gd name="T27" fmla="*/ 144 h 229"/>
              <a:gd name="T28" fmla="*/ 157 w 669"/>
              <a:gd name="T29" fmla="*/ 162 h 229"/>
              <a:gd name="T30" fmla="*/ 236 w 669"/>
              <a:gd name="T31" fmla="*/ 110 h 229"/>
              <a:gd name="T32" fmla="*/ 640 w 669"/>
              <a:gd name="T33" fmla="*/ 88 h 229"/>
              <a:gd name="T34" fmla="*/ 624 w 669"/>
              <a:gd name="T35" fmla="*/ 22 h 229"/>
              <a:gd name="T36" fmla="*/ 556 w 669"/>
              <a:gd name="T37" fmla="*/ 30 h 229"/>
              <a:gd name="T38" fmla="*/ 470 w 669"/>
              <a:gd name="T39" fmla="*/ 32 h 229"/>
              <a:gd name="T40" fmla="*/ 472 w 669"/>
              <a:gd name="T41" fmla="*/ 97 h 229"/>
              <a:gd name="T42" fmla="*/ 487 w 669"/>
              <a:gd name="T43" fmla="*/ 149 h 229"/>
              <a:gd name="T44" fmla="*/ 555 w 669"/>
              <a:gd name="T45" fmla="*/ 115 h 229"/>
              <a:gd name="T46" fmla="*/ 527 w 669"/>
              <a:gd name="T47" fmla="*/ 89 h 229"/>
              <a:gd name="T48" fmla="*/ 532 w 669"/>
              <a:gd name="T49" fmla="*/ 99 h 229"/>
              <a:gd name="T50" fmla="*/ 504 w 669"/>
              <a:gd name="T51" fmla="*/ 123 h 229"/>
              <a:gd name="T52" fmla="*/ 507 w 669"/>
              <a:gd name="T53" fmla="*/ 62 h 229"/>
              <a:gd name="T54" fmla="*/ 600 w 669"/>
              <a:gd name="T55" fmla="*/ 82 h 229"/>
              <a:gd name="T56" fmla="*/ 565 w 669"/>
              <a:gd name="T57" fmla="*/ 167 h 229"/>
              <a:gd name="T58" fmla="*/ 444 w 669"/>
              <a:gd name="T59" fmla="*/ 142 h 229"/>
              <a:gd name="T60" fmla="*/ 258 w 669"/>
              <a:gd name="T61" fmla="*/ 148 h 229"/>
              <a:gd name="T62" fmla="*/ 129 w 669"/>
              <a:gd name="T63" fmla="*/ 163 h 229"/>
              <a:gd name="T64" fmla="*/ 266 w 669"/>
              <a:gd name="T65" fmla="*/ 168 h 229"/>
              <a:gd name="T66" fmla="*/ 393 w 669"/>
              <a:gd name="T67" fmla="*/ 163 h 229"/>
              <a:gd name="T68" fmla="*/ 440 w 669"/>
              <a:gd name="T69" fmla="*/ 197 h 229"/>
              <a:gd name="T70" fmla="*/ 551 w 669"/>
              <a:gd name="T71" fmla="*/ 227 h 229"/>
              <a:gd name="T72" fmla="*/ 661 w 669"/>
              <a:gd name="T73" fmla="*/ 144 h 229"/>
              <a:gd name="T74" fmla="*/ 640 w 669"/>
              <a:gd name="T75" fmla="*/ 8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9" h="229">
                <a:moveTo>
                  <a:pt x="236" y="110"/>
                </a:moveTo>
                <a:cubicBezTo>
                  <a:pt x="232" y="84"/>
                  <a:pt x="195" y="63"/>
                  <a:pt x="169" y="82"/>
                </a:cubicBezTo>
                <a:cubicBezTo>
                  <a:pt x="142" y="100"/>
                  <a:pt x="152" y="129"/>
                  <a:pt x="158" y="134"/>
                </a:cubicBezTo>
                <a:cubicBezTo>
                  <a:pt x="167" y="142"/>
                  <a:pt x="187" y="142"/>
                  <a:pt x="187" y="126"/>
                </a:cubicBezTo>
                <a:cubicBezTo>
                  <a:pt x="184" y="112"/>
                  <a:pt x="169" y="118"/>
                  <a:pt x="169" y="118"/>
                </a:cubicBezTo>
                <a:cubicBezTo>
                  <a:pt x="169" y="118"/>
                  <a:pt x="159" y="110"/>
                  <a:pt x="175" y="96"/>
                </a:cubicBezTo>
                <a:cubicBezTo>
                  <a:pt x="192" y="83"/>
                  <a:pt x="213" y="94"/>
                  <a:pt x="218" y="106"/>
                </a:cubicBezTo>
                <a:cubicBezTo>
                  <a:pt x="223" y="121"/>
                  <a:pt x="223" y="145"/>
                  <a:pt x="183" y="153"/>
                </a:cubicBezTo>
                <a:cubicBezTo>
                  <a:pt x="141" y="154"/>
                  <a:pt x="136" y="131"/>
                  <a:pt x="136" y="131"/>
                </a:cubicBezTo>
                <a:cubicBezTo>
                  <a:pt x="125" y="143"/>
                  <a:pt x="114" y="133"/>
                  <a:pt x="95" y="135"/>
                </a:cubicBezTo>
                <a:cubicBezTo>
                  <a:pt x="79" y="135"/>
                  <a:pt x="53" y="150"/>
                  <a:pt x="37" y="155"/>
                </a:cubicBezTo>
                <a:cubicBezTo>
                  <a:pt x="20" y="160"/>
                  <a:pt x="0" y="142"/>
                  <a:pt x="0" y="142"/>
                </a:cubicBezTo>
                <a:cubicBezTo>
                  <a:pt x="0" y="142"/>
                  <a:pt x="5" y="158"/>
                  <a:pt x="24" y="163"/>
                </a:cubicBezTo>
                <a:cubicBezTo>
                  <a:pt x="47" y="170"/>
                  <a:pt x="87" y="145"/>
                  <a:pt x="105" y="144"/>
                </a:cubicBezTo>
                <a:cubicBezTo>
                  <a:pt x="123" y="144"/>
                  <a:pt x="157" y="162"/>
                  <a:pt x="157" y="162"/>
                </a:cubicBezTo>
                <a:cubicBezTo>
                  <a:pt x="215" y="180"/>
                  <a:pt x="241" y="139"/>
                  <a:pt x="236" y="110"/>
                </a:cubicBezTo>
                <a:close/>
                <a:moveTo>
                  <a:pt x="640" y="88"/>
                </a:moveTo>
                <a:cubicBezTo>
                  <a:pt x="640" y="88"/>
                  <a:pt x="658" y="49"/>
                  <a:pt x="624" y="22"/>
                </a:cubicBezTo>
                <a:cubicBezTo>
                  <a:pt x="582" y="0"/>
                  <a:pt x="555" y="30"/>
                  <a:pt x="556" y="30"/>
                </a:cubicBezTo>
                <a:cubicBezTo>
                  <a:pt x="542" y="23"/>
                  <a:pt x="503" y="3"/>
                  <a:pt x="470" y="32"/>
                </a:cubicBezTo>
                <a:cubicBezTo>
                  <a:pt x="441" y="63"/>
                  <a:pt x="472" y="97"/>
                  <a:pt x="472" y="97"/>
                </a:cubicBezTo>
                <a:cubicBezTo>
                  <a:pt x="472" y="97"/>
                  <a:pt x="456" y="130"/>
                  <a:pt x="487" y="149"/>
                </a:cubicBezTo>
                <a:cubicBezTo>
                  <a:pt x="522" y="169"/>
                  <a:pt x="553" y="147"/>
                  <a:pt x="555" y="115"/>
                </a:cubicBezTo>
                <a:cubicBezTo>
                  <a:pt x="556" y="98"/>
                  <a:pt x="528" y="89"/>
                  <a:pt x="527" y="89"/>
                </a:cubicBezTo>
                <a:cubicBezTo>
                  <a:pt x="528" y="89"/>
                  <a:pt x="532" y="99"/>
                  <a:pt x="532" y="99"/>
                </a:cubicBezTo>
                <a:cubicBezTo>
                  <a:pt x="541" y="118"/>
                  <a:pt x="522" y="138"/>
                  <a:pt x="504" y="123"/>
                </a:cubicBezTo>
                <a:cubicBezTo>
                  <a:pt x="487" y="108"/>
                  <a:pt x="489" y="83"/>
                  <a:pt x="507" y="62"/>
                </a:cubicBezTo>
                <a:cubicBezTo>
                  <a:pt x="524" y="42"/>
                  <a:pt x="582" y="39"/>
                  <a:pt x="600" y="82"/>
                </a:cubicBezTo>
                <a:cubicBezTo>
                  <a:pt x="619" y="124"/>
                  <a:pt x="594" y="159"/>
                  <a:pt x="565" y="167"/>
                </a:cubicBezTo>
                <a:cubicBezTo>
                  <a:pt x="535" y="174"/>
                  <a:pt x="514" y="181"/>
                  <a:pt x="444" y="142"/>
                </a:cubicBezTo>
                <a:cubicBezTo>
                  <a:pt x="375" y="103"/>
                  <a:pt x="336" y="93"/>
                  <a:pt x="258" y="148"/>
                </a:cubicBezTo>
                <a:cubicBezTo>
                  <a:pt x="186" y="200"/>
                  <a:pt x="129" y="163"/>
                  <a:pt x="129" y="163"/>
                </a:cubicBezTo>
                <a:cubicBezTo>
                  <a:pt x="142" y="171"/>
                  <a:pt x="188" y="209"/>
                  <a:pt x="266" y="168"/>
                </a:cubicBezTo>
                <a:cubicBezTo>
                  <a:pt x="345" y="127"/>
                  <a:pt x="393" y="163"/>
                  <a:pt x="393" y="163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9" y="213"/>
                  <a:pt x="499" y="228"/>
                  <a:pt x="551" y="227"/>
                </a:cubicBezTo>
                <a:cubicBezTo>
                  <a:pt x="606" y="229"/>
                  <a:pt x="655" y="174"/>
                  <a:pt x="661" y="144"/>
                </a:cubicBezTo>
                <a:cubicBezTo>
                  <a:pt x="669" y="113"/>
                  <a:pt x="640" y="88"/>
                  <a:pt x="640" y="88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04C020A-21C9-491D-405A-9224E2ED2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288" y="27728"/>
            <a:ext cx="6378039" cy="6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C89EB397-A345-1B9D-CFED-57A8D251E543}"/>
              </a:ext>
            </a:extLst>
          </p:cNvPr>
          <p:cNvGrpSpPr/>
          <p:nvPr/>
        </p:nvGrpSpPr>
        <p:grpSpPr>
          <a:xfrm>
            <a:off x="9101102" y="1175349"/>
            <a:ext cx="1993622" cy="4819791"/>
            <a:chOff x="8458411" y="2504069"/>
            <a:chExt cx="1993622" cy="3096000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xmlns="" id="{D4855D08-B124-2CA9-6551-D8A6FB1844DE}"/>
                </a:ext>
              </a:extLst>
            </p:cNvPr>
            <p:cNvSpPr txBox="1"/>
            <p:nvPr/>
          </p:nvSpPr>
          <p:spPr>
            <a:xfrm>
              <a:off x="8458411" y="2504069"/>
              <a:ext cx="1416413" cy="309600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中医认为：“暑易伤气”“暑易入心”。立夏时节，自然界阳气渐长、阴气渐弱，相对人体脏腑来说，肝气渐弱，心气渐强。因此，夏季养生要以“养心”为主。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xmlns="" id="{07D694C5-C2AB-1B0E-7642-493A5DC5059E}"/>
                </a:ext>
              </a:extLst>
            </p:cNvPr>
            <p:cNvSpPr txBox="1"/>
            <p:nvPr/>
          </p:nvSpPr>
          <p:spPr>
            <a:xfrm>
              <a:off x="9959590" y="2504069"/>
              <a:ext cx="492443" cy="2952000"/>
            </a:xfrm>
            <a:prstGeom prst="rect">
              <a:avLst/>
            </a:prstGeom>
            <a:solidFill>
              <a:srgbClr val="359A5D"/>
            </a:solidFill>
          </p:spPr>
          <p:txBody>
            <a:bodyPr vert="eaVert"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CN" altLang="en-US" sz="2000" b="1" kern="0" spc="600" dirty="0">
                  <a:solidFill>
                    <a:prstClr val="white"/>
                  </a:solidFill>
                  <a:cs typeface="+mn-ea"/>
                  <a:sym typeface="+mn-lt"/>
                </a:rPr>
                <a:t>立夏养生</a:t>
              </a:r>
              <a:endParaRPr kumimoji="0" lang="zh-CN" altLang="en-US" sz="2000" b="1" i="0" u="none" strike="noStrike" kern="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26FF6A0C-857D-8C33-BBB5-98D6A1B537B4}"/>
              </a:ext>
            </a:extLst>
          </p:cNvPr>
          <p:cNvSpPr/>
          <p:nvPr/>
        </p:nvSpPr>
        <p:spPr>
          <a:xfrm>
            <a:off x="8408978" y="1120333"/>
            <a:ext cx="600164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359A5D"/>
                </a:solidFill>
                <a:cs typeface="+mn-ea"/>
                <a:sym typeface="+mn-lt"/>
              </a:rPr>
              <a:t>宜晚睡早起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16BB085D-A06A-C00F-CAD6-899FD302BEB4}"/>
              </a:ext>
            </a:extLst>
          </p:cNvPr>
          <p:cNvSpPr/>
          <p:nvPr/>
        </p:nvSpPr>
        <p:spPr>
          <a:xfrm>
            <a:off x="7300987" y="1120333"/>
            <a:ext cx="1154162" cy="48748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立夏以后人们要顺应气候变化，每天晚上睡觉时间可比春季稍晚些，以顺应阴气的不足；早上应早点起床，以顺应阳气的充盈。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DECC9792-5488-37C8-D183-CF00A21A80B9}"/>
              </a:ext>
            </a:extLst>
          </p:cNvPr>
          <p:cNvSpPr/>
          <p:nvPr/>
        </p:nvSpPr>
        <p:spPr>
          <a:xfrm>
            <a:off x="6479401" y="1120333"/>
            <a:ext cx="600164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359A5D"/>
                </a:solidFill>
                <a:cs typeface="+mn-ea"/>
                <a:sym typeface="+mn-lt"/>
              </a:rPr>
              <a:t>坚持睡午觉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9CF74A46-BBE0-25D0-280B-B194D9E5CB3B}"/>
              </a:ext>
            </a:extLst>
          </p:cNvPr>
          <p:cNvSpPr/>
          <p:nvPr/>
        </p:nvSpPr>
        <p:spPr>
          <a:xfrm>
            <a:off x="5048256" y="1120333"/>
            <a:ext cx="1477328" cy="48748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立夏后我们最好养成午睡的习惯。但午睡的时间不宜太长，一般以半小时到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小时为宜。对于中午不能午休的人来说，最好以听音乐或闭目养神的方式代替午休。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DD09CC1-46AD-9D2F-9F23-E1A6A1BB89DE}"/>
              </a:ext>
            </a:extLst>
          </p:cNvPr>
          <p:cNvSpPr/>
          <p:nvPr/>
        </p:nvSpPr>
        <p:spPr>
          <a:xfrm>
            <a:off x="4182579" y="1175349"/>
            <a:ext cx="600164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359A5D"/>
                </a:solidFill>
                <a:cs typeface="+mn-ea"/>
                <a:sym typeface="+mn-lt"/>
              </a:rPr>
              <a:t>常食葱姜以养阳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B68F9D1D-4441-B8F9-94C4-BEAEE744EC1B}"/>
              </a:ext>
            </a:extLst>
          </p:cNvPr>
          <p:cNvSpPr/>
          <p:nvPr/>
        </p:nvSpPr>
        <p:spPr>
          <a:xfrm>
            <a:off x="3397753" y="1175349"/>
            <a:ext cx="830997" cy="487480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立夏吃姜有助人体阳气生发，符合中医“春夏养阳”的观点。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7A477AFB-299A-8DC6-0AA8-7E804A27406F}"/>
              </a:ext>
            </a:extLst>
          </p:cNvPr>
          <p:cNvSpPr/>
          <p:nvPr/>
        </p:nvSpPr>
        <p:spPr>
          <a:xfrm>
            <a:off x="2529730" y="1175348"/>
            <a:ext cx="600164" cy="315601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359A5D"/>
                </a:solidFill>
                <a:cs typeface="+mn-ea"/>
                <a:sym typeface="+mn-lt"/>
              </a:rPr>
              <a:t>晚饭宜食粥，并可少量饮酒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A65D0052-1F9B-274D-2CC3-8032DA4642D1}"/>
              </a:ext>
            </a:extLst>
          </p:cNvPr>
          <p:cNvSpPr/>
          <p:nvPr/>
        </p:nvSpPr>
        <p:spPr>
          <a:xfrm>
            <a:off x="1098582" y="1175350"/>
            <a:ext cx="1477328" cy="378166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立夏后应适量食鱼、瘦肉、蛋、奶和豆类等，以补充蛋白质；多吃水果蔬菜补充维生素；适当搭配粗粮以均衡营养、促进消化。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F8F24094-EEAA-55CB-EEE4-599CD332E11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288" y="4423920"/>
            <a:ext cx="2740906" cy="251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750"/>
                            </p:stCondLst>
                            <p:childTnLst>
                              <p:par>
                                <p:cTn id="2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63127812-3685-87BF-06E5-B6F238ABB4FB}"/>
              </a:ext>
            </a:extLst>
          </p:cNvPr>
          <p:cNvGrpSpPr/>
          <p:nvPr/>
        </p:nvGrpSpPr>
        <p:grpSpPr>
          <a:xfrm>
            <a:off x="1183105" y="1422400"/>
            <a:ext cx="8718884" cy="4629484"/>
            <a:chOff x="1219200" y="1422400"/>
            <a:chExt cx="8718884" cy="401320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3517E50A-61B0-9317-0269-68EF2958192A}"/>
                </a:ext>
              </a:extLst>
            </p:cNvPr>
            <p:cNvSpPr/>
            <p:nvPr/>
          </p:nvSpPr>
          <p:spPr>
            <a:xfrm>
              <a:off x="1219200" y="1422400"/>
              <a:ext cx="8718884" cy="401320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xmlns="" id="{2AAEB89F-62FB-F8AB-BB56-6A6F7527760D}"/>
                </a:ext>
              </a:extLst>
            </p:cNvPr>
            <p:cNvGrpSpPr/>
            <p:nvPr/>
          </p:nvGrpSpPr>
          <p:grpSpPr>
            <a:xfrm>
              <a:off x="1219200" y="1422400"/>
              <a:ext cx="924560" cy="924560"/>
              <a:chOff x="2560320" y="589280"/>
              <a:chExt cx="1838960" cy="1838960"/>
            </a:xfrm>
            <a:effectLst>
              <a:outerShdw blurRad="50800" dist="38100" dir="10800000" algn="r" rotWithShape="0">
                <a:schemeClr val="bg1">
                  <a:lumMod val="75000"/>
                  <a:alpha val="40000"/>
                </a:schemeClr>
              </a:outerShdw>
            </a:effectLst>
          </p:grpSpPr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8613FF4A-C9CE-C334-23E7-FF2718E92A1B}"/>
                  </a:ext>
                </a:extLst>
              </p:cNvPr>
              <p:cNvSpPr/>
              <p:nvPr/>
            </p:nvSpPr>
            <p:spPr>
              <a:xfrm>
                <a:off x="2560320" y="589280"/>
                <a:ext cx="1838960" cy="132080"/>
              </a:xfrm>
              <a:prstGeom prst="rect">
                <a:avLst/>
              </a:prstGeom>
              <a:solidFill>
                <a:srgbClr val="359A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xmlns="" id="{47C9618C-9F21-0ABC-8638-8B3D0A603200}"/>
                  </a:ext>
                </a:extLst>
              </p:cNvPr>
              <p:cNvSpPr/>
              <p:nvPr/>
            </p:nvSpPr>
            <p:spPr>
              <a:xfrm rot="5400000">
                <a:off x="1706880" y="1442720"/>
                <a:ext cx="1838960" cy="132080"/>
              </a:xfrm>
              <a:prstGeom prst="rect">
                <a:avLst/>
              </a:prstGeom>
              <a:solidFill>
                <a:srgbClr val="359A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xmlns="" id="{125A4EBC-48FC-4C4B-0251-2DD53E6C3266}"/>
                </a:ext>
              </a:extLst>
            </p:cNvPr>
            <p:cNvGrpSpPr/>
            <p:nvPr/>
          </p:nvGrpSpPr>
          <p:grpSpPr>
            <a:xfrm>
              <a:off x="1681480" y="1876412"/>
              <a:ext cx="5711586" cy="3113469"/>
              <a:chOff x="1681480" y="1917052"/>
              <a:chExt cx="5711586" cy="3113469"/>
            </a:xfrm>
          </p:grpSpPr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xmlns="" id="{4E0951E7-A83D-C602-872F-887A8DDC2F01}"/>
                  </a:ext>
                </a:extLst>
              </p:cNvPr>
              <p:cNvSpPr txBox="1"/>
              <p:nvPr/>
            </p:nvSpPr>
            <p:spPr>
              <a:xfrm>
                <a:off x="1681480" y="1917052"/>
                <a:ext cx="3757429" cy="453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spc="600" dirty="0">
                    <a:solidFill>
                      <a:srgbClr val="359A5D"/>
                    </a:solidFill>
                    <a:cs typeface="+mn-ea"/>
                    <a:sym typeface="+mn-lt"/>
                  </a:rPr>
                  <a:t>运 动 养 生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FA6728AE-F16B-1D73-529F-A09789865E17}"/>
                  </a:ext>
                </a:extLst>
              </p:cNvPr>
              <p:cNvSpPr/>
              <p:nvPr/>
            </p:nvSpPr>
            <p:spPr>
              <a:xfrm>
                <a:off x="1681480" y="2460301"/>
                <a:ext cx="5711586" cy="2570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ts val="28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多做慢节奏的有氧运动</a:t>
                </a:r>
                <a:endPara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>
                  <a:lnSpc>
                    <a:spcPts val="2800"/>
                  </a:lnSpc>
                </a:pPr>
                <a:r>
                  <a:rPr lang="zh-CN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         应该选择散步、慢跑、打太极拳等慢节奏的有氧运动</a:t>
                </a:r>
                <a:endPara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  <a:p>
                <a:pPr marL="285750" marR="0" lvl="0" indent="-285750" algn="l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常练养心功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     在农历弦朔日的清晨，朝南方端坐，去除心中杂念，叩齿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次，然后将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        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口中津液鼓漱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次</a:t>
                </a:r>
              </a:p>
              <a:p>
                <a:pPr marL="285750" marR="0" lvl="0" indent="-285750" algn="l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养生按摩</a:t>
                </a:r>
                <a:endPara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       将掌心向上握拳，手腕上抬，手臂上可见两条突起的筋，内关穴在两筋之间，</a:t>
                </a:r>
                <a:endParaRPr kumimoji="0" lang="en-US" altLang="zh-CN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ts val="28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zh-CN" sz="12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        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腕横纹上</a:t>
                </a:r>
                <a:r>
                  <a:rPr kumimoji="0" lang="en-US" altLang="zh-CN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</a:t>
                </a:r>
                <a:r>
                  <a:rPr kumimoji="0" lang="zh-CN" alt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75000"/>
                        <a:lumOff val="25000"/>
                      </a:prstClr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寸的地方。</a:t>
                </a: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xmlns="" id="{4E0490C5-D580-4322-D269-3C66012E9ACE}"/>
              </a:ext>
            </a:extLst>
          </p:cNvPr>
          <p:cNvGrpSpPr/>
          <p:nvPr/>
        </p:nvGrpSpPr>
        <p:grpSpPr>
          <a:xfrm>
            <a:off x="7575658" y="434221"/>
            <a:ext cx="4215289" cy="5989557"/>
            <a:chOff x="7575658" y="434221"/>
            <a:chExt cx="4215289" cy="5989557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xmlns="" id="{1CF75CD6-4805-271F-4C6D-44FE7AC76C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5658" y="434221"/>
              <a:ext cx="4215289" cy="5989557"/>
            </a:xfrm>
            <a:prstGeom prst="rect">
              <a:avLst/>
            </a:prstGeom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809A52B7-DB46-7A6A-0CFA-1D24A450D33B}"/>
                </a:ext>
              </a:extLst>
            </p:cNvPr>
            <p:cNvSpPr/>
            <p:nvPr/>
          </p:nvSpPr>
          <p:spPr>
            <a:xfrm>
              <a:off x="7794344" y="679783"/>
              <a:ext cx="3777916" cy="549843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50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44A9952-8CC8-ED8E-237F-897CDE1DF841}"/>
              </a:ext>
            </a:extLst>
          </p:cNvPr>
          <p:cNvSpPr/>
          <p:nvPr/>
        </p:nvSpPr>
        <p:spPr>
          <a:xfrm>
            <a:off x="-111968" y="4378385"/>
            <a:ext cx="12415935" cy="1417726"/>
          </a:xfrm>
          <a:prstGeom prst="rect">
            <a:avLst/>
          </a:prstGeom>
          <a:solidFill>
            <a:srgbClr val="359A5D"/>
          </a:solidFill>
          <a:ln w="12700" cap="flat" cmpd="sng" algn="ctr">
            <a:noFill/>
            <a:prstDash val="solid"/>
            <a:miter lim="800000"/>
          </a:ln>
          <a:effectLst>
            <a:softEdge rad="25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F5F0430-5478-CDDC-CA06-31E39FA3D740}"/>
              </a:ext>
            </a:extLst>
          </p:cNvPr>
          <p:cNvSpPr/>
          <p:nvPr/>
        </p:nvSpPr>
        <p:spPr>
          <a:xfrm>
            <a:off x="3667110" y="0"/>
            <a:ext cx="6270171" cy="5786238"/>
          </a:xfrm>
          <a:prstGeom prst="rect">
            <a:avLst/>
          </a:prstGeom>
          <a:solidFill>
            <a:srgbClr val="2A735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017F40A-6861-3D95-8E4E-98ADBC627590}"/>
              </a:ext>
            </a:extLst>
          </p:cNvPr>
          <p:cNvSpPr/>
          <p:nvPr/>
        </p:nvSpPr>
        <p:spPr>
          <a:xfrm>
            <a:off x="4570499" y="2479615"/>
            <a:ext cx="4548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节气文化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7DA3973-DF69-5DEF-548E-2DDF695B01A1}"/>
              </a:ext>
            </a:extLst>
          </p:cNvPr>
          <p:cNvSpPr/>
          <p:nvPr/>
        </p:nvSpPr>
        <p:spPr>
          <a:xfrm>
            <a:off x="4888303" y="4687138"/>
            <a:ext cx="3759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连雨不知春去   一晴方觉夏来</a:t>
            </a:r>
          </a:p>
        </p:txBody>
      </p:sp>
      <p:sp>
        <p:nvSpPr>
          <p:cNvPr id="13" name="Freeform 2082">
            <a:extLst>
              <a:ext uri="{FF2B5EF4-FFF2-40B4-BE49-F238E27FC236}">
                <a16:creationId xmlns:a16="http://schemas.microsoft.com/office/drawing/2014/main" xmlns="" id="{4D6C28A7-41B3-5A28-AE58-A5790F2201A2}"/>
              </a:ext>
            </a:extLst>
          </p:cNvPr>
          <p:cNvSpPr>
            <a:spLocks noEditPoints="1"/>
          </p:cNvSpPr>
          <p:nvPr/>
        </p:nvSpPr>
        <p:spPr bwMode="auto">
          <a:xfrm>
            <a:off x="6103534" y="925563"/>
            <a:ext cx="3015269" cy="978721"/>
          </a:xfrm>
          <a:custGeom>
            <a:avLst/>
            <a:gdLst>
              <a:gd name="T0" fmla="*/ 236 w 669"/>
              <a:gd name="T1" fmla="*/ 110 h 229"/>
              <a:gd name="T2" fmla="*/ 169 w 669"/>
              <a:gd name="T3" fmla="*/ 82 h 229"/>
              <a:gd name="T4" fmla="*/ 158 w 669"/>
              <a:gd name="T5" fmla="*/ 134 h 229"/>
              <a:gd name="T6" fmla="*/ 187 w 669"/>
              <a:gd name="T7" fmla="*/ 126 h 229"/>
              <a:gd name="T8" fmla="*/ 169 w 669"/>
              <a:gd name="T9" fmla="*/ 118 h 229"/>
              <a:gd name="T10" fmla="*/ 175 w 669"/>
              <a:gd name="T11" fmla="*/ 96 h 229"/>
              <a:gd name="T12" fmla="*/ 218 w 669"/>
              <a:gd name="T13" fmla="*/ 106 h 229"/>
              <a:gd name="T14" fmla="*/ 183 w 669"/>
              <a:gd name="T15" fmla="*/ 153 h 229"/>
              <a:gd name="T16" fmla="*/ 136 w 669"/>
              <a:gd name="T17" fmla="*/ 131 h 229"/>
              <a:gd name="T18" fmla="*/ 95 w 669"/>
              <a:gd name="T19" fmla="*/ 135 h 229"/>
              <a:gd name="T20" fmla="*/ 37 w 669"/>
              <a:gd name="T21" fmla="*/ 155 h 229"/>
              <a:gd name="T22" fmla="*/ 0 w 669"/>
              <a:gd name="T23" fmla="*/ 142 h 229"/>
              <a:gd name="T24" fmla="*/ 24 w 669"/>
              <a:gd name="T25" fmla="*/ 163 h 229"/>
              <a:gd name="T26" fmla="*/ 105 w 669"/>
              <a:gd name="T27" fmla="*/ 144 h 229"/>
              <a:gd name="T28" fmla="*/ 157 w 669"/>
              <a:gd name="T29" fmla="*/ 162 h 229"/>
              <a:gd name="T30" fmla="*/ 236 w 669"/>
              <a:gd name="T31" fmla="*/ 110 h 229"/>
              <a:gd name="T32" fmla="*/ 640 w 669"/>
              <a:gd name="T33" fmla="*/ 88 h 229"/>
              <a:gd name="T34" fmla="*/ 624 w 669"/>
              <a:gd name="T35" fmla="*/ 22 h 229"/>
              <a:gd name="T36" fmla="*/ 556 w 669"/>
              <a:gd name="T37" fmla="*/ 30 h 229"/>
              <a:gd name="T38" fmla="*/ 470 w 669"/>
              <a:gd name="T39" fmla="*/ 32 h 229"/>
              <a:gd name="T40" fmla="*/ 472 w 669"/>
              <a:gd name="T41" fmla="*/ 97 h 229"/>
              <a:gd name="T42" fmla="*/ 487 w 669"/>
              <a:gd name="T43" fmla="*/ 149 h 229"/>
              <a:gd name="T44" fmla="*/ 555 w 669"/>
              <a:gd name="T45" fmla="*/ 115 h 229"/>
              <a:gd name="T46" fmla="*/ 527 w 669"/>
              <a:gd name="T47" fmla="*/ 89 h 229"/>
              <a:gd name="T48" fmla="*/ 532 w 669"/>
              <a:gd name="T49" fmla="*/ 99 h 229"/>
              <a:gd name="T50" fmla="*/ 504 w 669"/>
              <a:gd name="T51" fmla="*/ 123 h 229"/>
              <a:gd name="T52" fmla="*/ 507 w 669"/>
              <a:gd name="T53" fmla="*/ 62 h 229"/>
              <a:gd name="T54" fmla="*/ 600 w 669"/>
              <a:gd name="T55" fmla="*/ 82 h 229"/>
              <a:gd name="T56" fmla="*/ 565 w 669"/>
              <a:gd name="T57" fmla="*/ 167 h 229"/>
              <a:gd name="T58" fmla="*/ 444 w 669"/>
              <a:gd name="T59" fmla="*/ 142 h 229"/>
              <a:gd name="T60" fmla="*/ 258 w 669"/>
              <a:gd name="T61" fmla="*/ 148 h 229"/>
              <a:gd name="T62" fmla="*/ 129 w 669"/>
              <a:gd name="T63" fmla="*/ 163 h 229"/>
              <a:gd name="T64" fmla="*/ 266 w 669"/>
              <a:gd name="T65" fmla="*/ 168 h 229"/>
              <a:gd name="T66" fmla="*/ 393 w 669"/>
              <a:gd name="T67" fmla="*/ 163 h 229"/>
              <a:gd name="T68" fmla="*/ 440 w 669"/>
              <a:gd name="T69" fmla="*/ 197 h 229"/>
              <a:gd name="T70" fmla="*/ 551 w 669"/>
              <a:gd name="T71" fmla="*/ 227 h 229"/>
              <a:gd name="T72" fmla="*/ 661 w 669"/>
              <a:gd name="T73" fmla="*/ 144 h 229"/>
              <a:gd name="T74" fmla="*/ 640 w 669"/>
              <a:gd name="T75" fmla="*/ 8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9" h="229">
                <a:moveTo>
                  <a:pt x="236" y="110"/>
                </a:moveTo>
                <a:cubicBezTo>
                  <a:pt x="232" y="84"/>
                  <a:pt x="195" y="63"/>
                  <a:pt x="169" y="82"/>
                </a:cubicBezTo>
                <a:cubicBezTo>
                  <a:pt x="142" y="100"/>
                  <a:pt x="152" y="129"/>
                  <a:pt x="158" y="134"/>
                </a:cubicBezTo>
                <a:cubicBezTo>
                  <a:pt x="167" y="142"/>
                  <a:pt x="187" y="142"/>
                  <a:pt x="187" y="126"/>
                </a:cubicBezTo>
                <a:cubicBezTo>
                  <a:pt x="184" y="112"/>
                  <a:pt x="169" y="118"/>
                  <a:pt x="169" y="118"/>
                </a:cubicBezTo>
                <a:cubicBezTo>
                  <a:pt x="169" y="118"/>
                  <a:pt x="159" y="110"/>
                  <a:pt x="175" y="96"/>
                </a:cubicBezTo>
                <a:cubicBezTo>
                  <a:pt x="192" y="83"/>
                  <a:pt x="213" y="94"/>
                  <a:pt x="218" y="106"/>
                </a:cubicBezTo>
                <a:cubicBezTo>
                  <a:pt x="223" y="121"/>
                  <a:pt x="223" y="145"/>
                  <a:pt x="183" y="153"/>
                </a:cubicBezTo>
                <a:cubicBezTo>
                  <a:pt x="141" y="154"/>
                  <a:pt x="136" y="131"/>
                  <a:pt x="136" y="131"/>
                </a:cubicBezTo>
                <a:cubicBezTo>
                  <a:pt x="125" y="143"/>
                  <a:pt x="114" y="133"/>
                  <a:pt x="95" y="135"/>
                </a:cubicBezTo>
                <a:cubicBezTo>
                  <a:pt x="79" y="135"/>
                  <a:pt x="53" y="150"/>
                  <a:pt x="37" y="155"/>
                </a:cubicBezTo>
                <a:cubicBezTo>
                  <a:pt x="20" y="160"/>
                  <a:pt x="0" y="142"/>
                  <a:pt x="0" y="142"/>
                </a:cubicBezTo>
                <a:cubicBezTo>
                  <a:pt x="0" y="142"/>
                  <a:pt x="5" y="158"/>
                  <a:pt x="24" y="163"/>
                </a:cubicBezTo>
                <a:cubicBezTo>
                  <a:pt x="47" y="170"/>
                  <a:pt x="87" y="145"/>
                  <a:pt x="105" y="144"/>
                </a:cubicBezTo>
                <a:cubicBezTo>
                  <a:pt x="123" y="144"/>
                  <a:pt x="157" y="162"/>
                  <a:pt x="157" y="162"/>
                </a:cubicBezTo>
                <a:cubicBezTo>
                  <a:pt x="215" y="180"/>
                  <a:pt x="241" y="139"/>
                  <a:pt x="236" y="110"/>
                </a:cubicBezTo>
                <a:close/>
                <a:moveTo>
                  <a:pt x="640" y="88"/>
                </a:moveTo>
                <a:cubicBezTo>
                  <a:pt x="640" y="88"/>
                  <a:pt x="658" y="49"/>
                  <a:pt x="624" y="22"/>
                </a:cubicBezTo>
                <a:cubicBezTo>
                  <a:pt x="582" y="0"/>
                  <a:pt x="555" y="30"/>
                  <a:pt x="556" y="30"/>
                </a:cubicBezTo>
                <a:cubicBezTo>
                  <a:pt x="542" y="23"/>
                  <a:pt x="503" y="3"/>
                  <a:pt x="470" y="32"/>
                </a:cubicBezTo>
                <a:cubicBezTo>
                  <a:pt x="441" y="63"/>
                  <a:pt x="472" y="97"/>
                  <a:pt x="472" y="97"/>
                </a:cubicBezTo>
                <a:cubicBezTo>
                  <a:pt x="472" y="97"/>
                  <a:pt x="456" y="130"/>
                  <a:pt x="487" y="149"/>
                </a:cubicBezTo>
                <a:cubicBezTo>
                  <a:pt x="522" y="169"/>
                  <a:pt x="553" y="147"/>
                  <a:pt x="555" y="115"/>
                </a:cubicBezTo>
                <a:cubicBezTo>
                  <a:pt x="556" y="98"/>
                  <a:pt x="528" y="89"/>
                  <a:pt x="527" y="89"/>
                </a:cubicBezTo>
                <a:cubicBezTo>
                  <a:pt x="528" y="89"/>
                  <a:pt x="532" y="99"/>
                  <a:pt x="532" y="99"/>
                </a:cubicBezTo>
                <a:cubicBezTo>
                  <a:pt x="541" y="118"/>
                  <a:pt x="522" y="138"/>
                  <a:pt x="504" y="123"/>
                </a:cubicBezTo>
                <a:cubicBezTo>
                  <a:pt x="487" y="108"/>
                  <a:pt x="489" y="83"/>
                  <a:pt x="507" y="62"/>
                </a:cubicBezTo>
                <a:cubicBezTo>
                  <a:pt x="524" y="42"/>
                  <a:pt x="582" y="39"/>
                  <a:pt x="600" y="82"/>
                </a:cubicBezTo>
                <a:cubicBezTo>
                  <a:pt x="619" y="124"/>
                  <a:pt x="594" y="159"/>
                  <a:pt x="565" y="167"/>
                </a:cubicBezTo>
                <a:cubicBezTo>
                  <a:pt x="535" y="174"/>
                  <a:pt x="514" y="181"/>
                  <a:pt x="444" y="142"/>
                </a:cubicBezTo>
                <a:cubicBezTo>
                  <a:pt x="375" y="103"/>
                  <a:pt x="336" y="93"/>
                  <a:pt x="258" y="148"/>
                </a:cubicBezTo>
                <a:cubicBezTo>
                  <a:pt x="186" y="200"/>
                  <a:pt x="129" y="163"/>
                  <a:pt x="129" y="163"/>
                </a:cubicBezTo>
                <a:cubicBezTo>
                  <a:pt x="142" y="171"/>
                  <a:pt x="188" y="209"/>
                  <a:pt x="266" y="168"/>
                </a:cubicBezTo>
                <a:cubicBezTo>
                  <a:pt x="345" y="127"/>
                  <a:pt x="393" y="163"/>
                  <a:pt x="393" y="163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9" y="213"/>
                  <a:pt x="499" y="228"/>
                  <a:pt x="551" y="227"/>
                </a:cubicBezTo>
                <a:cubicBezTo>
                  <a:pt x="606" y="229"/>
                  <a:pt x="655" y="174"/>
                  <a:pt x="661" y="144"/>
                </a:cubicBezTo>
                <a:cubicBezTo>
                  <a:pt x="669" y="113"/>
                  <a:pt x="640" y="88"/>
                  <a:pt x="640" y="88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04C020A-21C9-491D-405A-9224E2ED2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288" y="27728"/>
            <a:ext cx="6378039" cy="6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4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7AFFF01-6A8D-6DB8-F942-F50709D23A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165" y="700839"/>
            <a:ext cx="3637547" cy="545632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3555F0D4-7F82-18BB-231D-98F55750F15C}"/>
              </a:ext>
            </a:extLst>
          </p:cNvPr>
          <p:cNvSpPr/>
          <p:nvPr/>
        </p:nvSpPr>
        <p:spPr>
          <a:xfrm>
            <a:off x="2792238" y="1282353"/>
            <a:ext cx="600164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359A5D"/>
                </a:solidFill>
                <a:cs typeface="+mn-ea"/>
                <a:sym typeface="+mn-lt"/>
              </a:rPr>
              <a:t>民间谚语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EDCECBD-F79F-0066-E7AA-62AF753C0E63}"/>
              </a:ext>
            </a:extLst>
          </p:cNvPr>
          <p:cNvSpPr/>
          <p:nvPr/>
        </p:nvSpPr>
        <p:spPr>
          <a:xfrm>
            <a:off x="1365272" y="1595175"/>
            <a:ext cx="1477328" cy="24345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立夏天气凉，麦子收得强。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立夏不下，旱到麦罢。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275445B-C2AE-E780-0B6F-5CDF807126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7226" y="700839"/>
            <a:ext cx="3637547" cy="5456321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xmlns="" id="{C3D0DD80-489F-B8D5-BE52-41123FD0E4E4}"/>
              </a:ext>
            </a:extLst>
          </p:cNvPr>
          <p:cNvSpPr/>
          <p:nvPr/>
        </p:nvSpPr>
        <p:spPr>
          <a:xfrm>
            <a:off x="6626299" y="1282353"/>
            <a:ext cx="600164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359A5D"/>
                </a:solidFill>
                <a:cs typeface="+mn-ea"/>
                <a:sym typeface="+mn-lt"/>
              </a:rPr>
              <a:t>民间谚语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5C81E17-B490-0280-778F-A5ED54779CE4}"/>
              </a:ext>
            </a:extLst>
          </p:cNvPr>
          <p:cNvSpPr/>
          <p:nvPr/>
        </p:nvSpPr>
        <p:spPr>
          <a:xfrm>
            <a:off x="4337551" y="1595175"/>
            <a:ext cx="2339102" cy="24345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立夏麦挑旗，小满麦秀齐。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季节到立夏，先种黍子后种麻。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9C97CE0-3742-17AC-5880-2C1AC6BD61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627" y="703846"/>
            <a:ext cx="3637547" cy="545632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083C9EC-30DD-AA54-2632-B4676F82B624}"/>
              </a:ext>
            </a:extLst>
          </p:cNvPr>
          <p:cNvSpPr/>
          <p:nvPr/>
        </p:nvSpPr>
        <p:spPr>
          <a:xfrm>
            <a:off x="10452700" y="1285360"/>
            <a:ext cx="600164" cy="185299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zh-CN" altLang="en-US" dirty="0">
                <a:solidFill>
                  <a:srgbClr val="359A5D"/>
                </a:solidFill>
                <a:cs typeface="+mn-ea"/>
                <a:sym typeface="+mn-lt"/>
              </a:rPr>
              <a:t>民间谚语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FB8C273-B2B6-0FD0-7578-AA5A120C0EB4}"/>
              </a:ext>
            </a:extLst>
          </p:cNvPr>
          <p:cNvSpPr/>
          <p:nvPr/>
        </p:nvSpPr>
        <p:spPr>
          <a:xfrm>
            <a:off x="9456614" y="1598182"/>
            <a:ext cx="1046440" cy="243451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清明秫秫谷雨花，立夏前后栽地瓜。</a:t>
            </a:r>
          </a:p>
        </p:txBody>
      </p:sp>
    </p:spTree>
    <p:extLst>
      <p:ext uri="{BB962C8B-B14F-4D97-AF65-F5344CB8AC3E}">
        <p14:creationId xmlns:p14="http://schemas.microsoft.com/office/powerpoint/2010/main" val="32714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50"/>
                            </p:stCondLst>
                            <p:childTnLst>
                              <p:par>
                                <p:cTn id="38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320BDDFF-B749-6B9D-40E6-EAE251F7D81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886" y="828171"/>
            <a:ext cx="5418227" cy="5418227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FDBEC2A5-52A0-350C-718A-AE2388F6B426}"/>
              </a:ext>
            </a:extLst>
          </p:cNvPr>
          <p:cNvGrpSpPr/>
          <p:nvPr/>
        </p:nvGrpSpPr>
        <p:grpSpPr>
          <a:xfrm>
            <a:off x="940901" y="1730438"/>
            <a:ext cx="3241484" cy="3613563"/>
            <a:chOff x="1049185" y="1620433"/>
            <a:chExt cx="3241484" cy="3613563"/>
          </a:xfrm>
        </p:grpSpPr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xmlns="" id="{89720FD6-CC71-1FFD-A12D-2C89845E5DD6}"/>
                </a:ext>
              </a:extLst>
            </p:cNvPr>
            <p:cNvGrpSpPr/>
            <p:nvPr/>
          </p:nvGrpSpPr>
          <p:grpSpPr>
            <a:xfrm>
              <a:off x="1371600" y="1620433"/>
              <a:ext cx="2394284" cy="1155331"/>
              <a:chOff x="12571068" y="1946436"/>
              <a:chExt cx="2394284" cy="115533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" name="矩形 6">
                <a:extLst>
                  <a:ext uri="{FF2B5EF4-FFF2-40B4-BE49-F238E27FC236}">
                    <a16:creationId xmlns:a16="http://schemas.microsoft.com/office/drawing/2014/main" xmlns="" id="{B46EB270-95F1-FA1E-DB3B-5E6C57B1C660}"/>
                  </a:ext>
                </a:extLst>
              </p:cNvPr>
              <p:cNvSpPr/>
              <p:nvPr/>
            </p:nvSpPr>
            <p:spPr>
              <a:xfrm>
                <a:off x="12571068" y="1946436"/>
                <a:ext cx="2394284" cy="64633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dist"/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《</a:t>
                </a: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荷花</a:t>
                </a:r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》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xmlns="" id="{5EF6BF03-999C-AEFA-BD55-C38AAA65933D}"/>
                  </a:ext>
                </a:extLst>
              </p:cNvPr>
              <p:cNvSpPr/>
              <p:nvPr/>
            </p:nvSpPr>
            <p:spPr>
              <a:xfrm>
                <a:off x="13099279" y="2793990"/>
                <a:ext cx="13378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[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清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] 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石涛</a:t>
                </a:r>
              </a:p>
            </p:txBody>
          </p:sp>
        </p:grp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3665EA7D-7C52-E9CD-114E-48151D17A889}"/>
                </a:ext>
              </a:extLst>
            </p:cNvPr>
            <p:cNvSpPr/>
            <p:nvPr/>
          </p:nvSpPr>
          <p:spPr>
            <a:xfrm>
              <a:off x="1049185" y="2784479"/>
              <a:ext cx="3241484" cy="2449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2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荷叶五寸荷花娇，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2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贴波不碍画船摇。</a:t>
              </a:r>
            </a:p>
            <a:p>
              <a:pPr lvl="0" algn="ctr">
                <a:lnSpc>
                  <a:spcPct val="2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相到薰风四五月，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2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也能遮却美人腰。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A4C697F5-2367-A978-032A-9ACB9FE3D8CC}"/>
              </a:ext>
            </a:extLst>
          </p:cNvPr>
          <p:cNvGrpSpPr/>
          <p:nvPr/>
        </p:nvGrpSpPr>
        <p:grpSpPr>
          <a:xfrm>
            <a:off x="8324280" y="1622155"/>
            <a:ext cx="3241484" cy="3613562"/>
            <a:chOff x="1049185" y="1620434"/>
            <a:chExt cx="3241484" cy="361356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xmlns="" id="{3B939848-AC9F-CFDE-CA53-2F7DB144BC50}"/>
                </a:ext>
              </a:extLst>
            </p:cNvPr>
            <p:cNvGrpSpPr/>
            <p:nvPr/>
          </p:nvGrpSpPr>
          <p:grpSpPr>
            <a:xfrm>
              <a:off x="1157958" y="1620434"/>
              <a:ext cx="3023937" cy="1155330"/>
              <a:chOff x="12357426" y="1946437"/>
              <a:chExt cx="3023937" cy="115533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xmlns="" id="{C8D599A3-E57D-907C-AC76-A4FAB6831134}"/>
                  </a:ext>
                </a:extLst>
              </p:cNvPr>
              <p:cNvSpPr/>
              <p:nvPr/>
            </p:nvSpPr>
            <p:spPr>
              <a:xfrm>
                <a:off x="12357426" y="1946437"/>
                <a:ext cx="3023937" cy="646331"/>
              </a:xfrm>
              <a:prstGeom prst="rect">
                <a:avLst/>
              </a:prstGeom>
            </p:spPr>
            <p:txBody>
              <a:bodyPr vert="horz" wrap="square">
                <a:spAutoFit/>
              </a:bodyPr>
              <a:lstStyle/>
              <a:p>
                <a:pPr algn="dist"/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《</a:t>
                </a:r>
                <a:r>
                  <a:rPr lang="zh-CN" altLang="en-US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山亭夏日</a:t>
                </a:r>
                <a:r>
                  <a:rPr lang="en-US" altLang="zh-CN" sz="36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》</a:t>
                </a: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:a16="http://schemas.microsoft.com/office/drawing/2014/main" xmlns="" id="{350844C4-B7C7-6C5B-F488-AAE045440345}"/>
                  </a:ext>
                </a:extLst>
              </p:cNvPr>
              <p:cNvSpPr/>
              <p:nvPr/>
            </p:nvSpPr>
            <p:spPr>
              <a:xfrm>
                <a:off x="13099279" y="2793990"/>
                <a:ext cx="1337861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dist"/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[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唐</a:t>
                </a:r>
                <a:r>
                  <a:rPr lang="en-US" altLang="zh-CN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]</a:t>
                </a:r>
                <a:r>
                  <a:rPr lang="zh-CN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高骈</a:t>
                </a:r>
              </a:p>
            </p:txBody>
          </p:sp>
        </p:grp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xmlns="" id="{CE22EDDD-6CD5-82E6-953A-39F04E8E863C}"/>
                </a:ext>
              </a:extLst>
            </p:cNvPr>
            <p:cNvSpPr/>
            <p:nvPr/>
          </p:nvSpPr>
          <p:spPr>
            <a:xfrm>
              <a:off x="1049185" y="2784479"/>
              <a:ext cx="3241484" cy="2449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2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绿树阴浓夏日长，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2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楼台倒影入池塘。</a:t>
              </a:r>
            </a:p>
            <a:p>
              <a:pPr lvl="0" algn="ctr">
                <a:lnSpc>
                  <a:spcPct val="2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水晶帘动微风起，</a:t>
              </a:r>
              <a:endParaRPr lang="en-US" altLang="zh-CN" sz="16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250000"/>
                </a:lnSpc>
              </a:pPr>
              <a:r>
                <a:rPr lang="zh-CN" altLang="en-US" sz="16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满架蔷薇一院香。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413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1B8D2FE6-C715-B84F-DE4D-D3F735192B08}"/>
              </a:ext>
            </a:extLst>
          </p:cNvPr>
          <p:cNvGrpSpPr/>
          <p:nvPr/>
        </p:nvGrpSpPr>
        <p:grpSpPr>
          <a:xfrm>
            <a:off x="0" y="1210929"/>
            <a:ext cx="12196615" cy="4775200"/>
            <a:chOff x="-4615" y="1046480"/>
            <a:chExt cx="12196615" cy="4775200"/>
          </a:xfrm>
        </p:grpSpPr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xmlns="" id="{A1778ECD-38C3-9137-2A00-AD46FA4AF3CC}"/>
                </a:ext>
              </a:extLst>
            </p:cNvPr>
            <p:cNvCxnSpPr/>
            <p:nvPr/>
          </p:nvCxnSpPr>
          <p:spPr>
            <a:xfrm>
              <a:off x="332500" y="1056640"/>
              <a:ext cx="0" cy="4765040"/>
            </a:xfrm>
            <a:prstGeom prst="line">
              <a:avLst/>
            </a:prstGeom>
            <a:ln w="158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xmlns="" id="{B6687311-31F0-80C9-5A75-50B5B4D87715}"/>
                </a:ext>
              </a:extLst>
            </p:cNvPr>
            <p:cNvCxnSpPr/>
            <p:nvPr/>
          </p:nvCxnSpPr>
          <p:spPr>
            <a:xfrm>
              <a:off x="11854892" y="1046480"/>
              <a:ext cx="0" cy="4765040"/>
            </a:xfrm>
            <a:prstGeom prst="line">
              <a:avLst/>
            </a:prstGeom>
            <a:ln w="158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>
              <a:extLst>
                <a:ext uri="{FF2B5EF4-FFF2-40B4-BE49-F238E27FC236}">
                  <a16:creationId xmlns:a16="http://schemas.microsoft.com/office/drawing/2014/main" xmlns="" id="{F4CF8D0A-5EB9-4482-BB5B-0167885F1454}"/>
                </a:ext>
              </a:extLst>
            </p:cNvPr>
            <p:cNvCxnSpPr/>
            <p:nvPr/>
          </p:nvCxnSpPr>
          <p:spPr>
            <a:xfrm>
              <a:off x="0" y="1351740"/>
              <a:ext cx="12192000" cy="0"/>
            </a:xfrm>
            <a:prstGeom prst="line">
              <a:avLst/>
            </a:prstGeom>
            <a:ln w="158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xmlns="" id="{9C4AE7B8-6DC3-6D09-F17E-6813F2F41740}"/>
                </a:ext>
              </a:extLst>
            </p:cNvPr>
            <p:cNvCxnSpPr/>
            <p:nvPr/>
          </p:nvCxnSpPr>
          <p:spPr>
            <a:xfrm>
              <a:off x="-4615" y="5503492"/>
              <a:ext cx="12192000" cy="0"/>
            </a:xfrm>
            <a:prstGeom prst="line">
              <a:avLst/>
            </a:prstGeom>
            <a:ln w="15875"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09744513-8E68-30CD-57C0-E5D56F17C12C}"/>
              </a:ext>
            </a:extLst>
          </p:cNvPr>
          <p:cNvGrpSpPr/>
          <p:nvPr/>
        </p:nvGrpSpPr>
        <p:grpSpPr>
          <a:xfrm>
            <a:off x="1017257" y="2041376"/>
            <a:ext cx="1253038" cy="3144461"/>
            <a:chOff x="1017257" y="2041376"/>
            <a:chExt cx="1253038" cy="3144461"/>
          </a:xfrm>
        </p:grpSpPr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xmlns="" id="{08913766-AE05-839B-EFFA-25B50EF872BD}"/>
                </a:ext>
              </a:extLst>
            </p:cNvPr>
            <p:cNvGrpSpPr/>
            <p:nvPr/>
          </p:nvGrpSpPr>
          <p:grpSpPr>
            <a:xfrm>
              <a:off x="1017257" y="2041376"/>
              <a:ext cx="1253038" cy="3144461"/>
              <a:chOff x="5668859" y="2268393"/>
              <a:chExt cx="848229" cy="2128605"/>
            </a:xfrm>
            <a:solidFill>
              <a:srgbClr val="359A5D"/>
            </a:solidFill>
          </p:grpSpPr>
          <p:grpSp>
            <p:nvGrpSpPr>
              <p:cNvPr id="20" name="PA_组合 2">
                <a:extLst>
                  <a:ext uri="{FF2B5EF4-FFF2-40B4-BE49-F238E27FC236}">
                    <a16:creationId xmlns:a16="http://schemas.microsoft.com/office/drawing/2014/main" xmlns="" id="{40D6C10E-8DDF-D953-3C03-730BCAAC5518}"/>
                  </a:ext>
                </a:extLst>
              </p:cNvPr>
              <p:cNvGrpSpPr/>
              <p:nvPr>
                <p:custDataLst>
                  <p:tags r:id="rId1"/>
                </p:custDataLst>
              </p:nvPr>
            </p:nvGrpSpPr>
            <p:grpSpPr>
              <a:xfrm>
                <a:off x="5674911" y="2268393"/>
                <a:ext cx="842177" cy="287617"/>
                <a:chOff x="3657660" y="1411076"/>
                <a:chExt cx="3163887" cy="1080522"/>
              </a:xfrm>
              <a:grpFill/>
            </p:grpSpPr>
            <p:sp>
              <p:nvSpPr>
                <p:cNvPr id="31" name="Freeform 5">
                  <a:extLst>
                    <a:ext uri="{FF2B5EF4-FFF2-40B4-BE49-F238E27FC236}">
                      <a16:creationId xmlns:a16="http://schemas.microsoft.com/office/drawing/2014/main" xmlns="" id="{B85EA836-9E6B-80F2-C868-421A05CEA44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7660" y="1718488"/>
                  <a:ext cx="3163887" cy="773110"/>
                </a:xfrm>
                <a:custGeom>
                  <a:avLst/>
                  <a:gdLst>
                    <a:gd name="T0" fmla="*/ 261 w 289"/>
                    <a:gd name="T1" fmla="*/ 27 h 69"/>
                    <a:gd name="T2" fmla="*/ 216 w 289"/>
                    <a:gd name="T3" fmla="*/ 28 h 69"/>
                    <a:gd name="T4" fmla="*/ 157 w 289"/>
                    <a:gd name="T5" fmla="*/ 7 h 69"/>
                    <a:gd name="T6" fmla="*/ 116 w 289"/>
                    <a:gd name="T7" fmla="*/ 20 h 69"/>
                    <a:gd name="T8" fmla="*/ 79 w 289"/>
                    <a:gd name="T9" fmla="*/ 25 h 69"/>
                    <a:gd name="T10" fmla="*/ 16 w 289"/>
                    <a:gd name="T11" fmla="*/ 40 h 69"/>
                    <a:gd name="T12" fmla="*/ 14 w 289"/>
                    <a:gd name="T13" fmla="*/ 53 h 69"/>
                    <a:gd name="T14" fmla="*/ 84 w 289"/>
                    <a:gd name="T15" fmla="*/ 57 h 69"/>
                    <a:gd name="T16" fmla="*/ 107 w 289"/>
                    <a:gd name="T17" fmla="*/ 62 h 69"/>
                    <a:gd name="T18" fmla="*/ 146 w 289"/>
                    <a:gd name="T19" fmla="*/ 65 h 69"/>
                    <a:gd name="T20" fmla="*/ 208 w 289"/>
                    <a:gd name="T21" fmla="*/ 58 h 69"/>
                    <a:gd name="T22" fmla="*/ 273 w 289"/>
                    <a:gd name="T23" fmla="*/ 41 h 69"/>
                    <a:gd name="T24" fmla="*/ 100 w 289"/>
                    <a:gd name="T25" fmla="*/ 61 h 69"/>
                    <a:gd name="T26" fmla="*/ 76 w 289"/>
                    <a:gd name="T27" fmla="*/ 51 h 69"/>
                    <a:gd name="T28" fmla="*/ 84 w 289"/>
                    <a:gd name="T29" fmla="*/ 47 h 69"/>
                    <a:gd name="T30" fmla="*/ 86 w 289"/>
                    <a:gd name="T31" fmla="*/ 49 h 69"/>
                    <a:gd name="T32" fmla="*/ 68 w 289"/>
                    <a:gd name="T33" fmla="*/ 44 h 69"/>
                    <a:gd name="T34" fmla="*/ 11 w 289"/>
                    <a:gd name="T35" fmla="*/ 49 h 69"/>
                    <a:gd name="T36" fmla="*/ 41 w 289"/>
                    <a:gd name="T37" fmla="*/ 37 h 69"/>
                    <a:gd name="T38" fmla="*/ 80 w 289"/>
                    <a:gd name="T39" fmla="*/ 30 h 69"/>
                    <a:gd name="T40" fmla="*/ 92 w 289"/>
                    <a:gd name="T41" fmla="*/ 19 h 69"/>
                    <a:gd name="T42" fmla="*/ 108 w 289"/>
                    <a:gd name="T43" fmla="*/ 44 h 69"/>
                    <a:gd name="T44" fmla="*/ 144 w 289"/>
                    <a:gd name="T45" fmla="*/ 60 h 69"/>
                    <a:gd name="T46" fmla="*/ 117 w 289"/>
                    <a:gd name="T47" fmla="*/ 58 h 69"/>
                    <a:gd name="T48" fmla="*/ 115 w 289"/>
                    <a:gd name="T49" fmla="*/ 46 h 69"/>
                    <a:gd name="T50" fmla="*/ 111 w 289"/>
                    <a:gd name="T51" fmla="*/ 52 h 69"/>
                    <a:gd name="T52" fmla="*/ 121 w 289"/>
                    <a:gd name="T53" fmla="*/ 38 h 69"/>
                    <a:gd name="T54" fmla="*/ 117 w 289"/>
                    <a:gd name="T55" fmla="*/ 40 h 69"/>
                    <a:gd name="T56" fmla="*/ 118 w 289"/>
                    <a:gd name="T57" fmla="*/ 28 h 69"/>
                    <a:gd name="T58" fmla="*/ 142 w 289"/>
                    <a:gd name="T59" fmla="*/ 22 h 69"/>
                    <a:gd name="T60" fmla="*/ 143 w 289"/>
                    <a:gd name="T61" fmla="*/ 16 h 69"/>
                    <a:gd name="T62" fmla="*/ 146 w 289"/>
                    <a:gd name="T63" fmla="*/ 5 h 69"/>
                    <a:gd name="T64" fmla="*/ 164 w 289"/>
                    <a:gd name="T65" fmla="*/ 9 h 69"/>
                    <a:gd name="T66" fmla="*/ 164 w 289"/>
                    <a:gd name="T67" fmla="*/ 32 h 69"/>
                    <a:gd name="T68" fmla="*/ 172 w 289"/>
                    <a:gd name="T69" fmla="*/ 27 h 69"/>
                    <a:gd name="T70" fmla="*/ 173 w 289"/>
                    <a:gd name="T71" fmla="*/ 36 h 69"/>
                    <a:gd name="T72" fmla="*/ 181 w 289"/>
                    <a:gd name="T73" fmla="*/ 35 h 69"/>
                    <a:gd name="T74" fmla="*/ 165 w 289"/>
                    <a:gd name="T75" fmla="*/ 54 h 69"/>
                    <a:gd name="T76" fmla="*/ 134 w 289"/>
                    <a:gd name="T77" fmla="*/ 40 h 69"/>
                    <a:gd name="T78" fmla="*/ 140 w 289"/>
                    <a:gd name="T79" fmla="*/ 42 h 69"/>
                    <a:gd name="T80" fmla="*/ 142 w 289"/>
                    <a:gd name="T81" fmla="*/ 50 h 69"/>
                    <a:gd name="T82" fmla="*/ 150 w 289"/>
                    <a:gd name="T83" fmla="*/ 41 h 69"/>
                    <a:gd name="T84" fmla="*/ 162 w 289"/>
                    <a:gd name="T85" fmla="*/ 56 h 69"/>
                    <a:gd name="T86" fmla="*/ 160 w 289"/>
                    <a:gd name="T87" fmla="*/ 63 h 69"/>
                    <a:gd name="T88" fmla="*/ 263 w 289"/>
                    <a:gd name="T89" fmla="*/ 40 h 69"/>
                    <a:gd name="T90" fmla="*/ 209 w 289"/>
                    <a:gd name="T91" fmla="*/ 50 h 69"/>
                    <a:gd name="T92" fmla="*/ 197 w 289"/>
                    <a:gd name="T93" fmla="*/ 60 h 69"/>
                    <a:gd name="T94" fmla="*/ 184 w 289"/>
                    <a:gd name="T95" fmla="*/ 37 h 69"/>
                    <a:gd name="T96" fmla="*/ 197 w 289"/>
                    <a:gd name="T97" fmla="*/ 26 h 69"/>
                    <a:gd name="T98" fmla="*/ 214 w 289"/>
                    <a:gd name="T99" fmla="*/ 31 h 69"/>
                    <a:gd name="T100" fmla="*/ 204 w 289"/>
                    <a:gd name="T101" fmla="*/ 33 h 69"/>
                    <a:gd name="T102" fmla="*/ 206 w 289"/>
                    <a:gd name="T103" fmla="*/ 30 h 69"/>
                    <a:gd name="T104" fmla="*/ 217 w 289"/>
                    <a:gd name="T105" fmla="*/ 32 h 69"/>
                    <a:gd name="T106" fmla="*/ 258 w 289"/>
                    <a:gd name="T107" fmla="*/ 2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9" h="69">
                      <a:moveTo>
                        <a:pt x="289" y="40"/>
                      </a:moveTo>
                      <a:cubicBezTo>
                        <a:pt x="289" y="38"/>
                        <a:pt x="287" y="38"/>
                        <a:pt x="286" y="38"/>
                      </a:cubicBezTo>
                      <a:cubicBezTo>
                        <a:pt x="285" y="38"/>
                        <a:pt x="283" y="37"/>
                        <a:pt x="282" y="37"/>
                      </a:cubicBezTo>
                      <a:cubicBezTo>
                        <a:pt x="278" y="35"/>
                        <a:pt x="274" y="33"/>
                        <a:pt x="270" y="32"/>
                      </a:cubicBezTo>
                      <a:cubicBezTo>
                        <a:pt x="269" y="31"/>
                        <a:pt x="267" y="30"/>
                        <a:pt x="266" y="29"/>
                      </a:cubicBezTo>
                      <a:cubicBezTo>
                        <a:pt x="264" y="28"/>
                        <a:pt x="262" y="27"/>
                        <a:pt x="261" y="27"/>
                      </a:cubicBezTo>
                      <a:cubicBezTo>
                        <a:pt x="260" y="26"/>
                        <a:pt x="260" y="26"/>
                        <a:pt x="260" y="26"/>
                      </a:cubicBezTo>
                      <a:cubicBezTo>
                        <a:pt x="257" y="25"/>
                        <a:pt x="255" y="24"/>
                        <a:pt x="253" y="23"/>
                      </a:cubicBezTo>
                      <a:cubicBezTo>
                        <a:pt x="250" y="22"/>
                        <a:pt x="247" y="21"/>
                        <a:pt x="244" y="21"/>
                      </a:cubicBezTo>
                      <a:cubicBezTo>
                        <a:pt x="243" y="21"/>
                        <a:pt x="242" y="21"/>
                        <a:pt x="241" y="21"/>
                      </a:cubicBezTo>
                      <a:cubicBezTo>
                        <a:pt x="237" y="21"/>
                        <a:pt x="234" y="23"/>
                        <a:pt x="230" y="25"/>
                      </a:cubicBezTo>
                      <a:cubicBezTo>
                        <a:pt x="225" y="28"/>
                        <a:pt x="222" y="31"/>
                        <a:pt x="216" y="28"/>
                      </a:cubicBezTo>
                      <a:cubicBezTo>
                        <a:pt x="215" y="25"/>
                        <a:pt x="212" y="22"/>
                        <a:pt x="208" y="21"/>
                      </a:cubicBezTo>
                      <a:cubicBezTo>
                        <a:pt x="205" y="20"/>
                        <a:pt x="202" y="21"/>
                        <a:pt x="199" y="22"/>
                      </a:cubicBezTo>
                      <a:cubicBezTo>
                        <a:pt x="195" y="16"/>
                        <a:pt x="186" y="12"/>
                        <a:pt x="179" y="16"/>
                      </a:cubicBezTo>
                      <a:cubicBezTo>
                        <a:pt x="178" y="16"/>
                        <a:pt x="177" y="16"/>
                        <a:pt x="177" y="16"/>
                      </a:cubicBezTo>
                      <a:cubicBezTo>
                        <a:pt x="175" y="10"/>
                        <a:pt x="170" y="6"/>
                        <a:pt x="164" y="6"/>
                      </a:cubicBezTo>
                      <a:cubicBezTo>
                        <a:pt x="162" y="6"/>
                        <a:pt x="160" y="6"/>
                        <a:pt x="157" y="7"/>
                      </a:cubicBezTo>
                      <a:cubicBezTo>
                        <a:pt x="157" y="8"/>
                        <a:pt x="156" y="8"/>
                        <a:pt x="155" y="8"/>
                      </a:cubicBezTo>
                      <a:cubicBezTo>
                        <a:pt x="154" y="5"/>
                        <a:pt x="151" y="2"/>
                        <a:pt x="147" y="1"/>
                      </a:cubicBezTo>
                      <a:cubicBezTo>
                        <a:pt x="142" y="0"/>
                        <a:pt x="138" y="2"/>
                        <a:pt x="135" y="5"/>
                      </a:cubicBezTo>
                      <a:cubicBezTo>
                        <a:pt x="133" y="8"/>
                        <a:pt x="132" y="10"/>
                        <a:pt x="133" y="13"/>
                      </a:cubicBezTo>
                      <a:cubicBezTo>
                        <a:pt x="128" y="11"/>
                        <a:pt x="123" y="12"/>
                        <a:pt x="120" y="15"/>
                      </a:cubicBezTo>
                      <a:cubicBezTo>
                        <a:pt x="118" y="16"/>
                        <a:pt x="117" y="18"/>
                        <a:pt x="116" y="20"/>
                      </a:cubicBezTo>
                      <a:cubicBezTo>
                        <a:pt x="116" y="20"/>
                        <a:pt x="114" y="19"/>
                        <a:pt x="114" y="19"/>
                      </a:cubicBezTo>
                      <a:cubicBezTo>
                        <a:pt x="111" y="17"/>
                        <a:pt x="108" y="16"/>
                        <a:pt x="105" y="15"/>
                      </a:cubicBezTo>
                      <a:cubicBezTo>
                        <a:pt x="102" y="14"/>
                        <a:pt x="99" y="14"/>
                        <a:pt x="96" y="14"/>
                      </a:cubicBezTo>
                      <a:cubicBezTo>
                        <a:pt x="94" y="15"/>
                        <a:pt x="92" y="15"/>
                        <a:pt x="91" y="15"/>
                      </a:cubicBezTo>
                      <a:cubicBezTo>
                        <a:pt x="89" y="16"/>
                        <a:pt x="87" y="17"/>
                        <a:pt x="85" y="18"/>
                      </a:cubicBezTo>
                      <a:cubicBezTo>
                        <a:pt x="83" y="20"/>
                        <a:pt x="80" y="23"/>
                        <a:pt x="79" y="25"/>
                      </a:cubicBezTo>
                      <a:cubicBezTo>
                        <a:pt x="78" y="26"/>
                        <a:pt x="78" y="27"/>
                        <a:pt x="77" y="28"/>
                      </a:cubicBezTo>
                      <a:cubicBezTo>
                        <a:pt x="68" y="21"/>
                        <a:pt x="54" y="18"/>
                        <a:pt x="44" y="27"/>
                      </a:cubicBezTo>
                      <a:cubicBezTo>
                        <a:pt x="42" y="28"/>
                        <a:pt x="41" y="30"/>
                        <a:pt x="40" y="32"/>
                      </a:cubicBezTo>
                      <a:cubicBezTo>
                        <a:pt x="37" y="36"/>
                        <a:pt x="35" y="39"/>
                        <a:pt x="31" y="40"/>
                      </a:cubicBezTo>
                      <a:cubicBezTo>
                        <a:pt x="28" y="41"/>
                        <a:pt x="26" y="41"/>
                        <a:pt x="24" y="41"/>
                      </a:cubicBezTo>
                      <a:cubicBezTo>
                        <a:pt x="21" y="41"/>
                        <a:pt x="19" y="40"/>
                        <a:pt x="16" y="40"/>
                      </a:cubicBezTo>
                      <a:cubicBezTo>
                        <a:pt x="15" y="41"/>
                        <a:pt x="13" y="42"/>
                        <a:pt x="11" y="43"/>
                      </a:cubicBezTo>
                      <a:cubicBezTo>
                        <a:pt x="9" y="44"/>
                        <a:pt x="7" y="45"/>
                        <a:pt x="5" y="46"/>
                      </a:cubicBezTo>
                      <a:cubicBezTo>
                        <a:pt x="4" y="46"/>
                        <a:pt x="2" y="46"/>
                        <a:pt x="1" y="47"/>
                      </a:cubicBezTo>
                      <a:cubicBezTo>
                        <a:pt x="0" y="47"/>
                        <a:pt x="0" y="48"/>
                        <a:pt x="1" y="49"/>
                      </a:cubicBezTo>
                      <a:cubicBezTo>
                        <a:pt x="3" y="50"/>
                        <a:pt x="4" y="50"/>
                        <a:pt x="6" y="51"/>
                      </a:cubicBezTo>
                      <a:cubicBezTo>
                        <a:pt x="8" y="52"/>
                        <a:pt x="11" y="52"/>
                        <a:pt x="14" y="53"/>
                      </a:cubicBezTo>
                      <a:cubicBezTo>
                        <a:pt x="17" y="53"/>
                        <a:pt x="20" y="53"/>
                        <a:pt x="23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35" y="59"/>
                        <a:pt x="44" y="58"/>
                        <a:pt x="53" y="50"/>
                      </a:cubicBezTo>
                      <a:cubicBezTo>
                        <a:pt x="58" y="46"/>
                        <a:pt x="66" y="45"/>
                        <a:pt x="71" y="50"/>
                      </a:cubicBezTo>
                      <a:cubicBezTo>
                        <a:pt x="71" y="51"/>
                        <a:pt x="72" y="52"/>
                        <a:pt x="73" y="53"/>
                      </a:cubicBezTo>
                      <a:cubicBezTo>
                        <a:pt x="75" y="56"/>
                        <a:pt x="79" y="57"/>
                        <a:pt x="84" y="57"/>
                      </a:cubicBezTo>
                      <a:cubicBezTo>
                        <a:pt x="84" y="57"/>
                        <a:pt x="85" y="58"/>
                        <a:pt x="85" y="58"/>
                      </a:cubicBezTo>
                      <a:cubicBezTo>
                        <a:pt x="86" y="59"/>
                        <a:pt x="87" y="60"/>
                        <a:pt x="88" y="61"/>
                      </a:cubicBezTo>
                      <a:cubicBezTo>
                        <a:pt x="88" y="62"/>
                        <a:pt x="89" y="62"/>
                        <a:pt x="90" y="63"/>
                      </a:cubicBezTo>
                      <a:cubicBezTo>
                        <a:pt x="92" y="64"/>
                        <a:pt x="94" y="65"/>
                        <a:pt x="97" y="65"/>
                      </a:cubicBezTo>
                      <a:cubicBezTo>
                        <a:pt x="98" y="65"/>
                        <a:pt x="99" y="65"/>
                        <a:pt x="101" y="65"/>
                      </a:cubicBezTo>
                      <a:cubicBezTo>
                        <a:pt x="104" y="64"/>
                        <a:pt x="106" y="63"/>
                        <a:pt x="107" y="62"/>
                      </a:cubicBezTo>
                      <a:cubicBezTo>
                        <a:pt x="108" y="62"/>
                        <a:pt x="109" y="61"/>
                        <a:pt x="110" y="60"/>
                      </a:cubicBezTo>
                      <a:cubicBezTo>
                        <a:pt x="112" y="61"/>
                        <a:pt x="115" y="61"/>
                        <a:pt x="117" y="61"/>
                      </a:cubicBezTo>
                      <a:cubicBezTo>
                        <a:pt x="117" y="61"/>
                        <a:pt x="118" y="61"/>
                        <a:pt x="118" y="61"/>
                      </a:cubicBezTo>
                      <a:cubicBezTo>
                        <a:pt x="120" y="65"/>
                        <a:pt x="125" y="69"/>
                        <a:pt x="130" y="69"/>
                      </a:cubicBezTo>
                      <a:cubicBezTo>
                        <a:pt x="134" y="68"/>
                        <a:pt x="139" y="66"/>
                        <a:pt x="141" y="62"/>
                      </a:cubicBezTo>
                      <a:cubicBezTo>
                        <a:pt x="143" y="64"/>
                        <a:pt x="145" y="65"/>
                        <a:pt x="146" y="65"/>
                      </a:cubicBezTo>
                      <a:cubicBezTo>
                        <a:pt x="149" y="66"/>
                        <a:pt x="152" y="66"/>
                        <a:pt x="156" y="65"/>
                      </a:cubicBezTo>
                      <a:cubicBezTo>
                        <a:pt x="158" y="67"/>
                        <a:pt x="162" y="68"/>
                        <a:pt x="166" y="67"/>
                      </a:cubicBezTo>
                      <a:cubicBezTo>
                        <a:pt x="170" y="65"/>
                        <a:pt x="173" y="61"/>
                        <a:pt x="173" y="57"/>
                      </a:cubicBezTo>
                      <a:cubicBezTo>
                        <a:pt x="179" y="63"/>
                        <a:pt x="189" y="65"/>
                        <a:pt x="197" y="63"/>
                      </a:cubicBezTo>
                      <a:cubicBezTo>
                        <a:pt x="199" y="63"/>
                        <a:pt x="201" y="62"/>
                        <a:pt x="203" y="61"/>
                      </a:cubicBezTo>
                      <a:cubicBezTo>
                        <a:pt x="205" y="60"/>
                        <a:pt x="207" y="59"/>
                        <a:pt x="208" y="58"/>
                      </a:cubicBezTo>
                      <a:cubicBezTo>
                        <a:pt x="209" y="57"/>
                        <a:pt x="209" y="56"/>
                        <a:pt x="210" y="56"/>
                      </a:cubicBezTo>
                      <a:cubicBezTo>
                        <a:pt x="210" y="55"/>
                        <a:pt x="212" y="53"/>
                        <a:pt x="211" y="53"/>
                      </a:cubicBezTo>
                      <a:cubicBezTo>
                        <a:pt x="220" y="58"/>
                        <a:pt x="230" y="58"/>
                        <a:pt x="240" y="55"/>
                      </a:cubicBezTo>
                      <a:cubicBezTo>
                        <a:pt x="243" y="54"/>
                        <a:pt x="246" y="53"/>
                        <a:pt x="248" y="51"/>
                      </a:cubicBezTo>
                      <a:cubicBezTo>
                        <a:pt x="253" y="49"/>
                        <a:pt x="253" y="49"/>
                        <a:pt x="253" y="49"/>
                      </a:cubicBezTo>
                      <a:cubicBezTo>
                        <a:pt x="259" y="45"/>
                        <a:pt x="265" y="41"/>
                        <a:pt x="273" y="41"/>
                      </a:cubicBezTo>
                      <a:cubicBezTo>
                        <a:pt x="275" y="42"/>
                        <a:pt x="278" y="42"/>
                        <a:pt x="280" y="42"/>
                      </a:cubicBezTo>
                      <a:cubicBezTo>
                        <a:pt x="283" y="42"/>
                        <a:pt x="285" y="42"/>
                        <a:pt x="287" y="41"/>
                      </a:cubicBezTo>
                      <a:cubicBezTo>
                        <a:pt x="288" y="41"/>
                        <a:pt x="289" y="41"/>
                        <a:pt x="289" y="40"/>
                      </a:cubicBezTo>
                      <a:cubicBezTo>
                        <a:pt x="289" y="40"/>
                        <a:pt x="289" y="40"/>
                        <a:pt x="289" y="40"/>
                      </a:cubicBezTo>
                      <a:close/>
                      <a:moveTo>
                        <a:pt x="105" y="60"/>
                      </a:moveTo>
                      <a:cubicBezTo>
                        <a:pt x="104" y="60"/>
                        <a:pt x="103" y="61"/>
                        <a:pt x="100" y="61"/>
                      </a:cubicBezTo>
                      <a:cubicBezTo>
                        <a:pt x="98" y="62"/>
                        <a:pt x="96" y="62"/>
                        <a:pt x="94" y="61"/>
                      </a:cubicBezTo>
                      <a:cubicBezTo>
                        <a:pt x="92" y="60"/>
                        <a:pt x="90" y="59"/>
                        <a:pt x="89" y="57"/>
                      </a:cubicBezTo>
                      <a:cubicBezTo>
                        <a:pt x="89" y="57"/>
                        <a:pt x="88" y="56"/>
                        <a:pt x="88" y="56"/>
                      </a:cubicBezTo>
                      <a:cubicBezTo>
                        <a:pt x="88" y="55"/>
                        <a:pt x="87" y="54"/>
                        <a:pt x="87" y="54"/>
                      </a:cubicBezTo>
                      <a:cubicBezTo>
                        <a:pt x="86" y="53"/>
                        <a:pt x="85" y="53"/>
                        <a:pt x="85" y="54"/>
                      </a:cubicBezTo>
                      <a:cubicBezTo>
                        <a:pt x="82" y="54"/>
                        <a:pt x="78" y="54"/>
                        <a:pt x="76" y="51"/>
                      </a:cubicBezTo>
                      <a:cubicBezTo>
                        <a:pt x="76" y="51"/>
                        <a:pt x="76" y="51"/>
                        <a:pt x="76" y="51"/>
                      </a:cubicBezTo>
                      <a:cubicBezTo>
                        <a:pt x="75" y="50"/>
                        <a:pt x="74" y="49"/>
                        <a:pt x="74" y="48"/>
                      </a:cubicBezTo>
                      <a:cubicBezTo>
                        <a:pt x="74" y="46"/>
                        <a:pt x="75" y="45"/>
                        <a:pt x="76" y="43"/>
                      </a:cubicBezTo>
                      <a:cubicBezTo>
                        <a:pt x="78" y="42"/>
                        <a:pt x="81" y="41"/>
                        <a:pt x="83" y="43"/>
                      </a:cubicBezTo>
                      <a:cubicBezTo>
                        <a:pt x="84" y="43"/>
                        <a:pt x="84" y="44"/>
                        <a:pt x="84" y="45"/>
                      </a:cubicBezTo>
                      <a:cubicBezTo>
                        <a:pt x="84" y="45"/>
                        <a:pt x="84" y="46"/>
                        <a:pt x="84" y="47"/>
                      </a:cubicBezTo>
                      <a:cubicBezTo>
                        <a:pt x="83" y="47"/>
                        <a:pt x="82" y="47"/>
                        <a:pt x="81" y="47"/>
                      </a:cubicBezTo>
                      <a:cubicBezTo>
                        <a:pt x="81" y="47"/>
                        <a:pt x="81" y="47"/>
                        <a:pt x="81" y="46"/>
                      </a:cubicBezTo>
                      <a:cubicBezTo>
                        <a:pt x="81" y="45"/>
                        <a:pt x="80" y="43"/>
                        <a:pt x="78" y="43"/>
                      </a:cubicBezTo>
                      <a:cubicBezTo>
                        <a:pt x="76" y="43"/>
                        <a:pt x="74" y="47"/>
                        <a:pt x="76" y="49"/>
                      </a:cubicBezTo>
                      <a:cubicBezTo>
                        <a:pt x="76" y="49"/>
                        <a:pt x="77" y="50"/>
                        <a:pt x="78" y="50"/>
                      </a:cubicBezTo>
                      <a:cubicBezTo>
                        <a:pt x="80" y="52"/>
                        <a:pt x="84" y="51"/>
                        <a:pt x="86" y="49"/>
                      </a:cubicBezTo>
                      <a:cubicBezTo>
                        <a:pt x="87" y="48"/>
                        <a:pt x="88" y="46"/>
                        <a:pt x="87" y="44"/>
                      </a:cubicBezTo>
                      <a:cubicBezTo>
                        <a:pt x="87" y="42"/>
                        <a:pt x="86" y="41"/>
                        <a:pt x="85" y="40"/>
                      </a:cubicBezTo>
                      <a:cubicBezTo>
                        <a:pt x="82" y="38"/>
                        <a:pt x="77" y="38"/>
                        <a:pt x="74" y="41"/>
                      </a:cubicBezTo>
                      <a:cubicBezTo>
                        <a:pt x="73" y="42"/>
                        <a:pt x="72" y="44"/>
                        <a:pt x="71" y="46"/>
                      </a:cubicBezTo>
                      <a:cubicBezTo>
                        <a:pt x="71" y="46"/>
                        <a:pt x="70" y="45"/>
                        <a:pt x="69" y="45"/>
                      </a:cubicBezTo>
                      <a:cubicBezTo>
                        <a:pt x="69" y="45"/>
                        <a:pt x="68" y="44"/>
                        <a:pt x="68" y="44"/>
                      </a:cubicBezTo>
                      <a:cubicBezTo>
                        <a:pt x="66" y="44"/>
                        <a:pt x="65" y="44"/>
                        <a:pt x="64" y="43"/>
                      </a:cubicBezTo>
                      <a:cubicBezTo>
                        <a:pt x="61" y="43"/>
                        <a:pt x="59" y="43"/>
                        <a:pt x="56" y="44"/>
                      </a:cubicBezTo>
                      <a:cubicBezTo>
                        <a:pt x="54" y="45"/>
                        <a:pt x="52" y="46"/>
                        <a:pt x="50" y="48"/>
                      </a:cubicBezTo>
                      <a:cubicBezTo>
                        <a:pt x="43" y="54"/>
                        <a:pt x="35" y="55"/>
                        <a:pt x="26" y="52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0" y="50"/>
                        <a:pt x="14" y="49"/>
                        <a:pt x="11" y="49"/>
                      </a:cubicBezTo>
                      <a:cubicBezTo>
                        <a:pt x="10" y="49"/>
                        <a:pt x="9" y="49"/>
                        <a:pt x="8" y="48"/>
                      </a:cubicBezTo>
                      <a:cubicBezTo>
                        <a:pt x="11" y="47"/>
                        <a:pt x="13" y="46"/>
                        <a:pt x="15" y="44"/>
                      </a:cubicBezTo>
                      <a:cubicBezTo>
                        <a:pt x="17" y="43"/>
                        <a:pt x="19" y="44"/>
                        <a:pt x="20" y="44"/>
                      </a:cubicBezTo>
                      <a:cubicBezTo>
                        <a:pt x="23" y="44"/>
                        <a:pt x="25" y="45"/>
                        <a:pt x="27" y="45"/>
                      </a:cubicBezTo>
                      <a:cubicBezTo>
                        <a:pt x="29" y="45"/>
                        <a:pt x="31" y="44"/>
                        <a:pt x="34" y="43"/>
                      </a:cubicBezTo>
                      <a:cubicBezTo>
                        <a:pt x="36" y="41"/>
                        <a:pt x="39" y="39"/>
                        <a:pt x="41" y="37"/>
                      </a:cubicBezTo>
                      <a:cubicBezTo>
                        <a:pt x="41" y="36"/>
                        <a:pt x="42" y="35"/>
                        <a:pt x="42" y="35"/>
                      </a:cubicBezTo>
                      <a:cubicBezTo>
                        <a:pt x="44" y="33"/>
                        <a:pt x="45" y="31"/>
                        <a:pt x="47" y="29"/>
                      </a:cubicBezTo>
                      <a:cubicBezTo>
                        <a:pt x="55" y="21"/>
                        <a:pt x="67" y="25"/>
                        <a:pt x="76" y="31"/>
                      </a:cubicBezTo>
                      <a:cubicBezTo>
                        <a:pt x="76" y="32"/>
                        <a:pt x="77" y="32"/>
                        <a:pt x="78" y="33"/>
                      </a:cubicBezTo>
                      <a:cubicBezTo>
                        <a:pt x="78" y="33"/>
                        <a:pt x="79" y="33"/>
                        <a:pt x="79" y="32"/>
                      </a:cubicBezTo>
                      <a:cubicBezTo>
                        <a:pt x="80" y="31"/>
                        <a:pt x="80" y="31"/>
                        <a:pt x="80" y="30"/>
                      </a:cubicBezTo>
                      <a:cubicBezTo>
                        <a:pt x="80" y="30"/>
                        <a:pt x="81" y="29"/>
                        <a:pt x="81" y="29"/>
                      </a:cubicBezTo>
                      <a:cubicBezTo>
                        <a:pt x="81" y="28"/>
                        <a:pt x="82" y="27"/>
                        <a:pt x="83" y="26"/>
                      </a:cubicBezTo>
                      <a:cubicBezTo>
                        <a:pt x="83" y="25"/>
                        <a:pt x="84" y="24"/>
                        <a:pt x="85" y="23"/>
                      </a:cubicBezTo>
                      <a:cubicBezTo>
                        <a:pt x="86" y="22"/>
                        <a:pt x="87" y="21"/>
                        <a:pt x="88" y="21"/>
                      </a:cubicBezTo>
                      <a:cubicBezTo>
                        <a:pt x="89" y="20"/>
                        <a:pt x="90" y="19"/>
                        <a:pt x="91" y="19"/>
                      </a:cubicBezTo>
                      <a:cubicBezTo>
                        <a:pt x="92" y="19"/>
                        <a:pt x="92" y="19"/>
                        <a:pt x="92" y="19"/>
                      </a:cubicBezTo>
                      <a:cubicBezTo>
                        <a:pt x="99" y="16"/>
                        <a:pt x="109" y="19"/>
                        <a:pt x="115" y="24"/>
                      </a:cubicBezTo>
                      <a:cubicBezTo>
                        <a:pt x="115" y="24"/>
                        <a:pt x="115" y="24"/>
                        <a:pt x="115" y="25"/>
                      </a:cubicBezTo>
                      <a:cubicBezTo>
                        <a:pt x="112" y="25"/>
                        <a:pt x="108" y="26"/>
                        <a:pt x="106" y="29"/>
                      </a:cubicBezTo>
                      <a:cubicBezTo>
                        <a:pt x="103" y="32"/>
                        <a:pt x="103" y="36"/>
                        <a:pt x="105" y="40"/>
                      </a:cubicBezTo>
                      <a:cubicBezTo>
                        <a:pt x="106" y="42"/>
                        <a:pt x="107" y="43"/>
                        <a:pt x="109" y="44"/>
                      </a:cubicBezTo>
                      <a:cubicBezTo>
                        <a:pt x="109" y="44"/>
                        <a:pt x="109" y="44"/>
                        <a:pt x="108" y="44"/>
                      </a:cubicBezTo>
                      <a:cubicBezTo>
                        <a:pt x="106" y="46"/>
                        <a:pt x="105" y="49"/>
                        <a:pt x="105" y="52"/>
                      </a:cubicBezTo>
                      <a:cubicBezTo>
                        <a:pt x="105" y="54"/>
                        <a:pt x="106" y="56"/>
                        <a:pt x="107" y="58"/>
                      </a:cubicBezTo>
                      <a:cubicBezTo>
                        <a:pt x="107" y="59"/>
                        <a:pt x="106" y="59"/>
                        <a:pt x="105" y="60"/>
                      </a:cubicBezTo>
                      <a:close/>
                      <a:moveTo>
                        <a:pt x="153" y="63"/>
                      </a:moveTo>
                      <a:cubicBezTo>
                        <a:pt x="151" y="63"/>
                        <a:pt x="149" y="63"/>
                        <a:pt x="147" y="62"/>
                      </a:cubicBezTo>
                      <a:cubicBezTo>
                        <a:pt x="146" y="61"/>
                        <a:pt x="145" y="61"/>
                        <a:pt x="144" y="60"/>
                      </a:cubicBezTo>
                      <a:cubicBezTo>
                        <a:pt x="143" y="59"/>
                        <a:pt x="142" y="57"/>
                        <a:pt x="140" y="58"/>
                      </a:cubicBezTo>
                      <a:cubicBezTo>
                        <a:pt x="140" y="58"/>
                        <a:pt x="140" y="59"/>
                        <a:pt x="140" y="59"/>
                      </a:cubicBezTo>
                      <a:cubicBezTo>
                        <a:pt x="138" y="62"/>
                        <a:pt x="134" y="65"/>
                        <a:pt x="130" y="65"/>
                      </a:cubicBezTo>
                      <a:cubicBezTo>
                        <a:pt x="126" y="65"/>
                        <a:pt x="122" y="62"/>
                        <a:pt x="120" y="59"/>
                      </a:cubicBezTo>
                      <a:cubicBezTo>
                        <a:pt x="120" y="58"/>
                        <a:pt x="119" y="58"/>
                        <a:pt x="119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5" y="58"/>
                        <a:pt x="113" y="58"/>
                        <a:pt x="111" y="57"/>
                      </a:cubicBezTo>
                      <a:cubicBezTo>
                        <a:pt x="111" y="57"/>
                        <a:pt x="110" y="56"/>
                        <a:pt x="110" y="56"/>
                      </a:cubicBezTo>
                      <a:cubicBezTo>
                        <a:pt x="110" y="56"/>
                        <a:pt x="109" y="55"/>
                        <a:pt x="109" y="55"/>
                      </a:cubicBezTo>
                      <a:cubicBezTo>
                        <a:pt x="108" y="53"/>
                        <a:pt x="108" y="51"/>
                        <a:pt x="109" y="49"/>
                      </a:cubicBezTo>
                      <a:cubicBezTo>
                        <a:pt x="109" y="48"/>
                        <a:pt x="110" y="48"/>
                        <a:pt x="111" y="47"/>
                      </a:cubicBezTo>
                      <a:cubicBezTo>
                        <a:pt x="112" y="46"/>
                        <a:pt x="114" y="46"/>
                        <a:pt x="115" y="46"/>
                      </a:cubicBezTo>
                      <a:cubicBezTo>
                        <a:pt x="116" y="46"/>
                        <a:pt x="117" y="47"/>
                        <a:pt x="117" y="48"/>
                      </a:cubicBezTo>
                      <a:cubicBezTo>
                        <a:pt x="118" y="49"/>
                        <a:pt x="117" y="49"/>
                        <a:pt x="117" y="50"/>
                      </a:cubicBezTo>
                      <a:cubicBezTo>
                        <a:pt x="117" y="50"/>
                        <a:pt x="116" y="50"/>
                        <a:pt x="116" y="5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6" y="48"/>
                        <a:pt x="115" y="47"/>
                        <a:pt x="113" y="47"/>
                      </a:cubicBezTo>
                      <a:cubicBezTo>
                        <a:pt x="110" y="47"/>
                        <a:pt x="109" y="50"/>
                        <a:pt x="111" y="52"/>
                      </a:cubicBezTo>
                      <a:cubicBezTo>
                        <a:pt x="112" y="54"/>
                        <a:pt x="114" y="54"/>
                        <a:pt x="116" y="54"/>
                      </a:cubicBezTo>
                      <a:cubicBezTo>
                        <a:pt x="117" y="53"/>
                        <a:pt x="118" y="53"/>
                        <a:pt x="119" y="52"/>
                      </a:cubicBezTo>
                      <a:cubicBezTo>
                        <a:pt x="121" y="51"/>
                        <a:pt x="121" y="49"/>
                        <a:pt x="121" y="47"/>
                      </a:cubicBezTo>
                      <a:cubicBezTo>
                        <a:pt x="120" y="46"/>
                        <a:pt x="119" y="45"/>
                        <a:pt x="118" y="44"/>
                      </a:cubicBezTo>
                      <a:cubicBezTo>
                        <a:pt x="118" y="44"/>
                        <a:pt x="119" y="43"/>
                        <a:pt x="120" y="42"/>
                      </a:cubicBezTo>
                      <a:cubicBezTo>
                        <a:pt x="121" y="41"/>
                        <a:pt x="121" y="40"/>
                        <a:pt x="121" y="38"/>
                      </a:cubicBezTo>
                      <a:cubicBezTo>
                        <a:pt x="121" y="37"/>
                        <a:pt x="121" y="36"/>
                        <a:pt x="121" y="35"/>
                      </a:cubicBezTo>
                      <a:cubicBezTo>
                        <a:pt x="120" y="34"/>
                        <a:pt x="119" y="33"/>
                        <a:pt x="117" y="32"/>
                      </a:cubicBezTo>
                      <a:cubicBezTo>
                        <a:pt x="115" y="32"/>
                        <a:pt x="113" y="33"/>
                        <a:pt x="113" y="35"/>
                      </a:cubicBezTo>
                      <a:cubicBezTo>
                        <a:pt x="113" y="37"/>
                        <a:pt x="114" y="38"/>
                        <a:pt x="116" y="38"/>
                      </a:cubicBezTo>
                      <a:cubicBezTo>
                        <a:pt x="116" y="38"/>
                        <a:pt x="117" y="38"/>
                        <a:pt x="117" y="38"/>
                      </a:cubicBezTo>
                      <a:cubicBezTo>
                        <a:pt x="118" y="38"/>
                        <a:pt x="118" y="39"/>
                        <a:pt x="117" y="40"/>
                      </a:cubicBezTo>
                      <a:cubicBezTo>
                        <a:pt x="117" y="40"/>
                        <a:pt x="116" y="41"/>
                        <a:pt x="115" y="41"/>
                      </a:cubicBezTo>
                      <a:cubicBezTo>
                        <a:pt x="113" y="42"/>
                        <a:pt x="111" y="41"/>
                        <a:pt x="110" y="40"/>
                      </a:cubicBezTo>
                      <a:cubicBezTo>
                        <a:pt x="109" y="40"/>
                        <a:pt x="108" y="39"/>
                        <a:pt x="108" y="38"/>
                      </a:cubicBezTo>
                      <a:cubicBezTo>
                        <a:pt x="107" y="36"/>
                        <a:pt x="107" y="33"/>
                        <a:pt x="109" y="31"/>
                      </a:cubicBezTo>
                      <a:cubicBezTo>
                        <a:pt x="110" y="29"/>
                        <a:pt x="113" y="27"/>
                        <a:pt x="117" y="28"/>
                      </a:cubicBezTo>
                      <a:cubicBezTo>
                        <a:pt x="117" y="29"/>
                        <a:pt x="118" y="29"/>
                        <a:pt x="118" y="28"/>
                      </a:cubicBezTo>
                      <a:cubicBezTo>
                        <a:pt x="119" y="28"/>
                        <a:pt x="119" y="27"/>
                        <a:pt x="119" y="26"/>
                      </a:cubicBezTo>
                      <a:cubicBezTo>
                        <a:pt x="118" y="23"/>
                        <a:pt x="119" y="20"/>
                        <a:pt x="122" y="18"/>
                      </a:cubicBezTo>
                      <a:cubicBezTo>
                        <a:pt x="125" y="16"/>
                        <a:pt x="129" y="15"/>
                        <a:pt x="132" y="17"/>
                      </a:cubicBezTo>
                      <a:cubicBezTo>
                        <a:pt x="134" y="18"/>
                        <a:pt x="134" y="19"/>
                        <a:pt x="136" y="20"/>
                      </a:cubicBezTo>
                      <a:cubicBezTo>
                        <a:pt x="137" y="21"/>
                        <a:pt x="138" y="21"/>
                        <a:pt x="139" y="21"/>
                      </a:cubicBezTo>
                      <a:cubicBezTo>
                        <a:pt x="140" y="22"/>
                        <a:pt x="141" y="22"/>
                        <a:pt x="142" y="22"/>
                      </a:cubicBezTo>
                      <a:cubicBezTo>
                        <a:pt x="145" y="21"/>
                        <a:pt x="147" y="20"/>
                        <a:pt x="148" y="17"/>
                      </a:cubicBezTo>
                      <a:cubicBezTo>
                        <a:pt x="148" y="15"/>
                        <a:pt x="148" y="13"/>
                        <a:pt x="147" y="11"/>
                      </a:cubicBezTo>
                      <a:cubicBezTo>
                        <a:pt x="146" y="11"/>
                        <a:pt x="146" y="10"/>
                        <a:pt x="145" y="10"/>
                      </a:cubicBezTo>
                      <a:cubicBezTo>
                        <a:pt x="144" y="9"/>
                        <a:pt x="141" y="9"/>
                        <a:pt x="140" y="11"/>
                      </a:cubicBezTo>
                      <a:cubicBezTo>
                        <a:pt x="140" y="12"/>
                        <a:pt x="140" y="12"/>
                        <a:pt x="140" y="13"/>
                      </a:cubicBezTo>
                      <a:cubicBezTo>
                        <a:pt x="140" y="14"/>
                        <a:pt x="141" y="16"/>
                        <a:pt x="143" y="16"/>
                      </a:cubicBezTo>
                      <a:cubicBezTo>
                        <a:pt x="143" y="16"/>
                        <a:pt x="144" y="15"/>
                        <a:pt x="144" y="15"/>
                      </a:cubicBezTo>
                      <a:cubicBezTo>
                        <a:pt x="144" y="16"/>
                        <a:pt x="144" y="16"/>
                        <a:pt x="144" y="16"/>
                      </a:cubicBezTo>
                      <a:cubicBezTo>
                        <a:pt x="144" y="17"/>
                        <a:pt x="143" y="18"/>
                        <a:pt x="142" y="18"/>
                      </a:cubicBezTo>
                      <a:cubicBezTo>
                        <a:pt x="139" y="18"/>
                        <a:pt x="138" y="18"/>
                        <a:pt x="137" y="16"/>
                      </a:cubicBezTo>
                      <a:cubicBezTo>
                        <a:pt x="135" y="13"/>
                        <a:pt x="136" y="10"/>
                        <a:pt x="138" y="8"/>
                      </a:cubicBezTo>
                      <a:cubicBezTo>
                        <a:pt x="140" y="5"/>
                        <a:pt x="143" y="4"/>
                        <a:pt x="146" y="5"/>
                      </a:cubicBezTo>
                      <a:cubicBezTo>
                        <a:pt x="148" y="5"/>
                        <a:pt x="149" y="6"/>
                        <a:pt x="150" y="7"/>
                      </a:cubicBezTo>
                      <a:cubicBezTo>
                        <a:pt x="151" y="8"/>
                        <a:pt x="152" y="10"/>
                        <a:pt x="153" y="11"/>
                      </a:cubicBezTo>
                      <a:cubicBezTo>
                        <a:pt x="153" y="12"/>
                        <a:pt x="153" y="13"/>
                        <a:pt x="154" y="13"/>
                      </a:cubicBezTo>
                      <a:cubicBezTo>
                        <a:pt x="155" y="13"/>
                        <a:pt x="156" y="13"/>
                        <a:pt x="156" y="12"/>
                      </a:cubicBezTo>
                      <a:cubicBezTo>
                        <a:pt x="157" y="11"/>
                        <a:pt x="158" y="11"/>
                        <a:pt x="159" y="10"/>
                      </a:cubicBezTo>
                      <a:cubicBezTo>
                        <a:pt x="161" y="9"/>
                        <a:pt x="162" y="9"/>
                        <a:pt x="164" y="9"/>
                      </a:cubicBezTo>
                      <a:cubicBezTo>
                        <a:pt x="166" y="9"/>
                        <a:pt x="168" y="10"/>
                        <a:pt x="170" y="12"/>
                      </a:cubicBezTo>
                      <a:cubicBezTo>
                        <a:pt x="172" y="13"/>
                        <a:pt x="173" y="16"/>
                        <a:pt x="174" y="18"/>
                      </a:cubicBezTo>
                      <a:cubicBezTo>
                        <a:pt x="174" y="18"/>
                        <a:pt x="174" y="20"/>
                        <a:pt x="174" y="20"/>
                      </a:cubicBezTo>
                      <a:cubicBezTo>
                        <a:pt x="174" y="20"/>
                        <a:pt x="174" y="21"/>
                        <a:pt x="174" y="21"/>
                      </a:cubicBezTo>
                      <a:cubicBezTo>
                        <a:pt x="173" y="21"/>
                        <a:pt x="171" y="21"/>
                        <a:pt x="170" y="22"/>
                      </a:cubicBezTo>
                      <a:cubicBezTo>
                        <a:pt x="166" y="24"/>
                        <a:pt x="163" y="28"/>
                        <a:pt x="164" y="32"/>
                      </a:cubicBezTo>
                      <a:cubicBezTo>
                        <a:pt x="164" y="35"/>
                        <a:pt x="165" y="37"/>
                        <a:pt x="168" y="39"/>
                      </a:cubicBezTo>
                      <a:cubicBezTo>
                        <a:pt x="170" y="39"/>
                        <a:pt x="172" y="40"/>
                        <a:pt x="174" y="39"/>
                      </a:cubicBezTo>
                      <a:cubicBezTo>
                        <a:pt x="174" y="39"/>
                        <a:pt x="175" y="39"/>
                        <a:pt x="175" y="38"/>
                      </a:cubicBezTo>
                      <a:cubicBezTo>
                        <a:pt x="177" y="37"/>
                        <a:pt x="178" y="36"/>
                        <a:pt x="178" y="34"/>
                      </a:cubicBezTo>
                      <a:cubicBezTo>
                        <a:pt x="179" y="32"/>
                        <a:pt x="178" y="30"/>
                        <a:pt x="176" y="28"/>
                      </a:cubicBezTo>
                      <a:cubicBezTo>
                        <a:pt x="175" y="27"/>
                        <a:pt x="173" y="27"/>
                        <a:pt x="172" y="27"/>
                      </a:cubicBezTo>
                      <a:cubicBezTo>
                        <a:pt x="170" y="27"/>
                        <a:pt x="168" y="29"/>
                        <a:pt x="169" y="31"/>
                      </a:cubicBezTo>
                      <a:cubicBezTo>
                        <a:pt x="169" y="31"/>
                        <a:pt x="169" y="32"/>
                        <a:pt x="170" y="32"/>
                      </a:cubicBezTo>
                      <a:cubicBezTo>
                        <a:pt x="170" y="33"/>
                        <a:pt x="171" y="33"/>
                        <a:pt x="172" y="33"/>
                      </a:cubicBezTo>
                      <a:cubicBezTo>
                        <a:pt x="173" y="33"/>
                        <a:pt x="173" y="33"/>
                        <a:pt x="174" y="32"/>
                      </a:cubicBezTo>
                      <a:cubicBezTo>
                        <a:pt x="175" y="33"/>
                        <a:pt x="175" y="33"/>
                        <a:pt x="175" y="34"/>
                      </a:cubicBezTo>
                      <a:cubicBezTo>
                        <a:pt x="175" y="35"/>
                        <a:pt x="174" y="35"/>
                        <a:pt x="173" y="36"/>
                      </a:cubicBezTo>
                      <a:cubicBezTo>
                        <a:pt x="173" y="36"/>
                        <a:pt x="171" y="36"/>
                        <a:pt x="171" y="36"/>
                      </a:cubicBezTo>
                      <a:cubicBezTo>
                        <a:pt x="169" y="35"/>
                        <a:pt x="167" y="34"/>
                        <a:pt x="167" y="32"/>
                      </a:cubicBezTo>
                      <a:cubicBezTo>
                        <a:pt x="167" y="29"/>
                        <a:pt x="169" y="26"/>
                        <a:pt x="171" y="25"/>
                      </a:cubicBezTo>
                      <a:cubicBezTo>
                        <a:pt x="174" y="24"/>
                        <a:pt x="177" y="24"/>
                        <a:pt x="179" y="27"/>
                      </a:cubicBezTo>
                      <a:cubicBezTo>
                        <a:pt x="181" y="28"/>
                        <a:pt x="182" y="30"/>
                        <a:pt x="182" y="33"/>
                      </a:cubicBezTo>
                      <a:cubicBezTo>
                        <a:pt x="182" y="34"/>
                        <a:pt x="182" y="35"/>
                        <a:pt x="181" y="35"/>
                      </a:cubicBezTo>
                      <a:cubicBezTo>
                        <a:pt x="181" y="37"/>
                        <a:pt x="180" y="37"/>
                        <a:pt x="179" y="38"/>
                      </a:cubicBezTo>
                      <a:cubicBezTo>
                        <a:pt x="179" y="38"/>
                        <a:pt x="178" y="39"/>
                        <a:pt x="177" y="39"/>
                      </a:cubicBezTo>
                      <a:cubicBezTo>
                        <a:pt x="177" y="39"/>
                        <a:pt x="176" y="39"/>
                        <a:pt x="175" y="39"/>
                      </a:cubicBezTo>
                      <a:cubicBezTo>
                        <a:pt x="174" y="40"/>
                        <a:pt x="174" y="41"/>
                        <a:pt x="175" y="42"/>
                      </a:cubicBezTo>
                      <a:cubicBezTo>
                        <a:pt x="177" y="45"/>
                        <a:pt x="176" y="49"/>
                        <a:pt x="174" y="51"/>
                      </a:cubicBezTo>
                      <a:cubicBezTo>
                        <a:pt x="172" y="54"/>
                        <a:pt x="168" y="55"/>
                        <a:pt x="165" y="54"/>
                      </a:cubicBezTo>
                      <a:cubicBezTo>
                        <a:pt x="165" y="53"/>
                        <a:pt x="165" y="52"/>
                        <a:pt x="165" y="51"/>
                      </a:cubicBezTo>
                      <a:cubicBezTo>
                        <a:pt x="164" y="48"/>
                        <a:pt x="162" y="46"/>
                        <a:pt x="160" y="44"/>
                      </a:cubicBezTo>
                      <a:cubicBezTo>
                        <a:pt x="158" y="43"/>
                        <a:pt x="156" y="43"/>
                        <a:pt x="154" y="43"/>
                      </a:cubicBezTo>
                      <a:cubicBezTo>
                        <a:pt x="153" y="41"/>
                        <a:pt x="153" y="40"/>
                        <a:pt x="153" y="40"/>
                      </a:cubicBezTo>
                      <a:cubicBezTo>
                        <a:pt x="151" y="37"/>
                        <a:pt x="148" y="35"/>
                        <a:pt x="144" y="35"/>
                      </a:cubicBezTo>
                      <a:cubicBezTo>
                        <a:pt x="139" y="35"/>
                        <a:pt x="136" y="36"/>
                        <a:pt x="134" y="40"/>
                      </a:cubicBezTo>
                      <a:cubicBezTo>
                        <a:pt x="132" y="42"/>
                        <a:pt x="132" y="45"/>
                        <a:pt x="133" y="47"/>
                      </a:cubicBezTo>
                      <a:cubicBezTo>
                        <a:pt x="133" y="50"/>
                        <a:pt x="135" y="51"/>
                        <a:pt x="136" y="52"/>
                      </a:cubicBezTo>
                      <a:cubicBezTo>
                        <a:pt x="138" y="53"/>
                        <a:pt x="141" y="54"/>
                        <a:pt x="143" y="53"/>
                      </a:cubicBezTo>
                      <a:cubicBezTo>
                        <a:pt x="145" y="52"/>
                        <a:pt x="147" y="51"/>
                        <a:pt x="148" y="50"/>
                      </a:cubicBezTo>
                      <a:cubicBezTo>
                        <a:pt x="149" y="48"/>
                        <a:pt x="148" y="45"/>
                        <a:pt x="147" y="44"/>
                      </a:cubicBezTo>
                      <a:cubicBezTo>
                        <a:pt x="145" y="42"/>
                        <a:pt x="142" y="41"/>
                        <a:pt x="140" y="42"/>
                      </a:cubicBezTo>
                      <a:cubicBezTo>
                        <a:pt x="139" y="43"/>
                        <a:pt x="138" y="44"/>
                        <a:pt x="138" y="45"/>
                      </a:cubicBezTo>
                      <a:cubicBezTo>
                        <a:pt x="138" y="47"/>
                        <a:pt x="139" y="48"/>
                        <a:pt x="141" y="48"/>
                      </a:cubicBezTo>
                      <a:cubicBezTo>
                        <a:pt x="142" y="48"/>
                        <a:pt x="144" y="47"/>
                        <a:pt x="144" y="46"/>
                      </a:cubicBezTo>
                      <a:cubicBezTo>
                        <a:pt x="144" y="46"/>
                        <a:pt x="144" y="46"/>
                        <a:pt x="144" y="46"/>
                      </a:cubicBezTo>
                      <a:cubicBezTo>
                        <a:pt x="145" y="46"/>
                        <a:pt x="145" y="47"/>
                        <a:pt x="145" y="48"/>
                      </a:cubicBezTo>
                      <a:cubicBezTo>
                        <a:pt x="144" y="49"/>
                        <a:pt x="143" y="50"/>
                        <a:pt x="142" y="50"/>
                      </a:cubicBezTo>
                      <a:cubicBezTo>
                        <a:pt x="141" y="50"/>
                        <a:pt x="139" y="50"/>
                        <a:pt x="138" y="49"/>
                      </a:cubicBezTo>
                      <a:cubicBezTo>
                        <a:pt x="137" y="49"/>
                        <a:pt x="136" y="47"/>
                        <a:pt x="136" y="47"/>
                      </a:cubicBezTo>
                      <a:cubicBezTo>
                        <a:pt x="135" y="45"/>
                        <a:pt x="136" y="43"/>
                        <a:pt x="137" y="41"/>
                      </a:cubicBezTo>
                      <a:cubicBezTo>
                        <a:pt x="138" y="40"/>
                        <a:pt x="140" y="38"/>
                        <a:pt x="142" y="38"/>
                      </a:cubicBezTo>
                      <a:cubicBezTo>
                        <a:pt x="142" y="38"/>
                        <a:pt x="143" y="38"/>
                        <a:pt x="144" y="38"/>
                      </a:cubicBezTo>
                      <a:cubicBezTo>
                        <a:pt x="146" y="38"/>
                        <a:pt x="149" y="39"/>
                        <a:pt x="150" y="41"/>
                      </a:cubicBezTo>
                      <a:cubicBezTo>
                        <a:pt x="150" y="43"/>
                        <a:pt x="150" y="45"/>
                        <a:pt x="151" y="46"/>
                      </a:cubicBezTo>
                      <a:cubicBezTo>
                        <a:pt x="152" y="47"/>
                        <a:pt x="153" y="46"/>
                        <a:pt x="154" y="46"/>
                      </a:cubicBezTo>
                      <a:cubicBezTo>
                        <a:pt x="156" y="46"/>
                        <a:pt x="157" y="46"/>
                        <a:pt x="158" y="47"/>
                      </a:cubicBezTo>
                      <a:cubicBezTo>
                        <a:pt x="160" y="48"/>
                        <a:pt x="161" y="50"/>
                        <a:pt x="162" y="52"/>
                      </a:cubicBezTo>
                      <a:cubicBezTo>
                        <a:pt x="162" y="52"/>
                        <a:pt x="162" y="53"/>
                        <a:pt x="162" y="53"/>
                      </a:cubicBezTo>
                      <a:cubicBezTo>
                        <a:pt x="162" y="54"/>
                        <a:pt x="162" y="55"/>
                        <a:pt x="162" y="56"/>
                      </a:cubicBezTo>
                      <a:cubicBezTo>
                        <a:pt x="161" y="57"/>
                        <a:pt x="160" y="59"/>
                        <a:pt x="158" y="60"/>
                      </a:cubicBezTo>
                      <a:cubicBezTo>
                        <a:pt x="158" y="61"/>
                        <a:pt x="157" y="61"/>
                        <a:pt x="157" y="61"/>
                      </a:cubicBezTo>
                      <a:cubicBezTo>
                        <a:pt x="155" y="62"/>
                        <a:pt x="154" y="62"/>
                        <a:pt x="153" y="63"/>
                      </a:cubicBezTo>
                      <a:close/>
                      <a:moveTo>
                        <a:pt x="165" y="64"/>
                      </a:moveTo>
                      <a:cubicBezTo>
                        <a:pt x="163" y="64"/>
                        <a:pt x="161" y="64"/>
                        <a:pt x="159" y="64"/>
                      </a:cubicBezTo>
                      <a:cubicBezTo>
                        <a:pt x="160" y="63"/>
                        <a:pt x="160" y="63"/>
                        <a:pt x="160" y="63"/>
                      </a:cubicBezTo>
                      <a:cubicBezTo>
                        <a:pt x="162" y="61"/>
                        <a:pt x="164" y="59"/>
                        <a:pt x="165" y="57"/>
                      </a:cubicBezTo>
                      <a:cubicBezTo>
                        <a:pt x="166" y="58"/>
                        <a:pt x="168" y="58"/>
                        <a:pt x="169" y="58"/>
                      </a:cubicBezTo>
                      <a:cubicBezTo>
                        <a:pt x="169" y="60"/>
                        <a:pt x="167" y="63"/>
                        <a:pt x="165" y="64"/>
                      </a:cubicBezTo>
                      <a:close/>
                      <a:moveTo>
                        <a:pt x="280" y="39"/>
                      </a:moveTo>
                      <a:cubicBezTo>
                        <a:pt x="278" y="39"/>
                        <a:pt x="276" y="38"/>
                        <a:pt x="273" y="38"/>
                      </a:cubicBezTo>
                      <a:cubicBezTo>
                        <a:pt x="270" y="38"/>
                        <a:pt x="267" y="39"/>
                        <a:pt x="263" y="40"/>
                      </a:cubicBezTo>
                      <a:cubicBezTo>
                        <a:pt x="260" y="41"/>
                        <a:pt x="258" y="42"/>
                        <a:pt x="255" y="44"/>
                      </a:cubicBezTo>
                      <a:cubicBezTo>
                        <a:pt x="253" y="45"/>
                        <a:pt x="251" y="46"/>
                        <a:pt x="249" y="47"/>
                      </a:cubicBezTo>
                      <a:cubicBezTo>
                        <a:pt x="248" y="47"/>
                        <a:pt x="247" y="48"/>
                        <a:pt x="247" y="48"/>
                      </a:cubicBezTo>
                      <a:cubicBezTo>
                        <a:pt x="244" y="50"/>
                        <a:pt x="242" y="51"/>
                        <a:pt x="239" y="52"/>
                      </a:cubicBezTo>
                      <a:cubicBezTo>
                        <a:pt x="229" y="55"/>
                        <a:pt x="219" y="54"/>
                        <a:pt x="211" y="50"/>
                      </a:cubicBezTo>
                      <a:cubicBezTo>
                        <a:pt x="211" y="49"/>
                        <a:pt x="210" y="49"/>
                        <a:pt x="209" y="50"/>
                      </a:cubicBezTo>
                      <a:cubicBezTo>
                        <a:pt x="209" y="50"/>
                        <a:pt x="209" y="50"/>
                        <a:pt x="209" y="50"/>
                      </a:cubicBezTo>
                      <a:cubicBezTo>
                        <a:pt x="209" y="51"/>
                        <a:pt x="209" y="52"/>
                        <a:pt x="208" y="52"/>
                      </a:cubicBezTo>
                      <a:cubicBezTo>
                        <a:pt x="208" y="53"/>
                        <a:pt x="207" y="53"/>
                        <a:pt x="207" y="54"/>
                      </a:cubicBezTo>
                      <a:cubicBezTo>
                        <a:pt x="206" y="55"/>
                        <a:pt x="206" y="55"/>
                        <a:pt x="205" y="56"/>
                      </a:cubicBezTo>
                      <a:cubicBezTo>
                        <a:pt x="204" y="57"/>
                        <a:pt x="202" y="58"/>
                        <a:pt x="200" y="59"/>
                      </a:cubicBezTo>
                      <a:cubicBezTo>
                        <a:pt x="199" y="59"/>
                        <a:pt x="198" y="60"/>
                        <a:pt x="197" y="60"/>
                      </a:cubicBezTo>
                      <a:cubicBezTo>
                        <a:pt x="189" y="62"/>
                        <a:pt x="181" y="60"/>
                        <a:pt x="176" y="54"/>
                      </a:cubicBezTo>
                      <a:cubicBezTo>
                        <a:pt x="176" y="54"/>
                        <a:pt x="176" y="54"/>
                        <a:pt x="176" y="54"/>
                      </a:cubicBezTo>
                      <a:cubicBezTo>
                        <a:pt x="178" y="52"/>
                        <a:pt x="179" y="49"/>
                        <a:pt x="179" y="46"/>
                      </a:cubicBezTo>
                      <a:cubicBezTo>
                        <a:pt x="179" y="45"/>
                        <a:pt x="179" y="43"/>
                        <a:pt x="179" y="42"/>
                      </a:cubicBezTo>
                      <a:cubicBezTo>
                        <a:pt x="180" y="41"/>
                        <a:pt x="181" y="41"/>
                        <a:pt x="181" y="41"/>
                      </a:cubicBezTo>
                      <a:cubicBezTo>
                        <a:pt x="183" y="40"/>
                        <a:pt x="184" y="38"/>
                        <a:pt x="184" y="37"/>
                      </a:cubicBezTo>
                      <a:cubicBezTo>
                        <a:pt x="185" y="35"/>
                        <a:pt x="185" y="34"/>
                        <a:pt x="185" y="33"/>
                      </a:cubicBezTo>
                      <a:cubicBezTo>
                        <a:pt x="185" y="30"/>
                        <a:pt x="184" y="26"/>
                        <a:pt x="182" y="24"/>
                      </a:cubicBezTo>
                      <a:cubicBezTo>
                        <a:pt x="180" y="23"/>
                        <a:pt x="178" y="22"/>
                        <a:pt x="176" y="21"/>
                      </a:cubicBezTo>
                      <a:cubicBezTo>
                        <a:pt x="177" y="21"/>
                        <a:pt x="177" y="20"/>
                        <a:pt x="178" y="20"/>
                      </a:cubicBezTo>
                      <a:cubicBezTo>
                        <a:pt x="178" y="20"/>
                        <a:pt x="179" y="19"/>
                        <a:pt x="180" y="19"/>
                      </a:cubicBezTo>
                      <a:cubicBezTo>
                        <a:pt x="187" y="16"/>
                        <a:pt x="194" y="19"/>
                        <a:pt x="197" y="26"/>
                      </a:cubicBezTo>
                      <a:cubicBezTo>
                        <a:pt x="197" y="26"/>
                        <a:pt x="198" y="27"/>
                        <a:pt x="198" y="27"/>
                      </a:cubicBezTo>
                      <a:cubicBezTo>
                        <a:pt x="199" y="27"/>
                        <a:pt x="199" y="27"/>
                        <a:pt x="200" y="26"/>
                      </a:cubicBezTo>
                      <a:cubicBezTo>
                        <a:pt x="202" y="24"/>
                        <a:pt x="205" y="24"/>
                        <a:pt x="207" y="24"/>
                      </a:cubicBezTo>
                      <a:cubicBezTo>
                        <a:pt x="210" y="25"/>
                        <a:pt x="212" y="27"/>
                        <a:pt x="213" y="29"/>
                      </a:cubicBezTo>
                      <a:cubicBezTo>
                        <a:pt x="213" y="29"/>
                        <a:pt x="213" y="30"/>
                        <a:pt x="213" y="30"/>
                      </a:cubicBezTo>
                      <a:cubicBezTo>
                        <a:pt x="213" y="30"/>
                        <a:pt x="213" y="30"/>
                        <a:pt x="214" y="31"/>
                      </a:cubicBezTo>
                      <a:cubicBezTo>
                        <a:pt x="214" y="33"/>
                        <a:pt x="214" y="35"/>
                        <a:pt x="212" y="37"/>
                      </a:cubicBezTo>
                      <a:cubicBezTo>
                        <a:pt x="212" y="38"/>
                        <a:pt x="211" y="38"/>
                        <a:pt x="211" y="39"/>
                      </a:cubicBezTo>
                      <a:cubicBezTo>
                        <a:pt x="209" y="40"/>
                        <a:pt x="207" y="40"/>
                        <a:pt x="206" y="40"/>
                      </a:cubicBezTo>
                      <a:cubicBezTo>
                        <a:pt x="205" y="40"/>
                        <a:pt x="203" y="39"/>
                        <a:pt x="202" y="38"/>
                      </a:cubicBezTo>
                      <a:cubicBezTo>
                        <a:pt x="202" y="37"/>
                        <a:pt x="202" y="36"/>
                        <a:pt x="202" y="35"/>
                      </a:cubicBezTo>
                      <a:cubicBezTo>
                        <a:pt x="202" y="34"/>
                        <a:pt x="203" y="33"/>
                        <a:pt x="204" y="33"/>
                      </a:cubicBezTo>
                      <a:cubicBezTo>
                        <a:pt x="205" y="33"/>
                        <a:pt x="206" y="33"/>
                        <a:pt x="206" y="33"/>
                      </a:cubicBezTo>
                      <a:cubicBezTo>
                        <a:pt x="206" y="33"/>
                        <a:pt x="205" y="34"/>
                        <a:pt x="205" y="34"/>
                      </a:cubicBezTo>
                      <a:cubicBezTo>
                        <a:pt x="205" y="35"/>
                        <a:pt x="205" y="35"/>
                        <a:pt x="205" y="36"/>
                      </a:cubicBezTo>
                      <a:cubicBezTo>
                        <a:pt x="205" y="37"/>
                        <a:pt x="207" y="38"/>
                        <a:pt x="208" y="38"/>
                      </a:cubicBezTo>
                      <a:cubicBezTo>
                        <a:pt x="211" y="38"/>
                        <a:pt x="212" y="36"/>
                        <a:pt x="212" y="33"/>
                      </a:cubicBezTo>
                      <a:cubicBezTo>
                        <a:pt x="211" y="31"/>
                        <a:pt x="208" y="30"/>
                        <a:pt x="206" y="30"/>
                      </a:cubicBezTo>
                      <a:cubicBezTo>
                        <a:pt x="205" y="29"/>
                        <a:pt x="204" y="29"/>
                        <a:pt x="204" y="30"/>
                      </a:cubicBezTo>
                      <a:cubicBezTo>
                        <a:pt x="201" y="30"/>
                        <a:pt x="200" y="32"/>
                        <a:pt x="199" y="34"/>
                      </a:cubicBezTo>
                      <a:cubicBezTo>
                        <a:pt x="198" y="36"/>
                        <a:pt x="198" y="38"/>
                        <a:pt x="200" y="40"/>
                      </a:cubicBezTo>
                      <a:cubicBezTo>
                        <a:pt x="201" y="42"/>
                        <a:pt x="203" y="43"/>
                        <a:pt x="205" y="43"/>
                      </a:cubicBezTo>
                      <a:cubicBezTo>
                        <a:pt x="208" y="44"/>
                        <a:pt x="211" y="43"/>
                        <a:pt x="213" y="41"/>
                      </a:cubicBezTo>
                      <a:cubicBezTo>
                        <a:pt x="216" y="39"/>
                        <a:pt x="217" y="35"/>
                        <a:pt x="217" y="32"/>
                      </a:cubicBezTo>
                      <a:cubicBezTo>
                        <a:pt x="218" y="32"/>
                        <a:pt x="220" y="32"/>
                        <a:pt x="221" y="32"/>
                      </a:cubicBezTo>
                      <a:cubicBezTo>
                        <a:pt x="222" y="33"/>
                        <a:pt x="223" y="32"/>
                        <a:pt x="224" y="32"/>
                      </a:cubicBezTo>
                      <a:cubicBezTo>
                        <a:pt x="227" y="31"/>
                        <a:pt x="229" y="30"/>
                        <a:pt x="231" y="29"/>
                      </a:cubicBezTo>
                      <a:cubicBezTo>
                        <a:pt x="234" y="28"/>
                        <a:pt x="236" y="26"/>
                        <a:pt x="239" y="25"/>
                      </a:cubicBezTo>
                      <a:cubicBezTo>
                        <a:pt x="240" y="25"/>
                        <a:pt x="241" y="24"/>
                        <a:pt x="242" y="24"/>
                      </a:cubicBezTo>
                      <a:cubicBezTo>
                        <a:pt x="248" y="24"/>
                        <a:pt x="253" y="26"/>
                        <a:pt x="258" y="29"/>
                      </a:cubicBezTo>
                      <a:cubicBezTo>
                        <a:pt x="259" y="30"/>
                        <a:pt x="259" y="30"/>
                        <a:pt x="259" y="30"/>
                      </a:cubicBezTo>
                      <a:cubicBezTo>
                        <a:pt x="264" y="32"/>
                        <a:pt x="269" y="34"/>
                        <a:pt x="274" y="36"/>
                      </a:cubicBezTo>
                      <a:cubicBezTo>
                        <a:pt x="276" y="37"/>
                        <a:pt x="278" y="38"/>
                        <a:pt x="28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 6">
                  <a:extLst>
                    <a:ext uri="{FF2B5EF4-FFF2-40B4-BE49-F238E27FC236}">
                      <a16:creationId xmlns:a16="http://schemas.microsoft.com/office/drawing/2014/main" xmlns="" id="{29889BAB-EDD0-7328-91C5-7BE69C01C9F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24610" y="2117514"/>
                  <a:ext cx="152400" cy="146050"/>
                </a:xfrm>
                <a:custGeom>
                  <a:avLst/>
                  <a:gdLst>
                    <a:gd name="T0" fmla="*/ 7 w 14"/>
                    <a:gd name="T1" fmla="*/ 0 h 13"/>
                    <a:gd name="T2" fmla="*/ 0 w 14"/>
                    <a:gd name="T3" fmla="*/ 7 h 13"/>
                    <a:gd name="T4" fmla="*/ 7 w 14"/>
                    <a:gd name="T5" fmla="*/ 13 h 13"/>
                    <a:gd name="T6" fmla="*/ 14 w 14"/>
                    <a:gd name="T7" fmla="*/ 7 h 13"/>
                    <a:gd name="T8" fmla="*/ 7 w 14"/>
                    <a:gd name="T9" fmla="*/ 0 h 13"/>
                    <a:gd name="T10" fmla="*/ 7 w 14"/>
                    <a:gd name="T11" fmla="*/ 10 h 13"/>
                    <a:gd name="T12" fmla="*/ 4 w 14"/>
                    <a:gd name="T13" fmla="*/ 7 h 13"/>
                    <a:gd name="T14" fmla="*/ 7 w 14"/>
                    <a:gd name="T15" fmla="*/ 3 h 13"/>
                    <a:gd name="T16" fmla="*/ 10 w 14"/>
                    <a:gd name="T17" fmla="*/ 7 h 13"/>
                    <a:gd name="T18" fmla="*/ 7 w 14"/>
                    <a:gd name="T19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3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0"/>
                        <a:pt x="3" y="13"/>
                        <a:pt x="7" y="13"/>
                      </a:cubicBezTo>
                      <a:cubicBezTo>
                        <a:pt x="11" y="13"/>
                        <a:pt x="14" y="10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  <a:close/>
                      <a:moveTo>
                        <a:pt x="7" y="10"/>
                      </a:moveTo>
                      <a:cubicBezTo>
                        <a:pt x="5" y="10"/>
                        <a:pt x="4" y="8"/>
                        <a:pt x="4" y="7"/>
                      </a:cubicBezTo>
                      <a:cubicBezTo>
                        <a:pt x="4" y="5"/>
                        <a:pt x="5" y="3"/>
                        <a:pt x="7" y="3"/>
                      </a:cubicBezTo>
                      <a:cubicBezTo>
                        <a:pt x="9" y="3"/>
                        <a:pt x="10" y="5"/>
                        <a:pt x="10" y="7"/>
                      </a:cubicBezTo>
                      <a:cubicBezTo>
                        <a:pt x="10" y="8"/>
                        <a:pt x="9" y="10"/>
                        <a:pt x="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7">
                  <a:extLst>
                    <a:ext uri="{FF2B5EF4-FFF2-40B4-BE49-F238E27FC236}">
                      <a16:creationId xmlns:a16="http://schemas.microsoft.com/office/drawing/2014/main" xmlns="" id="{159D365A-E07A-D1E2-F597-0E84B5E1CA5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7010" y="1411076"/>
                  <a:ext cx="142875" cy="157162"/>
                </a:xfrm>
                <a:custGeom>
                  <a:avLst/>
                  <a:gdLst>
                    <a:gd name="T0" fmla="*/ 6 w 13"/>
                    <a:gd name="T1" fmla="*/ 14 h 14"/>
                    <a:gd name="T2" fmla="*/ 13 w 13"/>
                    <a:gd name="T3" fmla="*/ 7 h 14"/>
                    <a:gd name="T4" fmla="*/ 6 w 13"/>
                    <a:gd name="T5" fmla="*/ 0 h 14"/>
                    <a:gd name="T6" fmla="*/ 0 w 13"/>
                    <a:gd name="T7" fmla="*/ 7 h 14"/>
                    <a:gd name="T8" fmla="*/ 6 w 13"/>
                    <a:gd name="T9" fmla="*/ 14 h 14"/>
                    <a:gd name="T10" fmla="*/ 6 w 13"/>
                    <a:gd name="T11" fmla="*/ 4 h 14"/>
                    <a:gd name="T12" fmla="*/ 10 w 13"/>
                    <a:gd name="T13" fmla="*/ 7 h 14"/>
                    <a:gd name="T14" fmla="*/ 6 w 13"/>
                    <a:gd name="T15" fmla="*/ 10 h 14"/>
                    <a:gd name="T16" fmla="*/ 3 w 13"/>
                    <a:gd name="T17" fmla="*/ 7 h 14"/>
                    <a:gd name="T18" fmla="*/ 6 w 13"/>
                    <a:gd name="T19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4">
                      <a:moveTo>
                        <a:pt x="6" y="14"/>
                      </a:moveTo>
                      <a:cubicBezTo>
                        <a:pt x="10" y="14"/>
                        <a:pt x="13" y="11"/>
                        <a:pt x="13" y="7"/>
                      </a:cubicBezTo>
                      <a:cubicBezTo>
                        <a:pt x="13" y="3"/>
                        <a:pt x="10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6" y="14"/>
                      </a:cubicBezTo>
                      <a:close/>
                      <a:moveTo>
                        <a:pt x="6" y="4"/>
                      </a:moveTo>
                      <a:cubicBezTo>
                        <a:pt x="8" y="4"/>
                        <a:pt x="10" y="5"/>
                        <a:pt x="10" y="7"/>
                      </a:cubicBezTo>
                      <a:cubicBezTo>
                        <a:pt x="10" y="9"/>
                        <a:pt x="8" y="10"/>
                        <a:pt x="6" y="10"/>
                      </a:cubicBezTo>
                      <a:cubicBezTo>
                        <a:pt x="4" y="10"/>
                        <a:pt x="3" y="9"/>
                        <a:pt x="3" y="7"/>
                      </a:cubicBezTo>
                      <a:cubicBezTo>
                        <a:pt x="3" y="5"/>
                        <a:pt x="4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Oval 8">
                  <a:extLst>
                    <a:ext uri="{FF2B5EF4-FFF2-40B4-BE49-F238E27FC236}">
                      <a16:creationId xmlns:a16="http://schemas.microsoft.com/office/drawing/2014/main" xmlns="" id="{9796D081-99EC-E5D9-2259-D8618F063A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2573" y="1479339"/>
                  <a:ext cx="20637" cy="22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Freeform 9">
                  <a:extLst>
                    <a:ext uri="{FF2B5EF4-FFF2-40B4-BE49-F238E27FC236}">
                      <a16:creationId xmlns:a16="http://schemas.microsoft.com/office/drawing/2014/main" xmlns="" id="{53CFCA56-1D9A-A737-3AAE-C02D9AEFBE8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60998" y="1579351"/>
                  <a:ext cx="601662" cy="582612"/>
                </a:xfrm>
                <a:custGeom>
                  <a:avLst/>
                  <a:gdLst>
                    <a:gd name="T0" fmla="*/ 39 w 55"/>
                    <a:gd name="T1" fmla="*/ 2 h 52"/>
                    <a:gd name="T2" fmla="*/ 35 w 55"/>
                    <a:gd name="T3" fmla="*/ 5 h 52"/>
                    <a:gd name="T4" fmla="*/ 31 w 55"/>
                    <a:gd name="T5" fmla="*/ 2 h 52"/>
                    <a:gd name="T6" fmla="*/ 31 w 55"/>
                    <a:gd name="T7" fmla="*/ 5 h 52"/>
                    <a:gd name="T8" fmla="*/ 23 w 55"/>
                    <a:gd name="T9" fmla="*/ 13 h 52"/>
                    <a:gd name="T10" fmla="*/ 15 w 55"/>
                    <a:gd name="T11" fmla="*/ 10 h 52"/>
                    <a:gd name="T12" fmla="*/ 6 w 55"/>
                    <a:gd name="T13" fmla="*/ 8 h 52"/>
                    <a:gd name="T14" fmla="*/ 2 w 55"/>
                    <a:gd name="T15" fmla="*/ 13 h 52"/>
                    <a:gd name="T16" fmla="*/ 2 w 55"/>
                    <a:gd name="T17" fmla="*/ 16 h 52"/>
                    <a:gd name="T18" fmla="*/ 0 w 55"/>
                    <a:gd name="T19" fmla="*/ 20 h 52"/>
                    <a:gd name="T20" fmla="*/ 4 w 55"/>
                    <a:gd name="T21" fmla="*/ 25 h 52"/>
                    <a:gd name="T22" fmla="*/ 4 w 55"/>
                    <a:gd name="T23" fmla="*/ 30 h 52"/>
                    <a:gd name="T24" fmla="*/ 3 w 55"/>
                    <a:gd name="T25" fmla="*/ 33 h 52"/>
                    <a:gd name="T26" fmla="*/ 4 w 55"/>
                    <a:gd name="T27" fmla="*/ 36 h 52"/>
                    <a:gd name="T28" fmla="*/ 2 w 55"/>
                    <a:gd name="T29" fmla="*/ 43 h 52"/>
                    <a:gd name="T30" fmla="*/ 2 w 55"/>
                    <a:gd name="T31" fmla="*/ 45 h 52"/>
                    <a:gd name="T32" fmla="*/ 11 w 55"/>
                    <a:gd name="T33" fmla="*/ 52 h 52"/>
                    <a:gd name="T34" fmla="*/ 19 w 55"/>
                    <a:gd name="T35" fmla="*/ 46 h 52"/>
                    <a:gd name="T36" fmla="*/ 19 w 55"/>
                    <a:gd name="T37" fmla="*/ 44 h 52"/>
                    <a:gd name="T38" fmla="*/ 11 w 55"/>
                    <a:gd name="T39" fmla="*/ 37 h 52"/>
                    <a:gd name="T40" fmla="*/ 13 w 55"/>
                    <a:gd name="T41" fmla="*/ 27 h 52"/>
                    <a:gd name="T42" fmla="*/ 36 w 55"/>
                    <a:gd name="T43" fmla="*/ 28 h 52"/>
                    <a:gd name="T44" fmla="*/ 37 w 55"/>
                    <a:gd name="T45" fmla="*/ 29 h 52"/>
                    <a:gd name="T46" fmla="*/ 42 w 55"/>
                    <a:gd name="T47" fmla="*/ 31 h 52"/>
                    <a:gd name="T48" fmla="*/ 49 w 55"/>
                    <a:gd name="T49" fmla="*/ 41 h 52"/>
                    <a:gd name="T50" fmla="*/ 53 w 55"/>
                    <a:gd name="T51" fmla="*/ 39 h 52"/>
                    <a:gd name="T52" fmla="*/ 54 w 55"/>
                    <a:gd name="T53" fmla="*/ 32 h 52"/>
                    <a:gd name="T54" fmla="*/ 53 w 55"/>
                    <a:gd name="T55" fmla="*/ 31 h 52"/>
                    <a:gd name="T56" fmla="*/ 48 w 55"/>
                    <a:gd name="T57" fmla="*/ 30 h 52"/>
                    <a:gd name="T58" fmla="*/ 42 w 55"/>
                    <a:gd name="T59" fmla="*/ 20 h 52"/>
                    <a:gd name="T60" fmla="*/ 51 w 55"/>
                    <a:gd name="T61" fmla="*/ 8 h 52"/>
                    <a:gd name="T62" fmla="*/ 52 w 55"/>
                    <a:gd name="T63" fmla="*/ 7 h 52"/>
                    <a:gd name="T64" fmla="*/ 41 w 55"/>
                    <a:gd name="T65" fmla="*/ 1 h 52"/>
                    <a:gd name="T66" fmla="*/ 44 w 55"/>
                    <a:gd name="T67" fmla="*/ 2 h 52"/>
                    <a:gd name="T68" fmla="*/ 50 w 55"/>
                    <a:gd name="T69" fmla="*/ 7 h 52"/>
                    <a:gd name="T70" fmla="*/ 40 w 55"/>
                    <a:gd name="T71" fmla="*/ 20 h 52"/>
                    <a:gd name="T72" fmla="*/ 47 w 55"/>
                    <a:gd name="T73" fmla="*/ 31 h 52"/>
                    <a:gd name="T74" fmla="*/ 52 w 55"/>
                    <a:gd name="T75" fmla="*/ 33 h 52"/>
                    <a:gd name="T76" fmla="*/ 52 w 55"/>
                    <a:gd name="T77" fmla="*/ 38 h 52"/>
                    <a:gd name="T78" fmla="*/ 43 w 55"/>
                    <a:gd name="T79" fmla="*/ 29 h 52"/>
                    <a:gd name="T80" fmla="*/ 38 w 55"/>
                    <a:gd name="T81" fmla="*/ 27 h 52"/>
                    <a:gd name="T82" fmla="*/ 11 w 55"/>
                    <a:gd name="T83" fmla="*/ 26 h 52"/>
                    <a:gd name="T84" fmla="*/ 10 w 55"/>
                    <a:gd name="T85" fmla="*/ 38 h 52"/>
                    <a:gd name="T86" fmla="*/ 15 w 55"/>
                    <a:gd name="T87" fmla="*/ 45 h 52"/>
                    <a:gd name="T88" fmla="*/ 11 w 55"/>
                    <a:gd name="T89" fmla="*/ 50 h 52"/>
                    <a:gd name="T90" fmla="*/ 3 w 55"/>
                    <a:gd name="T91" fmla="*/ 44 h 52"/>
                    <a:gd name="T92" fmla="*/ 6 w 55"/>
                    <a:gd name="T93" fmla="*/ 35 h 52"/>
                    <a:gd name="T94" fmla="*/ 5 w 55"/>
                    <a:gd name="T95" fmla="*/ 32 h 52"/>
                    <a:gd name="T96" fmla="*/ 6 w 55"/>
                    <a:gd name="T97" fmla="*/ 29 h 52"/>
                    <a:gd name="T98" fmla="*/ 4 w 55"/>
                    <a:gd name="T99" fmla="*/ 21 h 52"/>
                    <a:gd name="T100" fmla="*/ 4 w 55"/>
                    <a:gd name="T101" fmla="*/ 16 h 52"/>
                    <a:gd name="T102" fmla="*/ 6 w 55"/>
                    <a:gd name="T103" fmla="*/ 10 h 52"/>
                    <a:gd name="T104" fmla="*/ 13 w 55"/>
                    <a:gd name="T105" fmla="*/ 11 h 52"/>
                    <a:gd name="T106" fmla="*/ 19 w 55"/>
                    <a:gd name="T107" fmla="*/ 14 h 52"/>
                    <a:gd name="T108" fmla="*/ 24 w 55"/>
                    <a:gd name="T109" fmla="*/ 15 h 52"/>
                    <a:gd name="T110" fmla="*/ 33 w 55"/>
                    <a:gd name="T111" fmla="*/ 6 h 52"/>
                    <a:gd name="T112" fmla="*/ 40 w 55"/>
                    <a:gd name="T113" fmla="*/ 5 h 52"/>
                    <a:gd name="T114" fmla="*/ 40 w 55"/>
                    <a:gd name="T115" fmla="*/ 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5" h="52">
                      <a:moveTo>
                        <a:pt x="41" y="1"/>
                      </a:moveTo>
                      <a:cubicBezTo>
                        <a:pt x="40" y="2"/>
                        <a:pt x="40" y="2"/>
                        <a:pt x="39" y="2"/>
                      </a:cubicBezTo>
                      <a:cubicBezTo>
                        <a:pt x="39" y="3"/>
                        <a:pt x="39" y="3"/>
                        <a:pt x="38" y="4"/>
                      </a:cubicBezTo>
                      <a:cubicBezTo>
                        <a:pt x="37" y="4"/>
                        <a:pt x="36" y="5"/>
                        <a:pt x="35" y="5"/>
                      </a:cubicBezTo>
                      <a:cubicBezTo>
                        <a:pt x="34" y="5"/>
                        <a:pt x="33" y="4"/>
                        <a:pt x="33" y="4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3"/>
                        <a:pt x="31" y="4"/>
                      </a:cubicBezTo>
                      <a:cubicBezTo>
                        <a:pt x="31" y="4"/>
                        <a:pt x="31" y="4"/>
                        <a:pt x="31" y="5"/>
                      </a:cubicBezTo>
                      <a:cubicBezTo>
                        <a:pt x="31" y="5"/>
                        <a:pt x="31" y="6"/>
                        <a:pt x="31" y="7"/>
                      </a:cubicBezTo>
                      <a:cubicBezTo>
                        <a:pt x="30" y="10"/>
                        <a:pt x="27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0" y="13"/>
                        <a:pt x="17" y="13"/>
                        <a:pt x="15" y="10"/>
                      </a:cubicBezTo>
                      <a:cubicBezTo>
                        <a:pt x="13" y="9"/>
                        <a:pt x="13" y="8"/>
                        <a:pt x="11" y="8"/>
                      </a:cubicBezTo>
                      <a:cubicBezTo>
                        <a:pt x="9" y="7"/>
                        <a:pt x="8" y="7"/>
                        <a:pt x="6" y="8"/>
                      </a:cubicBezTo>
                      <a:cubicBezTo>
                        <a:pt x="6" y="8"/>
                        <a:pt x="5" y="8"/>
                        <a:pt x="5" y="9"/>
                      </a:cubicBezTo>
                      <a:cubicBezTo>
                        <a:pt x="3" y="10"/>
                        <a:pt x="2" y="11"/>
                        <a:pt x="2" y="13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2" y="18"/>
                        <a:pt x="1" y="19"/>
                      </a:cubicBezTo>
                      <a:cubicBezTo>
                        <a:pt x="1" y="19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1"/>
                      </a:cubicBezTo>
                      <a:cubicBezTo>
                        <a:pt x="2" y="22"/>
                        <a:pt x="3" y="23"/>
                        <a:pt x="4" y="25"/>
                      </a:cubicBezTo>
                      <a:cubicBezTo>
                        <a:pt x="4" y="26"/>
                        <a:pt x="4" y="27"/>
                        <a:pt x="4" y="28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1"/>
                        <a:pt x="4" y="32"/>
                        <a:pt x="3" y="32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4" y="34"/>
                        <a:pt x="4" y="35"/>
                        <a:pt x="4" y="36"/>
                      </a:cubicBezTo>
                      <a:cubicBezTo>
                        <a:pt x="4" y="36"/>
                        <a:pt x="4" y="37"/>
                        <a:pt x="4" y="38"/>
                      </a:cubicBezTo>
                      <a:cubicBezTo>
                        <a:pt x="4" y="40"/>
                        <a:pt x="3" y="42"/>
                        <a:pt x="2" y="43"/>
                      </a:cubicBezTo>
                      <a:cubicBezTo>
                        <a:pt x="2" y="43"/>
                        <a:pt x="0" y="44"/>
                        <a:pt x="0" y="44"/>
                      </a:cubicBez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3" y="45"/>
                        <a:pt x="3" y="46"/>
                        <a:pt x="4" y="46"/>
                      </a:cubicBezTo>
                      <a:cubicBezTo>
                        <a:pt x="5" y="49"/>
                        <a:pt x="8" y="52"/>
                        <a:pt x="11" y="52"/>
                      </a:cubicBezTo>
                      <a:cubicBezTo>
                        <a:pt x="14" y="52"/>
                        <a:pt x="16" y="50"/>
                        <a:pt x="17" y="48"/>
                      </a:cubicBezTo>
                      <a:cubicBezTo>
                        <a:pt x="18" y="47"/>
                        <a:pt x="18" y="47"/>
                        <a:pt x="19" y="46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8" y="44"/>
                        <a:pt x="17" y="44"/>
                        <a:pt x="16" y="44"/>
                      </a:cubicBezTo>
                      <a:cubicBezTo>
                        <a:pt x="14" y="42"/>
                        <a:pt x="12" y="40"/>
                        <a:pt x="11" y="37"/>
                      </a:cubicBezTo>
                      <a:cubicBezTo>
                        <a:pt x="11" y="36"/>
                        <a:pt x="11" y="35"/>
                        <a:pt x="11" y="34"/>
                      </a:cubicBezTo>
                      <a:cubicBezTo>
                        <a:pt x="11" y="32"/>
                        <a:pt x="11" y="29"/>
                        <a:pt x="13" y="27"/>
                      </a:cubicBezTo>
                      <a:cubicBezTo>
                        <a:pt x="15" y="23"/>
                        <a:pt x="20" y="21"/>
                        <a:pt x="25" y="21"/>
                      </a:cubicBezTo>
                      <a:cubicBezTo>
                        <a:pt x="30" y="21"/>
                        <a:pt x="34" y="24"/>
                        <a:pt x="36" y="28"/>
                      </a:cubicBezTo>
                      <a:cubicBezTo>
                        <a:pt x="36" y="28"/>
                        <a:pt x="36" y="29"/>
                        <a:pt x="36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9" y="30"/>
                        <a:pt x="41" y="30"/>
                        <a:pt x="42" y="31"/>
                      </a:cubicBezTo>
                      <a:cubicBezTo>
                        <a:pt x="47" y="33"/>
                        <a:pt x="48" y="40"/>
                        <a:pt x="48" y="40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2" y="40"/>
                        <a:pt x="53" y="39"/>
                        <a:pt x="53" y="39"/>
                      </a:cubicBezTo>
                      <a:cubicBezTo>
                        <a:pt x="53" y="38"/>
                        <a:pt x="55" y="37"/>
                        <a:pt x="55" y="35"/>
                      </a:cubicBezTo>
                      <a:cubicBezTo>
                        <a:pt x="55" y="34"/>
                        <a:pt x="54" y="33"/>
                        <a:pt x="54" y="32"/>
                      </a:cubicBezTo>
                      <a:cubicBezTo>
                        <a:pt x="54" y="32"/>
                        <a:pt x="53" y="32"/>
                        <a:pt x="53" y="32"/>
                      </a:cubicBezTo>
                      <a:cubicBezTo>
                        <a:pt x="53" y="31"/>
                        <a:pt x="53" y="31"/>
                        <a:pt x="53" y="31"/>
                      </a:cubicBezTo>
                      <a:cubicBezTo>
                        <a:pt x="52" y="31"/>
                        <a:pt x="52" y="31"/>
                        <a:pt x="52" y="31"/>
                      </a:cubicBezTo>
                      <a:cubicBezTo>
                        <a:pt x="51" y="31"/>
                        <a:pt x="49" y="31"/>
                        <a:pt x="48" y="30"/>
                      </a:cubicBezTo>
                      <a:cubicBezTo>
                        <a:pt x="45" y="28"/>
                        <a:pt x="42" y="25"/>
                        <a:pt x="42" y="21"/>
                      </a:cubicBezTo>
                      <a:cubicBezTo>
                        <a:pt x="42" y="21"/>
                        <a:pt x="42" y="20"/>
                        <a:pt x="42" y="20"/>
                      </a:cubicBezTo>
                      <a:cubicBezTo>
                        <a:pt x="42" y="16"/>
                        <a:pt x="45" y="11"/>
                        <a:pt x="50" y="9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2" y="5"/>
                        <a:pt x="51" y="4"/>
                        <a:pt x="50" y="3"/>
                      </a:cubicBezTo>
                      <a:cubicBezTo>
                        <a:pt x="47" y="1"/>
                        <a:pt x="44" y="0"/>
                        <a:pt x="41" y="1"/>
                      </a:cubicBezTo>
                      <a:close/>
                      <a:moveTo>
                        <a:pt x="42" y="3"/>
                      </a:moveTo>
                      <a:cubicBezTo>
                        <a:pt x="42" y="2"/>
                        <a:pt x="44" y="2"/>
                        <a:pt x="44" y="2"/>
                      </a:cubicBezTo>
                      <a:cubicBezTo>
                        <a:pt x="46" y="2"/>
                        <a:pt x="47" y="3"/>
                        <a:pt x="48" y="4"/>
                      </a:cubicBezTo>
                      <a:cubicBezTo>
                        <a:pt x="49" y="5"/>
                        <a:pt x="50" y="6"/>
                        <a:pt x="50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4" y="10"/>
                        <a:pt x="40" y="15"/>
                        <a:pt x="40" y="20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5"/>
                        <a:pt x="43" y="29"/>
                        <a:pt x="47" y="31"/>
                      </a:cubicBezTo>
                      <a:cubicBezTo>
                        <a:pt x="49" y="32"/>
                        <a:pt x="50" y="33"/>
                        <a:pt x="52" y="33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3" y="34"/>
                        <a:pt x="53" y="34"/>
                        <a:pt x="53" y="35"/>
                      </a:cubicBezTo>
                      <a:cubicBezTo>
                        <a:pt x="53" y="36"/>
                        <a:pt x="52" y="37"/>
                        <a:pt x="52" y="38"/>
                      </a:cubicBezTo>
                      <a:cubicBezTo>
                        <a:pt x="51" y="38"/>
                        <a:pt x="50" y="39"/>
                        <a:pt x="50" y="39"/>
                      </a:cubicBezTo>
                      <a:cubicBezTo>
                        <a:pt x="49" y="35"/>
                        <a:pt x="46" y="31"/>
                        <a:pt x="43" y="29"/>
                      </a:cubicBezTo>
                      <a:cubicBezTo>
                        <a:pt x="41" y="29"/>
                        <a:pt x="40" y="28"/>
                        <a:pt x="38" y="28"/>
                      </a:cubicBezTo>
                      <a:cubicBezTo>
                        <a:pt x="38" y="28"/>
                        <a:pt x="38" y="27"/>
                        <a:pt x="38" y="27"/>
                      </a:cubicBezTo>
                      <a:cubicBezTo>
                        <a:pt x="35" y="22"/>
                        <a:pt x="31" y="20"/>
                        <a:pt x="25" y="19"/>
                      </a:cubicBezTo>
                      <a:cubicBezTo>
                        <a:pt x="19" y="19"/>
                        <a:pt x="14" y="22"/>
                        <a:pt x="11" y="26"/>
                      </a:cubicBezTo>
                      <a:cubicBezTo>
                        <a:pt x="10" y="29"/>
                        <a:pt x="9" y="31"/>
                        <a:pt x="9" y="34"/>
                      </a:cubicBezTo>
                      <a:cubicBezTo>
                        <a:pt x="9" y="35"/>
                        <a:pt x="9" y="36"/>
                        <a:pt x="10" y="38"/>
                      </a:cubicBezTo>
                      <a:cubicBezTo>
                        <a:pt x="10" y="40"/>
                        <a:pt x="12" y="42"/>
                        <a:pt x="14" y="44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6" y="45"/>
                        <a:pt x="17" y="46"/>
                        <a:pt x="17" y="46"/>
                      </a:cubicBezTo>
                      <a:cubicBezTo>
                        <a:pt x="16" y="48"/>
                        <a:pt x="14" y="50"/>
                        <a:pt x="11" y="50"/>
                      </a:cubicBezTo>
                      <a:cubicBezTo>
                        <a:pt x="9" y="50"/>
                        <a:pt x="6" y="48"/>
                        <a:pt x="5" y="46"/>
                      </a:cubicBezTo>
                      <a:cubicBezTo>
                        <a:pt x="5" y="45"/>
                        <a:pt x="4" y="44"/>
                        <a:pt x="3" y="44"/>
                      </a:cubicBezTo>
                      <a:cubicBezTo>
                        <a:pt x="5" y="42"/>
                        <a:pt x="6" y="40"/>
                        <a:pt x="6" y="38"/>
                      </a:cubicBezTo>
                      <a:cubicBezTo>
                        <a:pt x="6" y="37"/>
                        <a:pt x="6" y="36"/>
                        <a:pt x="6" y="35"/>
                      </a:cubicBezTo>
                      <a:cubicBezTo>
                        <a:pt x="6" y="34"/>
                        <a:pt x="5" y="34"/>
                        <a:pt x="5" y="33"/>
                      </a:cubicBezTo>
                      <a:cubicBezTo>
                        <a:pt x="5" y="33"/>
                        <a:pt x="5" y="32"/>
                        <a:pt x="5" y="32"/>
                      </a:cubicBezTo>
                      <a:cubicBezTo>
                        <a:pt x="5" y="32"/>
                        <a:pt x="6" y="31"/>
                        <a:pt x="6" y="31"/>
                      </a:cubicBezTo>
                      <a:cubicBezTo>
                        <a:pt x="6" y="30"/>
                        <a:pt x="6" y="30"/>
                        <a:pt x="6" y="29"/>
                      </a:cubicBezTo>
                      <a:cubicBezTo>
                        <a:pt x="6" y="27"/>
                        <a:pt x="6" y="26"/>
                        <a:pt x="6" y="24"/>
                      </a:cubicBezTo>
                      <a:cubicBezTo>
                        <a:pt x="5" y="23"/>
                        <a:pt x="5" y="22"/>
                        <a:pt x="4" y="21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4" y="19"/>
                        <a:pt x="4" y="17"/>
                        <a:pt x="4" y="16"/>
                      </a:cubicBezTo>
                      <a:cubicBezTo>
                        <a:pt x="4" y="14"/>
                        <a:pt x="3" y="12"/>
                        <a:pt x="5" y="11"/>
                      </a:cubicBezTo>
                      <a:cubicBezTo>
                        <a:pt x="5" y="11"/>
                        <a:pt x="5" y="10"/>
                        <a:pt x="6" y="10"/>
                      </a:cubicBezTo>
                      <a:cubicBezTo>
                        <a:pt x="7" y="9"/>
                        <a:pt x="9" y="9"/>
                        <a:pt x="11" y="10"/>
                      </a:cubicBezTo>
                      <a:cubicBezTo>
                        <a:pt x="12" y="10"/>
                        <a:pt x="12" y="10"/>
                        <a:pt x="13" y="11"/>
                      </a:cubicBezTo>
                      <a:cubicBezTo>
                        <a:pt x="13" y="11"/>
                        <a:pt x="14" y="12"/>
                        <a:pt x="14" y="12"/>
                      </a:cubicBezTo>
                      <a:cubicBezTo>
                        <a:pt x="16" y="13"/>
                        <a:pt x="17" y="14"/>
                        <a:pt x="19" y="14"/>
                      </a:cubicBezTo>
                      <a:cubicBezTo>
                        <a:pt x="20" y="15"/>
                        <a:pt x="22" y="15"/>
                        <a:pt x="23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8" y="14"/>
                        <a:pt x="32" y="11"/>
                        <a:pt x="33" y="7"/>
                      </a:cubicBezTo>
                      <a:cubicBezTo>
                        <a:pt x="33" y="7"/>
                        <a:pt x="33" y="6"/>
                        <a:pt x="33" y="6"/>
                      </a:cubicBezTo>
                      <a:cubicBezTo>
                        <a:pt x="34" y="6"/>
                        <a:pt x="34" y="6"/>
                        <a:pt x="35" y="6"/>
                      </a:cubicBezTo>
                      <a:cubicBezTo>
                        <a:pt x="36" y="7"/>
                        <a:pt x="38" y="6"/>
                        <a:pt x="40" y="5"/>
                      </a:cubicBezTo>
                      <a:cubicBezTo>
                        <a:pt x="40" y="5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1" y="3"/>
                        <a:pt x="41" y="3"/>
                        <a:pt x="4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0">
                  <a:extLst>
                    <a:ext uri="{FF2B5EF4-FFF2-40B4-BE49-F238E27FC236}">
                      <a16:creationId xmlns:a16="http://schemas.microsoft.com/office/drawing/2014/main" xmlns="" id="{8B605EAD-DB10-B765-F054-D2E6FE5101F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22935" y="2006389"/>
                  <a:ext cx="187325" cy="122237"/>
                </a:xfrm>
                <a:custGeom>
                  <a:avLst/>
                  <a:gdLst>
                    <a:gd name="T0" fmla="*/ 7 w 17"/>
                    <a:gd name="T1" fmla="*/ 0 h 11"/>
                    <a:gd name="T2" fmla="*/ 7 w 17"/>
                    <a:gd name="T3" fmla="*/ 2 h 11"/>
                    <a:gd name="T4" fmla="*/ 1 w 17"/>
                    <a:gd name="T5" fmla="*/ 6 h 11"/>
                    <a:gd name="T6" fmla="*/ 0 w 17"/>
                    <a:gd name="T7" fmla="*/ 7 h 11"/>
                    <a:gd name="T8" fmla="*/ 2 w 17"/>
                    <a:gd name="T9" fmla="*/ 8 h 11"/>
                    <a:gd name="T10" fmla="*/ 5 w 17"/>
                    <a:gd name="T11" fmla="*/ 10 h 11"/>
                    <a:gd name="T12" fmla="*/ 5 w 17"/>
                    <a:gd name="T13" fmla="*/ 11 h 11"/>
                    <a:gd name="T14" fmla="*/ 10 w 17"/>
                    <a:gd name="T15" fmla="*/ 11 h 11"/>
                    <a:gd name="T16" fmla="*/ 12 w 17"/>
                    <a:gd name="T17" fmla="*/ 10 h 11"/>
                    <a:gd name="T18" fmla="*/ 14 w 17"/>
                    <a:gd name="T19" fmla="*/ 9 h 11"/>
                    <a:gd name="T20" fmla="*/ 15 w 17"/>
                    <a:gd name="T21" fmla="*/ 8 h 11"/>
                    <a:gd name="T22" fmla="*/ 16 w 17"/>
                    <a:gd name="T23" fmla="*/ 6 h 11"/>
                    <a:gd name="T24" fmla="*/ 16 w 17"/>
                    <a:gd name="T25" fmla="*/ 2 h 11"/>
                    <a:gd name="T26" fmla="*/ 14 w 17"/>
                    <a:gd name="T27" fmla="*/ 0 h 11"/>
                    <a:gd name="T28" fmla="*/ 11 w 17"/>
                    <a:gd name="T29" fmla="*/ 0 h 11"/>
                    <a:gd name="T30" fmla="*/ 11 w 17"/>
                    <a:gd name="T31" fmla="*/ 0 h 11"/>
                    <a:gd name="T32" fmla="*/ 8 w 17"/>
                    <a:gd name="T33" fmla="*/ 0 h 11"/>
                    <a:gd name="T34" fmla="*/ 8 w 17"/>
                    <a:gd name="T35" fmla="*/ 0 h 11"/>
                    <a:gd name="T36" fmla="*/ 7 w 17"/>
                    <a:gd name="T37" fmla="*/ 0 h 11"/>
                    <a:gd name="T38" fmla="*/ 11 w 17"/>
                    <a:gd name="T39" fmla="*/ 1 h 11"/>
                    <a:gd name="T40" fmla="*/ 11 w 17"/>
                    <a:gd name="T41" fmla="*/ 1 h 11"/>
                    <a:gd name="T42" fmla="*/ 13 w 17"/>
                    <a:gd name="T43" fmla="*/ 2 h 11"/>
                    <a:gd name="T44" fmla="*/ 15 w 17"/>
                    <a:gd name="T45" fmla="*/ 5 h 11"/>
                    <a:gd name="T46" fmla="*/ 13 w 17"/>
                    <a:gd name="T47" fmla="*/ 8 h 11"/>
                    <a:gd name="T48" fmla="*/ 11 w 17"/>
                    <a:gd name="T49" fmla="*/ 9 h 11"/>
                    <a:gd name="T50" fmla="*/ 9 w 17"/>
                    <a:gd name="T51" fmla="*/ 9 h 11"/>
                    <a:gd name="T52" fmla="*/ 6 w 17"/>
                    <a:gd name="T53" fmla="*/ 9 h 11"/>
                    <a:gd name="T54" fmla="*/ 4 w 17"/>
                    <a:gd name="T55" fmla="*/ 8 h 11"/>
                    <a:gd name="T56" fmla="*/ 3 w 17"/>
                    <a:gd name="T57" fmla="*/ 7 h 11"/>
                    <a:gd name="T58" fmla="*/ 8 w 17"/>
                    <a:gd name="T59" fmla="*/ 3 h 11"/>
                    <a:gd name="T60" fmla="*/ 9 w 17"/>
                    <a:gd name="T61" fmla="*/ 2 h 11"/>
                    <a:gd name="T62" fmla="*/ 11 w 17"/>
                    <a:gd name="T6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" h="11">
                      <a:moveTo>
                        <a:pt x="7" y="0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4"/>
                        <a:pt x="4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4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7" y="11"/>
                        <a:pt x="8" y="11"/>
                        <a:pt x="10" y="11"/>
                      </a:cubicBezTo>
                      <a:cubicBezTo>
                        <a:pt x="10" y="11"/>
                        <a:pt x="11" y="11"/>
                        <a:pt x="12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5" y="8"/>
                        <a:pt x="15" y="8"/>
                      </a:cubicBezTo>
                      <a:cubicBezTo>
                        <a:pt x="15" y="7"/>
                        <a:pt x="16" y="7"/>
                        <a:pt x="16" y="6"/>
                      </a:cubicBezTo>
                      <a:cubicBezTo>
                        <a:pt x="17" y="5"/>
                        <a:pt x="16" y="3"/>
                        <a:pt x="16" y="2"/>
                      </a:cubicBezTo>
                      <a:cubicBezTo>
                        <a:pt x="15" y="1"/>
                        <a:pt x="14" y="1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7" y="0"/>
                      </a:lnTo>
                      <a:close/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3" y="2"/>
                      </a:cubicBezTo>
                      <a:cubicBezTo>
                        <a:pt x="14" y="2"/>
                        <a:pt x="15" y="3"/>
                        <a:pt x="15" y="5"/>
                      </a:cubicBezTo>
                      <a:cubicBezTo>
                        <a:pt x="14" y="6"/>
                        <a:pt x="14" y="7"/>
                        <a:pt x="13" y="8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0" y="9"/>
                        <a:pt x="9" y="9"/>
                      </a:cubicBezTo>
                      <a:cubicBezTo>
                        <a:pt x="8" y="10"/>
                        <a:pt x="7" y="9"/>
                        <a:pt x="6" y="9"/>
                      </a:cubicBezTo>
                      <a:cubicBezTo>
                        <a:pt x="6" y="9"/>
                        <a:pt x="4" y="8"/>
                        <a:pt x="4" y="8"/>
                      </a:cubicBezTo>
                      <a:cubicBezTo>
                        <a:pt x="4" y="8"/>
                        <a:pt x="3" y="7"/>
                        <a:pt x="3" y="7"/>
                      </a:cubicBezTo>
                      <a:cubicBezTo>
                        <a:pt x="6" y="6"/>
                        <a:pt x="7" y="5"/>
                        <a:pt x="8" y="3"/>
                      </a:cubicBezTo>
                      <a:cubicBezTo>
                        <a:pt x="8" y="3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7" name="Freeform 11">
                  <a:extLst>
                    <a:ext uri="{FF2B5EF4-FFF2-40B4-BE49-F238E27FC236}">
                      <a16:creationId xmlns:a16="http://schemas.microsoft.com/office/drawing/2014/main" xmlns="" id="{10E2F589-EF71-381F-628E-A111759761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19598" y="1680951"/>
                  <a:ext cx="942975" cy="436562"/>
                </a:xfrm>
                <a:custGeom>
                  <a:avLst/>
                  <a:gdLst>
                    <a:gd name="T0" fmla="*/ 86 w 86"/>
                    <a:gd name="T1" fmla="*/ 3 h 39"/>
                    <a:gd name="T2" fmla="*/ 69 w 86"/>
                    <a:gd name="T3" fmla="*/ 1 h 39"/>
                    <a:gd name="T4" fmla="*/ 60 w 86"/>
                    <a:gd name="T5" fmla="*/ 8 h 39"/>
                    <a:gd name="T6" fmla="*/ 55 w 86"/>
                    <a:gd name="T7" fmla="*/ 16 h 39"/>
                    <a:gd name="T8" fmla="*/ 50 w 86"/>
                    <a:gd name="T9" fmla="*/ 13 h 39"/>
                    <a:gd name="T10" fmla="*/ 20 w 86"/>
                    <a:gd name="T11" fmla="*/ 16 h 39"/>
                    <a:gd name="T12" fmla="*/ 18 w 86"/>
                    <a:gd name="T13" fmla="*/ 18 h 39"/>
                    <a:gd name="T14" fmla="*/ 3 w 86"/>
                    <a:gd name="T15" fmla="*/ 27 h 39"/>
                    <a:gd name="T16" fmla="*/ 1 w 86"/>
                    <a:gd name="T17" fmla="*/ 28 h 39"/>
                    <a:gd name="T18" fmla="*/ 6 w 86"/>
                    <a:gd name="T19" fmla="*/ 31 h 39"/>
                    <a:gd name="T20" fmla="*/ 20 w 86"/>
                    <a:gd name="T21" fmla="*/ 29 h 39"/>
                    <a:gd name="T22" fmla="*/ 32 w 86"/>
                    <a:gd name="T23" fmla="*/ 22 h 39"/>
                    <a:gd name="T24" fmla="*/ 44 w 86"/>
                    <a:gd name="T25" fmla="*/ 22 h 39"/>
                    <a:gd name="T26" fmla="*/ 46 w 86"/>
                    <a:gd name="T27" fmla="*/ 22 h 39"/>
                    <a:gd name="T28" fmla="*/ 53 w 86"/>
                    <a:gd name="T29" fmla="*/ 17 h 39"/>
                    <a:gd name="T30" fmla="*/ 57 w 86"/>
                    <a:gd name="T31" fmla="*/ 16 h 39"/>
                    <a:gd name="T32" fmla="*/ 66 w 86"/>
                    <a:gd name="T33" fmla="*/ 24 h 39"/>
                    <a:gd name="T34" fmla="*/ 64 w 86"/>
                    <a:gd name="T35" fmla="*/ 30 h 39"/>
                    <a:gd name="T36" fmla="*/ 63 w 86"/>
                    <a:gd name="T37" fmla="*/ 31 h 39"/>
                    <a:gd name="T38" fmla="*/ 66 w 86"/>
                    <a:gd name="T39" fmla="*/ 34 h 39"/>
                    <a:gd name="T40" fmla="*/ 67 w 86"/>
                    <a:gd name="T41" fmla="*/ 36 h 39"/>
                    <a:gd name="T42" fmla="*/ 76 w 86"/>
                    <a:gd name="T43" fmla="*/ 39 h 39"/>
                    <a:gd name="T44" fmla="*/ 80 w 86"/>
                    <a:gd name="T45" fmla="*/ 38 h 39"/>
                    <a:gd name="T46" fmla="*/ 78 w 86"/>
                    <a:gd name="T47" fmla="*/ 32 h 39"/>
                    <a:gd name="T48" fmla="*/ 81 w 86"/>
                    <a:gd name="T49" fmla="*/ 25 h 39"/>
                    <a:gd name="T50" fmla="*/ 81 w 86"/>
                    <a:gd name="T51" fmla="*/ 24 h 39"/>
                    <a:gd name="T52" fmla="*/ 77 w 86"/>
                    <a:gd name="T53" fmla="*/ 15 h 39"/>
                    <a:gd name="T54" fmla="*/ 84 w 86"/>
                    <a:gd name="T55" fmla="*/ 4 h 39"/>
                    <a:gd name="T56" fmla="*/ 45 w 86"/>
                    <a:gd name="T57" fmla="*/ 20 h 39"/>
                    <a:gd name="T58" fmla="*/ 40 w 86"/>
                    <a:gd name="T59" fmla="*/ 19 h 39"/>
                    <a:gd name="T60" fmla="*/ 24 w 86"/>
                    <a:gd name="T61" fmla="*/ 24 h 39"/>
                    <a:gd name="T62" fmla="*/ 12 w 86"/>
                    <a:gd name="T63" fmla="*/ 27 h 39"/>
                    <a:gd name="T64" fmla="*/ 22 w 86"/>
                    <a:gd name="T65" fmla="*/ 17 h 39"/>
                    <a:gd name="T66" fmla="*/ 26 w 86"/>
                    <a:gd name="T67" fmla="*/ 12 h 39"/>
                    <a:gd name="T68" fmla="*/ 50 w 86"/>
                    <a:gd name="T69" fmla="*/ 15 h 39"/>
                    <a:gd name="T70" fmla="*/ 47 w 86"/>
                    <a:gd name="T71" fmla="*/ 18 h 39"/>
                    <a:gd name="T72" fmla="*/ 75 w 86"/>
                    <a:gd name="T73" fmla="*/ 15 h 39"/>
                    <a:gd name="T74" fmla="*/ 79 w 86"/>
                    <a:gd name="T75" fmla="*/ 24 h 39"/>
                    <a:gd name="T76" fmla="*/ 77 w 86"/>
                    <a:gd name="T77" fmla="*/ 32 h 39"/>
                    <a:gd name="T78" fmla="*/ 76 w 86"/>
                    <a:gd name="T79" fmla="*/ 37 h 39"/>
                    <a:gd name="T80" fmla="*/ 68 w 86"/>
                    <a:gd name="T81" fmla="*/ 35 h 39"/>
                    <a:gd name="T82" fmla="*/ 67 w 86"/>
                    <a:gd name="T83" fmla="*/ 33 h 39"/>
                    <a:gd name="T84" fmla="*/ 68 w 86"/>
                    <a:gd name="T85" fmla="*/ 25 h 39"/>
                    <a:gd name="T86" fmla="*/ 63 w 86"/>
                    <a:gd name="T87" fmla="*/ 16 h 39"/>
                    <a:gd name="T88" fmla="*/ 59 w 86"/>
                    <a:gd name="T89" fmla="*/ 14 h 39"/>
                    <a:gd name="T90" fmla="*/ 60 w 86"/>
                    <a:gd name="T91" fmla="*/ 11 h 39"/>
                    <a:gd name="T92" fmla="*/ 66 w 86"/>
                    <a:gd name="T93" fmla="*/ 4 h 39"/>
                    <a:gd name="T94" fmla="*/ 82 w 86"/>
                    <a:gd name="T9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6" h="39">
                      <a:moveTo>
                        <a:pt x="84" y="4"/>
                      </a:moveTo>
                      <a:cubicBezTo>
                        <a:pt x="86" y="3"/>
                        <a:pt x="86" y="3"/>
                        <a:pt x="86" y="3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79" y="0"/>
                        <a:pt x="73" y="0"/>
                        <a:pt x="69" y="1"/>
                      </a:cubicBezTo>
                      <a:cubicBezTo>
                        <a:pt x="67" y="2"/>
                        <a:pt x="65" y="3"/>
                        <a:pt x="63" y="5"/>
                      </a:cubicBezTo>
                      <a:cubicBezTo>
                        <a:pt x="62" y="6"/>
                        <a:pt x="61" y="7"/>
                        <a:pt x="60" y="8"/>
                      </a:cubicBezTo>
                      <a:cubicBezTo>
                        <a:pt x="59" y="10"/>
                        <a:pt x="59" y="11"/>
                        <a:pt x="58" y="13"/>
                      </a:cubicBezTo>
                      <a:cubicBezTo>
                        <a:pt x="57" y="14"/>
                        <a:pt x="56" y="15"/>
                        <a:pt x="55" y="16"/>
                      </a:cubicBezTo>
                      <a:cubicBezTo>
                        <a:pt x="54" y="16"/>
                        <a:pt x="53" y="15"/>
                        <a:pt x="53" y="15"/>
                      </a:cubicBezTo>
                      <a:cubicBezTo>
                        <a:pt x="52" y="15"/>
                        <a:pt x="51" y="14"/>
                        <a:pt x="50" y="13"/>
                      </a:cubicBezTo>
                      <a:cubicBezTo>
                        <a:pt x="47" y="11"/>
                        <a:pt x="34" y="2"/>
                        <a:pt x="24" y="11"/>
                      </a:cubicBezTo>
                      <a:cubicBezTo>
                        <a:pt x="23" y="13"/>
                        <a:pt x="22" y="14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2"/>
                        <a:pt x="13" y="24"/>
                        <a:pt x="11" y="25"/>
                      </a:cubicBezTo>
                      <a:cubicBezTo>
                        <a:pt x="8" y="26"/>
                        <a:pt x="6" y="27"/>
                        <a:pt x="3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1" y="28"/>
                        <a:pt x="1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4" y="30"/>
                        <a:pt x="5" y="30"/>
                        <a:pt x="6" y="31"/>
                      </a:cubicBezTo>
                      <a:cubicBezTo>
                        <a:pt x="8" y="31"/>
                        <a:pt x="9" y="31"/>
                        <a:pt x="11" y="31"/>
                      </a:cubicBezTo>
                      <a:cubicBezTo>
                        <a:pt x="14" y="32"/>
                        <a:pt x="17" y="31"/>
                        <a:pt x="20" y="29"/>
                      </a:cubicBezTo>
                      <a:cubicBezTo>
                        <a:pt x="22" y="28"/>
                        <a:pt x="23" y="27"/>
                        <a:pt x="25" y="26"/>
                      </a:cubicBezTo>
                      <a:cubicBezTo>
                        <a:pt x="27" y="24"/>
                        <a:pt x="29" y="23"/>
                        <a:pt x="32" y="22"/>
                      </a:cubicBezTo>
                      <a:cubicBezTo>
                        <a:pt x="34" y="21"/>
                        <a:pt x="37" y="21"/>
                        <a:pt x="40" y="21"/>
                      </a:cubicBezTo>
                      <a:cubicBezTo>
                        <a:pt x="42" y="21"/>
                        <a:pt x="43" y="21"/>
                        <a:pt x="44" y="22"/>
                      </a:cubicBezTo>
                      <a:cubicBezTo>
                        <a:pt x="46" y="22"/>
                        <a:pt x="46" y="22"/>
                        <a:pt x="46" y="22"/>
                      </a:cubicBezTo>
                      <a:cubicBezTo>
                        <a:pt x="46" y="22"/>
                        <a:pt x="46" y="22"/>
                        <a:pt x="46" y="22"/>
                      </a:cubicBezTo>
                      <a:cubicBezTo>
                        <a:pt x="47" y="21"/>
                        <a:pt x="48" y="20"/>
                        <a:pt x="48" y="19"/>
                      </a:cubicBezTo>
                      <a:cubicBezTo>
                        <a:pt x="50" y="18"/>
                        <a:pt x="51" y="17"/>
                        <a:pt x="53" y="17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9" y="16"/>
                        <a:pt x="61" y="17"/>
                        <a:pt x="62" y="18"/>
                      </a:cubicBezTo>
                      <a:cubicBezTo>
                        <a:pt x="64" y="19"/>
                        <a:pt x="66" y="21"/>
                        <a:pt x="66" y="24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66" y="27"/>
                        <a:pt x="65" y="29"/>
                        <a:pt x="64" y="30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5" y="32"/>
                        <a:pt x="66" y="34"/>
                        <a:pt x="66" y="34"/>
                      </a:cubicBezTo>
                      <a:cubicBezTo>
                        <a:pt x="66" y="34"/>
                        <a:pt x="66" y="35"/>
                        <a:pt x="66" y="35"/>
                      </a:cubicBezTo>
                      <a:cubicBezTo>
                        <a:pt x="67" y="35"/>
                        <a:pt x="67" y="36"/>
                        <a:pt x="67" y="36"/>
                      </a:cubicBezTo>
                      <a:cubicBezTo>
                        <a:pt x="67" y="36"/>
                        <a:pt x="68" y="37"/>
                        <a:pt x="71" y="38"/>
                      </a:cubicBezTo>
                      <a:cubicBezTo>
                        <a:pt x="72" y="39"/>
                        <a:pt x="74" y="39"/>
                        <a:pt x="76" y="39"/>
                      </a:cubicBezTo>
                      <a:cubicBezTo>
                        <a:pt x="77" y="39"/>
                        <a:pt x="78" y="38"/>
                        <a:pt x="79" y="38"/>
                      </a:cubicBezTo>
                      <a:cubicBezTo>
                        <a:pt x="80" y="38"/>
                        <a:pt x="80" y="38"/>
                        <a:pt x="80" y="38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9" y="35"/>
                        <a:pt x="78" y="34"/>
                        <a:pt x="78" y="32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9" y="29"/>
                        <a:pt x="79" y="27"/>
                        <a:pt x="81" y="25"/>
                      </a:cubicBezTo>
                      <a:cubicBezTo>
                        <a:pt x="81" y="24"/>
                        <a:pt x="81" y="24"/>
                        <a:pt x="81" y="24"/>
                      </a:cubicBezTo>
                      <a:cubicBezTo>
                        <a:pt x="81" y="24"/>
                        <a:pt x="81" y="24"/>
                        <a:pt x="81" y="24"/>
                      </a:cubicBezTo>
                      <a:cubicBezTo>
                        <a:pt x="80" y="23"/>
                        <a:pt x="79" y="22"/>
                        <a:pt x="79" y="21"/>
                      </a:cubicBezTo>
                      <a:cubicBezTo>
                        <a:pt x="78" y="19"/>
                        <a:pt x="77" y="17"/>
                        <a:pt x="77" y="15"/>
                      </a:cubicBezTo>
                      <a:cubicBezTo>
                        <a:pt x="77" y="12"/>
                        <a:pt x="78" y="10"/>
                        <a:pt x="80" y="7"/>
                      </a:cubicBezTo>
                      <a:cubicBezTo>
                        <a:pt x="81" y="6"/>
                        <a:pt x="83" y="5"/>
                        <a:pt x="84" y="4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6" y="19"/>
                        <a:pt x="45" y="20"/>
                      </a:cubicBezTo>
                      <a:cubicBezTo>
                        <a:pt x="45" y="20"/>
                        <a:pt x="45" y="20"/>
                        <a:pt x="45" y="20"/>
                      </a:cubicBezTo>
                      <a:cubicBezTo>
                        <a:pt x="44" y="20"/>
                        <a:pt x="42" y="19"/>
                        <a:pt x="40" y="19"/>
                      </a:cubicBezTo>
                      <a:cubicBezTo>
                        <a:pt x="37" y="19"/>
                        <a:pt x="34" y="19"/>
                        <a:pt x="31" y="20"/>
                      </a:cubicBezTo>
                      <a:cubicBezTo>
                        <a:pt x="28" y="21"/>
                        <a:pt x="26" y="23"/>
                        <a:pt x="24" y="24"/>
                      </a:cubicBezTo>
                      <a:cubicBezTo>
                        <a:pt x="17" y="30"/>
                        <a:pt x="12" y="31"/>
                        <a:pt x="6" y="28"/>
                      </a:cubicBezTo>
                      <a:cubicBezTo>
                        <a:pt x="8" y="28"/>
                        <a:pt x="10" y="28"/>
                        <a:pt x="12" y="27"/>
                      </a:cubicBezTo>
                      <a:cubicBezTo>
                        <a:pt x="15" y="25"/>
                        <a:pt x="17" y="23"/>
                        <a:pt x="20" y="20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3" y="15"/>
                        <a:pt x="24" y="14"/>
                        <a:pt x="26" y="12"/>
                      </a:cubicBezTo>
                      <a:cubicBezTo>
                        <a:pt x="34" y="5"/>
                        <a:pt x="46" y="12"/>
                        <a:pt x="49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50" y="15"/>
                        <a:pt x="50" y="15"/>
                        <a:pt x="50" y="16"/>
                      </a:cubicBezTo>
                      <a:cubicBezTo>
                        <a:pt x="49" y="16"/>
                        <a:pt x="48" y="17"/>
                        <a:pt x="47" y="18"/>
                      </a:cubicBezTo>
                      <a:close/>
                      <a:moveTo>
                        <a:pt x="79" y="6"/>
                      </a:moveTo>
                      <a:cubicBezTo>
                        <a:pt x="76" y="9"/>
                        <a:pt x="75" y="12"/>
                        <a:pt x="75" y="15"/>
                      </a:cubicBezTo>
                      <a:cubicBezTo>
                        <a:pt x="75" y="18"/>
                        <a:pt x="76" y="20"/>
                        <a:pt x="77" y="22"/>
                      </a:cubicBezTo>
                      <a:cubicBezTo>
                        <a:pt x="78" y="23"/>
                        <a:pt x="78" y="24"/>
                        <a:pt x="79" y="24"/>
                      </a:cubicBezTo>
                      <a:cubicBezTo>
                        <a:pt x="78" y="26"/>
                        <a:pt x="77" y="29"/>
                        <a:pt x="77" y="31"/>
                      </a:cubicBezTo>
                      <a:cubicBezTo>
                        <a:pt x="77" y="32"/>
                        <a:pt x="77" y="32"/>
                        <a:pt x="77" y="32"/>
                      </a:cubicBezTo>
                      <a:cubicBezTo>
                        <a:pt x="77" y="34"/>
                        <a:pt x="77" y="35"/>
                        <a:pt x="78" y="37"/>
                      </a:cubicBezTo>
                      <a:cubicBezTo>
                        <a:pt x="77" y="37"/>
                        <a:pt x="77" y="37"/>
                        <a:pt x="76" y="37"/>
                      </a:cubicBezTo>
                      <a:cubicBezTo>
                        <a:pt x="74" y="37"/>
                        <a:pt x="73" y="37"/>
                        <a:pt x="71" y="37"/>
                      </a:cubicBezTo>
                      <a:cubicBezTo>
                        <a:pt x="70" y="36"/>
                        <a:pt x="69" y="36"/>
                        <a:pt x="68" y="35"/>
                      </a:cubicBezTo>
                      <a:cubicBezTo>
                        <a:pt x="68" y="35"/>
                        <a:pt x="68" y="34"/>
                        <a:pt x="68" y="34"/>
                      </a:cubicBezTo>
                      <a:cubicBezTo>
                        <a:pt x="68" y="34"/>
                        <a:pt x="67" y="33"/>
                        <a:pt x="67" y="33"/>
                      </a:cubicBezTo>
                      <a:cubicBezTo>
                        <a:pt x="67" y="33"/>
                        <a:pt x="67" y="32"/>
                        <a:pt x="66" y="31"/>
                      </a:cubicBezTo>
                      <a:cubicBezTo>
                        <a:pt x="67" y="29"/>
                        <a:pt x="68" y="27"/>
                        <a:pt x="68" y="25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7" y="21"/>
                        <a:pt x="66" y="18"/>
                        <a:pt x="63" y="16"/>
                      </a:cubicBezTo>
                      <a:cubicBezTo>
                        <a:pt x="62" y="16"/>
                        <a:pt x="60" y="15"/>
                        <a:pt x="59" y="15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4"/>
                        <a:pt x="59" y="13"/>
                        <a:pt x="59" y="13"/>
                      </a:cubicBezTo>
                      <a:cubicBezTo>
                        <a:pt x="60" y="12"/>
                        <a:pt x="60" y="12"/>
                        <a:pt x="60" y="11"/>
                      </a:cubicBezTo>
                      <a:cubicBezTo>
                        <a:pt x="61" y="11"/>
                        <a:pt x="61" y="10"/>
                        <a:pt x="62" y="9"/>
                      </a:cubicBezTo>
                      <a:cubicBezTo>
                        <a:pt x="63" y="7"/>
                        <a:pt x="64" y="6"/>
                        <a:pt x="66" y="4"/>
                      </a:cubicBezTo>
                      <a:cubicBezTo>
                        <a:pt x="67" y="4"/>
                        <a:pt x="68" y="3"/>
                        <a:pt x="69" y="3"/>
                      </a:cubicBezTo>
                      <a:cubicBezTo>
                        <a:pt x="73" y="2"/>
                        <a:pt x="78" y="2"/>
                        <a:pt x="82" y="3"/>
                      </a:cubicBezTo>
                      <a:cubicBezTo>
                        <a:pt x="81" y="4"/>
                        <a:pt x="80" y="5"/>
                        <a:pt x="7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 12">
                  <a:extLst>
                    <a:ext uri="{FF2B5EF4-FFF2-40B4-BE49-F238E27FC236}">
                      <a16:creationId xmlns:a16="http://schemas.microsoft.com/office/drawing/2014/main" xmlns="" id="{603F11B9-C927-D5F7-2820-E65443FFA56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18223" y="1680951"/>
                  <a:ext cx="963612" cy="436562"/>
                </a:xfrm>
                <a:custGeom>
                  <a:avLst/>
                  <a:gdLst>
                    <a:gd name="T0" fmla="*/ 79 w 88"/>
                    <a:gd name="T1" fmla="*/ 12 h 39"/>
                    <a:gd name="T2" fmla="*/ 63 w 88"/>
                    <a:gd name="T3" fmla="*/ 7 h 39"/>
                    <a:gd name="T4" fmla="*/ 55 w 88"/>
                    <a:gd name="T5" fmla="*/ 10 h 39"/>
                    <a:gd name="T6" fmla="*/ 46 w 88"/>
                    <a:gd name="T7" fmla="*/ 15 h 39"/>
                    <a:gd name="T8" fmla="*/ 40 w 88"/>
                    <a:gd name="T9" fmla="*/ 15 h 39"/>
                    <a:gd name="T10" fmla="*/ 36 w 88"/>
                    <a:gd name="T11" fmla="*/ 23 h 39"/>
                    <a:gd name="T12" fmla="*/ 32 w 88"/>
                    <a:gd name="T13" fmla="*/ 25 h 39"/>
                    <a:gd name="T14" fmla="*/ 26 w 88"/>
                    <a:gd name="T15" fmla="*/ 26 h 39"/>
                    <a:gd name="T16" fmla="*/ 17 w 88"/>
                    <a:gd name="T17" fmla="*/ 16 h 39"/>
                    <a:gd name="T18" fmla="*/ 19 w 88"/>
                    <a:gd name="T19" fmla="*/ 10 h 39"/>
                    <a:gd name="T20" fmla="*/ 18 w 88"/>
                    <a:gd name="T21" fmla="*/ 9 h 39"/>
                    <a:gd name="T22" fmla="*/ 4 w 88"/>
                    <a:gd name="T23" fmla="*/ 0 h 39"/>
                    <a:gd name="T24" fmla="*/ 6 w 88"/>
                    <a:gd name="T25" fmla="*/ 5 h 39"/>
                    <a:gd name="T26" fmla="*/ 9 w 88"/>
                    <a:gd name="T27" fmla="*/ 13 h 39"/>
                    <a:gd name="T28" fmla="*/ 4 w 88"/>
                    <a:gd name="T29" fmla="*/ 23 h 39"/>
                    <a:gd name="T30" fmla="*/ 3 w 88"/>
                    <a:gd name="T31" fmla="*/ 24 h 39"/>
                    <a:gd name="T32" fmla="*/ 1 w 88"/>
                    <a:gd name="T33" fmla="*/ 33 h 39"/>
                    <a:gd name="T34" fmla="*/ 1 w 88"/>
                    <a:gd name="T35" fmla="*/ 35 h 39"/>
                    <a:gd name="T36" fmla="*/ 20 w 88"/>
                    <a:gd name="T37" fmla="*/ 37 h 39"/>
                    <a:gd name="T38" fmla="*/ 27 w 88"/>
                    <a:gd name="T39" fmla="*/ 30 h 39"/>
                    <a:gd name="T40" fmla="*/ 30 w 88"/>
                    <a:gd name="T41" fmla="*/ 27 h 39"/>
                    <a:gd name="T42" fmla="*/ 34 w 88"/>
                    <a:gd name="T43" fmla="*/ 27 h 39"/>
                    <a:gd name="T44" fmla="*/ 66 w 88"/>
                    <a:gd name="T45" fmla="*/ 26 h 39"/>
                    <a:gd name="T46" fmla="*/ 71 w 88"/>
                    <a:gd name="T47" fmla="*/ 23 h 39"/>
                    <a:gd name="T48" fmla="*/ 84 w 88"/>
                    <a:gd name="T49" fmla="*/ 17 h 39"/>
                    <a:gd name="T50" fmla="*/ 88 w 88"/>
                    <a:gd name="T51" fmla="*/ 16 h 39"/>
                    <a:gd name="T52" fmla="*/ 26 w 88"/>
                    <a:gd name="T53" fmla="*/ 29 h 39"/>
                    <a:gd name="T54" fmla="*/ 23 w 88"/>
                    <a:gd name="T55" fmla="*/ 33 h 39"/>
                    <a:gd name="T56" fmla="*/ 17 w 88"/>
                    <a:gd name="T57" fmla="*/ 36 h 39"/>
                    <a:gd name="T58" fmla="*/ 5 w 88"/>
                    <a:gd name="T59" fmla="*/ 26 h 39"/>
                    <a:gd name="T60" fmla="*/ 5 w 88"/>
                    <a:gd name="T61" fmla="*/ 24 h 39"/>
                    <a:gd name="T62" fmla="*/ 11 w 88"/>
                    <a:gd name="T63" fmla="*/ 13 h 39"/>
                    <a:gd name="T64" fmla="*/ 14 w 88"/>
                    <a:gd name="T65" fmla="*/ 7 h 39"/>
                    <a:gd name="T66" fmla="*/ 16 w 88"/>
                    <a:gd name="T67" fmla="*/ 12 h 39"/>
                    <a:gd name="T68" fmla="*/ 17 w 88"/>
                    <a:gd name="T69" fmla="*/ 22 h 39"/>
                    <a:gd name="T70" fmla="*/ 27 w 88"/>
                    <a:gd name="T71" fmla="*/ 27 h 39"/>
                    <a:gd name="T72" fmla="*/ 74 w 88"/>
                    <a:gd name="T73" fmla="*/ 20 h 39"/>
                    <a:gd name="T74" fmla="*/ 68 w 88"/>
                    <a:gd name="T75" fmla="*/ 23 h 39"/>
                    <a:gd name="T76" fmla="*/ 65 w 88"/>
                    <a:gd name="T77" fmla="*/ 25 h 39"/>
                    <a:gd name="T78" fmla="*/ 35 w 88"/>
                    <a:gd name="T79" fmla="*/ 26 h 39"/>
                    <a:gd name="T80" fmla="*/ 37 w 88"/>
                    <a:gd name="T81" fmla="*/ 25 h 39"/>
                    <a:gd name="T82" fmla="*/ 47 w 88"/>
                    <a:gd name="T83" fmla="*/ 16 h 39"/>
                    <a:gd name="T84" fmla="*/ 56 w 88"/>
                    <a:gd name="T85" fmla="*/ 12 h 39"/>
                    <a:gd name="T86" fmla="*/ 63 w 88"/>
                    <a:gd name="T87" fmla="*/ 9 h 39"/>
                    <a:gd name="T88" fmla="*/ 78 w 88"/>
                    <a:gd name="T89" fmla="*/ 14 h 39"/>
                    <a:gd name="T90" fmla="*/ 74 w 88"/>
                    <a:gd name="T91" fmla="*/ 2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8" h="39">
                      <a:moveTo>
                        <a:pt x="86" y="15"/>
                      </a:move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8" y="11"/>
                        <a:pt x="78" y="11"/>
                        <a:pt x="78" y="11"/>
                      </a:cubicBezTo>
                      <a:cubicBezTo>
                        <a:pt x="73" y="9"/>
                        <a:pt x="68" y="6"/>
                        <a:pt x="63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59" y="8"/>
                        <a:pt x="57" y="9"/>
                        <a:pt x="55" y="10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1" y="13"/>
                        <a:pt x="49" y="14"/>
                        <a:pt x="46" y="15"/>
                      </a:cubicBezTo>
                      <a:cubicBezTo>
                        <a:pt x="45" y="15"/>
                        <a:pt x="43" y="15"/>
                        <a:pt x="42" y="15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9"/>
                        <a:pt x="38" y="21"/>
                        <a:pt x="36" y="23"/>
                      </a:cubicBezTo>
                      <a:cubicBezTo>
                        <a:pt x="35" y="24"/>
                        <a:pt x="34" y="24"/>
                        <a:pt x="33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1" y="26"/>
                        <a:pt x="31" y="26"/>
                        <a:pt x="30" y="26"/>
                      </a:cubicBezTo>
                      <a:cubicBezTo>
                        <a:pt x="29" y="26"/>
                        <a:pt x="26" y="26"/>
                        <a:pt x="26" y="26"/>
                      </a:cubicBezTo>
                      <a:cubicBezTo>
                        <a:pt x="23" y="25"/>
                        <a:pt x="20" y="24"/>
                        <a:pt x="19" y="21"/>
                      </a:cubicBezTo>
                      <a:cubicBezTo>
                        <a:pt x="18" y="20"/>
                        <a:pt x="17" y="18"/>
                        <a:pt x="17" y="16"/>
                      </a:cubicBezTo>
                      <a:cubicBezTo>
                        <a:pt x="17" y="15"/>
                        <a:pt x="17" y="14"/>
                        <a:pt x="18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9"/>
                        <a:pt x="16" y="8"/>
                        <a:pt x="16" y="7"/>
                      </a:cubicBezTo>
                      <a:cubicBezTo>
                        <a:pt x="14" y="2"/>
                        <a:pt x="9" y="0"/>
                        <a:pt x="4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2"/>
                        <a:pt x="5" y="3"/>
                        <a:pt x="6" y="5"/>
                      </a:cubicBezTo>
                      <a:cubicBezTo>
                        <a:pt x="7" y="6"/>
                        <a:pt x="8" y="8"/>
                        <a:pt x="8" y="10"/>
                      </a:cubicBezTo>
                      <a:cubicBezTo>
                        <a:pt x="9" y="11"/>
                        <a:pt x="9" y="12"/>
                        <a:pt x="9" y="13"/>
                      </a:cubicBezTo>
                      <a:cubicBezTo>
                        <a:pt x="9" y="14"/>
                        <a:pt x="8" y="16"/>
                        <a:pt x="8" y="18"/>
                      </a:cubicBezTo>
                      <a:cubicBezTo>
                        <a:pt x="7" y="20"/>
                        <a:pt x="5" y="22"/>
                        <a:pt x="4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8"/>
                        <a:pt x="2" y="31"/>
                        <a:pt x="1" y="33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6" y="38"/>
                        <a:pt x="12" y="39"/>
                        <a:pt x="17" y="38"/>
                      </a:cubicBezTo>
                      <a:cubicBezTo>
                        <a:pt x="18" y="37"/>
                        <a:pt x="19" y="37"/>
                        <a:pt x="20" y="37"/>
                      </a:cubicBezTo>
                      <a:cubicBezTo>
                        <a:pt x="22" y="36"/>
                        <a:pt x="25" y="34"/>
                        <a:pt x="26" y="32"/>
                      </a:cubicBezTo>
                      <a:cubicBezTo>
                        <a:pt x="27" y="32"/>
                        <a:pt x="27" y="31"/>
                        <a:pt x="27" y="30"/>
                      </a:cubicBezTo>
                      <a:cubicBezTo>
                        <a:pt x="28" y="29"/>
                        <a:pt x="28" y="29"/>
                        <a:pt x="29" y="28"/>
                      </a:cubicBezTo>
                      <a:cubicBezTo>
                        <a:pt x="29" y="28"/>
                        <a:pt x="29" y="27"/>
                        <a:pt x="30" y="27"/>
                      </a:cubicBezTo>
                      <a:cubicBezTo>
                        <a:pt x="30" y="27"/>
                        <a:pt x="30" y="27"/>
                        <a:pt x="31" y="27"/>
                      </a:cubicBezTo>
                      <a:cubicBezTo>
                        <a:pt x="32" y="27"/>
                        <a:pt x="33" y="27"/>
                        <a:pt x="34" y="27"/>
                      </a:cubicBezTo>
                      <a:cubicBezTo>
                        <a:pt x="41" y="32"/>
                        <a:pt x="50" y="32"/>
                        <a:pt x="59" y="29"/>
                      </a:cubicBezTo>
                      <a:cubicBezTo>
                        <a:pt x="62" y="29"/>
                        <a:pt x="64" y="28"/>
                        <a:pt x="66" y="26"/>
                      </a:cubicBezTo>
                      <a:cubicBezTo>
                        <a:pt x="66" y="26"/>
                        <a:pt x="69" y="25"/>
                        <a:pt x="69" y="25"/>
                      </a:cubicBezTo>
                      <a:cubicBezTo>
                        <a:pt x="69" y="25"/>
                        <a:pt x="71" y="23"/>
                        <a:pt x="71" y="23"/>
                      </a:cubicBezTo>
                      <a:cubicBezTo>
                        <a:pt x="71" y="23"/>
                        <a:pt x="74" y="21"/>
                        <a:pt x="74" y="21"/>
                      </a:cubicBezTo>
                      <a:cubicBezTo>
                        <a:pt x="78" y="19"/>
                        <a:pt x="81" y="18"/>
                        <a:pt x="84" y="17"/>
                      </a:cubicBezTo>
                      <a:cubicBezTo>
                        <a:pt x="85" y="17"/>
                        <a:pt x="85" y="17"/>
                        <a:pt x="85" y="17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lnTo>
                        <a:pt x="86" y="15"/>
                      </a:lnTo>
                      <a:close/>
                      <a:moveTo>
                        <a:pt x="26" y="29"/>
                      </a:moveTo>
                      <a:cubicBezTo>
                        <a:pt x="26" y="30"/>
                        <a:pt x="25" y="31"/>
                        <a:pt x="25" y="31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2" y="34"/>
                        <a:pt x="21" y="34"/>
                        <a:pt x="19" y="35"/>
                      </a:cubicBezTo>
                      <a:cubicBezTo>
                        <a:pt x="18" y="35"/>
                        <a:pt x="18" y="36"/>
                        <a:pt x="17" y="36"/>
                      </a:cubicBezTo>
                      <a:cubicBezTo>
                        <a:pt x="12" y="37"/>
                        <a:pt x="7" y="36"/>
                        <a:pt x="3" y="34"/>
                      </a:cubicBezTo>
                      <a:cubicBezTo>
                        <a:pt x="4" y="31"/>
                        <a:pt x="5" y="28"/>
                        <a:pt x="5" y="26"/>
                      </a:cubicBezTo>
                      <a:cubicBezTo>
                        <a:pt x="5" y="26"/>
                        <a:pt x="5" y="25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7" y="23"/>
                        <a:pt x="8" y="21"/>
                        <a:pt x="9" y="18"/>
                      </a:cubicBezTo>
                      <a:cubicBezTo>
                        <a:pt x="10" y="17"/>
                        <a:pt x="11" y="15"/>
                        <a:pt x="11" y="13"/>
                      </a:cubicBezTo>
                      <a:cubicBezTo>
                        <a:pt x="11" y="9"/>
                        <a:pt x="9" y="5"/>
                        <a:pt x="6" y="2"/>
                      </a:cubicBezTo>
                      <a:cubicBezTo>
                        <a:pt x="10" y="2"/>
                        <a:pt x="13" y="4"/>
                        <a:pt x="14" y="7"/>
                      </a:cubicBezTo>
                      <a:cubicBezTo>
                        <a:pt x="15" y="9"/>
                        <a:pt x="16" y="10"/>
                        <a:pt x="17" y="10"/>
                      </a:cubicBezTo>
                      <a:cubicBezTo>
                        <a:pt x="17" y="11"/>
                        <a:pt x="16" y="11"/>
                        <a:pt x="16" y="12"/>
                      </a:cubicBezTo>
                      <a:cubicBezTo>
                        <a:pt x="15" y="13"/>
                        <a:pt x="15" y="15"/>
                        <a:pt x="15" y="16"/>
                      </a:cubicBezTo>
                      <a:cubicBezTo>
                        <a:pt x="15" y="18"/>
                        <a:pt x="16" y="20"/>
                        <a:pt x="17" y="22"/>
                      </a:cubicBezTo>
                      <a:cubicBezTo>
                        <a:pt x="19" y="25"/>
                        <a:pt x="22" y="27"/>
                        <a:pt x="25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6" y="28"/>
                        <a:pt x="26" y="29"/>
                        <a:pt x="26" y="29"/>
                      </a:cubicBezTo>
                      <a:close/>
                      <a:moveTo>
                        <a:pt x="74" y="20"/>
                      </a:move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23"/>
                        <a:pt x="67" y="24"/>
                        <a:pt x="65" y="25"/>
                      </a:cubicBezTo>
                      <a:cubicBezTo>
                        <a:pt x="63" y="26"/>
                        <a:pt x="61" y="27"/>
                        <a:pt x="59" y="28"/>
                      </a:cubicBezTo>
                      <a:cubicBezTo>
                        <a:pt x="50" y="31"/>
                        <a:pt x="41" y="30"/>
                        <a:pt x="35" y="26"/>
                      </a:cubicBezTo>
                      <a:cubicBezTo>
                        <a:pt x="35" y="26"/>
                        <a:pt x="35" y="26"/>
                        <a:pt x="34" y="26"/>
                      </a:cubicBezTo>
                      <a:cubicBezTo>
                        <a:pt x="35" y="26"/>
                        <a:pt x="36" y="25"/>
                        <a:pt x="37" y="25"/>
                      </a:cubicBezTo>
                      <a:cubicBezTo>
                        <a:pt x="39" y="23"/>
                        <a:pt x="41" y="20"/>
                        <a:pt x="42" y="17"/>
                      </a:cubicBezTo>
                      <a:cubicBezTo>
                        <a:pt x="43" y="17"/>
                        <a:pt x="45" y="17"/>
                        <a:pt x="47" y="16"/>
                      </a:cubicBezTo>
                      <a:cubicBezTo>
                        <a:pt x="49" y="15"/>
                        <a:pt x="52" y="14"/>
                        <a:pt x="54" y="13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8" y="11"/>
                        <a:pt x="60" y="9"/>
                        <a:pt x="62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8" y="8"/>
                        <a:pt x="72" y="10"/>
                        <a:pt x="77" y="13"/>
                      </a:cubicBezTo>
                      <a:cubicBezTo>
                        <a:pt x="78" y="14"/>
                        <a:pt x="78" y="14"/>
                        <a:pt x="78" y="14"/>
                      </a:cubicBezTo>
                      <a:cubicBezTo>
                        <a:pt x="78" y="14"/>
                        <a:pt x="81" y="15"/>
                        <a:pt x="83" y="16"/>
                      </a:cubicBezTo>
                      <a:cubicBezTo>
                        <a:pt x="80" y="17"/>
                        <a:pt x="77" y="18"/>
                        <a:pt x="7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Oval 13">
                  <a:extLst>
                    <a:ext uri="{FF2B5EF4-FFF2-40B4-BE49-F238E27FC236}">
                      <a16:creationId xmlns:a16="http://schemas.microsoft.com/office/drawing/2014/main" xmlns="" id="{6C1F9EED-9BF7-9CEE-1080-0FA8C4D06C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9698" y="2185776"/>
                  <a:ext cx="22225" cy="22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1" name="PA_组合 2">
                <a:extLst>
                  <a:ext uri="{FF2B5EF4-FFF2-40B4-BE49-F238E27FC236}">
                    <a16:creationId xmlns:a16="http://schemas.microsoft.com/office/drawing/2014/main" xmlns="" id="{AB6B729E-39B3-D2F5-7D22-3046F3653033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5668859" y="4122701"/>
                <a:ext cx="842177" cy="274297"/>
                <a:chOff x="3657660" y="1233082"/>
                <a:chExt cx="3163887" cy="1030482"/>
              </a:xfrm>
              <a:grpFill/>
            </p:grpSpPr>
            <p:sp>
              <p:nvSpPr>
                <p:cNvPr id="22" name="Freeform 5">
                  <a:extLst>
                    <a:ext uri="{FF2B5EF4-FFF2-40B4-BE49-F238E27FC236}">
                      <a16:creationId xmlns:a16="http://schemas.microsoft.com/office/drawing/2014/main" xmlns="" id="{83D9A80A-9A08-1AF0-D675-F6DB6785373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657660" y="1233082"/>
                  <a:ext cx="3163887" cy="773110"/>
                </a:xfrm>
                <a:custGeom>
                  <a:avLst/>
                  <a:gdLst>
                    <a:gd name="T0" fmla="*/ 261 w 289"/>
                    <a:gd name="T1" fmla="*/ 27 h 69"/>
                    <a:gd name="T2" fmla="*/ 216 w 289"/>
                    <a:gd name="T3" fmla="*/ 28 h 69"/>
                    <a:gd name="T4" fmla="*/ 157 w 289"/>
                    <a:gd name="T5" fmla="*/ 7 h 69"/>
                    <a:gd name="T6" fmla="*/ 116 w 289"/>
                    <a:gd name="T7" fmla="*/ 20 h 69"/>
                    <a:gd name="T8" fmla="*/ 79 w 289"/>
                    <a:gd name="T9" fmla="*/ 25 h 69"/>
                    <a:gd name="T10" fmla="*/ 16 w 289"/>
                    <a:gd name="T11" fmla="*/ 40 h 69"/>
                    <a:gd name="T12" fmla="*/ 14 w 289"/>
                    <a:gd name="T13" fmla="*/ 53 h 69"/>
                    <a:gd name="T14" fmla="*/ 84 w 289"/>
                    <a:gd name="T15" fmla="*/ 57 h 69"/>
                    <a:gd name="T16" fmla="*/ 107 w 289"/>
                    <a:gd name="T17" fmla="*/ 62 h 69"/>
                    <a:gd name="T18" fmla="*/ 146 w 289"/>
                    <a:gd name="T19" fmla="*/ 65 h 69"/>
                    <a:gd name="T20" fmla="*/ 208 w 289"/>
                    <a:gd name="T21" fmla="*/ 58 h 69"/>
                    <a:gd name="T22" fmla="*/ 273 w 289"/>
                    <a:gd name="T23" fmla="*/ 41 h 69"/>
                    <a:gd name="T24" fmla="*/ 100 w 289"/>
                    <a:gd name="T25" fmla="*/ 61 h 69"/>
                    <a:gd name="T26" fmla="*/ 76 w 289"/>
                    <a:gd name="T27" fmla="*/ 51 h 69"/>
                    <a:gd name="T28" fmla="*/ 84 w 289"/>
                    <a:gd name="T29" fmla="*/ 47 h 69"/>
                    <a:gd name="T30" fmla="*/ 86 w 289"/>
                    <a:gd name="T31" fmla="*/ 49 h 69"/>
                    <a:gd name="T32" fmla="*/ 68 w 289"/>
                    <a:gd name="T33" fmla="*/ 44 h 69"/>
                    <a:gd name="T34" fmla="*/ 11 w 289"/>
                    <a:gd name="T35" fmla="*/ 49 h 69"/>
                    <a:gd name="T36" fmla="*/ 41 w 289"/>
                    <a:gd name="T37" fmla="*/ 37 h 69"/>
                    <a:gd name="T38" fmla="*/ 80 w 289"/>
                    <a:gd name="T39" fmla="*/ 30 h 69"/>
                    <a:gd name="T40" fmla="*/ 92 w 289"/>
                    <a:gd name="T41" fmla="*/ 19 h 69"/>
                    <a:gd name="T42" fmla="*/ 108 w 289"/>
                    <a:gd name="T43" fmla="*/ 44 h 69"/>
                    <a:gd name="T44" fmla="*/ 144 w 289"/>
                    <a:gd name="T45" fmla="*/ 60 h 69"/>
                    <a:gd name="T46" fmla="*/ 117 w 289"/>
                    <a:gd name="T47" fmla="*/ 58 h 69"/>
                    <a:gd name="T48" fmla="*/ 115 w 289"/>
                    <a:gd name="T49" fmla="*/ 46 h 69"/>
                    <a:gd name="T50" fmla="*/ 111 w 289"/>
                    <a:gd name="T51" fmla="*/ 52 h 69"/>
                    <a:gd name="T52" fmla="*/ 121 w 289"/>
                    <a:gd name="T53" fmla="*/ 38 h 69"/>
                    <a:gd name="T54" fmla="*/ 117 w 289"/>
                    <a:gd name="T55" fmla="*/ 40 h 69"/>
                    <a:gd name="T56" fmla="*/ 118 w 289"/>
                    <a:gd name="T57" fmla="*/ 28 h 69"/>
                    <a:gd name="T58" fmla="*/ 142 w 289"/>
                    <a:gd name="T59" fmla="*/ 22 h 69"/>
                    <a:gd name="T60" fmla="*/ 143 w 289"/>
                    <a:gd name="T61" fmla="*/ 16 h 69"/>
                    <a:gd name="T62" fmla="*/ 146 w 289"/>
                    <a:gd name="T63" fmla="*/ 5 h 69"/>
                    <a:gd name="T64" fmla="*/ 164 w 289"/>
                    <a:gd name="T65" fmla="*/ 9 h 69"/>
                    <a:gd name="T66" fmla="*/ 164 w 289"/>
                    <a:gd name="T67" fmla="*/ 32 h 69"/>
                    <a:gd name="T68" fmla="*/ 172 w 289"/>
                    <a:gd name="T69" fmla="*/ 27 h 69"/>
                    <a:gd name="T70" fmla="*/ 173 w 289"/>
                    <a:gd name="T71" fmla="*/ 36 h 69"/>
                    <a:gd name="T72" fmla="*/ 181 w 289"/>
                    <a:gd name="T73" fmla="*/ 35 h 69"/>
                    <a:gd name="T74" fmla="*/ 165 w 289"/>
                    <a:gd name="T75" fmla="*/ 54 h 69"/>
                    <a:gd name="T76" fmla="*/ 134 w 289"/>
                    <a:gd name="T77" fmla="*/ 40 h 69"/>
                    <a:gd name="T78" fmla="*/ 140 w 289"/>
                    <a:gd name="T79" fmla="*/ 42 h 69"/>
                    <a:gd name="T80" fmla="*/ 142 w 289"/>
                    <a:gd name="T81" fmla="*/ 50 h 69"/>
                    <a:gd name="T82" fmla="*/ 150 w 289"/>
                    <a:gd name="T83" fmla="*/ 41 h 69"/>
                    <a:gd name="T84" fmla="*/ 162 w 289"/>
                    <a:gd name="T85" fmla="*/ 56 h 69"/>
                    <a:gd name="T86" fmla="*/ 160 w 289"/>
                    <a:gd name="T87" fmla="*/ 63 h 69"/>
                    <a:gd name="T88" fmla="*/ 263 w 289"/>
                    <a:gd name="T89" fmla="*/ 40 h 69"/>
                    <a:gd name="T90" fmla="*/ 209 w 289"/>
                    <a:gd name="T91" fmla="*/ 50 h 69"/>
                    <a:gd name="T92" fmla="*/ 197 w 289"/>
                    <a:gd name="T93" fmla="*/ 60 h 69"/>
                    <a:gd name="T94" fmla="*/ 184 w 289"/>
                    <a:gd name="T95" fmla="*/ 37 h 69"/>
                    <a:gd name="T96" fmla="*/ 197 w 289"/>
                    <a:gd name="T97" fmla="*/ 26 h 69"/>
                    <a:gd name="T98" fmla="*/ 214 w 289"/>
                    <a:gd name="T99" fmla="*/ 31 h 69"/>
                    <a:gd name="T100" fmla="*/ 204 w 289"/>
                    <a:gd name="T101" fmla="*/ 33 h 69"/>
                    <a:gd name="T102" fmla="*/ 206 w 289"/>
                    <a:gd name="T103" fmla="*/ 30 h 69"/>
                    <a:gd name="T104" fmla="*/ 217 w 289"/>
                    <a:gd name="T105" fmla="*/ 32 h 69"/>
                    <a:gd name="T106" fmla="*/ 258 w 289"/>
                    <a:gd name="T107" fmla="*/ 29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89" h="69">
                      <a:moveTo>
                        <a:pt x="289" y="40"/>
                      </a:moveTo>
                      <a:cubicBezTo>
                        <a:pt x="289" y="38"/>
                        <a:pt x="287" y="38"/>
                        <a:pt x="286" y="38"/>
                      </a:cubicBezTo>
                      <a:cubicBezTo>
                        <a:pt x="285" y="38"/>
                        <a:pt x="283" y="37"/>
                        <a:pt x="282" y="37"/>
                      </a:cubicBezTo>
                      <a:cubicBezTo>
                        <a:pt x="278" y="35"/>
                        <a:pt x="274" y="33"/>
                        <a:pt x="270" y="32"/>
                      </a:cubicBezTo>
                      <a:cubicBezTo>
                        <a:pt x="269" y="31"/>
                        <a:pt x="267" y="30"/>
                        <a:pt x="266" y="29"/>
                      </a:cubicBezTo>
                      <a:cubicBezTo>
                        <a:pt x="264" y="28"/>
                        <a:pt x="262" y="27"/>
                        <a:pt x="261" y="27"/>
                      </a:cubicBezTo>
                      <a:cubicBezTo>
                        <a:pt x="260" y="26"/>
                        <a:pt x="260" y="26"/>
                        <a:pt x="260" y="26"/>
                      </a:cubicBezTo>
                      <a:cubicBezTo>
                        <a:pt x="257" y="25"/>
                        <a:pt x="255" y="24"/>
                        <a:pt x="253" y="23"/>
                      </a:cubicBezTo>
                      <a:cubicBezTo>
                        <a:pt x="250" y="22"/>
                        <a:pt x="247" y="21"/>
                        <a:pt x="244" y="21"/>
                      </a:cubicBezTo>
                      <a:cubicBezTo>
                        <a:pt x="243" y="21"/>
                        <a:pt x="242" y="21"/>
                        <a:pt x="241" y="21"/>
                      </a:cubicBezTo>
                      <a:cubicBezTo>
                        <a:pt x="237" y="21"/>
                        <a:pt x="234" y="23"/>
                        <a:pt x="230" y="25"/>
                      </a:cubicBezTo>
                      <a:cubicBezTo>
                        <a:pt x="225" y="28"/>
                        <a:pt x="222" y="31"/>
                        <a:pt x="216" y="28"/>
                      </a:cubicBezTo>
                      <a:cubicBezTo>
                        <a:pt x="215" y="25"/>
                        <a:pt x="212" y="22"/>
                        <a:pt x="208" y="21"/>
                      </a:cubicBezTo>
                      <a:cubicBezTo>
                        <a:pt x="205" y="20"/>
                        <a:pt x="202" y="21"/>
                        <a:pt x="199" y="22"/>
                      </a:cubicBezTo>
                      <a:cubicBezTo>
                        <a:pt x="195" y="16"/>
                        <a:pt x="186" y="12"/>
                        <a:pt x="179" y="16"/>
                      </a:cubicBezTo>
                      <a:cubicBezTo>
                        <a:pt x="178" y="16"/>
                        <a:pt x="177" y="16"/>
                        <a:pt x="177" y="16"/>
                      </a:cubicBezTo>
                      <a:cubicBezTo>
                        <a:pt x="175" y="10"/>
                        <a:pt x="170" y="6"/>
                        <a:pt x="164" y="6"/>
                      </a:cubicBezTo>
                      <a:cubicBezTo>
                        <a:pt x="162" y="6"/>
                        <a:pt x="160" y="6"/>
                        <a:pt x="157" y="7"/>
                      </a:cubicBezTo>
                      <a:cubicBezTo>
                        <a:pt x="157" y="8"/>
                        <a:pt x="156" y="8"/>
                        <a:pt x="155" y="8"/>
                      </a:cubicBezTo>
                      <a:cubicBezTo>
                        <a:pt x="154" y="5"/>
                        <a:pt x="151" y="2"/>
                        <a:pt x="147" y="1"/>
                      </a:cubicBezTo>
                      <a:cubicBezTo>
                        <a:pt x="142" y="0"/>
                        <a:pt x="138" y="2"/>
                        <a:pt x="135" y="5"/>
                      </a:cubicBezTo>
                      <a:cubicBezTo>
                        <a:pt x="133" y="8"/>
                        <a:pt x="132" y="10"/>
                        <a:pt x="133" y="13"/>
                      </a:cubicBezTo>
                      <a:cubicBezTo>
                        <a:pt x="128" y="11"/>
                        <a:pt x="123" y="12"/>
                        <a:pt x="120" y="15"/>
                      </a:cubicBezTo>
                      <a:cubicBezTo>
                        <a:pt x="118" y="16"/>
                        <a:pt x="117" y="18"/>
                        <a:pt x="116" y="20"/>
                      </a:cubicBezTo>
                      <a:cubicBezTo>
                        <a:pt x="116" y="20"/>
                        <a:pt x="114" y="19"/>
                        <a:pt x="114" y="19"/>
                      </a:cubicBezTo>
                      <a:cubicBezTo>
                        <a:pt x="111" y="17"/>
                        <a:pt x="108" y="16"/>
                        <a:pt x="105" y="15"/>
                      </a:cubicBezTo>
                      <a:cubicBezTo>
                        <a:pt x="102" y="14"/>
                        <a:pt x="99" y="14"/>
                        <a:pt x="96" y="14"/>
                      </a:cubicBezTo>
                      <a:cubicBezTo>
                        <a:pt x="94" y="15"/>
                        <a:pt x="92" y="15"/>
                        <a:pt x="91" y="15"/>
                      </a:cubicBezTo>
                      <a:cubicBezTo>
                        <a:pt x="89" y="16"/>
                        <a:pt x="87" y="17"/>
                        <a:pt x="85" y="18"/>
                      </a:cubicBezTo>
                      <a:cubicBezTo>
                        <a:pt x="83" y="20"/>
                        <a:pt x="80" y="23"/>
                        <a:pt x="79" y="25"/>
                      </a:cubicBezTo>
                      <a:cubicBezTo>
                        <a:pt x="78" y="26"/>
                        <a:pt x="78" y="27"/>
                        <a:pt x="77" y="28"/>
                      </a:cubicBezTo>
                      <a:cubicBezTo>
                        <a:pt x="68" y="21"/>
                        <a:pt x="54" y="18"/>
                        <a:pt x="44" y="27"/>
                      </a:cubicBezTo>
                      <a:cubicBezTo>
                        <a:pt x="42" y="28"/>
                        <a:pt x="41" y="30"/>
                        <a:pt x="40" y="32"/>
                      </a:cubicBezTo>
                      <a:cubicBezTo>
                        <a:pt x="37" y="36"/>
                        <a:pt x="35" y="39"/>
                        <a:pt x="31" y="40"/>
                      </a:cubicBezTo>
                      <a:cubicBezTo>
                        <a:pt x="28" y="41"/>
                        <a:pt x="26" y="41"/>
                        <a:pt x="24" y="41"/>
                      </a:cubicBezTo>
                      <a:cubicBezTo>
                        <a:pt x="21" y="41"/>
                        <a:pt x="19" y="40"/>
                        <a:pt x="16" y="40"/>
                      </a:cubicBezTo>
                      <a:cubicBezTo>
                        <a:pt x="15" y="41"/>
                        <a:pt x="13" y="42"/>
                        <a:pt x="11" y="43"/>
                      </a:cubicBezTo>
                      <a:cubicBezTo>
                        <a:pt x="9" y="44"/>
                        <a:pt x="7" y="45"/>
                        <a:pt x="5" y="46"/>
                      </a:cubicBezTo>
                      <a:cubicBezTo>
                        <a:pt x="4" y="46"/>
                        <a:pt x="2" y="46"/>
                        <a:pt x="1" y="47"/>
                      </a:cubicBezTo>
                      <a:cubicBezTo>
                        <a:pt x="0" y="47"/>
                        <a:pt x="0" y="48"/>
                        <a:pt x="1" y="49"/>
                      </a:cubicBezTo>
                      <a:cubicBezTo>
                        <a:pt x="3" y="50"/>
                        <a:pt x="4" y="50"/>
                        <a:pt x="6" y="51"/>
                      </a:cubicBezTo>
                      <a:cubicBezTo>
                        <a:pt x="8" y="52"/>
                        <a:pt x="11" y="52"/>
                        <a:pt x="14" y="53"/>
                      </a:cubicBezTo>
                      <a:cubicBezTo>
                        <a:pt x="17" y="53"/>
                        <a:pt x="20" y="53"/>
                        <a:pt x="23" y="54"/>
                      </a:cubicBezTo>
                      <a:cubicBezTo>
                        <a:pt x="25" y="55"/>
                        <a:pt x="25" y="55"/>
                        <a:pt x="25" y="55"/>
                      </a:cubicBezTo>
                      <a:cubicBezTo>
                        <a:pt x="35" y="59"/>
                        <a:pt x="44" y="58"/>
                        <a:pt x="53" y="50"/>
                      </a:cubicBezTo>
                      <a:cubicBezTo>
                        <a:pt x="58" y="46"/>
                        <a:pt x="66" y="45"/>
                        <a:pt x="71" y="50"/>
                      </a:cubicBezTo>
                      <a:cubicBezTo>
                        <a:pt x="71" y="51"/>
                        <a:pt x="72" y="52"/>
                        <a:pt x="73" y="53"/>
                      </a:cubicBezTo>
                      <a:cubicBezTo>
                        <a:pt x="75" y="56"/>
                        <a:pt x="79" y="57"/>
                        <a:pt x="84" y="57"/>
                      </a:cubicBezTo>
                      <a:cubicBezTo>
                        <a:pt x="84" y="57"/>
                        <a:pt x="85" y="58"/>
                        <a:pt x="85" y="58"/>
                      </a:cubicBezTo>
                      <a:cubicBezTo>
                        <a:pt x="86" y="59"/>
                        <a:pt x="87" y="60"/>
                        <a:pt x="88" y="61"/>
                      </a:cubicBezTo>
                      <a:cubicBezTo>
                        <a:pt x="88" y="62"/>
                        <a:pt x="89" y="62"/>
                        <a:pt x="90" y="63"/>
                      </a:cubicBezTo>
                      <a:cubicBezTo>
                        <a:pt x="92" y="64"/>
                        <a:pt x="94" y="65"/>
                        <a:pt x="97" y="65"/>
                      </a:cubicBezTo>
                      <a:cubicBezTo>
                        <a:pt x="98" y="65"/>
                        <a:pt x="99" y="65"/>
                        <a:pt x="101" y="65"/>
                      </a:cubicBezTo>
                      <a:cubicBezTo>
                        <a:pt x="104" y="64"/>
                        <a:pt x="106" y="63"/>
                        <a:pt x="107" y="62"/>
                      </a:cubicBezTo>
                      <a:cubicBezTo>
                        <a:pt x="108" y="62"/>
                        <a:pt x="109" y="61"/>
                        <a:pt x="110" y="60"/>
                      </a:cubicBezTo>
                      <a:cubicBezTo>
                        <a:pt x="112" y="61"/>
                        <a:pt x="115" y="61"/>
                        <a:pt x="117" y="61"/>
                      </a:cubicBezTo>
                      <a:cubicBezTo>
                        <a:pt x="117" y="61"/>
                        <a:pt x="118" y="61"/>
                        <a:pt x="118" y="61"/>
                      </a:cubicBezTo>
                      <a:cubicBezTo>
                        <a:pt x="120" y="65"/>
                        <a:pt x="125" y="69"/>
                        <a:pt x="130" y="69"/>
                      </a:cubicBezTo>
                      <a:cubicBezTo>
                        <a:pt x="134" y="68"/>
                        <a:pt x="139" y="66"/>
                        <a:pt x="141" y="62"/>
                      </a:cubicBezTo>
                      <a:cubicBezTo>
                        <a:pt x="143" y="64"/>
                        <a:pt x="145" y="65"/>
                        <a:pt x="146" y="65"/>
                      </a:cubicBezTo>
                      <a:cubicBezTo>
                        <a:pt x="149" y="66"/>
                        <a:pt x="152" y="66"/>
                        <a:pt x="156" y="65"/>
                      </a:cubicBezTo>
                      <a:cubicBezTo>
                        <a:pt x="158" y="67"/>
                        <a:pt x="162" y="68"/>
                        <a:pt x="166" y="67"/>
                      </a:cubicBezTo>
                      <a:cubicBezTo>
                        <a:pt x="170" y="65"/>
                        <a:pt x="173" y="61"/>
                        <a:pt x="173" y="57"/>
                      </a:cubicBezTo>
                      <a:cubicBezTo>
                        <a:pt x="179" y="63"/>
                        <a:pt x="189" y="65"/>
                        <a:pt x="197" y="63"/>
                      </a:cubicBezTo>
                      <a:cubicBezTo>
                        <a:pt x="199" y="63"/>
                        <a:pt x="201" y="62"/>
                        <a:pt x="203" y="61"/>
                      </a:cubicBezTo>
                      <a:cubicBezTo>
                        <a:pt x="205" y="60"/>
                        <a:pt x="207" y="59"/>
                        <a:pt x="208" y="58"/>
                      </a:cubicBezTo>
                      <a:cubicBezTo>
                        <a:pt x="209" y="57"/>
                        <a:pt x="209" y="56"/>
                        <a:pt x="210" y="56"/>
                      </a:cubicBezTo>
                      <a:cubicBezTo>
                        <a:pt x="210" y="55"/>
                        <a:pt x="212" y="53"/>
                        <a:pt x="211" y="53"/>
                      </a:cubicBezTo>
                      <a:cubicBezTo>
                        <a:pt x="220" y="58"/>
                        <a:pt x="230" y="58"/>
                        <a:pt x="240" y="55"/>
                      </a:cubicBezTo>
                      <a:cubicBezTo>
                        <a:pt x="243" y="54"/>
                        <a:pt x="246" y="53"/>
                        <a:pt x="248" y="51"/>
                      </a:cubicBezTo>
                      <a:cubicBezTo>
                        <a:pt x="253" y="49"/>
                        <a:pt x="253" y="49"/>
                        <a:pt x="253" y="49"/>
                      </a:cubicBezTo>
                      <a:cubicBezTo>
                        <a:pt x="259" y="45"/>
                        <a:pt x="265" y="41"/>
                        <a:pt x="273" y="41"/>
                      </a:cubicBezTo>
                      <a:cubicBezTo>
                        <a:pt x="275" y="42"/>
                        <a:pt x="278" y="42"/>
                        <a:pt x="280" y="42"/>
                      </a:cubicBezTo>
                      <a:cubicBezTo>
                        <a:pt x="283" y="42"/>
                        <a:pt x="285" y="42"/>
                        <a:pt x="287" y="41"/>
                      </a:cubicBezTo>
                      <a:cubicBezTo>
                        <a:pt x="288" y="41"/>
                        <a:pt x="289" y="41"/>
                        <a:pt x="289" y="40"/>
                      </a:cubicBezTo>
                      <a:cubicBezTo>
                        <a:pt x="289" y="40"/>
                        <a:pt x="289" y="40"/>
                        <a:pt x="289" y="40"/>
                      </a:cubicBezTo>
                      <a:close/>
                      <a:moveTo>
                        <a:pt x="105" y="60"/>
                      </a:moveTo>
                      <a:cubicBezTo>
                        <a:pt x="104" y="60"/>
                        <a:pt x="103" y="61"/>
                        <a:pt x="100" y="61"/>
                      </a:cubicBezTo>
                      <a:cubicBezTo>
                        <a:pt x="98" y="62"/>
                        <a:pt x="96" y="62"/>
                        <a:pt x="94" y="61"/>
                      </a:cubicBezTo>
                      <a:cubicBezTo>
                        <a:pt x="92" y="60"/>
                        <a:pt x="90" y="59"/>
                        <a:pt x="89" y="57"/>
                      </a:cubicBezTo>
                      <a:cubicBezTo>
                        <a:pt x="89" y="57"/>
                        <a:pt x="88" y="56"/>
                        <a:pt x="88" y="56"/>
                      </a:cubicBezTo>
                      <a:cubicBezTo>
                        <a:pt x="88" y="55"/>
                        <a:pt x="87" y="54"/>
                        <a:pt x="87" y="54"/>
                      </a:cubicBezTo>
                      <a:cubicBezTo>
                        <a:pt x="86" y="53"/>
                        <a:pt x="85" y="53"/>
                        <a:pt x="85" y="54"/>
                      </a:cubicBezTo>
                      <a:cubicBezTo>
                        <a:pt x="82" y="54"/>
                        <a:pt x="78" y="54"/>
                        <a:pt x="76" y="51"/>
                      </a:cubicBezTo>
                      <a:cubicBezTo>
                        <a:pt x="76" y="51"/>
                        <a:pt x="76" y="51"/>
                        <a:pt x="76" y="51"/>
                      </a:cubicBezTo>
                      <a:cubicBezTo>
                        <a:pt x="75" y="50"/>
                        <a:pt x="74" y="49"/>
                        <a:pt x="74" y="48"/>
                      </a:cubicBezTo>
                      <a:cubicBezTo>
                        <a:pt x="74" y="46"/>
                        <a:pt x="75" y="45"/>
                        <a:pt x="76" y="43"/>
                      </a:cubicBezTo>
                      <a:cubicBezTo>
                        <a:pt x="78" y="42"/>
                        <a:pt x="81" y="41"/>
                        <a:pt x="83" y="43"/>
                      </a:cubicBezTo>
                      <a:cubicBezTo>
                        <a:pt x="84" y="43"/>
                        <a:pt x="84" y="44"/>
                        <a:pt x="84" y="45"/>
                      </a:cubicBezTo>
                      <a:cubicBezTo>
                        <a:pt x="84" y="45"/>
                        <a:pt x="84" y="46"/>
                        <a:pt x="84" y="47"/>
                      </a:cubicBezTo>
                      <a:cubicBezTo>
                        <a:pt x="83" y="47"/>
                        <a:pt x="82" y="47"/>
                        <a:pt x="81" y="47"/>
                      </a:cubicBezTo>
                      <a:cubicBezTo>
                        <a:pt x="81" y="47"/>
                        <a:pt x="81" y="47"/>
                        <a:pt x="81" y="46"/>
                      </a:cubicBezTo>
                      <a:cubicBezTo>
                        <a:pt x="81" y="45"/>
                        <a:pt x="80" y="43"/>
                        <a:pt x="78" y="43"/>
                      </a:cubicBezTo>
                      <a:cubicBezTo>
                        <a:pt x="76" y="43"/>
                        <a:pt x="74" y="47"/>
                        <a:pt x="76" y="49"/>
                      </a:cubicBezTo>
                      <a:cubicBezTo>
                        <a:pt x="76" y="49"/>
                        <a:pt x="77" y="50"/>
                        <a:pt x="78" y="50"/>
                      </a:cubicBezTo>
                      <a:cubicBezTo>
                        <a:pt x="80" y="52"/>
                        <a:pt x="84" y="51"/>
                        <a:pt x="86" y="49"/>
                      </a:cubicBezTo>
                      <a:cubicBezTo>
                        <a:pt x="87" y="48"/>
                        <a:pt x="88" y="46"/>
                        <a:pt x="87" y="44"/>
                      </a:cubicBezTo>
                      <a:cubicBezTo>
                        <a:pt x="87" y="42"/>
                        <a:pt x="86" y="41"/>
                        <a:pt x="85" y="40"/>
                      </a:cubicBezTo>
                      <a:cubicBezTo>
                        <a:pt x="82" y="38"/>
                        <a:pt x="77" y="38"/>
                        <a:pt x="74" y="41"/>
                      </a:cubicBezTo>
                      <a:cubicBezTo>
                        <a:pt x="73" y="42"/>
                        <a:pt x="72" y="44"/>
                        <a:pt x="71" y="46"/>
                      </a:cubicBezTo>
                      <a:cubicBezTo>
                        <a:pt x="71" y="46"/>
                        <a:pt x="70" y="45"/>
                        <a:pt x="69" y="45"/>
                      </a:cubicBezTo>
                      <a:cubicBezTo>
                        <a:pt x="69" y="45"/>
                        <a:pt x="68" y="44"/>
                        <a:pt x="68" y="44"/>
                      </a:cubicBezTo>
                      <a:cubicBezTo>
                        <a:pt x="66" y="44"/>
                        <a:pt x="65" y="44"/>
                        <a:pt x="64" y="43"/>
                      </a:cubicBezTo>
                      <a:cubicBezTo>
                        <a:pt x="61" y="43"/>
                        <a:pt x="59" y="43"/>
                        <a:pt x="56" y="44"/>
                      </a:cubicBezTo>
                      <a:cubicBezTo>
                        <a:pt x="54" y="45"/>
                        <a:pt x="52" y="46"/>
                        <a:pt x="50" y="48"/>
                      </a:cubicBezTo>
                      <a:cubicBezTo>
                        <a:pt x="43" y="54"/>
                        <a:pt x="35" y="55"/>
                        <a:pt x="26" y="52"/>
                      </a:cubicBezTo>
                      <a:cubicBezTo>
                        <a:pt x="24" y="51"/>
                        <a:pt x="24" y="51"/>
                        <a:pt x="24" y="51"/>
                      </a:cubicBezTo>
                      <a:cubicBezTo>
                        <a:pt x="20" y="50"/>
                        <a:pt x="14" y="49"/>
                        <a:pt x="11" y="49"/>
                      </a:cubicBezTo>
                      <a:cubicBezTo>
                        <a:pt x="10" y="49"/>
                        <a:pt x="9" y="49"/>
                        <a:pt x="8" y="48"/>
                      </a:cubicBezTo>
                      <a:cubicBezTo>
                        <a:pt x="11" y="47"/>
                        <a:pt x="13" y="46"/>
                        <a:pt x="15" y="44"/>
                      </a:cubicBezTo>
                      <a:cubicBezTo>
                        <a:pt x="17" y="43"/>
                        <a:pt x="19" y="44"/>
                        <a:pt x="20" y="44"/>
                      </a:cubicBezTo>
                      <a:cubicBezTo>
                        <a:pt x="23" y="44"/>
                        <a:pt x="25" y="45"/>
                        <a:pt x="27" y="45"/>
                      </a:cubicBezTo>
                      <a:cubicBezTo>
                        <a:pt x="29" y="45"/>
                        <a:pt x="31" y="44"/>
                        <a:pt x="34" y="43"/>
                      </a:cubicBezTo>
                      <a:cubicBezTo>
                        <a:pt x="36" y="41"/>
                        <a:pt x="39" y="39"/>
                        <a:pt x="41" y="37"/>
                      </a:cubicBezTo>
                      <a:cubicBezTo>
                        <a:pt x="41" y="36"/>
                        <a:pt x="42" y="35"/>
                        <a:pt x="42" y="35"/>
                      </a:cubicBezTo>
                      <a:cubicBezTo>
                        <a:pt x="44" y="33"/>
                        <a:pt x="45" y="31"/>
                        <a:pt x="47" y="29"/>
                      </a:cubicBezTo>
                      <a:cubicBezTo>
                        <a:pt x="55" y="21"/>
                        <a:pt x="67" y="25"/>
                        <a:pt x="76" y="31"/>
                      </a:cubicBezTo>
                      <a:cubicBezTo>
                        <a:pt x="76" y="32"/>
                        <a:pt x="77" y="32"/>
                        <a:pt x="78" y="33"/>
                      </a:cubicBezTo>
                      <a:cubicBezTo>
                        <a:pt x="78" y="33"/>
                        <a:pt x="79" y="33"/>
                        <a:pt x="79" y="32"/>
                      </a:cubicBezTo>
                      <a:cubicBezTo>
                        <a:pt x="80" y="31"/>
                        <a:pt x="80" y="31"/>
                        <a:pt x="80" y="30"/>
                      </a:cubicBezTo>
                      <a:cubicBezTo>
                        <a:pt x="80" y="30"/>
                        <a:pt x="81" y="29"/>
                        <a:pt x="81" y="29"/>
                      </a:cubicBezTo>
                      <a:cubicBezTo>
                        <a:pt x="81" y="28"/>
                        <a:pt x="82" y="27"/>
                        <a:pt x="83" y="26"/>
                      </a:cubicBezTo>
                      <a:cubicBezTo>
                        <a:pt x="83" y="25"/>
                        <a:pt x="84" y="24"/>
                        <a:pt x="85" y="23"/>
                      </a:cubicBezTo>
                      <a:cubicBezTo>
                        <a:pt x="86" y="22"/>
                        <a:pt x="87" y="21"/>
                        <a:pt x="88" y="21"/>
                      </a:cubicBezTo>
                      <a:cubicBezTo>
                        <a:pt x="89" y="20"/>
                        <a:pt x="90" y="19"/>
                        <a:pt x="91" y="19"/>
                      </a:cubicBezTo>
                      <a:cubicBezTo>
                        <a:pt x="92" y="19"/>
                        <a:pt x="92" y="19"/>
                        <a:pt x="92" y="19"/>
                      </a:cubicBezTo>
                      <a:cubicBezTo>
                        <a:pt x="99" y="16"/>
                        <a:pt x="109" y="19"/>
                        <a:pt x="115" y="24"/>
                      </a:cubicBezTo>
                      <a:cubicBezTo>
                        <a:pt x="115" y="24"/>
                        <a:pt x="115" y="24"/>
                        <a:pt x="115" y="25"/>
                      </a:cubicBezTo>
                      <a:cubicBezTo>
                        <a:pt x="112" y="25"/>
                        <a:pt x="108" y="26"/>
                        <a:pt x="106" y="29"/>
                      </a:cubicBezTo>
                      <a:cubicBezTo>
                        <a:pt x="103" y="32"/>
                        <a:pt x="103" y="36"/>
                        <a:pt x="105" y="40"/>
                      </a:cubicBezTo>
                      <a:cubicBezTo>
                        <a:pt x="106" y="42"/>
                        <a:pt x="107" y="43"/>
                        <a:pt x="109" y="44"/>
                      </a:cubicBezTo>
                      <a:cubicBezTo>
                        <a:pt x="109" y="44"/>
                        <a:pt x="109" y="44"/>
                        <a:pt x="108" y="44"/>
                      </a:cubicBezTo>
                      <a:cubicBezTo>
                        <a:pt x="106" y="46"/>
                        <a:pt x="105" y="49"/>
                        <a:pt x="105" y="52"/>
                      </a:cubicBezTo>
                      <a:cubicBezTo>
                        <a:pt x="105" y="54"/>
                        <a:pt x="106" y="56"/>
                        <a:pt x="107" y="58"/>
                      </a:cubicBezTo>
                      <a:cubicBezTo>
                        <a:pt x="107" y="59"/>
                        <a:pt x="106" y="59"/>
                        <a:pt x="105" y="60"/>
                      </a:cubicBezTo>
                      <a:close/>
                      <a:moveTo>
                        <a:pt x="153" y="63"/>
                      </a:moveTo>
                      <a:cubicBezTo>
                        <a:pt x="151" y="63"/>
                        <a:pt x="149" y="63"/>
                        <a:pt x="147" y="62"/>
                      </a:cubicBezTo>
                      <a:cubicBezTo>
                        <a:pt x="146" y="61"/>
                        <a:pt x="145" y="61"/>
                        <a:pt x="144" y="60"/>
                      </a:cubicBezTo>
                      <a:cubicBezTo>
                        <a:pt x="143" y="59"/>
                        <a:pt x="142" y="57"/>
                        <a:pt x="140" y="58"/>
                      </a:cubicBezTo>
                      <a:cubicBezTo>
                        <a:pt x="140" y="58"/>
                        <a:pt x="140" y="59"/>
                        <a:pt x="140" y="59"/>
                      </a:cubicBezTo>
                      <a:cubicBezTo>
                        <a:pt x="138" y="62"/>
                        <a:pt x="134" y="65"/>
                        <a:pt x="130" y="65"/>
                      </a:cubicBezTo>
                      <a:cubicBezTo>
                        <a:pt x="126" y="65"/>
                        <a:pt x="122" y="62"/>
                        <a:pt x="120" y="59"/>
                      </a:cubicBezTo>
                      <a:cubicBezTo>
                        <a:pt x="120" y="58"/>
                        <a:pt x="119" y="58"/>
                        <a:pt x="119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5" y="58"/>
                        <a:pt x="113" y="58"/>
                        <a:pt x="111" y="57"/>
                      </a:cubicBezTo>
                      <a:cubicBezTo>
                        <a:pt x="111" y="57"/>
                        <a:pt x="110" y="56"/>
                        <a:pt x="110" y="56"/>
                      </a:cubicBezTo>
                      <a:cubicBezTo>
                        <a:pt x="110" y="56"/>
                        <a:pt x="109" y="55"/>
                        <a:pt x="109" y="55"/>
                      </a:cubicBezTo>
                      <a:cubicBezTo>
                        <a:pt x="108" y="53"/>
                        <a:pt x="108" y="51"/>
                        <a:pt x="109" y="49"/>
                      </a:cubicBezTo>
                      <a:cubicBezTo>
                        <a:pt x="109" y="48"/>
                        <a:pt x="110" y="48"/>
                        <a:pt x="111" y="47"/>
                      </a:cubicBezTo>
                      <a:cubicBezTo>
                        <a:pt x="112" y="46"/>
                        <a:pt x="114" y="46"/>
                        <a:pt x="115" y="46"/>
                      </a:cubicBezTo>
                      <a:cubicBezTo>
                        <a:pt x="116" y="46"/>
                        <a:pt x="117" y="47"/>
                        <a:pt x="117" y="48"/>
                      </a:cubicBezTo>
                      <a:cubicBezTo>
                        <a:pt x="118" y="49"/>
                        <a:pt x="117" y="49"/>
                        <a:pt x="117" y="50"/>
                      </a:cubicBezTo>
                      <a:cubicBezTo>
                        <a:pt x="117" y="50"/>
                        <a:pt x="116" y="50"/>
                        <a:pt x="116" y="5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6" y="48"/>
                        <a:pt x="115" y="47"/>
                        <a:pt x="113" y="47"/>
                      </a:cubicBezTo>
                      <a:cubicBezTo>
                        <a:pt x="110" y="47"/>
                        <a:pt x="109" y="50"/>
                        <a:pt x="111" y="52"/>
                      </a:cubicBezTo>
                      <a:cubicBezTo>
                        <a:pt x="112" y="54"/>
                        <a:pt x="114" y="54"/>
                        <a:pt x="116" y="54"/>
                      </a:cubicBezTo>
                      <a:cubicBezTo>
                        <a:pt x="117" y="53"/>
                        <a:pt x="118" y="53"/>
                        <a:pt x="119" y="52"/>
                      </a:cubicBezTo>
                      <a:cubicBezTo>
                        <a:pt x="121" y="51"/>
                        <a:pt x="121" y="49"/>
                        <a:pt x="121" y="47"/>
                      </a:cubicBezTo>
                      <a:cubicBezTo>
                        <a:pt x="120" y="46"/>
                        <a:pt x="119" y="45"/>
                        <a:pt x="118" y="44"/>
                      </a:cubicBezTo>
                      <a:cubicBezTo>
                        <a:pt x="118" y="44"/>
                        <a:pt x="119" y="43"/>
                        <a:pt x="120" y="42"/>
                      </a:cubicBezTo>
                      <a:cubicBezTo>
                        <a:pt x="121" y="41"/>
                        <a:pt x="121" y="40"/>
                        <a:pt x="121" y="38"/>
                      </a:cubicBezTo>
                      <a:cubicBezTo>
                        <a:pt x="121" y="37"/>
                        <a:pt x="121" y="36"/>
                        <a:pt x="121" y="35"/>
                      </a:cubicBezTo>
                      <a:cubicBezTo>
                        <a:pt x="120" y="34"/>
                        <a:pt x="119" y="33"/>
                        <a:pt x="117" y="32"/>
                      </a:cubicBezTo>
                      <a:cubicBezTo>
                        <a:pt x="115" y="32"/>
                        <a:pt x="113" y="33"/>
                        <a:pt x="113" y="35"/>
                      </a:cubicBezTo>
                      <a:cubicBezTo>
                        <a:pt x="113" y="37"/>
                        <a:pt x="114" y="38"/>
                        <a:pt x="116" y="38"/>
                      </a:cubicBezTo>
                      <a:cubicBezTo>
                        <a:pt x="116" y="38"/>
                        <a:pt x="117" y="38"/>
                        <a:pt x="117" y="38"/>
                      </a:cubicBezTo>
                      <a:cubicBezTo>
                        <a:pt x="118" y="38"/>
                        <a:pt x="118" y="39"/>
                        <a:pt x="117" y="40"/>
                      </a:cubicBezTo>
                      <a:cubicBezTo>
                        <a:pt x="117" y="40"/>
                        <a:pt x="116" y="41"/>
                        <a:pt x="115" y="41"/>
                      </a:cubicBezTo>
                      <a:cubicBezTo>
                        <a:pt x="113" y="42"/>
                        <a:pt x="111" y="41"/>
                        <a:pt x="110" y="40"/>
                      </a:cubicBezTo>
                      <a:cubicBezTo>
                        <a:pt x="109" y="40"/>
                        <a:pt x="108" y="39"/>
                        <a:pt x="108" y="38"/>
                      </a:cubicBezTo>
                      <a:cubicBezTo>
                        <a:pt x="107" y="36"/>
                        <a:pt x="107" y="33"/>
                        <a:pt x="109" y="31"/>
                      </a:cubicBezTo>
                      <a:cubicBezTo>
                        <a:pt x="110" y="29"/>
                        <a:pt x="113" y="27"/>
                        <a:pt x="117" y="28"/>
                      </a:cubicBezTo>
                      <a:cubicBezTo>
                        <a:pt x="117" y="29"/>
                        <a:pt x="118" y="29"/>
                        <a:pt x="118" y="28"/>
                      </a:cubicBezTo>
                      <a:cubicBezTo>
                        <a:pt x="119" y="28"/>
                        <a:pt x="119" y="27"/>
                        <a:pt x="119" y="26"/>
                      </a:cubicBezTo>
                      <a:cubicBezTo>
                        <a:pt x="118" y="23"/>
                        <a:pt x="119" y="20"/>
                        <a:pt x="122" y="18"/>
                      </a:cubicBezTo>
                      <a:cubicBezTo>
                        <a:pt x="125" y="16"/>
                        <a:pt x="129" y="15"/>
                        <a:pt x="132" y="17"/>
                      </a:cubicBezTo>
                      <a:cubicBezTo>
                        <a:pt x="134" y="18"/>
                        <a:pt x="134" y="19"/>
                        <a:pt x="136" y="20"/>
                      </a:cubicBezTo>
                      <a:cubicBezTo>
                        <a:pt x="137" y="21"/>
                        <a:pt x="138" y="21"/>
                        <a:pt x="139" y="21"/>
                      </a:cubicBezTo>
                      <a:cubicBezTo>
                        <a:pt x="140" y="22"/>
                        <a:pt x="141" y="22"/>
                        <a:pt x="142" y="22"/>
                      </a:cubicBezTo>
                      <a:cubicBezTo>
                        <a:pt x="145" y="21"/>
                        <a:pt x="147" y="20"/>
                        <a:pt x="148" y="17"/>
                      </a:cubicBezTo>
                      <a:cubicBezTo>
                        <a:pt x="148" y="15"/>
                        <a:pt x="148" y="13"/>
                        <a:pt x="147" y="11"/>
                      </a:cubicBezTo>
                      <a:cubicBezTo>
                        <a:pt x="146" y="11"/>
                        <a:pt x="146" y="10"/>
                        <a:pt x="145" y="10"/>
                      </a:cubicBezTo>
                      <a:cubicBezTo>
                        <a:pt x="144" y="9"/>
                        <a:pt x="141" y="9"/>
                        <a:pt x="140" y="11"/>
                      </a:cubicBezTo>
                      <a:cubicBezTo>
                        <a:pt x="140" y="12"/>
                        <a:pt x="140" y="12"/>
                        <a:pt x="140" y="13"/>
                      </a:cubicBezTo>
                      <a:cubicBezTo>
                        <a:pt x="140" y="14"/>
                        <a:pt x="141" y="16"/>
                        <a:pt x="143" y="16"/>
                      </a:cubicBezTo>
                      <a:cubicBezTo>
                        <a:pt x="143" y="16"/>
                        <a:pt x="144" y="15"/>
                        <a:pt x="144" y="15"/>
                      </a:cubicBezTo>
                      <a:cubicBezTo>
                        <a:pt x="144" y="16"/>
                        <a:pt x="144" y="16"/>
                        <a:pt x="144" y="16"/>
                      </a:cubicBezTo>
                      <a:cubicBezTo>
                        <a:pt x="144" y="17"/>
                        <a:pt x="143" y="18"/>
                        <a:pt x="142" y="18"/>
                      </a:cubicBezTo>
                      <a:cubicBezTo>
                        <a:pt x="139" y="18"/>
                        <a:pt x="138" y="18"/>
                        <a:pt x="137" y="16"/>
                      </a:cubicBezTo>
                      <a:cubicBezTo>
                        <a:pt x="135" y="13"/>
                        <a:pt x="136" y="10"/>
                        <a:pt x="138" y="8"/>
                      </a:cubicBezTo>
                      <a:cubicBezTo>
                        <a:pt x="140" y="5"/>
                        <a:pt x="143" y="4"/>
                        <a:pt x="146" y="5"/>
                      </a:cubicBezTo>
                      <a:cubicBezTo>
                        <a:pt x="148" y="5"/>
                        <a:pt x="149" y="6"/>
                        <a:pt x="150" y="7"/>
                      </a:cubicBezTo>
                      <a:cubicBezTo>
                        <a:pt x="151" y="8"/>
                        <a:pt x="152" y="10"/>
                        <a:pt x="153" y="11"/>
                      </a:cubicBezTo>
                      <a:cubicBezTo>
                        <a:pt x="153" y="12"/>
                        <a:pt x="153" y="13"/>
                        <a:pt x="154" y="13"/>
                      </a:cubicBezTo>
                      <a:cubicBezTo>
                        <a:pt x="155" y="13"/>
                        <a:pt x="156" y="13"/>
                        <a:pt x="156" y="12"/>
                      </a:cubicBezTo>
                      <a:cubicBezTo>
                        <a:pt x="157" y="11"/>
                        <a:pt x="158" y="11"/>
                        <a:pt x="159" y="10"/>
                      </a:cubicBezTo>
                      <a:cubicBezTo>
                        <a:pt x="161" y="9"/>
                        <a:pt x="162" y="9"/>
                        <a:pt x="164" y="9"/>
                      </a:cubicBezTo>
                      <a:cubicBezTo>
                        <a:pt x="166" y="9"/>
                        <a:pt x="168" y="10"/>
                        <a:pt x="170" y="12"/>
                      </a:cubicBezTo>
                      <a:cubicBezTo>
                        <a:pt x="172" y="13"/>
                        <a:pt x="173" y="16"/>
                        <a:pt x="174" y="18"/>
                      </a:cubicBezTo>
                      <a:cubicBezTo>
                        <a:pt x="174" y="18"/>
                        <a:pt x="174" y="20"/>
                        <a:pt x="174" y="20"/>
                      </a:cubicBezTo>
                      <a:cubicBezTo>
                        <a:pt x="174" y="20"/>
                        <a:pt x="174" y="21"/>
                        <a:pt x="174" y="21"/>
                      </a:cubicBezTo>
                      <a:cubicBezTo>
                        <a:pt x="173" y="21"/>
                        <a:pt x="171" y="21"/>
                        <a:pt x="170" y="22"/>
                      </a:cubicBezTo>
                      <a:cubicBezTo>
                        <a:pt x="166" y="24"/>
                        <a:pt x="163" y="28"/>
                        <a:pt x="164" y="32"/>
                      </a:cubicBezTo>
                      <a:cubicBezTo>
                        <a:pt x="164" y="35"/>
                        <a:pt x="165" y="37"/>
                        <a:pt x="168" y="39"/>
                      </a:cubicBezTo>
                      <a:cubicBezTo>
                        <a:pt x="170" y="39"/>
                        <a:pt x="172" y="40"/>
                        <a:pt x="174" y="39"/>
                      </a:cubicBezTo>
                      <a:cubicBezTo>
                        <a:pt x="174" y="39"/>
                        <a:pt x="175" y="39"/>
                        <a:pt x="175" y="38"/>
                      </a:cubicBezTo>
                      <a:cubicBezTo>
                        <a:pt x="177" y="37"/>
                        <a:pt x="178" y="36"/>
                        <a:pt x="178" y="34"/>
                      </a:cubicBezTo>
                      <a:cubicBezTo>
                        <a:pt x="179" y="32"/>
                        <a:pt x="178" y="30"/>
                        <a:pt x="176" y="28"/>
                      </a:cubicBezTo>
                      <a:cubicBezTo>
                        <a:pt x="175" y="27"/>
                        <a:pt x="173" y="27"/>
                        <a:pt x="172" y="27"/>
                      </a:cubicBezTo>
                      <a:cubicBezTo>
                        <a:pt x="170" y="27"/>
                        <a:pt x="168" y="29"/>
                        <a:pt x="169" y="31"/>
                      </a:cubicBezTo>
                      <a:cubicBezTo>
                        <a:pt x="169" y="31"/>
                        <a:pt x="169" y="32"/>
                        <a:pt x="170" y="32"/>
                      </a:cubicBezTo>
                      <a:cubicBezTo>
                        <a:pt x="170" y="33"/>
                        <a:pt x="171" y="33"/>
                        <a:pt x="172" y="33"/>
                      </a:cubicBezTo>
                      <a:cubicBezTo>
                        <a:pt x="173" y="33"/>
                        <a:pt x="173" y="33"/>
                        <a:pt x="174" y="32"/>
                      </a:cubicBezTo>
                      <a:cubicBezTo>
                        <a:pt x="175" y="33"/>
                        <a:pt x="175" y="33"/>
                        <a:pt x="175" y="34"/>
                      </a:cubicBezTo>
                      <a:cubicBezTo>
                        <a:pt x="175" y="35"/>
                        <a:pt x="174" y="35"/>
                        <a:pt x="173" y="36"/>
                      </a:cubicBezTo>
                      <a:cubicBezTo>
                        <a:pt x="173" y="36"/>
                        <a:pt x="171" y="36"/>
                        <a:pt x="171" y="36"/>
                      </a:cubicBezTo>
                      <a:cubicBezTo>
                        <a:pt x="169" y="35"/>
                        <a:pt x="167" y="34"/>
                        <a:pt x="167" y="32"/>
                      </a:cubicBezTo>
                      <a:cubicBezTo>
                        <a:pt x="167" y="29"/>
                        <a:pt x="169" y="26"/>
                        <a:pt x="171" y="25"/>
                      </a:cubicBezTo>
                      <a:cubicBezTo>
                        <a:pt x="174" y="24"/>
                        <a:pt x="177" y="24"/>
                        <a:pt x="179" y="27"/>
                      </a:cubicBezTo>
                      <a:cubicBezTo>
                        <a:pt x="181" y="28"/>
                        <a:pt x="182" y="30"/>
                        <a:pt x="182" y="33"/>
                      </a:cubicBezTo>
                      <a:cubicBezTo>
                        <a:pt x="182" y="34"/>
                        <a:pt x="182" y="35"/>
                        <a:pt x="181" y="35"/>
                      </a:cubicBezTo>
                      <a:cubicBezTo>
                        <a:pt x="181" y="37"/>
                        <a:pt x="180" y="37"/>
                        <a:pt x="179" y="38"/>
                      </a:cubicBezTo>
                      <a:cubicBezTo>
                        <a:pt x="179" y="38"/>
                        <a:pt x="178" y="39"/>
                        <a:pt x="177" y="39"/>
                      </a:cubicBezTo>
                      <a:cubicBezTo>
                        <a:pt x="177" y="39"/>
                        <a:pt x="176" y="39"/>
                        <a:pt x="175" y="39"/>
                      </a:cubicBezTo>
                      <a:cubicBezTo>
                        <a:pt x="174" y="40"/>
                        <a:pt x="174" y="41"/>
                        <a:pt x="175" y="42"/>
                      </a:cubicBezTo>
                      <a:cubicBezTo>
                        <a:pt x="177" y="45"/>
                        <a:pt x="176" y="49"/>
                        <a:pt x="174" y="51"/>
                      </a:cubicBezTo>
                      <a:cubicBezTo>
                        <a:pt x="172" y="54"/>
                        <a:pt x="168" y="55"/>
                        <a:pt x="165" y="54"/>
                      </a:cubicBezTo>
                      <a:cubicBezTo>
                        <a:pt x="165" y="53"/>
                        <a:pt x="165" y="52"/>
                        <a:pt x="165" y="51"/>
                      </a:cubicBezTo>
                      <a:cubicBezTo>
                        <a:pt x="164" y="48"/>
                        <a:pt x="162" y="46"/>
                        <a:pt x="160" y="44"/>
                      </a:cubicBezTo>
                      <a:cubicBezTo>
                        <a:pt x="158" y="43"/>
                        <a:pt x="156" y="43"/>
                        <a:pt x="154" y="43"/>
                      </a:cubicBezTo>
                      <a:cubicBezTo>
                        <a:pt x="153" y="41"/>
                        <a:pt x="153" y="40"/>
                        <a:pt x="153" y="40"/>
                      </a:cubicBezTo>
                      <a:cubicBezTo>
                        <a:pt x="151" y="37"/>
                        <a:pt x="148" y="35"/>
                        <a:pt x="144" y="35"/>
                      </a:cubicBezTo>
                      <a:cubicBezTo>
                        <a:pt x="139" y="35"/>
                        <a:pt x="136" y="36"/>
                        <a:pt x="134" y="40"/>
                      </a:cubicBezTo>
                      <a:cubicBezTo>
                        <a:pt x="132" y="42"/>
                        <a:pt x="132" y="45"/>
                        <a:pt x="133" y="47"/>
                      </a:cubicBezTo>
                      <a:cubicBezTo>
                        <a:pt x="133" y="50"/>
                        <a:pt x="135" y="51"/>
                        <a:pt x="136" y="52"/>
                      </a:cubicBezTo>
                      <a:cubicBezTo>
                        <a:pt x="138" y="53"/>
                        <a:pt x="141" y="54"/>
                        <a:pt x="143" y="53"/>
                      </a:cubicBezTo>
                      <a:cubicBezTo>
                        <a:pt x="145" y="52"/>
                        <a:pt x="147" y="51"/>
                        <a:pt x="148" y="50"/>
                      </a:cubicBezTo>
                      <a:cubicBezTo>
                        <a:pt x="149" y="48"/>
                        <a:pt x="148" y="45"/>
                        <a:pt x="147" y="44"/>
                      </a:cubicBezTo>
                      <a:cubicBezTo>
                        <a:pt x="145" y="42"/>
                        <a:pt x="142" y="41"/>
                        <a:pt x="140" y="42"/>
                      </a:cubicBezTo>
                      <a:cubicBezTo>
                        <a:pt x="139" y="43"/>
                        <a:pt x="138" y="44"/>
                        <a:pt x="138" y="45"/>
                      </a:cubicBezTo>
                      <a:cubicBezTo>
                        <a:pt x="138" y="47"/>
                        <a:pt x="139" y="48"/>
                        <a:pt x="141" y="48"/>
                      </a:cubicBezTo>
                      <a:cubicBezTo>
                        <a:pt x="142" y="48"/>
                        <a:pt x="144" y="47"/>
                        <a:pt x="144" y="46"/>
                      </a:cubicBezTo>
                      <a:cubicBezTo>
                        <a:pt x="144" y="46"/>
                        <a:pt x="144" y="46"/>
                        <a:pt x="144" y="46"/>
                      </a:cubicBezTo>
                      <a:cubicBezTo>
                        <a:pt x="145" y="46"/>
                        <a:pt x="145" y="47"/>
                        <a:pt x="145" y="48"/>
                      </a:cubicBezTo>
                      <a:cubicBezTo>
                        <a:pt x="144" y="49"/>
                        <a:pt x="143" y="50"/>
                        <a:pt x="142" y="50"/>
                      </a:cubicBezTo>
                      <a:cubicBezTo>
                        <a:pt x="141" y="50"/>
                        <a:pt x="139" y="50"/>
                        <a:pt x="138" y="49"/>
                      </a:cubicBezTo>
                      <a:cubicBezTo>
                        <a:pt x="137" y="49"/>
                        <a:pt x="136" y="47"/>
                        <a:pt x="136" y="47"/>
                      </a:cubicBezTo>
                      <a:cubicBezTo>
                        <a:pt x="135" y="45"/>
                        <a:pt x="136" y="43"/>
                        <a:pt x="137" y="41"/>
                      </a:cubicBezTo>
                      <a:cubicBezTo>
                        <a:pt x="138" y="40"/>
                        <a:pt x="140" y="38"/>
                        <a:pt x="142" y="38"/>
                      </a:cubicBezTo>
                      <a:cubicBezTo>
                        <a:pt x="142" y="38"/>
                        <a:pt x="143" y="38"/>
                        <a:pt x="144" y="38"/>
                      </a:cubicBezTo>
                      <a:cubicBezTo>
                        <a:pt x="146" y="38"/>
                        <a:pt x="149" y="39"/>
                        <a:pt x="150" y="41"/>
                      </a:cubicBezTo>
                      <a:cubicBezTo>
                        <a:pt x="150" y="43"/>
                        <a:pt x="150" y="45"/>
                        <a:pt x="151" y="46"/>
                      </a:cubicBezTo>
                      <a:cubicBezTo>
                        <a:pt x="152" y="47"/>
                        <a:pt x="153" y="46"/>
                        <a:pt x="154" y="46"/>
                      </a:cubicBezTo>
                      <a:cubicBezTo>
                        <a:pt x="156" y="46"/>
                        <a:pt x="157" y="46"/>
                        <a:pt x="158" y="47"/>
                      </a:cubicBezTo>
                      <a:cubicBezTo>
                        <a:pt x="160" y="48"/>
                        <a:pt x="161" y="50"/>
                        <a:pt x="162" y="52"/>
                      </a:cubicBezTo>
                      <a:cubicBezTo>
                        <a:pt x="162" y="52"/>
                        <a:pt x="162" y="53"/>
                        <a:pt x="162" y="53"/>
                      </a:cubicBezTo>
                      <a:cubicBezTo>
                        <a:pt x="162" y="54"/>
                        <a:pt x="162" y="55"/>
                        <a:pt x="162" y="56"/>
                      </a:cubicBezTo>
                      <a:cubicBezTo>
                        <a:pt x="161" y="57"/>
                        <a:pt x="160" y="59"/>
                        <a:pt x="158" y="60"/>
                      </a:cubicBezTo>
                      <a:cubicBezTo>
                        <a:pt x="158" y="61"/>
                        <a:pt x="157" y="61"/>
                        <a:pt x="157" y="61"/>
                      </a:cubicBezTo>
                      <a:cubicBezTo>
                        <a:pt x="155" y="62"/>
                        <a:pt x="154" y="62"/>
                        <a:pt x="153" y="63"/>
                      </a:cubicBezTo>
                      <a:close/>
                      <a:moveTo>
                        <a:pt x="165" y="64"/>
                      </a:moveTo>
                      <a:cubicBezTo>
                        <a:pt x="163" y="64"/>
                        <a:pt x="161" y="64"/>
                        <a:pt x="159" y="64"/>
                      </a:cubicBezTo>
                      <a:cubicBezTo>
                        <a:pt x="160" y="63"/>
                        <a:pt x="160" y="63"/>
                        <a:pt x="160" y="63"/>
                      </a:cubicBezTo>
                      <a:cubicBezTo>
                        <a:pt x="162" y="61"/>
                        <a:pt x="164" y="59"/>
                        <a:pt x="165" y="57"/>
                      </a:cubicBezTo>
                      <a:cubicBezTo>
                        <a:pt x="166" y="58"/>
                        <a:pt x="168" y="58"/>
                        <a:pt x="169" y="58"/>
                      </a:cubicBezTo>
                      <a:cubicBezTo>
                        <a:pt x="169" y="60"/>
                        <a:pt x="167" y="63"/>
                        <a:pt x="165" y="64"/>
                      </a:cubicBezTo>
                      <a:close/>
                      <a:moveTo>
                        <a:pt x="280" y="39"/>
                      </a:moveTo>
                      <a:cubicBezTo>
                        <a:pt x="278" y="39"/>
                        <a:pt x="276" y="38"/>
                        <a:pt x="273" y="38"/>
                      </a:cubicBezTo>
                      <a:cubicBezTo>
                        <a:pt x="270" y="38"/>
                        <a:pt x="267" y="39"/>
                        <a:pt x="263" y="40"/>
                      </a:cubicBezTo>
                      <a:cubicBezTo>
                        <a:pt x="260" y="41"/>
                        <a:pt x="258" y="42"/>
                        <a:pt x="255" y="44"/>
                      </a:cubicBezTo>
                      <a:cubicBezTo>
                        <a:pt x="253" y="45"/>
                        <a:pt x="251" y="46"/>
                        <a:pt x="249" y="47"/>
                      </a:cubicBezTo>
                      <a:cubicBezTo>
                        <a:pt x="248" y="47"/>
                        <a:pt x="247" y="48"/>
                        <a:pt x="247" y="48"/>
                      </a:cubicBezTo>
                      <a:cubicBezTo>
                        <a:pt x="244" y="50"/>
                        <a:pt x="242" y="51"/>
                        <a:pt x="239" y="52"/>
                      </a:cubicBezTo>
                      <a:cubicBezTo>
                        <a:pt x="229" y="55"/>
                        <a:pt x="219" y="54"/>
                        <a:pt x="211" y="50"/>
                      </a:cubicBezTo>
                      <a:cubicBezTo>
                        <a:pt x="211" y="49"/>
                        <a:pt x="210" y="49"/>
                        <a:pt x="209" y="50"/>
                      </a:cubicBezTo>
                      <a:cubicBezTo>
                        <a:pt x="209" y="50"/>
                        <a:pt x="209" y="50"/>
                        <a:pt x="209" y="50"/>
                      </a:cubicBezTo>
                      <a:cubicBezTo>
                        <a:pt x="209" y="51"/>
                        <a:pt x="209" y="52"/>
                        <a:pt x="208" y="52"/>
                      </a:cubicBezTo>
                      <a:cubicBezTo>
                        <a:pt x="208" y="53"/>
                        <a:pt x="207" y="53"/>
                        <a:pt x="207" y="54"/>
                      </a:cubicBezTo>
                      <a:cubicBezTo>
                        <a:pt x="206" y="55"/>
                        <a:pt x="206" y="55"/>
                        <a:pt x="205" y="56"/>
                      </a:cubicBezTo>
                      <a:cubicBezTo>
                        <a:pt x="204" y="57"/>
                        <a:pt x="202" y="58"/>
                        <a:pt x="200" y="59"/>
                      </a:cubicBezTo>
                      <a:cubicBezTo>
                        <a:pt x="199" y="59"/>
                        <a:pt x="198" y="60"/>
                        <a:pt x="197" y="60"/>
                      </a:cubicBezTo>
                      <a:cubicBezTo>
                        <a:pt x="189" y="62"/>
                        <a:pt x="181" y="60"/>
                        <a:pt x="176" y="54"/>
                      </a:cubicBezTo>
                      <a:cubicBezTo>
                        <a:pt x="176" y="54"/>
                        <a:pt x="176" y="54"/>
                        <a:pt x="176" y="54"/>
                      </a:cubicBezTo>
                      <a:cubicBezTo>
                        <a:pt x="178" y="52"/>
                        <a:pt x="179" y="49"/>
                        <a:pt x="179" y="46"/>
                      </a:cubicBezTo>
                      <a:cubicBezTo>
                        <a:pt x="179" y="45"/>
                        <a:pt x="179" y="43"/>
                        <a:pt x="179" y="42"/>
                      </a:cubicBezTo>
                      <a:cubicBezTo>
                        <a:pt x="180" y="41"/>
                        <a:pt x="181" y="41"/>
                        <a:pt x="181" y="41"/>
                      </a:cubicBezTo>
                      <a:cubicBezTo>
                        <a:pt x="183" y="40"/>
                        <a:pt x="184" y="38"/>
                        <a:pt x="184" y="37"/>
                      </a:cubicBezTo>
                      <a:cubicBezTo>
                        <a:pt x="185" y="35"/>
                        <a:pt x="185" y="34"/>
                        <a:pt x="185" y="33"/>
                      </a:cubicBezTo>
                      <a:cubicBezTo>
                        <a:pt x="185" y="30"/>
                        <a:pt x="184" y="26"/>
                        <a:pt x="182" y="24"/>
                      </a:cubicBezTo>
                      <a:cubicBezTo>
                        <a:pt x="180" y="23"/>
                        <a:pt x="178" y="22"/>
                        <a:pt x="176" y="21"/>
                      </a:cubicBezTo>
                      <a:cubicBezTo>
                        <a:pt x="177" y="21"/>
                        <a:pt x="177" y="20"/>
                        <a:pt x="178" y="20"/>
                      </a:cubicBezTo>
                      <a:cubicBezTo>
                        <a:pt x="178" y="20"/>
                        <a:pt x="179" y="19"/>
                        <a:pt x="180" y="19"/>
                      </a:cubicBezTo>
                      <a:cubicBezTo>
                        <a:pt x="187" y="16"/>
                        <a:pt x="194" y="19"/>
                        <a:pt x="197" y="26"/>
                      </a:cubicBezTo>
                      <a:cubicBezTo>
                        <a:pt x="197" y="26"/>
                        <a:pt x="198" y="27"/>
                        <a:pt x="198" y="27"/>
                      </a:cubicBezTo>
                      <a:cubicBezTo>
                        <a:pt x="199" y="27"/>
                        <a:pt x="199" y="27"/>
                        <a:pt x="200" y="26"/>
                      </a:cubicBezTo>
                      <a:cubicBezTo>
                        <a:pt x="202" y="24"/>
                        <a:pt x="205" y="24"/>
                        <a:pt x="207" y="24"/>
                      </a:cubicBezTo>
                      <a:cubicBezTo>
                        <a:pt x="210" y="25"/>
                        <a:pt x="212" y="27"/>
                        <a:pt x="213" y="29"/>
                      </a:cubicBezTo>
                      <a:cubicBezTo>
                        <a:pt x="213" y="29"/>
                        <a:pt x="213" y="30"/>
                        <a:pt x="213" y="30"/>
                      </a:cubicBezTo>
                      <a:cubicBezTo>
                        <a:pt x="213" y="30"/>
                        <a:pt x="213" y="30"/>
                        <a:pt x="214" y="31"/>
                      </a:cubicBezTo>
                      <a:cubicBezTo>
                        <a:pt x="214" y="33"/>
                        <a:pt x="214" y="35"/>
                        <a:pt x="212" y="37"/>
                      </a:cubicBezTo>
                      <a:cubicBezTo>
                        <a:pt x="212" y="38"/>
                        <a:pt x="211" y="38"/>
                        <a:pt x="211" y="39"/>
                      </a:cubicBezTo>
                      <a:cubicBezTo>
                        <a:pt x="209" y="40"/>
                        <a:pt x="207" y="40"/>
                        <a:pt x="206" y="40"/>
                      </a:cubicBezTo>
                      <a:cubicBezTo>
                        <a:pt x="205" y="40"/>
                        <a:pt x="203" y="39"/>
                        <a:pt x="202" y="38"/>
                      </a:cubicBezTo>
                      <a:cubicBezTo>
                        <a:pt x="202" y="37"/>
                        <a:pt x="202" y="36"/>
                        <a:pt x="202" y="35"/>
                      </a:cubicBezTo>
                      <a:cubicBezTo>
                        <a:pt x="202" y="34"/>
                        <a:pt x="203" y="33"/>
                        <a:pt x="204" y="33"/>
                      </a:cubicBezTo>
                      <a:cubicBezTo>
                        <a:pt x="205" y="33"/>
                        <a:pt x="206" y="33"/>
                        <a:pt x="206" y="33"/>
                      </a:cubicBezTo>
                      <a:cubicBezTo>
                        <a:pt x="206" y="33"/>
                        <a:pt x="205" y="34"/>
                        <a:pt x="205" y="34"/>
                      </a:cubicBezTo>
                      <a:cubicBezTo>
                        <a:pt x="205" y="35"/>
                        <a:pt x="205" y="35"/>
                        <a:pt x="205" y="36"/>
                      </a:cubicBezTo>
                      <a:cubicBezTo>
                        <a:pt x="205" y="37"/>
                        <a:pt x="207" y="38"/>
                        <a:pt x="208" y="38"/>
                      </a:cubicBezTo>
                      <a:cubicBezTo>
                        <a:pt x="211" y="38"/>
                        <a:pt x="212" y="36"/>
                        <a:pt x="212" y="33"/>
                      </a:cubicBezTo>
                      <a:cubicBezTo>
                        <a:pt x="211" y="31"/>
                        <a:pt x="208" y="30"/>
                        <a:pt x="206" y="30"/>
                      </a:cubicBezTo>
                      <a:cubicBezTo>
                        <a:pt x="205" y="29"/>
                        <a:pt x="204" y="29"/>
                        <a:pt x="204" y="30"/>
                      </a:cubicBezTo>
                      <a:cubicBezTo>
                        <a:pt x="201" y="30"/>
                        <a:pt x="200" y="32"/>
                        <a:pt x="199" y="34"/>
                      </a:cubicBezTo>
                      <a:cubicBezTo>
                        <a:pt x="198" y="36"/>
                        <a:pt x="198" y="38"/>
                        <a:pt x="200" y="40"/>
                      </a:cubicBezTo>
                      <a:cubicBezTo>
                        <a:pt x="201" y="42"/>
                        <a:pt x="203" y="43"/>
                        <a:pt x="205" y="43"/>
                      </a:cubicBezTo>
                      <a:cubicBezTo>
                        <a:pt x="208" y="44"/>
                        <a:pt x="211" y="43"/>
                        <a:pt x="213" y="41"/>
                      </a:cubicBezTo>
                      <a:cubicBezTo>
                        <a:pt x="216" y="39"/>
                        <a:pt x="217" y="35"/>
                        <a:pt x="217" y="32"/>
                      </a:cubicBezTo>
                      <a:cubicBezTo>
                        <a:pt x="218" y="32"/>
                        <a:pt x="220" y="32"/>
                        <a:pt x="221" y="32"/>
                      </a:cubicBezTo>
                      <a:cubicBezTo>
                        <a:pt x="222" y="33"/>
                        <a:pt x="223" y="32"/>
                        <a:pt x="224" y="32"/>
                      </a:cubicBezTo>
                      <a:cubicBezTo>
                        <a:pt x="227" y="31"/>
                        <a:pt x="229" y="30"/>
                        <a:pt x="231" y="29"/>
                      </a:cubicBezTo>
                      <a:cubicBezTo>
                        <a:pt x="234" y="28"/>
                        <a:pt x="236" y="26"/>
                        <a:pt x="239" y="25"/>
                      </a:cubicBezTo>
                      <a:cubicBezTo>
                        <a:pt x="240" y="25"/>
                        <a:pt x="241" y="24"/>
                        <a:pt x="242" y="24"/>
                      </a:cubicBezTo>
                      <a:cubicBezTo>
                        <a:pt x="248" y="24"/>
                        <a:pt x="253" y="26"/>
                        <a:pt x="258" y="29"/>
                      </a:cubicBezTo>
                      <a:cubicBezTo>
                        <a:pt x="259" y="30"/>
                        <a:pt x="259" y="30"/>
                        <a:pt x="259" y="30"/>
                      </a:cubicBezTo>
                      <a:cubicBezTo>
                        <a:pt x="264" y="32"/>
                        <a:pt x="269" y="34"/>
                        <a:pt x="274" y="36"/>
                      </a:cubicBezTo>
                      <a:cubicBezTo>
                        <a:pt x="276" y="37"/>
                        <a:pt x="278" y="38"/>
                        <a:pt x="280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Freeform 6">
                  <a:extLst>
                    <a:ext uri="{FF2B5EF4-FFF2-40B4-BE49-F238E27FC236}">
                      <a16:creationId xmlns:a16="http://schemas.microsoft.com/office/drawing/2014/main" xmlns="" id="{E89DB0A3-4CBA-8478-B164-5B3AFD137A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924610" y="2117514"/>
                  <a:ext cx="152400" cy="146050"/>
                </a:xfrm>
                <a:custGeom>
                  <a:avLst/>
                  <a:gdLst>
                    <a:gd name="T0" fmla="*/ 7 w 14"/>
                    <a:gd name="T1" fmla="*/ 0 h 13"/>
                    <a:gd name="T2" fmla="*/ 0 w 14"/>
                    <a:gd name="T3" fmla="*/ 7 h 13"/>
                    <a:gd name="T4" fmla="*/ 7 w 14"/>
                    <a:gd name="T5" fmla="*/ 13 h 13"/>
                    <a:gd name="T6" fmla="*/ 14 w 14"/>
                    <a:gd name="T7" fmla="*/ 7 h 13"/>
                    <a:gd name="T8" fmla="*/ 7 w 14"/>
                    <a:gd name="T9" fmla="*/ 0 h 13"/>
                    <a:gd name="T10" fmla="*/ 7 w 14"/>
                    <a:gd name="T11" fmla="*/ 10 h 13"/>
                    <a:gd name="T12" fmla="*/ 4 w 14"/>
                    <a:gd name="T13" fmla="*/ 7 h 13"/>
                    <a:gd name="T14" fmla="*/ 7 w 14"/>
                    <a:gd name="T15" fmla="*/ 3 h 13"/>
                    <a:gd name="T16" fmla="*/ 10 w 14"/>
                    <a:gd name="T17" fmla="*/ 7 h 13"/>
                    <a:gd name="T18" fmla="*/ 7 w 14"/>
                    <a:gd name="T19" fmla="*/ 1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3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0"/>
                        <a:pt x="3" y="13"/>
                        <a:pt x="7" y="13"/>
                      </a:cubicBezTo>
                      <a:cubicBezTo>
                        <a:pt x="11" y="13"/>
                        <a:pt x="14" y="10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  <a:close/>
                      <a:moveTo>
                        <a:pt x="7" y="10"/>
                      </a:moveTo>
                      <a:cubicBezTo>
                        <a:pt x="5" y="10"/>
                        <a:pt x="4" y="8"/>
                        <a:pt x="4" y="7"/>
                      </a:cubicBezTo>
                      <a:cubicBezTo>
                        <a:pt x="4" y="5"/>
                        <a:pt x="5" y="3"/>
                        <a:pt x="7" y="3"/>
                      </a:cubicBezTo>
                      <a:cubicBezTo>
                        <a:pt x="9" y="3"/>
                        <a:pt x="10" y="5"/>
                        <a:pt x="10" y="7"/>
                      </a:cubicBezTo>
                      <a:cubicBezTo>
                        <a:pt x="10" y="8"/>
                        <a:pt x="9" y="10"/>
                        <a:pt x="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Freeform 7">
                  <a:extLst>
                    <a:ext uri="{FF2B5EF4-FFF2-40B4-BE49-F238E27FC236}">
                      <a16:creationId xmlns:a16="http://schemas.microsoft.com/office/drawing/2014/main" xmlns="" id="{39236111-E6C5-B627-8BA1-1701D272E18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7010" y="1411076"/>
                  <a:ext cx="142875" cy="157162"/>
                </a:xfrm>
                <a:custGeom>
                  <a:avLst/>
                  <a:gdLst>
                    <a:gd name="T0" fmla="*/ 6 w 13"/>
                    <a:gd name="T1" fmla="*/ 14 h 14"/>
                    <a:gd name="T2" fmla="*/ 13 w 13"/>
                    <a:gd name="T3" fmla="*/ 7 h 14"/>
                    <a:gd name="T4" fmla="*/ 6 w 13"/>
                    <a:gd name="T5" fmla="*/ 0 h 14"/>
                    <a:gd name="T6" fmla="*/ 0 w 13"/>
                    <a:gd name="T7" fmla="*/ 7 h 14"/>
                    <a:gd name="T8" fmla="*/ 6 w 13"/>
                    <a:gd name="T9" fmla="*/ 14 h 14"/>
                    <a:gd name="T10" fmla="*/ 6 w 13"/>
                    <a:gd name="T11" fmla="*/ 4 h 14"/>
                    <a:gd name="T12" fmla="*/ 10 w 13"/>
                    <a:gd name="T13" fmla="*/ 7 h 14"/>
                    <a:gd name="T14" fmla="*/ 6 w 13"/>
                    <a:gd name="T15" fmla="*/ 10 h 14"/>
                    <a:gd name="T16" fmla="*/ 3 w 13"/>
                    <a:gd name="T17" fmla="*/ 7 h 14"/>
                    <a:gd name="T18" fmla="*/ 6 w 13"/>
                    <a:gd name="T19" fmla="*/ 4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3" h="14">
                      <a:moveTo>
                        <a:pt x="6" y="14"/>
                      </a:moveTo>
                      <a:cubicBezTo>
                        <a:pt x="10" y="14"/>
                        <a:pt x="13" y="11"/>
                        <a:pt x="13" y="7"/>
                      </a:cubicBezTo>
                      <a:cubicBezTo>
                        <a:pt x="13" y="3"/>
                        <a:pt x="10" y="0"/>
                        <a:pt x="6" y="0"/>
                      </a:cubicBez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6" y="14"/>
                      </a:cubicBezTo>
                      <a:close/>
                      <a:moveTo>
                        <a:pt x="6" y="4"/>
                      </a:moveTo>
                      <a:cubicBezTo>
                        <a:pt x="8" y="4"/>
                        <a:pt x="10" y="5"/>
                        <a:pt x="10" y="7"/>
                      </a:cubicBezTo>
                      <a:cubicBezTo>
                        <a:pt x="10" y="9"/>
                        <a:pt x="8" y="10"/>
                        <a:pt x="6" y="10"/>
                      </a:cubicBezTo>
                      <a:cubicBezTo>
                        <a:pt x="4" y="10"/>
                        <a:pt x="3" y="9"/>
                        <a:pt x="3" y="7"/>
                      </a:cubicBezTo>
                      <a:cubicBezTo>
                        <a:pt x="3" y="5"/>
                        <a:pt x="4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Oval 8">
                  <a:extLst>
                    <a:ext uri="{FF2B5EF4-FFF2-40B4-BE49-F238E27FC236}">
                      <a16:creationId xmlns:a16="http://schemas.microsoft.com/office/drawing/2014/main" xmlns="" id="{ED21ED54-FF84-BD4B-CE14-FDB2D2AAD7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62573" y="1479339"/>
                  <a:ext cx="20637" cy="22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Freeform 9">
                  <a:extLst>
                    <a:ext uri="{FF2B5EF4-FFF2-40B4-BE49-F238E27FC236}">
                      <a16:creationId xmlns:a16="http://schemas.microsoft.com/office/drawing/2014/main" xmlns="" id="{99467153-ADE0-C923-A1DD-0260F2D0A5F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960998" y="1579351"/>
                  <a:ext cx="601662" cy="582612"/>
                </a:xfrm>
                <a:custGeom>
                  <a:avLst/>
                  <a:gdLst>
                    <a:gd name="T0" fmla="*/ 39 w 55"/>
                    <a:gd name="T1" fmla="*/ 2 h 52"/>
                    <a:gd name="T2" fmla="*/ 35 w 55"/>
                    <a:gd name="T3" fmla="*/ 5 h 52"/>
                    <a:gd name="T4" fmla="*/ 31 w 55"/>
                    <a:gd name="T5" fmla="*/ 2 h 52"/>
                    <a:gd name="T6" fmla="*/ 31 w 55"/>
                    <a:gd name="T7" fmla="*/ 5 h 52"/>
                    <a:gd name="T8" fmla="*/ 23 w 55"/>
                    <a:gd name="T9" fmla="*/ 13 h 52"/>
                    <a:gd name="T10" fmla="*/ 15 w 55"/>
                    <a:gd name="T11" fmla="*/ 10 h 52"/>
                    <a:gd name="T12" fmla="*/ 6 w 55"/>
                    <a:gd name="T13" fmla="*/ 8 h 52"/>
                    <a:gd name="T14" fmla="*/ 2 w 55"/>
                    <a:gd name="T15" fmla="*/ 13 h 52"/>
                    <a:gd name="T16" fmla="*/ 2 w 55"/>
                    <a:gd name="T17" fmla="*/ 16 h 52"/>
                    <a:gd name="T18" fmla="*/ 0 w 55"/>
                    <a:gd name="T19" fmla="*/ 20 h 52"/>
                    <a:gd name="T20" fmla="*/ 4 w 55"/>
                    <a:gd name="T21" fmla="*/ 25 h 52"/>
                    <a:gd name="T22" fmla="*/ 4 w 55"/>
                    <a:gd name="T23" fmla="*/ 30 h 52"/>
                    <a:gd name="T24" fmla="*/ 3 w 55"/>
                    <a:gd name="T25" fmla="*/ 33 h 52"/>
                    <a:gd name="T26" fmla="*/ 4 w 55"/>
                    <a:gd name="T27" fmla="*/ 36 h 52"/>
                    <a:gd name="T28" fmla="*/ 2 w 55"/>
                    <a:gd name="T29" fmla="*/ 43 h 52"/>
                    <a:gd name="T30" fmla="*/ 2 w 55"/>
                    <a:gd name="T31" fmla="*/ 45 h 52"/>
                    <a:gd name="T32" fmla="*/ 11 w 55"/>
                    <a:gd name="T33" fmla="*/ 52 h 52"/>
                    <a:gd name="T34" fmla="*/ 19 w 55"/>
                    <a:gd name="T35" fmla="*/ 46 h 52"/>
                    <a:gd name="T36" fmla="*/ 19 w 55"/>
                    <a:gd name="T37" fmla="*/ 44 h 52"/>
                    <a:gd name="T38" fmla="*/ 11 w 55"/>
                    <a:gd name="T39" fmla="*/ 37 h 52"/>
                    <a:gd name="T40" fmla="*/ 13 w 55"/>
                    <a:gd name="T41" fmla="*/ 27 h 52"/>
                    <a:gd name="T42" fmla="*/ 36 w 55"/>
                    <a:gd name="T43" fmla="*/ 28 h 52"/>
                    <a:gd name="T44" fmla="*/ 37 w 55"/>
                    <a:gd name="T45" fmla="*/ 29 h 52"/>
                    <a:gd name="T46" fmla="*/ 42 w 55"/>
                    <a:gd name="T47" fmla="*/ 31 h 52"/>
                    <a:gd name="T48" fmla="*/ 49 w 55"/>
                    <a:gd name="T49" fmla="*/ 41 h 52"/>
                    <a:gd name="T50" fmla="*/ 53 w 55"/>
                    <a:gd name="T51" fmla="*/ 39 h 52"/>
                    <a:gd name="T52" fmla="*/ 54 w 55"/>
                    <a:gd name="T53" fmla="*/ 32 h 52"/>
                    <a:gd name="T54" fmla="*/ 53 w 55"/>
                    <a:gd name="T55" fmla="*/ 31 h 52"/>
                    <a:gd name="T56" fmla="*/ 48 w 55"/>
                    <a:gd name="T57" fmla="*/ 30 h 52"/>
                    <a:gd name="T58" fmla="*/ 42 w 55"/>
                    <a:gd name="T59" fmla="*/ 20 h 52"/>
                    <a:gd name="T60" fmla="*/ 51 w 55"/>
                    <a:gd name="T61" fmla="*/ 8 h 52"/>
                    <a:gd name="T62" fmla="*/ 52 w 55"/>
                    <a:gd name="T63" fmla="*/ 7 h 52"/>
                    <a:gd name="T64" fmla="*/ 41 w 55"/>
                    <a:gd name="T65" fmla="*/ 1 h 52"/>
                    <a:gd name="T66" fmla="*/ 44 w 55"/>
                    <a:gd name="T67" fmla="*/ 2 h 52"/>
                    <a:gd name="T68" fmla="*/ 50 w 55"/>
                    <a:gd name="T69" fmla="*/ 7 h 52"/>
                    <a:gd name="T70" fmla="*/ 40 w 55"/>
                    <a:gd name="T71" fmla="*/ 20 h 52"/>
                    <a:gd name="T72" fmla="*/ 47 w 55"/>
                    <a:gd name="T73" fmla="*/ 31 h 52"/>
                    <a:gd name="T74" fmla="*/ 52 w 55"/>
                    <a:gd name="T75" fmla="*/ 33 h 52"/>
                    <a:gd name="T76" fmla="*/ 52 w 55"/>
                    <a:gd name="T77" fmla="*/ 38 h 52"/>
                    <a:gd name="T78" fmla="*/ 43 w 55"/>
                    <a:gd name="T79" fmla="*/ 29 h 52"/>
                    <a:gd name="T80" fmla="*/ 38 w 55"/>
                    <a:gd name="T81" fmla="*/ 27 h 52"/>
                    <a:gd name="T82" fmla="*/ 11 w 55"/>
                    <a:gd name="T83" fmla="*/ 26 h 52"/>
                    <a:gd name="T84" fmla="*/ 10 w 55"/>
                    <a:gd name="T85" fmla="*/ 38 h 52"/>
                    <a:gd name="T86" fmla="*/ 15 w 55"/>
                    <a:gd name="T87" fmla="*/ 45 h 52"/>
                    <a:gd name="T88" fmla="*/ 11 w 55"/>
                    <a:gd name="T89" fmla="*/ 50 h 52"/>
                    <a:gd name="T90" fmla="*/ 3 w 55"/>
                    <a:gd name="T91" fmla="*/ 44 h 52"/>
                    <a:gd name="T92" fmla="*/ 6 w 55"/>
                    <a:gd name="T93" fmla="*/ 35 h 52"/>
                    <a:gd name="T94" fmla="*/ 5 w 55"/>
                    <a:gd name="T95" fmla="*/ 32 h 52"/>
                    <a:gd name="T96" fmla="*/ 6 w 55"/>
                    <a:gd name="T97" fmla="*/ 29 h 52"/>
                    <a:gd name="T98" fmla="*/ 4 w 55"/>
                    <a:gd name="T99" fmla="*/ 21 h 52"/>
                    <a:gd name="T100" fmla="*/ 4 w 55"/>
                    <a:gd name="T101" fmla="*/ 16 h 52"/>
                    <a:gd name="T102" fmla="*/ 6 w 55"/>
                    <a:gd name="T103" fmla="*/ 10 h 52"/>
                    <a:gd name="T104" fmla="*/ 13 w 55"/>
                    <a:gd name="T105" fmla="*/ 11 h 52"/>
                    <a:gd name="T106" fmla="*/ 19 w 55"/>
                    <a:gd name="T107" fmla="*/ 14 h 52"/>
                    <a:gd name="T108" fmla="*/ 24 w 55"/>
                    <a:gd name="T109" fmla="*/ 15 h 52"/>
                    <a:gd name="T110" fmla="*/ 33 w 55"/>
                    <a:gd name="T111" fmla="*/ 6 h 52"/>
                    <a:gd name="T112" fmla="*/ 40 w 55"/>
                    <a:gd name="T113" fmla="*/ 5 h 52"/>
                    <a:gd name="T114" fmla="*/ 40 w 55"/>
                    <a:gd name="T115" fmla="*/ 4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55" h="52">
                      <a:moveTo>
                        <a:pt x="41" y="1"/>
                      </a:moveTo>
                      <a:cubicBezTo>
                        <a:pt x="40" y="2"/>
                        <a:pt x="40" y="2"/>
                        <a:pt x="39" y="2"/>
                      </a:cubicBezTo>
                      <a:cubicBezTo>
                        <a:pt x="39" y="3"/>
                        <a:pt x="39" y="3"/>
                        <a:pt x="38" y="4"/>
                      </a:cubicBezTo>
                      <a:cubicBezTo>
                        <a:pt x="37" y="4"/>
                        <a:pt x="36" y="5"/>
                        <a:pt x="35" y="5"/>
                      </a:cubicBezTo>
                      <a:cubicBezTo>
                        <a:pt x="34" y="5"/>
                        <a:pt x="33" y="4"/>
                        <a:pt x="33" y="4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3"/>
                        <a:pt x="31" y="4"/>
                      </a:cubicBezTo>
                      <a:cubicBezTo>
                        <a:pt x="31" y="4"/>
                        <a:pt x="31" y="4"/>
                        <a:pt x="31" y="5"/>
                      </a:cubicBezTo>
                      <a:cubicBezTo>
                        <a:pt x="31" y="5"/>
                        <a:pt x="31" y="6"/>
                        <a:pt x="31" y="7"/>
                      </a:cubicBezTo>
                      <a:cubicBezTo>
                        <a:pt x="30" y="10"/>
                        <a:pt x="27" y="13"/>
                        <a:pt x="23" y="13"/>
                      </a:cubicBezTo>
                      <a:cubicBezTo>
                        <a:pt x="23" y="13"/>
                        <a:pt x="23" y="13"/>
                        <a:pt x="23" y="13"/>
                      </a:cubicBezTo>
                      <a:cubicBezTo>
                        <a:pt x="20" y="13"/>
                        <a:pt x="17" y="13"/>
                        <a:pt x="15" y="10"/>
                      </a:cubicBezTo>
                      <a:cubicBezTo>
                        <a:pt x="13" y="9"/>
                        <a:pt x="13" y="8"/>
                        <a:pt x="11" y="8"/>
                      </a:cubicBezTo>
                      <a:cubicBezTo>
                        <a:pt x="9" y="7"/>
                        <a:pt x="8" y="7"/>
                        <a:pt x="6" y="8"/>
                      </a:cubicBezTo>
                      <a:cubicBezTo>
                        <a:pt x="6" y="8"/>
                        <a:pt x="5" y="8"/>
                        <a:pt x="5" y="9"/>
                      </a:cubicBezTo>
                      <a:cubicBezTo>
                        <a:pt x="3" y="10"/>
                        <a:pt x="2" y="11"/>
                        <a:pt x="2" y="13"/>
                      </a:cubicBezTo>
                      <a:cubicBezTo>
                        <a:pt x="2" y="15"/>
                        <a:pt x="2" y="15"/>
                        <a:pt x="2" y="15"/>
                      </a:cubicBezTo>
                      <a:cubicBezTo>
                        <a:pt x="2" y="16"/>
                        <a:pt x="2" y="16"/>
                        <a:pt x="2" y="16"/>
                      </a:cubicBezTo>
                      <a:cubicBezTo>
                        <a:pt x="2" y="17"/>
                        <a:pt x="2" y="18"/>
                        <a:pt x="1" y="19"/>
                      </a:cubicBezTo>
                      <a:cubicBezTo>
                        <a:pt x="1" y="19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1"/>
                      </a:cubicBezTo>
                      <a:cubicBezTo>
                        <a:pt x="2" y="22"/>
                        <a:pt x="3" y="23"/>
                        <a:pt x="4" y="25"/>
                      </a:cubicBezTo>
                      <a:cubicBezTo>
                        <a:pt x="4" y="26"/>
                        <a:pt x="4" y="27"/>
                        <a:pt x="4" y="28"/>
                      </a:cubicBezTo>
                      <a:cubicBezTo>
                        <a:pt x="4" y="30"/>
                        <a:pt x="4" y="30"/>
                        <a:pt x="4" y="30"/>
                      </a:cubicBezTo>
                      <a:cubicBezTo>
                        <a:pt x="4" y="31"/>
                        <a:pt x="4" y="32"/>
                        <a:pt x="3" y="32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3" y="33"/>
                        <a:pt x="3" y="33"/>
                        <a:pt x="3" y="33"/>
                      </a:cubicBezTo>
                      <a:cubicBezTo>
                        <a:pt x="4" y="34"/>
                        <a:pt x="4" y="35"/>
                        <a:pt x="4" y="36"/>
                      </a:cubicBezTo>
                      <a:cubicBezTo>
                        <a:pt x="4" y="36"/>
                        <a:pt x="4" y="37"/>
                        <a:pt x="4" y="38"/>
                      </a:cubicBezTo>
                      <a:cubicBezTo>
                        <a:pt x="4" y="40"/>
                        <a:pt x="3" y="42"/>
                        <a:pt x="2" y="43"/>
                      </a:cubicBezTo>
                      <a:cubicBezTo>
                        <a:pt x="2" y="43"/>
                        <a:pt x="0" y="44"/>
                        <a:pt x="0" y="44"/>
                      </a:cubicBezTo>
                      <a:cubicBezTo>
                        <a:pt x="2" y="45"/>
                        <a:pt x="2" y="45"/>
                        <a:pt x="2" y="45"/>
                      </a:cubicBezTo>
                      <a:cubicBezTo>
                        <a:pt x="3" y="45"/>
                        <a:pt x="3" y="46"/>
                        <a:pt x="4" y="46"/>
                      </a:cubicBezTo>
                      <a:cubicBezTo>
                        <a:pt x="5" y="49"/>
                        <a:pt x="8" y="52"/>
                        <a:pt x="11" y="52"/>
                      </a:cubicBezTo>
                      <a:cubicBezTo>
                        <a:pt x="14" y="52"/>
                        <a:pt x="16" y="50"/>
                        <a:pt x="17" y="48"/>
                      </a:cubicBezTo>
                      <a:cubicBezTo>
                        <a:pt x="18" y="47"/>
                        <a:pt x="18" y="47"/>
                        <a:pt x="19" y="46"/>
                      </a:cubicBezTo>
                      <a:cubicBezTo>
                        <a:pt x="20" y="45"/>
                        <a:pt x="20" y="45"/>
                        <a:pt x="20" y="45"/>
                      </a:cubicBezTo>
                      <a:cubicBezTo>
                        <a:pt x="19" y="44"/>
                        <a:pt x="19" y="44"/>
                        <a:pt x="19" y="44"/>
                      </a:cubicBezTo>
                      <a:cubicBezTo>
                        <a:pt x="18" y="44"/>
                        <a:pt x="17" y="44"/>
                        <a:pt x="16" y="44"/>
                      </a:cubicBezTo>
                      <a:cubicBezTo>
                        <a:pt x="14" y="42"/>
                        <a:pt x="12" y="40"/>
                        <a:pt x="11" y="37"/>
                      </a:cubicBezTo>
                      <a:cubicBezTo>
                        <a:pt x="11" y="36"/>
                        <a:pt x="11" y="35"/>
                        <a:pt x="11" y="34"/>
                      </a:cubicBezTo>
                      <a:cubicBezTo>
                        <a:pt x="11" y="32"/>
                        <a:pt x="11" y="29"/>
                        <a:pt x="13" y="27"/>
                      </a:cubicBezTo>
                      <a:cubicBezTo>
                        <a:pt x="15" y="23"/>
                        <a:pt x="20" y="21"/>
                        <a:pt x="25" y="21"/>
                      </a:cubicBezTo>
                      <a:cubicBezTo>
                        <a:pt x="30" y="21"/>
                        <a:pt x="34" y="24"/>
                        <a:pt x="36" y="28"/>
                      </a:cubicBezTo>
                      <a:cubicBezTo>
                        <a:pt x="36" y="28"/>
                        <a:pt x="36" y="29"/>
                        <a:pt x="36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7" y="29"/>
                        <a:pt x="37" y="29"/>
                        <a:pt x="37" y="29"/>
                      </a:cubicBezTo>
                      <a:cubicBezTo>
                        <a:pt x="39" y="30"/>
                        <a:pt x="41" y="30"/>
                        <a:pt x="42" y="31"/>
                      </a:cubicBezTo>
                      <a:cubicBezTo>
                        <a:pt x="47" y="33"/>
                        <a:pt x="48" y="40"/>
                        <a:pt x="48" y="40"/>
                      </a:cubicBezTo>
                      <a:cubicBezTo>
                        <a:pt x="49" y="41"/>
                        <a:pt x="49" y="41"/>
                        <a:pt x="49" y="41"/>
                      </a:cubicBezTo>
                      <a:cubicBezTo>
                        <a:pt x="50" y="41"/>
                        <a:pt x="50" y="41"/>
                        <a:pt x="50" y="41"/>
                      </a:cubicBezTo>
                      <a:cubicBezTo>
                        <a:pt x="52" y="40"/>
                        <a:pt x="53" y="39"/>
                        <a:pt x="53" y="39"/>
                      </a:cubicBezTo>
                      <a:cubicBezTo>
                        <a:pt x="53" y="38"/>
                        <a:pt x="55" y="37"/>
                        <a:pt x="55" y="35"/>
                      </a:cubicBezTo>
                      <a:cubicBezTo>
                        <a:pt x="55" y="34"/>
                        <a:pt x="54" y="33"/>
                        <a:pt x="54" y="32"/>
                      </a:cubicBezTo>
                      <a:cubicBezTo>
                        <a:pt x="54" y="32"/>
                        <a:pt x="53" y="32"/>
                        <a:pt x="53" y="32"/>
                      </a:cubicBezTo>
                      <a:cubicBezTo>
                        <a:pt x="53" y="31"/>
                        <a:pt x="53" y="31"/>
                        <a:pt x="53" y="31"/>
                      </a:cubicBezTo>
                      <a:cubicBezTo>
                        <a:pt x="52" y="31"/>
                        <a:pt x="52" y="31"/>
                        <a:pt x="52" y="31"/>
                      </a:cubicBezTo>
                      <a:cubicBezTo>
                        <a:pt x="51" y="31"/>
                        <a:pt x="49" y="31"/>
                        <a:pt x="48" y="30"/>
                      </a:cubicBezTo>
                      <a:cubicBezTo>
                        <a:pt x="45" y="28"/>
                        <a:pt x="42" y="25"/>
                        <a:pt x="42" y="21"/>
                      </a:cubicBezTo>
                      <a:cubicBezTo>
                        <a:pt x="42" y="21"/>
                        <a:pt x="42" y="20"/>
                        <a:pt x="42" y="20"/>
                      </a:cubicBezTo>
                      <a:cubicBezTo>
                        <a:pt x="42" y="16"/>
                        <a:pt x="45" y="11"/>
                        <a:pt x="50" y="9"/>
                      </a:cubicBezTo>
                      <a:cubicBezTo>
                        <a:pt x="51" y="8"/>
                        <a:pt x="51" y="8"/>
                        <a:pt x="51" y="8"/>
                      </a:cubicBezTo>
                      <a:cubicBezTo>
                        <a:pt x="52" y="8"/>
                        <a:pt x="52" y="8"/>
                        <a:pt x="52" y="8"/>
                      </a:cubicBezTo>
                      <a:cubicBezTo>
                        <a:pt x="52" y="7"/>
                        <a:pt x="52" y="7"/>
                        <a:pt x="52" y="7"/>
                      </a:cubicBezTo>
                      <a:cubicBezTo>
                        <a:pt x="52" y="5"/>
                        <a:pt x="51" y="4"/>
                        <a:pt x="50" y="3"/>
                      </a:cubicBezTo>
                      <a:cubicBezTo>
                        <a:pt x="47" y="1"/>
                        <a:pt x="44" y="0"/>
                        <a:pt x="41" y="1"/>
                      </a:cubicBezTo>
                      <a:close/>
                      <a:moveTo>
                        <a:pt x="42" y="3"/>
                      </a:moveTo>
                      <a:cubicBezTo>
                        <a:pt x="42" y="2"/>
                        <a:pt x="44" y="2"/>
                        <a:pt x="44" y="2"/>
                      </a:cubicBezTo>
                      <a:cubicBezTo>
                        <a:pt x="46" y="2"/>
                        <a:pt x="47" y="3"/>
                        <a:pt x="48" y="4"/>
                      </a:cubicBezTo>
                      <a:cubicBezTo>
                        <a:pt x="49" y="5"/>
                        <a:pt x="50" y="6"/>
                        <a:pt x="50" y="7"/>
                      </a:cubicBezTo>
                      <a:cubicBezTo>
                        <a:pt x="49" y="7"/>
                        <a:pt x="49" y="7"/>
                        <a:pt x="49" y="7"/>
                      </a:cubicBezTo>
                      <a:cubicBezTo>
                        <a:pt x="44" y="10"/>
                        <a:pt x="40" y="15"/>
                        <a:pt x="40" y="20"/>
                      </a:cubicBezTo>
                      <a:cubicBezTo>
                        <a:pt x="40" y="21"/>
                        <a:pt x="40" y="21"/>
                        <a:pt x="40" y="21"/>
                      </a:cubicBezTo>
                      <a:cubicBezTo>
                        <a:pt x="40" y="25"/>
                        <a:pt x="43" y="29"/>
                        <a:pt x="47" y="31"/>
                      </a:cubicBezTo>
                      <a:cubicBezTo>
                        <a:pt x="49" y="32"/>
                        <a:pt x="50" y="33"/>
                        <a:pt x="52" y="33"/>
                      </a:cubicBezTo>
                      <a:cubicBezTo>
                        <a:pt x="52" y="33"/>
                        <a:pt x="52" y="33"/>
                        <a:pt x="52" y="33"/>
                      </a:cubicBezTo>
                      <a:cubicBezTo>
                        <a:pt x="53" y="34"/>
                        <a:pt x="53" y="34"/>
                        <a:pt x="53" y="35"/>
                      </a:cubicBezTo>
                      <a:cubicBezTo>
                        <a:pt x="53" y="36"/>
                        <a:pt x="52" y="37"/>
                        <a:pt x="52" y="38"/>
                      </a:cubicBezTo>
                      <a:cubicBezTo>
                        <a:pt x="51" y="38"/>
                        <a:pt x="50" y="39"/>
                        <a:pt x="50" y="39"/>
                      </a:cubicBezTo>
                      <a:cubicBezTo>
                        <a:pt x="49" y="35"/>
                        <a:pt x="46" y="31"/>
                        <a:pt x="43" y="29"/>
                      </a:cubicBezTo>
                      <a:cubicBezTo>
                        <a:pt x="41" y="29"/>
                        <a:pt x="40" y="28"/>
                        <a:pt x="38" y="28"/>
                      </a:cubicBezTo>
                      <a:cubicBezTo>
                        <a:pt x="38" y="28"/>
                        <a:pt x="38" y="27"/>
                        <a:pt x="38" y="27"/>
                      </a:cubicBezTo>
                      <a:cubicBezTo>
                        <a:pt x="35" y="22"/>
                        <a:pt x="31" y="20"/>
                        <a:pt x="25" y="19"/>
                      </a:cubicBezTo>
                      <a:cubicBezTo>
                        <a:pt x="19" y="19"/>
                        <a:pt x="14" y="22"/>
                        <a:pt x="11" y="26"/>
                      </a:cubicBezTo>
                      <a:cubicBezTo>
                        <a:pt x="10" y="29"/>
                        <a:pt x="9" y="31"/>
                        <a:pt x="9" y="34"/>
                      </a:cubicBezTo>
                      <a:cubicBezTo>
                        <a:pt x="9" y="35"/>
                        <a:pt x="9" y="36"/>
                        <a:pt x="10" y="38"/>
                      </a:cubicBezTo>
                      <a:cubicBezTo>
                        <a:pt x="10" y="40"/>
                        <a:pt x="12" y="42"/>
                        <a:pt x="14" y="44"/>
                      </a:cubicBezTo>
                      <a:cubicBezTo>
                        <a:pt x="14" y="45"/>
                        <a:pt x="15" y="45"/>
                        <a:pt x="15" y="45"/>
                      </a:cubicBezTo>
                      <a:cubicBezTo>
                        <a:pt x="16" y="45"/>
                        <a:pt x="17" y="46"/>
                        <a:pt x="17" y="46"/>
                      </a:cubicBezTo>
                      <a:cubicBezTo>
                        <a:pt x="16" y="48"/>
                        <a:pt x="14" y="50"/>
                        <a:pt x="11" y="50"/>
                      </a:cubicBezTo>
                      <a:cubicBezTo>
                        <a:pt x="9" y="50"/>
                        <a:pt x="6" y="48"/>
                        <a:pt x="5" y="46"/>
                      </a:cubicBezTo>
                      <a:cubicBezTo>
                        <a:pt x="5" y="45"/>
                        <a:pt x="4" y="44"/>
                        <a:pt x="3" y="44"/>
                      </a:cubicBezTo>
                      <a:cubicBezTo>
                        <a:pt x="5" y="42"/>
                        <a:pt x="6" y="40"/>
                        <a:pt x="6" y="38"/>
                      </a:cubicBezTo>
                      <a:cubicBezTo>
                        <a:pt x="6" y="37"/>
                        <a:pt x="6" y="36"/>
                        <a:pt x="6" y="35"/>
                      </a:cubicBezTo>
                      <a:cubicBezTo>
                        <a:pt x="6" y="34"/>
                        <a:pt x="5" y="34"/>
                        <a:pt x="5" y="33"/>
                      </a:cubicBezTo>
                      <a:cubicBezTo>
                        <a:pt x="5" y="33"/>
                        <a:pt x="5" y="32"/>
                        <a:pt x="5" y="32"/>
                      </a:cubicBezTo>
                      <a:cubicBezTo>
                        <a:pt x="5" y="32"/>
                        <a:pt x="6" y="31"/>
                        <a:pt x="6" y="31"/>
                      </a:cubicBezTo>
                      <a:cubicBezTo>
                        <a:pt x="6" y="30"/>
                        <a:pt x="6" y="30"/>
                        <a:pt x="6" y="29"/>
                      </a:cubicBezTo>
                      <a:cubicBezTo>
                        <a:pt x="6" y="27"/>
                        <a:pt x="6" y="26"/>
                        <a:pt x="6" y="24"/>
                      </a:cubicBezTo>
                      <a:cubicBezTo>
                        <a:pt x="5" y="23"/>
                        <a:pt x="5" y="22"/>
                        <a:pt x="4" y="21"/>
                      </a:cubicBezTo>
                      <a:cubicBezTo>
                        <a:pt x="4" y="21"/>
                        <a:pt x="3" y="20"/>
                        <a:pt x="3" y="20"/>
                      </a:cubicBezTo>
                      <a:cubicBezTo>
                        <a:pt x="4" y="19"/>
                        <a:pt x="4" y="17"/>
                        <a:pt x="4" y="16"/>
                      </a:cubicBezTo>
                      <a:cubicBezTo>
                        <a:pt x="4" y="14"/>
                        <a:pt x="3" y="12"/>
                        <a:pt x="5" y="11"/>
                      </a:cubicBezTo>
                      <a:cubicBezTo>
                        <a:pt x="5" y="11"/>
                        <a:pt x="5" y="10"/>
                        <a:pt x="6" y="10"/>
                      </a:cubicBezTo>
                      <a:cubicBezTo>
                        <a:pt x="7" y="9"/>
                        <a:pt x="9" y="9"/>
                        <a:pt x="11" y="10"/>
                      </a:cubicBezTo>
                      <a:cubicBezTo>
                        <a:pt x="12" y="10"/>
                        <a:pt x="12" y="10"/>
                        <a:pt x="13" y="11"/>
                      </a:cubicBezTo>
                      <a:cubicBezTo>
                        <a:pt x="13" y="11"/>
                        <a:pt x="14" y="12"/>
                        <a:pt x="14" y="12"/>
                      </a:cubicBezTo>
                      <a:cubicBezTo>
                        <a:pt x="16" y="13"/>
                        <a:pt x="17" y="14"/>
                        <a:pt x="19" y="14"/>
                      </a:cubicBezTo>
                      <a:cubicBezTo>
                        <a:pt x="20" y="15"/>
                        <a:pt x="22" y="15"/>
                        <a:pt x="23" y="15"/>
                      </a:cubicBezTo>
                      <a:cubicBezTo>
                        <a:pt x="24" y="15"/>
                        <a:pt x="24" y="15"/>
                        <a:pt x="24" y="15"/>
                      </a:cubicBezTo>
                      <a:cubicBezTo>
                        <a:pt x="28" y="14"/>
                        <a:pt x="32" y="11"/>
                        <a:pt x="33" y="7"/>
                      </a:cubicBezTo>
                      <a:cubicBezTo>
                        <a:pt x="33" y="7"/>
                        <a:pt x="33" y="6"/>
                        <a:pt x="33" y="6"/>
                      </a:cubicBezTo>
                      <a:cubicBezTo>
                        <a:pt x="34" y="6"/>
                        <a:pt x="34" y="6"/>
                        <a:pt x="35" y="6"/>
                      </a:cubicBezTo>
                      <a:cubicBezTo>
                        <a:pt x="36" y="7"/>
                        <a:pt x="38" y="6"/>
                        <a:pt x="40" y="5"/>
                      </a:cubicBezTo>
                      <a:cubicBezTo>
                        <a:pt x="40" y="5"/>
                        <a:pt x="40" y="4"/>
                        <a:pt x="40" y="4"/>
                      </a:cubicBezTo>
                      <a:cubicBezTo>
                        <a:pt x="40" y="4"/>
                        <a:pt x="40" y="4"/>
                        <a:pt x="40" y="4"/>
                      </a:cubicBezTo>
                      <a:cubicBezTo>
                        <a:pt x="41" y="3"/>
                        <a:pt x="41" y="3"/>
                        <a:pt x="4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0">
                  <a:extLst>
                    <a:ext uri="{FF2B5EF4-FFF2-40B4-BE49-F238E27FC236}">
                      <a16:creationId xmlns:a16="http://schemas.microsoft.com/office/drawing/2014/main" xmlns="" id="{6374DEAF-251D-F9B9-15A1-1993688298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222935" y="2006389"/>
                  <a:ext cx="187325" cy="122237"/>
                </a:xfrm>
                <a:custGeom>
                  <a:avLst/>
                  <a:gdLst>
                    <a:gd name="T0" fmla="*/ 7 w 17"/>
                    <a:gd name="T1" fmla="*/ 0 h 11"/>
                    <a:gd name="T2" fmla="*/ 7 w 17"/>
                    <a:gd name="T3" fmla="*/ 2 h 11"/>
                    <a:gd name="T4" fmla="*/ 1 w 17"/>
                    <a:gd name="T5" fmla="*/ 6 h 11"/>
                    <a:gd name="T6" fmla="*/ 0 w 17"/>
                    <a:gd name="T7" fmla="*/ 7 h 11"/>
                    <a:gd name="T8" fmla="*/ 2 w 17"/>
                    <a:gd name="T9" fmla="*/ 8 h 11"/>
                    <a:gd name="T10" fmla="*/ 5 w 17"/>
                    <a:gd name="T11" fmla="*/ 10 h 11"/>
                    <a:gd name="T12" fmla="*/ 5 w 17"/>
                    <a:gd name="T13" fmla="*/ 11 h 11"/>
                    <a:gd name="T14" fmla="*/ 10 w 17"/>
                    <a:gd name="T15" fmla="*/ 11 h 11"/>
                    <a:gd name="T16" fmla="*/ 12 w 17"/>
                    <a:gd name="T17" fmla="*/ 10 h 11"/>
                    <a:gd name="T18" fmla="*/ 14 w 17"/>
                    <a:gd name="T19" fmla="*/ 9 h 11"/>
                    <a:gd name="T20" fmla="*/ 15 w 17"/>
                    <a:gd name="T21" fmla="*/ 8 h 11"/>
                    <a:gd name="T22" fmla="*/ 16 w 17"/>
                    <a:gd name="T23" fmla="*/ 6 h 11"/>
                    <a:gd name="T24" fmla="*/ 16 w 17"/>
                    <a:gd name="T25" fmla="*/ 2 h 11"/>
                    <a:gd name="T26" fmla="*/ 14 w 17"/>
                    <a:gd name="T27" fmla="*/ 0 h 11"/>
                    <a:gd name="T28" fmla="*/ 11 w 17"/>
                    <a:gd name="T29" fmla="*/ 0 h 11"/>
                    <a:gd name="T30" fmla="*/ 11 w 17"/>
                    <a:gd name="T31" fmla="*/ 0 h 11"/>
                    <a:gd name="T32" fmla="*/ 8 w 17"/>
                    <a:gd name="T33" fmla="*/ 0 h 11"/>
                    <a:gd name="T34" fmla="*/ 8 w 17"/>
                    <a:gd name="T35" fmla="*/ 0 h 11"/>
                    <a:gd name="T36" fmla="*/ 7 w 17"/>
                    <a:gd name="T37" fmla="*/ 0 h 11"/>
                    <a:gd name="T38" fmla="*/ 11 w 17"/>
                    <a:gd name="T39" fmla="*/ 1 h 11"/>
                    <a:gd name="T40" fmla="*/ 11 w 17"/>
                    <a:gd name="T41" fmla="*/ 1 h 11"/>
                    <a:gd name="T42" fmla="*/ 13 w 17"/>
                    <a:gd name="T43" fmla="*/ 2 h 11"/>
                    <a:gd name="T44" fmla="*/ 15 w 17"/>
                    <a:gd name="T45" fmla="*/ 5 h 11"/>
                    <a:gd name="T46" fmla="*/ 13 w 17"/>
                    <a:gd name="T47" fmla="*/ 8 h 11"/>
                    <a:gd name="T48" fmla="*/ 11 w 17"/>
                    <a:gd name="T49" fmla="*/ 9 h 11"/>
                    <a:gd name="T50" fmla="*/ 9 w 17"/>
                    <a:gd name="T51" fmla="*/ 9 h 11"/>
                    <a:gd name="T52" fmla="*/ 6 w 17"/>
                    <a:gd name="T53" fmla="*/ 9 h 11"/>
                    <a:gd name="T54" fmla="*/ 4 w 17"/>
                    <a:gd name="T55" fmla="*/ 8 h 11"/>
                    <a:gd name="T56" fmla="*/ 3 w 17"/>
                    <a:gd name="T57" fmla="*/ 7 h 11"/>
                    <a:gd name="T58" fmla="*/ 8 w 17"/>
                    <a:gd name="T59" fmla="*/ 3 h 11"/>
                    <a:gd name="T60" fmla="*/ 9 w 17"/>
                    <a:gd name="T61" fmla="*/ 2 h 11"/>
                    <a:gd name="T62" fmla="*/ 11 w 17"/>
                    <a:gd name="T63" fmla="*/ 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7" h="11">
                      <a:moveTo>
                        <a:pt x="7" y="0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6" y="4"/>
                        <a:pt x="4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4" y="10"/>
                        <a:pt x="5" y="10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7" y="11"/>
                        <a:pt x="8" y="11"/>
                        <a:pt x="10" y="11"/>
                      </a:cubicBezTo>
                      <a:cubicBezTo>
                        <a:pt x="10" y="11"/>
                        <a:pt x="11" y="11"/>
                        <a:pt x="12" y="10"/>
                      </a:cubicBezTo>
                      <a:cubicBezTo>
                        <a:pt x="14" y="9"/>
                        <a:pt x="14" y="9"/>
                        <a:pt x="14" y="9"/>
                      </a:cubicBezTo>
                      <a:cubicBezTo>
                        <a:pt x="14" y="9"/>
                        <a:pt x="15" y="8"/>
                        <a:pt x="15" y="8"/>
                      </a:cubicBezTo>
                      <a:cubicBezTo>
                        <a:pt x="15" y="7"/>
                        <a:pt x="16" y="7"/>
                        <a:pt x="16" y="6"/>
                      </a:cubicBezTo>
                      <a:cubicBezTo>
                        <a:pt x="17" y="5"/>
                        <a:pt x="16" y="3"/>
                        <a:pt x="16" y="2"/>
                      </a:cubicBezTo>
                      <a:cubicBezTo>
                        <a:pt x="15" y="1"/>
                        <a:pt x="14" y="1"/>
                        <a:pt x="14" y="0"/>
                      </a:cubicBezTo>
                      <a:cubicBezTo>
                        <a:pt x="13" y="0"/>
                        <a:pt x="12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9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lnTo>
                        <a:pt x="7" y="0"/>
                      </a:lnTo>
                      <a:close/>
                      <a:moveTo>
                        <a:pt x="11" y="1"/>
                      </a:move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3" y="2"/>
                      </a:cubicBezTo>
                      <a:cubicBezTo>
                        <a:pt x="14" y="2"/>
                        <a:pt x="15" y="3"/>
                        <a:pt x="15" y="5"/>
                      </a:cubicBezTo>
                      <a:cubicBezTo>
                        <a:pt x="14" y="6"/>
                        <a:pt x="14" y="7"/>
                        <a:pt x="13" y="8"/>
                      </a:cubicBezTo>
                      <a:cubicBezTo>
                        <a:pt x="11" y="9"/>
                        <a:pt x="11" y="9"/>
                        <a:pt x="11" y="9"/>
                      </a:cubicBezTo>
                      <a:cubicBezTo>
                        <a:pt x="11" y="9"/>
                        <a:pt x="10" y="9"/>
                        <a:pt x="9" y="9"/>
                      </a:cubicBezTo>
                      <a:cubicBezTo>
                        <a:pt x="8" y="10"/>
                        <a:pt x="7" y="9"/>
                        <a:pt x="6" y="9"/>
                      </a:cubicBezTo>
                      <a:cubicBezTo>
                        <a:pt x="6" y="9"/>
                        <a:pt x="4" y="8"/>
                        <a:pt x="4" y="8"/>
                      </a:cubicBezTo>
                      <a:cubicBezTo>
                        <a:pt x="4" y="8"/>
                        <a:pt x="3" y="7"/>
                        <a:pt x="3" y="7"/>
                      </a:cubicBezTo>
                      <a:cubicBezTo>
                        <a:pt x="6" y="6"/>
                        <a:pt x="7" y="5"/>
                        <a:pt x="8" y="3"/>
                      </a:cubicBezTo>
                      <a:cubicBezTo>
                        <a:pt x="8" y="3"/>
                        <a:pt x="9" y="2"/>
                        <a:pt x="9" y="2"/>
                      </a:cubicBezTo>
                      <a:cubicBezTo>
                        <a:pt x="10" y="2"/>
                        <a:pt x="10" y="2"/>
                        <a:pt x="1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 11">
                  <a:extLst>
                    <a:ext uri="{FF2B5EF4-FFF2-40B4-BE49-F238E27FC236}">
                      <a16:creationId xmlns:a16="http://schemas.microsoft.com/office/drawing/2014/main" xmlns="" id="{3351E524-84C5-0AE0-D993-B99684C8572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919598" y="1680951"/>
                  <a:ext cx="942975" cy="436562"/>
                </a:xfrm>
                <a:custGeom>
                  <a:avLst/>
                  <a:gdLst>
                    <a:gd name="T0" fmla="*/ 86 w 86"/>
                    <a:gd name="T1" fmla="*/ 3 h 39"/>
                    <a:gd name="T2" fmla="*/ 69 w 86"/>
                    <a:gd name="T3" fmla="*/ 1 h 39"/>
                    <a:gd name="T4" fmla="*/ 60 w 86"/>
                    <a:gd name="T5" fmla="*/ 8 h 39"/>
                    <a:gd name="T6" fmla="*/ 55 w 86"/>
                    <a:gd name="T7" fmla="*/ 16 h 39"/>
                    <a:gd name="T8" fmla="*/ 50 w 86"/>
                    <a:gd name="T9" fmla="*/ 13 h 39"/>
                    <a:gd name="T10" fmla="*/ 20 w 86"/>
                    <a:gd name="T11" fmla="*/ 16 h 39"/>
                    <a:gd name="T12" fmla="*/ 18 w 86"/>
                    <a:gd name="T13" fmla="*/ 18 h 39"/>
                    <a:gd name="T14" fmla="*/ 3 w 86"/>
                    <a:gd name="T15" fmla="*/ 27 h 39"/>
                    <a:gd name="T16" fmla="*/ 1 w 86"/>
                    <a:gd name="T17" fmla="*/ 28 h 39"/>
                    <a:gd name="T18" fmla="*/ 6 w 86"/>
                    <a:gd name="T19" fmla="*/ 31 h 39"/>
                    <a:gd name="T20" fmla="*/ 20 w 86"/>
                    <a:gd name="T21" fmla="*/ 29 h 39"/>
                    <a:gd name="T22" fmla="*/ 32 w 86"/>
                    <a:gd name="T23" fmla="*/ 22 h 39"/>
                    <a:gd name="T24" fmla="*/ 44 w 86"/>
                    <a:gd name="T25" fmla="*/ 22 h 39"/>
                    <a:gd name="T26" fmla="*/ 46 w 86"/>
                    <a:gd name="T27" fmla="*/ 22 h 39"/>
                    <a:gd name="T28" fmla="*/ 53 w 86"/>
                    <a:gd name="T29" fmla="*/ 17 h 39"/>
                    <a:gd name="T30" fmla="*/ 57 w 86"/>
                    <a:gd name="T31" fmla="*/ 16 h 39"/>
                    <a:gd name="T32" fmla="*/ 66 w 86"/>
                    <a:gd name="T33" fmla="*/ 24 h 39"/>
                    <a:gd name="T34" fmla="*/ 64 w 86"/>
                    <a:gd name="T35" fmla="*/ 30 h 39"/>
                    <a:gd name="T36" fmla="*/ 63 w 86"/>
                    <a:gd name="T37" fmla="*/ 31 h 39"/>
                    <a:gd name="T38" fmla="*/ 66 w 86"/>
                    <a:gd name="T39" fmla="*/ 34 h 39"/>
                    <a:gd name="T40" fmla="*/ 67 w 86"/>
                    <a:gd name="T41" fmla="*/ 36 h 39"/>
                    <a:gd name="T42" fmla="*/ 76 w 86"/>
                    <a:gd name="T43" fmla="*/ 39 h 39"/>
                    <a:gd name="T44" fmla="*/ 80 w 86"/>
                    <a:gd name="T45" fmla="*/ 38 h 39"/>
                    <a:gd name="T46" fmla="*/ 78 w 86"/>
                    <a:gd name="T47" fmla="*/ 32 h 39"/>
                    <a:gd name="T48" fmla="*/ 81 w 86"/>
                    <a:gd name="T49" fmla="*/ 25 h 39"/>
                    <a:gd name="T50" fmla="*/ 81 w 86"/>
                    <a:gd name="T51" fmla="*/ 24 h 39"/>
                    <a:gd name="T52" fmla="*/ 77 w 86"/>
                    <a:gd name="T53" fmla="*/ 15 h 39"/>
                    <a:gd name="T54" fmla="*/ 84 w 86"/>
                    <a:gd name="T55" fmla="*/ 4 h 39"/>
                    <a:gd name="T56" fmla="*/ 45 w 86"/>
                    <a:gd name="T57" fmla="*/ 20 h 39"/>
                    <a:gd name="T58" fmla="*/ 40 w 86"/>
                    <a:gd name="T59" fmla="*/ 19 h 39"/>
                    <a:gd name="T60" fmla="*/ 24 w 86"/>
                    <a:gd name="T61" fmla="*/ 24 h 39"/>
                    <a:gd name="T62" fmla="*/ 12 w 86"/>
                    <a:gd name="T63" fmla="*/ 27 h 39"/>
                    <a:gd name="T64" fmla="*/ 22 w 86"/>
                    <a:gd name="T65" fmla="*/ 17 h 39"/>
                    <a:gd name="T66" fmla="*/ 26 w 86"/>
                    <a:gd name="T67" fmla="*/ 12 h 39"/>
                    <a:gd name="T68" fmla="*/ 50 w 86"/>
                    <a:gd name="T69" fmla="*/ 15 h 39"/>
                    <a:gd name="T70" fmla="*/ 47 w 86"/>
                    <a:gd name="T71" fmla="*/ 18 h 39"/>
                    <a:gd name="T72" fmla="*/ 75 w 86"/>
                    <a:gd name="T73" fmla="*/ 15 h 39"/>
                    <a:gd name="T74" fmla="*/ 79 w 86"/>
                    <a:gd name="T75" fmla="*/ 24 h 39"/>
                    <a:gd name="T76" fmla="*/ 77 w 86"/>
                    <a:gd name="T77" fmla="*/ 32 h 39"/>
                    <a:gd name="T78" fmla="*/ 76 w 86"/>
                    <a:gd name="T79" fmla="*/ 37 h 39"/>
                    <a:gd name="T80" fmla="*/ 68 w 86"/>
                    <a:gd name="T81" fmla="*/ 35 h 39"/>
                    <a:gd name="T82" fmla="*/ 67 w 86"/>
                    <a:gd name="T83" fmla="*/ 33 h 39"/>
                    <a:gd name="T84" fmla="*/ 68 w 86"/>
                    <a:gd name="T85" fmla="*/ 25 h 39"/>
                    <a:gd name="T86" fmla="*/ 63 w 86"/>
                    <a:gd name="T87" fmla="*/ 16 h 39"/>
                    <a:gd name="T88" fmla="*/ 59 w 86"/>
                    <a:gd name="T89" fmla="*/ 14 h 39"/>
                    <a:gd name="T90" fmla="*/ 60 w 86"/>
                    <a:gd name="T91" fmla="*/ 11 h 39"/>
                    <a:gd name="T92" fmla="*/ 66 w 86"/>
                    <a:gd name="T93" fmla="*/ 4 h 39"/>
                    <a:gd name="T94" fmla="*/ 82 w 86"/>
                    <a:gd name="T95" fmla="*/ 3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86" h="39">
                      <a:moveTo>
                        <a:pt x="84" y="4"/>
                      </a:moveTo>
                      <a:cubicBezTo>
                        <a:pt x="86" y="3"/>
                        <a:pt x="86" y="3"/>
                        <a:pt x="86" y="3"/>
                      </a:cubicBezTo>
                      <a:cubicBezTo>
                        <a:pt x="84" y="2"/>
                        <a:pt x="84" y="2"/>
                        <a:pt x="84" y="2"/>
                      </a:cubicBezTo>
                      <a:cubicBezTo>
                        <a:pt x="79" y="0"/>
                        <a:pt x="73" y="0"/>
                        <a:pt x="69" y="1"/>
                      </a:cubicBezTo>
                      <a:cubicBezTo>
                        <a:pt x="67" y="2"/>
                        <a:pt x="65" y="3"/>
                        <a:pt x="63" y="5"/>
                      </a:cubicBezTo>
                      <a:cubicBezTo>
                        <a:pt x="62" y="6"/>
                        <a:pt x="61" y="7"/>
                        <a:pt x="60" y="8"/>
                      </a:cubicBezTo>
                      <a:cubicBezTo>
                        <a:pt x="59" y="10"/>
                        <a:pt x="59" y="11"/>
                        <a:pt x="58" y="13"/>
                      </a:cubicBezTo>
                      <a:cubicBezTo>
                        <a:pt x="57" y="14"/>
                        <a:pt x="56" y="15"/>
                        <a:pt x="55" y="16"/>
                      </a:cubicBezTo>
                      <a:cubicBezTo>
                        <a:pt x="54" y="16"/>
                        <a:pt x="53" y="15"/>
                        <a:pt x="53" y="15"/>
                      </a:cubicBezTo>
                      <a:cubicBezTo>
                        <a:pt x="52" y="15"/>
                        <a:pt x="51" y="14"/>
                        <a:pt x="50" y="13"/>
                      </a:cubicBezTo>
                      <a:cubicBezTo>
                        <a:pt x="47" y="11"/>
                        <a:pt x="34" y="2"/>
                        <a:pt x="24" y="11"/>
                      </a:cubicBezTo>
                      <a:cubicBezTo>
                        <a:pt x="23" y="13"/>
                        <a:pt x="22" y="14"/>
                        <a:pt x="20" y="16"/>
                      </a:cubicBezTo>
                      <a:cubicBezTo>
                        <a:pt x="20" y="16"/>
                        <a:pt x="20" y="16"/>
                        <a:pt x="20" y="16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6" y="22"/>
                        <a:pt x="13" y="24"/>
                        <a:pt x="11" y="25"/>
                      </a:cubicBezTo>
                      <a:cubicBezTo>
                        <a:pt x="8" y="26"/>
                        <a:pt x="6" y="27"/>
                        <a:pt x="3" y="27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0" y="28"/>
                        <a:pt x="1" y="28"/>
                        <a:pt x="1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4" y="30"/>
                        <a:pt x="5" y="30"/>
                        <a:pt x="6" y="31"/>
                      </a:cubicBezTo>
                      <a:cubicBezTo>
                        <a:pt x="8" y="31"/>
                        <a:pt x="9" y="31"/>
                        <a:pt x="11" y="31"/>
                      </a:cubicBezTo>
                      <a:cubicBezTo>
                        <a:pt x="14" y="32"/>
                        <a:pt x="17" y="31"/>
                        <a:pt x="20" y="29"/>
                      </a:cubicBezTo>
                      <a:cubicBezTo>
                        <a:pt x="22" y="28"/>
                        <a:pt x="23" y="27"/>
                        <a:pt x="25" y="26"/>
                      </a:cubicBezTo>
                      <a:cubicBezTo>
                        <a:pt x="27" y="24"/>
                        <a:pt x="29" y="23"/>
                        <a:pt x="32" y="22"/>
                      </a:cubicBezTo>
                      <a:cubicBezTo>
                        <a:pt x="34" y="21"/>
                        <a:pt x="37" y="21"/>
                        <a:pt x="40" y="21"/>
                      </a:cubicBezTo>
                      <a:cubicBezTo>
                        <a:pt x="42" y="21"/>
                        <a:pt x="43" y="21"/>
                        <a:pt x="44" y="22"/>
                      </a:cubicBezTo>
                      <a:cubicBezTo>
                        <a:pt x="46" y="22"/>
                        <a:pt x="46" y="22"/>
                        <a:pt x="46" y="22"/>
                      </a:cubicBezTo>
                      <a:cubicBezTo>
                        <a:pt x="46" y="22"/>
                        <a:pt x="46" y="22"/>
                        <a:pt x="46" y="22"/>
                      </a:cubicBezTo>
                      <a:cubicBezTo>
                        <a:pt x="47" y="21"/>
                        <a:pt x="48" y="20"/>
                        <a:pt x="48" y="19"/>
                      </a:cubicBezTo>
                      <a:cubicBezTo>
                        <a:pt x="50" y="18"/>
                        <a:pt x="51" y="17"/>
                        <a:pt x="53" y="17"/>
                      </a:cubicBezTo>
                      <a:cubicBezTo>
                        <a:pt x="55" y="16"/>
                        <a:pt x="55" y="16"/>
                        <a:pt x="55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cubicBezTo>
                        <a:pt x="59" y="16"/>
                        <a:pt x="61" y="17"/>
                        <a:pt x="62" y="18"/>
                      </a:cubicBezTo>
                      <a:cubicBezTo>
                        <a:pt x="64" y="19"/>
                        <a:pt x="66" y="21"/>
                        <a:pt x="66" y="24"/>
                      </a:cubicBezTo>
                      <a:cubicBezTo>
                        <a:pt x="66" y="25"/>
                        <a:pt x="66" y="25"/>
                        <a:pt x="66" y="25"/>
                      </a:cubicBezTo>
                      <a:cubicBezTo>
                        <a:pt x="66" y="27"/>
                        <a:pt x="65" y="29"/>
                        <a:pt x="64" y="30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63" y="31"/>
                        <a:pt x="63" y="31"/>
                        <a:pt x="63" y="31"/>
                      </a:cubicBezTo>
                      <a:cubicBezTo>
                        <a:pt x="64" y="32"/>
                        <a:pt x="64" y="32"/>
                        <a:pt x="64" y="32"/>
                      </a:cubicBezTo>
                      <a:cubicBezTo>
                        <a:pt x="65" y="32"/>
                        <a:pt x="66" y="34"/>
                        <a:pt x="66" y="34"/>
                      </a:cubicBezTo>
                      <a:cubicBezTo>
                        <a:pt x="66" y="34"/>
                        <a:pt x="66" y="35"/>
                        <a:pt x="66" y="35"/>
                      </a:cubicBezTo>
                      <a:cubicBezTo>
                        <a:pt x="67" y="35"/>
                        <a:pt x="67" y="36"/>
                        <a:pt x="67" y="36"/>
                      </a:cubicBezTo>
                      <a:cubicBezTo>
                        <a:pt x="67" y="36"/>
                        <a:pt x="68" y="37"/>
                        <a:pt x="71" y="38"/>
                      </a:cubicBezTo>
                      <a:cubicBezTo>
                        <a:pt x="72" y="39"/>
                        <a:pt x="74" y="39"/>
                        <a:pt x="76" y="39"/>
                      </a:cubicBezTo>
                      <a:cubicBezTo>
                        <a:pt x="77" y="39"/>
                        <a:pt x="78" y="38"/>
                        <a:pt x="79" y="38"/>
                      </a:cubicBezTo>
                      <a:cubicBezTo>
                        <a:pt x="80" y="38"/>
                        <a:pt x="80" y="38"/>
                        <a:pt x="80" y="38"/>
                      </a:cubicBezTo>
                      <a:cubicBezTo>
                        <a:pt x="79" y="37"/>
                        <a:pt x="79" y="37"/>
                        <a:pt x="79" y="37"/>
                      </a:cubicBezTo>
                      <a:cubicBezTo>
                        <a:pt x="79" y="35"/>
                        <a:pt x="78" y="34"/>
                        <a:pt x="78" y="32"/>
                      </a:cubicBezTo>
                      <a:cubicBezTo>
                        <a:pt x="78" y="31"/>
                        <a:pt x="78" y="31"/>
                        <a:pt x="78" y="31"/>
                      </a:cubicBezTo>
                      <a:cubicBezTo>
                        <a:pt x="79" y="29"/>
                        <a:pt x="79" y="27"/>
                        <a:pt x="81" y="25"/>
                      </a:cubicBezTo>
                      <a:cubicBezTo>
                        <a:pt x="81" y="24"/>
                        <a:pt x="81" y="24"/>
                        <a:pt x="81" y="24"/>
                      </a:cubicBezTo>
                      <a:cubicBezTo>
                        <a:pt x="81" y="24"/>
                        <a:pt x="81" y="24"/>
                        <a:pt x="81" y="24"/>
                      </a:cubicBezTo>
                      <a:cubicBezTo>
                        <a:pt x="80" y="23"/>
                        <a:pt x="79" y="22"/>
                        <a:pt x="79" y="21"/>
                      </a:cubicBezTo>
                      <a:cubicBezTo>
                        <a:pt x="78" y="19"/>
                        <a:pt x="77" y="17"/>
                        <a:pt x="77" y="15"/>
                      </a:cubicBezTo>
                      <a:cubicBezTo>
                        <a:pt x="77" y="12"/>
                        <a:pt x="78" y="10"/>
                        <a:pt x="80" y="7"/>
                      </a:cubicBezTo>
                      <a:cubicBezTo>
                        <a:pt x="81" y="6"/>
                        <a:pt x="83" y="5"/>
                        <a:pt x="84" y="4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6" y="19"/>
                        <a:pt x="45" y="20"/>
                      </a:cubicBezTo>
                      <a:cubicBezTo>
                        <a:pt x="45" y="20"/>
                        <a:pt x="45" y="20"/>
                        <a:pt x="45" y="20"/>
                      </a:cubicBezTo>
                      <a:cubicBezTo>
                        <a:pt x="44" y="20"/>
                        <a:pt x="42" y="19"/>
                        <a:pt x="40" y="19"/>
                      </a:cubicBezTo>
                      <a:cubicBezTo>
                        <a:pt x="37" y="19"/>
                        <a:pt x="34" y="19"/>
                        <a:pt x="31" y="20"/>
                      </a:cubicBezTo>
                      <a:cubicBezTo>
                        <a:pt x="28" y="21"/>
                        <a:pt x="26" y="23"/>
                        <a:pt x="24" y="24"/>
                      </a:cubicBezTo>
                      <a:cubicBezTo>
                        <a:pt x="17" y="30"/>
                        <a:pt x="12" y="31"/>
                        <a:pt x="6" y="28"/>
                      </a:cubicBezTo>
                      <a:cubicBezTo>
                        <a:pt x="8" y="28"/>
                        <a:pt x="10" y="28"/>
                        <a:pt x="12" y="27"/>
                      </a:cubicBezTo>
                      <a:cubicBezTo>
                        <a:pt x="15" y="25"/>
                        <a:pt x="17" y="23"/>
                        <a:pt x="20" y="20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3" y="15"/>
                        <a:pt x="24" y="14"/>
                        <a:pt x="26" y="12"/>
                      </a:cubicBezTo>
                      <a:cubicBezTo>
                        <a:pt x="34" y="5"/>
                        <a:pt x="46" y="12"/>
                        <a:pt x="49" y="15"/>
                      </a:cubicBezTo>
                      <a:cubicBezTo>
                        <a:pt x="50" y="15"/>
                        <a:pt x="50" y="15"/>
                        <a:pt x="50" y="15"/>
                      </a:cubicBezTo>
                      <a:cubicBezTo>
                        <a:pt x="50" y="15"/>
                        <a:pt x="50" y="15"/>
                        <a:pt x="50" y="16"/>
                      </a:cubicBezTo>
                      <a:cubicBezTo>
                        <a:pt x="49" y="16"/>
                        <a:pt x="48" y="17"/>
                        <a:pt x="47" y="18"/>
                      </a:cubicBezTo>
                      <a:close/>
                      <a:moveTo>
                        <a:pt x="79" y="6"/>
                      </a:moveTo>
                      <a:cubicBezTo>
                        <a:pt x="76" y="9"/>
                        <a:pt x="75" y="12"/>
                        <a:pt x="75" y="15"/>
                      </a:cubicBezTo>
                      <a:cubicBezTo>
                        <a:pt x="75" y="18"/>
                        <a:pt x="76" y="20"/>
                        <a:pt x="77" y="22"/>
                      </a:cubicBezTo>
                      <a:cubicBezTo>
                        <a:pt x="78" y="23"/>
                        <a:pt x="78" y="24"/>
                        <a:pt x="79" y="24"/>
                      </a:cubicBezTo>
                      <a:cubicBezTo>
                        <a:pt x="78" y="26"/>
                        <a:pt x="77" y="29"/>
                        <a:pt x="77" y="31"/>
                      </a:cubicBezTo>
                      <a:cubicBezTo>
                        <a:pt x="77" y="32"/>
                        <a:pt x="77" y="32"/>
                        <a:pt x="77" y="32"/>
                      </a:cubicBezTo>
                      <a:cubicBezTo>
                        <a:pt x="77" y="34"/>
                        <a:pt x="77" y="35"/>
                        <a:pt x="78" y="37"/>
                      </a:cubicBezTo>
                      <a:cubicBezTo>
                        <a:pt x="77" y="37"/>
                        <a:pt x="77" y="37"/>
                        <a:pt x="76" y="37"/>
                      </a:cubicBezTo>
                      <a:cubicBezTo>
                        <a:pt x="74" y="37"/>
                        <a:pt x="73" y="37"/>
                        <a:pt x="71" y="37"/>
                      </a:cubicBezTo>
                      <a:cubicBezTo>
                        <a:pt x="70" y="36"/>
                        <a:pt x="69" y="36"/>
                        <a:pt x="68" y="35"/>
                      </a:cubicBezTo>
                      <a:cubicBezTo>
                        <a:pt x="68" y="35"/>
                        <a:pt x="68" y="34"/>
                        <a:pt x="68" y="34"/>
                      </a:cubicBezTo>
                      <a:cubicBezTo>
                        <a:pt x="68" y="34"/>
                        <a:pt x="67" y="33"/>
                        <a:pt x="67" y="33"/>
                      </a:cubicBezTo>
                      <a:cubicBezTo>
                        <a:pt x="67" y="33"/>
                        <a:pt x="67" y="32"/>
                        <a:pt x="66" y="31"/>
                      </a:cubicBezTo>
                      <a:cubicBezTo>
                        <a:pt x="67" y="29"/>
                        <a:pt x="68" y="27"/>
                        <a:pt x="68" y="25"/>
                      </a:cubicBezTo>
                      <a:cubicBezTo>
                        <a:pt x="68" y="24"/>
                        <a:pt x="68" y="24"/>
                        <a:pt x="68" y="24"/>
                      </a:cubicBezTo>
                      <a:cubicBezTo>
                        <a:pt x="67" y="21"/>
                        <a:pt x="66" y="18"/>
                        <a:pt x="63" y="16"/>
                      </a:cubicBezTo>
                      <a:cubicBezTo>
                        <a:pt x="62" y="16"/>
                        <a:pt x="60" y="15"/>
                        <a:pt x="59" y="15"/>
                      </a:cubicBezTo>
                      <a:cubicBezTo>
                        <a:pt x="59" y="14"/>
                        <a:pt x="59" y="14"/>
                        <a:pt x="59" y="14"/>
                      </a:cubicBezTo>
                      <a:cubicBezTo>
                        <a:pt x="59" y="14"/>
                        <a:pt x="59" y="13"/>
                        <a:pt x="59" y="13"/>
                      </a:cubicBezTo>
                      <a:cubicBezTo>
                        <a:pt x="60" y="12"/>
                        <a:pt x="60" y="12"/>
                        <a:pt x="60" y="11"/>
                      </a:cubicBezTo>
                      <a:cubicBezTo>
                        <a:pt x="61" y="11"/>
                        <a:pt x="61" y="10"/>
                        <a:pt x="62" y="9"/>
                      </a:cubicBezTo>
                      <a:cubicBezTo>
                        <a:pt x="63" y="7"/>
                        <a:pt x="64" y="6"/>
                        <a:pt x="66" y="4"/>
                      </a:cubicBezTo>
                      <a:cubicBezTo>
                        <a:pt x="67" y="4"/>
                        <a:pt x="68" y="3"/>
                        <a:pt x="69" y="3"/>
                      </a:cubicBezTo>
                      <a:cubicBezTo>
                        <a:pt x="73" y="2"/>
                        <a:pt x="78" y="2"/>
                        <a:pt x="82" y="3"/>
                      </a:cubicBezTo>
                      <a:cubicBezTo>
                        <a:pt x="81" y="4"/>
                        <a:pt x="80" y="5"/>
                        <a:pt x="79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 12">
                  <a:extLst>
                    <a:ext uri="{FF2B5EF4-FFF2-40B4-BE49-F238E27FC236}">
                      <a16:creationId xmlns:a16="http://schemas.microsoft.com/office/drawing/2014/main" xmlns="" id="{F53475D5-77EB-E045-699B-A91D448C33F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618223" y="1680951"/>
                  <a:ext cx="963612" cy="436562"/>
                </a:xfrm>
                <a:custGeom>
                  <a:avLst/>
                  <a:gdLst>
                    <a:gd name="T0" fmla="*/ 79 w 88"/>
                    <a:gd name="T1" fmla="*/ 12 h 39"/>
                    <a:gd name="T2" fmla="*/ 63 w 88"/>
                    <a:gd name="T3" fmla="*/ 7 h 39"/>
                    <a:gd name="T4" fmla="*/ 55 w 88"/>
                    <a:gd name="T5" fmla="*/ 10 h 39"/>
                    <a:gd name="T6" fmla="*/ 46 w 88"/>
                    <a:gd name="T7" fmla="*/ 15 h 39"/>
                    <a:gd name="T8" fmla="*/ 40 w 88"/>
                    <a:gd name="T9" fmla="*/ 15 h 39"/>
                    <a:gd name="T10" fmla="*/ 36 w 88"/>
                    <a:gd name="T11" fmla="*/ 23 h 39"/>
                    <a:gd name="T12" fmla="*/ 32 w 88"/>
                    <a:gd name="T13" fmla="*/ 25 h 39"/>
                    <a:gd name="T14" fmla="*/ 26 w 88"/>
                    <a:gd name="T15" fmla="*/ 26 h 39"/>
                    <a:gd name="T16" fmla="*/ 17 w 88"/>
                    <a:gd name="T17" fmla="*/ 16 h 39"/>
                    <a:gd name="T18" fmla="*/ 19 w 88"/>
                    <a:gd name="T19" fmla="*/ 10 h 39"/>
                    <a:gd name="T20" fmla="*/ 18 w 88"/>
                    <a:gd name="T21" fmla="*/ 9 h 39"/>
                    <a:gd name="T22" fmla="*/ 4 w 88"/>
                    <a:gd name="T23" fmla="*/ 0 h 39"/>
                    <a:gd name="T24" fmla="*/ 6 w 88"/>
                    <a:gd name="T25" fmla="*/ 5 h 39"/>
                    <a:gd name="T26" fmla="*/ 9 w 88"/>
                    <a:gd name="T27" fmla="*/ 13 h 39"/>
                    <a:gd name="T28" fmla="*/ 4 w 88"/>
                    <a:gd name="T29" fmla="*/ 23 h 39"/>
                    <a:gd name="T30" fmla="*/ 3 w 88"/>
                    <a:gd name="T31" fmla="*/ 24 h 39"/>
                    <a:gd name="T32" fmla="*/ 1 w 88"/>
                    <a:gd name="T33" fmla="*/ 33 h 39"/>
                    <a:gd name="T34" fmla="*/ 1 w 88"/>
                    <a:gd name="T35" fmla="*/ 35 h 39"/>
                    <a:gd name="T36" fmla="*/ 20 w 88"/>
                    <a:gd name="T37" fmla="*/ 37 h 39"/>
                    <a:gd name="T38" fmla="*/ 27 w 88"/>
                    <a:gd name="T39" fmla="*/ 30 h 39"/>
                    <a:gd name="T40" fmla="*/ 30 w 88"/>
                    <a:gd name="T41" fmla="*/ 27 h 39"/>
                    <a:gd name="T42" fmla="*/ 34 w 88"/>
                    <a:gd name="T43" fmla="*/ 27 h 39"/>
                    <a:gd name="T44" fmla="*/ 66 w 88"/>
                    <a:gd name="T45" fmla="*/ 26 h 39"/>
                    <a:gd name="T46" fmla="*/ 71 w 88"/>
                    <a:gd name="T47" fmla="*/ 23 h 39"/>
                    <a:gd name="T48" fmla="*/ 84 w 88"/>
                    <a:gd name="T49" fmla="*/ 17 h 39"/>
                    <a:gd name="T50" fmla="*/ 88 w 88"/>
                    <a:gd name="T51" fmla="*/ 16 h 39"/>
                    <a:gd name="T52" fmla="*/ 26 w 88"/>
                    <a:gd name="T53" fmla="*/ 29 h 39"/>
                    <a:gd name="T54" fmla="*/ 23 w 88"/>
                    <a:gd name="T55" fmla="*/ 33 h 39"/>
                    <a:gd name="T56" fmla="*/ 17 w 88"/>
                    <a:gd name="T57" fmla="*/ 36 h 39"/>
                    <a:gd name="T58" fmla="*/ 5 w 88"/>
                    <a:gd name="T59" fmla="*/ 26 h 39"/>
                    <a:gd name="T60" fmla="*/ 5 w 88"/>
                    <a:gd name="T61" fmla="*/ 24 h 39"/>
                    <a:gd name="T62" fmla="*/ 11 w 88"/>
                    <a:gd name="T63" fmla="*/ 13 h 39"/>
                    <a:gd name="T64" fmla="*/ 14 w 88"/>
                    <a:gd name="T65" fmla="*/ 7 h 39"/>
                    <a:gd name="T66" fmla="*/ 16 w 88"/>
                    <a:gd name="T67" fmla="*/ 12 h 39"/>
                    <a:gd name="T68" fmla="*/ 17 w 88"/>
                    <a:gd name="T69" fmla="*/ 22 h 39"/>
                    <a:gd name="T70" fmla="*/ 27 w 88"/>
                    <a:gd name="T71" fmla="*/ 27 h 39"/>
                    <a:gd name="T72" fmla="*/ 74 w 88"/>
                    <a:gd name="T73" fmla="*/ 20 h 39"/>
                    <a:gd name="T74" fmla="*/ 68 w 88"/>
                    <a:gd name="T75" fmla="*/ 23 h 39"/>
                    <a:gd name="T76" fmla="*/ 65 w 88"/>
                    <a:gd name="T77" fmla="*/ 25 h 39"/>
                    <a:gd name="T78" fmla="*/ 35 w 88"/>
                    <a:gd name="T79" fmla="*/ 26 h 39"/>
                    <a:gd name="T80" fmla="*/ 37 w 88"/>
                    <a:gd name="T81" fmla="*/ 25 h 39"/>
                    <a:gd name="T82" fmla="*/ 47 w 88"/>
                    <a:gd name="T83" fmla="*/ 16 h 39"/>
                    <a:gd name="T84" fmla="*/ 56 w 88"/>
                    <a:gd name="T85" fmla="*/ 12 h 39"/>
                    <a:gd name="T86" fmla="*/ 63 w 88"/>
                    <a:gd name="T87" fmla="*/ 9 h 39"/>
                    <a:gd name="T88" fmla="*/ 78 w 88"/>
                    <a:gd name="T89" fmla="*/ 14 h 39"/>
                    <a:gd name="T90" fmla="*/ 74 w 88"/>
                    <a:gd name="T91" fmla="*/ 20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88" h="39">
                      <a:moveTo>
                        <a:pt x="86" y="15"/>
                      </a:moveTo>
                      <a:cubicBezTo>
                        <a:pt x="79" y="12"/>
                        <a:pt x="79" y="12"/>
                        <a:pt x="79" y="12"/>
                      </a:cubicBezTo>
                      <a:cubicBezTo>
                        <a:pt x="78" y="11"/>
                        <a:pt x="78" y="11"/>
                        <a:pt x="78" y="11"/>
                      </a:cubicBezTo>
                      <a:cubicBezTo>
                        <a:pt x="73" y="9"/>
                        <a:pt x="68" y="6"/>
                        <a:pt x="63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59" y="8"/>
                        <a:pt x="57" y="9"/>
                        <a:pt x="55" y="10"/>
                      </a:cubicBezTo>
                      <a:cubicBezTo>
                        <a:pt x="53" y="11"/>
                        <a:pt x="53" y="11"/>
                        <a:pt x="53" y="11"/>
                      </a:cubicBezTo>
                      <a:cubicBezTo>
                        <a:pt x="51" y="13"/>
                        <a:pt x="49" y="14"/>
                        <a:pt x="46" y="15"/>
                      </a:cubicBezTo>
                      <a:cubicBezTo>
                        <a:pt x="45" y="15"/>
                        <a:pt x="43" y="15"/>
                        <a:pt x="42" y="15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40" y="16"/>
                        <a:pt x="40" y="16"/>
                        <a:pt x="40" y="16"/>
                      </a:cubicBezTo>
                      <a:cubicBezTo>
                        <a:pt x="40" y="19"/>
                        <a:pt x="38" y="21"/>
                        <a:pt x="36" y="23"/>
                      </a:cubicBezTo>
                      <a:cubicBezTo>
                        <a:pt x="35" y="24"/>
                        <a:pt x="34" y="24"/>
                        <a:pt x="33" y="25"/>
                      </a:cubicBez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1" y="26"/>
                        <a:pt x="31" y="26"/>
                        <a:pt x="30" y="26"/>
                      </a:cubicBezTo>
                      <a:cubicBezTo>
                        <a:pt x="29" y="26"/>
                        <a:pt x="26" y="26"/>
                        <a:pt x="26" y="26"/>
                      </a:cubicBezTo>
                      <a:cubicBezTo>
                        <a:pt x="23" y="25"/>
                        <a:pt x="20" y="24"/>
                        <a:pt x="19" y="21"/>
                      </a:cubicBezTo>
                      <a:cubicBezTo>
                        <a:pt x="18" y="20"/>
                        <a:pt x="17" y="18"/>
                        <a:pt x="17" y="16"/>
                      </a:cubicBezTo>
                      <a:cubicBezTo>
                        <a:pt x="17" y="15"/>
                        <a:pt x="17" y="14"/>
                        <a:pt x="18" y="13"/>
                      </a:cubicBezTo>
                      <a:cubicBezTo>
                        <a:pt x="18" y="12"/>
                        <a:pt x="18" y="11"/>
                        <a:pt x="19" y="10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7" y="9"/>
                        <a:pt x="16" y="8"/>
                        <a:pt x="16" y="7"/>
                      </a:cubicBezTo>
                      <a:cubicBezTo>
                        <a:pt x="14" y="2"/>
                        <a:pt x="9" y="0"/>
                        <a:pt x="4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2"/>
                        <a:pt x="5" y="3"/>
                        <a:pt x="6" y="5"/>
                      </a:cubicBezTo>
                      <a:cubicBezTo>
                        <a:pt x="7" y="6"/>
                        <a:pt x="8" y="8"/>
                        <a:pt x="8" y="10"/>
                      </a:cubicBezTo>
                      <a:cubicBezTo>
                        <a:pt x="9" y="11"/>
                        <a:pt x="9" y="12"/>
                        <a:pt x="9" y="13"/>
                      </a:cubicBezTo>
                      <a:cubicBezTo>
                        <a:pt x="9" y="14"/>
                        <a:pt x="8" y="16"/>
                        <a:pt x="8" y="18"/>
                      </a:cubicBezTo>
                      <a:cubicBezTo>
                        <a:pt x="7" y="20"/>
                        <a:pt x="5" y="22"/>
                        <a:pt x="4" y="23"/>
                      </a:cubicBezTo>
                      <a:cubicBezTo>
                        <a:pt x="3" y="23"/>
                        <a:pt x="3" y="23"/>
                        <a:pt x="3" y="23"/>
                      </a:cubicBezTo>
                      <a:cubicBezTo>
                        <a:pt x="3" y="24"/>
                        <a:pt x="3" y="24"/>
                        <a:pt x="3" y="24"/>
                      </a:cubicBezTo>
                      <a:cubicBezTo>
                        <a:pt x="3" y="26"/>
                        <a:pt x="3" y="26"/>
                        <a:pt x="3" y="26"/>
                      </a:cubicBezTo>
                      <a:cubicBezTo>
                        <a:pt x="3" y="28"/>
                        <a:pt x="2" y="31"/>
                        <a:pt x="1" y="33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6" y="38"/>
                        <a:pt x="12" y="39"/>
                        <a:pt x="17" y="38"/>
                      </a:cubicBezTo>
                      <a:cubicBezTo>
                        <a:pt x="18" y="37"/>
                        <a:pt x="19" y="37"/>
                        <a:pt x="20" y="37"/>
                      </a:cubicBezTo>
                      <a:cubicBezTo>
                        <a:pt x="22" y="36"/>
                        <a:pt x="25" y="34"/>
                        <a:pt x="26" y="32"/>
                      </a:cubicBezTo>
                      <a:cubicBezTo>
                        <a:pt x="27" y="32"/>
                        <a:pt x="27" y="31"/>
                        <a:pt x="27" y="30"/>
                      </a:cubicBezTo>
                      <a:cubicBezTo>
                        <a:pt x="28" y="29"/>
                        <a:pt x="28" y="29"/>
                        <a:pt x="29" y="28"/>
                      </a:cubicBezTo>
                      <a:cubicBezTo>
                        <a:pt x="29" y="28"/>
                        <a:pt x="29" y="27"/>
                        <a:pt x="30" y="27"/>
                      </a:cubicBezTo>
                      <a:cubicBezTo>
                        <a:pt x="30" y="27"/>
                        <a:pt x="30" y="27"/>
                        <a:pt x="31" y="27"/>
                      </a:cubicBezTo>
                      <a:cubicBezTo>
                        <a:pt x="32" y="27"/>
                        <a:pt x="33" y="27"/>
                        <a:pt x="34" y="27"/>
                      </a:cubicBezTo>
                      <a:cubicBezTo>
                        <a:pt x="41" y="32"/>
                        <a:pt x="50" y="32"/>
                        <a:pt x="59" y="29"/>
                      </a:cubicBezTo>
                      <a:cubicBezTo>
                        <a:pt x="62" y="29"/>
                        <a:pt x="64" y="28"/>
                        <a:pt x="66" y="26"/>
                      </a:cubicBezTo>
                      <a:cubicBezTo>
                        <a:pt x="66" y="26"/>
                        <a:pt x="69" y="25"/>
                        <a:pt x="69" y="25"/>
                      </a:cubicBezTo>
                      <a:cubicBezTo>
                        <a:pt x="69" y="25"/>
                        <a:pt x="71" y="23"/>
                        <a:pt x="71" y="23"/>
                      </a:cubicBezTo>
                      <a:cubicBezTo>
                        <a:pt x="71" y="23"/>
                        <a:pt x="74" y="21"/>
                        <a:pt x="74" y="21"/>
                      </a:cubicBezTo>
                      <a:cubicBezTo>
                        <a:pt x="78" y="19"/>
                        <a:pt x="81" y="18"/>
                        <a:pt x="84" y="17"/>
                      </a:cubicBezTo>
                      <a:cubicBezTo>
                        <a:pt x="85" y="17"/>
                        <a:pt x="85" y="17"/>
                        <a:pt x="85" y="17"/>
                      </a:cubicBezTo>
                      <a:cubicBezTo>
                        <a:pt x="88" y="16"/>
                        <a:pt x="88" y="16"/>
                        <a:pt x="88" y="16"/>
                      </a:cubicBezTo>
                      <a:lnTo>
                        <a:pt x="86" y="15"/>
                      </a:lnTo>
                      <a:close/>
                      <a:moveTo>
                        <a:pt x="26" y="29"/>
                      </a:moveTo>
                      <a:cubicBezTo>
                        <a:pt x="26" y="30"/>
                        <a:pt x="25" y="31"/>
                        <a:pt x="25" y="31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2" y="34"/>
                        <a:pt x="21" y="34"/>
                        <a:pt x="19" y="35"/>
                      </a:cubicBezTo>
                      <a:cubicBezTo>
                        <a:pt x="18" y="35"/>
                        <a:pt x="18" y="36"/>
                        <a:pt x="17" y="36"/>
                      </a:cubicBezTo>
                      <a:cubicBezTo>
                        <a:pt x="12" y="37"/>
                        <a:pt x="7" y="36"/>
                        <a:pt x="3" y="34"/>
                      </a:cubicBezTo>
                      <a:cubicBezTo>
                        <a:pt x="4" y="31"/>
                        <a:pt x="5" y="28"/>
                        <a:pt x="5" y="26"/>
                      </a:cubicBezTo>
                      <a:cubicBezTo>
                        <a:pt x="5" y="26"/>
                        <a:pt x="5" y="25"/>
                        <a:pt x="5" y="24"/>
                      </a:cubicBezTo>
                      <a:cubicBezTo>
                        <a:pt x="5" y="24"/>
                        <a:pt x="5" y="24"/>
                        <a:pt x="5" y="24"/>
                      </a:cubicBezTo>
                      <a:cubicBezTo>
                        <a:pt x="7" y="23"/>
                        <a:pt x="8" y="21"/>
                        <a:pt x="9" y="18"/>
                      </a:cubicBezTo>
                      <a:cubicBezTo>
                        <a:pt x="10" y="17"/>
                        <a:pt x="11" y="15"/>
                        <a:pt x="11" y="13"/>
                      </a:cubicBezTo>
                      <a:cubicBezTo>
                        <a:pt x="11" y="9"/>
                        <a:pt x="9" y="5"/>
                        <a:pt x="6" y="2"/>
                      </a:cubicBezTo>
                      <a:cubicBezTo>
                        <a:pt x="10" y="2"/>
                        <a:pt x="13" y="4"/>
                        <a:pt x="14" y="7"/>
                      </a:cubicBezTo>
                      <a:cubicBezTo>
                        <a:pt x="15" y="9"/>
                        <a:pt x="16" y="10"/>
                        <a:pt x="17" y="10"/>
                      </a:cubicBezTo>
                      <a:cubicBezTo>
                        <a:pt x="17" y="11"/>
                        <a:pt x="16" y="11"/>
                        <a:pt x="16" y="12"/>
                      </a:cubicBezTo>
                      <a:cubicBezTo>
                        <a:pt x="15" y="13"/>
                        <a:pt x="15" y="15"/>
                        <a:pt x="15" y="16"/>
                      </a:cubicBezTo>
                      <a:cubicBezTo>
                        <a:pt x="15" y="18"/>
                        <a:pt x="16" y="20"/>
                        <a:pt x="17" y="22"/>
                      </a:cubicBezTo>
                      <a:cubicBezTo>
                        <a:pt x="19" y="25"/>
                        <a:pt x="22" y="27"/>
                        <a:pt x="25" y="27"/>
                      </a:cubicBezTo>
                      <a:cubicBezTo>
                        <a:pt x="26" y="27"/>
                        <a:pt x="26" y="27"/>
                        <a:pt x="27" y="27"/>
                      </a:cubicBezTo>
                      <a:cubicBezTo>
                        <a:pt x="26" y="28"/>
                        <a:pt x="26" y="29"/>
                        <a:pt x="26" y="29"/>
                      </a:cubicBezTo>
                      <a:close/>
                      <a:moveTo>
                        <a:pt x="74" y="20"/>
                      </a:moveTo>
                      <a:cubicBezTo>
                        <a:pt x="70" y="22"/>
                        <a:pt x="70" y="22"/>
                        <a:pt x="70" y="22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23"/>
                        <a:pt x="68" y="23"/>
                        <a:pt x="68" y="23"/>
                      </a:cubicBezTo>
                      <a:cubicBezTo>
                        <a:pt x="68" y="23"/>
                        <a:pt x="67" y="24"/>
                        <a:pt x="65" y="25"/>
                      </a:cubicBezTo>
                      <a:cubicBezTo>
                        <a:pt x="63" y="26"/>
                        <a:pt x="61" y="27"/>
                        <a:pt x="59" y="28"/>
                      </a:cubicBezTo>
                      <a:cubicBezTo>
                        <a:pt x="50" y="31"/>
                        <a:pt x="41" y="30"/>
                        <a:pt x="35" y="26"/>
                      </a:cubicBezTo>
                      <a:cubicBezTo>
                        <a:pt x="35" y="26"/>
                        <a:pt x="35" y="26"/>
                        <a:pt x="34" y="26"/>
                      </a:cubicBezTo>
                      <a:cubicBezTo>
                        <a:pt x="35" y="26"/>
                        <a:pt x="36" y="25"/>
                        <a:pt x="37" y="25"/>
                      </a:cubicBezTo>
                      <a:cubicBezTo>
                        <a:pt x="39" y="23"/>
                        <a:pt x="41" y="20"/>
                        <a:pt x="42" y="17"/>
                      </a:cubicBezTo>
                      <a:cubicBezTo>
                        <a:pt x="43" y="17"/>
                        <a:pt x="45" y="17"/>
                        <a:pt x="47" y="16"/>
                      </a:cubicBezTo>
                      <a:cubicBezTo>
                        <a:pt x="49" y="15"/>
                        <a:pt x="52" y="14"/>
                        <a:pt x="54" y="13"/>
                      </a:cubicBezTo>
                      <a:cubicBezTo>
                        <a:pt x="56" y="12"/>
                        <a:pt x="56" y="12"/>
                        <a:pt x="56" y="12"/>
                      </a:cubicBezTo>
                      <a:cubicBezTo>
                        <a:pt x="58" y="11"/>
                        <a:pt x="60" y="9"/>
                        <a:pt x="62" y="9"/>
                      </a:cubicBezTo>
                      <a:cubicBezTo>
                        <a:pt x="63" y="9"/>
                        <a:pt x="63" y="9"/>
                        <a:pt x="63" y="9"/>
                      </a:cubicBezTo>
                      <a:cubicBezTo>
                        <a:pt x="68" y="8"/>
                        <a:pt x="72" y="10"/>
                        <a:pt x="77" y="13"/>
                      </a:cubicBezTo>
                      <a:cubicBezTo>
                        <a:pt x="78" y="14"/>
                        <a:pt x="78" y="14"/>
                        <a:pt x="78" y="14"/>
                      </a:cubicBezTo>
                      <a:cubicBezTo>
                        <a:pt x="78" y="14"/>
                        <a:pt x="81" y="15"/>
                        <a:pt x="83" y="16"/>
                      </a:cubicBezTo>
                      <a:cubicBezTo>
                        <a:pt x="80" y="17"/>
                        <a:pt x="77" y="18"/>
                        <a:pt x="7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Oval 13">
                  <a:extLst>
                    <a:ext uri="{FF2B5EF4-FFF2-40B4-BE49-F238E27FC236}">
                      <a16:creationId xmlns:a16="http://schemas.microsoft.com/office/drawing/2014/main" xmlns="" id="{B4730F72-DE94-6E59-EAC1-C0516C6D5C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89698" y="2185776"/>
                  <a:ext cx="22225" cy="2222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xmlns="" id="{7BF33BC7-E975-0D78-2946-9DD53A5CC1EA}"/>
                </a:ext>
              </a:extLst>
            </p:cNvPr>
            <p:cNvSpPr txBox="1"/>
            <p:nvPr/>
          </p:nvSpPr>
          <p:spPr>
            <a:xfrm>
              <a:off x="1286035" y="2673520"/>
              <a:ext cx="800219" cy="186944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zh-CN" altLang="en-US" sz="4000" b="1" spc="600" dirty="0">
                  <a:solidFill>
                    <a:srgbClr val="359A5D"/>
                  </a:solidFill>
                  <a:cs typeface="+mn-ea"/>
                  <a:sym typeface="+mn-lt"/>
                </a:rPr>
                <a:t>目 录</a:t>
              </a: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44E587E7-957E-A05E-ED8C-C8698AD213B6}"/>
              </a:ext>
            </a:extLst>
          </p:cNvPr>
          <p:cNvGrpSpPr/>
          <p:nvPr/>
        </p:nvGrpSpPr>
        <p:grpSpPr>
          <a:xfrm>
            <a:off x="2677888" y="2171766"/>
            <a:ext cx="1235811" cy="2913531"/>
            <a:chOff x="2961861" y="1888435"/>
            <a:chExt cx="1235811" cy="2913531"/>
          </a:xfrm>
        </p:grpSpPr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xmlns="" id="{C4383730-E192-5A74-AE67-C085300373DB}"/>
                </a:ext>
              </a:extLst>
            </p:cNvPr>
            <p:cNvSpPr txBox="1"/>
            <p:nvPr/>
          </p:nvSpPr>
          <p:spPr>
            <a:xfrm>
              <a:off x="2961861" y="1888435"/>
              <a:ext cx="546652" cy="1569660"/>
            </a:xfrm>
            <a:prstGeom prst="rect">
              <a:avLst/>
            </a:prstGeom>
            <a:noFill/>
            <a:ln w="15875">
              <a:solidFill>
                <a:srgbClr val="359A5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359A5D"/>
                  </a:solidFill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17" name="TextBox 13">
              <a:extLst>
                <a:ext uri="{FF2B5EF4-FFF2-40B4-BE49-F238E27FC236}">
                  <a16:creationId xmlns:a16="http://schemas.microsoft.com/office/drawing/2014/main" xmlns="" id="{AFF8BD56-96F4-E709-5706-A3F9B3009AE3}"/>
                </a:ext>
              </a:extLst>
            </p:cNvPr>
            <p:cNvSpPr txBox="1"/>
            <p:nvPr/>
          </p:nvSpPr>
          <p:spPr>
            <a:xfrm>
              <a:off x="3532875" y="2429637"/>
              <a:ext cx="664797" cy="2372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节气起源</a:t>
              </a: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xmlns="" id="{EDE57595-CA6C-3A72-0DDA-E6FE27BFC1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" y="0"/>
            <a:ext cx="3659280" cy="1948814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xmlns="" id="{35C783EA-B82E-3FF8-389C-5DE4844CD5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0900" y="5678574"/>
            <a:ext cx="2689287" cy="1053118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E8B82CB2-9D63-71F8-C40D-1385F6BF4E0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0475" y="239293"/>
            <a:ext cx="3689498" cy="1276896"/>
          </a:xfrm>
          <a:prstGeom prst="rect">
            <a:avLst/>
          </a:prstGeom>
        </p:spPr>
      </p:pic>
      <p:grpSp>
        <p:nvGrpSpPr>
          <p:cNvPr id="48" name="组合 47">
            <a:extLst>
              <a:ext uri="{FF2B5EF4-FFF2-40B4-BE49-F238E27FC236}">
                <a16:creationId xmlns:a16="http://schemas.microsoft.com/office/drawing/2014/main" xmlns="" id="{BBBFFB82-4AF8-5E2D-92CB-0D80E7ED9635}"/>
              </a:ext>
            </a:extLst>
          </p:cNvPr>
          <p:cNvGrpSpPr/>
          <p:nvPr/>
        </p:nvGrpSpPr>
        <p:grpSpPr>
          <a:xfrm>
            <a:off x="4106986" y="2194589"/>
            <a:ext cx="1235811" cy="2913531"/>
            <a:chOff x="2961861" y="1888435"/>
            <a:chExt cx="1235811" cy="2913531"/>
          </a:xfrm>
        </p:grpSpPr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xmlns="" id="{3ADD203F-1585-2A48-1765-B4FD67616923}"/>
                </a:ext>
              </a:extLst>
            </p:cNvPr>
            <p:cNvSpPr txBox="1"/>
            <p:nvPr/>
          </p:nvSpPr>
          <p:spPr>
            <a:xfrm>
              <a:off x="2961861" y="1888435"/>
              <a:ext cx="546652" cy="1569660"/>
            </a:xfrm>
            <a:prstGeom prst="rect">
              <a:avLst/>
            </a:prstGeom>
            <a:noFill/>
            <a:ln w="15875">
              <a:solidFill>
                <a:srgbClr val="359A5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359A5D"/>
                  </a:solidFill>
                  <a:cs typeface="+mn-ea"/>
                  <a:sym typeface="+mn-lt"/>
                </a:rPr>
                <a:t>第二部分</a:t>
              </a:r>
            </a:p>
          </p:txBody>
        </p:sp>
        <p:sp>
          <p:nvSpPr>
            <p:cNvPr id="50" name="TextBox 13">
              <a:extLst>
                <a:ext uri="{FF2B5EF4-FFF2-40B4-BE49-F238E27FC236}">
                  <a16:creationId xmlns:a16="http://schemas.microsoft.com/office/drawing/2014/main" xmlns="" id="{4CD6C2D0-FDA8-BACF-2428-3BF9032A3BAE}"/>
                </a:ext>
              </a:extLst>
            </p:cNvPr>
            <p:cNvSpPr txBox="1"/>
            <p:nvPr/>
          </p:nvSpPr>
          <p:spPr>
            <a:xfrm>
              <a:off x="3532875" y="2429637"/>
              <a:ext cx="664797" cy="2372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典籍记载</a:t>
              </a: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xmlns="" id="{6F5710EB-F5D0-1B97-3527-158A0E13DB0B}"/>
              </a:ext>
            </a:extLst>
          </p:cNvPr>
          <p:cNvGrpSpPr/>
          <p:nvPr/>
        </p:nvGrpSpPr>
        <p:grpSpPr>
          <a:xfrm>
            <a:off x="5536084" y="2192628"/>
            <a:ext cx="1235811" cy="2913531"/>
            <a:chOff x="2961861" y="1888435"/>
            <a:chExt cx="1235811" cy="2913531"/>
          </a:xfrm>
        </p:grpSpPr>
        <p:sp>
          <p:nvSpPr>
            <p:cNvPr id="52" name="文本框 51">
              <a:extLst>
                <a:ext uri="{FF2B5EF4-FFF2-40B4-BE49-F238E27FC236}">
                  <a16:creationId xmlns:a16="http://schemas.microsoft.com/office/drawing/2014/main" xmlns="" id="{6B143686-18F4-F2F3-2C32-D0E2B76B31CC}"/>
                </a:ext>
              </a:extLst>
            </p:cNvPr>
            <p:cNvSpPr txBox="1"/>
            <p:nvPr/>
          </p:nvSpPr>
          <p:spPr>
            <a:xfrm>
              <a:off x="2961861" y="1888435"/>
              <a:ext cx="546652" cy="1569660"/>
            </a:xfrm>
            <a:prstGeom prst="rect">
              <a:avLst/>
            </a:prstGeom>
            <a:noFill/>
            <a:ln w="15875">
              <a:solidFill>
                <a:srgbClr val="359A5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359A5D"/>
                  </a:solidFill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53" name="TextBox 13">
              <a:extLst>
                <a:ext uri="{FF2B5EF4-FFF2-40B4-BE49-F238E27FC236}">
                  <a16:creationId xmlns:a16="http://schemas.microsoft.com/office/drawing/2014/main" xmlns="" id="{773F19B1-3A99-0F22-A90F-D466FF5A74E9}"/>
                </a:ext>
              </a:extLst>
            </p:cNvPr>
            <p:cNvSpPr txBox="1"/>
            <p:nvPr/>
          </p:nvSpPr>
          <p:spPr>
            <a:xfrm>
              <a:off x="3532875" y="2429637"/>
              <a:ext cx="664797" cy="2372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节气习俗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A6C2E525-FEB1-A403-4C91-15E8625DC91C}"/>
              </a:ext>
            </a:extLst>
          </p:cNvPr>
          <p:cNvGrpSpPr/>
          <p:nvPr/>
        </p:nvGrpSpPr>
        <p:grpSpPr>
          <a:xfrm>
            <a:off x="6965182" y="2215451"/>
            <a:ext cx="1235811" cy="2913531"/>
            <a:chOff x="2961861" y="1888435"/>
            <a:chExt cx="1235811" cy="2913531"/>
          </a:xfrm>
        </p:grpSpPr>
        <p:sp>
          <p:nvSpPr>
            <p:cNvPr id="55" name="文本框 54">
              <a:extLst>
                <a:ext uri="{FF2B5EF4-FFF2-40B4-BE49-F238E27FC236}">
                  <a16:creationId xmlns:a16="http://schemas.microsoft.com/office/drawing/2014/main" xmlns="" id="{1F335F65-22AC-7916-4A93-09400C36B963}"/>
                </a:ext>
              </a:extLst>
            </p:cNvPr>
            <p:cNvSpPr txBox="1"/>
            <p:nvPr/>
          </p:nvSpPr>
          <p:spPr>
            <a:xfrm>
              <a:off x="2961861" y="1888435"/>
              <a:ext cx="546652" cy="1569660"/>
            </a:xfrm>
            <a:prstGeom prst="rect">
              <a:avLst/>
            </a:prstGeom>
            <a:noFill/>
            <a:ln w="15875">
              <a:solidFill>
                <a:srgbClr val="359A5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359A5D"/>
                  </a:solidFill>
                  <a:cs typeface="+mn-ea"/>
                  <a:sym typeface="+mn-lt"/>
                </a:rPr>
                <a:t>第四部分</a:t>
              </a:r>
            </a:p>
          </p:txBody>
        </p:sp>
        <p:sp>
          <p:nvSpPr>
            <p:cNvPr id="56" name="TextBox 13">
              <a:extLst>
                <a:ext uri="{FF2B5EF4-FFF2-40B4-BE49-F238E27FC236}">
                  <a16:creationId xmlns:a16="http://schemas.microsoft.com/office/drawing/2014/main" xmlns="" id="{813970F2-8969-FDA7-1C8A-9D6F99573492}"/>
                </a:ext>
              </a:extLst>
            </p:cNvPr>
            <p:cNvSpPr txBox="1"/>
            <p:nvPr/>
          </p:nvSpPr>
          <p:spPr>
            <a:xfrm>
              <a:off x="3532875" y="2429637"/>
              <a:ext cx="664797" cy="2372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节气饮食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xmlns="" id="{516A470C-2BC9-6BF2-0FB1-B592B456B251}"/>
              </a:ext>
            </a:extLst>
          </p:cNvPr>
          <p:cNvGrpSpPr/>
          <p:nvPr/>
        </p:nvGrpSpPr>
        <p:grpSpPr>
          <a:xfrm>
            <a:off x="8394280" y="2168532"/>
            <a:ext cx="1235811" cy="2913531"/>
            <a:chOff x="2961861" y="1888435"/>
            <a:chExt cx="1235811" cy="2913531"/>
          </a:xfrm>
        </p:grpSpPr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xmlns="" id="{96B9308F-5824-360A-E239-8D0CADF2EB88}"/>
                </a:ext>
              </a:extLst>
            </p:cNvPr>
            <p:cNvSpPr txBox="1"/>
            <p:nvPr/>
          </p:nvSpPr>
          <p:spPr>
            <a:xfrm>
              <a:off x="2961861" y="1888435"/>
              <a:ext cx="546652" cy="1569660"/>
            </a:xfrm>
            <a:prstGeom prst="rect">
              <a:avLst/>
            </a:prstGeom>
            <a:noFill/>
            <a:ln w="15875">
              <a:solidFill>
                <a:srgbClr val="359A5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359A5D"/>
                  </a:solidFill>
                  <a:cs typeface="+mn-ea"/>
                  <a:sym typeface="+mn-lt"/>
                </a:rPr>
                <a:t>第五部分</a:t>
              </a:r>
            </a:p>
          </p:txBody>
        </p:sp>
        <p:sp>
          <p:nvSpPr>
            <p:cNvPr id="59" name="TextBox 13">
              <a:extLst>
                <a:ext uri="{FF2B5EF4-FFF2-40B4-BE49-F238E27FC236}">
                  <a16:creationId xmlns:a16="http://schemas.microsoft.com/office/drawing/2014/main" xmlns="" id="{002E9E44-76E9-2AC8-9822-86E1F093CD08}"/>
                </a:ext>
              </a:extLst>
            </p:cNvPr>
            <p:cNvSpPr txBox="1"/>
            <p:nvPr/>
          </p:nvSpPr>
          <p:spPr>
            <a:xfrm>
              <a:off x="3532875" y="2429637"/>
              <a:ext cx="664797" cy="2372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节气养生</a:t>
              </a:r>
            </a:p>
          </p:txBody>
        </p:sp>
      </p:grpSp>
      <p:grpSp>
        <p:nvGrpSpPr>
          <p:cNvPr id="60" name="组合 59">
            <a:extLst>
              <a:ext uri="{FF2B5EF4-FFF2-40B4-BE49-F238E27FC236}">
                <a16:creationId xmlns:a16="http://schemas.microsoft.com/office/drawing/2014/main" xmlns="" id="{996B053E-5CCF-D16F-33BF-DC1B0BDE74D6}"/>
              </a:ext>
            </a:extLst>
          </p:cNvPr>
          <p:cNvGrpSpPr/>
          <p:nvPr/>
        </p:nvGrpSpPr>
        <p:grpSpPr>
          <a:xfrm>
            <a:off x="9823379" y="2191355"/>
            <a:ext cx="1235811" cy="2913531"/>
            <a:chOff x="2961861" y="1888435"/>
            <a:chExt cx="1235811" cy="2913531"/>
          </a:xfrm>
        </p:grpSpPr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xmlns="" id="{D487901B-DE96-1675-CEE8-BD79F045AD0A}"/>
                </a:ext>
              </a:extLst>
            </p:cNvPr>
            <p:cNvSpPr txBox="1"/>
            <p:nvPr/>
          </p:nvSpPr>
          <p:spPr>
            <a:xfrm>
              <a:off x="2961861" y="1888435"/>
              <a:ext cx="546652" cy="1569660"/>
            </a:xfrm>
            <a:prstGeom prst="rect">
              <a:avLst/>
            </a:prstGeom>
            <a:noFill/>
            <a:ln w="15875">
              <a:solidFill>
                <a:srgbClr val="359A5D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b="1" dirty="0">
                  <a:solidFill>
                    <a:srgbClr val="359A5D"/>
                  </a:solidFill>
                  <a:cs typeface="+mn-ea"/>
                  <a:sym typeface="+mn-lt"/>
                </a:rPr>
                <a:t>第六部分</a:t>
              </a:r>
            </a:p>
          </p:txBody>
        </p:sp>
        <p:sp>
          <p:nvSpPr>
            <p:cNvPr id="62" name="TextBox 13">
              <a:extLst>
                <a:ext uri="{FF2B5EF4-FFF2-40B4-BE49-F238E27FC236}">
                  <a16:creationId xmlns:a16="http://schemas.microsoft.com/office/drawing/2014/main" xmlns="" id="{D619A325-3A38-1373-0F48-463DED4BB6F2}"/>
                </a:ext>
              </a:extLst>
            </p:cNvPr>
            <p:cNvSpPr txBox="1"/>
            <p:nvPr/>
          </p:nvSpPr>
          <p:spPr>
            <a:xfrm>
              <a:off x="3532875" y="2429637"/>
              <a:ext cx="664797" cy="237232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dist">
                <a:lnSpc>
                  <a:spcPct val="130000"/>
                </a:lnSpc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节气文化</a:t>
              </a:r>
            </a:p>
          </p:txBody>
        </p:sp>
      </p:grpSp>
      <p:sp>
        <p:nvSpPr>
          <p:cNvPr id="63" name="TextBox 4">
            <a:extLst>
              <a:ext uri="{FF2B5EF4-FFF2-40B4-BE49-F238E27FC236}">
                <a16:creationId xmlns:a16="http://schemas.microsoft.com/office/drawing/2014/main" xmlns="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http://</a:t>
            </a:r>
            <a:r>
              <a:rPr lang="en-US" altLang="zh-CN" sz="100" dirty="0" smtClean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www.ypppt.com/hangye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cs typeface="+mn-ea"/>
                <a:sym typeface="+mn-lt"/>
              </a:rPr>
              <a:t>/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21584" y="435006"/>
            <a:ext cx="132121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3F3F3"/>
                </a:solidFill>
              </a:rPr>
              <a:t>https://www.ypppt.com/</a:t>
            </a:r>
            <a:endParaRPr lang="zh-CN" altLang="en-US" sz="700" dirty="0">
              <a:solidFill>
                <a:srgbClr val="F3F3F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9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13AA8DF1-4439-552B-9AF5-639B5FAC0F77}"/>
              </a:ext>
            </a:extLst>
          </p:cNvPr>
          <p:cNvGrpSpPr/>
          <p:nvPr/>
        </p:nvGrpSpPr>
        <p:grpSpPr>
          <a:xfrm>
            <a:off x="10128906" y="1655883"/>
            <a:ext cx="1277276" cy="3546233"/>
            <a:chOff x="9859072" y="2161121"/>
            <a:chExt cx="1277276" cy="300172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3C1E729B-C2A8-071A-820F-0D32462FE72A}"/>
                </a:ext>
              </a:extLst>
            </p:cNvPr>
            <p:cNvSpPr/>
            <p:nvPr/>
          </p:nvSpPr>
          <p:spPr>
            <a:xfrm>
              <a:off x="10397684" y="2161121"/>
              <a:ext cx="738664" cy="30017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初夏</a:t>
              </a:r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8B437E59-644A-622B-549F-327BBCD57E72}"/>
                </a:ext>
              </a:extLst>
            </p:cNvPr>
            <p:cNvSpPr/>
            <p:nvPr/>
          </p:nvSpPr>
          <p:spPr>
            <a:xfrm rot="5400000">
              <a:off x="9394926" y="4390919"/>
              <a:ext cx="12360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唐      李世民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20FB2874-7DBF-599E-C3C4-63A494098173}"/>
              </a:ext>
            </a:extLst>
          </p:cNvPr>
          <p:cNvSpPr/>
          <p:nvPr/>
        </p:nvSpPr>
        <p:spPr>
          <a:xfrm>
            <a:off x="6620254" y="1446926"/>
            <a:ext cx="3508653" cy="43447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一朝春夏改，隔夜鸟花迁。</a:t>
            </a:r>
            <a:b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阴阳深浅叶，晚夕重轻烟。</a:t>
            </a:r>
            <a:b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弄莺犹响殿，横丝正网天。</a:t>
            </a:r>
            <a:b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珮高兰影接，绶细草纹连。</a:t>
            </a:r>
            <a:b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碧鳞惊槕侧，无燕舞檐前。</a:t>
            </a:r>
            <a:b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何必汾阳处，始复有山泉。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7E85246D-9145-B84B-23BA-68965BC2ED7F}"/>
              </a:ext>
            </a:extLst>
          </p:cNvPr>
          <p:cNvGrpSpPr/>
          <p:nvPr/>
        </p:nvGrpSpPr>
        <p:grpSpPr>
          <a:xfrm>
            <a:off x="4155972" y="1655883"/>
            <a:ext cx="1277276" cy="3546233"/>
            <a:chOff x="9859072" y="2161121"/>
            <a:chExt cx="1277276" cy="3001722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xmlns="" id="{F77B8246-29E8-E18D-E9DF-E2562E62AA39}"/>
                </a:ext>
              </a:extLst>
            </p:cNvPr>
            <p:cNvSpPr/>
            <p:nvPr/>
          </p:nvSpPr>
          <p:spPr>
            <a:xfrm>
              <a:off x="10397684" y="2161121"/>
              <a:ext cx="738664" cy="30017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首夏呈诸邻</a:t>
              </a:r>
              <a:r>
                <a:rPr lang="en-US" altLang="zh-CN" sz="3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14A27FA9-3AE0-0361-8D38-803C49364EE9}"/>
                </a:ext>
              </a:extLst>
            </p:cNvPr>
            <p:cNvSpPr/>
            <p:nvPr/>
          </p:nvSpPr>
          <p:spPr>
            <a:xfrm rot="5400000">
              <a:off x="9394926" y="4390919"/>
              <a:ext cx="123607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宋      司马光</a:t>
              </a:r>
            </a:p>
          </p:txBody>
        </p:sp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9EAF862F-38BD-3838-2DB4-C11759F67D19}"/>
              </a:ext>
            </a:extLst>
          </p:cNvPr>
          <p:cNvSpPr/>
          <p:nvPr/>
        </p:nvSpPr>
        <p:spPr>
          <a:xfrm>
            <a:off x="1755316" y="1446926"/>
            <a:ext cx="2400657" cy="434473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>
              <a:lnSpc>
                <a:spcPct val="200000"/>
              </a:lnSpc>
            </a:pP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首夏木阴薄，清和自一时。</a:t>
            </a:r>
            <a:b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笋抽八九尺，荷生三四枝。</a:t>
            </a:r>
            <a:b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新服裁蝉翼，旧扇拂珠丝。</a:t>
            </a:r>
            <a:b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</a:br>
            <a:r>
              <a:rPr lang="zh-CN" altLang="en-US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莎径热未剧，晨昏来往宜。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F761E570-88ED-979C-8ABB-FB9C43BB6FD2}"/>
              </a:ext>
            </a:extLst>
          </p:cNvPr>
          <p:cNvCxnSpPr/>
          <p:nvPr/>
        </p:nvCxnSpPr>
        <p:spPr>
          <a:xfrm>
            <a:off x="6096000" y="1655883"/>
            <a:ext cx="0" cy="4135778"/>
          </a:xfrm>
          <a:prstGeom prst="line">
            <a:avLst/>
          </a:prstGeom>
          <a:ln>
            <a:solidFill>
              <a:srgbClr val="359A5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45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1C0FB39D-8584-0FAE-947A-CBC922C90B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9744" y="248185"/>
            <a:ext cx="3689498" cy="12768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C97313D-25F0-07E3-8844-EBFF2CFFB6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719" y="5671603"/>
            <a:ext cx="2689287" cy="105311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87904B99-D217-996D-2414-0EB9F25AFC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3303" y="1435396"/>
            <a:ext cx="1611851" cy="8545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1317A86-6FD2-30D2-9FC1-1AC3D2D4483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1379" y="1110077"/>
            <a:ext cx="3425885" cy="463784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0220A58E-4CF9-964B-664D-F9B54935DA8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1500" y="1110077"/>
            <a:ext cx="6927742" cy="47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0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74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44A9952-8CC8-ED8E-237F-897CDE1DF841}"/>
              </a:ext>
            </a:extLst>
          </p:cNvPr>
          <p:cNvSpPr/>
          <p:nvPr/>
        </p:nvSpPr>
        <p:spPr>
          <a:xfrm>
            <a:off x="-111968" y="4378385"/>
            <a:ext cx="12415935" cy="1417726"/>
          </a:xfrm>
          <a:prstGeom prst="rect">
            <a:avLst/>
          </a:prstGeom>
          <a:solidFill>
            <a:srgbClr val="359A5D"/>
          </a:solidFill>
          <a:ln w="12700" cap="flat" cmpd="sng" algn="ctr">
            <a:noFill/>
            <a:prstDash val="solid"/>
            <a:miter lim="800000"/>
          </a:ln>
          <a:effectLst>
            <a:softEdge rad="25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F5F0430-5478-CDDC-CA06-31E39FA3D740}"/>
              </a:ext>
            </a:extLst>
          </p:cNvPr>
          <p:cNvSpPr/>
          <p:nvPr/>
        </p:nvSpPr>
        <p:spPr>
          <a:xfrm>
            <a:off x="3667110" y="0"/>
            <a:ext cx="6270171" cy="5786238"/>
          </a:xfrm>
          <a:prstGeom prst="rect">
            <a:avLst/>
          </a:prstGeom>
          <a:solidFill>
            <a:srgbClr val="2A735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017F40A-6861-3D95-8E4E-98ADBC627590}"/>
              </a:ext>
            </a:extLst>
          </p:cNvPr>
          <p:cNvSpPr/>
          <p:nvPr/>
        </p:nvSpPr>
        <p:spPr>
          <a:xfrm>
            <a:off x="4570499" y="2479615"/>
            <a:ext cx="4548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节气起源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7DA3973-DF69-5DEF-548E-2DDF695B01A1}"/>
              </a:ext>
            </a:extLst>
          </p:cNvPr>
          <p:cNvSpPr/>
          <p:nvPr/>
        </p:nvSpPr>
        <p:spPr>
          <a:xfrm>
            <a:off x="4888303" y="4687138"/>
            <a:ext cx="3759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连雨不知春去   一晴方觉夏来</a:t>
            </a:r>
          </a:p>
        </p:txBody>
      </p:sp>
      <p:sp>
        <p:nvSpPr>
          <p:cNvPr id="13" name="Freeform 2082">
            <a:extLst>
              <a:ext uri="{FF2B5EF4-FFF2-40B4-BE49-F238E27FC236}">
                <a16:creationId xmlns:a16="http://schemas.microsoft.com/office/drawing/2014/main" xmlns="" id="{4D6C28A7-41B3-5A28-AE58-A5790F2201A2}"/>
              </a:ext>
            </a:extLst>
          </p:cNvPr>
          <p:cNvSpPr>
            <a:spLocks noEditPoints="1"/>
          </p:cNvSpPr>
          <p:nvPr/>
        </p:nvSpPr>
        <p:spPr bwMode="auto">
          <a:xfrm>
            <a:off x="6103534" y="925563"/>
            <a:ext cx="3015269" cy="978721"/>
          </a:xfrm>
          <a:custGeom>
            <a:avLst/>
            <a:gdLst>
              <a:gd name="T0" fmla="*/ 236 w 669"/>
              <a:gd name="T1" fmla="*/ 110 h 229"/>
              <a:gd name="T2" fmla="*/ 169 w 669"/>
              <a:gd name="T3" fmla="*/ 82 h 229"/>
              <a:gd name="T4" fmla="*/ 158 w 669"/>
              <a:gd name="T5" fmla="*/ 134 h 229"/>
              <a:gd name="T6" fmla="*/ 187 w 669"/>
              <a:gd name="T7" fmla="*/ 126 h 229"/>
              <a:gd name="T8" fmla="*/ 169 w 669"/>
              <a:gd name="T9" fmla="*/ 118 h 229"/>
              <a:gd name="T10" fmla="*/ 175 w 669"/>
              <a:gd name="T11" fmla="*/ 96 h 229"/>
              <a:gd name="T12" fmla="*/ 218 w 669"/>
              <a:gd name="T13" fmla="*/ 106 h 229"/>
              <a:gd name="T14" fmla="*/ 183 w 669"/>
              <a:gd name="T15" fmla="*/ 153 h 229"/>
              <a:gd name="T16" fmla="*/ 136 w 669"/>
              <a:gd name="T17" fmla="*/ 131 h 229"/>
              <a:gd name="T18" fmla="*/ 95 w 669"/>
              <a:gd name="T19" fmla="*/ 135 h 229"/>
              <a:gd name="T20" fmla="*/ 37 w 669"/>
              <a:gd name="T21" fmla="*/ 155 h 229"/>
              <a:gd name="T22" fmla="*/ 0 w 669"/>
              <a:gd name="T23" fmla="*/ 142 h 229"/>
              <a:gd name="T24" fmla="*/ 24 w 669"/>
              <a:gd name="T25" fmla="*/ 163 h 229"/>
              <a:gd name="T26" fmla="*/ 105 w 669"/>
              <a:gd name="T27" fmla="*/ 144 h 229"/>
              <a:gd name="T28" fmla="*/ 157 w 669"/>
              <a:gd name="T29" fmla="*/ 162 h 229"/>
              <a:gd name="T30" fmla="*/ 236 w 669"/>
              <a:gd name="T31" fmla="*/ 110 h 229"/>
              <a:gd name="T32" fmla="*/ 640 w 669"/>
              <a:gd name="T33" fmla="*/ 88 h 229"/>
              <a:gd name="T34" fmla="*/ 624 w 669"/>
              <a:gd name="T35" fmla="*/ 22 h 229"/>
              <a:gd name="T36" fmla="*/ 556 w 669"/>
              <a:gd name="T37" fmla="*/ 30 h 229"/>
              <a:gd name="T38" fmla="*/ 470 w 669"/>
              <a:gd name="T39" fmla="*/ 32 h 229"/>
              <a:gd name="T40" fmla="*/ 472 w 669"/>
              <a:gd name="T41" fmla="*/ 97 h 229"/>
              <a:gd name="T42" fmla="*/ 487 w 669"/>
              <a:gd name="T43" fmla="*/ 149 h 229"/>
              <a:gd name="T44" fmla="*/ 555 w 669"/>
              <a:gd name="T45" fmla="*/ 115 h 229"/>
              <a:gd name="T46" fmla="*/ 527 w 669"/>
              <a:gd name="T47" fmla="*/ 89 h 229"/>
              <a:gd name="T48" fmla="*/ 532 w 669"/>
              <a:gd name="T49" fmla="*/ 99 h 229"/>
              <a:gd name="T50" fmla="*/ 504 w 669"/>
              <a:gd name="T51" fmla="*/ 123 h 229"/>
              <a:gd name="T52" fmla="*/ 507 w 669"/>
              <a:gd name="T53" fmla="*/ 62 h 229"/>
              <a:gd name="T54" fmla="*/ 600 w 669"/>
              <a:gd name="T55" fmla="*/ 82 h 229"/>
              <a:gd name="T56" fmla="*/ 565 w 669"/>
              <a:gd name="T57" fmla="*/ 167 h 229"/>
              <a:gd name="T58" fmla="*/ 444 w 669"/>
              <a:gd name="T59" fmla="*/ 142 h 229"/>
              <a:gd name="T60" fmla="*/ 258 w 669"/>
              <a:gd name="T61" fmla="*/ 148 h 229"/>
              <a:gd name="T62" fmla="*/ 129 w 669"/>
              <a:gd name="T63" fmla="*/ 163 h 229"/>
              <a:gd name="T64" fmla="*/ 266 w 669"/>
              <a:gd name="T65" fmla="*/ 168 h 229"/>
              <a:gd name="T66" fmla="*/ 393 w 669"/>
              <a:gd name="T67" fmla="*/ 163 h 229"/>
              <a:gd name="T68" fmla="*/ 440 w 669"/>
              <a:gd name="T69" fmla="*/ 197 h 229"/>
              <a:gd name="T70" fmla="*/ 551 w 669"/>
              <a:gd name="T71" fmla="*/ 227 h 229"/>
              <a:gd name="T72" fmla="*/ 661 w 669"/>
              <a:gd name="T73" fmla="*/ 144 h 229"/>
              <a:gd name="T74" fmla="*/ 640 w 669"/>
              <a:gd name="T75" fmla="*/ 8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9" h="229">
                <a:moveTo>
                  <a:pt x="236" y="110"/>
                </a:moveTo>
                <a:cubicBezTo>
                  <a:pt x="232" y="84"/>
                  <a:pt x="195" y="63"/>
                  <a:pt x="169" y="82"/>
                </a:cubicBezTo>
                <a:cubicBezTo>
                  <a:pt x="142" y="100"/>
                  <a:pt x="152" y="129"/>
                  <a:pt x="158" y="134"/>
                </a:cubicBezTo>
                <a:cubicBezTo>
                  <a:pt x="167" y="142"/>
                  <a:pt x="187" y="142"/>
                  <a:pt x="187" y="126"/>
                </a:cubicBezTo>
                <a:cubicBezTo>
                  <a:pt x="184" y="112"/>
                  <a:pt x="169" y="118"/>
                  <a:pt x="169" y="118"/>
                </a:cubicBezTo>
                <a:cubicBezTo>
                  <a:pt x="169" y="118"/>
                  <a:pt x="159" y="110"/>
                  <a:pt x="175" y="96"/>
                </a:cubicBezTo>
                <a:cubicBezTo>
                  <a:pt x="192" y="83"/>
                  <a:pt x="213" y="94"/>
                  <a:pt x="218" y="106"/>
                </a:cubicBezTo>
                <a:cubicBezTo>
                  <a:pt x="223" y="121"/>
                  <a:pt x="223" y="145"/>
                  <a:pt x="183" y="153"/>
                </a:cubicBezTo>
                <a:cubicBezTo>
                  <a:pt x="141" y="154"/>
                  <a:pt x="136" y="131"/>
                  <a:pt x="136" y="131"/>
                </a:cubicBezTo>
                <a:cubicBezTo>
                  <a:pt x="125" y="143"/>
                  <a:pt x="114" y="133"/>
                  <a:pt x="95" y="135"/>
                </a:cubicBezTo>
                <a:cubicBezTo>
                  <a:pt x="79" y="135"/>
                  <a:pt x="53" y="150"/>
                  <a:pt x="37" y="155"/>
                </a:cubicBezTo>
                <a:cubicBezTo>
                  <a:pt x="20" y="160"/>
                  <a:pt x="0" y="142"/>
                  <a:pt x="0" y="142"/>
                </a:cubicBezTo>
                <a:cubicBezTo>
                  <a:pt x="0" y="142"/>
                  <a:pt x="5" y="158"/>
                  <a:pt x="24" y="163"/>
                </a:cubicBezTo>
                <a:cubicBezTo>
                  <a:pt x="47" y="170"/>
                  <a:pt x="87" y="145"/>
                  <a:pt x="105" y="144"/>
                </a:cubicBezTo>
                <a:cubicBezTo>
                  <a:pt x="123" y="144"/>
                  <a:pt x="157" y="162"/>
                  <a:pt x="157" y="162"/>
                </a:cubicBezTo>
                <a:cubicBezTo>
                  <a:pt x="215" y="180"/>
                  <a:pt x="241" y="139"/>
                  <a:pt x="236" y="110"/>
                </a:cubicBezTo>
                <a:close/>
                <a:moveTo>
                  <a:pt x="640" y="88"/>
                </a:moveTo>
                <a:cubicBezTo>
                  <a:pt x="640" y="88"/>
                  <a:pt x="658" y="49"/>
                  <a:pt x="624" y="22"/>
                </a:cubicBezTo>
                <a:cubicBezTo>
                  <a:pt x="582" y="0"/>
                  <a:pt x="555" y="30"/>
                  <a:pt x="556" y="30"/>
                </a:cubicBezTo>
                <a:cubicBezTo>
                  <a:pt x="542" y="23"/>
                  <a:pt x="503" y="3"/>
                  <a:pt x="470" y="32"/>
                </a:cubicBezTo>
                <a:cubicBezTo>
                  <a:pt x="441" y="63"/>
                  <a:pt x="472" y="97"/>
                  <a:pt x="472" y="97"/>
                </a:cubicBezTo>
                <a:cubicBezTo>
                  <a:pt x="472" y="97"/>
                  <a:pt x="456" y="130"/>
                  <a:pt x="487" y="149"/>
                </a:cubicBezTo>
                <a:cubicBezTo>
                  <a:pt x="522" y="169"/>
                  <a:pt x="553" y="147"/>
                  <a:pt x="555" y="115"/>
                </a:cubicBezTo>
                <a:cubicBezTo>
                  <a:pt x="556" y="98"/>
                  <a:pt x="528" y="89"/>
                  <a:pt x="527" y="89"/>
                </a:cubicBezTo>
                <a:cubicBezTo>
                  <a:pt x="528" y="89"/>
                  <a:pt x="532" y="99"/>
                  <a:pt x="532" y="99"/>
                </a:cubicBezTo>
                <a:cubicBezTo>
                  <a:pt x="541" y="118"/>
                  <a:pt x="522" y="138"/>
                  <a:pt x="504" y="123"/>
                </a:cubicBezTo>
                <a:cubicBezTo>
                  <a:pt x="487" y="108"/>
                  <a:pt x="489" y="83"/>
                  <a:pt x="507" y="62"/>
                </a:cubicBezTo>
                <a:cubicBezTo>
                  <a:pt x="524" y="42"/>
                  <a:pt x="582" y="39"/>
                  <a:pt x="600" y="82"/>
                </a:cubicBezTo>
                <a:cubicBezTo>
                  <a:pt x="619" y="124"/>
                  <a:pt x="594" y="159"/>
                  <a:pt x="565" y="167"/>
                </a:cubicBezTo>
                <a:cubicBezTo>
                  <a:pt x="535" y="174"/>
                  <a:pt x="514" y="181"/>
                  <a:pt x="444" y="142"/>
                </a:cubicBezTo>
                <a:cubicBezTo>
                  <a:pt x="375" y="103"/>
                  <a:pt x="336" y="93"/>
                  <a:pt x="258" y="148"/>
                </a:cubicBezTo>
                <a:cubicBezTo>
                  <a:pt x="186" y="200"/>
                  <a:pt x="129" y="163"/>
                  <a:pt x="129" y="163"/>
                </a:cubicBezTo>
                <a:cubicBezTo>
                  <a:pt x="142" y="171"/>
                  <a:pt x="188" y="209"/>
                  <a:pt x="266" y="168"/>
                </a:cubicBezTo>
                <a:cubicBezTo>
                  <a:pt x="345" y="127"/>
                  <a:pt x="393" y="163"/>
                  <a:pt x="393" y="163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9" y="213"/>
                  <a:pt x="499" y="228"/>
                  <a:pt x="551" y="227"/>
                </a:cubicBezTo>
                <a:cubicBezTo>
                  <a:pt x="606" y="229"/>
                  <a:pt x="655" y="174"/>
                  <a:pt x="661" y="144"/>
                </a:cubicBezTo>
                <a:cubicBezTo>
                  <a:pt x="669" y="113"/>
                  <a:pt x="640" y="88"/>
                  <a:pt x="640" y="88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04C020A-21C9-491D-405A-9224E2ED2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288" y="27728"/>
            <a:ext cx="6378039" cy="6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70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7A977221-CA04-2A95-0ACD-AD5E890D329B}"/>
              </a:ext>
            </a:extLst>
          </p:cNvPr>
          <p:cNvGrpSpPr/>
          <p:nvPr/>
        </p:nvGrpSpPr>
        <p:grpSpPr>
          <a:xfrm>
            <a:off x="10151991" y="1752133"/>
            <a:ext cx="1277275" cy="3546233"/>
            <a:chOff x="9859073" y="2161121"/>
            <a:chExt cx="1277275" cy="3001722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xmlns="" id="{23C2FF98-359F-E79C-A5F1-09E72304A0DC}"/>
                </a:ext>
              </a:extLst>
            </p:cNvPr>
            <p:cNvSpPr/>
            <p:nvPr/>
          </p:nvSpPr>
          <p:spPr>
            <a:xfrm>
              <a:off x="10213018" y="2161121"/>
              <a:ext cx="923330" cy="30017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节气起源</a:t>
              </a: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E8F6C06A-EC2B-0EB9-08BD-8251945E4018}"/>
                </a:ext>
              </a:extLst>
            </p:cNvPr>
            <p:cNvSpPr/>
            <p:nvPr/>
          </p:nvSpPr>
          <p:spPr>
            <a:xfrm rot="5400000">
              <a:off x="8935489" y="3931482"/>
              <a:ext cx="215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2022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年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</a:t>
              </a: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5</a:t>
              </a:r>
              <a:r>
                <a:rPr lang="zh-CN" alt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日立夏</a:t>
              </a: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1179CE0A-D866-7EDB-B30E-A77B7E64B55B}"/>
              </a:ext>
            </a:extLst>
          </p:cNvPr>
          <p:cNvSpPr/>
          <p:nvPr/>
        </p:nvSpPr>
        <p:spPr>
          <a:xfrm>
            <a:off x="4947210" y="953631"/>
            <a:ext cx="5193729" cy="514323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立夏，是二十四节气中的第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7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个节气，夏季的第一个节气，表示盛夏时节的正式开始。斗指东南，维为立夏，万物至此皆长大，故名立夏也。“定气法”以太阳到达黄经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45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度时为立夏节气。古人十分注重“立夏”的礼俗，旧时人们在立夏时举行“迎夏”仪式，表达对丰收的祈求和美好的愿望。</a:t>
            </a:r>
            <a:endParaRPr lang="en-US" altLang="zh-CN" sz="1200" spc="3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月令七十二候集解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：“立夏，四月节。立字解见春。夏，假也。物至此时皆假大也。 ”在天文学上，立夏表示即将告别春天，是夏天的开始。人们习惯上都把立夏当作是温度明显升高，炎暑将临，雷雨增多，农作物进入旺季生长的一个重要节气。 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46F9917F-528A-0890-F238-400EE0F5BB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893" y="625637"/>
            <a:ext cx="4932947" cy="572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CF8F7573-C9BE-41B3-4FD5-4E8DAFE6C6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6666" y="0"/>
            <a:ext cx="5418667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C9682230-A42F-25C1-3A69-08B78471DC2C}"/>
              </a:ext>
            </a:extLst>
          </p:cNvPr>
          <p:cNvGrpSpPr/>
          <p:nvPr/>
        </p:nvGrpSpPr>
        <p:grpSpPr>
          <a:xfrm>
            <a:off x="4818725" y="1752133"/>
            <a:ext cx="1277275" cy="3546233"/>
            <a:chOff x="9859073" y="2161121"/>
            <a:chExt cx="1277275" cy="3001722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7DD01337-1C12-76B4-E04E-C86BF2ECB7A0}"/>
                </a:ext>
              </a:extLst>
            </p:cNvPr>
            <p:cNvSpPr/>
            <p:nvPr/>
          </p:nvSpPr>
          <p:spPr>
            <a:xfrm>
              <a:off x="10213018" y="2161121"/>
              <a:ext cx="923330" cy="3001722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节气气温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10001035-749D-3BD9-CE7F-82F9BA540DB4}"/>
                </a:ext>
              </a:extLst>
            </p:cNvPr>
            <p:cNvSpPr/>
            <p:nvPr/>
          </p:nvSpPr>
          <p:spPr>
            <a:xfrm rot="5400000">
              <a:off x="8935489" y="3931482"/>
              <a:ext cx="215494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E9456DCF-FD34-E7FF-73D3-C70C4441C3CE}"/>
              </a:ext>
            </a:extLst>
          </p:cNvPr>
          <p:cNvSpPr/>
          <p:nvPr/>
        </p:nvSpPr>
        <p:spPr>
          <a:xfrm>
            <a:off x="8499808" y="976121"/>
            <a:ext cx="2258311" cy="509825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日平均气温稳定升达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22℃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以上为夏季开始，“立夏”前后，中国只有福州到南岭一线以南地区真正进入夏季，而东北和西北的部分地区这时则刚刚进入春季，全国大部分地区平均气温在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18--20℃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A18200D6-A49D-4337-CDAC-B946418C2ECA}"/>
              </a:ext>
            </a:extLst>
          </p:cNvPr>
          <p:cNvSpPr/>
          <p:nvPr/>
        </p:nvSpPr>
        <p:spPr>
          <a:xfrm>
            <a:off x="1433880" y="976121"/>
            <a:ext cx="2258311" cy="5098253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171450" indent="-1714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日平均气温稳定升达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22℃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以上为夏季开始，“立夏”前后，中国只有福州到南岭一线以南地区真正进入夏季，而东北和西北的部分地区这时则刚刚进入春季，全国大部分地区平均气温在</a:t>
            </a:r>
            <a:r>
              <a:rPr lang="en-US" altLang="zh-CN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18--20℃</a:t>
            </a: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上下。</a:t>
            </a:r>
          </a:p>
        </p:txBody>
      </p:sp>
    </p:spTree>
    <p:extLst>
      <p:ext uri="{BB962C8B-B14F-4D97-AF65-F5344CB8AC3E}">
        <p14:creationId xmlns:p14="http://schemas.microsoft.com/office/powerpoint/2010/main" val="344303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xmlns="" id="{B2EF2CBF-4D38-6525-F0F8-4AD46C79EC84}"/>
              </a:ext>
            </a:extLst>
          </p:cNvPr>
          <p:cNvSpPr/>
          <p:nvPr/>
        </p:nvSpPr>
        <p:spPr>
          <a:xfrm>
            <a:off x="1183011" y="912070"/>
            <a:ext cx="2077546" cy="3070384"/>
          </a:xfrm>
          <a:prstGeom prst="rect">
            <a:avLst/>
          </a:prstGeom>
          <a:noFill/>
          <a:ln w="12700" cap="flat" cmpd="sng" algn="ctr">
            <a:solidFill>
              <a:srgbClr val="359A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D70844B6-7170-15FE-B770-5ECCB5B0BC74}"/>
              </a:ext>
            </a:extLst>
          </p:cNvPr>
          <p:cNvSpPr/>
          <p:nvPr/>
        </p:nvSpPr>
        <p:spPr>
          <a:xfrm>
            <a:off x="1855571" y="912069"/>
            <a:ext cx="736106" cy="818429"/>
          </a:xfrm>
          <a:prstGeom prst="rect">
            <a:avLst/>
          </a:prstGeom>
          <a:solidFill>
            <a:srgbClr val="359A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10F4386-89DF-BDA6-89AA-5909F7CF7940}"/>
              </a:ext>
            </a:extLst>
          </p:cNvPr>
          <p:cNvSpPr txBox="1"/>
          <p:nvPr/>
        </p:nvSpPr>
        <p:spPr>
          <a:xfrm>
            <a:off x="1905215" y="1070595"/>
            <a:ext cx="53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0BA428F2-FDEF-86D8-8CAE-C14D790032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3010" y="1726979"/>
            <a:ext cx="2077547" cy="225547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6C75C3EB-D53F-79D4-D0C5-E4C5B5E6E8CE}"/>
              </a:ext>
            </a:extLst>
          </p:cNvPr>
          <p:cNvSpPr/>
          <p:nvPr/>
        </p:nvSpPr>
        <p:spPr>
          <a:xfrm>
            <a:off x="2798892" y="3982453"/>
            <a:ext cx="461665" cy="237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第一候：蝼蝈鸣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】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4E652999-D26D-FB90-2CEB-7D5E7F2BF32B}"/>
              </a:ext>
            </a:extLst>
          </p:cNvPr>
          <p:cNvSpPr/>
          <p:nvPr/>
        </p:nvSpPr>
        <p:spPr>
          <a:xfrm>
            <a:off x="1303337" y="4155734"/>
            <a:ext cx="1477328" cy="207900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蝼蝈，蝼蛄也，适宜温暖潮湿的环境中，随着蝼蛄的鸣叫，夏天的味道浓了。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9EA1795F-DE86-98F1-EBFB-D164A8651010}"/>
              </a:ext>
            </a:extLst>
          </p:cNvPr>
          <p:cNvSpPr/>
          <p:nvPr/>
        </p:nvSpPr>
        <p:spPr>
          <a:xfrm>
            <a:off x="5069259" y="912070"/>
            <a:ext cx="2077546" cy="3070384"/>
          </a:xfrm>
          <a:prstGeom prst="rect">
            <a:avLst/>
          </a:prstGeom>
          <a:noFill/>
          <a:ln w="12700" cap="flat" cmpd="sng" algn="ctr">
            <a:solidFill>
              <a:srgbClr val="359A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0BFC606-EF15-0882-D3FD-214E7C362C77}"/>
              </a:ext>
            </a:extLst>
          </p:cNvPr>
          <p:cNvSpPr/>
          <p:nvPr/>
        </p:nvSpPr>
        <p:spPr>
          <a:xfrm>
            <a:off x="5741819" y="912069"/>
            <a:ext cx="736106" cy="818429"/>
          </a:xfrm>
          <a:prstGeom prst="rect">
            <a:avLst/>
          </a:prstGeom>
          <a:solidFill>
            <a:srgbClr val="359A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873FF8AF-4EE4-230C-DC7F-744AA983226C}"/>
              </a:ext>
            </a:extLst>
          </p:cNvPr>
          <p:cNvSpPr txBox="1"/>
          <p:nvPr/>
        </p:nvSpPr>
        <p:spPr>
          <a:xfrm>
            <a:off x="5791463" y="1070595"/>
            <a:ext cx="53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B99AAB7-BED6-55B2-1FE6-D5A32097FF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9258" y="1726979"/>
            <a:ext cx="2077547" cy="2255474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034B7CB0-FCB0-273D-23CE-1C1259CEEECD}"/>
              </a:ext>
            </a:extLst>
          </p:cNvPr>
          <p:cNvSpPr/>
          <p:nvPr/>
        </p:nvSpPr>
        <p:spPr>
          <a:xfrm>
            <a:off x="6685140" y="3982453"/>
            <a:ext cx="461665" cy="237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第二侯：蚯蚓出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】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2C6B3D09-EF8D-60C1-308F-234F49A8C49A}"/>
              </a:ext>
            </a:extLst>
          </p:cNvPr>
          <p:cNvSpPr/>
          <p:nvPr/>
        </p:nvSpPr>
        <p:spPr>
          <a:xfrm>
            <a:off x="4995512" y="4140979"/>
            <a:ext cx="1800493" cy="2377439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蚯蚓是地地道道的阴物，生活在潮湿阴暗的土壤中，当阳气极盛的时候，蚯蚓也不耐烦了，出来凑凑热闹。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F222193F-8B3C-6085-6496-8095EB87C66F}"/>
              </a:ext>
            </a:extLst>
          </p:cNvPr>
          <p:cNvSpPr/>
          <p:nvPr/>
        </p:nvSpPr>
        <p:spPr>
          <a:xfrm>
            <a:off x="8716116" y="912069"/>
            <a:ext cx="2077546" cy="3070384"/>
          </a:xfrm>
          <a:prstGeom prst="rect">
            <a:avLst/>
          </a:prstGeom>
          <a:noFill/>
          <a:ln w="12700" cap="flat" cmpd="sng" algn="ctr">
            <a:solidFill>
              <a:srgbClr val="359A5D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202D7A91-C536-C88B-FEB6-83DD67E3A93D}"/>
              </a:ext>
            </a:extLst>
          </p:cNvPr>
          <p:cNvSpPr/>
          <p:nvPr/>
        </p:nvSpPr>
        <p:spPr>
          <a:xfrm>
            <a:off x="9388676" y="912068"/>
            <a:ext cx="736106" cy="818429"/>
          </a:xfrm>
          <a:prstGeom prst="rect">
            <a:avLst/>
          </a:prstGeom>
          <a:solidFill>
            <a:srgbClr val="359A5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9D1E71E4-A353-0031-7847-EC0D68B2521C}"/>
              </a:ext>
            </a:extLst>
          </p:cNvPr>
          <p:cNvSpPr txBox="1"/>
          <p:nvPr/>
        </p:nvSpPr>
        <p:spPr>
          <a:xfrm>
            <a:off x="9438320" y="1070594"/>
            <a:ext cx="538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5B94AA5D-B39B-8DB7-17CA-947F8BDC93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115" y="1726978"/>
            <a:ext cx="2077547" cy="2255474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CD5364D4-A7C1-B7D8-8B80-F73D5DA99A20}"/>
              </a:ext>
            </a:extLst>
          </p:cNvPr>
          <p:cNvSpPr/>
          <p:nvPr/>
        </p:nvSpPr>
        <p:spPr>
          <a:xfrm>
            <a:off x="10331997" y="3982452"/>
            <a:ext cx="461665" cy="237744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【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第三侯：王瓜生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】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31DEA44E-3AE0-25C4-7D38-67F47EE96483}"/>
              </a:ext>
            </a:extLst>
          </p:cNvPr>
          <p:cNvSpPr/>
          <p:nvPr/>
        </p:nvSpPr>
        <p:spPr>
          <a:xfrm>
            <a:off x="8623810" y="4155734"/>
            <a:ext cx="1800493" cy="2079006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4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王瓜是华北特产的药用爬藤植物，在立夏时节快速攀爬生长，于六、七月更会结红色的果实。</a:t>
            </a:r>
          </a:p>
        </p:txBody>
      </p:sp>
    </p:spTree>
    <p:extLst>
      <p:ext uri="{BB962C8B-B14F-4D97-AF65-F5344CB8AC3E}">
        <p14:creationId xmlns:p14="http://schemas.microsoft.com/office/powerpoint/2010/main" val="371844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2" grpId="0"/>
      <p:bldP spid="13" grpId="0"/>
      <p:bldP spid="14" grpId="0" animBg="1"/>
      <p:bldP spid="15" grpId="0" animBg="1"/>
      <p:bldP spid="16" grpId="0"/>
      <p:bldP spid="18" grpId="0"/>
      <p:bldP spid="19" grpId="0"/>
      <p:bldP spid="20" grpId="0" animBg="1"/>
      <p:bldP spid="21" grpId="0" animBg="1"/>
      <p:bldP spid="22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44A9952-8CC8-ED8E-237F-897CDE1DF841}"/>
              </a:ext>
            </a:extLst>
          </p:cNvPr>
          <p:cNvSpPr/>
          <p:nvPr/>
        </p:nvSpPr>
        <p:spPr>
          <a:xfrm>
            <a:off x="-111968" y="4378385"/>
            <a:ext cx="12415935" cy="1417726"/>
          </a:xfrm>
          <a:prstGeom prst="rect">
            <a:avLst/>
          </a:prstGeom>
          <a:solidFill>
            <a:srgbClr val="359A5D"/>
          </a:solidFill>
          <a:ln w="12700" cap="flat" cmpd="sng" algn="ctr">
            <a:noFill/>
            <a:prstDash val="solid"/>
            <a:miter lim="800000"/>
          </a:ln>
          <a:effectLst>
            <a:softEdge rad="25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F5F0430-5478-CDDC-CA06-31E39FA3D740}"/>
              </a:ext>
            </a:extLst>
          </p:cNvPr>
          <p:cNvSpPr/>
          <p:nvPr/>
        </p:nvSpPr>
        <p:spPr>
          <a:xfrm>
            <a:off x="3667110" y="0"/>
            <a:ext cx="6270171" cy="5786238"/>
          </a:xfrm>
          <a:prstGeom prst="rect">
            <a:avLst/>
          </a:prstGeom>
          <a:solidFill>
            <a:srgbClr val="2A735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017F40A-6861-3D95-8E4E-98ADBC627590}"/>
              </a:ext>
            </a:extLst>
          </p:cNvPr>
          <p:cNvSpPr/>
          <p:nvPr/>
        </p:nvSpPr>
        <p:spPr>
          <a:xfrm>
            <a:off x="4570499" y="2479615"/>
            <a:ext cx="4548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典籍记载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7DA3973-DF69-5DEF-548E-2DDF695B01A1}"/>
              </a:ext>
            </a:extLst>
          </p:cNvPr>
          <p:cNvSpPr/>
          <p:nvPr/>
        </p:nvSpPr>
        <p:spPr>
          <a:xfrm>
            <a:off x="4888303" y="4687138"/>
            <a:ext cx="3759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连雨不知春去   一晴方觉夏来</a:t>
            </a:r>
          </a:p>
        </p:txBody>
      </p:sp>
      <p:sp>
        <p:nvSpPr>
          <p:cNvPr id="13" name="Freeform 2082">
            <a:extLst>
              <a:ext uri="{FF2B5EF4-FFF2-40B4-BE49-F238E27FC236}">
                <a16:creationId xmlns:a16="http://schemas.microsoft.com/office/drawing/2014/main" xmlns="" id="{4D6C28A7-41B3-5A28-AE58-A5790F2201A2}"/>
              </a:ext>
            </a:extLst>
          </p:cNvPr>
          <p:cNvSpPr>
            <a:spLocks noEditPoints="1"/>
          </p:cNvSpPr>
          <p:nvPr/>
        </p:nvSpPr>
        <p:spPr bwMode="auto">
          <a:xfrm>
            <a:off x="6103534" y="925563"/>
            <a:ext cx="3015269" cy="978721"/>
          </a:xfrm>
          <a:custGeom>
            <a:avLst/>
            <a:gdLst>
              <a:gd name="T0" fmla="*/ 236 w 669"/>
              <a:gd name="T1" fmla="*/ 110 h 229"/>
              <a:gd name="T2" fmla="*/ 169 w 669"/>
              <a:gd name="T3" fmla="*/ 82 h 229"/>
              <a:gd name="T4" fmla="*/ 158 w 669"/>
              <a:gd name="T5" fmla="*/ 134 h 229"/>
              <a:gd name="T6" fmla="*/ 187 w 669"/>
              <a:gd name="T7" fmla="*/ 126 h 229"/>
              <a:gd name="T8" fmla="*/ 169 w 669"/>
              <a:gd name="T9" fmla="*/ 118 h 229"/>
              <a:gd name="T10" fmla="*/ 175 w 669"/>
              <a:gd name="T11" fmla="*/ 96 h 229"/>
              <a:gd name="T12" fmla="*/ 218 w 669"/>
              <a:gd name="T13" fmla="*/ 106 h 229"/>
              <a:gd name="T14" fmla="*/ 183 w 669"/>
              <a:gd name="T15" fmla="*/ 153 h 229"/>
              <a:gd name="T16" fmla="*/ 136 w 669"/>
              <a:gd name="T17" fmla="*/ 131 h 229"/>
              <a:gd name="T18" fmla="*/ 95 w 669"/>
              <a:gd name="T19" fmla="*/ 135 h 229"/>
              <a:gd name="T20" fmla="*/ 37 w 669"/>
              <a:gd name="T21" fmla="*/ 155 h 229"/>
              <a:gd name="T22" fmla="*/ 0 w 669"/>
              <a:gd name="T23" fmla="*/ 142 h 229"/>
              <a:gd name="T24" fmla="*/ 24 w 669"/>
              <a:gd name="T25" fmla="*/ 163 h 229"/>
              <a:gd name="T26" fmla="*/ 105 w 669"/>
              <a:gd name="T27" fmla="*/ 144 h 229"/>
              <a:gd name="T28" fmla="*/ 157 w 669"/>
              <a:gd name="T29" fmla="*/ 162 h 229"/>
              <a:gd name="T30" fmla="*/ 236 w 669"/>
              <a:gd name="T31" fmla="*/ 110 h 229"/>
              <a:gd name="T32" fmla="*/ 640 w 669"/>
              <a:gd name="T33" fmla="*/ 88 h 229"/>
              <a:gd name="T34" fmla="*/ 624 w 669"/>
              <a:gd name="T35" fmla="*/ 22 h 229"/>
              <a:gd name="T36" fmla="*/ 556 w 669"/>
              <a:gd name="T37" fmla="*/ 30 h 229"/>
              <a:gd name="T38" fmla="*/ 470 w 669"/>
              <a:gd name="T39" fmla="*/ 32 h 229"/>
              <a:gd name="T40" fmla="*/ 472 w 669"/>
              <a:gd name="T41" fmla="*/ 97 h 229"/>
              <a:gd name="T42" fmla="*/ 487 w 669"/>
              <a:gd name="T43" fmla="*/ 149 h 229"/>
              <a:gd name="T44" fmla="*/ 555 w 669"/>
              <a:gd name="T45" fmla="*/ 115 h 229"/>
              <a:gd name="T46" fmla="*/ 527 w 669"/>
              <a:gd name="T47" fmla="*/ 89 h 229"/>
              <a:gd name="T48" fmla="*/ 532 w 669"/>
              <a:gd name="T49" fmla="*/ 99 h 229"/>
              <a:gd name="T50" fmla="*/ 504 w 669"/>
              <a:gd name="T51" fmla="*/ 123 h 229"/>
              <a:gd name="T52" fmla="*/ 507 w 669"/>
              <a:gd name="T53" fmla="*/ 62 h 229"/>
              <a:gd name="T54" fmla="*/ 600 w 669"/>
              <a:gd name="T55" fmla="*/ 82 h 229"/>
              <a:gd name="T56" fmla="*/ 565 w 669"/>
              <a:gd name="T57" fmla="*/ 167 h 229"/>
              <a:gd name="T58" fmla="*/ 444 w 669"/>
              <a:gd name="T59" fmla="*/ 142 h 229"/>
              <a:gd name="T60" fmla="*/ 258 w 669"/>
              <a:gd name="T61" fmla="*/ 148 h 229"/>
              <a:gd name="T62" fmla="*/ 129 w 669"/>
              <a:gd name="T63" fmla="*/ 163 h 229"/>
              <a:gd name="T64" fmla="*/ 266 w 669"/>
              <a:gd name="T65" fmla="*/ 168 h 229"/>
              <a:gd name="T66" fmla="*/ 393 w 669"/>
              <a:gd name="T67" fmla="*/ 163 h 229"/>
              <a:gd name="T68" fmla="*/ 440 w 669"/>
              <a:gd name="T69" fmla="*/ 197 h 229"/>
              <a:gd name="T70" fmla="*/ 551 w 669"/>
              <a:gd name="T71" fmla="*/ 227 h 229"/>
              <a:gd name="T72" fmla="*/ 661 w 669"/>
              <a:gd name="T73" fmla="*/ 144 h 229"/>
              <a:gd name="T74" fmla="*/ 640 w 669"/>
              <a:gd name="T75" fmla="*/ 8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9" h="229">
                <a:moveTo>
                  <a:pt x="236" y="110"/>
                </a:moveTo>
                <a:cubicBezTo>
                  <a:pt x="232" y="84"/>
                  <a:pt x="195" y="63"/>
                  <a:pt x="169" y="82"/>
                </a:cubicBezTo>
                <a:cubicBezTo>
                  <a:pt x="142" y="100"/>
                  <a:pt x="152" y="129"/>
                  <a:pt x="158" y="134"/>
                </a:cubicBezTo>
                <a:cubicBezTo>
                  <a:pt x="167" y="142"/>
                  <a:pt x="187" y="142"/>
                  <a:pt x="187" y="126"/>
                </a:cubicBezTo>
                <a:cubicBezTo>
                  <a:pt x="184" y="112"/>
                  <a:pt x="169" y="118"/>
                  <a:pt x="169" y="118"/>
                </a:cubicBezTo>
                <a:cubicBezTo>
                  <a:pt x="169" y="118"/>
                  <a:pt x="159" y="110"/>
                  <a:pt x="175" y="96"/>
                </a:cubicBezTo>
                <a:cubicBezTo>
                  <a:pt x="192" y="83"/>
                  <a:pt x="213" y="94"/>
                  <a:pt x="218" y="106"/>
                </a:cubicBezTo>
                <a:cubicBezTo>
                  <a:pt x="223" y="121"/>
                  <a:pt x="223" y="145"/>
                  <a:pt x="183" y="153"/>
                </a:cubicBezTo>
                <a:cubicBezTo>
                  <a:pt x="141" y="154"/>
                  <a:pt x="136" y="131"/>
                  <a:pt x="136" y="131"/>
                </a:cubicBezTo>
                <a:cubicBezTo>
                  <a:pt x="125" y="143"/>
                  <a:pt x="114" y="133"/>
                  <a:pt x="95" y="135"/>
                </a:cubicBezTo>
                <a:cubicBezTo>
                  <a:pt x="79" y="135"/>
                  <a:pt x="53" y="150"/>
                  <a:pt x="37" y="155"/>
                </a:cubicBezTo>
                <a:cubicBezTo>
                  <a:pt x="20" y="160"/>
                  <a:pt x="0" y="142"/>
                  <a:pt x="0" y="142"/>
                </a:cubicBezTo>
                <a:cubicBezTo>
                  <a:pt x="0" y="142"/>
                  <a:pt x="5" y="158"/>
                  <a:pt x="24" y="163"/>
                </a:cubicBezTo>
                <a:cubicBezTo>
                  <a:pt x="47" y="170"/>
                  <a:pt x="87" y="145"/>
                  <a:pt x="105" y="144"/>
                </a:cubicBezTo>
                <a:cubicBezTo>
                  <a:pt x="123" y="144"/>
                  <a:pt x="157" y="162"/>
                  <a:pt x="157" y="162"/>
                </a:cubicBezTo>
                <a:cubicBezTo>
                  <a:pt x="215" y="180"/>
                  <a:pt x="241" y="139"/>
                  <a:pt x="236" y="110"/>
                </a:cubicBezTo>
                <a:close/>
                <a:moveTo>
                  <a:pt x="640" y="88"/>
                </a:moveTo>
                <a:cubicBezTo>
                  <a:pt x="640" y="88"/>
                  <a:pt x="658" y="49"/>
                  <a:pt x="624" y="22"/>
                </a:cubicBezTo>
                <a:cubicBezTo>
                  <a:pt x="582" y="0"/>
                  <a:pt x="555" y="30"/>
                  <a:pt x="556" y="30"/>
                </a:cubicBezTo>
                <a:cubicBezTo>
                  <a:pt x="542" y="23"/>
                  <a:pt x="503" y="3"/>
                  <a:pt x="470" y="32"/>
                </a:cubicBezTo>
                <a:cubicBezTo>
                  <a:pt x="441" y="63"/>
                  <a:pt x="472" y="97"/>
                  <a:pt x="472" y="97"/>
                </a:cubicBezTo>
                <a:cubicBezTo>
                  <a:pt x="472" y="97"/>
                  <a:pt x="456" y="130"/>
                  <a:pt x="487" y="149"/>
                </a:cubicBezTo>
                <a:cubicBezTo>
                  <a:pt x="522" y="169"/>
                  <a:pt x="553" y="147"/>
                  <a:pt x="555" y="115"/>
                </a:cubicBezTo>
                <a:cubicBezTo>
                  <a:pt x="556" y="98"/>
                  <a:pt x="528" y="89"/>
                  <a:pt x="527" y="89"/>
                </a:cubicBezTo>
                <a:cubicBezTo>
                  <a:pt x="528" y="89"/>
                  <a:pt x="532" y="99"/>
                  <a:pt x="532" y="99"/>
                </a:cubicBezTo>
                <a:cubicBezTo>
                  <a:pt x="541" y="118"/>
                  <a:pt x="522" y="138"/>
                  <a:pt x="504" y="123"/>
                </a:cubicBezTo>
                <a:cubicBezTo>
                  <a:pt x="487" y="108"/>
                  <a:pt x="489" y="83"/>
                  <a:pt x="507" y="62"/>
                </a:cubicBezTo>
                <a:cubicBezTo>
                  <a:pt x="524" y="42"/>
                  <a:pt x="582" y="39"/>
                  <a:pt x="600" y="82"/>
                </a:cubicBezTo>
                <a:cubicBezTo>
                  <a:pt x="619" y="124"/>
                  <a:pt x="594" y="159"/>
                  <a:pt x="565" y="167"/>
                </a:cubicBezTo>
                <a:cubicBezTo>
                  <a:pt x="535" y="174"/>
                  <a:pt x="514" y="181"/>
                  <a:pt x="444" y="142"/>
                </a:cubicBezTo>
                <a:cubicBezTo>
                  <a:pt x="375" y="103"/>
                  <a:pt x="336" y="93"/>
                  <a:pt x="258" y="148"/>
                </a:cubicBezTo>
                <a:cubicBezTo>
                  <a:pt x="186" y="200"/>
                  <a:pt x="129" y="163"/>
                  <a:pt x="129" y="163"/>
                </a:cubicBezTo>
                <a:cubicBezTo>
                  <a:pt x="142" y="171"/>
                  <a:pt x="188" y="209"/>
                  <a:pt x="266" y="168"/>
                </a:cubicBezTo>
                <a:cubicBezTo>
                  <a:pt x="345" y="127"/>
                  <a:pt x="393" y="163"/>
                  <a:pt x="393" y="163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9" y="213"/>
                  <a:pt x="499" y="228"/>
                  <a:pt x="551" y="227"/>
                </a:cubicBezTo>
                <a:cubicBezTo>
                  <a:pt x="606" y="229"/>
                  <a:pt x="655" y="174"/>
                  <a:pt x="661" y="144"/>
                </a:cubicBezTo>
                <a:cubicBezTo>
                  <a:pt x="669" y="113"/>
                  <a:pt x="640" y="88"/>
                  <a:pt x="640" y="88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04C020A-21C9-491D-405A-9224E2ED2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288" y="27728"/>
            <a:ext cx="6378039" cy="6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4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5E4295C9-54BC-01DD-2C57-7271BEBAA8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8473" y="0"/>
            <a:ext cx="5241758" cy="6858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3CB6D9DA-CA15-E742-7CFE-E8B4B9FFD385}"/>
              </a:ext>
            </a:extLst>
          </p:cNvPr>
          <p:cNvGrpSpPr/>
          <p:nvPr/>
        </p:nvGrpSpPr>
        <p:grpSpPr>
          <a:xfrm>
            <a:off x="1064516" y="539724"/>
            <a:ext cx="1027750" cy="2143318"/>
            <a:chOff x="1955320" y="1084942"/>
            <a:chExt cx="1027750" cy="2143318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xmlns="" id="{E5F6A4C7-BAE1-8D54-5D26-C380E5289E5F}"/>
                </a:ext>
              </a:extLst>
            </p:cNvPr>
            <p:cNvSpPr/>
            <p:nvPr/>
          </p:nvSpPr>
          <p:spPr>
            <a:xfrm>
              <a:off x="1955320" y="1084942"/>
              <a:ext cx="677108" cy="214331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 algn="dist"/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典籍记载</a:t>
              </a: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xmlns="" id="{54D5BFB5-901A-7E9C-F148-A20018750D72}"/>
                </a:ext>
              </a:extLst>
            </p:cNvPr>
            <p:cNvSpPr/>
            <p:nvPr/>
          </p:nvSpPr>
          <p:spPr>
            <a:xfrm rot="5400000">
              <a:off x="1982914" y="2228105"/>
              <a:ext cx="160020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2000" dirty="0">
                  <a:solidFill>
                    <a:srgbClr val="848486"/>
                  </a:solidFill>
                  <a:cs typeface="+mn-ea"/>
                  <a:sym typeface="+mn-lt"/>
                </a:rPr>
                <a:t>立夏节气</a:t>
              </a:r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694023C2-A960-B4D6-03E9-FBDCE0EB1214}"/>
              </a:ext>
            </a:extLst>
          </p:cNvPr>
          <p:cNvSpPr/>
          <p:nvPr/>
        </p:nvSpPr>
        <p:spPr>
          <a:xfrm>
            <a:off x="2369263" y="2247015"/>
            <a:ext cx="4242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淮南子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曰：蝼蝈鸣，邱螾出，阴气始而二物应之。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《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夏小正</a:t>
            </a:r>
            <a:r>
              <a:rPr lang="en-US" altLang="zh-CN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》</a:t>
            </a:r>
            <a:r>
              <a:rPr lang="zh-CN" altLang="en-US" sz="1200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：三月螜则鸣是也。且有五能，不能成一技：飞不能过屋；缘不能穷木；泅不能渡谷；穴不能覆身；走不能先人。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xmlns="" id="{5B4D5AEE-0FAC-EF51-CCD5-DA945BB3FCA2}"/>
              </a:ext>
            </a:extLst>
          </p:cNvPr>
          <p:cNvGrpSpPr/>
          <p:nvPr/>
        </p:nvGrpSpPr>
        <p:grpSpPr>
          <a:xfrm>
            <a:off x="895045" y="3687069"/>
            <a:ext cx="5662166" cy="1200329"/>
            <a:chOff x="895045" y="4174958"/>
            <a:chExt cx="5662166" cy="1200329"/>
          </a:xfrm>
        </p:grpSpPr>
        <p:sp>
          <p:nvSpPr>
            <p:cNvPr id="9" name="矩形 8">
              <a:extLst>
                <a:ext uri="{FF2B5EF4-FFF2-40B4-BE49-F238E27FC236}">
                  <a16:creationId xmlns:a16="http://schemas.microsoft.com/office/drawing/2014/main" xmlns="" id="{CDBEE1CD-CD45-E67D-5A70-768F90C7CEEA}"/>
                </a:ext>
              </a:extLst>
            </p:cNvPr>
            <p:cNvSpPr/>
            <p:nvPr/>
          </p:nvSpPr>
          <p:spPr>
            <a:xfrm>
              <a:off x="2039075" y="4174958"/>
              <a:ext cx="451813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明人</a:t>
              </a:r>
              <a:r>
                <a:rPr lang="en-US" altLang="zh-CN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遵生八笺</a:t>
              </a:r>
              <a:r>
                <a:rPr lang="en-US" altLang="zh-CN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一书中写有：“孟夏之日，天地始交，万物并秀。”这时夏收作物进入生长后期，冬小麦扬花灌浆，油菜接近成熟，夏收作物年景基本定局，故农谚有“立夏看夏”之说。</a:t>
              </a: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xmlns="" id="{F888C85B-FDF5-8AFE-7CAB-A24390FAB9B0}"/>
                </a:ext>
              </a:extLst>
            </p:cNvPr>
            <p:cNvSpPr/>
            <p:nvPr/>
          </p:nvSpPr>
          <p:spPr>
            <a:xfrm>
              <a:off x="895045" y="4519249"/>
              <a:ext cx="1029171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壹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】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xmlns="" id="{E85AA578-564D-E9E5-36C6-8B8B69920CE0}"/>
              </a:ext>
            </a:extLst>
          </p:cNvPr>
          <p:cNvGrpSpPr/>
          <p:nvPr/>
        </p:nvGrpSpPr>
        <p:grpSpPr>
          <a:xfrm>
            <a:off x="895045" y="5103060"/>
            <a:ext cx="5770450" cy="1200329"/>
            <a:chOff x="895045" y="4430475"/>
            <a:chExt cx="5770450" cy="120032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xmlns="" id="{13E1C22A-9FBB-1319-7B7B-BF8A0A5F69EA}"/>
                </a:ext>
              </a:extLst>
            </p:cNvPr>
            <p:cNvSpPr/>
            <p:nvPr/>
          </p:nvSpPr>
          <p:spPr>
            <a:xfrm>
              <a:off x="2039075" y="4430475"/>
              <a:ext cx="46264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礼记</a:t>
              </a:r>
              <a:r>
                <a:rPr lang="en-US" altLang="zh-CN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·</a:t>
              </a:r>
              <a:r>
                <a:rPr lang="zh-CN" altLang="en-US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月令</a:t>
              </a:r>
              <a:r>
                <a:rPr lang="en-US" altLang="zh-CN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》</a:t>
              </a:r>
              <a:r>
                <a:rPr lang="zh-CN" altLang="en-US" sz="1200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篇，解释立夏曰：“蝼蝈鸣，蚯蚓出，王瓜生，苦菜秀。”说明在这时节，蝼蝈开始聒噪着夏日的来临，蚯蚓也忙着帮农民们翻松泥土，乡间田埂的野菜也都彼此争相出土日日攀长。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xmlns="" id="{FA8640C7-79FD-84C5-66CE-D37886628B44}"/>
                </a:ext>
              </a:extLst>
            </p:cNvPr>
            <p:cNvSpPr/>
            <p:nvPr/>
          </p:nvSpPr>
          <p:spPr>
            <a:xfrm>
              <a:off x="895045" y="4519249"/>
              <a:ext cx="1029171" cy="523220"/>
            </a:xfrm>
            <a:prstGeom prst="rect">
              <a:avLst/>
            </a:prstGeom>
          </p:spPr>
          <p:txBody>
            <a:bodyPr vert="horz" wrap="square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【</a:t>
              </a: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贰</a:t>
              </a: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】</a:t>
              </a:r>
              <a:endPara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692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844A9952-8CC8-ED8E-237F-897CDE1DF841}"/>
              </a:ext>
            </a:extLst>
          </p:cNvPr>
          <p:cNvSpPr/>
          <p:nvPr/>
        </p:nvSpPr>
        <p:spPr>
          <a:xfrm>
            <a:off x="-111968" y="4378385"/>
            <a:ext cx="12415935" cy="1417726"/>
          </a:xfrm>
          <a:prstGeom prst="rect">
            <a:avLst/>
          </a:prstGeom>
          <a:solidFill>
            <a:srgbClr val="359A5D"/>
          </a:solidFill>
          <a:ln w="12700" cap="flat" cmpd="sng" algn="ctr">
            <a:noFill/>
            <a:prstDash val="solid"/>
            <a:miter lim="800000"/>
          </a:ln>
          <a:effectLst>
            <a:softEdge rad="254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5F5F0430-5478-CDDC-CA06-31E39FA3D740}"/>
              </a:ext>
            </a:extLst>
          </p:cNvPr>
          <p:cNvSpPr/>
          <p:nvPr/>
        </p:nvSpPr>
        <p:spPr>
          <a:xfrm>
            <a:off x="3667110" y="0"/>
            <a:ext cx="6270171" cy="5786238"/>
          </a:xfrm>
          <a:prstGeom prst="rect">
            <a:avLst/>
          </a:prstGeom>
          <a:solidFill>
            <a:srgbClr val="2A735B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F017F40A-6861-3D95-8E4E-98ADBC627590}"/>
              </a:ext>
            </a:extLst>
          </p:cNvPr>
          <p:cNvSpPr/>
          <p:nvPr/>
        </p:nvSpPr>
        <p:spPr>
          <a:xfrm>
            <a:off x="4570499" y="2479615"/>
            <a:ext cx="4548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节气习俗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77DA3973-DF69-5DEF-548E-2DDF695B01A1}"/>
              </a:ext>
            </a:extLst>
          </p:cNvPr>
          <p:cNvSpPr/>
          <p:nvPr/>
        </p:nvSpPr>
        <p:spPr>
          <a:xfrm>
            <a:off x="4888303" y="4687138"/>
            <a:ext cx="3759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连雨不知春去   一晴方觉夏来</a:t>
            </a:r>
          </a:p>
        </p:txBody>
      </p:sp>
      <p:sp>
        <p:nvSpPr>
          <p:cNvPr id="13" name="Freeform 2082">
            <a:extLst>
              <a:ext uri="{FF2B5EF4-FFF2-40B4-BE49-F238E27FC236}">
                <a16:creationId xmlns:a16="http://schemas.microsoft.com/office/drawing/2014/main" xmlns="" id="{4D6C28A7-41B3-5A28-AE58-A5790F2201A2}"/>
              </a:ext>
            </a:extLst>
          </p:cNvPr>
          <p:cNvSpPr>
            <a:spLocks noEditPoints="1"/>
          </p:cNvSpPr>
          <p:nvPr/>
        </p:nvSpPr>
        <p:spPr bwMode="auto">
          <a:xfrm>
            <a:off x="6103534" y="925563"/>
            <a:ext cx="3015269" cy="978721"/>
          </a:xfrm>
          <a:custGeom>
            <a:avLst/>
            <a:gdLst>
              <a:gd name="T0" fmla="*/ 236 w 669"/>
              <a:gd name="T1" fmla="*/ 110 h 229"/>
              <a:gd name="T2" fmla="*/ 169 w 669"/>
              <a:gd name="T3" fmla="*/ 82 h 229"/>
              <a:gd name="T4" fmla="*/ 158 w 669"/>
              <a:gd name="T5" fmla="*/ 134 h 229"/>
              <a:gd name="T6" fmla="*/ 187 w 669"/>
              <a:gd name="T7" fmla="*/ 126 h 229"/>
              <a:gd name="T8" fmla="*/ 169 w 669"/>
              <a:gd name="T9" fmla="*/ 118 h 229"/>
              <a:gd name="T10" fmla="*/ 175 w 669"/>
              <a:gd name="T11" fmla="*/ 96 h 229"/>
              <a:gd name="T12" fmla="*/ 218 w 669"/>
              <a:gd name="T13" fmla="*/ 106 h 229"/>
              <a:gd name="T14" fmla="*/ 183 w 669"/>
              <a:gd name="T15" fmla="*/ 153 h 229"/>
              <a:gd name="T16" fmla="*/ 136 w 669"/>
              <a:gd name="T17" fmla="*/ 131 h 229"/>
              <a:gd name="T18" fmla="*/ 95 w 669"/>
              <a:gd name="T19" fmla="*/ 135 h 229"/>
              <a:gd name="T20" fmla="*/ 37 w 669"/>
              <a:gd name="T21" fmla="*/ 155 h 229"/>
              <a:gd name="T22" fmla="*/ 0 w 669"/>
              <a:gd name="T23" fmla="*/ 142 h 229"/>
              <a:gd name="T24" fmla="*/ 24 w 669"/>
              <a:gd name="T25" fmla="*/ 163 h 229"/>
              <a:gd name="T26" fmla="*/ 105 w 669"/>
              <a:gd name="T27" fmla="*/ 144 h 229"/>
              <a:gd name="T28" fmla="*/ 157 w 669"/>
              <a:gd name="T29" fmla="*/ 162 h 229"/>
              <a:gd name="T30" fmla="*/ 236 w 669"/>
              <a:gd name="T31" fmla="*/ 110 h 229"/>
              <a:gd name="T32" fmla="*/ 640 w 669"/>
              <a:gd name="T33" fmla="*/ 88 h 229"/>
              <a:gd name="T34" fmla="*/ 624 w 669"/>
              <a:gd name="T35" fmla="*/ 22 h 229"/>
              <a:gd name="T36" fmla="*/ 556 w 669"/>
              <a:gd name="T37" fmla="*/ 30 h 229"/>
              <a:gd name="T38" fmla="*/ 470 w 669"/>
              <a:gd name="T39" fmla="*/ 32 h 229"/>
              <a:gd name="T40" fmla="*/ 472 w 669"/>
              <a:gd name="T41" fmla="*/ 97 h 229"/>
              <a:gd name="T42" fmla="*/ 487 w 669"/>
              <a:gd name="T43" fmla="*/ 149 h 229"/>
              <a:gd name="T44" fmla="*/ 555 w 669"/>
              <a:gd name="T45" fmla="*/ 115 h 229"/>
              <a:gd name="T46" fmla="*/ 527 w 669"/>
              <a:gd name="T47" fmla="*/ 89 h 229"/>
              <a:gd name="T48" fmla="*/ 532 w 669"/>
              <a:gd name="T49" fmla="*/ 99 h 229"/>
              <a:gd name="T50" fmla="*/ 504 w 669"/>
              <a:gd name="T51" fmla="*/ 123 h 229"/>
              <a:gd name="T52" fmla="*/ 507 w 669"/>
              <a:gd name="T53" fmla="*/ 62 h 229"/>
              <a:gd name="T54" fmla="*/ 600 w 669"/>
              <a:gd name="T55" fmla="*/ 82 h 229"/>
              <a:gd name="T56" fmla="*/ 565 w 669"/>
              <a:gd name="T57" fmla="*/ 167 h 229"/>
              <a:gd name="T58" fmla="*/ 444 w 669"/>
              <a:gd name="T59" fmla="*/ 142 h 229"/>
              <a:gd name="T60" fmla="*/ 258 w 669"/>
              <a:gd name="T61" fmla="*/ 148 h 229"/>
              <a:gd name="T62" fmla="*/ 129 w 669"/>
              <a:gd name="T63" fmla="*/ 163 h 229"/>
              <a:gd name="T64" fmla="*/ 266 w 669"/>
              <a:gd name="T65" fmla="*/ 168 h 229"/>
              <a:gd name="T66" fmla="*/ 393 w 669"/>
              <a:gd name="T67" fmla="*/ 163 h 229"/>
              <a:gd name="T68" fmla="*/ 440 w 669"/>
              <a:gd name="T69" fmla="*/ 197 h 229"/>
              <a:gd name="T70" fmla="*/ 551 w 669"/>
              <a:gd name="T71" fmla="*/ 227 h 229"/>
              <a:gd name="T72" fmla="*/ 661 w 669"/>
              <a:gd name="T73" fmla="*/ 144 h 229"/>
              <a:gd name="T74" fmla="*/ 640 w 669"/>
              <a:gd name="T75" fmla="*/ 88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69" h="229">
                <a:moveTo>
                  <a:pt x="236" y="110"/>
                </a:moveTo>
                <a:cubicBezTo>
                  <a:pt x="232" y="84"/>
                  <a:pt x="195" y="63"/>
                  <a:pt x="169" y="82"/>
                </a:cubicBezTo>
                <a:cubicBezTo>
                  <a:pt x="142" y="100"/>
                  <a:pt x="152" y="129"/>
                  <a:pt x="158" y="134"/>
                </a:cubicBezTo>
                <a:cubicBezTo>
                  <a:pt x="167" y="142"/>
                  <a:pt x="187" y="142"/>
                  <a:pt x="187" y="126"/>
                </a:cubicBezTo>
                <a:cubicBezTo>
                  <a:pt x="184" y="112"/>
                  <a:pt x="169" y="118"/>
                  <a:pt x="169" y="118"/>
                </a:cubicBezTo>
                <a:cubicBezTo>
                  <a:pt x="169" y="118"/>
                  <a:pt x="159" y="110"/>
                  <a:pt x="175" y="96"/>
                </a:cubicBezTo>
                <a:cubicBezTo>
                  <a:pt x="192" y="83"/>
                  <a:pt x="213" y="94"/>
                  <a:pt x="218" y="106"/>
                </a:cubicBezTo>
                <a:cubicBezTo>
                  <a:pt x="223" y="121"/>
                  <a:pt x="223" y="145"/>
                  <a:pt x="183" y="153"/>
                </a:cubicBezTo>
                <a:cubicBezTo>
                  <a:pt x="141" y="154"/>
                  <a:pt x="136" y="131"/>
                  <a:pt x="136" y="131"/>
                </a:cubicBezTo>
                <a:cubicBezTo>
                  <a:pt x="125" y="143"/>
                  <a:pt x="114" y="133"/>
                  <a:pt x="95" y="135"/>
                </a:cubicBezTo>
                <a:cubicBezTo>
                  <a:pt x="79" y="135"/>
                  <a:pt x="53" y="150"/>
                  <a:pt x="37" y="155"/>
                </a:cubicBezTo>
                <a:cubicBezTo>
                  <a:pt x="20" y="160"/>
                  <a:pt x="0" y="142"/>
                  <a:pt x="0" y="142"/>
                </a:cubicBezTo>
                <a:cubicBezTo>
                  <a:pt x="0" y="142"/>
                  <a:pt x="5" y="158"/>
                  <a:pt x="24" y="163"/>
                </a:cubicBezTo>
                <a:cubicBezTo>
                  <a:pt x="47" y="170"/>
                  <a:pt x="87" y="145"/>
                  <a:pt x="105" y="144"/>
                </a:cubicBezTo>
                <a:cubicBezTo>
                  <a:pt x="123" y="144"/>
                  <a:pt x="157" y="162"/>
                  <a:pt x="157" y="162"/>
                </a:cubicBezTo>
                <a:cubicBezTo>
                  <a:pt x="215" y="180"/>
                  <a:pt x="241" y="139"/>
                  <a:pt x="236" y="110"/>
                </a:cubicBezTo>
                <a:close/>
                <a:moveTo>
                  <a:pt x="640" y="88"/>
                </a:moveTo>
                <a:cubicBezTo>
                  <a:pt x="640" y="88"/>
                  <a:pt x="658" y="49"/>
                  <a:pt x="624" y="22"/>
                </a:cubicBezTo>
                <a:cubicBezTo>
                  <a:pt x="582" y="0"/>
                  <a:pt x="555" y="30"/>
                  <a:pt x="556" y="30"/>
                </a:cubicBezTo>
                <a:cubicBezTo>
                  <a:pt x="542" y="23"/>
                  <a:pt x="503" y="3"/>
                  <a:pt x="470" y="32"/>
                </a:cubicBezTo>
                <a:cubicBezTo>
                  <a:pt x="441" y="63"/>
                  <a:pt x="472" y="97"/>
                  <a:pt x="472" y="97"/>
                </a:cubicBezTo>
                <a:cubicBezTo>
                  <a:pt x="472" y="97"/>
                  <a:pt x="456" y="130"/>
                  <a:pt x="487" y="149"/>
                </a:cubicBezTo>
                <a:cubicBezTo>
                  <a:pt x="522" y="169"/>
                  <a:pt x="553" y="147"/>
                  <a:pt x="555" y="115"/>
                </a:cubicBezTo>
                <a:cubicBezTo>
                  <a:pt x="556" y="98"/>
                  <a:pt x="528" y="89"/>
                  <a:pt x="527" y="89"/>
                </a:cubicBezTo>
                <a:cubicBezTo>
                  <a:pt x="528" y="89"/>
                  <a:pt x="532" y="99"/>
                  <a:pt x="532" y="99"/>
                </a:cubicBezTo>
                <a:cubicBezTo>
                  <a:pt x="541" y="118"/>
                  <a:pt x="522" y="138"/>
                  <a:pt x="504" y="123"/>
                </a:cubicBezTo>
                <a:cubicBezTo>
                  <a:pt x="487" y="108"/>
                  <a:pt x="489" y="83"/>
                  <a:pt x="507" y="62"/>
                </a:cubicBezTo>
                <a:cubicBezTo>
                  <a:pt x="524" y="42"/>
                  <a:pt x="582" y="39"/>
                  <a:pt x="600" y="82"/>
                </a:cubicBezTo>
                <a:cubicBezTo>
                  <a:pt x="619" y="124"/>
                  <a:pt x="594" y="159"/>
                  <a:pt x="565" y="167"/>
                </a:cubicBezTo>
                <a:cubicBezTo>
                  <a:pt x="535" y="174"/>
                  <a:pt x="514" y="181"/>
                  <a:pt x="444" y="142"/>
                </a:cubicBezTo>
                <a:cubicBezTo>
                  <a:pt x="375" y="103"/>
                  <a:pt x="336" y="93"/>
                  <a:pt x="258" y="148"/>
                </a:cubicBezTo>
                <a:cubicBezTo>
                  <a:pt x="186" y="200"/>
                  <a:pt x="129" y="163"/>
                  <a:pt x="129" y="163"/>
                </a:cubicBezTo>
                <a:cubicBezTo>
                  <a:pt x="142" y="171"/>
                  <a:pt x="188" y="209"/>
                  <a:pt x="266" y="168"/>
                </a:cubicBezTo>
                <a:cubicBezTo>
                  <a:pt x="345" y="127"/>
                  <a:pt x="393" y="163"/>
                  <a:pt x="393" y="163"/>
                </a:cubicBezTo>
                <a:cubicBezTo>
                  <a:pt x="440" y="197"/>
                  <a:pt x="440" y="197"/>
                  <a:pt x="440" y="197"/>
                </a:cubicBezTo>
                <a:cubicBezTo>
                  <a:pt x="459" y="213"/>
                  <a:pt x="499" y="228"/>
                  <a:pt x="551" y="227"/>
                </a:cubicBezTo>
                <a:cubicBezTo>
                  <a:pt x="606" y="229"/>
                  <a:pt x="655" y="174"/>
                  <a:pt x="661" y="144"/>
                </a:cubicBezTo>
                <a:cubicBezTo>
                  <a:pt x="669" y="113"/>
                  <a:pt x="640" y="88"/>
                  <a:pt x="640" y="88"/>
                </a:cubicBez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904C020A-21C9-491D-405A-9224E2ED2C2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3288" y="27728"/>
            <a:ext cx="6378039" cy="63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6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jw3fp0o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jw3fp0o">
      <a:majorFont>
        <a:latin typeface="字魂58号-创中黑"/>
        <a:ea typeface="字魂58号-创中黑"/>
        <a:cs typeface=""/>
      </a:majorFont>
      <a:minorFont>
        <a:latin typeface="字魂58号-创中黑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</Template>
  <TotalTime>96</TotalTime>
  <Words>1622</Words>
  <Application>Microsoft Office PowerPoint</Application>
  <PresentationFormat>宽屏</PresentationFormat>
  <Paragraphs>123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Meiryo</vt:lpstr>
      <vt:lpstr>宋体</vt:lpstr>
      <vt:lpstr>微软雅黑</vt:lpstr>
      <vt:lpstr>字魂58号-创中黑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16</cp:revision>
  <dcterms:created xsi:type="dcterms:W3CDTF">2022-04-11T13:07:51Z</dcterms:created>
  <dcterms:modified xsi:type="dcterms:W3CDTF">2023-05-05T03:15:41Z</dcterms:modified>
</cp:coreProperties>
</file>