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1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6F340-6327-440D-A30E-D9BC4B0B4EBF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E01F-EB39-4F9D-893B-C3BF9E072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5325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960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67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18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614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1654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32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814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350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6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41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776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486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40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17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583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29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892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01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347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767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48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00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840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002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58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01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634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89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1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1D3BB63-91CA-4096-A266-E814BA30C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8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4C67E8-95E1-4B41-B867-5126EC68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0BFE527-BA0D-4802-9E9C-4007770BD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D2DAFCD-99E5-4785-9B78-63C2CD8B0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B34B8F1-EDAF-4489-8704-5D37CBD02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5B1788D-0DE2-487A-9B01-3E3D653B0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8D33B89-339A-4116-BED0-47FE0AA6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726D784-0A9E-4970-8086-1943641E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8076134-CFC4-4553-A439-AA48A601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0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4C67E8-95E1-4B41-B867-5126EC68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0BFE527-BA0D-4802-9E9C-4007770BD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D2DAFCD-99E5-4785-9B78-63C2CD8B0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B34B8F1-EDAF-4489-8704-5D37CBD02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5B1788D-0DE2-487A-9B01-3E3D653B0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8D33B89-339A-4116-BED0-47FE0AA6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726D784-0A9E-4970-8086-1943641E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8076134-CFC4-4553-A439-AA48A601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78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4C67E8-95E1-4B41-B867-5126EC68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0BFE527-BA0D-4802-9E9C-4007770BD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D2DAFCD-99E5-4785-9B78-63C2CD8B0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B34B8F1-EDAF-4489-8704-5D37CBD02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5B1788D-0DE2-487A-9B01-3E3D653B0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8D33B89-339A-4116-BED0-47FE0AA6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726D784-0A9E-4970-8086-1943641E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8076134-CFC4-4553-A439-AA48A601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1889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4701FB-6C50-4AFF-9427-EC762E98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998EA62-7C14-44BB-91CD-776B6CB5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29B6EB4-8201-4A86-89EE-5E202110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42E6470-5BC2-40FC-8065-A0A9D31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944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47EDB9-8038-4AA8-A4D9-036DAFA9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25CBF44-458F-4BC9-8C7C-BCC4A555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26E85C3-F9E2-423A-8268-51A5FEB5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87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1EA75D2-1B60-4B58-A8ED-A3E82819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4B7B1C4-9373-4AD5-8CAF-EAC0D6FD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D9561B1-0489-4863-B3C5-04684F95D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7AB7F28-6F83-4CBE-8B80-D402DD9C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0A97242-D308-4DDF-ADA3-80B37AD9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75F6E76-9EFA-4BBA-9067-27B3DEB4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392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F7E79A-DFAE-4204-927E-D492691A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C6B2445-9DE1-4696-A2C8-5CC3F98FF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0E6F2CB-1371-492B-AA27-5F62938F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AB326A8-518F-4A59-BFFD-420FD44D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740AA38-6FC3-4CC4-AE78-B9119BDE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4A6E86A-A662-4FFE-AC62-B83A16B4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72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4BD9DB3-B234-41A4-9CA8-2FDC4B2C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2D7A950-233A-4083-8290-F0C6E0B02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DD4C43E-121D-4BFD-B66C-A2D74197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BD2D4D-66FE-48E9-BC99-71932444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8EEB72-5465-4F50-8A9E-49E41353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548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EC04D2F-93B4-46D5-B696-822C203D4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E095469-E012-4F99-A130-5B2196BC5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4440865-5CF7-4F21-9E3A-5D7E0ED0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457E54-3387-4307-ADC6-17153EE3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60BAC5-63F6-4FE2-A394-9138910F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07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3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621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88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419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34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1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51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11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99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28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79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2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FD9FDD30-0740-45DF-88BA-196C6CE0B24A}"/>
              </a:ext>
            </a:extLst>
          </p:cNvPr>
          <p:cNvSpPr txBox="1">
            <a:spLocks/>
          </p:cNvSpPr>
          <p:nvPr userDrawn="1"/>
        </p:nvSpPr>
        <p:spPr>
          <a:xfrm>
            <a:off x="1198972" y="294746"/>
            <a:ext cx="10515600" cy="3772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天高海阔正当时，青年干部重任在肩</a:t>
            </a:r>
          </a:p>
        </p:txBody>
      </p:sp>
      <p:pic>
        <p:nvPicPr>
          <p:cNvPr id="13" name="Picture 2" descr="E:\0000000我图PPT\00001PNG素材\01党委政府\天安门抽象.png">
            <a:extLst>
              <a:ext uri="{FF2B5EF4-FFF2-40B4-BE49-F238E27FC236}">
                <a16:creationId xmlns:a16="http://schemas.microsoft.com/office/drawing/2014/main" xmlns="" id="{DB6F61DD-6598-4351-B655-140B41F306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9928" y="228825"/>
            <a:ext cx="1324072" cy="5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00000我图PPT\00001PNG素材\01党委政府\小鸟46461.png">
            <a:extLst>
              <a:ext uri="{FF2B5EF4-FFF2-40B4-BE49-F238E27FC236}">
                <a16:creationId xmlns:a16="http://schemas.microsoft.com/office/drawing/2014/main" xmlns="" id="{E3B0047D-BF4D-4024-99DE-6B7E554A54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84819" y="108573"/>
            <a:ext cx="532329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2568F257-7EE6-4A75-9B0C-ECC7140832F5}"/>
              </a:ext>
            </a:extLst>
          </p:cNvPr>
          <p:cNvSpPr/>
          <p:nvPr userDrawn="1"/>
        </p:nvSpPr>
        <p:spPr>
          <a:xfrm>
            <a:off x="1198972" y="737914"/>
            <a:ext cx="10847830" cy="4571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170">
              <a:defRPr/>
            </a:pPr>
            <a:endParaRPr lang="zh-CN" altLang="en-US" sz="2400" kern="0" dirty="0">
              <a:solidFill>
                <a:srgbClr val="FFFFFF"/>
              </a:solidFill>
              <a:latin typeface="Calibri"/>
              <a:ea typeface="Noto Sans S Chinese DemiLight" panose="020B0400000000000000" pitchFamily="34" charset="-122"/>
            </a:endParaRPr>
          </a:p>
        </p:txBody>
      </p:sp>
      <p:pic>
        <p:nvPicPr>
          <p:cNvPr id="16" name="Picture 11" descr="F:\桌面\党政机关\素材\党徽\Nipic_20180988_201509091138025270001.png">
            <a:extLst>
              <a:ext uri="{FF2B5EF4-FFF2-40B4-BE49-F238E27FC236}">
                <a16:creationId xmlns:a16="http://schemas.microsoft.com/office/drawing/2014/main" xmlns="" id="{DE488F2F-6439-4326-99E4-8349941A45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92" y="95648"/>
            <a:ext cx="1130938" cy="8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78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26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26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5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FD9FDD30-0740-45DF-88BA-196C6CE0B24A}"/>
              </a:ext>
            </a:extLst>
          </p:cNvPr>
          <p:cNvSpPr txBox="1">
            <a:spLocks/>
          </p:cNvSpPr>
          <p:nvPr userDrawn="1"/>
        </p:nvSpPr>
        <p:spPr>
          <a:xfrm>
            <a:off x="1198972" y="294746"/>
            <a:ext cx="10515600" cy="3772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博观厚积练硬功，青年干部自强自立</a:t>
            </a:r>
          </a:p>
        </p:txBody>
      </p:sp>
      <p:pic>
        <p:nvPicPr>
          <p:cNvPr id="13" name="Picture 2" descr="E:\0000000我图PPT\00001PNG素材\01党委政府\天安门抽象.png">
            <a:extLst>
              <a:ext uri="{FF2B5EF4-FFF2-40B4-BE49-F238E27FC236}">
                <a16:creationId xmlns:a16="http://schemas.microsoft.com/office/drawing/2014/main" xmlns="" id="{DB6F61DD-6598-4351-B655-140B41F306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9928" y="228825"/>
            <a:ext cx="1324072" cy="5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00000我图PPT\00001PNG素材\01党委政府\小鸟46461.png">
            <a:extLst>
              <a:ext uri="{FF2B5EF4-FFF2-40B4-BE49-F238E27FC236}">
                <a16:creationId xmlns:a16="http://schemas.microsoft.com/office/drawing/2014/main" xmlns="" id="{E3B0047D-BF4D-4024-99DE-6B7E554A54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84819" y="108573"/>
            <a:ext cx="532329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2568F257-7EE6-4A75-9B0C-ECC7140832F5}"/>
              </a:ext>
            </a:extLst>
          </p:cNvPr>
          <p:cNvSpPr/>
          <p:nvPr userDrawn="1"/>
        </p:nvSpPr>
        <p:spPr>
          <a:xfrm>
            <a:off x="1198972" y="737914"/>
            <a:ext cx="10847830" cy="4571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170">
              <a:defRPr/>
            </a:pPr>
            <a:endParaRPr lang="zh-CN" altLang="en-US" sz="2400" kern="0" dirty="0">
              <a:solidFill>
                <a:srgbClr val="FFFFFF"/>
              </a:solidFill>
              <a:latin typeface="Calibri"/>
              <a:ea typeface="Noto Sans S Chinese DemiLight" panose="020B0400000000000000" pitchFamily="34" charset="-122"/>
            </a:endParaRPr>
          </a:p>
        </p:txBody>
      </p:sp>
      <p:pic>
        <p:nvPicPr>
          <p:cNvPr id="16" name="Picture 11" descr="F:\桌面\党政机关\素材\党徽\Nipic_20180988_201509091138025270001.png">
            <a:extLst>
              <a:ext uri="{FF2B5EF4-FFF2-40B4-BE49-F238E27FC236}">
                <a16:creationId xmlns:a16="http://schemas.microsoft.com/office/drawing/2014/main" xmlns="" id="{DE488F2F-6439-4326-99E4-8349941A45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92" y="95648"/>
            <a:ext cx="1130938" cy="8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FD9FDD30-0740-45DF-88BA-196C6CE0B24A}"/>
              </a:ext>
            </a:extLst>
          </p:cNvPr>
          <p:cNvSpPr txBox="1">
            <a:spLocks/>
          </p:cNvSpPr>
          <p:nvPr userDrawn="1"/>
        </p:nvSpPr>
        <p:spPr>
          <a:xfrm>
            <a:off x="1198972" y="294746"/>
            <a:ext cx="10515600" cy="3772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平台舞台搭建好，各级组织责无旁贷</a:t>
            </a:r>
          </a:p>
        </p:txBody>
      </p:sp>
      <p:pic>
        <p:nvPicPr>
          <p:cNvPr id="13" name="Picture 2" descr="E:\0000000我图PPT\00001PNG素材\01党委政府\天安门抽象.png">
            <a:extLst>
              <a:ext uri="{FF2B5EF4-FFF2-40B4-BE49-F238E27FC236}">
                <a16:creationId xmlns:a16="http://schemas.microsoft.com/office/drawing/2014/main" xmlns="" id="{DB6F61DD-6598-4351-B655-140B41F306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9928" y="228825"/>
            <a:ext cx="1324072" cy="5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00000我图PPT\00001PNG素材\01党委政府\小鸟46461.png">
            <a:extLst>
              <a:ext uri="{FF2B5EF4-FFF2-40B4-BE49-F238E27FC236}">
                <a16:creationId xmlns:a16="http://schemas.microsoft.com/office/drawing/2014/main" xmlns="" id="{E3B0047D-BF4D-4024-99DE-6B7E554A54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84819" y="108573"/>
            <a:ext cx="532329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2568F257-7EE6-4A75-9B0C-ECC7140832F5}"/>
              </a:ext>
            </a:extLst>
          </p:cNvPr>
          <p:cNvSpPr/>
          <p:nvPr userDrawn="1"/>
        </p:nvSpPr>
        <p:spPr>
          <a:xfrm>
            <a:off x="1198972" y="737914"/>
            <a:ext cx="10847830" cy="4571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170">
              <a:defRPr/>
            </a:pPr>
            <a:endParaRPr lang="zh-CN" altLang="en-US" sz="2400" kern="0" dirty="0">
              <a:solidFill>
                <a:srgbClr val="FFFFFF"/>
              </a:solidFill>
              <a:latin typeface="Calibri"/>
              <a:ea typeface="Noto Sans S Chinese DemiLight" panose="020B0400000000000000" pitchFamily="34" charset="-122"/>
            </a:endParaRPr>
          </a:p>
        </p:txBody>
      </p:sp>
      <p:pic>
        <p:nvPicPr>
          <p:cNvPr id="16" name="Picture 11" descr="F:\桌面\党政机关\素材\党徽\Nipic_20180988_201509091138025270001.png">
            <a:extLst>
              <a:ext uri="{FF2B5EF4-FFF2-40B4-BE49-F238E27FC236}">
                <a16:creationId xmlns:a16="http://schemas.microsoft.com/office/drawing/2014/main" xmlns="" id="{DE488F2F-6439-4326-99E4-8349941A45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92" y="95648"/>
            <a:ext cx="1130938" cy="8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FD9FDD30-0740-45DF-88BA-196C6CE0B24A}"/>
              </a:ext>
            </a:extLst>
          </p:cNvPr>
          <p:cNvSpPr txBox="1">
            <a:spLocks/>
          </p:cNvSpPr>
          <p:nvPr userDrawn="1"/>
        </p:nvSpPr>
        <p:spPr>
          <a:xfrm>
            <a:off x="1531202" y="289655"/>
            <a:ext cx="10515600" cy="3772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6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结语</a:t>
            </a:r>
          </a:p>
        </p:txBody>
      </p:sp>
      <p:pic>
        <p:nvPicPr>
          <p:cNvPr id="13" name="Picture 2" descr="E:\0000000我图PPT\00001PNG素材\01党委政府\天安门抽象.png">
            <a:extLst>
              <a:ext uri="{FF2B5EF4-FFF2-40B4-BE49-F238E27FC236}">
                <a16:creationId xmlns:a16="http://schemas.microsoft.com/office/drawing/2014/main" xmlns="" id="{DB6F61DD-6598-4351-B655-140B41F306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9928" y="228825"/>
            <a:ext cx="1324072" cy="5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00000我图PPT\00001PNG素材\01党委政府\小鸟46461.png">
            <a:extLst>
              <a:ext uri="{FF2B5EF4-FFF2-40B4-BE49-F238E27FC236}">
                <a16:creationId xmlns:a16="http://schemas.microsoft.com/office/drawing/2014/main" xmlns="" id="{E3B0047D-BF4D-4024-99DE-6B7E554A54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84819" y="108573"/>
            <a:ext cx="532329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2568F257-7EE6-4A75-9B0C-ECC7140832F5}"/>
              </a:ext>
            </a:extLst>
          </p:cNvPr>
          <p:cNvSpPr/>
          <p:nvPr userDrawn="1"/>
        </p:nvSpPr>
        <p:spPr>
          <a:xfrm>
            <a:off x="1198972" y="737914"/>
            <a:ext cx="10847830" cy="4571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170">
              <a:defRPr/>
            </a:pPr>
            <a:endParaRPr lang="zh-CN" altLang="en-US" sz="2400" kern="0" dirty="0">
              <a:solidFill>
                <a:srgbClr val="FFFFFF"/>
              </a:solidFill>
              <a:latin typeface="Calibri"/>
              <a:ea typeface="Noto Sans S Chinese DemiLight" panose="020B0400000000000000" pitchFamily="34" charset="-122"/>
            </a:endParaRPr>
          </a:p>
        </p:txBody>
      </p:sp>
      <p:pic>
        <p:nvPicPr>
          <p:cNvPr id="16" name="Picture 11" descr="F:\桌面\党政机关\素材\党徽\Nipic_20180988_201509091138025270001.png">
            <a:extLst>
              <a:ext uri="{FF2B5EF4-FFF2-40B4-BE49-F238E27FC236}">
                <a16:creationId xmlns:a16="http://schemas.microsoft.com/office/drawing/2014/main" xmlns="" id="{DE488F2F-6439-4326-99E4-8349941A45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92" y="95648"/>
            <a:ext cx="1130938" cy="8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7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C191677-0624-40CB-9A9A-8855DDDD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04B2C18-C179-4D99-8B5B-C79275F2D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DA68D7F-F361-4DD3-B85A-C54480435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CC0DB2-D873-465D-9511-6E11AB0A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60E9611-3EC2-4FB2-8722-9423F7C7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3527D9A-79F0-41F4-852D-DDB1CAFB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20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4C67E8-95E1-4B41-B867-5126EC68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0BFE527-BA0D-4802-9E9C-4007770BD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D2DAFCD-99E5-4785-9B78-63C2CD8B0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B34B8F1-EDAF-4489-8704-5D37CBD02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5B1788D-0DE2-487A-9B01-3E3D653B0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8D33B89-339A-4116-BED0-47FE0AA6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726D784-0A9E-4970-8086-1943641E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8076134-CFC4-4553-A439-AA48A601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99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4C67E8-95E1-4B41-B867-5126EC68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0BFE527-BA0D-4802-9E9C-4007770BD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D2DAFCD-99E5-4785-9B78-63C2CD8B0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B34B8F1-EDAF-4489-8704-5D37CBD02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5B1788D-0DE2-487A-9B01-3E3D653B0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8D33B89-339A-4116-BED0-47FE0AA6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726D784-0A9E-4970-8086-1943641E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8076134-CFC4-4553-A439-AA48A601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6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EDDC6E17-AF17-48C9-9EAA-2D8996BB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4643FC1-6CD5-4837-8610-FFA9E980C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E21DD9-B9AF-497D-9D78-EAF91B27D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E28B-C1EC-4B7C-940D-358ACA44297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B3D746-1014-4146-B1E6-B76C690AF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865482E-9C35-4E58-B270-334255FB7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80A3C-FF70-4D1E-8F1F-0CEEDD00913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CFBA434-0F86-46EC-935D-C874AB302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FE2E98C-F933-47E4-BE65-8ABB9112165E}"/>
              </a:ext>
            </a:extLst>
          </p:cNvPr>
          <p:cNvSpPr/>
          <p:nvPr userDrawn="1"/>
        </p:nvSpPr>
        <p:spPr>
          <a:xfrm>
            <a:off x="0" y="0"/>
            <a:ext cx="12192000" cy="6863696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38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63" r:id="rId9"/>
    <p:sldLayoutId id="2147483664" r:id="rId10"/>
    <p:sldLayoutId id="2147483665" r:id="rId11"/>
    <p:sldLayoutId id="2147483666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35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2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0E857C1-8142-47A2-80FD-8157C74551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40372" cy="16480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9058B69-2192-481E-B077-1C07CA0C9B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83441"/>
            <a:ext cx="12192000" cy="38631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724BDFB-D601-40FC-B2E9-22644783D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90" y="1176671"/>
            <a:ext cx="12192000" cy="20839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A4991D6-47AA-456C-8DC9-787C025C45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669" y="3349256"/>
            <a:ext cx="6625843" cy="14247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210551B-C598-4A45-8319-7626AD8091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769" y="309232"/>
            <a:ext cx="1669312" cy="155766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3B62C297-2AF1-4F2C-ADEF-372566A4AD43}"/>
              </a:ext>
            </a:extLst>
          </p:cNvPr>
          <p:cNvGrpSpPr/>
          <p:nvPr/>
        </p:nvGrpSpPr>
        <p:grpSpPr>
          <a:xfrm>
            <a:off x="3917556" y="5146157"/>
            <a:ext cx="416937" cy="416934"/>
            <a:chOff x="891974" y="4415843"/>
            <a:chExt cx="450443" cy="450443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EC1CEB78-6A48-4426-8F5B-8BF4C41C7476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xmlns="" id="{B61F3676-674A-4CD5-844D-0E683BB90943}"/>
                </a:ext>
              </a:extLst>
            </p:cNvPr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B6C646AB-FE1C-4F46-BACF-B6CB38D18999}"/>
              </a:ext>
            </a:extLst>
          </p:cNvPr>
          <p:cNvSpPr txBox="1"/>
          <p:nvPr/>
        </p:nvSpPr>
        <p:spPr>
          <a:xfrm>
            <a:off x="4388363" y="5213436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汇报人</a:t>
            </a:r>
            <a:r>
              <a:rPr kumimoji="0" lang="zh-CN" alt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：优品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PPT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4AF92A0-1805-44C0-9247-B81D01845A8E}"/>
              </a:ext>
            </a:extLst>
          </p:cNvPr>
          <p:cNvGrpSpPr/>
          <p:nvPr/>
        </p:nvGrpSpPr>
        <p:grpSpPr>
          <a:xfrm>
            <a:off x="6282321" y="5146157"/>
            <a:ext cx="416937" cy="416934"/>
            <a:chOff x="891974" y="4415843"/>
            <a:chExt cx="450443" cy="450443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9A721B53-8E7F-4092-92A0-F737229B448B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0" name="椭圆 44">
              <a:extLst>
                <a:ext uri="{FF2B5EF4-FFF2-40B4-BE49-F238E27FC236}">
                  <a16:creationId xmlns:a16="http://schemas.microsoft.com/office/drawing/2014/main" xmlns="" id="{B1174B5E-051C-4B25-B011-B93778A771BC}"/>
                </a:ext>
              </a:extLst>
            </p:cNvPr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4A33E280-59D5-48EE-AD9F-F19F9D13F5CD}"/>
              </a:ext>
            </a:extLst>
          </p:cNvPr>
          <p:cNvSpPr txBox="1"/>
          <p:nvPr/>
        </p:nvSpPr>
        <p:spPr>
          <a:xfrm>
            <a:off x="6753128" y="5213436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时间：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202X.05.XX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271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41E86D7E-29FA-4C0A-8DE0-9ACAD2CFF753}"/>
              </a:ext>
            </a:extLst>
          </p:cNvPr>
          <p:cNvGrpSpPr/>
          <p:nvPr/>
        </p:nvGrpSpPr>
        <p:grpSpPr>
          <a:xfrm>
            <a:off x="1013506" y="2630491"/>
            <a:ext cx="10183090" cy="268253"/>
            <a:chOff x="-921141" y="3091656"/>
            <a:chExt cx="10184416" cy="26828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D2C0B78A-81D6-4EB4-B61D-EE614B7DD861}"/>
                </a:ext>
              </a:extLst>
            </p:cNvPr>
            <p:cNvGrpSpPr/>
            <p:nvPr/>
          </p:nvGrpSpPr>
          <p:grpSpPr>
            <a:xfrm>
              <a:off x="-921141" y="3225800"/>
              <a:ext cx="10184416" cy="0"/>
              <a:chOff x="-921141" y="3225800"/>
              <a:chExt cx="10184416" cy="0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5ACA2E5E-AADA-4DD9-B5D3-74CF450C973D}"/>
                  </a:ext>
                </a:extLst>
              </p:cNvPr>
              <p:cNvCxnSpPr/>
              <p:nvPr/>
            </p:nvCxnSpPr>
            <p:spPr>
              <a:xfrm>
                <a:off x="-921141" y="3225800"/>
                <a:ext cx="44124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47792BB1-88DA-499D-8A4F-E14F6A20FDFC}"/>
                  </a:ext>
                </a:extLst>
              </p:cNvPr>
              <p:cNvCxnSpPr/>
              <p:nvPr/>
            </p:nvCxnSpPr>
            <p:spPr>
              <a:xfrm>
                <a:off x="4851386" y="3225800"/>
                <a:ext cx="44118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856E44BA-2494-48B3-BD2E-45D32349953E}"/>
                </a:ext>
              </a:extLst>
            </p:cNvPr>
            <p:cNvGrpSpPr/>
            <p:nvPr/>
          </p:nvGrpSpPr>
          <p:grpSpPr>
            <a:xfrm>
              <a:off x="3688952" y="3091656"/>
              <a:ext cx="964782" cy="268288"/>
              <a:chOff x="3771104" y="3091656"/>
              <a:chExt cx="964782" cy="268288"/>
            </a:xfrm>
          </p:grpSpPr>
          <p:sp>
            <p:nvSpPr>
              <p:cNvPr id="5" name="星形: 五角 9">
                <a:extLst>
                  <a:ext uri="{FF2B5EF4-FFF2-40B4-BE49-F238E27FC236}">
                    <a16:creationId xmlns:a16="http://schemas.microsoft.com/office/drawing/2014/main" xmlns="" id="{93EEBFA1-A971-4CF6-A6AC-846F6F321164}"/>
                  </a:ext>
                </a:extLst>
              </p:cNvPr>
              <p:cNvSpPr/>
              <p:nvPr/>
            </p:nvSpPr>
            <p:spPr>
              <a:xfrm>
                <a:off x="4123719" y="3091656"/>
                <a:ext cx="268288" cy="268288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" name="星形: 五角 10">
                <a:extLst>
                  <a:ext uri="{FF2B5EF4-FFF2-40B4-BE49-F238E27FC236}">
                    <a16:creationId xmlns:a16="http://schemas.microsoft.com/office/drawing/2014/main" xmlns="" id="{3B139179-1406-41A7-9F93-53C57DC5B2B0}"/>
                  </a:ext>
                </a:extLst>
              </p:cNvPr>
              <p:cNvSpPr/>
              <p:nvPr/>
            </p:nvSpPr>
            <p:spPr>
              <a:xfrm>
                <a:off x="3918929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7" name="星形: 五角 11">
                <a:extLst>
                  <a:ext uri="{FF2B5EF4-FFF2-40B4-BE49-F238E27FC236}">
                    <a16:creationId xmlns:a16="http://schemas.microsoft.com/office/drawing/2014/main" xmlns="" id="{69F809E1-2056-4B87-B334-450583AAB734}"/>
                  </a:ext>
                </a:extLst>
              </p:cNvPr>
              <p:cNvSpPr/>
              <p:nvPr/>
            </p:nvSpPr>
            <p:spPr>
              <a:xfrm>
                <a:off x="4432885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星形: 五角 12">
                <a:extLst>
                  <a:ext uri="{FF2B5EF4-FFF2-40B4-BE49-F238E27FC236}">
                    <a16:creationId xmlns:a16="http://schemas.microsoft.com/office/drawing/2014/main" xmlns="" id="{687E1818-CDF7-4BFB-9ED4-1943DEC71EAF}"/>
                  </a:ext>
                </a:extLst>
              </p:cNvPr>
              <p:cNvSpPr/>
              <p:nvPr/>
            </p:nvSpPr>
            <p:spPr>
              <a:xfrm>
                <a:off x="4633307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" name="星形: 五角 13">
                <a:extLst>
                  <a:ext uri="{FF2B5EF4-FFF2-40B4-BE49-F238E27FC236}">
                    <a16:creationId xmlns:a16="http://schemas.microsoft.com/office/drawing/2014/main" xmlns="" id="{DE754390-9024-4234-9032-EBE52B448946}"/>
                  </a:ext>
                </a:extLst>
              </p:cNvPr>
              <p:cNvSpPr/>
              <p:nvPr/>
            </p:nvSpPr>
            <p:spPr>
              <a:xfrm>
                <a:off x="3771104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5E81CC1-394A-46E5-A4AF-E1C7B7828D80}"/>
              </a:ext>
            </a:extLst>
          </p:cNvPr>
          <p:cNvSpPr/>
          <p:nvPr/>
        </p:nvSpPr>
        <p:spPr>
          <a:xfrm>
            <a:off x="1974801" y="1941079"/>
            <a:ext cx="8269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另一方面，在选人用人上，习近平总书记强调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0E0D019-8BFD-4BF8-ADB5-1BEB8F5FF5F1}"/>
              </a:ext>
            </a:extLst>
          </p:cNvPr>
          <p:cNvGrpSpPr/>
          <p:nvPr/>
        </p:nvGrpSpPr>
        <p:grpSpPr>
          <a:xfrm>
            <a:off x="990831" y="3429000"/>
            <a:ext cx="10205765" cy="1034953"/>
            <a:chOff x="4139951" y="892252"/>
            <a:chExt cx="8004986" cy="601690"/>
          </a:xfrm>
        </p:grpSpPr>
        <p:sp>
          <p:nvSpPr>
            <p:cNvPr id="14" name="圆角矩形 98">
              <a:extLst>
                <a:ext uri="{FF2B5EF4-FFF2-40B4-BE49-F238E27FC236}">
                  <a16:creationId xmlns:a16="http://schemas.microsoft.com/office/drawing/2014/main" xmlns="" id="{BCC460A3-7EC2-4EF8-9A43-08F2F0CB76F6}"/>
                </a:ext>
              </a:extLst>
            </p:cNvPr>
            <p:cNvSpPr/>
            <p:nvPr/>
          </p:nvSpPr>
          <p:spPr>
            <a:xfrm>
              <a:off x="4139951" y="892252"/>
              <a:ext cx="8004986" cy="601690"/>
            </a:xfrm>
            <a:prstGeom prst="roundRect">
              <a:avLst>
                <a:gd name="adj" fmla="val 9874"/>
              </a:avLst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1200" kern="0">
                <a:solidFill>
                  <a:sysClr val="window" lastClr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xmlns="" id="{362006E4-6F42-44BF-86C1-B6D97A119093}"/>
                </a:ext>
              </a:extLst>
            </p:cNvPr>
            <p:cNvSpPr txBox="1"/>
            <p:nvPr/>
          </p:nvSpPr>
          <p:spPr>
            <a:xfrm>
              <a:off x="4518519" y="936605"/>
              <a:ext cx="7419971" cy="45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微软雅黑"/>
                  <a:ea typeface="微软雅黑"/>
                  <a:sym typeface="微软雅黑"/>
                </a:rPr>
                <a:t>“党组织对待干部既要严格管理，又要热情关心，要保护作风正派、锐意进取的干部，真正把那些想干事、能干事、敢担当、善作为的优秀干部选拔到各级领导班子中来。”</a:t>
              </a:r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9947A584-919D-4C1A-A50D-759D1DCD8391}"/>
              </a:ext>
            </a:extLst>
          </p:cNvPr>
          <p:cNvSpPr/>
          <p:nvPr/>
        </p:nvSpPr>
        <p:spPr>
          <a:xfrm>
            <a:off x="10962939" y="3735551"/>
            <a:ext cx="473709" cy="462810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1</a:t>
            </a:r>
            <a:endParaRPr lang="zh-CN" altLang="en-US" sz="2000" b="1" kern="0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14722FC-3873-4B3F-A028-194DAB2FC8E9}"/>
              </a:ext>
            </a:extLst>
          </p:cNvPr>
          <p:cNvGrpSpPr/>
          <p:nvPr/>
        </p:nvGrpSpPr>
        <p:grpSpPr>
          <a:xfrm>
            <a:off x="990831" y="4573203"/>
            <a:ext cx="10205765" cy="1434193"/>
            <a:chOff x="4139951" y="892252"/>
            <a:chExt cx="8004986" cy="833796"/>
          </a:xfrm>
        </p:grpSpPr>
        <p:sp>
          <p:nvSpPr>
            <p:cNvPr id="18" name="圆角矩形 103">
              <a:extLst>
                <a:ext uri="{FF2B5EF4-FFF2-40B4-BE49-F238E27FC236}">
                  <a16:creationId xmlns:a16="http://schemas.microsoft.com/office/drawing/2014/main" xmlns="" id="{972B9FEE-D714-48BC-A5D5-01F61A7E79B1}"/>
                </a:ext>
              </a:extLst>
            </p:cNvPr>
            <p:cNvSpPr/>
            <p:nvPr/>
          </p:nvSpPr>
          <p:spPr>
            <a:xfrm>
              <a:off x="4139951" y="892252"/>
              <a:ext cx="8004986" cy="833796"/>
            </a:xfrm>
            <a:prstGeom prst="roundRect">
              <a:avLst>
                <a:gd name="adj" fmla="val 9874"/>
              </a:avLst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1200" kern="0">
                <a:solidFill>
                  <a:sysClr val="window" lastClr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xmlns="" id="{6EA0FA6E-E197-4534-9962-0C48031A1BB1}"/>
                </a:ext>
              </a:extLst>
            </p:cNvPr>
            <p:cNvSpPr txBox="1"/>
            <p:nvPr/>
          </p:nvSpPr>
          <p:spPr>
            <a:xfrm>
              <a:off x="4518519" y="936605"/>
              <a:ext cx="7419971" cy="697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微软雅黑"/>
                  <a:ea typeface="微软雅黑"/>
                  <a:sym typeface="微软雅黑"/>
                </a:rPr>
                <a:t>如今从中央到地方的干部选拔培养，也都在不断强调“工匠精神”和“猛将精神”，这也意味着干部选拔培养的要求，看中的不再是单纯的资历深浅，而是能力、责任、作风和胆识的综合考察，只要对待工作始终责任不减，热情不消，市局党委一定会看在眼里、记在心里，给大家提供干事创业的平台和机会。</a:t>
              </a:r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3F5A27E5-EB41-4978-960C-6B5BD94CF538}"/>
              </a:ext>
            </a:extLst>
          </p:cNvPr>
          <p:cNvSpPr/>
          <p:nvPr/>
        </p:nvSpPr>
        <p:spPr>
          <a:xfrm>
            <a:off x="10962939" y="4987634"/>
            <a:ext cx="473709" cy="462810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2</a:t>
            </a:r>
            <a:endParaRPr lang="zh-CN" altLang="en-US" sz="2000" b="1" kern="0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0034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2FBFA68-918B-4000-A42A-0F43072D9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40372" cy="164804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036A681-13B9-4628-B501-39A723F46D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83441"/>
            <a:ext cx="12192000" cy="3863163"/>
          </a:xfrm>
          <a:prstGeom prst="rect">
            <a:avLst/>
          </a:prstGeom>
        </p:spPr>
      </p:pic>
      <p:sp>
        <p:nvSpPr>
          <p:cNvPr id="4" name="平行四边形 3">
            <a:extLst>
              <a:ext uri="{FF2B5EF4-FFF2-40B4-BE49-F238E27FC236}">
                <a16:creationId xmlns:a16="http://schemas.microsoft.com/office/drawing/2014/main" xmlns="" id="{F6DD7F79-965D-4DBE-8B0E-F82C621ECC92}"/>
              </a:ext>
            </a:extLst>
          </p:cNvPr>
          <p:cNvSpPr/>
          <p:nvPr/>
        </p:nvSpPr>
        <p:spPr>
          <a:xfrm>
            <a:off x="2013201" y="3223565"/>
            <a:ext cx="8165597" cy="1269936"/>
          </a:xfrm>
          <a:prstGeom prst="parallelogram">
            <a:avLst>
              <a:gd name="adj" fmla="val 5286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ts val="6700"/>
              </a:lnSpc>
              <a:buSzPct val="80000"/>
              <a:defRPr/>
            </a:pPr>
            <a:r>
              <a:rPr lang="zh-CN" altLang="en-US" sz="4400" kern="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博观厚积练硬功，青年干部自强自立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5B1E378F-0C01-4C2E-A0EC-6968D40CF992}"/>
              </a:ext>
            </a:extLst>
          </p:cNvPr>
          <p:cNvCxnSpPr>
            <a:cxnSpLocks/>
          </p:cNvCxnSpPr>
          <p:nvPr/>
        </p:nvCxnSpPr>
        <p:spPr>
          <a:xfrm>
            <a:off x="4632326" y="1543438"/>
            <a:ext cx="0" cy="132080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1000">
                  <a:srgbClr val="C00000"/>
                </a:gs>
                <a:gs pos="86000">
                  <a:srgbClr val="C00000">
                    <a:alpha val="0"/>
                  </a:srgbClr>
                </a:gs>
              </a:gsLst>
              <a:lin ang="4800000" scaled="0"/>
              <a:tileRect/>
            </a:gradFill>
            <a:prstDash val="solid"/>
            <a:miter lim="800000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4D3493DB-F264-4077-86E0-AD73057D25A7}"/>
              </a:ext>
            </a:extLst>
          </p:cNvPr>
          <p:cNvCxnSpPr>
            <a:cxnSpLocks/>
          </p:cNvCxnSpPr>
          <p:nvPr/>
        </p:nvCxnSpPr>
        <p:spPr>
          <a:xfrm>
            <a:off x="4175126" y="1759338"/>
            <a:ext cx="3657600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1000">
                  <a:srgbClr val="C00000"/>
                </a:gs>
                <a:gs pos="86000">
                  <a:srgbClr val="C00000">
                    <a:alpha val="0"/>
                  </a:srgbClr>
                </a:gs>
              </a:gsLst>
              <a:lin ang="4800000" scaled="0"/>
              <a:tileRect/>
            </a:gra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D472C2A6-1AFB-4B81-B30F-3F59230357DC}"/>
              </a:ext>
            </a:extLst>
          </p:cNvPr>
          <p:cNvCxnSpPr>
            <a:cxnSpLocks/>
          </p:cNvCxnSpPr>
          <p:nvPr/>
        </p:nvCxnSpPr>
        <p:spPr>
          <a:xfrm flipH="1">
            <a:off x="4454525" y="2559438"/>
            <a:ext cx="3657600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1000">
                  <a:srgbClr val="C00000"/>
                </a:gs>
                <a:gs pos="86000">
                  <a:srgbClr val="C00000">
                    <a:alpha val="0"/>
                  </a:srgbClr>
                </a:gs>
              </a:gsLst>
              <a:lin ang="48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8" name="平行四边形 7">
            <a:extLst>
              <a:ext uri="{FF2B5EF4-FFF2-40B4-BE49-F238E27FC236}">
                <a16:creationId xmlns:a16="http://schemas.microsoft.com/office/drawing/2014/main" xmlns="" id="{C83015EF-8FF3-433C-B3B2-816A009AA06C}"/>
              </a:ext>
            </a:extLst>
          </p:cNvPr>
          <p:cNvSpPr/>
          <p:nvPr/>
        </p:nvSpPr>
        <p:spPr>
          <a:xfrm>
            <a:off x="4346575" y="1530738"/>
            <a:ext cx="3848100" cy="1269936"/>
          </a:xfrm>
          <a:prstGeom prst="parallelogram">
            <a:avLst>
              <a:gd name="adj" fmla="val 5286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7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第二部分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blipFill>
                <a:blip r:embed="rId5"/>
                <a:stretch>
                  <a:fillRect/>
                </a:stretch>
              </a:blip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9C3545E2-5F92-4833-BFB3-24CFC90275AB}"/>
              </a:ext>
            </a:extLst>
          </p:cNvPr>
          <p:cNvCxnSpPr>
            <a:cxnSpLocks/>
          </p:cNvCxnSpPr>
          <p:nvPr/>
        </p:nvCxnSpPr>
        <p:spPr>
          <a:xfrm flipV="1">
            <a:off x="7832726" y="1530738"/>
            <a:ext cx="0" cy="132080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1000">
                  <a:srgbClr val="C00000"/>
                </a:gs>
                <a:gs pos="86000">
                  <a:srgbClr val="C00000">
                    <a:alpha val="0"/>
                  </a:srgbClr>
                </a:gs>
              </a:gsLst>
              <a:lin ang="48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9EA919FE-6C71-479B-A1E0-BB8E1AD0AD19}"/>
              </a:ext>
            </a:extLst>
          </p:cNvPr>
          <p:cNvSpPr txBox="1"/>
          <p:nvPr/>
        </p:nvSpPr>
        <p:spPr>
          <a:xfrm>
            <a:off x="5462013" y="2523811"/>
            <a:ext cx="126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7798">
              <a:defRPr/>
            </a:pPr>
            <a:r>
              <a:rPr lang="zh-CN" altLang="en-US" sz="28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PART  TWO</a:t>
            </a:r>
            <a:endParaRPr lang="zh-CN" altLang="en-US" sz="2800" dirty="0">
              <a:solidFill>
                <a:srgbClr val="C00000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497EB92-144C-4EE5-ACFE-E5E0D57D0F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5762" y="605554"/>
            <a:ext cx="1669312" cy="15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2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2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1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D9F5C4D-CA8E-4541-8590-CC99FC612807}"/>
              </a:ext>
            </a:extLst>
          </p:cNvPr>
          <p:cNvGrpSpPr/>
          <p:nvPr/>
        </p:nvGrpSpPr>
        <p:grpSpPr>
          <a:xfrm>
            <a:off x="1213416" y="1170341"/>
            <a:ext cx="7878828" cy="734285"/>
            <a:chOff x="1664467" y="3656369"/>
            <a:chExt cx="7878828" cy="734285"/>
          </a:xfrm>
        </p:grpSpPr>
        <p:sp>
          <p:nvSpPr>
            <p:cNvPr id="3" name="对角圆角矩形 9">
              <a:extLst>
                <a:ext uri="{FF2B5EF4-FFF2-40B4-BE49-F238E27FC236}">
                  <a16:creationId xmlns:a16="http://schemas.microsoft.com/office/drawing/2014/main" xmlns="" id="{CFC9AC31-AAAA-4C17-8071-BA317C1A3B77}"/>
                </a:ext>
              </a:extLst>
            </p:cNvPr>
            <p:cNvSpPr/>
            <p:nvPr/>
          </p:nvSpPr>
          <p:spPr>
            <a:xfrm>
              <a:off x="1664467" y="3990544"/>
              <a:ext cx="5965305" cy="40011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B8D3BCCF-719D-4193-B11C-D7A2F77BE9B3}"/>
                </a:ext>
              </a:extLst>
            </p:cNvPr>
            <p:cNvSpPr/>
            <p:nvPr/>
          </p:nvSpPr>
          <p:spPr>
            <a:xfrm>
              <a:off x="2336012" y="3990543"/>
              <a:ext cx="72072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、要坚定志向，做有志青年</a:t>
              </a:r>
              <a:endParaRPr lang="en-US" altLang="zh-CN" b="1" kern="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5" name="Picture 7" descr="G:\2016我图\两会\ooopic_10194892_b0c64675b11c678cafbc\003.png">
              <a:extLst>
                <a:ext uri="{FF2B5EF4-FFF2-40B4-BE49-F238E27FC236}">
                  <a16:creationId xmlns:a16="http://schemas.microsoft.com/office/drawing/2014/main" xmlns="" id="{9E400204-8D0B-40DE-BD67-FF66038D5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3938" y="3656369"/>
              <a:ext cx="352074" cy="73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457BB9FC-F384-41C0-B01A-78B39F2B63DE}"/>
              </a:ext>
            </a:extLst>
          </p:cNvPr>
          <p:cNvCxnSpPr/>
          <p:nvPr/>
        </p:nvCxnSpPr>
        <p:spPr>
          <a:xfrm>
            <a:off x="1213416" y="6110638"/>
            <a:ext cx="10098327" cy="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6F499B3-1444-453F-8450-01AE4D8373DD}"/>
              </a:ext>
            </a:extLst>
          </p:cNvPr>
          <p:cNvSpPr txBox="1"/>
          <p:nvPr/>
        </p:nvSpPr>
        <p:spPr>
          <a:xfrm>
            <a:off x="1083349" y="2847031"/>
            <a:ext cx="6556708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在学校里，大家书生意气，激情飞扬，是热血青年，可走上工作岗位后，特别是到比较艰苦、比较偏僻的基层一线后，在理想与现实落差、艰苦与压力并存的事实面前，有的人开始出现迷茫、浮躁，甚至消沉。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这是人生的一个关键时期，保持头脑清醒，抓紧调整自己，及时校准人生的航向，就有可能成才。否则，妄自菲薄，自暴自弃，就会逐渐被主流社会边缘化。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4A6299D-FF54-4309-90D0-D646A03B36C0}"/>
              </a:ext>
            </a:extLst>
          </p:cNvPr>
          <p:cNvSpPr txBox="1"/>
          <p:nvPr/>
        </p:nvSpPr>
        <p:spPr>
          <a:xfrm>
            <a:off x="651585" y="2238800"/>
            <a:ext cx="8081241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年轻干部大多从学校毕业不久就走上工作岗位。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CBF879AD-17A5-45D5-8220-3CC833B49D93}"/>
              </a:ext>
            </a:extLst>
          </p:cNvPr>
          <p:cNvCxnSpPr/>
          <p:nvPr/>
        </p:nvCxnSpPr>
        <p:spPr>
          <a:xfrm>
            <a:off x="1083349" y="2047304"/>
            <a:ext cx="10098327" cy="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C2138BA-685D-40C3-A5F2-BA82D8A1A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12" y="2330335"/>
            <a:ext cx="2952328" cy="35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xmlns="" id="{5F286899-B476-4C19-B8B7-1638E7E2E4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1061" y="2029374"/>
            <a:ext cx="8932254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3ED6691-8CBA-4B67-AA58-53E654A85809}"/>
              </a:ext>
            </a:extLst>
          </p:cNvPr>
          <p:cNvSpPr/>
          <p:nvPr/>
        </p:nvSpPr>
        <p:spPr>
          <a:xfrm>
            <a:off x="2658767" y="1474447"/>
            <a:ext cx="9280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青年人应该确立怎样的人生航向呢？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D8CBEDE-52AA-423C-A907-879399ABAC20}"/>
              </a:ext>
            </a:extLst>
          </p:cNvPr>
          <p:cNvGrpSpPr/>
          <p:nvPr/>
        </p:nvGrpSpPr>
        <p:grpSpPr>
          <a:xfrm>
            <a:off x="1363729" y="1345235"/>
            <a:ext cx="1319318" cy="724328"/>
            <a:chOff x="651723" y="1355572"/>
            <a:chExt cx="1319318" cy="72432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A4382CE3-1568-4360-B2CF-B8C990A01E6F}"/>
                </a:ext>
              </a:extLst>
            </p:cNvPr>
            <p:cNvGrpSpPr/>
            <p:nvPr/>
          </p:nvGrpSpPr>
          <p:grpSpPr>
            <a:xfrm>
              <a:off x="651723" y="1355572"/>
              <a:ext cx="1319318" cy="724328"/>
              <a:chOff x="6205199" y="-1470443"/>
              <a:chExt cx="2475118" cy="1323336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xmlns="" id="{BDC0FCFB-14BB-494D-B838-1404527DD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4737" y="-1470443"/>
                <a:ext cx="1995580" cy="1117732"/>
              </a:xfrm>
              <a:custGeom>
                <a:avLst/>
                <a:gdLst>
                  <a:gd name="T0" fmla="*/ 649 w 16560"/>
                  <a:gd name="T1" fmla="*/ 1791 h 8890"/>
                  <a:gd name="T2" fmla="*/ 3583 w 16560"/>
                  <a:gd name="T3" fmla="*/ 8882 h 8890"/>
                  <a:gd name="T4" fmla="*/ 3686 w 16560"/>
                  <a:gd name="T5" fmla="*/ 8827 h 8890"/>
                  <a:gd name="T6" fmla="*/ 3825 w 16560"/>
                  <a:gd name="T7" fmla="*/ 8759 h 8890"/>
                  <a:gd name="T8" fmla="*/ 4016 w 16560"/>
                  <a:gd name="T9" fmla="*/ 8676 h 8890"/>
                  <a:gd name="T10" fmla="*/ 4254 w 16560"/>
                  <a:gd name="T11" fmla="*/ 8586 h 8890"/>
                  <a:gd name="T12" fmla="*/ 4538 w 16560"/>
                  <a:gd name="T13" fmla="*/ 8497 h 8890"/>
                  <a:gd name="T14" fmla="*/ 4867 w 16560"/>
                  <a:gd name="T15" fmla="*/ 8416 h 8890"/>
                  <a:gd name="T16" fmla="*/ 5234 w 16560"/>
                  <a:gd name="T17" fmla="*/ 8351 h 8890"/>
                  <a:gd name="T18" fmla="*/ 5639 w 16560"/>
                  <a:gd name="T19" fmla="*/ 8309 h 8890"/>
                  <a:gd name="T20" fmla="*/ 6079 w 16560"/>
                  <a:gd name="T21" fmla="*/ 8297 h 8890"/>
                  <a:gd name="T22" fmla="*/ 7176 w 16560"/>
                  <a:gd name="T23" fmla="*/ 8367 h 8890"/>
                  <a:gd name="T24" fmla="*/ 8664 w 16560"/>
                  <a:gd name="T25" fmla="*/ 8468 h 8890"/>
                  <a:gd name="T26" fmla="*/ 9716 w 16560"/>
                  <a:gd name="T27" fmla="*/ 8523 h 8890"/>
                  <a:gd name="T28" fmla="*/ 10717 w 16560"/>
                  <a:gd name="T29" fmla="*/ 8550 h 8890"/>
                  <a:gd name="T30" fmla="*/ 11676 w 16560"/>
                  <a:gd name="T31" fmla="*/ 8537 h 8890"/>
                  <a:gd name="T32" fmla="*/ 12596 w 16560"/>
                  <a:gd name="T33" fmla="*/ 8476 h 8890"/>
                  <a:gd name="T34" fmla="*/ 13484 w 16560"/>
                  <a:gd name="T35" fmla="*/ 8355 h 8890"/>
                  <a:gd name="T36" fmla="*/ 14346 w 16560"/>
                  <a:gd name="T37" fmla="*/ 8165 h 8890"/>
                  <a:gd name="T38" fmla="*/ 15188 w 16560"/>
                  <a:gd name="T39" fmla="*/ 7894 h 8890"/>
                  <a:gd name="T40" fmla="*/ 16015 w 16560"/>
                  <a:gd name="T41" fmla="*/ 7534 h 8890"/>
                  <a:gd name="T42" fmla="*/ 16544 w 16560"/>
                  <a:gd name="T43" fmla="*/ 7225 h 8890"/>
                  <a:gd name="T44" fmla="*/ 16436 w 16560"/>
                  <a:gd name="T45" fmla="*/ 7122 h 8890"/>
                  <a:gd name="T46" fmla="*/ 16299 w 16560"/>
                  <a:gd name="T47" fmla="*/ 6977 h 8890"/>
                  <a:gd name="T48" fmla="*/ 16129 w 16560"/>
                  <a:gd name="T49" fmla="*/ 6772 h 8890"/>
                  <a:gd name="T50" fmla="*/ 15941 w 16560"/>
                  <a:gd name="T51" fmla="*/ 6509 h 8890"/>
                  <a:gd name="T52" fmla="*/ 15744 w 16560"/>
                  <a:gd name="T53" fmla="*/ 6188 h 8890"/>
                  <a:gd name="T54" fmla="*/ 15553 w 16560"/>
                  <a:gd name="T55" fmla="*/ 5807 h 8890"/>
                  <a:gd name="T56" fmla="*/ 15379 w 16560"/>
                  <a:gd name="T57" fmla="*/ 5366 h 8890"/>
                  <a:gd name="T58" fmla="*/ 15236 w 16560"/>
                  <a:gd name="T59" fmla="*/ 4867 h 8890"/>
                  <a:gd name="T60" fmla="*/ 15137 w 16560"/>
                  <a:gd name="T61" fmla="*/ 4307 h 8890"/>
                  <a:gd name="T62" fmla="*/ 15090 w 16560"/>
                  <a:gd name="T63" fmla="*/ 3695 h 8890"/>
                  <a:gd name="T64" fmla="*/ 15069 w 16560"/>
                  <a:gd name="T65" fmla="*/ 3136 h 8890"/>
                  <a:gd name="T66" fmla="*/ 15060 w 16560"/>
                  <a:gd name="T67" fmla="*/ 2654 h 8890"/>
                  <a:gd name="T68" fmla="*/ 15061 w 16560"/>
                  <a:gd name="T69" fmla="*/ 2246 h 8890"/>
                  <a:gd name="T70" fmla="*/ 15071 w 16560"/>
                  <a:gd name="T71" fmla="*/ 1908 h 8890"/>
                  <a:gd name="T72" fmla="*/ 15085 w 16560"/>
                  <a:gd name="T73" fmla="*/ 1633 h 8890"/>
                  <a:gd name="T74" fmla="*/ 15104 w 16560"/>
                  <a:gd name="T75" fmla="*/ 1417 h 8890"/>
                  <a:gd name="T76" fmla="*/ 15122 w 16560"/>
                  <a:gd name="T77" fmla="*/ 1255 h 8890"/>
                  <a:gd name="T78" fmla="*/ 15145 w 16560"/>
                  <a:gd name="T79" fmla="*/ 1115 h 8890"/>
                  <a:gd name="T80" fmla="*/ 15161 w 16560"/>
                  <a:gd name="T81" fmla="*/ 1043 h 8890"/>
                  <a:gd name="T82" fmla="*/ 14715 w 16560"/>
                  <a:gd name="T83" fmla="*/ 1310 h 8890"/>
                  <a:gd name="T84" fmla="*/ 14093 w 16560"/>
                  <a:gd name="T85" fmla="*/ 1523 h 8890"/>
                  <a:gd name="T86" fmla="*/ 13332 w 16560"/>
                  <a:gd name="T87" fmla="*/ 1686 h 8890"/>
                  <a:gd name="T88" fmla="*/ 12471 w 16560"/>
                  <a:gd name="T89" fmla="*/ 1801 h 8890"/>
                  <a:gd name="T90" fmla="*/ 11550 w 16560"/>
                  <a:gd name="T91" fmla="*/ 1872 h 8890"/>
                  <a:gd name="T92" fmla="*/ 10606 w 16560"/>
                  <a:gd name="T93" fmla="*/ 1898 h 8890"/>
                  <a:gd name="T94" fmla="*/ 9677 w 16560"/>
                  <a:gd name="T95" fmla="*/ 1884 h 8890"/>
                  <a:gd name="T96" fmla="*/ 8805 w 16560"/>
                  <a:gd name="T97" fmla="*/ 1832 h 8890"/>
                  <a:gd name="T98" fmla="*/ 8026 w 16560"/>
                  <a:gd name="T99" fmla="*/ 1744 h 8890"/>
                  <a:gd name="T100" fmla="*/ 7380 w 16560"/>
                  <a:gd name="T101" fmla="*/ 1622 h 8890"/>
                  <a:gd name="T102" fmla="*/ 6827 w 16560"/>
                  <a:gd name="T103" fmla="*/ 1448 h 8890"/>
                  <a:gd name="T104" fmla="*/ 6196 w 16560"/>
                  <a:gd name="T105" fmla="*/ 1244 h 8890"/>
                  <a:gd name="T106" fmla="*/ 5583 w 16560"/>
                  <a:gd name="T107" fmla="*/ 1072 h 8890"/>
                  <a:gd name="T108" fmla="*/ 4984 w 16560"/>
                  <a:gd name="T109" fmla="*/ 940 h 8890"/>
                  <a:gd name="T110" fmla="*/ 4397 w 16560"/>
                  <a:gd name="T111" fmla="*/ 852 h 8890"/>
                  <a:gd name="T112" fmla="*/ 3820 w 16560"/>
                  <a:gd name="T113" fmla="*/ 814 h 8890"/>
                  <a:gd name="T114" fmla="*/ 3250 w 16560"/>
                  <a:gd name="T115" fmla="*/ 832 h 8890"/>
                  <a:gd name="T116" fmla="*/ 2685 w 16560"/>
                  <a:gd name="T117" fmla="*/ 909 h 8890"/>
                  <a:gd name="T118" fmla="*/ 2122 w 16560"/>
                  <a:gd name="T119" fmla="*/ 1053 h 8890"/>
                  <a:gd name="T120" fmla="*/ 1558 w 16560"/>
                  <a:gd name="T121" fmla="*/ 1267 h 8890"/>
                  <a:gd name="T122" fmla="*/ 990 w 16560"/>
                  <a:gd name="T123" fmla="*/ 1559 h 8890"/>
                  <a:gd name="T124" fmla="*/ 0 w 16560"/>
                  <a:gd name="T125" fmla="*/ 0 h 8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560" h="8890">
                    <a:moveTo>
                      <a:pt x="0" y="0"/>
                    </a:moveTo>
                    <a:lnTo>
                      <a:pt x="167" y="1163"/>
                    </a:lnTo>
                    <a:lnTo>
                      <a:pt x="649" y="1791"/>
                    </a:lnTo>
                    <a:lnTo>
                      <a:pt x="649" y="1791"/>
                    </a:lnTo>
                    <a:lnTo>
                      <a:pt x="3571" y="8890"/>
                    </a:lnTo>
                    <a:lnTo>
                      <a:pt x="3583" y="8882"/>
                    </a:lnTo>
                    <a:lnTo>
                      <a:pt x="3623" y="8860"/>
                    </a:lnTo>
                    <a:lnTo>
                      <a:pt x="3650" y="8844"/>
                    </a:lnTo>
                    <a:lnTo>
                      <a:pt x="3686" y="8827"/>
                    </a:lnTo>
                    <a:lnTo>
                      <a:pt x="3726" y="8806"/>
                    </a:lnTo>
                    <a:lnTo>
                      <a:pt x="3773" y="8782"/>
                    </a:lnTo>
                    <a:lnTo>
                      <a:pt x="3825" y="8759"/>
                    </a:lnTo>
                    <a:lnTo>
                      <a:pt x="3883" y="8732"/>
                    </a:lnTo>
                    <a:lnTo>
                      <a:pt x="3946" y="8704"/>
                    </a:lnTo>
                    <a:lnTo>
                      <a:pt x="4016" y="8676"/>
                    </a:lnTo>
                    <a:lnTo>
                      <a:pt x="4090" y="8646"/>
                    </a:lnTo>
                    <a:lnTo>
                      <a:pt x="4169" y="8616"/>
                    </a:lnTo>
                    <a:lnTo>
                      <a:pt x="4254" y="8586"/>
                    </a:lnTo>
                    <a:lnTo>
                      <a:pt x="4344" y="8556"/>
                    </a:lnTo>
                    <a:lnTo>
                      <a:pt x="4439" y="8526"/>
                    </a:lnTo>
                    <a:lnTo>
                      <a:pt x="4538" y="8497"/>
                    </a:lnTo>
                    <a:lnTo>
                      <a:pt x="4643" y="8469"/>
                    </a:lnTo>
                    <a:lnTo>
                      <a:pt x="4753" y="8442"/>
                    </a:lnTo>
                    <a:lnTo>
                      <a:pt x="4867" y="8416"/>
                    </a:lnTo>
                    <a:lnTo>
                      <a:pt x="4985" y="8392"/>
                    </a:lnTo>
                    <a:lnTo>
                      <a:pt x="5107" y="8371"/>
                    </a:lnTo>
                    <a:lnTo>
                      <a:pt x="5234" y="8351"/>
                    </a:lnTo>
                    <a:lnTo>
                      <a:pt x="5364" y="8334"/>
                    </a:lnTo>
                    <a:lnTo>
                      <a:pt x="5500" y="8320"/>
                    </a:lnTo>
                    <a:lnTo>
                      <a:pt x="5639" y="8309"/>
                    </a:lnTo>
                    <a:lnTo>
                      <a:pt x="5782" y="8301"/>
                    </a:lnTo>
                    <a:lnTo>
                      <a:pt x="5928" y="8297"/>
                    </a:lnTo>
                    <a:lnTo>
                      <a:pt x="6079" y="8297"/>
                    </a:lnTo>
                    <a:lnTo>
                      <a:pt x="6232" y="8301"/>
                    </a:lnTo>
                    <a:lnTo>
                      <a:pt x="6389" y="8311"/>
                    </a:lnTo>
                    <a:lnTo>
                      <a:pt x="7176" y="8367"/>
                    </a:lnTo>
                    <a:lnTo>
                      <a:pt x="7933" y="8419"/>
                    </a:lnTo>
                    <a:lnTo>
                      <a:pt x="8302" y="8444"/>
                    </a:lnTo>
                    <a:lnTo>
                      <a:pt x="8664" y="8468"/>
                    </a:lnTo>
                    <a:lnTo>
                      <a:pt x="9021" y="8489"/>
                    </a:lnTo>
                    <a:lnTo>
                      <a:pt x="9371" y="8507"/>
                    </a:lnTo>
                    <a:lnTo>
                      <a:pt x="9716" y="8523"/>
                    </a:lnTo>
                    <a:lnTo>
                      <a:pt x="10055" y="8536"/>
                    </a:lnTo>
                    <a:lnTo>
                      <a:pt x="10389" y="8544"/>
                    </a:lnTo>
                    <a:lnTo>
                      <a:pt x="10717" y="8550"/>
                    </a:lnTo>
                    <a:lnTo>
                      <a:pt x="11041" y="8551"/>
                    </a:lnTo>
                    <a:lnTo>
                      <a:pt x="11361" y="8547"/>
                    </a:lnTo>
                    <a:lnTo>
                      <a:pt x="11676" y="8537"/>
                    </a:lnTo>
                    <a:lnTo>
                      <a:pt x="11986" y="8523"/>
                    </a:lnTo>
                    <a:lnTo>
                      <a:pt x="12293" y="8503"/>
                    </a:lnTo>
                    <a:lnTo>
                      <a:pt x="12596" y="8476"/>
                    </a:lnTo>
                    <a:lnTo>
                      <a:pt x="12895" y="8443"/>
                    </a:lnTo>
                    <a:lnTo>
                      <a:pt x="13191" y="8403"/>
                    </a:lnTo>
                    <a:lnTo>
                      <a:pt x="13484" y="8355"/>
                    </a:lnTo>
                    <a:lnTo>
                      <a:pt x="13774" y="8300"/>
                    </a:lnTo>
                    <a:lnTo>
                      <a:pt x="14062" y="8236"/>
                    </a:lnTo>
                    <a:lnTo>
                      <a:pt x="14346" y="8165"/>
                    </a:lnTo>
                    <a:lnTo>
                      <a:pt x="14629" y="8084"/>
                    </a:lnTo>
                    <a:lnTo>
                      <a:pt x="14909" y="7994"/>
                    </a:lnTo>
                    <a:lnTo>
                      <a:pt x="15188" y="7894"/>
                    </a:lnTo>
                    <a:lnTo>
                      <a:pt x="15464" y="7785"/>
                    </a:lnTo>
                    <a:lnTo>
                      <a:pt x="15739" y="7665"/>
                    </a:lnTo>
                    <a:lnTo>
                      <a:pt x="16015" y="7534"/>
                    </a:lnTo>
                    <a:lnTo>
                      <a:pt x="16288" y="7392"/>
                    </a:lnTo>
                    <a:lnTo>
                      <a:pt x="16560" y="7239"/>
                    </a:lnTo>
                    <a:lnTo>
                      <a:pt x="16544" y="7225"/>
                    </a:lnTo>
                    <a:lnTo>
                      <a:pt x="16502" y="7187"/>
                    </a:lnTo>
                    <a:lnTo>
                      <a:pt x="16472" y="7158"/>
                    </a:lnTo>
                    <a:lnTo>
                      <a:pt x="16436" y="7122"/>
                    </a:lnTo>
                    <a:lnTo>
                      <a:pt x="16394" y="7081"/>
                    </a:lnTo>
                    <a:lnTo>
                      <a:pt x="16349" y="7032"/>
                    </a:lnTo>
                    <a:lnTo>
                      <a:pt x="16299" y="6977"/>
                    </a:lnTo>
                    <a:lnTo>
                      <a:pt x="16245" y="6915"/>
                    </a:lnTo>
                    <a:lnTo>
                      <a:pt x="16189" y="6847"/>
                    </a:lnTo>
                    <a:lnTo>
                      <a:pt x="16129" y="6772"/>
                    </a:lnTo>
                    <a:lnTo>
                      <a:pt x="16068" y="6692"/>
                    </a:lnTo>
                    <a:lnTo>
                      <a:pt x="16005" y="6604"/>
                    </a:lnTo>
                    <a:lnTo>
                      <a:pt x="15941" y="6509"/>
                    </a:lnTo>
                    <a:lnTo>
                      <a:pt x="15875" y="6409"/>
                    </a:lnTo>
                    <a:lnTo>
                      <a:pt x="15810" y="6302"/>
                    </a:lnTo>
                    <a:lnTo>
                      <a:pt x="15744" y="6188"/>
                    </a:lnTo>
                    <a:lnTo>
                      <a:pt x="15679" y="6068"/>
                    </a:lnTo>
                    <a:lnTo>
                      <a:pt x="15615" y="5940"/>
                    </a:lnTo>
                    <a:lnTo>
                      <a:pt x="15553" y="5807"/>
                    </a:lnTo>
                    <a:lnTo>
                      <a:pt x="15492" y="5667"/>
                    </a:lnTo>
                    <a:lnTo>
                      <a:pt x="15434" y="5520"/>
                    </a:lnTo>
                    <a:lnTo>
                      <a:pt x="15379" y="5366"/>
                    </a:lnTo>
                    <a:lnTo>
                      <a:pt x="15327" y="5207"/>
                    </a:lnTo>
                    <a:lnTo>
                      <a:pt x="15280" y="5040"/>
                    </a:lnTo>
                    <a:lnTo>
                      <a:pt x="15236" y="4867"/>
                    </a:lnTo>
                    <a:lnTo>
                      <a:pt x="15198" y="4687"/>
                    </a:lnTo>
                    <a:lnTo>
                      <a:pt x="15164" y="4500"/>
                    </a:lnTo>
                    <a:lnTo>
                      <a:pt x="15137" y="4307"/>
                    </a:lnTo>
                    <a:lnTo>
                      <a:pt x="15115" y="4107"/>
                    </a:lnTo>
                    <a:lnTo>
                      <a:pt x="15101" y="3901"/>
                    </a:lnTo>
                    <a:lnTo>
                      <a:pt x="15090" y="3695"/>
                    </a:lnTo>
                    <a:lnTo>
                      <a:pt x="15081" y="3500"/>
                    </a:lnTo>
                    <a:lnTo>
                      <a:pt x="15075" y="3314"/>
                    </a:lnTo>
                    <a:lnTo>
                      <a:pt x="15069" y="3136"/>
                    </a:lnTo>
                    <a:lnTo>
                      <a:pt x="15064" y="2966"/>
                    </a:lnTo>
                    <a:lnTo>
                      <a:pt x="15061" y="2806"/>
                    </a:lnTo>
                    <a:lnTo>
                      <a:pt x="15060" y="2654"/>
                    </a:lnTo>
                    <a:lnTo>
                      <a:pt x="15059" y="2510"/>
                    </a:lnTo>
                    <a:lnTo>
                      <a:pt x="15060" y="2374"/>
                    </a:lnTo>
                    <a:lnTo>
                      <a:pt x="15061" y="2246"/>
                    </a:lnTo>
                    <a:lnTo>
                      <a:pt x="15063" y="2126"/>
                    </a:lnTo>
                    <a:lnTo>
                      <a:pt x="15066" y="2013"/>
                    </a:lnTo>
                    <a:lnTo>
                      <a:pt x="15071" y="1908"/>
                    </a:lnTo>
                    <a:lnTo>
                      <a:pt x="15075" y="1809"/>
                    </a:lnTo>
                    <a:lnTo>
                      <a:pt x="15080" y="1717"/>
                    </a:lnTo>
                    <a:lnTo>
                      <a:pt x="15085" y="1633"/>
                    </a:lnTo>
                    <a:lnTo>
                      <a:pt x="15091" y="1554"/>
                    </a:lnTo>
                    <a:lnTo>
                      <a:pt x="15098" y="1483"/>
                    </a:lnTo>
                    <a:lnTo>
                      <a:pt x="15104" y="1417"/>
                    </a:lnTo>
                    <a:lnTo>
                      <a:pt x="15110" y="1357"/>
                    </a:lnTo>
                    <a:lnTo>
                      <a:pt x="15116" y="1304"/>
                    </a:lnTo>
                    <a:lnTo>
                      <a:pt x="15122" y="1255"/>
                    </a:lnTo>
                    <a:lnTo>
                      <a:pt x="15129" y="1213"/>
                    </a:lnTo>
                    <a:lnTo>
                      <a:pt x="15134" y="1175"/>
                    </a:lnTo>
                    <a:lnTo>
                      <a:pt x="15145" y="1115"/>
                    </a:lnTo>
                    <a:lnTo>
                      <a:pt x="15153" y="1074"/>
                    </a:lnTo>
                    <a:lnTo>
                      <a:pt x="15159" y="1051"/>
                    </a:lnTo>
                    <a:lnTo>
                      <a:pt x="15161" y="1043"/>
                    </a:lnTo>
                    <a:lnTo>
                      <a:pt x="15034" y="1138"/>
                    </a:lnTo>
                    <a:lnTo>
                      <a:pt x="14885" y="1227"/>
                    </a:lnTo>
                    <a:lnTo>
                      <a:pt x="14715" y="1310"/>
                    </a:lnTo>
                    <a:lnTo>
                      <a:pt x="14525" y="1386"/>
                    </a:lnTo>
                    <a:lnTo>
                      <a:pt x="14317" y="1458"/>
                    </a:lnTo>
                    <a:lnTo>
                      <a:pt x="14093" y="1523"/>
                    </a:lnTo>
                    <a:lnTo>
                      <a:pt x="13852" y="1583"/>
                    </a:lnTo>
                    <a:lnTo>
                      <a:pt x="13598" y="1638"/>
                    </a:lnTo>
                    <a:lnTo>
                      <a:pt x="13332" y="1686"/>
                    </a:lnTo>
                    <a:lnTo>
                      <a:pt x="13053" y="1730"/>
                    </a:lnTo>
                    <a:lnTo>
                      <a:pt x="12767" y="1768"/>
                    </a:lnTo>
                    <a:lnTo>
                      <a:pt x="12471" y="1801"/>
                    </a:lnTo>
                    <a:lnTo>
                      <a:pt x="12168" y="1830"/>
                    </a:lnTo>
                    <a:lnTo>
                      <a:pt x="11861" y="1853"/>
                    </a:lnTo>
                    <a:lnTo>
                      <a:pt x="11550" y="1872"/>
                    </a:lnTo>
                    <a:lnTo>
                      <a:pt x="11235" y="1885"/>
                    </a:lnTo>
                    <a:lnTo>
                      <a:pt x="10920" y="1894"/>
                    </a:lnTo>
                    <a:lnTo>
                      <a:pt x="10606" y="1898"/>
                    </a:lnTo>
                    <a:lnTo>
                      <a:pt x="10292" y="1898"/>
                    </a:lnTo>
                    <a:lnTo>
                      <a:pt x="9983" y="1893"/>
                    </a:lnTo>
                    <a:lnTo>
                      <a:pt x="9677" y="1884"/>
                    </a:lnTo>
                    <a:lnTo>
                      <a:pt x="9379" y="1872"/>
                    </a:lnTo>
                    <a:lnTo>
                      <a:pt x="9087" y="1854"/>
                    </a:lnTo>
                    <a:lnTo>
                      <a:pt x="8805" y="1832"/>
                    </a:lnTo>
                    <a:lnTo>
                      <a:pt x="8534" y="1806"/>
                    </a:lnTo>
                    <a:lnTo>
                      <a:pt x="8273" y="1777"/>
                    </a:lnTo>
                    <a:lnTo>
                      <a:pt x="8026" y="1744"/>
                    </a:lnTo>
                    <a:lnTo>
                      <a:pt x="7794" y="1707"/>
                    </a:lnTo>
                    <a:lnTo>
                      <a:pt x="7578" y="1667"/>
                    </a:lnTo>
                    <a:lnTo>
                      <a:pt x="7380" y="1622"/>
                    </a:lnTo>
                    <a:lnTo>
                      <a:pt x="7199" y="1575"/>
                    </a:lnTo>
                    <a:lnTo>
                      <a:pt x="7041" y="1524"/>
                    </a:lnTo>
                    <a:lnTo>
                      <a:pt x="6827" y="1448"/>
                    </a:lnTo>
                    <a:lnTo>
                      <a:pt x="6614" y="1377"/>
                    </a:lnTo>
                    <a:lnTo>
                      <a:pt x="6404" y="1309"/>
                    </a:lnTo>
                    <a:lnTo>
                      <a:pt x="6196" y="1244"/>
                    </a:lnTo>
                    <a:lnTo>
                      <a:pt x="5990" y="1183"/>
                    </a:lnTo>
                    <a:lnTo>
                      <a:pt x="5785" y="1125"/>
                    </a:lnTo>
                    <a:lnTo>
                      <a:pt x="5583" y="1072"/>
                    </a:lnTo>
                    <a:lnTo>
                      <a:pt x="5381" y="1023"/>
                    </a:lnTo>
                    <a:lnTo>
                      <a:pt x="5181" y="980"/>
                    </a:lnTo>
                    <a:lnTo>
                      <a:pt x="4984" y="940"/>
                    </a:lnTo>
                    <a:lnTo>
                      <a:pt x="4787" y="905"/>
                    </a:lnTo>
                    <a:lnTo>
                      <a:pt x="4591" y="876"/>
                    </a:lnTo>
                    <a:lnTo>
                      <a:pt x="4397" y="852"/>
                    </a:lnTo>
                    <a:lnTo>
                      <a:pt x="4203" y="834"/>
                    </a:lnTo>
                    <a:lnTo>
                      <a:pt x="4012" y="821"/>
                    </a:lnTo>
                    <a:lnTo>
                      <a:pt x="3820" y="814"/>
                    </a:lnTo>
                    <a:lnTo>
                      <a:pt x="3629" y="814"/>
                    </a:lnTo>
                    <a:lnTo>
                      <a:pt x="3439" y="819"/>
                    </a:lnTo>
                    <a:lnTo>
                      <a:pt x="3250" y="832"/>
                    </a:lnTo>
                    <a:lnTo>
                      <a:pt x="3062" y="850"/>
                    </a:lnTo>
                    <a:lnTo>
                      <a:pt x="2873" y="876"/>
                    </a:lnTo>
                    <a:lnTo>
                      <a:pt x="2685" y="909"/>
                    </a:lnTo>
                    <a:lnTo>
                      <a:pt x="2496" y="950"/>
                    </a:lnTo>
                    <a:lnTo>
                      <a:pt x="2309" y="997"/>
                    </a:lnTo>
                    <a:lnTo>
                      <a:pt x="2122" y="1053"/>
                    </a:lnTo>
                    <a:lnTo>
                      <a:pt x="1933" y="1116"/>
                    </a:lnTo>
                    <a:lnTo>
                      <a:pt x="1746" y="1188"/>
                    </a:lnTo>
                    <a:lnTo>
                      <a:pt x="1558" y="1267"/>
                    </a:lnTo>
                    <a:lnTo>
                      <a:pt x="1369" y="1356"/>
                    </a:lnTo>
                    <a:lnTo>
                      <a:pt x="1180" y="1453"/>
                    </a:lnTo>
                    <a:lnTo>
                      <a:pt x="990" y="1559"/>
                    </a:lnTo>
                    <a:lnTo>
                      <a:pt x="801" y="1674"/>
                    </a:lnTo>
                    <a:lnTo>
                      <a:pt x="702" y="8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zh-CN" altLang="en-US" kern="0">
                  <a:solidFill>
                    <a:srgbClr val="000000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xmlns="" id="{9C79E08D-590F-4799-A2DF-979B7C247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199" y="-1343504"/>
                <a:ext cx="2232247" cy="1196397"/>
              </a:xfrm>
              <a:custGeom>
                <a:avLst/>
                <a:gdLst>
                  <a:gd name="T0" fmla="*/ 649 w 16560"/>
                  <a:gd name="T1" fmla="*/ 1791 h 8890"/>
                  <a:gd name="T2" fmla="*/ 3583 w 16560"/>
                  <a:gd name="T3" fmla="*/ 8882 h 8890"/>
                  <a:gd name="T4" fmla="*/ 3686 w 16560"/>
                  <a:gd name="T5" fmla="*/ 8827 h 8890"/>
                  <a:gd name="T6" fmla="*/ 3825 w 16560"/>
                  <a:gd name="T7" fmla="*/ 8759 h 8890"/>
                  <a:gd name="T8" fmla="*/ 4016 w 16560"/>
                  <a:gd name="T9" fmla="*/ 8676 h 8890"/>
                  <a:gd name="T10" fmla="*/ 4254 w 16560"/>
                  <a:gd name="T11" fmla="*/ 8586 h 8890"/>
                  <a:gd name="T12" fmla="*/ 4538 w 16560"/>
                  <a:gd name="T13" fmla="*/ 8497 h 8890"/>
                  <a:gd name="T14" fmla="*/ 4867 w 16560"/>
                  <a:gd name="T15" fmla="*/ 8416 h 8890"/>
                  <a:gd name="T16" fmla="*/ 5234 w 16560"/>
                  <a:gd name="T17" fmla="*/ 8351 h 8890"/>
                  <a:gd name="T18" fmla="*/ 5639 w 16560"/>
                  <a:gd name="T19" fmla="*/ 8309 h 8890"/>
                  <a:gd name="T20" fmla="*/ 6079 w 16560"/>
                  <a:gd name="T21" fmla="*/ 8297 h 8890"/>
                  <a:gd name="T22" fmla="*/ 7176 w 16560"/>
                  <a:gd name="T23" fmla="*/ 8367 h 8890"/>
                  <a:gd name="T24" fmla="*/ 8664 w 16560"/>
                  <a:gd name="T25" fmla="*/ 8468 h 8890"/>
                  <a:gd name="T26" fmla="*/ 9716 w 16560"/>
                  <a:gd name="T27" fmla="*/ 8523 h 8890"/>
                  <a:gd name="T28" fmla="*/ 10717 w 16560"/>
                  <a:gd name="T29" fmla="*/ 8550 h 8890"/>
                  <a:gd name="T30" fmla="*/ 11676 w 16560"/>
                  <a:gd name="T31" fmla="*/ 8537 h 8890"/>
                  <a:gd name="T32" fmla="*/ 12596 w 16560"/>
                  <a:gd name="T33" fmla="*/ 8476 h 8890"/>
                  <a:gd name="T34" fmla="*/ 13484 w 16560"/>
                  <a:gd name="T35" fmla="*/ 8355 h 8890"/>
                  <a:gd name="T36" fmla="*/ 14346 w 16560"/>
                  <a:gd name="T37" fmla="*/ 8165 h 8890"/>
                  <a:gd name="T38" fmla="*/ 15188 w 16560"/>
                  <a:gd name="T39" fmla="*/ 7894 h 8890"/>
                  <a:gd name="T40" fmla="*/ 16015 w 16560"/>
                  <a:gd name="T41" fmla="*/ 7534 h 8890"/>
                  <a:gd name="T42" fmla="*/ 16544 w 16560"/>
                  <a:gd name="T43" fmla="*/ 7225 h 8890"/>
                  <a:gd name="T44" fmla="*/ 16436 w 16560"/>
                  <a:gd name="T45" fmla="*/ 7122 h 8890"/>
                  <a:gd name="T46" fmla="*/ 16299 w 16560"/>
                  <a:gd name="T47" fmla="*/ 6977 h 8890"/>
                  <a:gd name="T48" fmla="*/ 16129 w 16560"/>
                  <a:gd name="T49" fmla="*/ 6772 h 8890"/>
                  <a:gd name="T50" fmla="*/ 15941 w 16560"/>
                  <a:gd name="T51" fmla="*/ 6509 h 8890"/>
                  <a:gd name="T52" fmla="*/ 15744 w 16560"/>
                  <a:gd name="T53" fmla="*/ 6188 h 8890"/>
                  <a:gd name="T54" fmla="*/ 15553 w 16560"/>
                  <a:gd name="T55" fmla="*/ 5807 h 8890"/>
                  <a:gd name="T56" fmla="*/ 15379 w 16560"/>
                  <a:gd name="T57" fmla="*/ 5366 h 8890"/>
                  <a:gd name="T58" fmla="*/ 15236 w 16560"/>
                  <a:gd name="T59" fmla="*/ 4867 h 8890"/>
                  <a:gd name="T60" fmla="*/ 15137 w 16560"/>
                  <a:gd name="T61" fmla="*/ 4307 h 8890"/>
                  <a:gd name="T62" fmla="*/ 15090 w 16560"/>
                  <a:gd name="T63" fmla="*/ 3695 h 8890"/>
                  <a:gd name="T64" fmla="*/ 15069 w 16560"/>
                  <a:gd name="T65" fmla="*/ 3136 h 8890"/>
                  <a:gd name="T66" fmla="*/ 15060 w 16560"/>
                  <a:gd name="T67" fmla="*/ 2654 h 8890"/>
                  <a:gd name="T68" fmla="*/ 15061 w 16560"/>
                  <a:gd name="T69" fmla="*/ 2246 h 8890"/>
                  <a:gd name="T70" fmla="*/ 15071 w 16560"/>
                  <a:gd name="T71" fmla="*/ 1908 h 8890"/>
                  <a:gd name="T72" fmla="*/ 15085 w 16560"/>
                  <a:gd name="T73" fmla="*/ 1633 h 8890"/>
                  <a:gd name="T74" fmla="*/ 15104 w 16560"/>
                  <a:gd name="T75" fmla="*/ 1417 h 8890"/>
                  <a:gd name="T76" fmla="*/ 15122 w 16560"/>
                  <a:gd name="T77" fmla="*/ 1255 h 8890"/>
                  <a:gd name="T78" fmla="*/ 15145 w 16560"/>
                  <a:gd name="T79" fmla="*/ 1115 h 8890"/>
                  <a:gd name="T80" fmla="*/ 15161 w 16560"/>
                  <a:gd name="T81" fmla="*/ 1043 h 8890"/>
                  <a:gd name="T82" fmla="*/ 14715 w 16560"/>
                  <a:gd name="T83" fmla="*/ 1310 h 8890"/>
                  <a:gd name="T84" fmla="*/ 14093 w 16560"/>
                  <a:gd name="T85" fmla="*/ 1523 h 8890"/>
                  <a:gd name="T86" fmla="*/ 13332 w 16560"/>
                  <a:gd name="T87" fmla="*/ 1686 h 8890"/>
                  <a:gd name="T88" fmla="*/ 12471 w 16560"/>
                  <a:gd name="T89" fmla="*/ 1801 h 8890"/>
                  <a:gd name="T90" fmla="*/ 11550 w 16560"/>
                  <a:gd name="T91" fmla="*/ 1872 h 8890"/>
                  <a:gd name="T92" fmla="*/ 10606 w 16560"/>
                  <a:gd name="T93" fmla="*/ 1898 h 8890"/>
                  <a:gd name="T94" fmla="*/ 9677 w 16560"/>
                  <a:gd name="T95" fmla="*/ 1884 h 8890"/>
                  <a:gd name="T96" fmla="*/ 8805 w 16560"/>
                  <a:gd name="T97" fmla="*/ 1832 h 8890"/>
                  <a:gd name="T98" fmla="*/ 8026 w 16560"/>
                  <a:gd name="T99" fmla="*/ 1744 h 8890"/>
                  <a:gd name="T100" fmla="*/ 7380 w 16560"/>
                  <a:gd name="T101" fmla="*/ 1622 h 8890"/>
                  <a:gd name="T102" fmla="*/ 6827 w 16560"/>
                  <a:gd name="T103" fmla="*/ 1448 h 8890"/>
                  <a:gd name="T104" fmla="*/ 6196 w 16560"/>
                  <a:gd name="T105" fmla="*/ 1244 h 8890"/>
                  <a:gd name="T106" fmla="*/ 5583 w 16560"/>
                  <a:gd name="T107" fmla="*/ 1072 h 8890"/>
                  <a:gd name="T108" fmla="*/ 4984 w 16560"/>
                  <a:gd name="T109" fmla="*/ 940 h 8890"/>
                  <a:gd name="T110" fmla="*/ 4397 w 16560"/>
                  <a:gd name="T111" fmla="*/ 852 h 8890"/>
                  <a:gd name="T112" fmla="*/ 3820 w 16560"/>
                  <a:gd name="T113" fmla="*/ 814 h 8890"/>
                  <a:gd name="T114" fmla="*/ 3250 w 16560"/>
                  <a:gd name="T115" fmla="*/ 832 h 8890"/>
                  <a:gd name="T116" fmla="*/ 2685 w 16560"/>
                  <a:gd name="T117" fmla="*/ 909 h 8890"/>
                  <a:gd name="T118" fmla="*/ 2122 w 16560"/>
                  <a:gd name="T119" fmla="*/ 1053 h 8890"/>
                  <a:gd name="T120" fmla="*/ 1558 w 16560"/>
                  <a:gd name="T121" fmla="*/ 1267 h 8890"/>
                  <a:gd name="T122" fmla="*/ 990 w 16560"/>
                  <a:gd name="T123" fmla="*/ 1559 h 8890"/>
                  <a:gd name="T124" fmla="*/ 0 w 16560"/>
                  <a:gd name="T125" fmla="*/ 0 h 8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560" h="8890">
                    <a:moveTo>
                      <a:pt x="0" y="0"/>
                    </a:moveTo>
                    <a:lnTo>
                      <a:pt x="167" y="1163"/>
                    </a:lnTo>
                    <a:lnTo>
                      <a:pt x="649" y="1791"/>
                    </a:lnTo>
                    <a:lnTo>
                      <a:pt x="649" y="1791"/>
                    </a:lnTo>
                    <a:lnTo>
                      <a:pt x="3571" y="8890"/>
                    </a:lnTo>
                    <a:lnTo>
                      <a:pt x="3583" y="8882"/>
                    </a:lnTo>
                    <a:lnTo>
                      <a:pt x="3623" y="8860"/>
                    </a:lnTo>
                    <a:lnTo>
                      <a:pt x="3650" y="8844"/>
                    </a:lnTo>
                    <a:lnTo>
                      <a:pt x="3686" y="8827"/>
                    </a:lnTo>
                    <a:lnTo>
                      <a:pt x="3726" y="8806"/>
                    </a:lnTo>
                    <a:lnTo>
                      <a:pt x="3773" y="8782"/>
                    </a:lnTo>
                    <a:lnTo>
                      <a:pt x="3825" y="8759"/>
                    </a:lnTo>
                    <a:lnTo>
                      <a:pt x="3883" y="8732"/>
                    </a:lnTo>
                    <a:lnTo>
                      <a:pt x="3946" y="8704"/>
                    </a:lnTo>
                    <a:lnTo>
                      <a:pt x="4016" y="8676"/>
                    </a:lnTo>
                    <a:lnTo>
                      <a:pt x="4090" y="8646"/>
                    </a:lnTo>
                    <a:lnTo>
                      <a:pt x="4169" y="8616"/>
                    </a:lnTo>
                    <a:lnTo>
                      <a:pt x="4254" y="8586"/>
                    </a:lnTo>
                    <a:lnTo>
                      <a:pt x="4344" y="8556"/>
                    </a:lnTo>
                    <a:lnTo>
                      <a:pt x="4439" y="8526"/>
                    </a:lnTo>
                    <a:lnTo>
                      <a:pt x="4538" y="8497"/>
                    </a:lnTo>
                    <a:lnTo>
                      <a:pt x="4643" y="8469"/>
                    </a:lnTo>
                    <a:lnTo>
                      <a:pt x="4753" y="8442"/>
                    </a:lnTo>
                    <a:lnTo>
                      <a:pt x="4867" y="8416"/>
                    </a:lnTo>
                    <a:lnTo>
                      <a:pt x="4985" y="8392"/>
                    </a:lnTo>
                    <a:lnTo>
                      <a:pt x="5107" y="8371"/>
                    </a:lnTo>
                    <a:lnTo>
                      <a:pt x="5234" y="8351"/>
                    </a:lnTo>
                    <a:lnTo>
                      <a:pt x="5364" y="8334"/>
                    </a:lnTo>
                    <a:lnTo>
                      <a:pt x="5500" y="8320"/>
                    </a:lnTo>
                    <a:lnTo>
                      <a:pt x="5639" y="8309"/>
                    </a:lnTo>
                    <a:lnTo>
                      <a:pt x="5782" y="8301"/>
                    </a:lnTo>
                    <a:lnTo>
                      <a:pt x="5928" y="8297"/>
                    </a:lnTo>
                    <a:lnTo>
                      <a:pt x="6079" y="8297"/>
                    </a:lnTo>
                    <a:lnTo>
                      <a:pt x="6232" y="8301"/>
                    </a:lnTo>
                    <a:lnTo>
                      <a:pt x="6389" y="8311"/>
                    </a:lnTo>
                    <a:lnTo>
                      <a:pt x="7176" y="8367"/>
                    </a:lnTo>
                    <a:lnTo>
                      <a:pt x="7933" y="8419"/>
                    </a:lnTo>
                    <a:lnTo>
                      <a:pt x="8302" y="8444"/>
                    </a:lnTo>
                    <a:lnTo>
                      <a:pt x="8664" y="8468"/>
                    </a:lnTo>
                    <a:lnTo>
                      <a:pt x="9021" y="8489"/>
                    </a:lnTo>
                    <a:lnTo>
                      <a:pt x="9371" y="8507"/>
                    </a:lnTo>
                    <a:lnTo>
                      <a:pt x="9716" y="8523"/>
                    </a:lnTo>
                    <a:lnTo>
                      <a:pt x="10055" y="8536"/>
                    </a:lnTo>
                    <a:lnTo>
                      <a:pt x="10389" y="8544"/>
                    </a:lnTo>
                    <a:lnTo>
                      <a:pt x="10717" y="8550"/>
                    </a:lnTo>
                    <a:lnTo>
                      <a:pt x="11041" y="8551"/>
                    </a:lnTo>
                    <a:lnTo>
                      <a:pt x="11361" y="8547"/>
                    </a:lnTo>
                    <a:lnTo>
                      <a:pt x="11676" y="8537"/>
                    </a:lnTo>
                    <a:lnTo>
                      <a:pt x="11986" y="8523"/>
                    </a:lnTo>
                    <a:lnTo>
                      <a:pt x="12293" y="8503"/>
                    </a:lnTo>
                    <a:lnTo>
                      <a:pt x="12596" y="8476"/>
                    </a:lnTo>
                    <a:lnTo>
                      <a:pt x="12895" y="8443"/>
                    </a:lnTo>
                    <a:lnTo>
                      <a:pt x="13191" y="8403"/>
                    </a:lnTo>
                    <a:lnTo>
                      <a:pt x="13484" y="8355"/>
                    </a:lnTo>
                    <a:lnTo>
                      <a:pt x="13774" y="8300"/>
                    </a:lnTo>
                    <a:lnTo>
                      <a:pt x="14062" y="8236"/>
                    </a:lnTo>
                    <a:lnTo>
                      <a:pt x="14346" y="8165"/>
                    </a:lnTo>
                    <a:lnTo>
                      <a:pt x="14629" y="8084"/>
                    </a:lnTo>
                    <a:lnTo>
                      <a:pt x="14909" y="7994"/>
                    </a:lnTo>
                    <a:lnTo>
                      <a:pt x="15188" y="7894"/>
                    </a:lnTo>
                    <a:lnTo>
                      <a:pt x="15464" y="7785"/>
                    </a:lnTo>
                    <a:lnTo>
                      <a:pt x="15739" y="7665"/>
                    </a:lnTo>
                    <a:lnTo>
                      <a:pt x="16015" y="7534"/>
                    </a:lnTo>
                    <a:lnTo>
                      <a:pt x="16288" y="7392"/>
                    </a:lnTo>
                    <a:lnTo>
                      <a:pt x="16560" y="7239"/>
                    </a:lnTo>
                    <a:lnTo>
                      <a:pt x="16544" y="7225"/>
                    </a:lnTo>
                    <a:lnTo>
                      <a:pt x="16502" y="7187"/>
                    </a:lnTo>
                    <a:lnTo>
                      <a:pt x="16472" y="7158"/>
                    </a:lnTo>
                    <a:lnTo>
                      <a:pt x="16436" y="7122"/>
                    </a:lnTo>
                    <a:lnTo>
                      <a:pt x="16394" y="7081"/>
                    </a:lnTo>
                    <a:lnTo>
                      <a:pt x="16349" y="7032"/>
                    </a:lnTo>
                    <a:lnTo>
                      <a:pt x="16299" y="6977"/>
                    </a:lnTo>
                    <a:lnTo>
                      <a:pt x="16245" y="6915"/>
                    </a:lnTo>
                    <a:lnTo>
                      <a:pt x="16189" y="6847"/>
                    </a:lnTo>
                    <a:lnTo>
                      <a:pt x="16129" y="6772"/>
                    </a:lnTo>
                    <a:lnTo>
                      <a:pt x="16068" y="6692"/>
                    </a:lnTo>
                    <a:lnTo>
                      <a:pt x="16005" y="6604"/>
                    </a:lnTo>
                    <a:lnTo>
                      <a:pt x="15941" y="6509"/>
                    </a:lnTo>
                    <a:lnTo>
                      <a:pt x="15875" y="6409"/>
                    </a:lnTo>
                    <a:lnTo>
                      <a:pt x="15810" y="6302"/>
                    </a:lnTo>
                    <a:lnTo>
                      <a:pt x="15744" y="6188"/>
                    </a:lnTo>
                    <a:lnTo>
                      <a:pt x="15679" y="6068"/>
                    </a:lnTo>
                    <a:lnTo>
                      <a:pt x="15615" y="5940"/>
                    </a:lnTo>
                    <a:lnTo>
                      <a:pt x="15553" y="5807"/>
                    </a:lnTo>
                    <a:lnTo>
                      <a:pt x="15492" y="5667"/>
                    </a:lnTo>
                    <a:lnTo>
                      <a:pt x="15434" y="5520"/>
                    </a:lnTo>
                    <a:lnTo>
                      <a:pt x="15379" y="5366"/>
                    </a:lnTo>
                    <a:lnTo>
                      <a:pt x="15327" y="5207"/>
                    </a:lnTo>
                    <a:lnTo>
                      <a:pt x="15280" y="5040"/>
                    </a:lnTo>
                    <a:lnTo>
                      <a:pt x="15236" y="4867"/>
                    </a:lnTo>
                    <a:lnTo>
                      <a:pt x="15198" y="4687"/>
                    </a:lnTo>
                    <a:lnTo>
                      <a:pt x="15164" y="4500"/>
                    </a:lnTo>
                    <a:lnTo>
                      <a:pt x="15137" y="4307"/>
                    </a:lnTo>
                    <a:lnTo>
                      <a:pt x="15115" y="4107"/>
                    </a:lnTo>
                    <a:lnTo>
                      <a:pt x="15101" y="3901"/>
                    </a:lnTo>
                    <a:lnTo>
                      <a:pt x="15090" y="3695"/>
                    </a:lnTo>
                    <a:lnTo>
                      <a:pt x="15081" y="3500"/>
                    </a:lnTo>
                    <a:lnTo>
                      <a:pt x="15075" y="3314"/>
                    </a:lnTo>
                    <a:lnTo>
                      <a:pt x="15069" y="3136"/>
                    </a:lnTo>
                    <a:lnTo>
                      <a:pt x="15064" y="2966"/>
                    </a:lnTo>
                    <a:lnTo>
                      <a:pt x="15061" y="2806"/>
                    </a:lnTo>
                    <a:lnTo>
                      <a:pt x="15060" y="2654"/>
                    </a:lnTo>
                    <a:lnTo>
                      <a:pt x="15059" y="2510"/>
                    </a:lnTo>
                    <a:lnTo>
                      <a:pt x="15060" y="2374"/>
                    </a:lnTo>
                    <a:lnTo>
                      <a:pt x="15061" y="2246"/>
                    </a:lnTo>
                    <a:lnTo>
                      <a:pt x="15063" y="2126"/>
                    </a:lnTo>
                    <a:lnTo>
                      <a:pt x="15066" y="2013"/>
                    </a:lnTo>
                    <a:lnTo>
                      <a:pt x="15071" y="1908"/>
                    </a:lnTo>
                    <a:lnTo>
                      <a:pt x="15075" y="1809"/>
                    </a:lnTo>
                    <a:lnTo>
                      <a:pt x="15080" y="1717"/>
                    </a:lnTo>
                    <a:lnTo>
                      <a:pt x="15085" y="1633"/>
                    </a:lnTo>
                    <a:lnTo>
                      <a:pt x="15091" y="1554"/>
                    </a:lnTo>
                    <a:lnTo>
                      <a:pt x="15098" y="1483"/>
                    </a:lnTo>
                    <a:lnTo>
                      <a:pt x="15104" y="1417"/>
                    </a:lnTo>
                    <a:lnTo>
                      <a:pt x="15110" y="1357"/>
                    </a:lnTo>
                    <a:lnTo>
                      <a:pt x="15116" y="1304"/>
                    </a:lnTo>
                    <a:lnTo>
                      <a:pt x="15122" y="1255"/>
                    </a:lnTo>
                    <a:lnTo>
                      <a:pt x="15129" y="1213"/>
                    </a:lnTo>
                    <a:lnTo>
                      <a:pt x="15134" y="1175"/>
                    </a:lnTo>
                    <a:lnTo>
                      <a:pt x="15145" y="1115"/>
                    </a:lnTo>
                    <a:lnTo>
                      <a:pt x="15153" y="1074"/>
                    </a:lnTo>
                    <a:lnTo>
                      <a:pt x="15159" y="1051"/>
                    </a:lnTo>
                    <a:lnTo>
                      <a:pt x="15161" y="1043"/>
                    </a:lnTo>
                    <a:lnTo>
                      <a:pt x="15034" y="1138"/>
                    </a:lnTo>
                    <a:lnTo>
                      <a:pt x="14885" y="1227"/>
                    </a:lnTo>
                    <a:lnTo>
                      <a:pt x="14715" y="1310"/>
                    </a:lnTo>
                    <a:lnTo>
                      <a:pt x="14525" y="1386"/>
                    </a:lnTo>
                    <a:lnTo>
                      <a:pt x="14317" y="1458"/>
                    </a:lnTo>
                    <a:lnTo>
                      <a:pt x="14093" y="1523"/>
                    </a:lnTo>
                    <a:lnTo>
                      <a:pt x="13852" y="1583"/>
                    </a:lnTo>
                    <a:lnTo>
                      <a:pt x="13598" y="1638"/>
                    </a:lnTo>
                    <a:lnTo>
                      <a:pt x="13332" y="1686"/>
                    </a:lnTo>
                    <a:lnTo>
                      <a:pt x="13053" y="1730"/>
                    </a:lnTo>
                    <a:lnTo>
                      <a:pt x="12767" y="1768"/>
                    </a:lnTo>
                    <a:lnTo>
                      <a:pt x="12471" y="1801"/>
                    </a:lnTo>
                    <a:lnTo>
                      <a:pt x="12168" y="1830"/>
                    </a:lnTo>
                    <a:lnTo>
                      <a:pt x="11861" y="1853"/>
                    </a:lnTo>
                    <a:lnTo>
                      <a:pt x="11550" y="1872"/>
                    </a:lnTo>
                    <a:lnTo>
                      <a:pt x="11235" y="1885"/>
                    </a:lnTo>
                    <a:lnTo>
                      <a:pt x="10920" y="1894"/>
                    </a:lnTo>
                    <a:lnTo>
                      <a:pt x="10606" y="1898"/>
                    </a:lnTo>
                    <a:lnTo>
                      <a:pt x="10292" y="1898"/>
                    </a:lnTo>
                    <a:lnTo>
                      <a:pt x="9983" y="1893"/>
                    </a:lnTo>
                    <a:lnTo>
                      <a:pt x="9677" y="1884"/>
                    </a:lnTo>
                    <a:lnTo>
                      <a:pt x="9379" y="1872"/>
                    </a:lnTo>
                    <a:lnTo>
                      <a:pt x="9087" y="1854"/>
                    </a:lnTo>
                    <a:lnTo>
                      <a:pt x="8805" y="1832"/>
                    </a:lnTo>
                    <a:lnTo>
                      <a:pt x="8534" y="1806"/>
                    </a:lnTo>
                    <a:lnTo>
                      <a:pt x="8273" y="1777"/>
                    </a:lnTo>
                    <a:lnTo>
                      <a:pt x="8026" y="1744"/>
                    </a:lnTo>
                    <a:lnTo>
                      <a:pt x="7794" y="1707"/>
                    </a:lnTo>
                    <a:lnTo>
                      <a:pt x="7578" y="1667"/>
                    </a:lnTo>
                    <a:lnTo>
                      <a:pt x="7380" y="1622"/>
                    </a:lnTo>
                    <a:lnTo>
                      <a:pt x="7199" y="1575"/>
                    </a:lnTo>
                    <a:lnTo>
                      <a:pt x="7041" y="1524"/>
                    </a:lnTo>
                    <a:lnTo>
                      <a:pt x="6827" y="1448"/>
                    </a:lnTo>
                    <a:lnTo>
                      <a:pt x="6614" y="1377"/>
                    </a:lnTo>
                    <a:lnTo>
                      <a:pt x="6404" y="1309"/>
                    </a:lnTo>
                    <a:lnTo>
                      <a:pt x="6196" y="1244"/>
                    </a:lnTo>
                    <a:lnTo>
                      <a:pt x="5990" y="1183"/>
                    </a:lnTo>
                    <a:lnTo>
                      <a:pt x="5785" y="1125"/>
                    </a:lnTo>
                    <a:lnTo>
                      <a:pt x="5583" y="1072"/>
                    </a:lnTo>
                    <a:lnTo>
                      <a:pt x="5381" y="1023"/>
                    </a:lnTo>
                    <a:lnTo>
                      <a:pt x="5181" y="980"/>
                    </a:lnTo>
                    <a:lnTo>
                      <a:pt x="4984" y="940"/>
                    </a:lnTo>
                    <a:lnTo>
                      <a:pt x="4787" y="905"/>
                    </a:lnTo>
                    <a:lnTo>
                      <a:pt x="4591" y="876"/>
                    </a:lnTo>
                    <a:lnTo>
                      <a:pt x="4397" y="852"/>
                    </a:lnTo>
                    <a:lnTo>
                      <a:pt x="4203" y="834"/>
                    </a:lnTo>
                    <a:lnTo>
                      <a:pt x="4012" y="821"/>
                    </a:lnTo>
                    <a:lnTo>
                      <a:pt x="3820" y="814"/>
                    </a:lnTo>
                    <a:lnTo>
                      <a:pt x="3629" y="814"/>
                    </a:lnTo>
                    <a:lnTo>
                      <a:pt x="3439" y="819"/>
                    </a:lnTo>
                    <a:lnTo>
                      <a:pt x="3250" y="832"/>
                    </a:lnTo>
                    <a:lnTo>
                      <a:pt x="3062" y="850"/>
                    </a:lnTo>
                    <a:lnTo>
                      <a:pt x="2873" y="876"/>
                    </a:lnTo>
                    <a:lnTo>
                      <a:pt x="2685" y="909"/>
                    </a:lnTo>
                    <a:lnTo>
                      <a:pt x="2496" y="950"/>
                    </a:lnTo>
                    <a:lnTo>
                      <a:pt x="2309" y="997"/>
                    </a:lnTo>
                    <a:lnTo>
                      <a:pt x="2122" y="1053"/>
                    </a:lnTo>
                    <a:lnTo>
                      <a:pt x="1933" y="1116"/>
                    </a:lnTo>
                    <a:lnTo>
                      <a:pt x="1746" y="1188"/>
                    </a:lnTo>
                    <a:lnTo>
                      <a:pt x="1558" y="1267"/>
                    </a:lnTo>
                    <a:lnTo>
                      <a:pt x="1369" y="1356"/>
                    </a:lnTo>
                    <a:lnTo>
                      <a:pt x="1180" y="1453"/>
                    </a:lnTo>
                    <a:lnTo>
                      <a:pt x="990" y="1559"/>
                    </a:lnTo>
                    <a:lnTo>
                      <a:pt x="801" y="1674"/>
                    </a:lnTo>
                    <a:lnTo>
                      <a:pt x="702" y="8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b="1" kern="0" dirty="0">
                  <a:solidFill>
                    <a:srgbClr val="FFFFFF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EB70572F-1316-4C90-B3D7-BC79D57C6912}"/>
                </a:ext>
              </a:extLst>
            </p:cNvPr>
            <p:cNvSpPr/>
            <p:nvPr/>
          </p:nvSpPr>
          <p:spPr bwMode="auto">
            <a:xfrm>
              <a:off x="1094087" y="1607554"/>
              <a:ext cx="345099" cy="345099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016EB4DA-3007-4057-A11B-335B63BA08D4}"/>
              </a:ext>
            </a:extLst>
          </p:cNvPr>
          <p:cNvGrpSpPr/>
          <p:nvPr/>
        </p:nvGrpSpPr>
        <p:grpSpPr>
          <a:xfrm>
            <a:off x="10136547" y="1431664"/>
            <a:ext cx="1001853" cy="694902"/>
            <a:chOff x="604611" y="2124374"/>
            <a:chExt cx="2984500" cy="20701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6A2A5F6C-CAE8-4489-A278-C70B16EC0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1" y="2256137"/>
              <a:ext cx="2971800" cy="1931988"/>
            </a:xfrm>
            <a:custGeom>
              <a:avLst/>
              <a:gdLst>
                <a:gd name="T0" fmla="*/ 612 w 16840"/>
                <a:gd name="T1" fmla="*/ 1312 h 10950"/>
                <a:gd name="T2" fmla="*/ 1315 w 16840"/>
                <a:gd name="T3" fmla="*/ 10794 h 10950"/>
                <a:gd name="T4" fmla="*/ 1374 w 16840"/>
                <a:gd name="T5" fmla="*/ 10939 h 10950"/>
                <a:gd name="T6" fmla="*/ 1656 w 16840"/>
                <a:gd name="T7" fmla="*/ 10861 h 10950"/>
                <a:gd name="T8" fmla="*/ 2031 w 16840"/>
                <a:gd name="T9" fmla="*/ 10764 h 10950"/>
                <a:gd name="T10" fmla="*/ 2349 w 16840"/>
                <a:gd name="T11" fmla="*/ 10687 h 10950"/>
                <a:gd name="T12" fmla="*/ 2717 w 16840"/>
                <a:gd name="T13" fmla="*/ 10602 h 10950"/>
                <a:gd name="T14" fmla="*/ 3129 w 16840"/>
                <a:gd name="T15" fmla="*/ 10512 h 10950"/>
                <a:gd name="T16" fmla="*/ 3582 w 16840"/>
                <a:gd name="T17" fmla="*/ 10420 h 10950"/>
                <a:gd name="T18" fmla="*/ 4071 w 16840"/>
                <a:gd name="T19" fmla="*/ 10330 h 10950"/>
                <a:gd name="T20" fmla="*/ 4590 w 16840"/>
                <a:gd name="T21" fmla="*/ 10242 h 10950"/>
                <a:gd name="T22" fmla="*/ 5134 w 16840"/>
                <a:gd name="T23" fmla="*/ 10161 h 10950"/>
                <a:gd name="T24" fmla="*/ 5700 w 16840"/>
                <a:gd name="T25" fmla="*/ 10089 h 10950"/>
                <a:gd name="T26" fmla="*/ 6283 w 16840"/>
                <a:gd name="T27" fmla="*/ 10028 h 10950"/>
                <a:gd name="T28" fmla="*/ 6877 w 16840"/>
                <a:gd name="T29" fmla="*/ 9982 h 10950"/>
                <a:gd name="T30" fmla="*/ 7479 w 16840"/>
                <a:gd name="T31" fmla="*/ 9953 h 10950"/>
                <a:gd name="T32" fmla="*/ 7790 w 16840"/>
                <a:gd name="T33" fmla="*/ 9954 h 10950"/>
                <a:gd name="T34" fmla="*/ 7842 w 16840"/>
                <a:gd name="T35" fmla="*/ 9987 h 10950"/>
                <a:gd name="T36" fmla="*/ 7900 w 16840"/>
                <a:gd name="T37" fmla="*/ 10017 h 10950"/>
                <a:gd name="T38" fmla="*/ 7957 w 16840"/>
                <a:gd name="T39" fmla="*/ 10043 h 10950"/>
                <a:gd name="T40" fmla="*/ 8001 w 16840"/>
                <a:gd name="T41" fmla="*/ 10060 h 10950"/>
                <a:gd name="T42" fmla="*/ 8051 w 16840"/>
                <a:gd name="T43" fmla="*/ 10076 h 10950"/>
                <a:gd name="T44" fmla="*/ 8105 w 16840"/>
                <a:gd name="T45" fmla="*/ 10090 h 10950"/>
                <a:gd name="T46" fmla="*/ 8165 w 16840"/>
                <a:gd name="T47" fmla="*/ 10104 h 10950"/>
                <a:gd name="T48" fmla="*/ 8230 w 16840"/>
                <a:gd name="T49" fmla="*/ 10115 h 10950"/>
                <a:gd name="T50" fmla="*/ 8301 w 16840"/>
                <a:gd name="T51" fmla="*/ 10123 h 10950"/>
                <a:gd name="T52" fmla="*/ 8376 w 16840"/>
                <a:gd name="T53" fmla="*/ 10130 h 10950"/>
                <a:gd name="T54" fmla="*/ 8416 w 16840"/>
                <a:gd name="T55" fmla="*/ 10131 h 10950"/>
                <a:gd name="T56" fmla="*/ 8424 w 16840"/>
                <a:gd name="T57" fmla="*/ 10131 h 10950"/>
                <a:gd name="T58" fmla="*/ 8464 w 16840"/>
                <a:gd name="T59" fmla="*/ 10130 h 10950"/>
                <a:gd name="T60" fmla="*/ 8539 w 16840"/>
                <a:gd name="T61" fmla="*/ 10123 h 10950"/>
                <a:gd name="T62" fmla="*/ 8610 w 16840"/>
                <a:gd name="T63" fmla="*/ 10115 h 10950"/>
                <a:gd name="T64" fmla="*/ 8675 w 16840"/>
                <a:gd name="T65" fmla="*/ 10104 h 10950"/>
                <a:gd name="T66" fmla="*/ 8735 w 16840"/>
                <a:gd name="T67" fmla="*/ 10090 h 10950"/>
                <a:gd name="T68" fmla="*/ 8789 w 16840"/>
                <a:gd name="T69" fmla="*/ 10076 h 10950"/>
                <a:gd name="T70" fmla="*/ 8839 w 16840"/>
                <a:gd name="T71" fmla="*/ 10060 h 10950"/>
                <a:gd name="T72" fmla="*/ 8883 w 16840"/>
                <a:gd name="T73" fmla="*/ 10043 h 10950"/>
                <a:gd name="T74" fmla="*/ 8940 w 16840"/>
                <a:gd name="T75" fmla="*/ 10017 h 10950"/>
                <a:gd name="T76" fmla="*/ 9000 w 16840"/>
                <a:gd name="T77" fmla="*/ 9987 h 10950"/>
                <a:gd name="T78" fmla="*/ 9050 w 16840"/>
                <a:gd name="T79" fmla="*/ 9954 h 10950"/>
                <a:gd name="T80" fmla="*/ 9361 w 16840"/>
                <a:gd name="T81" fmla="*/ 9953 h 10950"/>
                <a:gd name="T82" fmla="*/ 9963 w 16840"/>
                <a:gd name="T83" fmla="*/ 9982 h 10950"/>
                <a:gd name="T84" fmla="*/ 10557 w 16840"/>
                <a:gd name="T85" fmla="*/ 10028 h 10950"/>
                <a:gd name="T86" fmla="*/ 11140 w 16840"/>
                <a:gd name="T87" fmla="*/ 10089 h 10950"/>
                <a:gd name="T88" fmla="*/ 11706 w 16840"/>
                <a:gd name="T89" fmla="*/ 10161 h 10950"/>
                <a:gd name="T90" fmla="*/ 12250 w 16840"/>
                <a:gd name="T91" fmla="*/ 10242 h 10950"/>
                <a:gd name="T92" fmla="*/ 12769 w 16840"/>
                <a:gd name="T93" fmla="*/ 10330 h 10950"/>
                <a:gd name="T94" fmla="*/ 13258 w 16840"/>
                <a:gd name="T95" fmla="*/ 10420 h 10950"/>
                <a:gd name="T96" fmla="*/ 13711 w 16840"/>
                <a:gd name="T97" fmla="*/ 10512 h 10950"/>
                <a:gd name="T98" fmla="*/ 14123 w 16840"/>
                <a:gd name="T99" fmla="*/ 10602 h 10950"/>
                <a:gd name="T100" fmla="*/ 14491 w 16840"/>
                <a:gd name="T101" fmla="*/ 10687 h 10950"/>
                <a:gd name="T102" fmla="*/ 14809 w 16840"/>
                <a:gd name="T103" fmla="*/ 10764 h 10950"/>
                <a:gd name="T104" fmla="*/ 15184 w 16840"/>
                <a:gd name="T105" fmla="*/ 10861 h 10950"/>
                <a:gd name="T106" fmla="*/ 15466 w 16840"/>
                <a:gd name="T107" fmla="*/ 10939 h 10950"/>
                <a:gd name="T108" fmla="*/ 15525 w 16840"/>
                <a:gd name="T109" fmla="*/ 10794 h 10950"/>
                <a:gd name="T110" fmla="*/ 16228 w 16840"/>
                <a:gd name="T111" fmla="*/ 1312 h 10950"/>
                <a:gd name="T112" fmla="*/ 8420 w 16840"/>
                <a:gd name="T113" fmla="*/ 9409 h 10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40" h="10950">
                  <a:moveTo>
                    <a:pt x="8359" y="0"/>
                  </a:moveTo>
                  <a:lnTo>
                    <a:pt x="612" y="1312"/>
                  </a:lnTo>
                  <a:lnTo>
                    <a:pt x="0" y="1434"/>
                  </a:lnTo>
                  <a:lnTo>
                    <a:pt x="1315" y="10794"/>
                  </a:lnTo>
                  <a:lnTo>
                    <a:pt x="1337" y="10950"/>
                  </a:lnTo>
                  <a:lnTo>
                    <a:pt x="1374" y="10939"/>
                  </a:lnTo>
                  <a:lnTo>
                    <a:pt x="1482" y="10908"/>
                  </a:lnTo>
                  <a:lnTo>
                    <a:pt x="1656" y="10861"/>
                  </a:lnTo>
                  <a:lnTo>
                    <a:pt x="1891" y="10799"/>
                  </a:lnTo>
                  <a:lnTo>
                    <a:pt x="2031" y="10764"/>
                  </a:lnTo>
                  <a:lnTo>
                    <a:pt x="2183" y="10727"/>
                  </a:lnTo>
                  <a:lnTo>
                    <a:pt x="2349" y="10687"/>
                  </a:lnTo>
                  <a:lnTo>
                    <a:pt x="2527" y="10645"/>
                  </a:lnTo>
                  <a:lnTo>
                    <a:pt x="2717" y="10602"/>
                  </a:lnTo>
                  <a:lnTo>
                    <a:pt x="2918" y="10558"/>
                  </a:lnTo>
                  <a:lnTo>
                    <a:pt x="3129" y="10512"/>
                  </a:lnTo>
                  <a:lnTo>
                    <a:pt x="3351" y="10467"/>
                  </a:lnTo>
                  <a:lnTo>
                    <a:pt x="3582" y="10420"/>
                  </a:lnTo>
                  <a:lnTo>
                    <a:pt x="3822" y="10374"/>
                  </a:lnTo>
                  <a:lnTo>
                    <a:pt x="4071" y="10330"/>
                  </a:lnTo>
                  <a:lnTo>
                    <a:pt x="4326" y="10285"/>
                  </a:lnTo>
                  <a:lnTo>
                    <a:pt x="4590" y="10242"/>
                  </a:lnTo>
                  <a:lnTo>
                    <a:pt x="4859" y="10201"/>
                  </a:lnTo>
                  <a:lnTo>
                    <a:pt x="5134" y="10161"/>
                  </a:lnTo>
                  <a:lnTo>
                    <a:pt x="5415" y="10123"/>
                  </a:lnTo>
                  <a:lnTo>
                    <a:pt x="5700" y="10089"/>
                  </a:lnTo>
                  <a:lnTo>
                    <a:pt x="5990" y="10057"/>
                  </a:lnTo>
                  <a:lnTo>
                    <a:pt x="6283" y="10028"/>
                  </a:lnTo>
                  <a:lnTo>
                    <a:pt x="6579" y="10004"/>
                  </a:lnTo>
                  <a:lnTo>
                    <a:pt x="6877" y="9982"/>
                  </a:lnTo>
                  <a:lnTo>
                    <a:pt x="7177" y="9965"/>
                  </a:lnTo>
                  <a:lnTo>
                    <a:pt x="7479" y="9953"/>
                  </a:lnTo>
                  <a:lnTo>
                    <a:pt x="7780" y="9946"/>
                  </a:lnTo>
                  <a:lnTo>
                    <a:pt x="7790" y="9954"/>
                  </a:lnTo>
                  <a:lnTo>
                    <a:pt x="7819" y="9973"/>
                  </a:lnTo>
                  <a:lnTo>
                    <a:pt x="7842" y="9987"/>
                  </a:lnTo>
                  <a:lnTo>
                    <a:pt x="7868" y="10001"/>
                  </a:lnTo>
                  <a:lnTo>
                    <a:pt x="7900" y="10017"/>
                  </a:lnTo>
                  <a:lnTo>
                    <a:pt x="7937" y="10034"/>
                  </a:lnTo>
                  <a:lnTo>
                    <a:pt x="7957" y="10043"/>
                  </a:lnTo>
                  <a:lnTo>
                    <a:pt x="7978" y="10051"/>
                  </a:lnTo>
                  <a:lnTo>
                    <a:pt x="8001" y="10060"/>
                  </a:lnTo>
                  <a:lnTo>
                    <a:pt x="8026" y="10067"/>
                  </a:lnTo>
                  <a:lnTo>
                    <a:pt x="8051" y="10076"/>
                  </a:lnTo>
                  <a:lnTo>
                    <a:pt x="8077" y="10083"/>
                  </a:lnTo>
                  <a:lnTo>
                    <a:pt x="8105" y="10090"/>
                  </a:lnTo>
                  <a:lnTo>
                    <a:pt x="8134" y="10098"/>
                  </a:lnTo>
                  <a:lnTo>
                    <a:pt x="8165" y="10104"/>
                  </a:lnTo>
                  <a:lnTo>
                    <a:pt x="8197" y="10110"/>
                  </a:lnTo>
                  <a:lnTo>
                    <a:pt x="8230" y="10115"/>
                  </a:lnTo>
                  <a:lnTo>
                    <a:pt x="8265" y="10120"/>
                  </a:lnTo>
                  <a:lnTo>
                    <a:pt x="8301" y="10123"/>
                  </a:lnTo>
                  <a:lnTo>
                    <a:pt x="8338" y="10127"/>
                  </a:lnTo>
                  <a:lnTo>
                    <a:pt x="8376" y="10130"/>
                  </a:lnTo>
                  <a:lnTo>
                    <a:pt x="8416" y="10131"/>
                  </a:lnTo>
                  <a:lnTo>
                    <a:pt x="8416" y="10131"/>
                  </a:lnTo>
                  <a:lnTo>
                    <a:pt x="8420" y="10131"/>
                  </a:lnTo>
                  <a:lnTo>
                    <a:pt x="8424" y="10131"/>
                  </a:lnTo>
                  <a:lnTo>
                    <a:pt x="8424" y="10131"/>
                  </a:lnTo>
                  <a:lnTo>
                    <a:pt x="8464" y="10130"/>
                  </a:lnTo>
                  <a:lnTo>
                    <a:pt x="8502" y="10127"/>
                  </a:lnTo>
                  <a:lnTo>
                    <a:pt x="8539" y="10123"/>
                  </a:lnTo>
                  <a:lnTo>
                    <a:pt x="8575" y="10120"/>
                  </a:lnTo>
                  <a:lnTo>
                    <a:pt x="8610" y="10115"/>
                  </a:lnTo>
                  <a:lnTo>
                    <a:pt x="8643" y="10110"/>
                  </a:lnTo>
                  <a:lnTo>
                    <a:pt x="8675" y="10104"/>
                  </a:lnTo>
                  <a:lnTo>
                    <a:pt x="8706" y="10098"/>
                  </a:lnTo>
                  <a:lnTo>
                    <a:pt x="8735" y="10090"/>
                  </a:lnTo>
                  <a:lnTo>
                    <a:pt x="8763" y="10083"/>
                  </a:lnTo>
                  <a:lnTo>
                    <a:pt x="8789" y="10076"/>
                  </a:lnTo>
                  <a:lnTo>
                    <a:pt x="8814" y="10067"/>
                  </a:lnTo>
                  <a:lnTo>
                    <a:pt x="8839" y="10060"/>
                  </a:lnTo>
                  <a:lnTo>
                    <a:pt x="8862" y="10051"/>
                  </a:lnTo>
                  <a:lnTo>
                    <a:pt x="8883" y="10043"/>
                  </a:lnTo>
                  <a:lnTo>
                    <a:pt x="8903" y="10034"/>
                  </a:lnTo>
                  <a:lnTo>
                    <a:pt x="8940" y="10017"/>
                  </a:lnTo>
                  <a:lnTo>
                    <a:pt x="8972" y="10001"/>
                  </a:lnTo>
                  <a:lnTo>
                    <a:pt x="9000" y="9987"/>
                  </a:lnTo>
                  <a:lnTo>
                    <a:pt x="9021" y="9973"/>
                  </a:lnTo>
                  <a:lnTo>
                    <a:pt x="9050" y="9954"/>
                  </a:lnTo>
                  <a:lnTo>
                    <a:pt x="9060" y="9946"/>
                  </a:lnTo>
                  <a:lnTo>
                    <a:pt x="9361" y="9953"/>
                  </a:lnTo>
                  <a:lnTo>
                    <a:pt x="9663" y="9965"/>
                  </a:lnTo>
                  <a:lnTo>
                    <a:pt x="9963" y="9982"/>
                  </a:lnTo>
                  <a:lnTo>
                    <a:pt x="10261" y="10004"/>
                  </a:lnTo>
                  <a:lnTo>
                    <a:pt x="10557" y="10028"/>
                  </a:lnTo>
                  <a:lnTo>
                    <a:pt x="10850" y="10057"/>
                  </a:lnTo>
                  <a:lnTo>
                    <a:pt x="11140" y="10089"/>
                  </a:lnTo>
                  <a:lnTo>
                    <a:pt x="11425" y="10123"/>
                  </a:lnTo>
                  <a:lnTo>
                    <a:pt x="11706" y="10161"/>
                  </a:lnTo>
                  <a:lnTo>
                    <a:pt x="11982" y="10201"/>
                  </a:lnTo>
                  <a:lnTo>
                    <a:pt x="12250" y="10242"/>
                  </a:lnTo>
                  <a:lnTo>
                    <a:pt x="12514" y="10285"/>
                  </a:lnTo>
                  <a:lnTo>
                    <a:pt x="12769" y="10330"/>
                  </a:lnTo>
                  <a:lnTo>
                    <a:pt x="13018" y="10374"/>
                  </a:lnTo>
                  <a:lnTo>
                    <a:pt x="13258" y="10420"/>
                  </a:lnTo>
                  <a:lnTo>
                    <a:pt x="13489" y="10467"/>
                  </a:lnTo>
                  <a:lnTo>
                    <a:pt x="13711" y="10512"/>
                  </a:lnTo>
                  <a:lnTo>
                    <a:pt x="13922" y="10558"/>
                  </a:lnTo>
                  <a:lnTo>
                    <a:pt x="14123" y="10602"/>
                  </a:lnTo>
                  <a:lnTo>
                    <a:pt x="14313" y="10645"/>
                  </a:lnTo>
                  <a:lnTo>
                    <a:pt x="14491" y="10687"/>
                  </a:lnTo>
                  <a:lnTo>
                    <a:pt x="14657" y="10727"/>
                  </a:lnTo>
                  <a:lnTo>
                    <a:pt x="14809" y="10764"/>
                  </a:lnTo>
                  <a:lnTo>
                    <a:pt x="14949" y="10799"/>
                  </a:lnTo>
                  <a:lnTo>
                    <a:pt x="15184" y="10861"/>
                  </a:lnTo>
                  <a:lnTo>
                    <a:pt x="15358" y="10908"/>
                  </a:lnTo>
                  <a:lnTo>
                    <a:pt x="15466" y="10939"/>
                  </a:lnTo>
                  <a:lnTo>
                    <a:pt x="15503" y="10950"/>
                  </a:lnTo>
                  <a:lnTo>
                    <a:pt x="15525" y="10794"/>
                  </a:lnTo>
                  <a:lnTo>
                    <a:pt x="16840" y="1434"/>
                  </a:lnTo>
                  <a:lnTo>
                    <a:pt x="16228" y="1312"/>
                  </a:lnTo>
                  <a:lnTo>
                    <a:pt x="8481" y="0"/>
                  </a:lnTo>
                  <a:lnTo>
                    <a:pt x="8420" y="9409"/>
                  </a:lnTo>
                  <a:lnTo>
                    <a:pt x="835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AF7AAC0-5219-4388-B189-4D110D4C2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611" y="2248199"/>
              <a:ext cx="2984500" cy="1946275"/>
            </a:xfrm>
            <a:custGeom>
              <a:avLst/>
              <a:gdLst>
                <a:gd name="T0" fmla="*/ 1395 w 16920"/>
                <a:gd name="T1" fmla="*/ 10829 h 11030"/>
                <a:gd name="T2" fmla="*/ 2018 w 16920"/>
                <a:gd name="T3" fmla="*/ 10776 h 11030"/>
                <a:gd name="T4" fmla="*/ 3010 w 16920"/>
                <a:gd name="T5" fmla="*/ 10545 h 11030"/>
                <a:gd name="T6" fmla="*/ 4329 w 16920"/>
                <a:gd name="T7" fmla="*/ 10290 h 11030"/>
                <a:gd name="T8" fmla="*/ 5873 w 16920"/>
                <a:gd name="T9" fmla="*/ 10073 h 11030"/>
                <a:gd name="T10" fmla="*/ 7538 w 16920"/>
                <a:gd name="T11" fmla="*/ 9952 h 11030"/>
                <a:gd name="T12" fmla="*/ 7847 w 16920"/>
                <a:gd name="T13" fmla="*/ 9955 h 11030"/>
                <a:gd name="T14" fmla="*/ 7996 w 16920"/>
                <a:gd name="T15" fmla="*/ 10039 h 11030"/>
                <a:gd name="T16" fmla="*/ 8185 w 16920"/>
                <a:gd name="T17" fmla="*/ 10099 h 11030"/>
                <a:gd name="T18" fmla="*/ 8381 w 16920"/>
                <a:gd name="T19" fmla="*/ 10126 h 11030"/>
                <a:gd name="T20" fmla="*/ 8462 w 16920"/>
                <a:gd name="T21" fmla="*/ 10130 h 11030"/>
                <a:gd name="T22" fmla="*/ 8612 w 16920"/>
                <a:gd name="T23" fmla="*/ 10120 h 11030"/>
                <a:gd name="T24" fmla="*/ 8791 w 16920"/>
                <a:gd name="T25" fmla="*/ 10085 h 11030"/>
                <a:gd name="T26" fmla="*/ 8991 w 16920"/>
                <a:gd name="T27" fmla="*/ 10008 h 11030"/>
                <a:gd name="T28" fmla="*/ 9088 w 16920"/>
                <a:gd name="T29" fmla="*/ 9947 h 11030"/>
                <a:gd name="T30" fmla="*/ 10226 w 16920"/>
                <a:gd name="T31" fmla="*/ 9997 h 11030"/>
                <a:gd name="T32" fmla="*/ 11843 w 16920"/>
                <a:gd name="T33" fmla="*/ 10174 h 11030"/>
                <a:gd name="T34" fmla="*/ 13286 w 16920"/>
                <a:gd name="T35" fmla="*/ 10417 h 11030"/>
                <a:gd name="T36" fmla="*/ 14454 w 16920"/>
                <a:gd name="T37" fmla="*/ 10667 h 11030"/>
                <a:gd name="T38" fmla="*/ 15244 w 16920"/>
                <a:gd name="T39" fmla="*/ 10865 h 11030"/>
                <a:gd name="T40" fmla="*/ 16260 w 16920"/>
                <a:gd name="T41" fmla="*/ 1392 h 11030"/>
                <a:gd name="T42" fmla="*/ 8494 w 16920"/>
                <a:gd name="T43" fmla="*/ 9471 h 11030"/>
                <a:gd name="T44" fmla="*/ 8452 w 16920"/>
                <a:gd name="T45" fmla="*/ 9488 h 11030"/>
                <a:gd name="T46" fmla="*/ 8421 w 16920"/>
                <a:gd name="T47" fmla="*/ 9458 h 11030"/>
                <a:gd name="T48" fmla="*/ 8395 w 16920"/>
                <a:gd name="T49" fmla="*/ 0 h 11030"/>
                <a:gd name="T50" fmla="*/ 8433 w 16920"/>
                <a:gd name="T51" fmla="*/ 18 h 11030"/>
                <a:gd name="T52" fmla="*/ 8481 w 16920"/>
                <a:gd name="T53" fmla="*/ 38 h 11030"/>
                <a:gd name="T54" fmla="*/ 8504 w 16920"/>
                <a:gd name="T55" fmla="*/ 3 h 11030"/>
                <a:gd name="T56" fmla="*/ 16887 w 16920"/>
                <a:gd name="T57" fmla="*/ 1435 h 11030"/>
                <a:gd name="T58" fmla="*/ 16916 w 16920"/>
                <a:gd name="T59" fmla="*/ 1457 h 11030"/>
                <a:gd name="T60" fmla="*/ 15583 w 16920"/>
                <a:gd name="T61" fmla="*/ 10995 h 11030"/>
                <a:gd name="T62" fmla="*/ 15569 w 16920"/>
                <a:gd name="T63" fmla="*/ 11020 h 11030"/>
                <a:gd name="T64" fmla="*/ 15493 w 16920"/>
                <a:gd name="T65" fmla="*/ 11017 h 11030"/>
                <a:gd name="T66" fmla="*/ 14521 w 16920"/>
                <a:gd name="T67" fmla="*/ 10765 h 11030"/>
                <a:gd name="T68" fmla="*/ 13293 w 16920"/>
                <a:gd name="T69" fmla="*/ 10500 h 11030"/>
                <a:gd name="T70" fmla="*/ 11749 w 16920"/>
                <a:gd name="T71" fmla="*/ 10242 h 11030"/>
                <a:gd name="T72" fmla="*/ 10013 w 16920"/>
                <a:gd name="T73" fmla="*/ 10064 h 11030"/>
                <a:gd name="T74" fmla="*/ 9068 w 16920"/>
                <a:gd name="T75" fmla="*/ 10056 h 11030"/>
                <a:gd name="T76" fmla="*/ 8873 w 16920"/>
                <a:gd name="T77" fmla="*/ 10144 h 11030"/>
                <a:gd name="T78" fmla="*/ 8696 w 16920"/>
                <a:gd name="T79" fmla="*/ 10189 h 11030"/>
                <a:gd name="T80" fmla="*/ 8505 w 16920"/>
                <a:gd name="T81" fmla="*/ 10210 h 11030"/>
                <a:gd name="T82" fmla="*/ 8458 w 16920"/>
                <a:gd name="T83" fmla="*/ 10212 h 11030"/>
                <a:gd name="T84" fmla="*/ 8346 w 16920"/>
                <a:gd name="T85" fmla="*/ 10205 h 11030"/>
                <a:gd name="T86" fmla="*/ 8167 w 16920"/>
                <a:gd name="T87" fmla="*/ 10177 h 11030"/>
                <a:gd name="T88" fmla="*/ 7966 w 16920"/>
                <a:gd name="T89" fmla="*/ 10114 h 11030"/>
                <a:gd name="T90" fmla="*/ 7818 w 16920"/>
                <a:gd name="T91" fmla="*/ 10035 h 11030"/>
                <a:gd name="T92" fmla="*/ 6337 w 16920"/>
                <a:gd name="T93" fmla="*/ 10107 h 11030"/>
                <a:gd name="T94" fmla="*/ 4672 w 16920"/>
                <a:gd name="T95" fmla="*/ 10316 h 11030"/>
                <a:gd name="T96" fmla="*/ 3231 w 16920"/>
                <a:gd name="T97" fmla="*/ 10581 h 11030"/>
                <a:gd name="T98" fmla="*/ 2132 w 16920"/>
                <a:gd name="T99" fmla="*/ 10831 h 11030"/>
                <a:gd name="T100" fmla="*/ 1445 w 16920"/>
                <a:gd name="T101" fmla="*/ 11012 h 11030"/>
                <a:gd name="T102" fmla="*/ 1360 w 16920"/>
                <a:gd name="T103" fmla="*/ 11026 h 11030"/>
                <a:gd name="T104" fmla="*/ 1314 w 16920"/>
                <a:gd name="T105" fmla="*/ 10840 h 11030"/>
                <a:gd name="T106" fmla="*/ 1 w 16920"/>
                <a:gd name="T107" fmla="*/ 1467 h 11030"/>
                <a:gd name="T108" fmla="*/ 33 w 16920"/>
                <a:gd name="T109" fmla="*/ 1435 h 11030"/>
                <a:gd name="T110" fmla="*/ 8460 w 16920"/>
                <a:gd name="T111" fmla="*/ 10211 h 11030"/>
                <a:gd name="T112" fmla="*/ 16244 w 16920"/>
                <a:gd name="T113" fmla="*/ 1385 h 11030"/>
                <a:gd name="T114" fmla="*/ 16228 w 16920"/>
                <a:gd name="T115" fmla="*/ 1344 h 1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920" h="11030">
                  <a:moveTo>
                    <a:pt x="8358" y="88"/>
                  </a:moveTo>
                  <a:lnTo>
                    <a:pt x="660" y="1392"/>
                  </a:lnTo>
                  <a:lnTo>
                    <a:pt x="660" y="1392"/>
                  </a:lnTo>
                  <a:lnTo>
                    <a:pt x="86" y="1507"/>
                  </a:lnTo>
                  <a:lnTo>
                    <a:pt x="1395" y="10829"/>
                  </a:lnTo>
                  <a:lnTo>
                    <a:pt x="1395" y="10829"/>
                  </a:lnTo>
                  <a:lnTo>
                    <a:pt x="1411" y="10938"/>
                  </a:lnTo>
                  <a:lnTo>
                    <a:pt x="1515" y="10908"/>
                  </a:lnTo>
                  <a:lnTo>
                    <a:pt x="1676" y="10865"/>
                  </a:lnTo>
                  <a:lnTo>
                    <a:pt x="1778" y="10837"/>
                  </a:lnTo>
                  <a:lnTo>
                    <a:pt x="1892" y="10808"/>
                  </a:lnTo>
                  <a:lnTo>
                    <a:pt x="2018" y="10776"/>
                  </a:lnTo>
                  <a:lnTo>
                    <a:pt x="2156" y="10741"/>
                  </a:lnTo>
                  <a:lnTo>
                    <a:pt x="2306" y="10705"/>
                  </a:lnTo>
                  <a:lnTo>
                    <a:pt x="2467" y="10667"/>
                  </a:lnTo>
                  <a:lnTo>
                    <a:pt x="2637" y="10627"/>
                  </a:lnTo>
                  <a:lnTo>
                    <a:pt x="2819" y="10586"/>
                  </a:lnTo>
                  <a:lnTo>
                    <a:pt x="3010" y="10545"/>
                  </a:lnTo>
                  <a:lnTo>
                    <a:pt x="3210" y="10502"/>
                  </a:lnTo>
                  <a:lnTo>
                    <a:pt x="3419" y="10459"/>
                  </a:lnTo>
                  <a:lnTo>
                    <a:pt x="3636" y="10417"/>
                  </a:lnTo>
                  <a:lnTo>
                    <a:pt x="3860" y="10374"/>
                  </a:lnTo>
                  <a:lnTo>
                    <a:pt x="4091" y="10332"/>
                  </a:lnTo>
                  <a:lnTo>
                    <a:pt x="4329" y="10290"/>
                  </a:lnTo>
                  <a:lnTo>
                    <a:pt x="4574" y="10250"/>
                  </a:lnTo>
                  <a:lnTo>
                    <a:pt x="4824" y="10211"/>
                  </a:lnTo>
                  <a:lnTo>
                    <a:pt x="5079" y="10173"/>
                  </a:lnTo>
                  <a:lnTo>
                    <a:pt x="5339" y="10138"/>
                  </a:lnTo>
                  <a:lnTo>
                    <a:pt x="5605" y="10104"/>
                  </a:lnTo>
                  <a:lnTo>
                    <a:pt x="5873" y="10073"/>
                  </a:lnTo>
                  <a:lnTo>
                    <a:pt x="6145" y="10045"/>
                  </a:lnTo>
                  <a:lnTo>
                    <a:pt x="6419" y="10019"/>
                  </a:lnTo>
                  <a:lnTo>
                    <a:pt x="6697" y="9997"/>
                  </a:lnTo>
                  <a:lnTo>
                    <a:pt x="6976" y="9978"/>
                  </a:lnTo>
                  <a:lnTo>
                    <a:pt x="7257" y="9963"/>
                  </a:lnTo>
                  <a:lnTo>
                    <a:pt x="7538" y="9952"/>
                  </a:lnTo>
                  <a:lnTo>
                    <a:pt x="7820" y="9945"/>
                  </a:lnTo>
                  <a:lnTo>
                    <a:pt x="7828" y="9946"/>
                  </a:lnTo>
                  <a:lnTo>
                    <a:pt x="7834" y="9948"/>
                  </a:lnTo>
                  <a:lnTo>
                    <a:pt x="7840" y="9951"/>
                  </a:lnTo>
                  <a:lnTo>
                    <a:pt x="7847" y="9955"/>
                  </a:lnTo>
                  <a:lnTo>
                    <a:pt x="7847" y="9955"/>
                  </a:lnTo>
                  <a:lnTo>
                    <a:pt x="7856" y="9962"/>
                  </a:lnTo>
                  <a:lnTo>
                    <a:pt x="7884" y="9981"/>
                  </a:lnTo>
                  <a:lnTo>
                    <a:pt x="7904" y="9994"/>
                  </a:lnTo>
                  <a:lnTo>
                    <a:pt x="7930" y="10008"/>
                  </a:lnTo>
                  <a:lnTo>
                    <a:pt x="7960" y="10023"/>
                  </a:lnTo>
                  <a:lnTo>
                    <a:pt x="7996" y="10039"/>
                  </a:lnTo>
                  <a:lnTo>
                    <a:pt x="8036" y="10055"/>
                  </a:lnTo>
                  <a:lnTo>
                    <a:pt x="8080" y="10070"/>
                  </a:lnTo>
                  <a:lnTo>
                    <a:pt x="8105" y="10078"/>
                  </a:lnTo>
                  <a:lnTo>
                    <a:pt x="8130" y="10085"/>
                  </a:lnTo>
                  <a:lnTo>
                    <a:pt x="8158" y="10092"/>
                  </a:lnTo>
                  <a:lnTo>
                    <a:pt x="8185" y="10099"/>
                  </a:lnTo>
                  <a:lnTo>
                    <a:pt x="8215" y="10105"/>
                  </a:lnTo>
                  <a:lnTo>
                    <a:pt x="8245" y="10110"/>
                  </a:lnTo>
                  <a:lnTo>
                    <a:pt x="8277" y="10116"/>
                  </a:lnTo>
                  <a:lnTo>
                    <a:pt x="8311" y="10120"/>
                  </a:lnTo>
                  <a:lnTo>
                    <a:pt x="8345" y="10124"/>
                  </a:lnTo>
                  <a:lnTo>
                    <a:pt x="8381" y="10126"/>
                  </a:lnTo>
                  <a:lnTo>
                    <a:pt x="8418" y="10129"/>
                  </a:lnTo>
                  <a:lnTo>
                    <a:pt x="8456" y="10130"/>
                  </a:lnTo>
                  <a:lnTo>
                    <a:pt x="8459" y="10130"/>
                  </a:lnTo>
                  <a:lnTo>
                    <a:pt x="8459" y="10130"/>
                  </a:lnTo>
                  <a:lnTo>
                    <a:pt x="8460" y="10130"/>
                  </a:lnTo>
                  <a:lnTo>
                    <a:pt x="8462" y="10130"/>
                  </a:lnTo>
                  <a:lnTo>
                    <a:pt x="8464" y="10130"/>
                  </a:lnTo>
                  <a:lnTo>
                    <a:pt x="8467" y="10130"/>
                  </a:lnTo>
                  <a:lnTo>
                    <a:pt x="8505" y="10128"/>
                  </a:lnTo>
                  <a:lnTo>
                    <a:pt x="8542" y="10126"/>
                  </a:lnTo>
                  <a:lnTo>
                    <a:pt x="8577" y="10123"/>
                  </a:lnTo>
                  <a:lnTo>
                    <a:pt x="8612" y="10120"/>
                  </a:lnTo>
                  <a:lnTo>
                    <a:pt x="8645" y="10116"/>
                  </a:lnTo>
                  <a:lnTo>
                    <a:pt x="8677" y="10110"/>
                  </a:lnTo>
                  <a:lnTo>
                    <a:pt x="8707" y="10104"/>
                  </a:lnTo>
                  <a:lnTo>
                    <a:pt x="8736" y="10099"/>
                  </a:lnTo>
                  <a:lnTo>
                    <a:pt x="8765" y="10091"/>
                  </a:lnTo>
                  <a:lnTo>
                    <a:pt x="8791" y="10085"/>
                  </a:lnTo>
                  <a:lnTo>
                    <a:pt x="8816" y="10078"/>
                  </a:lnTo>
                  <a:lnTo>
                    <a:pt x="8841" y="10070"/>
                  </a:lnTo>
                  <a:lnTo>
                    <a:pt x="8885" y="10054"/>
                  </a:lnTo>
                  <a:lnTo>
                    <a:pt x="8925" y="10038"/>
                  </a:lnTo>
                  <a:lnTo>
                    <a:pt x="8960" y="10022"/>
                  </a:lnTo>
                  <a:lnTo>
                    <a:pt x="8991" y="10008"/>
                  </a:lnTo>
                  <a:lnTo>
                    <a:pt x="9016" y="9994"/>
                  </a:lnTo>
                  <a:lnTo>
                    <a:pt x="9036" y="9981"/>
                  </a:lnTo>
                  <a:lnTo>
                    <a:pt x="9065" y="9962"/>
                  </a:lnTo>
                  <a:lnTo>
                    <a:pt x="9073" y="9955"/>
                  </a:lnTo>
                  <a:lnTo>
                    <a:pt x="9081" y="9950"/>
                  </a:lnTo>
                  <a:lnTo>
                    <a:pt x="9088" y="9947"/>
                  </a:lnTo>
                  <a:lnTo>
                    <a:pt x="9096" y="9946"/>
                  </a:lnTo>
                  <a:lnTo>
                    <a:pt x="9103" y="9946"/>
                  </a:lnTo>
                  <a:lnTo>
                    <a:pt x="9385" y="9952"/>
                  </a:lnTo>
                  <a:lnTo>
                    <a:pt x="9667" y="9963"/>
                  </a:lnTo>
                  <a:lnTo>
                    <a:pt x="9947" y="9978"/>
                  </a:lnTo>
                  <a:lnTo>
                    <a:pt x="10226" y="9997"/>
                  </a:lnTo>
                  <a:lnTo>
                    <a:pt x="10503" y="10019"/>
                  </a:lnTo>
                  <a:lnTo>
                    <a:pt x="10778" y="10045"/>
                  </a:lnTo>
                  <a:lnTo>
                    <a:pt x="11050" y="10073"/>
                  </a:lnTo>
                  <a:lnTo>
                    <a:pt x="11317" y="10104"/>
                  </a:lnTo>
                  <a:lnTo>
                    <a:pt x="11583" y="10138"/>
                  </a:lnTo>
                  <a:lnTo>
                    <a:pt x="11843" y="10174"/>
                  </a:lnTo>
                  <a:lnTo>
                    <a:pt x="12098" y="10211"/>
                  </a:lnTo>
                  <a:lnTo>
                    <a:pt x="12348" y="10250"/>
                  </a:lnTo>
                  <a:lnTo>
                    <a:pt x="12593" y="10290"/>
                  </a:lnTo>
                  <a:lnTo>
                    <a:pt x="12831" y="10332"/>
                  </a:lnTo>
                  <a:lnTo>
                    <a:pt x="13062" y="10374"/>
                  </a:lnTo>
                  <a:lnTo>
                    <a:pt x="13286" y="10417"/>
                  </a:lnTo>
                  <a:lnTo>
                    <a:pt x="13502" y="10459"/>
                  </a:lnTo>
                  <a:lnTo>
                    <a:pt x="13712" y="10502"/>
                  </a:lnTo>
                  <a:lnTo>
                    <a:pt x="13910" y="10545"/>
                  </a:lnTo>
                  <a:lnTo>
                    <a:pt x="14102" y="10586"/>
                  </a:lnTo>
                  <a:lnTo>
                    <a:pt x="14283" y="10627"/>
                  </a:lnTo>
                  <a:lnTo>
                    <a:pt x="14454" y="10667"/>
                  </a:lnTo>
                  <a:lnTo>
                    <a:pt x="14615" y="10705"/>
                  </a:lnTo>
                  <a:lnTo>
                    <a:pt x="14765" y="10742"/>
                  </a:lnTo>
                  <a:lnTo>
                    <a:pt x="14902" y="10776"/>
                  </a:lnTo>
                  <a:lnTo>
                    <a:pt x="15029" y="10808"/>
                  </a:lnTo>
                  <a:lnTo>
                    <a:pt x="15142" y="10837"/>
                  </a:lnTo>
                  <a:lnTo>
                    <a:pt x="15244" y="10865"/>
                  </a:lnTo>
                  <a:lnTo>
                    <a:pt x="15406" y="10908"/>
                  </a:lnTo>
                  <a:lnTo>
                    <a:pt x="15509" y="10938"/>
                  </a:lnTo>
                  <a:lnTo>
                    <a:pt x="15525" y="10829"/>
                  </a:lnTo>
                  <a:lnTo>
                    <a:pt x="15525" y="10828"/>
                  </a:lnTo>
                  <a:lnTo>
                    <a:pt x="16834" y="1507"/>
                  </a:lnTo>
                  <a:lnTo>
                    <a:pt x="16260" y="1392"/>
                  </a:lnTo>
                  <a:lnTo>
                    <a:pt x="16259" y="1392"/>
                  </a:lnTo>
                  <a:lnTo>
                    <a:pt x="8562" y="88"/>
                  </a:lnTo>
                  <a:lnTo>
                    <a:pt x="8500" y="9449"/>
                  </a:lnTo>
                  <a:lnTo>
                    <a:pt x="8499" y="9458"/>
                  </a:lnTo>
                  <a:lnTo>
                    <a:pt x="8497" y="9465"/>
                  </a:lnTo>
                  <a:lnTo>
                    <a:pt x="8494" y="9471"/>
                  </a:lnTo>
                  <a:lnTo>
                    <a:pt x="8489" y="9478"/>
                  </a:lnTo>
                  <a:lnTo>
                    <a:pt x="8482" y="9483"/>
                  </a:lnTo>
                  <a:lnTo>
                    <a:pt x="8476" y="9486"/>
                  </a:lnTo>
                  <a:lnTo>
                    <a:pt x="8468" y="9488"/>
                  </a:lnTo>
                  <a:lnTo>
                    <a:pt x="8460" y="9489"/>
                  </a:lnTo>
                  <a:lnTo>
                    <a:pt x="8452" y="9488"/>
                  </a:lnTo>
                  <a:lnTo>
                    <a:pt x="8444" y="9486"/>
                  </a:lnTo>
                  <a:lnTo>
                    <a:pt x="8438" y="9483"/>
                  </a:lnTo>
                  <a:lnTo>
                    <a:pt x="8431" y="9478"/>
                  </a:lnTo>
                  <a:lnTo>
                    <a:pt x="8426" y="9471"/>
                  </a:lnTo>
                  <a:lnTo>
                    <a:pt x="8423" y="9465"/>
                  </a:lnTo>
                  <a:lnTo>
                    <a:pt x="8421" y="9458"/>
                  </a:lnTo>
                  <a:lnTo>
                    <a:pt x="8420" y="9449"/>
                  </a:lnTo>
                  <a:lnTo>
                    <a:pt x="8358" y="88"/>
                  </a:lnTo>
                  <a:close/>
                  <a:moveTo>
                    <a:pt x="645" y="1312"/>
                  </a:moveTo>
                  <a:lnTo>
                    <a:pt x="8392" y="0"/>
                  </a:lnTo>
                  <a:lnTo>
                    <a:pt x="8392" y="0"/>
                  </a:lnTo>
                  <a:lnTo>
                    <a:pt x="8395" y="0"/>
                  </a:lnTo>
                  <a:lnTo>
                    <a:pt x="8399" y="0"/>
                  </a:lnTo>
                  <a:lnTo>
                    <a:pt x="8407" y="1"/>
                  </a:lnTo>
                  <a:lnTo>
                    <a:pt x="8415" y="3"/>
                  </a:lnTo>
                  <a:lnTo>
                    <a:pt x="8421" y="6"/>
                  </a:lnTo>
                  <a:lnTo>
                    <a:pt x="8427" y="11"/>
                  </a:lnTo>
                  <a:lnTo>
                    <a:pt x="8433" y="18"/>
                  </a:lnTo>
                  <a:lnTo>
                    <a:pt x="8436" y="24"/>
                  </a:lnTo>
                  <a:lnTo>
                    <a:pt x="8438" y="31"/>
                  </a:lnTo>
                  <a:lnTo>
                    <a:pt x="8439" y="40"/>
                  </a:lnTo>
                  <a:lnTo>
                    <a:pt x="8460" y="3252"/>
                  </a:lnTo>
                  <a:lnTo>
                    <a:pt x="8481" y="42"/>
                  </a:lnTo>
                  <a:lnTo>
                    <a:pt x="8481" y="38"/>
                  </a:lnTo>
                  <a:lnTo>
                    <a:pt x="8481" y="34"/>
                  </a:lnTo>
                  <a:lnTo>
                    <a:pt x="8483" y="25"/>
                  </a:lnTo>
                  <a:lnTo>
                    <a:pt x="8487" y="19"/>
                  </a:lnTo>
                  <a:lnTo>
                    <a:pt x="8492" y="12"/>
                  </a:lnTo>
                  <a:lnTo>
                    <a:pt x="8498" y="7"/>
                  </a:lnTo>
                  <a:lnTo>
                    <a:pt x="8504" y="3"/>
                  </a:lnTo>
                  <a:lnTo>
                    <a:pt x="8512" y="1"/>
                  </a:lnTo>
                  <a:lnTo>
                    <a:pt x="8520" y="0"/>
                  </a:lnTo>
                  <a:lnTo>
                    <a:pt x="8528" y="0"/>
                  </a:lnTo>
                  <a:lnTo>
                    <a:pt x="16272" y="1311"/>
                  </a:lnTo>
                  <a:lnTo>
                    <a:pt x="16276" y="1312"/>
                  </a:lnTo>
                  <a:lnTo>
                    <a:pt x="16887" y="1435"/>
                  </a:lnTo>
                  <a:lnTo>
                    <a:pt x="16887" y="1435"/>
                  </a:lnTo>
                  <a:lnTo>
                    <a:pt x="16895" y="1437"/>
                  </a:lnTo>
                  <a:lnTo>
                    <a:pt x="16902" y="1441"/>
                  </a:lnTo>
                  <a:lnTo>
                    <a:pt x="16907" y="1446"/>
                  </a:lnTo>
                  <a:lnTo>
                    <a:pt x="16913" y="1451"/>
                  </a:lnTo>
                  <a:lnTo>
                    <a:pt x="16916" y="1457"/>
                  </a:lnTo>
                  <a:lnTo>
                    <a:pt x="16919" y="1465"/>
                  </a:lnTo>
                  <a:lnTo>
                    <a:pt x="16920" y="1472"/>
                  </a:lnTo>
                  <a:lnTo>
                    <a:pt x="16920" y="1480"/>
                  </a:lnTo>
                  <a:lnTo>
                    <a:pt x="15606" y="10838"/>
                  </a:lnTo>
                  <a:lnTo>
                    <a:pt x="15606" y="10840"/>
                  </a:lnTo>
                  <a:lnTo>
                    <a:pt x="15583" y="10995"/>
                  </a:lnTo>
                  <a:lnTo>
                    <a:pt x="15583" y="10995"/>
                  </a:lnTo>
                  <a:lnTo>
                    <a:pt x="15582" y="10998"/>
                  </a:lnTo>
                  <a:lnTo>
                    <a:pt x="15581" y="11000"/>
                  </a:lnTo>
                  <a:lnTo>
                    <a:pt x="15579" y="11009"/>
                  </a:lnTo>
                  <a:lnTo>
                    <a:pt x="15574" y="11015"/>
                  </a:lnTo>
                  <a:lnTo>
                    <a:pt x="15569" y="11020"/>
                  </a:lnTo>
                  <a:lnTo>
                    <a:pt x="15562" y="11025"/>
                  </a:lnTo>
                  <a:lnTo>
                    <a:pt x="15555" y="11028"/>
                  </a:lnTo>
                  <a:lnTo>
                    <a:pt x="15547" y="11030"/>
                  </a:lnTo>
                  <a:lnTo>
                    <a:pt x="15540" y="11030"/>
                  </a:lnTo>
                  <a:lnTo>
                    <a:pt x="15532" y="11028"/>
                  </a:lnTo>
                  <a:lnTo>
                    <a:pt x="15493" y="11017"/>
                  </a:lnTo>
                  <a:lnTo>
                    <a:pt x="15385" y="10987"/>
                  </a:lnTo>
                  <a:lnTo>
                    <a:pt x="15211" y="10939"/>
                  </a:lnTo>
                  <a:lnTo>
                    <a:pt x="14976" y="10878"/>
                  </a:lnTo>
                  <a:lnTo>
                    <a:pt x="14838" y="10842"/>
                  </a:lnTo>
                  <a:lnTo>
                    <a:pt x="14686" y="10805"/>
                  </a:lnTo>
                  <a:lnTo>
                    <a:pt x="14521" y="10765"/>
                  </a:lnTo>
                  <a:lnTo>
                    <a:pt x="14343" y="10724"/>
                  </a:lnTo>
                  <a:lnTo>
                    <a:pt x="14155" y="10680"/>
                  </a:lnTo>
                  <a:lnTo>
                    <a:pt x="13954" y="10637"/>
                  </a:lnTo>
                  <a:lnTo>
                    <a:pt x="13743" y="10591"/>
                  </a:lnTo>
                  <a:lnTo>
                    <a:pt x="13523" y="10546"/>
                  </a:lnTo>
                  <a:lnTo>
                    <a:pt x="13293" y="10500"/>
                  </a:lnTo>
                  <a:lnTo>
                    <a:pt x="13054" y="10455"/>
                  </a:lnTo>
                  <a:lnTo>
                    <a:pt x="12807" y="10410"/>
                  </a:lnTo>
                  <a:lnTo>
                    <a:pt x="12553" y="10366"/>
                  </a:lnTo>
                  <a:lnTo>
                    <a:pt x="12290" y="10323"/>
                  </a:lnTo>
                  <a:lnTo>
                    <a:pt x="12023" y="10282"/>
                  </a:lnTo>
                  <a:lnTo>
                    <a:pt x="11749" y="10242"/>
                  </a:lnTo>
                  <a:lnTo>
                    <a:pt x="11469" y="10205"/>
                  </a:lnTo>
                  <a:lnTo>
                    <a:pt x="11185" y="10170"/>
                  </a:lnTo>
                  <a:lnTo>
                    <a:pt x="10896" y="10138"/>
                  </a:lnTo>
                  <a:lnTo>
                    <a:pt x="10605" y="10109"/>
                  </a:lnTo>
                  <a:lnTo>
                    <a:pt x="10311" y="10085"/>
                  </a:lnTo>
                  <a:lnTo>
                    <a:pt x="10013" y="10064"/>
                  </a:lnTo>
                  <a:lnTo>
                    <a:pt x="9714" y="10047"/>
                  </a:lnTo>
                  <a:lnTo>
                    <a:pt x="9414" y="10034"/>
                  </a:lnTo>
                  <a:lnTo>
                    <a:pt x="9114" y="10027"/>
                  </a:lnTo>
                  <a:lnTo>
                    <a:pt x="9102" y="10035"/>
                  </a:lnTo>
                  <a:lnTo>
                    <a:pt x="9086" y="10045"/>
                  </a:lnTo>
                  <a:lnTo>
                    <a:pt x="9068" y="10056"/>
                  </a:lnTo>
                  <a:lnTo>
                    <a:pt x="9045" y="10070"/>
                  </a:lnTo>
                  <a:lnTo>
                    <a:pt x="9018" y="10084"/>
                  </a:lnTo>
                  <a:lnTo>
                    <a:pt x="8988" y="10099"/>
                  </a:lnTo>
                  <a:lnTo>
                    <a:pt x="8954" y="10114"/>
                  </a:lnTo>
                  <a:lnTo>
                    <a:pt x="8916" y="10129"/>
                  </a:lnTo>
                  <a:lnTo>
                    <a:pt x="8873" y="10144"/>
                  </a:lnTo>
                  <a:lnTo>
                    <a:pt x="8828" y="10158"/>
                  </a:lnTo>
                  <a:lnTo>
                    <a:pt x="8804" y="10164"/>
                  </a:lnTo>
                  <a:lnTo>
                    <a:pt x="8778" y="10172"/>
                  </a:lnTo>
                  <a:lnTo>
                    <a:pt x="8752" y="10177"/>
                  </a:lnTo>
                  <a:lnTo>
                    <a:pt x="8724" y="10183"/>
                  </a:lnTo>
                  <a:lnTo>
                    <a:pt x="8696" y="10189"/>
                  </a:lnTo>
                  <a:lnTo>
                    <a:pt x="8667" y="10193"/>
                  </a:lnTo>
                  <a:lnTo>
                    <a:pt x="8637" y="10198"/>
                  </a:lnTo>
                  <a:lnTo>
                    <a:pt x="8606" y="10201"/>
                  </a:lnTo>
                  <a:lnTo>
                    <a:pt x="8573" y="10205"/>
                  </a:lnTo>
                  <a:lnTo>
                    <a:pt x="8540" y="10208"/>
                  </a:lnTo>
                  <a:lnTo>
                    <a:pt x="8505" y="10210"/>
                  </a:lnTo>
                  <a:lnTo>
                    <a:pt x="8471" y="10211"/>
                  </a:lnTo>
                  <a:lnTo>
                    <a:pt x="8467" y="10211"/>
                  </a:lnTo>
                  <a:lnTo>
                    <a:pt x="8464" y="10211"/>
                  </a:lnTo>
                  <a:lnTo>
                    <a:pt x="8460" y="10211"/>
                  </a:lnTo>
                  <a:lnTo>
                    <a:pt x="8460" y="10211"/>
                  </a:lnTo>
                  <a:lnTo>
                    <a:pt x="8458" y="10212"/>
                  </a:lnTo>
                  <a:lnTo>
                    <a:pt x="8456" y="10212"/>
                  </a:lnTo>
                  <a:lnTo>
                    <a:pt x="8452" y="10211"/>
                  </a:lnTo>
                  <a:lnTo>
                    <a:pt x="8448" y="10211"/>
                  </a:lnTo>
                  <a:lnTo>
                    <a:pt x="8413" y="10210"/>
                  </a:lnTo>
                  <a:lnTo>
                    <a:pt x="8379" y="10208"/>
                  </a:lnTo>
                  <a:lnTo>
                    <a:pt x="8346" y="10205"/>
                  </a:lnTo>
                  <a:lnTo>
                    <a:pt x="8314" y="10201"/>
                  </a:lnTo>
                  <a:lnTo>
                    <a:pt x="8282" y="10197"/>
                  </a:lnTo>
                  <a:lnTo>
                    <a:pt x="8253" y="10193"/>
                  </a:lnTo>
                  <a:lnTo>
                    <a:pt x="8223" y="10189"/>
                  </a:lnTo>
                  <a:lnTo>
                    <a:pt x="8195" y="10183"/>
                  </a:lnTo>
                  <a:lnTo>
                    <a:pt x="8167" y="10177"/>
                  </a:lnTo>
                  <a:lnTo>
                    <a:pt x="8142" y="10171"/>
                  </a:lnTo>
                  <a:lnTo>
                    <a:pt x="8116" y="10164"/>
                  </a:lnTo>
                  <a:lnTo>
                    <a:pt x="8092" y="10158"/>
                  </a:lnTo>
                  <a:lnTo>
                    <a:pt x="8045" y="10144"/>
                  </a:lnTo>
                  <a:lnTo>
                    <a:pt x="8004" y="10129"/>
                  </a:lnTo>
                  <a:lnTo>
                    <a:pt x="7966" y="10114"/>
                  </a:lnTo>
                  <a:lnTo>
                    <a:pt x="7932" y="10099"/>
                  </a:lnTo>
                  <a:lnTo>
                    <a:pt x="7902" y="10084"/>
                  </a:lnTo>
                  <a:lnTo>
                    <a:pt x="7875" y="10070"/>
                  </a:lnTo>
                  <a:lnTo>
                    <a:pt x="7852" y="10056"/>
                  </a:lnTo>
                  <a:lnTo>
                    <a:pt x="7834" y="10045"/>
                  </a:lnTo>
                  <a:lnTo>
                    <a:pt x="7818" y="10035"/>
                  </a:lnTo>
                  <a:lnTo>
                    <a:pt x="7808" y="10027"/>
                  </a:lnTo>
                  <a:lnTo>
                    <a:pt x="7510" y="10034"/>
                  </a:lnTo>
                  <a:lnTo>
                    <a:pt x="7214" y="10046"/>
                  </a:lnTo>
                  <a:lnTo>
                    <a:pt x="6920" y="10063"/>
                  </a:lnTo>
                  <a:lnTo>
                    <a:pt x="6627" y="10083"/>
                  </a:lnTo>
                  <a:lnTo>
                    <a:pt x="6337" y="10107"/>
                  </a:lnTo>
                  <a:lnTo>
                    <a:pt x="6049" y="10136"/>
                  </a:lnTo>
                  <a:lnTo>
                    <a:pt x="5764" y="10167"/>
                  </a:lnTo>
                  <a:lnTo>
                    <a:pt x="5484" y="10200"/>
                  </a:lnTo>
                  <a:lnTo>
                    <a:pt x="5208" y="10237"/>
                  </a:lnTo>
                  <a:lnTo>
                    <a:pt x="4937" y="10276"/>
                  </a:lnTo>
                  <a:lnTo>
                    <a:pt x="4672" y="10316"/>
                  </a:lnTo>
                  <a:lnTo>
                    <a:pt x="4413" y="10358"/>
                  </a:lnTo>
                  <a:lnTo>
                    <a:pt x="4161" y="10402"/>
                  </a:lnTo>
                  <a:lnTo>
                    <a:pt x="3916" y="10445"/>
                  </a:lnTo>
                  <a:lnTo>
                    <a:pt x="3679" y="10491"/>
                  </a:lnTo>
                  <a:lnTo>
                    <a:pt x="3451" y="10535"/>
                  </a:lnTo>
                  <a:lnTo>
                    <a:pt x="3231" y="10581"/>
                  </a:lnTo>
                  <a:lnTo>
                    <a:pt x="3020" y="10625"/>
                  </a:lnTo>
                  <a:lnTo>
                    <a:pt x="2820" y="10669"/>
                  </a:lnTo>
                  <a:lnTo>
                    <a:pt x="2631" y="10711"/>
                  </a:lnTo>
                  <a:lnTo>
                    <a:pt x="2453" y="10752"/>
                  </a:lnTo>
                  <a:lnTo>
                    <a:pt x="2286" y="10793"/>
                  </a:lnTo>
                  <a:lnTo>
                    <a:pt x="2132" y="10831"/>
                  </a:lnTo>
                  <a:lnTo>
                    <a:pt x="1991" y="10866"/>
                  </a:lnTo>
                  <a:lnTo>
                    <a:pt x="1863" y="10899"/>
                  </a:lnTo>
                  <a:lnTo>
                    <a:pt x="1749" y="10928"/>
                  </a:lnTo>
                  <a:lnTo>
                    <a:pt x="1650" y="10955"/>
                  </a:lnTo>
                  <a:lnTo>
                    <a:pt x="1566" y="10978"/>
                  </a:lnTo>
                  <a:lnTo>
                    <a:pt x="1445" y="11012"/>
                  </a:lnTo>
                  <a:lnTo>
                    <a:pt x="1391" y="11028"/>
                  </a:lnTo>
                  <a:lnTo>
                    <a:pt x="1387" y="11029"/>
                  </a:lnTo>
                  <a:lnTo>
                    <a:pt x="1383" y="11030"/>
                  </a:lnTo>
                  <a:lnTo>
                    <a:pt x="1375" y="11030"/>
                  </a:lnTo>
                  <a:lnTo>
                    <a:pt x="1367" y="11029"/>
                  </a:lnTo>
                  <a:lnTo>
                    <a:pt x="1360" y="11026"/>
                  </a:lnTo>
                  <a:lnTo>
                    <a:pt x="1353" y="11022"/>
                  </a:lnTo>
                  <a:lnTo>
                    <a:pt x="1347" y="11016"/>
                  </a:lnTo>
                  <a:lnTo>
                    <a:pt x="1342" y="11010"/>
                  </a:lnTo>
                  <a:lnTo>
                    <a:pt x="1339" y="11004"/>
                  </a:lnTo>
                  <a:lnTo>
                    <a:pt x="1337" y="10995"/>
                  </a:lnTo>
                  <a:lnTo>
                    <a:pt x="1314" y="10840"/>
                  </a:lnTo>
                  <a:lnTo>
                    <a:pt x="1314" y="10840"/>
                  </a:lnTo>
                  <a:lnTo>
                    <a:pt x="1314" y="10840"/>
                  </a:lnTo>
                  <a:lnTo>
                    <a:pt x="1" y="1483"/>
                  </a:lnTo>
                  <a:lnTo>
                    <a:pt x="1" y="1483"/>
                  </a:lnTo>
                  <a:lnTo>
                    <a:pt x="0" y="1474"/>
                  </a:lnTo>
                  <a:lnTo>
                    <a:pt x="1" y="1467"/>
                  </a:lnTo>
                  <a:lnTo>
                    <a:pt x="3" y="1459"/>
                  </a:lnTo>
                  <a:lnTo>
                    <a:pt x="6" y="1452"/>
                  </a:lnTo>
                  <a:lnTo>
                    <a:pt x="12" y="1446"/>
                  </a:lnTo>
                  <a:lnTo>
                    <a:pt x="18" y="1442"/>
                  </a:lnTo>
                  <a:lnTo>
                    <a:pt x="24" y="1437"/>
                  </a:lnTo>
                  <a:lnTo>
                    <a:pt x="33" y="1435"/>
                  </a:lnTo>
                  <a:lnTo>
                    <a:pt x="644" y="1312"/>
                  </a:lnTo>
                  <a:lnTo>
                    <a:pt x="644" y="1312"/>
                  </a:lnTo>
                  <a:lnTo>
                    <a:pt x="645" y="1312"/>
                  </a:lnTo>
                  <a:close/>
                  <a:moveTo>
                    <a:pt x="8460" y="10211"/>
                  </a:moveTo>
                  <a:lnTo>
                    <a:pt x="8460" y="10211"/>
                  </a:lnTo>
                  <a:lnTo>
                    <a:pt x="8460" y="10211"/>
                  </a:lnTo>
                  <a:close/>
                  <a:moveTo>
                    <a:pt x="8460" y="10211"/>
                  </a:moveTo>
                  <a:lnTo>
                    <a:pt x="8460" y="10211"/>
                  </a:lnTo>
                  <a:lnTo>
                    <a:pt x="8460" y="10211"/>
                  </a:lnTo>
                  <a:close/>
                  <a:moveTo>
                    <a:pt x="16259" y="1392"/>
                  </a:moveTo>
                  <a:lnTo>
                    <a:pt x="16252" y="1389"/>
                  </a:lnTo>
                  <a:lnTo>
                    <a:pt x="16244" y="1385"/>
                  </a:lnTo>
                  <a:lnTo>
                    <a:pt x="16239" y="1380"/>
                  </a:lnTo>
                  <a:lnTo>
                    <a:pt x="16234" y="1374"/>
                  </a:lnTo>
                  <a:lnTo>
                    <a:pt x="16231" y="1367"/>
                  </a:lnTo>
                  <a:lnTo>
                    <a:pt x="16228" y="1360"/>
                  </a:lnTo>
                  <a:lnTo>
                    <a:pt x="16227" y="1352"/>
                  </a:lnTo>
                  <a:lnTo>
                    <a:pt x="16228" y="1344"/>
                  </a:lnTo>
                  <a:lnTo>
                    <a:pt x="16259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15EC8AB5-31C0-4E98-9CB4-5ACAAABE6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98" y="2137074"/>
              <a:ext cx="1381125" cy="2011363"/>
            </a:xfrm>
            <a:custGeom>
              <a:avLst/>
              <a:gdLst>
                <a:gd name="T0" fmla="*/ 7768 w 7831"/>
                <a:gd name="T1" fmla="*/ 649 h 11399"/>
                <a:gd name="T2" fmla="*/ 7738 w 7831"/>
                <a:gd name="T3" fmla="*/ 603 h 11399"/>
                <a:gd name="T4" fmla="*/ 7682 w 7831"/>
                <a:gd name="T5" fmla="*/ 541 h 11399"/>
                <a:gd name="T6" fmla="*/ 7586 w 7831"/>
                <a:gd name="T7" fmla="*/ 460 h 11399"/>
                <a:gd name="T8" fmla="*/ 7445 w 7831"/>
                <a:gd name="T9" fmla="*/ 370 h 11399"/>
                <a:gd name="T10" fmla="*/ 7248 w 7831"/>
                <a:gd name="T11" fmla="*/ 276 h 11399"/>
                <a:gd name="T12" fmla="*/ 6990 w 7831"/>
                <a:gd name="T13" fmla="*/ 186 h 11399"/>
                <a:gd name="T14" fmla="*/ 6661 w 7831"/>
                <a:gd name="T15" fmla="*/ 105 h 11399"/>
                <a:gd name="T16" fmla="*/ 6254 w 7831"/>
                <a:gd name="T17" fmla="*/ 44 h 11399"/>
                <a:gd name="T18" fmla="*/ 5761 w 7831"/>
                <a:gd name="T19" fmla="*/ 8 h 11399"/>
                <a:gd name="T20" fmla="*/ 5174 w 7831"/>
                <a:gd name="T21" fmla="*/ 2 h 11399"/>
                <a:gd name="T22" fmla="*/ 5094 w 7831"/>
                <a:gd name="T23" fmla="*/ 13 h 11399"/>
                <a:gd name="T24" fmla="*/ 4863 w 7831"/>
                <a:gd name="T25" fmla="*/ 50 h 11399"/>
                <a:gd name="T26" fmla="*/ 4502 w 7831"/>
                <a:gd name="T27" fmla="*/ 122 h 11399"/>
                <a:gd name="T28" fmla="*/ 4195 w 7831"/>
                <a:gd name="T29" fmla="*/ 195 h 11399"/>
                <a:gd name="T30" fmla="*/ 3936 w 7831"/>
                <a:gd name="T31" fmla="*/ 265 h 11399"/>
                <a:gd name="T32" fmla="*/ 3652 w 7831"/>
                <a:gd name="T33" fmla="*/ 348 h 11399"/>
                <a:gd name="T34" fmla="*/ 3348 w 7831"/>
                <a:gd name="T35" fmla="*/ 446 h 11399"/>
                <a:gd name="T36" fmla="*/ 3027 w 7831"/>
                <a:gd name="T37" fmla="*/ 554 h 11399"/>
                <a:gd name="T38" fmla="*/ 2708 w 7831"/>
                <a:gd name="T39" fmla="*/ 650 h 11399"/>
                <a:gd name="T40" fmla="*/ 2395 w 7831"/>
                <a:gd name="T41" fmla="*/ 733 h 11399"/>
                <a:gd name="T42" fmla="*/ 2095 w 7831"/>
                <a:gd name="T43" fmla="*/ 803 h 11399"/>
                <a:gd name="T44" fmla="*/ 1814 w 7831"/>
                <a:gd name="T45" fmla="*/ 863 h 11399"/>
                <a:gd name="T46" fmla="*/ 1482 w 7831"/>
                <a:gd name="T47" fmla="*/ 925 h 11399"/>
                <a:gd name="T48" fmla="*/ 1103 w 7831"/>
                <a:gd name="T49" fmla="*/ 986 h 11399"/>
                <a:gd name="T50" fmla="*/ 910 w 7831"/>
                <a:gd name="T51" fmla="*/ 1011 h 11399"/>
                <a:gd name="T52" fmla="*/ 874 w 7831"/>
                <a:gd name="T53" fmla="*/ 1082 h 11399"/>
                <a:gd name="T54" fmla="*/ 813 w 7831"/>
                <a:gd name="T55" fmla="*/ 1193 h 11399"/>
                <a:gd name="T56" fmla="*/ 725 w 7831"/>
                <a:gd name="T57" fmla="*/ 1309 h 11399"/>
                <a:gd name="T58" fmla="*/ 620 w 7831"/>
                <a:gd name="T59" fmla="*/ 1425 h 11399"/>
                <a:gd name="T60" fmla="*/ 501 w 7831"/>
                <a:gd name="T61" fmla="*/ 1539 h 11399"/>
                <a:gd name="T62" fmla="*/ 340 w 7831"/>
                <a:gd name="T63" fmla="*/ 1677 h 11399"/>
                <a:gd name="T64" fmla="*/ 130 w 7831"/>
                <a:gd name="T65" fmla="*/ 1844 h 11399"/>
                <a:gd name="T66" fmla="*/ 8 w 7831"/>
                <a:gd name="T67" fmla="*/ 1932 h 11399"/>
                <a:gd name="T68" fmla="*/ 1416 w 7831"/>
                <a:gd name="T69" fmla="*/ 11363 h 11399"/>
                <a:gd name="T70" fmla="*/ 1944 w 7831"/>
                <a:gd name="T71" fmla="*/ 11248 h 11399"/>
                <a:gd name="T72" fmla="*/ 2437 w 7831"/>
                <a:gd name="T73" fmla="*/ 11126 h 11399"/>
                <a:gd name="T74" fmla="*/ 2894 w 7831"/>
                <a:gd name="T75" fmla="*/ 11003 h 11399"/>
                <a:gd name="T76" fmla="*/ 3308 w 7831"/>
                <a:gd name="T77" fmla="*/ 10881 h 11399"/>
                <a:gd name="T78" fmla="*/ 3674 w 7831"/>
                <a:gd name="T79" fmla="*/ 10765 h 11399"/>
                <a:gd name="T80" fmla="*/ 3988 w 7831"/>
                <a:gd name="T81" fmla="*/ 10659 h 11399"/>
                <a:gd name="T82" fmla="*/ 4384 w 7831"/>
                <a:gd name="T83" fmla="*/ 10516 h 11399"/>
                <a:gd name="T84" fmla="*/ 4624 w 7831"/>
                <a:gd name="T85" fmla="*/ 10423 h 11399"/>
                <a:gd name="T86" fmla="*/ 4933 w 7831"/>
                <a:gd name="T87" fmla="*/ 10320 h 11399"/>
                <a:gd name="T88" fmla="*/ 5342 w 7831"/>
                <a:gd name="T89" fmla="*/ 10229 h 11399"/>
                <a:gd name="T90" fmla="*/ 5715 w 7831"/>
                <a:gd name="T91" fmla="*/ 10193 h 11399"/>
                <a:gd name="T92" fmla="*/ 6049 w 7831"/>
                <a:gd name="T93" fmla="*/ 10200 h 11399"/>
                <a:gd name="T94" fmla="*/ 6343 w 7831"/>
                <a:gd name="T95" fmla="*/ 10241 h 11399"/>
                <a:gd name="T96" fmla="*/ 6595 w 7831"/>
                <a:gd name="T97" fmla="*/ 10305 h 11399"/>
                <a:gd name="T98" fmla="*/ 6806 w 7831"/>
                <a:gd name="T99" fmla="*/ 10381 h 11399"/>
                <a:gd name="T100" fmla="*/ 6972 w 7831"/>
                <a:gd name="T101" fmla="*/ 10459 h 11399"/>
                <a:gd name="T102" fmla="*/ 7091 w 7831"/>
                <a:gd name="T103" fmla="*/ 10527 h 11399"/>
                <a:gd name="T104" fmla="*/ 7179 w 7831"/>
                <a:gd name="T105" fmla="*/ 10586 h 11399"/>
                <a:gd name="T106" fmla="*/ 7241 w 7831"/>
                <a:gd name="T107" fmla="*/ 10549 h 11399"/>
                <a:gd name="T108" fmla="*/ 7321 w 7831"/>
                <a:gd name="T109" fmla="*/ 10493 h 11399"/>
                <a:gd name="T110" fmla="*/ 7402 w 7831"/>
                <a:gd name="T111" fmla="*/ 10451 h 11399"/>
                <a:gd name="T112" fmla="*/ 7483 w 7831"/>
                <a:gd name="T113" fmla="*/ 10420 h 11399"/>
                <a:gd name="T114" fmla="*/ 7561 w 7831"/>
                <a:gd name="T115" fmla="*/ 10400 h 11399"/>
                <a:gd name="T116" fmla="*/ 7656 w 7831"/>
                <a:gd name="T117" fmla="*/ 10384 h 11399"/>
                <a:gd name="T118" fmla="*/ 7768 w 7831"/>
                <a:gd name="T119" fmla="*/ 10379 h 11399"/>
                <a:gd name="T120" fmla="*/ 7831 w 7831"/>
                <a:gd name="T121" fmla="*/ 10247 h 1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31" h="11399">
                  <a:moveTo>
                    <a:pt x="7831" y="10247"/>
                  </a:moveTo>
                  <a:lnTo>
                    <a:pt x="7831" y="10382"/>
                  </a:lnTo>
                  <a:lnTo>
                    <a:pt x="7768" y="649"/>
                  </a:lnTo>
                  <a:lnTo>
                    <a:pt x="7764" y="640"/>
                  </a:lnTo>
                  <a:lnTo>
                    <a:pt x="7749" y="619"/>
                  </a:lnTo>
                  <a:lnTo>
                    <a:pt x="7738" y="603"/>
                  </a:lnTo>
                  <a:lnTo>
                    <a:pt x="7723" y="584"/>
                  </a:lnTo>
                  <a:lnTo>
                    <a:pt x="7704" y="564"/>
                  </a:lnTo>
                  <a:lnTo>
                    <a:pt x="7682" y="541"/>
                  </a:lnTo>
                  <a:lnTo>
                    <a:pt x="7654" y="515"/>
                  </a:lnTo>
                  <a:lnTo>
                    <a:pt x="7622" y="489"/>
                  </a:lnTo>
                  <a:lnTo>
                    <a:pt x="7586" y="460"/>
                  </a:lnTo>
                  <a:lnTo>
                    <a:pt x="7544" y="431"/>
                  </a:lnTo>
                  <a:lnTo>
                    <a:pt x="7497" y="401"/>
                  </a:lnTo>
                  <a:lnTo>
                    <a:pt x="7445" y="370"/>
                  </a:lnTo>
                  <a:lnTo>
                    <a:pt x="7385" y="338"/>
                  </a:lnTo>
                  <a:lnTo>
                    <a:pt x="7320" y="306"/>
                  </a:lnTo>
                  <a:lnTo>
                    <a:pt x="7248" y="276"/>
                  </a:lnTo>
                  <a:lnTo>
                    <a:pt x="7170" y="245"/>
                  </a:lnTo>
                  <a:lnTo>
                    <a:pt x="7083" y="214"/>
                  </a:lnTo>
                  <a:lnTo>
                    <a:pt x="6990" y="186"/>
                  </a:lnTo>
                  <a:lnTo>
                    <a:pt x="6888" y="157"/>
                  </a:lnTo>
                  <a:lnTo>
                    <a:pt x="6778" y="131"/>
                  </a:lnTo>
                  <a:lnTo>
                    <a:pt x="6661" y="105"/>
                  </a:lnTo>
                  <a:lnTo>
                    <a:pt x="6534" y="83"/>
                  </a:lnTo>
                  <a:lnTo>
                    <a:pt x="6399" y="62"/>
                  </a:lnTo>
                  <a:lnTo>
                    <a:pt x="6254" y="44"/>
                  </a:lnTo>
                  <a:lnTo>
                    <a:pt x="6099" y="29"/>
                  </a:lnTo>
                  <a:lnTo>
                    <a:pt x="5936" y="16"/>
                  </a:lnTo>
                  <a:lnTo>
                    <a:pt x="5761" y="8"/>
                  </a:lnTo>
                  <a:lnTo>
                    <a:pt x="5577" y="2"/>
                  </a:lnTo>
                  <a:lnTo>
                    <a:pt x="5381" y="0"/>
                  </a:lnTo>
                  <a:lnTo>
                    <a:pt x="5174" y="2"/>
                  </a:lnTo>
                  <a:lnTo>
                    <a:pt x="5166" y="3"/>
                  </a:lnTo>
                  <a:lnTo>
                    <a:pt x="5138" y="8"/>
                  </a:lnTo>
                  <a:lnTo>
                    <a:pt x="5094" y="13"/>
                  </a:lnTo>
                  <a:lnTo>
                    <a:pt x="5032" y="21"/>
                  </a:lnTo>
                  <a:lnTo>
                    <a:pt x="4956" y="34"/>
                  </a:lnTo>
                  <a:lnTo>
                    <a:pt x="4863" y="50"/>
                  </a:lnTo>
                  <a:lnTo>
                    <a:pt x="4756" y="70"/>
                  </a:lnTo>
                  <a:lnTo>
                    <a:pt x="4636" y="94"/>
                  </a:lnTo>
                  <a:lnTo>
                    <a:pt x="4502" y="122"/>
                  </a:lnTo>
                  <a:lnTo>
                    <a:pt x="4355" y="156"/>
                  </a:lnTo>
                  <a:lnTo>
                    <a:pt x="4276" y="175"/>
                  </a:lnTo>
                  <a:lnTo>
                    <a:pt x="4195" y="195"/>
                  </a:lnTo>
                  <a:lnTo>
                    <a:pt x="4111" y="217"/>
                  </a:lnTo>
                  <a:lnTo>
                    <a:pt x="4025" y="240"/>
                  </a:lnTo>
                  <a:lnTo>
                    <a:pt x="3936" y="265"/>
                  </a:lnTo>
                  <a:lnTo>
                    <a:pt x="3844" y="291"/>
                  </a:lnTo>
                  <a:lnTo>
                    <a:pt x="3749" y="319"/>
                  </a:lnTo>
                  <a:lnTo>
                    <a:pt x="3652" y="348"/>
                  </a:lnTo>
                  <a:lnTo>
                    <a:pt x="3553" y="380"/>
                  </a:lnTo>
                  <a:lnTo>
                    <a:pt x="3452" y="412"/>
                  </a:lnTo>
                  <a:lnTo>
                    <a:pt x="3348" y="446"/>
                  </a:lnTo>
                  <a:lnTo>
                    <a:pt x="3242" y="482"/>
                  </a:lnTo>
                  <a:lnTo>
                    <a:pt x="3135" y="519"/>
                  </a:lnTo>
                  <a:lnTo>
                    <a:pt x="3027" y="554"/>
                  </a:lnTo>
                  <a:lnTo>
                    <a:pt x="2921" y="587"/>
                  </a:lnTo>
                  <a:lnTo>
                    <a:pt x="2814" y="620"/>
                  </a:lnTo>
                  <a:lnTo>
                    <a:pt x="2708" y="650"/>
                  </a:lnTo>
                  <a:lnTo>
                    <a:pt x="2602" y="679"/>
                  </a:lnTo>
                  <a:lnTo>
                    <a:pt x="2498" y="707"/>
                  </a:lnTo>
                  <a:lnTo>
                    <a:pt x="2395" y="733"/>
                  </a:lnTo>
                  <a:lnTo>
                    <a:pt x="2292" y="758"/>
                  </a:lnTo>
                  <a:lnTo>
                    <a:pt x="2193" y="781"/>
                  </a:lnTo>
                  <a:lnTo>
                    <a:pt x="2095" y="803"/>
                  </a:lnTo>
                  <a:lnTo>
                    <a:pt x="1998" y="825"/>
                  </a:lnTo>
                  <a:lnTo>
                    <a:pt x="1905" y="845"/>
                  </a:lnTo>
                  <a:lnTo>
                    <a:pt x="1814" y="863"/>
                  </a:lnTo>
                  <a:lnTo>
                    <a:pt x="1727" y="881"/>
                  </a:lnTo>
                  <a:lnTo>
                    <a:pt x="1642" y="897"/>
                  </a:lnTo>
                  <a:lnTo>
                    <a:pt x="1482" y="925"/>
                  </a:lnTo>
                  <a:lnTo>
                    <a:pt x="1339" y="950"/>
                  </a:lnTo>
                  <a:lnTo>
                    <a:pt x="1211" y="970"/>
                  </a:lnTo>
                  <a:lnTo>
                    <a:pt x="1103" y="986"/>
                  </a:lnTo>
                  <a:lnTo>
                    <a:pt x="1015" y="997"/>
                  </a:lnTo>
                  <a:lnTo>
                    <a:pt x="951" y="1006"/>
                  </a:lnTo>
                  <a:lnTo>
                    <a:pt x="910" y="1011"/>
                  </a:lnTo>
                  <a:lnTo>
                    <a:pt x="897" y="1012"/>
                  </a:lnTo>
                  <a:lnTo>
                    <a:pt x="887" y="1047"/>
                  </a:lnTo>
                  <a:lnTo>
                    <a:pt x="874" y="1082"/>
                  </a:lnTo>
                  <a:lnTo>
                    <a:pt x="857" y="1118"/>
                  </a:lnTo>
                  <a:lnTo>
                    <a:pt x="837" y="1155"/>
                  </a:lnTo>
                  <a:lnTo>
                    <a:pt x="813" y="1193"/>
                  </a:lnTo>
                  <a:lnTo>
                    <a:pt x="787" y="1231"/>
                  </a:lnTo>
                  <a:lnTo>
                    <a:pt x="757" y="1270"/>
                  </a:lnTo>
                  <a:lnTo>
                    <a:pt x="725" y="1309"/>
                  </a:lnTo>
                  <a:lnTo>
                    <a:pt x="691" y="1348"/>
                  </a:lnTo>
                  <a:lnTo>
                    <a:pt x="657" y="1386"/>
                  </a:lnTo>
                  <a:lnTo>
                    <a:pt x="620" y="1425"/>
                  </a:lnTo>
                  <a:lnTo>
                    <a:pt x="580" y="1463"/>
                  </a:lnTo>
                  <a:lnTo>
                    <a:pt x="541" y="1501"/>
                  </a:lnTo>
                  <a:lnTo>
                    <a:pt x="501" y="1539"/>
                  </a:lnTo>
                  <a:lnTo>
                    <a:pt x="461" y="1575"/>
                  </a:lnTo>
                  <a:lnTo>
                    <a:pt x="421" y="1610"/>
                  </a:lnTo>
                  <a:lnTo>
                    <a:pt x="340" y="1677"/>
                  </a:lnTo>
                  <a:lnTo>
                    <a:pt x="264" y="1740"/>
                  </a:lnTo>
                  <a:lnTo>
                    <a:pt x="193" y="1796"/>
                  </a:lnTo>
                  <a:lnTo>
                    <a:pt x="130" y="1844"/>
                  </a:lnTo>
                  <a:lnTo>
                    <a:pt x="76" y="1883"/>
                  </a:lnTo>
                  <a:lnTo>
                    <a:pt x="35" y="1913"/>
                  </a:lnTo>
                  <a:lnTo>
                    <a:pt x="8" y="1932"/>
                  </a:lnTo>
                  <a:lnTo>
                    <a:pt x="0" y="1938"/>
                  </a:lnTo>
                  <a:lnTo>
                    <a:pt x="1233" y="11399"/>
                  </a:lnTo>
                  <a:lnTo>
                    <a:pt x="1416" y="11363"/>
                  </a:lnTo>
                  <a:lnTo>
                    <a:pt x="1596" y="11325"/>
                  </a:lnTo>
                  <a:lnTo>
                    <a:pt x="1771" y="11287"/>
                  </a:lnTo>
                  <a:lnTo>
                    <a:pt x="1944" y="11248"/>
                  </a:lnTo>
                  <a:lnTo>
                    <a:pt x="2112" y="11208"/>
                  </a:lnTo>
                  <a:lnTo>
                    <a:pt x="2277" y="11167"/>
                  </a:lnTo>
                  <a:lnTo>
                    <a:pt x="2437" y="11126"/>
                  </a:lnTo>
                  <a:lnTo>
                    <a:pt x="2594" y="11086"/>
                  </a:lnTo>
                  <a:lnTo>
                    <a:pt x="2746" y="11044"/>
                  </a:lnTo>
                  <a:lnTo>
                    <a:pt x="2894" y="11003"/>
                  </a:lnTo>
                  <a:lnTo>
                    <a:pt x="3037" y="10962"/>
                  </a:lnTo>
                  <a:lnTo>
                    <a:pt x="3174" y="10922"/>
                  </a:lnTo>
                  <a:lnTo>
                    <a:pt x="3308" y="10881"/>
                  </a:lnTo>
                  <a:lnTo>
                    <a:pt x="3435" y="10841"/>
                  </a:lnTo>
                  <a:lnTo>
                    <a:pt x="3557" y="10803"/>
                  </a:lnTo>
                  <a:lnTo>
                    <a:pt x="3674" y="10765"/>
                  </a:lnTo>
                  <a:lnTo>
                    <a:pt x="3785" y="10729"/>
                  </a:lnTo>
                  <a:lnTo>
                    <a:pt x="3889" y="10693"/>
                  </a:lnTo>
                  <a:lnTo>
                    <a:pt x="3988" y="10659"/>
                  </a:lnTo>
                  <a:lnTo>
                    <a:pt x="4081" y="10627"/>
                  </a:lnTo>
                  <a:lnTo>
                    <a:pt x="4246" y="10568"/>
                  </a:lnTo>
                  <a:lnTo>
                    <a:pt x="4384" y="10516"/>
                  </a:lnTo>
                  <a:lnTo>
                    <a:pt x="4494" y="10474"/>
                  </a:lnTo>
                  <a:lnTo>
                    <a:pt x="4575" y="10443"/>
                  </a:lnTo>
                  <a:lnTo>
                    <a:pt x="4624" y="10423"/>
                  </a:lnTo>
                  <a:lnTo>
                    <a:pt x="4641" y="10416"/>
                  </a:lnTo>
                  <a:lnTo>
                    <a:pt x="4789" y="10364"/>
                  </a:lnTo>
                  <a:lnTo>
                    <a:pt x="4933" y="10320"/>
                  </a:lnTo>
                  <a:lnTo>
                    <a:pt x="5074" y="10283"/>
                  </a:lnTo>
                  <a:lnTo>
                    <a:pt x="5210" y="10253"/>
                  </a:lnTo>
                  <a:lnTo>
                    <a:pt x="5342" y="10229"/>
                  </a:lnTo>
                  <a:lnTo>
                    <a:pt x="5470" y="10212"/>
                  </a:lnTo>
                  <a:lnTo>
                    <a:pt x="5595" y="10199"/>
                  </a:lnTo>
                  <a:lnTo>
                    <a:pt x="5715" y="10193"/>
                  </a:lnTo>
                  <a:lnTo>
                    <a:pt x="5830" y="10190"/>
                  </a:lnTo>
                  <a:lnTo>
                    <a:pt x="5941" y="10194"/>
                  </a:lnTo>
                  <a:lnTo>
                    <a:pt x="6049" y="10200"/>
                  </a:lnTo>
                  <a:lnTo>
                    <a:pt x="6151" y="10211"/>
                  </a:lnTo>
                  <a:lnTo>
                    <a:pt x="6249" y="10224"/>
                  </a:lnTo>
                  <a:lnTo>
                    <a:pt x="6343" y="10241"/>
                  </a:lnTo>
                  <a:lnTo>
                    <a:pt x="6432" y="10260"/>
                  </a:lnTo>
                  <a:lnTo>
                    <a:pt x="6516" y="10282"/>
                  </a:lnTo>
                  <a:lnTo>
                    <a:pt x="6595" y="10305"/>
                  </a:lnTo>
                  <a:lnTo>
                    <a:pt x="6671" y="10329"/>
                  </a:lnTo>
                  <a:lnTo>
                    <a:pt x="6740" y="10355"/>
                  </a:lnTo>
                  <a:lnTo>
                    <a:pt x="6806" y="10381"/>
                  </a:lnTo>
                  <a:lnTo>
                    <a:pt x="6866" y="10407"/>
                  </a:lnTo>
                  <a:lnTo>
                    <a:pt x="6921" y="10433"/>
                  </a:lnTo>
                  <a:lnTo>
                    <a:pt x="6972" y="10459"/>
                  </a:lnTo>
                  <a:lnTo>
                    <a:pt x="7016" y="10483"/>
                  </a:lnTo>
                  <a:lnTo>
                    <a:pt x="7057" y="10506"/>
                  </a:lnTo>
                  <a:lnTo>
                    <a:pt x="7091" y="10527"/>
                  </a:lnTo>
                  <a:lnTo>
                    <a:pt x="7121" y="10545"/>
                  </a:lnTo>
                  <a:lnTo>
                    <a:pt x="7146" y="10562"/>
                  </a:lnTo>
                  <a:lnTo>
                    <a:pt x="7179" y="10586"/>
                  </a:lnTo>
                  <a:lnTo>
                    <a:pt x="7190" y="10594"/>
                  </a:lnTo>
                  <a:lnTo>
                    <a:pt x="7215" y="10571"/>
                  </a:lnTo>
                  <a:lnTo>
                    <a:pt x="7241" y="10549"/>
                  </a:lnTo>
                  <a:lnTo>
                    <a:pt x="7267" y="10528"/>
                  </a:lnTo>
                  <a:lnTo>
                    <a:pt x="7293" y="10510"/>
                  </a:lnTo>
                  <a:lnTo>
                    <a:pt x="7321" y="10493"/>
                  </a:lnTo>
                  <a:lnTo>
                    <a:pt x="7347" y="10478"/>
                  </a:lnTo>
                  <a:lnTo>
                    <a:pt x="7375" y="10464"/>
                  </a:lnTo>
                  <a:lnTo>
                    <a:pt x="7402" y="10451"/>
                  </a:lnTo>
                  <a:lnTo>
                    <a:pt x="7429" y="10439"/>
                  </a:lnTo>
                  <a:lnTo>
                    <a:pt x="7456" y="10430"/>
                  </a:lnTo>
                  <a:lnTo>
                    <a:pt x="7483" y="10420"/>
                  </a:lnTo>
                  <a:lnTo>
                    <a:pt x="7509" y="10413"/>
                  </a:lnTo>
                  <a:lnTo>
                    <a:pt x="7536" y="10406"/>
                  </a:lnTo>
                  <a:lnTo>
                    <a:pt x="7561" y="10400"/>
                  </a:lnTo>
                  <a:lnTo>
                    <a:pt x="7585" y="10395"/>
                  </a:lnTo>
                  <a:lnTo>
                    <a:pt x="7610" y="10391"/>
                  </a:lnTo>
                  <a:lnTo>
                    <a:pt x="7656" y="10384"/>
                  </a:lnTo>
                  <a:lnTo>
                    <a:pt x="7697" y="10381"/>
                  </a:lnTo>
                  <a:lnTo>
                    <a:pt x="7735" y="10379"/>
                  </a:lnTo>
                  <a:lnTo>
                    <a:pt x="7768" y="10379"/>
                  </a:lnTo>
                  <a:lnTo>
                    <a:pt x="7814" y="10381"/>
                  </a:lnTo>
                  <a:lnTo>
                    <a:pt x="7831" y="10382"/>
                  </a:lnTo>
                  <a:lnTo>
                    <a:pt x="7831" y="102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95399200-8952-4E97-818A-5387345F0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11" y="2124374"/>
              <a:ext cx="1409700" cy="2039938"/>
            </a:xfrm>
            <a:custGeom>
              <a:avLst/>
              <a:gdLst>
                <a:gd name="T0" fmla="*/ 7818 w 7990"/>
                <a:gd name="T1" fmla="*/ 10531 h 11566"/>
                <a:gd name="T2" fmla="*/ 7614 w 7990"/>
                <a:gd name="T3" fmla="*/ 10562 h 11566"/>
                <a:gd name="T4" fmla="*/ 7444 w 7990"/>
                <a:gd name="T5" fmla="*/ 10634 h 11566"/>
                <a:gd name="T6" fmla="*/ 7225 w 7990"/>
                <a:gd name="T7" fmla="*/ 10731 h 11566"/>
                <a:gd name="T8" fmla="*/ 7013 w 7990"/>
                <a:gd name="T9" fmla="*/ 10598 h 11566"/>
                <a:gd name="T10" fmla="*/ 6572 w 7990"/>
                <a:gd name="T11" fmla="*/ 10429 h 11566"/>
                <a:gd name="T12" fmla="*/ 5908 w 7990"/>
                <a:gd name="T13" fmla="*/ 10343 h 11566"/>
                <a:gd name="T14" fmla="*/ 5035 w 7990"/>
                <a:gd name="T15" fmla="*/ 10470 h 11566"/>
                <a:gd name="T16" fmla="*/ 4461 w 7990"/>
                <a:gd name="T17" fmla="*/ 10677 h 11566"/>
                <a:gd name="T18" fmla="*/ 3623 w 7990"/>
                <a:gd name="T19" fmla="*/ 10965 h 11566"/>
                <a:gd name="T20" fmla="*/ 2669 w 7990"/>
                <a:gd name="T21" fmla="*/ 11242 h 11566"/>
                <a:gd name="T22" fmla="*/ 1509 w 7990"/>
                <a:gd name="T23" fmla="*/ 11515 h 11566"/>
                <a:gd name="T24" fmla="*/ 49 w 7990"/>
                <a:gd name="T25" fmla="*/ 1945 h 11566"/>
                <a:gd name="T26" fmla="*/ 448 w 7990"/>
                <a:gd name="T27" fmla="*/ 1635 h 11566"/>
                <a:gd name="T28" fmla="*/ 709 w 7990"/>
                <a:gd name="T29" fmla="*/ 1386 h 11566"/>
                <a:gd name="T30" fmla="*/ 884 w 7990"/>
                <a:gd name="T31" fmla="*/ 1138 h 11566"/>
                <a:gd name="T32" fmla="*/ 1091 w 7990"/>
                <a:gd name="T33" fmla="*/ 997 h 11566"/>
                <a:gd name="T34" fmla="*/ 1884 w 7990"/>
                <a:gd name="T35" fmla="*/ 863 h 11566"/>
                <a:gd name="T36" fmla="*/ 2562 w 7990"/>
                <a:gd name="T37" fmla="*/ 709 h 11566"/>
                <a:gd name="T38" fmla="*/ 3300 w 7990"/>
                <a:gd name="T39" fmla="*/ 486 h 11566"/>
                <a:gd name="T40" fmla="*/ 3999 w 7990"/>
                <a:gd name="T41" fmla="*/ 267 h 11566"/>
                <a:gd name="T42" fmla="*/ 4569 w 7990"/>
                <a:gd name="T43" fmla="*/ 124 h 11566"/>
                <a:gd name="T44" fmla="*/ 5167 w 7990"/>
                <a:gd name="T45" fmla="*/ 14 h 11566"/>
                <a:gd name="T46" fmla="*/ 5856 w 7990"/>
                <a:gd name="T47" fmla="*/ 7 h 11566"/>
                <a:gd name="T48" fmla="*/ 6897 w 7990"/>
                <a:gd name="T49" fmla="*/ 139 h 11566"/>
                <a:gd name="T50" fmla="*/ 7521 w 7990"/>
                <a:gd name="T51" fmla="*/ 359 h 11566"/>
                <a:gd name="T52" fmla="*/ 7827 w 7990"/>
                <a:gd name="T53" fmla="*/ 574 h 11566"/>
                <a:gd name="T54" fmla="*/ 7927 w 7990"/>
                <a:gd name="T55" fmla="*/ 706 h 11566"/>
                <a:gd name="T56" fmla="*/ 7759 w 7990"/>
                <a:gd name="T57" fmla="*/ 723 h 11566"/>
                <a:gd name="T58" fmla="*/ 7609 w 7990"/>
                <a:gd name="T59" fmla="*/ 583 h 11566"/>
                <a:gd name="T60" fmla="*/ 7254 w 7990"/>
                <a:gd name="T61" fmla="*/ 398 h 11566"/>
                <a:gd name="T62" fmla="*/ 6618 w 7990"/>
                <a:gd name="T63" fmla="*/ 234 h 11566"/>
                <a:gd name="T64" fmla="*/ 5624 w 7990"/>
                <a:gd name="T65" fmla="*/ 154 h 11566"/>
                <a:gd name="T66" fmla="*/ 5022 w 7990"/>
                <a:gd name="T67" fmla="*/ 191 h 11566"/>
                <a:gd name="T68" fmla="*/ 4274 w 7990"/>
                <a:gd name="T69" fmla="*/ 352 h 11566"/>
                <a:gd name="T70" fmla="*/ 3651 w 7990"/>
                <a:gd name="T71" fmla="*/ 531 h 11566"/>
                <a:gd name="T72" fmla="*/ 2970 w 7990"/>
                <a:gd name="T73" fmla="*/ 753 h 11566"/>
                <a:gd name="T74" fmla="*/ 2325 w 7990"/>
                <a:gd name="T75" fmla="*/ 925 h 11566"/>
                <a:gd name="T76" fmla="*/ 1609 w 7990"/>
                <a:gd name="T77" fmla="*/ 1071 h 11566"/>
                <a:gd name="T78" fmla="*/ 1026 w 7990"/>
                <a:gd name="T79" fmla="*/ 1190 h 11566"/>
                <a:gd name="T80" fmla="*/ 873 w 7990"/>
                <a:gd name="T81" fmla="*/ 1424 h 11566"/>
                <a:gd name="T82" fmla="*/ 650 w 7990"/>
                <a:gd name="T83" fmla="*/ 1656 h 11566"/>
                <a:gd name="T84" fmla="*/ 241 w 7990"/>
                <a:gd name="T85" fmla="*/ 1993 h 11566"/>
                <a:gd name="T86" fmla="*/ 2073 w 7990"/>
                <a:gd name="T87" fmla="*/ 11235 h 11566"/>
                <a:gd name="T88" fmla="*/ 3137 w 7990"/>
                <a:gd name="T89" fmla="*/ 10953 h 11566"/>
                <a:gd name="T90" fmla="*/ 3964 w 7990"/>
                <a:gd name="T91" fmla="*/ 10691 h 11566"/>
                <a:gd name="T92" fmla="*/ 4678 w 7990"/>
                <a:gd name="T93" fmla="*/ 10428 h 11566"/>
                <a:gd name="T94" fmla="*/ 5327 w 7990"/>
                <a:gd name="T95" fmla="*/ 10244 h 11566"/>
                <a:gd name="T96" fmla="*/ 6077 w 7990"/>
                <a:gd name="T97" fmla="*/ 10195 h 11566"/>
                <a:gd name="T98" fmla="*/ 6663 w 7990"/>
                <a:gd name="T99" fmla="*/ 10296 h 11566"/>
                <a:gd name="T100" fmla="*/ 7070 w 7990"/>
                <a:gd name="T101" fmla="*/ 10456 h 11566"/>
                <a:gd name="T102" fmla="*/ 7287 w 7990"/>
                <a:gd name="T103" fmla="*/ 10557 h 11566"/>
                <a:gd name="T104" fmla="*/ 7424 w 7990"/>
                <a:gd name="T105" fmla="*/ 10471 h 11566"/>
                <a:gd name="T106" fmla="*/ 7619 w 7990"/>
                <a:gd name="T107" fmla="*/ 10403 h 11566"/>
                <a:gd name="T108" fmla="*/ 7836 w 7990"/>
                <a:gd name="T109" fmla="*/ 10379 h 1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90" h="11566">
                  <a:moveTo>
                    <a:pt x="7990" y="10323"/>
                  </a:moveTo>
                  <a:lnTo>
                    <a:pt x="7990" y="10458"/>
                  </a:lnTo>
                  <a:lnTo>
                    <a:pt x="7990" y="10544"/>
                  </a:lnTo>
                  <a:lnTo>
                    <a:pt x="7905" y="10535"/>
                  </a:lnTo>
                  <a:lnTo>
                    <a:pt x="7889" y="10533"/>
                  </a:lnTo>
                  <a:lnTo>
                    <a:pt x="7848" y="10531"/>
                  </a:lnTo>
                  <a:lnTo>
                    <a:pt x="7818" y="10531"/>
                  </a:lnTo>
                  <a:lnTo>
                    <a:pt x="7785" y="10533"/>
                  </a:lnTo>
                  <a:lnTo>
                    <a:pt x="7747" y="10537"/>
                  </a:lnTo>
                  <a:lnTo>
                    <a:pt x="7705" y="10542"/>
                  </a:lnTo>
                  <a:lnTo>
                    <a:pt x="7683" y="10545"/>
                  </a:lnTo>
                  <a:lnTo>
                    <a:pt x="7661" y="10550"/>
                  </a:lnTo>
                  <a:lnTo>
                    <a:pt x="7638" y="10556"/>
                  </a:lnTo>
                  <a:lnTo>
                    <a:pt x="7614" y="10562"/>
                  </a:lnTo>
                  <a:lnTo>
                    <a:pt x="7590" y="10568"/>
                  </a:lnTo>
                  <a:lnTo>
                    <a:pt x="7566" y="10577"/>
                  </a:lnTo>
                  <a:lnTo>
                    <a:pt x="7541" y="10586"/>
                  </a:lnTo>
                  <a:lnTo>
                    <a:pt x="7517" y="10596"/>
                  </a:lnTo>
                  <a:lnTo>
                    <a:pt x="7493" y="10608"/>
                  </a:lnTo>
                  <a:lnTo>
                    <a:pt x="7468" y="10620"/>
                  </a:lnTo>
                  <a:lnTo>
                    <a:pt x="7444" y="10634"/>
                  </a:lnTo>
                  <a:lnTo>
                    <a:pt x="7420" y="10649"/>
                  </a:lnTo>
                  <a:lnTo>
                    <a:pt x="7395" y="10666"/>
                  </a:lnTo>
                  <a:lnTo>
                    <a:pt x="7372" y="10684"/>
                  </a:lnTo>
                  <a:lnTo>
                    <a:pt x="7349" y="10704"/>
                  </a:lnTo>
                  <a:lnTo>
                    <a:pt x="7327" y="10725"/>
                  </a:lnTo>
                  <a:lnTo>
                    <a:pt x="7278" y="10772"/>
                  </a:lnTo>
                  <a:lnTo>
                    <a:pt x="7225" y="10731"/>
                  </a:lnTo>
                  <a:lnTo>
                    <a:pt x="7215" y="10722"/>
                  </a:lnTo>
                  <a:lnTo>
                    <a:pt x="7182" y="10699"/>
                  </a:lnTo>
                  <a:lnTo>
                    <a:pt x="7159" y="10683"/>
                  </a:lnTo>
                  <a:lnTo>
                    <a:pt x="7130" y="10665"/>
                  </a:lnTo>
                  <a:lnTo>
                    <a:pt x="7096" y="10644"/>
                  </a:lnTo>
                  <a:lnTo>
                    <a:pt x="7057" y="10621"/>
                  </a:lnTo>
                  <a:lnTo>
                    <a:pt x="7013" y="10598"/>
                  </a:lnTo>
                  <a:lnTo>
                    <a:pt x="6964" y="10574"/>
                  </a:lnTo>
                  <a:lnTo>
                    <a:pt x="6911" y="10549"/>
                  </a:lnTo>
                  <a:lnTo>
                    <a:pt x="6853" y="10524"/>
                  </a:lnTo>
                  <a:lnTo>
                    <a:pt x="6789" y="10499"/>
                  </a:lnTo>
                  <a:lnTo>
                    <a:pt x="6722" y="10474"/>
                  </a:lnTo>
                  <a:lnTo>
                    <a:pt x="6649" y="10451"/>
                  </a:lnTo>
                  <a:lnTo>
                    <a:pt x="6572" y="10429"/>
                  </a:lnTo>
                  <a:lnTo>
                    <a:pt x="6490" y="10408"/>
                  </a:lnTo>
                  <a:lnTo>
                    <a:pt x="6405" y="10389"/>
                  </a:lnTo>
                  <a:lnTo>
                    <a:pt x="6314" y="10373"/>
                  </a:lnTo>
                  <a:lnTo>
                    <a:pt x="6218" y="10361"/>
                  </a:lnTo>
                  <a:lnTo>
                    <a:pt x="6119" y="10351"/>
                  </a:lnTo>
                  <a:lnTo>
                    <a:pt x="6015" y="10345"/>
                  </a:lnTo>
                  <a:lnTo>
                    <a:pt x="5908" y="10343"/>
                  </a:lnTo>
                  <a:lnTo>
                    <a:pt x="5794" y="10345"/>
                  </a:lnTo>
                  <a:lnTo>
                    <a:pt x="5678" y="10351"/>
                  </a:lnTo>
                  <a:lnTo>
                    <a:pt x="5558" y="10363"/>
                  </a:lnTo>
                  <a:lnTo>
                    <a:pt x="5434" y="10381"/>
                  </a:lnTo>
                  <a:lnTo>
                    <a:pt x="5305" y="10404"/>
                  </a:lnTo>
                  <a:lnTo>
                    <a:pt x="5172" y="10434"/>
                  </a:lnTo>
                  <a:lnTo>
                    <a:pt x="5035" y="10470"/>
                  </a:lnTo>
                  <a:lnTo>
                    <a:pt x="4894" y="10513"/>
                  </a:lnTo>
                  <a:lnTo>
                    <a:pt x="4751" y="10563"/>
                  </a:lnTo>
                  <a:lnTo>
                    <a:pt x="4751" y="10563"/>
                  </a:lnTo>
                  <a:lnTo>
                    <a:pt x="4723" y="10575"/>
                  </a:lnTo>
                  <a:lnTo>
                    <a:pt x="4664" y="10598"/>
                  </a:lnTo>
                  <a:lnTo>
                    <a:pt x="4576" y="10632"/>
                  </a:lnTo>
                  <a:lnTo>
                    <a:pt x="4461" y="10677"/>
                  </a:lnTo>
                  <a:lnTo>
                    <a:pt x="4317" y="10728"/>
                  </a:lnTo>
                  <a:lnTo>
                    <a:pt x="4149" y="10789"/>
                  </a:lnTo>
                  <a:lnTo>
                    <a:pt x="4056" y="10822"/>
                  </a:lnTo>
                  <a:lnTo>
                    <a:pt x="3956" y="10856"/>
                  </a:lnTo>
                  <a:lnTo>
                    <a:pt x="3851" y="10891"/>
                  </a:lnTo>
                  <a:lnTo>
                    <a:pt x="3740" y="10927"/>
                  </a:lnTo>
                  <a:lnTo>
                    <a:pt x="3623" y="10965"/>
                  </a:lnTo>
                  <a:lnTo>
                    <a:pt x="3502" y="11003"/>
                  </a:lnTo>
                  <a:lnTo>
                    <a:pt x="3375" y="11041"/>
                  </a:lnTo>
                  <a:lnTo>
                    <a:pt x="3244" y="11081"/>
                  </a:lnTo>
                  <a:lnTo>
                    <a:pt x="3107" y="11121"/>
                  </a:lnTo>
                  <a:lnTo>
                    <a:pt x="2966" y="11162"/>
                  </a:lnTo>
                  <a:lnTo>
                    <a:pt x="2820" y="11202"/>
                  </a:lnTo>
                  <a:lnTo>
                    <a:pt x="2669" y="11242"/>
                  </a:lnTo>
                  <a:lnTo>
                    <a:pt x="2515" y="11283"/>
                  </a:lnTo>
                  <a:lnTo>
                    <a:pt x="2358" y="11323"/>
                  </a:lnTo>
                  <a:lnTo>
                    <a:pt x="2195" y="11363"/>
                  </a:lnTo>
                  <a:lnTo>
                    <a:pt x="2029" y="11402"/>
                  </a:lnTo>
                  <a:lnTo>
                    <a:pt x="1859" y="11440"/>
                  </a:lnTo>
                  <a:lnTo>
                    <a:pt x="1686" y="11479"/>
                  </a:lnTo>
                  <a:lnTo>
                    <a:pt x="1509" y="11515"/>
                  </a:lnTo>
                  <a:lnTo>
                    <a:pt x="1331" y="11551"/>
                  </a:lnTo>
                  <a:lnTo>
                    <a:pt x="1251" y="11566"/>
                  </a:lnTo>
                  <a:lnTo>
                    <a:pt x="1241" y="11485"/>
                  </a:lnTo>
                  <a:lnTo>
                    <a:pt x="7" y="2024"/>
                  </a:lnTo>
                  <a:lnTo>
                    <a:pt x="0" y="1978"/>
                  </a:lnTo>
                  <a:lnTo>
                    <a:pt x="39" y="1952"/>
                  </a:lnTo>
                  <a:lnTo>
                    <a:pt x="49" y="1945"/>
                  </a:lnTo>
                  <a:lnTo>
                    <a:pt x="74" y="1926"/>
                  </a:lnTo>
                  <a:lnTo>
                    <a:pt x="115" y="1898"/>
                  </a:lnTo>
                  <a:lnTo>
                    <a:pt x="166" y="1859"/>
                  </a:lnTo>
                  <a:lnTo>
                    <a:pt x="228" y="1813"/>
                  </a:lnTo>
                  <a:lnTo>
                    <a:pt x="296" y="1760"/>
                  </a:lnTo>
                  <a:lnTo>
                    <a:pt x="370" y="1699"/>
                  </a:lnTo>
                  <a:lnTo>
                    <a:pt x="448" y="1635"/>
                  </a:lnTo>
                  <a:lnTo>
                    <a:pt x="487" y="1601"/>
                  </a:lnTo>
                  <a:lnTo>
                    <a:pt x="526" y="1566"/>
                  </a:lnTo>
                  <a:lnTo>
                    <a:pt x="564" y="1531"/>
                  </a:lnTo>
                  <a:lnTo>
                    <a:pt x="602" y="1495"/>
                  </a:lnTo>
                  <a:lnTo>
                    <a:pt x="639" y="1459"/>
                  </a:lnTo>
                  <a:lnTo>
                    <a:pt x="675" y="1422"/>
                  </a:lnTo>
                  <a:lnTo>
                    <a:pt x="709" y="1386"/>
                  </a:lnTo>
                  <a:lnTo>
                    <a:pt x="742" y="1349"/>
                  </a:lnTo>
                  <a:lnTo>
                    <a:pt x="772" y="1313"/>
                  </a:lnTo>
                  <a:lnTo>
                    <a:pt x="801" y="1277"/>
                  </a:lnTo>
                  <a:lnTo>
                    <a:pt x="826" y="1241"/>
                  </a:lnTo>
                  <a:lnTo>
                    <a:pt x="848" y="1206"/>
                  </a:lnTo>
                  <a:lnTo>
                    <a:pt x="869" y="1171"/>
                  </a:lnTo>
                  <a:lnTo>
                    <a:pt x="884" y="1138"/>
                  </a:lnTo>
                  <a:lnTo>
                    <a:pt x="896" y="1105"/>
                  </a:lnTo>
                  <a:lnTo>
                    <a:pt x="905" y="1073"/>
                  </a:lnTo>
                  <a:lnTo>
                    <a:pt x="916" y="1018"/>
                  </a:lnTo>
                  <a:lnTo>
                    <a:pt x="971" y="1012"/>
                  </a:lnTo>
                  <a:lnTo>
                    <a:pt x="985" y="1011"/>
                  </a:lnTo>
                  <a:lnTo>
                    <a:pt x="1026" y="1005"/>
                  </a:lnTo>
                  <a:lnTo>
                    <a:pt x="1091" y="997"/>
                  </a:lnTo>
                  <a:lnTo>
                    <a:pt x="1177" y="985"/>
                  </a:lnTo>
                  <a:lnTo>
                    <a:pt x="1285" y="969"/>
                  </a:lnTo>
                  <a:lnTo>
                    <a:pt x="1411" y="949"/>
                  </a:lnTo>
                  <a:lnTo>
                    <a:pt x="1555" y="926"/>
                  </a:lnTo>
                  <a:lnTo>
                    <a:pt x="1712" y="897"/>
                  </a:lnTo>
                  <a:lnTo>
                    <a:pt x="1797" y="881"/>
                  </a:lnTo>
                  <a:lnTo>
                    <a:pt x="1884" y="863"/>
                  </a:lnTo>
                  <a:lnTo>
                    <a:pt x="1975" y="845"/>
                  </a:lnTo>
                  <a:lnTo>
                    <a:pt x="2067" y="826"/>
                  </a:lnTo>
                  <a:lnTo>
                    <a:pt x="2162" y="805"/>
                  </a:lnTo>
                  <a:lnTo>
                    <a:pt x="2259" y="783"/>
                  </a:lnTo>
                  <a:lnTo>
                    <a:pt x="2359" y="760"/>
                  </a:lnTo>
                  <a:lnTo>
                    <a:pt x="2459" y="735"/>
                  </a:lnTo>
                  <a:lnTo>
                    <a:pt x="2562" y="709"/>
                  </a:lnTo>
                  <a:lnTo>
                    <a:pt x="2665" y="681"/>
                  </a:lnTo>
                  <a:lnTo>
                    <a:pt x="2770" y="653"/>
                  </a:lnTo>
                  <a:lnTo>
                    <a:pt x="2876" y="622"/>
                  </a:lnTo>
                  <a:lnTo>
                    <a:pt x="2981" y="590"/>
                  </a:lnTo>
                  <a:lnTo>
                    <a:pt x="3087" y="557"/>
                  </a:lnTo>
                  <a:lnTo>
                    <a:pt x="3194" y="522"/>
                  </a:lnTo>
                  <a:lnTo>
                    <a:pt x="3300" y="486"/>
                  </a:lnTo>
                  <a:lnTo>
                    <a:pt x="3407" y="450"/>
                  </a:lnTo>
                  <a:lnTo>
                    <a:pt x="3511" y="415"/>
                  </a:lnTo>
                  <a:lnTo>
                    <a:pt x="3614" y="382"/>
                  </a:lnTo>
                  <a:lnTo>
                    <a:pt x="3713" y="351"/>
                  </a:lnTo>
                  <a:lnTo>
                    <a:pt x="3811" y="321"/>
                  </a:lnTo>
                  <a:lnTo>
                    <a:pt x="3906" y="293"/>
                  </a:lnTo>
                  <a:lnTo>
                    <a:pt x="3999" y="267"/>
                  </a:lnTo>
                  <a:lnTo>
                    <a:pt x="4089" y="243"/>
                  </a:lnTo>
                  <a:lnTo>
                    <a:pt x="4176" y="219"/>
                  </a:lnTo>
                  <a:lnTo>
                    <a:pt x="4261" y="197"/>
                  </a:lnTo>
                  <a:lnTo>
                    <a:pt x="4342" y="177"/>
                  </a:lnTo>
                  <a:lnTo>
                    <a:pt x="4421" y="158"/>
                  </a:lnTo>
                  <a:lnTo>
                    <a:pt x="4497" y="140"/>
                  </a:lnTo>
                  <a:lnTo>
                    <a:pt x="4569" y="124"/>
                  </a:lnTo>
                  <a:lnTo>
                    <a:pt x="4639" y="109"/>
                  </a:lnTo>
                  <a:lnTo>
                    <a:pt x="4704" y="94"/>
                  </a:lnTo>
                  <a:lnTo>
                    <a:pt x="4827" y="70"/>
                  </a:lnTo>
                  <a:lnTo>
                    <a:pt x="4935" y="51"/>
                  </a:lnTo>
                  <a:lnTo>
                    <a:pt x="5028" y="35"/>
                  </a:lnTo>
                  <a:lnTo>
                    <a:pt x="5106" y="22"/>
                  </a:lnTo>
                  <a:lnTo>
                    <a:pt x="5167" y="14"/>
                  </a:lnTo>
                  <a:lnTo>
                    <a:pt x="5213" y="7"/>
                  </a:lnTo>
                  <a:lnTo>
                    <a:pt x="5240" y="4"/>
                  </a:lnTo>
                  <a:lnTo>
                    <a:pt x="5250" y="3"/>
                  </a:lnTo>
                  <a:lnTo>
                    <a:pt x="5256" y="2"/>
                  </a:lnTo>
                  <a:lnTo>
                    <a:pt x="5468" y="0"/>
                  </a:lnTo>
                  <a:lnTo>
                    <a:pt x="5666" y="2"/>
                  </a:lnTo>
                  <a:lnTo>
                    <a:pt x="5856" y="7"/>
                  </a:lnTo>
                  <a:lnTo>
                    <a:pt x="6034" y="17"/>
                  </a:lnTo>
                  <a:lnTo>
                    <a:pt x="6202" y="31"/>
                  </a:lnTo>
                  <a:lnTo>
                    <a:pt x="6360" y="47"/>
                  </a:lnTo>
                  <a:lnTo>
                    <a:pt x="6508" y="66"/>
                  </a:lnTo>
                  <a:lnTo>
                    <a:pt x="6647" y="88"/>
                  </a:lnTo>
                  <a:lnTo>
                    <a:pt x="6777" y="112"/>
                  </a:lnTo>
                  <a:lnTo>
                    <a:pt x="6897" y="139"/>
                  </a:lnTo>
                  <a:lnTo>
                    <a:pt x="7009" y="167"/>
                  </a:lnTo>
                  <a:lnTo>
                    <a:pt x="7114" y="197"/>
                  </a:lnTo>
                  <a:lnTo>
                    <a:pt x="7210" y="228"/>
                  </a:lnTo>
                  <a:lnTo>
                    <a:pt x="7298" y="261"/>
                  </a:lnTo>
                  <a:lnTo>
                    <a:pt x="7380" y="292"/>
                  </a:lnTo>
                  <a:lnTo>
                    <a:pt x="7454" y="326"/>
                  </a:lnTo>
                  <a:lnTo>
                    <a:pt x="7521" y="359"/>
                  </a:lnTo>
                  <a:lnTo>
                    <a:pt x="7582" y="393"/>
                  </a:lnTo>
                  <a:lnTo>
                    <a:pt x="7637" y="426"/>
                  </a:lnTo>
                  <a:lnTo>
                    <a:pt x="7685" y="458"/>
                  </a:lnTo>
                  <a:lnTo>
                    <a:pt x="7729" y="488"/>
                  </a:lnTo>
                  <a:lnTo>
                    <a:pt x="7767" y="519"/>
                  </a:lnTo>
                  <a:lnTo>
                    <a:pt x="7799" y="548"/>
                  </a:lnTo>
                  <a:lnTo>
                    <a:pt x="7827" y="574"/>
                  </a:lnTo>
                  <a:lnTo>
                    <a:pt x="7851" y="599"/>
                  </a:lnTo>
                  <a:lnTo>
                    <a:pt x="7870" y="621"/>
                  </a:lnTo>
                  <a:lnTo>
                    <a:pt x="7886" y="640"/>
                  </a:lnTo>
                  <a:lnTo>
                    <a:pt x="7899" y="657"/>
                  </a:lnTo>
                  <a:lnTo>
                    <a:pt x="7914" y="680"/>
                  </a:lnTo>
                  <a:lnTo>
                    <a:pt x="7919" y="690"/>
                  </a:lnTo>
                  <a:lnTo>
                    <a:pt x="7927" y="706"/>
                  </a:lnTo>
                  <a:lnTo>
                    <a:pt x="7927" y="724"/>
                  </a:lnTo>
                  <a:lnTo>
                    <a:pt x="7989" y="10323"/>
                  </a:lnTo>
                  <a:lnTo>
                    <a:pt x="7990" y="10323"/>
                  </a:lnTo>
                  <a:close/>
                  <a:moveTo>
                    <a:pt x="7836" y="10379"/>
                  </a:moveTo>
                  <a:lnTo>
                    <a:pt x="7775" y="745"/>
                  </a:lnTo>
                  <a:lnTo>
                    <a:pt x="7768" y="735"/>
                  </a:lnTo>
                  <a:lnTo>
                    <a:pt x="7759" y="723"/>
                  </a:lnTo>
                  <a:lnTo>
                    <a:pt x="7748" y="708"/>
                  </a:lnTo>
                  <a:lnTo>
                    <a:pt x="7733" y="691"/>
                  </a:lnTo>
                  <a:lnTo>
                    <a:pt x="7715" y="672"/>
                  </a:lnTo>
                  <a:lnTo>
                    <a:pt x="7694" y="652"/>
                  </a:lnTo>
                  <a:lnTo>
                    <a:pt x="7669" y="630"/>
                  </a:lnTo>
                  <a:lnTo>
                    <a:pt x="7641" y="607"/>
                  </a:lnTo>
                  <a:lnTo>
                    <a:pt x="7609" y="583"/>
                  </a:lnTo>
                  <a:lnTo>
                    <a:pt x="7573" y="557"/>
                  </a:lnTo>
                  <a:lnTo>
                    <a:pt x="7532" y="532"/>
                  </a:lnTo>
                  <a:lnTo>
                    <a:pt x="7486" y="505"/>
                  </a:lnTo>
                  <a:lnTo>
                    <a:pt x="7437" y="479"/>
                  </a:lnTo>
                  <a:lnTo>
                    <a:pt x="7381" y="451"/>
                  </a:lnTo>
                  <a:lnTo>
                    <a:pt x="7320" y="425"/>
                  </a:lnTo>
                  <a:lnTo>
                    <a:pt x="7254" y="398"/>
                  </a:lnTo>
                  <a:lnTo>
                    <a:pt x="7182" y="372"/>
                  </a:lnTo>
                  <a:lnTo>
                    <a:pt x="7105" y="346"/>
                  </a:lnTo>
                  <a:lnTo>
                    <a:pt x="7020" y="322"/>
                  </a:lnTo>
                  <a:lnTo>
                    <a:pt x="6930" y="298"/>
                  </a:lnTo>
                  <a:lnTo>
                    <a:pt x="6833" y="275"/>
                  </a:lnTo>
                  <a:lnTo>
                    <a:pt x="6729" y="253"/>
                  </a:lnTo>
                  <a:lnTo>
                    <a:pt x="6618" y="234"/>
                  </a:lnTo>
                  <a:lnTo>
                    <a:pt x="6500" y="216"/>
                  </a:lnTo>
                  <a:lnTo>
                    <a:pt x="6374" y="199"/>
                  </a:lnTo>
                  <a:lnTo>
                    <a:pt x="6241" y="185"/>
                  </a:lnTo>
                  <a:lnTo>
                    <a:pt x="6099" y="174"/>
                  </a:lnTo>
                  <a:lnTo>
                    <a:pt x="5949" y="164"/>
                  </a:lnTo>
                  <a:lnTo>
                    <a:pt x="5791" y="158"/>
                  </a:lnTo>
                  <a:lnTo>
                    <a:pt x="5624" y="154"/>
                  </a:lnTo>
                  <a:lnTo>
                    <a:pt x="5449" y="153"/>
                  </a:lnTo>
                  <a:lnTo>
                    <a:pt x="5264" y="155"/>
                  </a:lnTo>
                  <a:lnTo>
                    <a:pt x="5248" y="157"/>
                  </a:lnTo>
                  <a:lnTo>
                    <a:pt x="5215" y="161"/>
                  </a:lnTo>
                  <a:lnTo>
                    <a:pt x="5166" y="167"/>
                  </a:lnTo>
                  <a:lnTo>
                    <a:pt x="5102" y="178"/>
                  </a:lnTo>
                  <a:lnTo>
                    <a:pt x="5022" y="191"/>
                  </a:lnTo>
                  <a:lnTo>
                    <a:pt x="4930" y="207"/>
                  </a:lnTo>
                  <a:lnTo>
                    <a:pt x="4824" y="227"/>
                  </a:lnTo>
                  <a:lnTo>
                    <a:pt x="4704" y="251"/>
                  </a:lnTo>
                  <a:lnTo>
                    <a:pt x="4572" y="280"/>
                  </a:lnTo>
                  <a:lnTo>
                    <a:pt x="4428" y="313"/>
                  </a:lnTo>
                  <a:lnTo>
                    <a:pt x="4352" y="332"/>
                  </a:lnTo>
                  <a:lnTo>
                    <a:pt x="4274" y="352"/>
                  </a:lnTo>
                  <a:lnTo>
                    <a:pt x="4191" y="373"/>
                  </a:lnTo>
                  <a:lnTo>
                    <a:pt x="4108" y="395"/>
                  </a:lnTo>
                  <a:lnTo>
                    <a:pt x="4021" y="420"/>
                  </a:lnTo>
                  <a:lnTo>
                    <a:pt x="3932" y="445"/>
                  </a:lnTo>
                  <a:lnTo>
                    <a:pt x="3840" y="471"/>
                  </a:lnTo>
                  <a:lnTo>
                    <a:pt x="3747" y="500"/>
                  </a:lnTo>
                  <a:lnTo>
                    <a:pt x="3651" y="531"/>
                  </a:lnTo>
                  <a:lnTo>
                    <a:pt x="3552" y="563"/>
                  </a:lnTo>
                  <a:lnTo>
                    <a:pt x="3452" y="595"/>
                  </a:lnTo>
                  <a:lnTo>
                    <a:pt x="3350" y="631"/>
                  </a:lnTo>
                  <a:lnTo>
                    <a:pt x="3255" y="663"/>
                  </a:lnTo>
                  <a:lnTo>
                    <a:pt x="3160" y="695"/>
                  </a:lnTo>
                  <a:lnTo>
                    <a:pt x="3065" y="725"/>
                  </a:lnTo>
                  <a:lnTo>
                    <a:pt x="2970" y="753"/>
                  </a:lnTo>
                  <a:lnTo>
                    <a:pt x="2876" y="781"/>
                  </a:lnTo>
                  <a:lnTo>
                    <a:pt x="2782" y="808"/>
                  </a:lnTo>
                  <a:lnTo>
                    <a:pt x="2689" y="834"/>
                  </a:lnTo>
                  <a:lnTo>
                    <a:pt x="2597" y="858"/>
                  </a:lnTo>
                  <a:lnTo>
                    <a:pt x="2504" y="881"/>
                  </a:lnTo>
                  <a:lnTo>
                    <a:pt x="2415" y="904"/>
                  </a:lnTo>
                  <a:lnTo>
                    <a:pt x="2325" y="925"/>
                  </a:lnTo>
                  <a:lnTo>
                    <a:pt x="2238" y="945"/>
                  </a:lnTo>
                  <a:lnTo>
                    <a:pt x="2151" y="964"/>
                  </a:lnTo>
                  <a:lnTo>
                    <a:pt x="2068" y="982"/>
                  </a:lnTo>
                  <a:lnTo>
                    <a:pt x="1985" y="999"/>
                  </a:lnTo>
                  <a:lnTo>
                    <a:pt x="1905" y="1016"/>
                  </a:lnTo>
                  <a:lnTo>
                    <a:pt x="1752" y="1046"/>
                  </a:lnTo>
                  <a:lnTo>
                    <a:pt x="1609" y="1071"/>
                  </a:lnTo>
                  <a:lnTo>
                    <a:pt x="1478" y="1093"/>
                  </a:lnTo>
                  <a:lnTo>
                    <a:pt x="1359" y="1112"/>
                  </a:lnTo>
                  <a:lnTo>
                    <a:pt x="1255" y="1128"/>
                  </a:lnTo>
                  <a:lnTo>
                    <a:pt x="1166" y="1142"/>
                  </a:lnTo>
                  <a:lnTo>
                    <a:pt x="1093" y="1152"/>
                  </a:lnTo>
                  <a:lnTo>
                    <a:pt x="1039" y="1158"/>
                  </a:lnTo>
                  <a:lnTo>
                    <a:pt x="1026" y="1190"/>
                  </a:lnTo>
                  <a:lnTo>
                    <a:pt x="1010" y="1223"/>
                  </a:lnTo>
                  <a:lnTo>
                    <a:pt x="992" y="1255"/>
                  </a:lnTo>
                  <a:lnTo>
                    <a:pt x="972" y="1288"/>
                  </a:lnTo>
                  <a:lnTo>
                    <a:pt x="950" y="1322"/>
                  </a:lnTo>
                  <a:lnTo>
                    <a:pt x="927" y="1356"/>
                  </a:lnTo>
                  <a:lnTo>
                    <a:pt x="900" y="1390"/>
                  </a:lnTo>
                  <a:lnTo>
                    <a:pt x="873" y="1424"/>
                  </a:lnTo>
                  <a:lnTo>
                    <a:pt x="844" y="1458"/>
                  </a:lnTo>
                  <a:lnTo>
                    <a:pt x="814" y="1492"/>
                  </a:lnTo>
                  <a:lnTo>
                    <a:pt x="783" y="1525"/>
                  </a:lnTo>
                  <a:lnTo>
                    <a:pt x="750" y="1559"/>
                  </a:lnTo>
                  <a:lnTo>
                    <a:pt x="717" y="1591"/>
                  </a:lnTo>
                  <a:lnTo>
                    <a:pt x="683" y="1624"/>
                  </a:lnTo>
                  <a:lnTo>
                    <a:pt x="650" y="1656"/>
                  </a:lnTo>
                  <a:lnTo>
                    <a:pt x="615" y="1688"/>
                  </a:lnTo>
                  <a:lnTo>
                    <a:pt x="546" y="1749"/>
                  </a:lnTo>
                  <a:lnTo>
                    <a:pt x="478" y="1807"/>
                  </a:lnTo>
                  <a:lnTo>
                    <a:pt x="413" y="1862"/>
                  </a:lnTo>
                  <a:lnTo>
                    <a:pt x="350" y="1910"/>
                  </a:lnTo>
                  <a:lnTo>
                    <a:pt x="293" y="1955"/>
                  </a:lnTo>
                  <a:lnTo>
                    <a:pt x="241" y="1993"/>
                  </a:lnTo>
                  <a:lnTo>
                    <a:pt x="198" y="2025"/>
                  </a:lnTo>
                  <a:lnTo>
                    <a:pt x="164" y="2050"/>
                  </a:lnTo>
                  <a:lnTo>
                    <a:pt x="1381" y="11384"/>
                  </a:lnTo>
                  <a:lnTo>
                    <a:pt x="1559" y="11348"/>
                  </a:lnTo>
                  <a:lnTo>
                    <a:pt x="1735" y="11311"/>
                  </a:lnTo>
                  <a:lnTo>
                    <a:pt x="1906" y="11273"/>
                  </a:lnTo>
                  <a:lnTo>
                    <a:pt x="2073" y="11235"/>
                  </a:lnTo>
                  <a:lnTo>
                    <a:pt x="2238" y="11195"/>
                  </a:lnTo>
                  <a:lnTo>
                    <a:pt x="2398" y="11155"/>
                  </a:lnTo>
                  <a:lnTo>
                    <a:pt x="2554" y="11115"/>
                  </a:lnTo>
                  <a:lnTo>
                    <a:pt x="2706" y="11074"/>
                  </a:lnTo>
                  <a:lnTo>
                    <a:pt x="2855" y="11034"/>
                  </a:lnTo>
                  <a:lnTo>
                    <a:pt x="2998" y="10993"/>
                  </a:lnTo>
                  <a:lnTo>
                    <a:pt x="3137" y="10953"/>
                  </a:lnTo>
                  <a:lnTo>
                    <a:pt x="3270" y="10914"/>
                  </a:lnTo>
                  <a:lnTo>
                    <a:pt x="3399" y="10875"/>
                  </a:lnTo>
                  <a:lnTo>
                    <a:pt x="3523" y="10835"/>
                  </a:lnTo>
                  <a:lnTo>
                    <a:pt x="3642" y="10798"/>
                  </a:lnTo>
                  <a:lnTo>
                    <a:pt x="3754" y="10761"/>
                  </a:lnTo>
                  <a:lnTo>
                    <a:pt x="3862" y="10725"/>
                  </a:lnTo>
                  <a:lnTo>
                    <a:pt x="3964" y="10691"/>
                  </a:lnTo>
                  <a:lnTo>
                    <a:pt x="4060" y="10658"/>
                  </a:lnTo>
                  <a:lnTo>
                    <a:pt x="4150" y="10627"/>
                  </a:lnTo>
                  <a:lnTo>
                    <a:pt x="4311" y="10568"/>
                  </a:lnTo>
                  <a:lnTo>
                    <a:pt x="4445" y="10519"/>
                  </a:lnTo>
                  <a:lnTo>
                    <a:pt x="4552" y="10478"/>
                  </a:lnTo>
                  <a:lnTo>
                    <a:pt x="4630" y="10448"/>
                  </a:lnTo>
                  <a:lnTo>
                    <a:pt x="4678" y="10428"/>
                  </a:lnTo>
                  <a:lnTo>
                    <a:pt x="4695" y="10421"/>
                  </a:lnTo>
                  <a:lnTo>
                    <a:pt x="4698" y="10420"/>
                  </a:lnTo>
                  <a:lnTo>
                    <a:pt x="4829" y="10373"/>
                  </a:lnTo>
                  <a:lnTo>
                    <a:pt x="4958" y="10333"/>
                  </a:lnTo>
                  <a:lnTo>
                    <a:pt x="5084" y="10298"/>
                  </a:lnTo>
                  <a:lnTo>
                    <a:pt x="5207" y="10269"/>
                  </a:lnTo>
                  <a:lnTo>
                    <a:pt x="5327" y="10244"/>
                  </a:lnTo>
                  <a:lnTo>
                    <a:pt x="5443" y="10224"/>
                  </a:lnTo>
                  <a:lnTo>
                    <a:pt x="5558" y="10209"/>
                  </a:lnTo>
                  <a:lnTo>
                    <a:pt x="5667" y="10199"/>
                  </a:lnTo>
                  <a:lnTo>
                    <a:pt x="5775" y="10192"/>
                  </a:lnTo>
                  <a:lnTo>
                    <a:pt x="5879" y="10190"/>
                  </a:lnTo>
                  <a:lnTo>
                    <a:pt x="5979" y="10191"/>
                  </a:lnTo>
                  <a:lnTo>
                    <a:pt x="6077" y="10195"/>
                  </a:lnTo>
                  <a:lnTo>
                    <a:pt x="6171" y="10203"/>
                  </a:lnTo>
                  <a:lnTo>
                    <a:pt x="6262" y="10214"/>
                  </a:lnTo>
                  <a:lnTo>
                    <a:pt x="6349" y="10226"/>
                  </a:lnTo>
                  <a:lnTo>
                    <a:pt x="6432" y="10241"/>
                  </a:lnTo>
                  <a:lnTo>
                    <a:pt x="6512" y="10258"/>
                  </a:lnTo>
                  <a:lnTo>
                    <a:pt x="6589" y="10276"/>
                  </a:lnTo>
                  <a:lnTo>
                    <a:pt x="6663" y="10296"/>
                  </a:lnTo>
                  <a:lnTo>
                    <a:pt x="6731" y="10317"/>
                  </a:lnTo>
                  <a:lnTo>
                    <a:pt x="6797" y="10340"/>
                  </a:lnTo>
                  <a:lnTo>
                    <a:pt x="6859" y="10363"/>
                  </a:lnTo>
                  <a:lnTo>
                    <a:pt x="6917" y="10386"/>
                  </a:lnTo>
                  <a:lnTo>
                    <a:pt x="6972" y="10410"/>
                  </a:lnTo>
                  <a:lnTo>
                    <a:pt x="7023" y="10434"/>
                  </a:lnTo>
                  <a:lnTo>
                    <a:pt x="7070" y="10456"/>
                  </a:lnTo>
                  <a:lnTo>
                    <a:pt x="7113" y="10478"/>
                  </a:lnTo>
                  <a:lnTo>
                    <a:pt x="7151" y="10501"/>
                  </a:lnTo>
                  <a:lnTo>
                    <a:pt x="7187" y="10521"/>
                  </a:lnTo>
                  <a:lnTo>
                    <a:pt x="7218" y="10540"/>
                  </a:lnTo>
                  <a:lnTo>
                    <a:pt x="7245" y="10557"/>
                  </a:lnTo>
                  <a:lnTo>
                    <a:pt x="7267" y="10573"/>
                  </a:lnTo>
                  <a:lnTo>
                    <a:pt x="7287" y="10557"/>
                  </a:lnTo>
                  <a:lnTo>
                    <a:pt x="7307" y="10543"/>
                  </a:lnTo>
                  <a:lnTo>
                    <a:pt x="7326" y="10529"/>
                  </a:lnTo>
                  <a:lnTo>
                    <a:pt x="7345" y="10515"/>
                  </a:lnTo>
                  <a:lnTo>
                    <a:pt x="7365" y="10504"/>
                  </a:lnTo>
                  <a:lnTo>
                    <a:pt x="7385" y="10492"/>
                  </a:lnTo>
                  <a:lnTo>
                    <a:pt x="7405" y="10482"/>
                  </a:lnTo>
                  <a:lnTo>
                    <a:pt x="7424" y="10471"/>
                  </a:lnTo>
                  <a:lnTo>
                    <a:pt x="7444" y="10462"/>
                  </a:lnTo>
                  <a:lnTo>
                    <a:pt x="7464" y="10453"/>
                  </a:lnTo>
                  <a:lnTo>
                    <a:pt x="7484" y="10446"/>
                  </a:lnTo>
                  <a:lnTo>
                    <a:pt x="7503" y="10437"/>
                  </a:lnTo>
                  <a:lnTo>
                    <a:pt x="7542" y="10424"/>
                  </a:lnTo>
                  <a:lnTo>
                    <a:pt x="7580" y="10413"/>
                  </a:lnTo>
                  <a:lnTo>
                    <a:pt x="7619" y="10403"/>
                  </a:lnTo>
                  <a:lnTo>
                    <a:pt x="7655" y="10396"/>
                  </a:lnTo>
                  <a:lnTo>
                    <a:pt x="7689" y="10390"/>
                  </a:lnTo>
                  <a:lnTo>
                    <a:pt x="7723" y="10385"/>
                  </a:lnTo>
                  <a:lnTo>
                    <a:pt x="7755" y="10382"/>
                  </a:lnTo>
                  <a:lnTo>
                    <a:pt x="7785" y="10380"/>
                  </a:lnTo>
                  <a:lnTo>
                    <a:pt x="7812" y="10379"/>
                  </a:lnTo>
                  <a:lnTo>
                    <a:pt x="7836" y="103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EB131DF0-E92C-452D-9EB1-A671278C2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11" y="2481562"/>
              <a:ext cx="222250" cy="1630363"/>
            </a:xfrm>
            <a:custGeom>
              <a:avLst/>
              <a:gdLst>
                <a:gd name="T0" fmla="*/ 1260 w 1260"/>
                <a:gd name="T1" fmla="*/ 9212 h 9249"/>
                <a:gd name="T2" fmla="*/ 0 w 1260"/>
                <a:gd name="T3" fmla="*/ 0 h 9249"/>
                <a:gd name="T4" fmla="*/ 14 w 1260"/>
                <a:gd name="T5" fmla="*/ 101 h 9249"/>
                <a:gd name="T6" fmla="*/ 51 w 1260"/>
                <a:gd name="T7" fmla="*/ 388 h 9249"/>
                <a:gd name="T8" fmla="*/ 109 w 1260"/>
                <a:gd name="T9" fmla="*/ 836 h 9249"/>
                <a:gd name="T10" fmla="*/ 185 w 1260"/>
                <a:gd name="T11" fmla="*/ 1415 h 9249"/>
                <a:gd name="T12" fmla="*/ 275 w 1260"/>
                <a:gd name="T13" fmla="*/ 2103 h 9249"/>
                <a:gd name="T14" fmla="*/ 374 w 1260"/>
                <a:gd name="T15" fmla="*/ 2870 h 9249"/>
                <a:gd name="T16" fmla="*/ 482 w 1260"/>
                <a:gd name="T17" fmla="*/ 3692 h 9249"/>
                <a:gd name="T18" fmla="*/ 593 w 1260"/>
                <a:gd name="T19" fmla="*/ 4541 h 9249"/>
                <a:gd name="T20" fmla="*/ 705 w 1260"/>
                <a:gd name="T21" fmla="*/ 5392 h 9249"/>
                <a:gd name="T22" fmla="*/ 813 w 1260"/>
                <a:gd name="T23" fmla="*/ 6218 h 9249"/>
                <a:gd name="T24" fmla="*/ 916 w 1260"/>
                <a:gd name="T25" fmla="*/ 6993 h 9249"/>
                <a:gd name="T26" fmla="*/ 1008 w 1260"/>
                <a:gd name="T27" fmla="*/ 7691 h 9249"/>
                <a:gd name="T28" fmla="*/ 1087 w 1260"/>
                <a:gd name="T29" fmla="*/ 8285 h 9249"/>
                <a:gd name="T30" fmla="*/ 1149 w 1260"/>
                <a:gd name="T31" fmla="*/ 8749 h 9249"/>
                <a:gd name="T32" fmla="*/ 1174 w 1260"/>
                <a:gd name="T33" fmla="*/ 8925 h 9249"/>
                <a:gd name="T34" fmla="*/ 1193 w 1260"/>
                <a:gd name="T35" fmla="*/ 9057 h 9249"/>
                <a:gd name="T36" fmla="*/ 1205 w 1260"/>
                <a:gd name="T37" fmla="*/ 9144 h 9249"/>
                <a:gd name="T38" fmla="*/ 1212 w 1260"/>
                <a:gd name="T39" fmla="*/ 9182 h 9249"/>
                <a:gd name="T40" fmla="*/ 1223 w 1260"/>
                <a:gd name="T41" fmla="*/ 9249 h 9249"/>
                <a:gd name="T42" fmla="*/ 1260 w 1260"/>
                <a:gd name="T43" fmla="*/ 9212 h 9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0" h="9249">
                  <a:moveTo>
                    <a:pt x="1260" y="9212"/>
                  </a:moveTo>
                  <a:lnTo>
                    <a:pt x="0" y="0"/>
                  </a:lnTo>
                  <a:lnTo>
                    <a:pt x="14" y="101"/>
                  </a:lnTo>
                  <a:lnTo>
                    <a:pt x="51" y="388"/>
                  </a:lnTo>
                  <a:lnTo>
                    <a:pt x="109" y="836"/>
                  </a:lnTo>
                  <a:lnTo>
                    <a:pt x="185" y="1415"/>
                  </a:lnTo>
                  <a:lnTo>
                    <a:pt x="275" y="2103"/>
                  </a:lnTo>
                  <a:lnTo>
                    <a:pt x="374" y="2870"/>
                  </a:lnTo>
                  <a:lnTo>
                    <a:pt x="482" y="3692"/>
                  </a:lnTo>
                  <a:lnTo>
                    <a:pt x="593" y="4541"/>
                  </a:lnTo>
                  <a:lnTo>
                    <a:pt x="705" y="5392"/>
                  </a:lnTo>
                  <a:lnTo>
                    <a:pt x="813" y="6218"/>
                  </a:lnTo>
                  <a:lnTo>
                    <a:pt x="916" y="6993"/>
                  </a:lnTo>
                  <a:lnTo>
                    <a:pt x="1008" y="7691"/>
                  </a:lnTo>
                  <a:lnTo>
                    <a:pt x="1087" y="8285"/>
                  </a:lnTo>
                  <a:lnTo>
                    <a:pt x="1149" y="8749"/>
                  </a:lnTo>
                  <a:lnTo>
                    <a:pt x="1174" y="8925"/>
                  </a:lnTo>
                  <a:lnTo>
                    <a:pt x="1193" y="9057"/>
                  </a:lnTo>
                  <a:lnTo>
                    <a:pt x="1205" y="9144"/>
                  </a:lnTo>
                  <a:lnTo>
                    <a:pt x="1212" y="9182"/>
                  </a:lnTo>
                  <a:lnTo>
                    <a:pt x="1223" y="9249"/>
                  </a:lnTo>
                  <a:lnTo>
                    <a:pt x="1260" y="92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BBE601B3-BAA7-4C80-85EE-DEB7B430E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98" y="2445049"/>
              <a:ext cx="215900" cy="1614488"/>
            </a:xfrm>
            <a:custGeom>
              <a:avLst/>
              <a:gdLst>
                <a:gd name="T0" fmla="*/ 1221 w 1221"/>
                <a:gd name="T1" fmla="*/ 9113 h 9150"/>
                <a:gd name="T2" fmla="*/ 0 w 1221"/>
                <a:gd name="T3" fmla="*/ 0 h 9150"/>
                <a:gd name="T4" fmla="*/ 13 w 1221"/>
                <a:gd name="T5" fmla="*/ 101 h 9150"/>
                <a:gd name="T6" fmla="*/ 49 w 1221"/>
                <a:gd name="T7" fmla="*/ 385 h 9150"/>
                <a:gd name="T8" fmla="*/ 105 w 1221"/>
                <a:gd name="T9" fmla="*/ 826 h 9150"/>
                <a:gd name="T10" fmla="*/ 178 w 1221"/>
                <a:gd name="T11" fmla="*/ 1401 h 9150"/>
                <a:gd name="T12" fmla="*/ 264 w 1221"/>
                <a:gd name="T13" fmla="*/ 2080 h 9150"/>
                <a:gd name="T14" fmla="*/ 362 w 1221"/>
                <a:gd name="T15" fmla="*/ 2838 h 9150"/>
                <a:gd name="T16" fmla="*/ 465 w 1221"/>
                <a:gd name="T17" fmla="*/ 3651 h 9150"/>
                <a:gd name="T18" fmla="*/ 573 w 1221"/>
                <a:gd name="T19" fmla="*/ 4491 h 9150"/>
                <a:gd name="T20" fmla="*/ 681 w 1221"/>
                <a:gd name="T21" fmla="*/ 5334 h 9150"/>
                <a:gd name="T22" fmla="*/ 786 w 1221"/>
                <a:gd name="T23" fmla="*/ 6150 h 9150"/>
                <a:gd name="T24" fmla="*/ 885 w 1221"/>
                <a:gd name="T25" fmla="*/ 6917 h 9150"/>
                <a:gd name="T26" fmla="*/ 975 w 1221"/>
                <a:gd name="T27" fmla="*/ 7608 h 9150"/>
                <a:gd name="T28" fmla="*/ 1051 w 1221"/>
                <a:gd name="T29" fmla="*/ 8196 h 9150"/>
                <a:gd name="T30" fmla="*/ 1112 w 1221"/>
                <a:gd name="T31" fmla="*/ 8655 h 9150"/>
                <a:gd name="T32" fmla="*/ 1135 w 1221"/>
                <a:gd name="T33" fmla="*/ 8828 h 9150"/>
                <a:gd name="T34" fmla="*/ 1153 w 1221"/>
                <a:gd name="T35" fmla="*/ 8959 h 9150"/>
                <a:gd name="T36" fmla="*/ 1165 w 1221"/>
                <a:gd name="T37" fmla="*/ 9046 h 9150"/>
                <a:gd name="T38" fmla="*/ 1172 w 1221"/>
                <a:gd name="T39" fmla="*/ 9083 h 9150"/>
                <a:gd name="T40" fmla="*/ 1184 w 1221"/>
                <a:gd name="T41" fmla="*/ 9150 h 9150"/>
                <a:gd name="T42" fmla="*/ 1221 w 1221"/>
                <a:gd name="T43" fmla="*/ 9113 h 9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1" h="9150">
                  <a:moveTo>
                    <a:pt x="1221" y="9113"/>
                  </a:moveTo>
                  <a:lnTo>
                    <a:pt x="0" y="0"/>
                  </a:lnTo>
                  <a:lnTo>
                    <a:pt x="13" y="101"/>
                  </a:lnTo>
                  <a:lnTo>
                    <a:pt x="49" y="385"/>
                  </a:lnTo>
                  <a:lnTo>
                    <a:pt x="105" y="826"/>
                  </a:lnTo>
                  <a:lnTo>
                    <a:pt x="178" y="1401"/>
                  </a:lnTo>
                  <a:lnTo>
                    <a:pt x="264" y="2080"/>
                  </a:lnTo>
                  <a:lnTo>
                    <a:pt x="362" y="2838"/>
                  </a:lnTo>
                  <a:lnTo>
                    <a:pt x="465" y="3651"/>
                  </a:lnTo>
                  <a:lnTo>
                    <a:pt x="573" y="4491"/>
                  </a:lnTo>
                  <a:lnTo>
                    <a:pt x="681" y="5334"/>
                  </a:lnTo>
                  <a:lnTo>
                    <a:pt x="786" y="6150"/>
                  </a:lnTo>
                  <a:lnTo>
                    <a:pt x="885" y="6917"/>
                  </a:lnTo>
                  <a:lnTo>
                    <a:pt x="975" y="7608"/>
                  </a:lnTo>
                  <a:lnTo>
                    <a:pt x="1051" y="8196"/>
                  </a:lnTo>
                  <a:lnTo>
                    <a:pt x="1112" y="8655"/>
                  </a:lnTo>
                  <a:lnTo>
                    <a:pt x="1135" y="8828"/>
                  </a:lnTo>
                  <a:lnTo>
                    <a:pt x="1153" y="8959"/>
                  </a:lnTo>
                  <a:lnTo>
                    <a:pt x="1165" y="9046"/>
                  </a:lnTo>
                  <a:lnTo>
                    <a:pt x="1172" y="9083"/>
                  </a:lnTo>
                  <a:lnTo>
                    <a:pt x="1184" y="9150"/>
                  </a:lnTo>
                  <a:lnTo>
                    <a:pt x="1221" y="911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D084DA2B-4421-42E6-A644-2D5AD7818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961" y="2319637"/>
              <a:ext cx="198438" cy="1687513"/>
            </a:xfrm>
            <a:custGeom>
              <a:avLst/>
              <a:gdLst>
                <a:gd name="T0" fmla="*/ 1097 w 1127"/>
                <a:gd name="T1" fmla="*/ 9563 h 9563"/>
                <a:gd name="T2" fmla="*/ 0 w 1127"/>
                <a:gd name="T3" fmla="*/ 135 h 9563"/>
                <a:gd name="T4" fmla="*/ 6 w 1127"/>
                <a:gd name="T5" fmla="*/ 123 h 9563"/>
                <a:gd name="T6" fmla="*/ 21 w 1127"/>
                <a:gd name="T7" fmla="*/ 93 h 9563"/>
                <a:gd name="T8" fmla="*/ 31 w 1127"/>
                <a:gd name="T9" fmla="*/ 71 h 9563"/>
                <a:gd name="T10" fmla="*/ 40 w 1127"/>
                <a:gd name="T11" fmla="*/ 49 h 9563"/>
                <a:gd name="T12" fmla="*/ 48 w 1127"/>
                <a:gd name="T13" fmla="*/ 25 h 9563"/>
                <a:gd name="T14" fmla="*/ 54 w 1127"/>
                <a:gd name="T15" fmla="*/ 0 h 9563"/>
                <a:gd name="T16" fmla="*/ 1127 w 1127"/>
                <a:gd name="T17" fmla="*/ 9533 h 9563"/>
                <a:gd name="T18" fmla="*/ 1097 w 1127"/>
                <a:gd name="T19" fmla="*/ 9563 h 9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7" h="9563">
                  <a:moveTo>
                    <a:pt x="1097" y="9563"/>
                  </a:moveTo>
                  <a:lnTo>
                    <a:pt x="0" y="135"/>
                  </a:lnTo>
                  <a:lnTo>
                    <a:pt x="6" y="123"/>
                  </a:lnTo>
                  <a:lnTo>
                    <a:pt x="21" y="93"/>
                  </a:lnTo>
                  <a:lnTo>
                    <a:pt x="31" y="71"/>
                  </a:lnTo>
                  <a:lnTo>
                    <a:pt x="40" y="49"/>
                  </a:lnTo>
                  <a:lnTo>
                    <a:pt x="48" y="25"/>
                  </a:lnTo>
                  <a:lnTo>
                    <a:pt x="54" y="0"/>
                  </a:lnTo>
                  <a:lnTo>
                    <a:pt x="1127" y="9533"/>
                  </a:lnTo>
                  <a:lnTo>
                    <a:pt x="1097" y="956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57D3E3EC-9E81-4959-934D-443BAAF1D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098" y="2176762"/>
              <a:ext cx="1381125" cy="2011363"/>
            </a:xfrm>
            <a:custGeom>
              <a:avLst/>
              <a:gdLst>
                <a:gd name="T0" fmla="*/ 63 w 7831"/>
                <a:gd name="T1" fmla="*/ 649 h 11399"/>
                <a:gd name="T2" fmla="*/ 93 w 7831"/>
                <a:gd name="T3" fmla="*/ 603 h 11399"/>
                <a:gd name="T4" fmla="*/ 151 w 7831"/>
                <a:gd name="T5" fmla="*/ 541 h 11399"/>
                <a:gd name="T6" fmla="*/ 246 w 7831"/>
                <a:gd name="T7" fmla="*/ 460 h 11399"/>
                <a:gd name="T8" fmla="*/ 387 w 7831"/>
                <a:gd name="T9" fmla="*/ 370 h 11399"/>
                <a:gd name="T10" fmla="*/ 583 w 7831"/>
                <a:gd name="T11" fmla="*/ 276 h 11399"/>
                <a:gd name="T12" fmla="*/ 841 w 7831"/>
                <a:gd name="T13" fmla="*/ 186 h 11399"/>
                <a:gd name="T14" fmla="*/ 1170 w 7831"/>
                <a:gd name="T15" fmla="*/ 105 h 11399"/>
                <a:gd name="T16" fmla="*/ 1577 w 7831"/>
                <a:gd name="T17" fmla="*/ 44 h 11399"/>
                <a:gd name="T18" fmla="*/ 2070 w 7831"/>
                <a:gd name="T19" fmla="*/ 8 h 11399"/>
                <a:gd name="T20" fmla="*/ 2657 w 7831"/>
                <a:gd name="T21" fmla="*/ 2 h 11399"/>
                <a:gd name="T22" fmla="*/ 2737 w 7831"/>
                <a:gd name="T23" fmla="*/ 13 h 11399"/>
                <a:gd name="T24" fmla="*/ 2968 w 7831"/>
                <a:gd name="T25" fmla="*/ 50 h 11399"/>
                <a:gd name="T26" fmla="*/ 3329 w 7831"/>
                <a:gd name="T27" fmla="*/ 122 h 11399"/>
                <a:gd name="T28" fmla="*/ 3636 w 7831"/>
                <a:gd name="T29" fmla="*/ 195 h 11399"/>
                <a:gd name="T30" fmla="*/ 3895 w 7831"/>
                <a:gd name="T31" fmla="*/ 265 h 11399"/>
                <a:gd name="T32" fmla="*/ 4179 w 7831"/>
                <a:gd name="T33" fmla="*/ 348 h 11399"/>
                <a:gd name="T34" fmla="*/ 4483 w 7831"/>
                <a:gd name="T35" fmla="*/ 446 h 11399"/>
                <a:gd name="T36" fmla="*/ 4804 w 7831"/>
                <a:gd name="T37" fmla="*/ 554 h 11399"/>
                <a:gd name="T38" fmla="*/ 5123 w 7831"/>
                <a:gd name="T39" fmla="*/ 650 h 11399"/>
                <a:gd name="T40" fmla="*/ 5436 w 7831"/>
                <a:gd name="T41" fmla="*/ 733 h 11399"/>
                <a:gd name="T42" fmla="*/ 5736 w 7831"/>
                <a:gd name="T43" fmla="*/ 803 h 11399"/>
                <a:gd name="T44" fmla="*/ 6017 w 7831"/>
                <a:gd name="T45" fmla="*/ 863 h 11399"/>
                <a:gd name="T46" fmla="*/ 6349 w 7831"/>
                <a:gd name="T47" fmla="*/ 925 h 11399"/>
                <a:gd name="T48" fmla="*/ 6728 w 7831"/>
                <a:gd name="T49" fmla="*/ 986 h 11399"/>
                <a:gd name="T50" fmla="*/ 6921 w 7831"/>
                <a:gd name="T51" fmla="*/ 1011 h 11399"/>
                <a:gd name="T52" fmla="*/ 6957 w 7831"/>
                <a:gd name="T53" fmla="*/ 1082 h 11399"/>
                <a:gd name="T54" fmla="*/ 7018 w 7831"/>
                <a:gd name="T55" fmla="*/ 1193 h 11399"/>
                <a:gd name="T56" fmla="*/ 7106 w 7831"/>
                <a:gd name="T57" fmla="*/ 1309 h 11399"/>
                <a:gd name="T58" fmla="*/ 7213 w 7831"/>
                <a:gd name="T59" fmla="*/ 1425 h 11399"/>
                <a:gd name="T60" fmla="*/ 7330 w 7831"/>
                <a:gd name="T61" fmla="*/ 1539 h 11399"/>
                <a:gd name="T62" fmla="*/ 7491 w 7831"/>
                <a:gd name="T63" fmla="*/ 1677 h 11399"/>
                <a:gd name="T64" fmla="*/ 7702 w 7831"/>
                <a:gd name="T65" fmla="*/ 1844 h 11399"/>
                <a:gd name="T66" fmla="*/ 7823 w 7831"/>
                <a:gd name="T67" fmla="*/ 1932 h 11399"/>
                <a:gd name="T68" fmla="*/ 6415 w 7831"/>
                <a:gd name="T69" fmla="*/ 11363 h 11399"/>
                <a:gd name="T70" fmla="*/ 5887 w 7831"/>
                <a:gd name="T71" fmla="*/ 11248 h 11399"/>
                <a:gd name="T72" fmla="*/ 5394 w 7831"/>
                <a:gd name="T73" fmla="*/ 11126 h 11399"/>
                <a:gd name="T74" fmla="*/ 4938 w 7831"/>
                <a:gd name="T75" fmla="*/ 11003 h 11399"/>
                <a:gd name="T76" fmla="*/ 4524 w 7831"/>
                <a:gd name="T77" fmla="*/ 10881 h 11399"/>
                <a:gd name="T78" fmla="*/ 4157 w 7831"/>
                <a:gd name="T79" fmla="*/ 10765 h 11399"/>
                <a:gd name="T80" fmla="*/ 3843 w 7831"/>
                <a:gd name="T81" fmla="*/ 10659 h 11399"/>
                <a:gd name="T82" fmla="*/ 3447 w 7831"/>
                <a:gd name="T83" fmla="*/ 10516 h 11399"/>
                <a:gd name="T84" fmla="*/ 3207 w 7831"/>
                <a:gd name="T85" fmla="*/ 10423 h 11399"/>
                <a:gd name="T86" fmla="*/ 2898 w 7831"/>
                <a:gd name="T87" fmla="*/ 10320 h 11399"/>
                <a:gd name="T88" fmla="*/ 2489 w 7831"/>
                <a:gd name="T89" fmla="*/ 10229 h 11399"/>
                <a:gd name="T90" fmla="*/ 2116 w 7831"/>
                <a:gd name="T91" fmla="*/ 10193 h 11399"/>
                <a:gd name="T92" fmla="*/ 1782 w 7831"/>
                <a:gd name="T93" fmla="*/ 10200 h 11399"/>
                <a:gd name="T94" fmla="*/ 1488 w 7831"/>
                <a:gd name="T95" fmla="*/ 10241 h 11399"/>
                <a:gd name="T96" fmla="*/ 1236 w 7831"/>
                <a:gd name="T97" fmla="*/ 10305 h 11399"/>
                <a:gd name="T98" fmla="*/ 1026 w 7831"/>
                <a:gd name="T99" fmla="*/ 10381 h 11399"/>
                <a:gd name="T100" fmla="*/ 860 w 7831"/>
                <a:gd name="T101" fmla="*/ 10459 h 11399"/>
                <a:gd name="T102" fmla="*/ 740 w 7831"/>
                <a:gd name="T103" fmla="*/ 10527 h 11399"/>
                <a:gd name="T104" fmla="*/ 652 w 7831"/>
                <a:gd name="T105" fmla="*/ 10586 h 11399"/>
                <a:gd name="T106" fmla="*/ 590 w 7831"/>
                <a:gd name="T107" fmla="*/ 10549 h 11399"/>
                <a:gd name="T108" fmla="*/ 510 w 7831"/>
                <a:gd name="T109" fmla="*/ 10493 h 11399"/>
                <a:gd name="T110" fmla="*/ 429 w 7831"/>
                <a:gd name="T111" fmla="*/ 10451 h 11399"/>
                <a:gd name="T112" fmla="*/ 348 w 7831"/>
                <a:gd name="T113" fmla="*/ 10420 h 11399"/>
                <a:gd name="T114" fmla="*/ 270 w 7831"/>
                <a:gd name="T115" fmla="*/ 10400 h 11399"/>
                <a:gd name="T116" fmla="*/ 176 w 7831"/>
                <a:gd name="T117" fmla="*/ 10384 h 11399"/>
                <a:gd name="T118" fmla="*/ 64 w 7831"/>
                <a:gd name="T119" fmla="*/ 10379 h 11399"/>
                <a:gd name="T120" fmla="*/ 0 w 7831"/>
                <a:gd name="T121" fmla="*/ 10247 h 1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31" h="11399">
                  <a:moveTo>
                    <a:pt x="0" y="10247"/>
                  </a:moveTo>
                  <a:lnTo>
                    <a:pt x="0" y="10382"/>
                  </a:lnTo>
                  <a:lnTo>
                    <a:pt x="63" y="649"/>
                  </a:lnTo>
                  <a:lnTo>
                    <a:pt x="67" y="640"/>
                  </a:lnTo>
                  <a:lnTo>
                    <a:pt x="82" y="619"/>
                  </a:lnTo>
                  <a:lnTo>
                    <a:pt x="93" y="603"/>
                  </a:lnTo>
                  <a:lnTo>
                    <a:pt x="108" y="584"/>
                  </a:lnTo>
                  <a:lnTo>
                    <a:pt x="127" y="564"/>
                  </a:lnTo>
                  <a:lnTo>
                    <a:pt x="151" y="541"/>
                  </a:lnTo>
                  <a:lnTo>
                    <a:pt x="177" y="515"/>
                  </a:lnTo>
                  <a:lnTo>
                    <a:pt x="209" y="489"/>
                  </a:lnTo>
                  <a:lnTo>
                    <a:pt x="246" y="460"/>
                  </a:lnTo>
                  <a:lnTo>
                    <a:pt x="287" y="431"/>
                  </a:lnTo>
                  <a:lnTo>
                    <a:pt x="335" y="401"/>
                  </a:lnTo>
                  <a:lnTo>
                    <a:pt x="387" y="370"/>
                  </a:lnTo>
                  <a:lnTo>
                    <a:pt x="446" y="338"/>
                  </a:lnTo>
                  <a:lnTo>
                    <a:pt x="511" y="306"/>
                  </a:lnTo>
                  <a:lnTo>
                    <a:pt x="583" y="276"/>
                  </a:lnTo>
                  <a:lnTo>
                    <a:pt x="661" y="245"/>
                  </a:lnTo>
                  <a:lnTo>
                    <a:pt x="748" y="214"/>
                  </a:lnTo>
                  <a:lnTo>
                    <a:pt x="841" y="186"/>
                  </a:lnTo>
                  <a:lnTo>
                    <a:pt x="943" y="157"/>
                  </a:lnTo>
                  <a:lnTo>
                    <a:pt x="1053" y="131"/>
                  </a:lnTo>
                  <a:lnTo>
                    <a:pt x="1170" y="105"/>
                  </a:lnTo>
                  <a:lnTo>
                    <a:pt x="1297" y="83"/>
                  </a:lnTo>
                  <a:lnTo>
                    <a:pt x="1432" y="62"/>
                  </a:lnTo>
                  <a:lnTo>
                    <a:pt x="1577" y="44"/>
                  </a:lnTo>
                  <a:lnTo>
                    <a:pt x="1732" y="29"/>
                  </a:lnTo>
                  <a:lnTo>
                    <a:pt x="1895" y="16"/>
                  </a:lnTo>
                  <a:lnTo>
                    <a:pt x="2070" y="8"/>
                  </a:lnTo>
                  <a:lnTo>
                    <a:pt x="2254" y="2"/>
                  </a:lnTo>
                  <a:lnTo>
                    <a:pt x="2450" y="0"/>
                  </a:lnTo>
                  <a:lnTo>
                    <a:pt x="2657" y="2"/>
                  </a:lnTo>
                  <a:lnTo>
                    <a:pt x="2665" y="3"/>
                  </a:lnTo>
                  <a:lnTo>
                    <a:pt x="2693" y="8"/>
                  </a:lnTo>
                  <a:lnTo>
                    <a:pt x="2737" y="13"/>
                  </a:lnTo>
                  <a:lnTo>
                    <a:pt x="2799" y="21"/>
                  </a:lnTo>
                  <a:lnTo>
                    <a:pt x="2875" y="34"/>
                  </a:lnTo>
                  <a:lnTo>
                    <a:pt x="2968" y="50"/>
                  </a:lnTo>
                  <a:lnTo>
                    <a:pt x="3075" y="70"/>
                  </a:lnTo>
                  <a:lnTo>
                    <a:pt x="3195" y="94"/>
                  </a:lnTo>
                  <a:lnTo>
                    <a:pt x="3329" y="122"/>
                  </a:lnTo>
                  <a:lnTo>
                    <a:pt x="3476" y="156"/>
                  </a:lnTo>
                  <a:lnTo>
                    <a:pt x="3555" y="175"/>
                  </a:lnTo>
                  <a:lnTo>
                    <a:pt x="3636" y="195"/>
                  </a:lnTo>
                  <a:lnTo>
                    <a:pt x="3720" y="217"/>
                  </a:lnTo>
                  <a:lnTo>
                    <a:pt x="3806" y="240"/>
                  </a:lnTo>
                  <a:lnTo>
                    <a:pt x="3895" y="265"/>
                  </a:lnTo>
                  <a:lnTo>
                    <a:pt x="3987" y="291"/>
                  </a:lnTo>
                  <a:lnTo>
                    <a:pt x="4082" y="319"/>
                  </a:lnTo>
                  <a:lnTo>
                    <a:pt x="4179" y="348"/>
                  </a:lnTo>
                  <a:lnTo>
                    <a:pt x="4278" y="380"/>
                  </a:lnTo>
                  <a:lnTo>
                    <a:pt x="4379" y="412"/>
                  </a:lnTo>
                  <a:lnTo>
                    <a:pt x="4483" y="446"/>
                  </a:lnTo>
                  <a:lnTo>
                    <a:pt x="4589" y="482"/>
                  </a:lnTo>
                  <a:lnTo>
                    <a:pt x="4696" y="519"/>
                  </a:lnTo>
                  <a:lnTo>
                    <a:pt x="4804" y="554"/>
                  </a:lnTo>
                  <a:lnTo>
                    <a:pt x="4910" y="587"/>
                  </a:lnTo>
                  <a:lnTo>
                    <a:pt x="5017" y="620"/>
                  </a:lnTo>
                  <a:lnTo>
                    <a:pt x="5123" y="650"/>
                  </a:lnTo>
                  <a:lnTo>
                    <a:pt x="5229" y="679"/>
                  </a:lnTo>
                  <a:lnTo>
                    <a:pt x="5333" y="707"/>
                  </a:lnTo>
                  <a:lnTo>
                    <a:pt x="5436" y="733"/>
                  </a:lnTo>
                  <a:lnTo>
                    <a:pt x="5539" y="758"/>
                  </a:lnTo>
                  <a:lnTo>
                    <a:pt x="5638" y="781"/>
                  </a:lnTo>
                  <a:lnTo>
                    <a:pt x="5736" y="803"/>
                  </a:lnTo>
                  <a:lnTo>
                    <a:pt x="5833" y="825"/>
                  </a:lnTo>
                  <a:lnTo>
                    <a:pt x="5926" y="845"/>
                  </a:lnTo>
                  <a:lnTo>
                    <a:pt x="6017" y="863"/>
                  </a:lnTo>
                  <a:lnTo>
                    <a:pt x="6104" y="881"/>
                  </a:lnTo>
                  <a:lnTo>
                    <a:pt x="6189" y="897"/>
                  </a:lnTo>
                  <a:lnTo>
                    <a:pt x="6349" y="925"/>
                  </a:lnTo>
                  <a:lnTo>
                    <a:pt x="6493" y="950"/>
                  </a:lnTo>
                  <a:lnTo>
                    <a:pt x="6620" y="970"/>
                  </a:lnTo>
                  <a:lnTo>
                    <a:pt x="6728" y="986"/>
                  </a:lnTo>
                  <a:lnTo>
                    <a:pt x="6816" y="997"/>
                  </a:lnTo>
                  <a:lnTo>
                    <a:pt x="6880" y="1006"/>
                  </a:lnTo>
                  <a:lnTo>
                    <a:pt x="6921" y="1011"/>
                  </a:lnTo>
                  <a:lnTo>
                    <a:pt x="6934" y="1012"/>
                  </a:lnTo>
                  <a:lnTo>
                    <a:pt x="6944" y="1047"/>
                  </a:lnTo>
                  <a:lnTo>
                    <a:pt x="6957" y="1082"/>
                  </a:lnTo>
                  <a:lnTo>
                    <a:pt x="6974" y="1118"/>
                  </a:lnTo>
                  <a:lnTo>
                    <a:pt x="6994" y="1155"/>
                  </a:lnTo>
                  <a:lnTo>
                    <a:pt x="7018" y="1193"/>
                  </a:lnTo>
                  <a:lnTo>
                    <a:pt x="7044" y="1231"/>
                  </a:lnTo>
                  <a:lnTo>
                    <a:pt x="7074" y="1270"/>
                  </a:lnTo>
                  <a:lnTo>
                    <a:pt x="7106" y="1309"/>
                  </a:lnTo>
                  <a:lnTo>
                    <a:pt x="7140" y="1348"/>
                  </a:lnTo>
                  <a:lnTo>
                    <a:pt x="7174" y="1386"/>
                  </a:lnTo>
                  <a:lnTo>
                    <a:pt x="7213" y="1425"/>
                  </a:lnTo>
                  <a:lnTo>
                    <a:pt x="7251" y="1463"/>
                  </a:lnTo>
                  <a:lnTo>
                    <a:pt x="7290" y="1501"/>
                  </a:lnTo>
                  <a:lnTo>
                    <a:pt x="7330" y="1539"/>
                  </a:lnTo>
                  <a:lnTo>
                    <a:pt x="7370" y="1575"/>
                  </a:lnTo>
                  <a:lnTo>
                    <a:pt x="7410" y="1610"/>
                  </a:lnTo>
                  <a:lnTo>
                    <a:pt x="7491" y="1677"/>
                  </a:lnTo>
                  <a:lnTo>
                    <a:pt x="7567" y="1740"/>
                  </a:lnTo>
                  <a:lnTo>
                    <a:pt x="7639" y="1796"/>
                  </a:lnTo>
                  <a:lnTo>
                    <a:pt x="7702" y="1844"/>
                  </a:lnTo>
                  <a:lnTo>
                    <a:pt x="7755" y="1883"/>
                  </a:lnTo>
                  <a:lnTo>
                    <a:pt x="7796" y="1913"/>
                  </a:lnTo>
                  <a:lnTo>
                    <a:pt x="7823" y="1932"/>
                  </a:lnTo>
                  <a:lnTo>
                    <a:pt x="7831" y="1938"/>
                  </a:lnTo>
                  <a:lnTo>
                    <a:pt x="6598" y="11399"/>
                  </a:lnTo>
                  <a:lnTo>
                    <a:pt x="6415" y="11363"/>
                  </a:lnTo>
                  <a:lnTo>
                    <a:pt x="6236" y="11325"/>
                  </a:lnTo>
                  <a:lnTo>
                    <a:pt x="6060" y="11287"/>
                  </a:lnTo>
                  <a:lnTo>
                    <a:pt x="5887" y="11248"/>
                  </a:lnTo>
                  <a:lnTo>
                    <a:pt x="5719" y="11208"/>
                  </a:lnTo>
                  <a:lnTo>
                    <a:pt x="5554" y="11167"/>
                  </a:lnTo>
                  <a:lnTo>
                    <a:pt x="5394" y="11126"/>
                  </a:lnTo>
                  <a:lnTo>
                    <a:pt x="5237" y="11086"/>
                  </a:lnTo>
                  <a:lnTo>
                    <a:pt x="5085" y="11044"/>
                  </a:lnTo>
                  <a:lnTo>
                    <a:pt x="4938" y="11003"/>
                  </a:lnTo>
                  <a:lnTo>
                    <a:pt x="4794" y="10962"/>
                  </a:lnTo>
                  <a:lnTo>
                    <a:pt x="4657" y="10922"/>
                  </a:lnTo>
                  <a:lnTo>
                    <a:pt x="4524" y="10881"/>
                  </a:lnTo>
                  <a:lnTo>
                    <a:pt x="4396" y="10841"/>
                  </a:lnTo>
                  <a:lnTo>
                    <a:pt x="4274" y="10803"/>
                  </a:lnTo>
                  <a:lnTo>
                    <a:pt x="4157" y="10765"/>
                  </a:lnTo>
                  <a:lnTo>
                    <a:pt x="4046" y="10729"/>
                  </a:lnTo>
                  <a:lnTo>
                    <a:pt x="3942" y="10693"/>
                  </a:lnTo>
                  <a:lnTo>
                    <a:pt x="3843" y="10659"/>
                  </a:lnTo>
                  <a:lnTo>
                    <a:pt x="3750" y="10627"/>
                  </a:lnTo>
                  <a:lnTo>
                    <a:pt x="3585" y="10568"/>
                  </a:lnTo>
                  <a:lnTo>
                    <a:pt x="3447" y="10516"/>
                  </a:lnTo>
                  <a:lnTo>
                    <a:pt x="3337" y="10474"/>
                  </a:lnTo>
                  <a:lnTo>
                    <a:pt x="3256" y="10443"/>
                  </a:lnTo>
                  <a:lnTo>
                    <a:pt x="3207" y="10423"/>
                  </a:lnTo>
                  <a:lnTo>
                    <a:pt x="3190" y="10416"/>
                  </a:lnTo>
                  <a:lnTo>
                    <a:pt x="3042" y="10364"/>
                  </a:lnTo>
                  <a:lnTo>
                    <a:pt x="2898" y="10320"/>
                  </a:lnTo>
                  <a:lnTo>
                    <a:pt x="2757" y="10283"/>
                  </a:lnTo>
                  <a:lnTo>
                    <a:pt x="2621" y="10253"/>
                  </a:lnTo>
                  <a:lnTo>
                    <a:pt x="2489" y="10229"/>
                  </a:lnTo>
                  <a:lnTo>
                    <a:pt x="2361" y="10212"/>
                  </a:lnTo>
                  <a:lnTo>
                    <a:pt x="2237" y="10199"/>
                  </a:lnTo>
                  <a:lnTo>
                    <a:pt x="2116" y="10193"/>
                  </a:lnTo>
                  <a:lnTo>
                    <a:pt x="2001" y="10190"/>
                  </a:lnTo>
                  <a:lnTo>
                    <a:pt x="1890" y="10194"/>
                  </a:lnTo>
                  <a:lnTo>
                    <a:pt x="1782" y="10200"/>
                  </a:lnTo>
                  <a:lnTo>
                    <a:pt x="1681" y="10211"/>
                  </a:lnTo>
                  <a:lnTo>
                    <a:pt x="1582" y="10224"/>
                  </a:lnTo>
                  <a:lnTo>
                    <a:pt x="1488" y="10241"/>
                  </a:lnTo>
                  <a:lnTo>
                    <a:pt x="1399" y="10260"/>
                  </a:lnTo>
                  <a:lnTo>
                    <a:pt x="1316" y="10282"/>
                  </a:lnTo>
                  <a:lnTo>
                    <a:pt x="1236" y="10305"/>
                  </a:lnTo>
                  <a:lnTo>
                    <a:pt x="1160" y="10329"/>
                  </a:lnTo>
                  <a:lnTo>
                    <a:pt x="1091" y="10355"/>
                  </a:lnTo>
                  <a:lnTo>
                    <a:pt x="1026" y="10381"/>
                  </a:lnTo>
                  <a:lnTo>
                    <a:pt x="965" y="10407"/>
                  </a:lnTo>
                  <a:lnTo>
                    <a:pt x="910" y="10433"/>
                  </a:lnTo>
                  <a:lnTo>
                    <a:pt x="860" y="10459"/>
                  </a:lnTo>
                  <a:lnTo>
                    <a:pt x="815" y="10483"/>
                  </a:lnTo>
                  <a:lnTo>
                    <a:pt x="774" y="10506"/>
                  </a:lnTo>
                  <a:lnTo>
                    <a:pt x="740" y="10527"/>
                  </a:lnTo>
                  <a:lnTo>
                    <a:pt x="710" y="10545"/>
                  </a:lnTo>
                  <a:lnTo>
                    <a:pt x="685" y="10562"/>
                  </a:lnTo>
                  <a:lnTo>
                    <a:pt x="652" y="10586"/>
                  </a:lnTo>
                  <a:lnTo>
                    <a:pt x="641" y="10594"/>
                  </a:lnTo>
                  <a:lnTo>
                    <a:pt x="616" y="10571"/>
                  </a:lnTo>
                  <a:lnTo>
                    <a:pt x="590" y="10549"/>
                  </a:lnTo>
                  <a:lnTo>
                    <a:pt x="564" y="10528"/>
                  </a:lnTo>
                  <a:lnTo>
                    <a:pt x="538" y="10510"/>
                  </a:lnTo>
                  <a:lnTo>
                    <a:pt x="510" y="10493"/>
                  </a:lnTo>
                  <a:lnTo>
                    <a:pt x="484" y="10478"/>
                  </a:lnTo>
                  <a:lnTo>
                    <a:pt x="456" y="10464"/>
                  </a:lnTo>
                  <a:lnTo>
                    <a:pt x="429" y="10451"/>
                  </a:lnTo>
                  <a:lnTo>
                    <a:pt x="402" y="10439"/>
                  </a:lnTo>
                  <a:lnTo>
                    <a:pt x="375" y="10430"/>
                  </a:lnTo>
                  <a:lnTo>
                    <a:pt x="348" y="10420"/>
                  </a:lnTo>
                  <a:lnTo>
                    <a:pt x="322" y="10413"/>
                  </a:lnTo>
                  <a:lnTo>
                    <a:pt x="295" y="10406"/>
                  </a:lnTo>
                  <a:lnTo>
                    <a:pt x="270" y="10400"/>
                  </a:lnTo>
                  <a:lnTo>
                    <a:pt x="246" y="10395"/>
                  </a:lnTo>
                  <a:lnTo>
                    <a:pt x="221" y="10391"/>
                  </a:lnTo>
                  <a:lnTo>
                    <a:pt x="176" y="10384"/>
                  </a:lnTo>
                  <a:lnTo>
                    <a:pt x="134" y="10381"/>
                  </a:lnTo>
                  <a:lnTo>
                    <a:pt x="96" y="10379"/>
                  </a:lnTo>
                  <a:lnTo>
                    <a:pt x="64" y="10379"/>
                  </a:lnTo>
                  <a:lnTo>
                    <a:pt x="17" y="10381"/>
                  </a:lnTo>
                  <a:lnTo>
                    <a:pt x="0" y="10382"/>
                  </a:lnTo>
                  <a:lnTo>
                    <a:pt x="0" y="102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705C8192-60BA-4FDD-BB8F-D7E5FB4430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7811" y="2124374"/>
              <a:ext cx="1409700" cy="2039938"/>
            </a:xfrm>
            <a:custGeom>
              <a:avLst/>
              <a:gdLst>
                <a:gd name="T0" fmla="*/ 76 w 7990"/>
                <a:gd name="T1" fmla="*/ 680 h 11566"/>
                <a:gd name="T2" fmla="*/ 223 w 7990"/>
                <a:gd name="T3" fmla="*/ 519 h 11566"/>
                <a:gd name="T4" fmla="*/ 610 w 7990"/>
                <a:gd name="T5" fmla="*/ 292 h 11566"/>
                <a:gd name="T6" fmla="*/ 1343 w 7990"/>
                <a:gd name="T7" fmla="*/ 88 h 11566"/>
                <a:gd name="T8" fmla="*/ 2523 w 7990"/>
                <a:gd name="T9" fmla="*/ 0 h 11566"/>
                <a:gd name="T10" fmla="*/ 2962 w 7990"/>
                <a:gd name="T11" fmla="*/ 35 h 11566"/>
                <a:gd name="T12" fmla="*/ 3569 w 7990"/>
                <a:gd name="T13" fmla="*/ 158 h 11566"/>
                <a:gd name="T14" fmla="*/ 4179 w 7990"/>
                <a:gd name="T15" fmla="*/ 321 h 11566"/>
                <a:gd name="T16" fmla="*/ 4903 w 7990"/>
                <a:gd name="T17" fmla="*/ 557 h 11566"/>
                <a:gd name="T18" fmla="*/ 5631 w 7990"/>
                <a:gd name="T19" fmla="*/ 760 h 11566"/>
                <a:gd name="T20" fmla="*/ 6278 w 7990"/>
                <a:gd name="T21" fmla="*/ 897 h 11566"/>
                <a:gd name="T22" fmla="*/ 7005 w 7990"/>
                <a:gd name="T23" fmla="*/ 1011 h 11566"/>
                <a:gd name="T24" fmla="*/ 7142 w 7990"/>
                <a:gd name="T25" fmla="*/ 1206 h 11566"/>
                <a:gd name="T26" fmla="*/ 7351 w 7990"/>
                <a:gd name="T27" fmla="*/ 1459 h 11566"/>
                <a:gd name="T28" fmla="*/ 7694 w 7990"/>
                <a:gd name="T29" fmla="*/ 1760 h 11566"/>
                <a:gd name="T30" fmla="*/ 7990 w 7990"/>
                <a:gd name="T31" fmla="*/ 1978 h 11566"/>
                <a:gd name="T32" fmla="*/ 6131 w 7990"/>
                <a:gd name="T33" fmla="*/ 11440 h 11566"/>
                <a:gd name="T34" fmla="*/ 5024 w 7990"/>
                <a:gd name="T35" fmla="*/ 11162 h 11566"/>
                <a:gd name="T36" fmla="*/ 4139 w 7990"/>
                <a:gd name="T37" fmla="*/ 10891 h 11566"/>
                <a:gd name="T38" fmla="*/ 3326 w 7990"/>
                <a:gd name="T39" fmla="*/ 10598 h 11566"/>
                <a:gd name="T40" fmla="*/ 2685 w 7990"/>
                <a:gd name="T41" fmla="*/ 10404 h 11566"/>
                <a:gd name="T42" fmla="*/ 1871 w 7990"/>
                <a:gd name="T43" fmla="*/ 10351 h 11566"/>
                <a:gd name="T44" fmla="*/ 1268 w 7990"/>
                <a:gd name="T45" fmla="*/ 10474 h 11566"/>
                <a:gd name="T46" fmla="*/ 894 w 7990"/>
                <a:gd name="T47" fmla="*/ 10644 h 11566"/>
                <a:gd name="T48" fmla="*/ 663 w 7990"/>
                <a:gd name="T49" fmla="*/ 10725 h 11566"/>
                <a:gd name="T50" fmla="*/ 497 w 7990"/>
                <a:gd name="T51" fmla="*/ 10608 h 11566"/>
                <a:gd name="T52" fmla="*/ 329 w 7990"/>
                <a:gd name="T53" fmla="*/ 10550 h 11566"/>
                <a:gd name="T54" fmla="*/ 101 w 7990"/>
                <a:gd name="T55" fmla="*/ 10533 h 11566"/>
                <a:gd name="T56" fmla="*/ 205 w 7990"/>
                <a:gd name="T57" fmla="*/ 10380 h 11566"/>
                <a:gd name="T58" fmla="*/ 448 w 7990"/>
                <a:gd name="T59" fmla="*/ 10424 h 11566"/>
                <a:gd name="T60" fmla="*/ 605 w 7990"/>
                <a:gd name="T61" fmla="*/ 10492 h 11566"/>
                <a:gd name="T62" fmla="*/ 745 w 7990"/>
                <a:gd name="T63" fmla="*/ 10557 h 11566"/>
                <a:gd name="T64" fmla="*/ 1018 w 7990"/>
                <a:gd name="T65" fmla="*/ 10410 h 11566"/>
                <a:gd name="T66" fmla="*/ 1478 w 7990"/>
                <a:gd name="T67" fmla="*/ 10258 h 11566"/>
                <a:gd name="T68" fmla="*/ 2111 w 7990"/>
                <a:gd name="T69" fmla="*/ 10190 h 11566"/>
                <a:gd name="T70" fmla="*/ 2906 w 7990"/>
                <a:gd name="T71" fmla="*/ 10298 h 11566"/>
                <a:gd name="T72" fmla="*/ 3438 w 7990"/>
                <a:gd name="T73" fmla="*/ 10478 h 11566"/>
                <a:gd name="T74" fmla="*/ 4236 w 7990"/>
                <a:gd name="T75" fmla="*/ 10761 h 11566"/>
                <a:gd name="T76" fmla="*/ 5135 w 7990"/>
                <a:gd name="T77" fmla="*/ 11034 h 11566"/>
                <a:gd name="T78" fmla="*/ 6256 w 7990"/>
                <a:gd name="T79" fmla="*/ 11311 h 11566"/>
                <a:gd name="T80" fmla="*/ 7640 w 7990"/>
                <a:gd name="T81" fmla="*/ 1910 h 11566"/>
                <a:gd name="T82" fmla="*/ 7273 w 7990"/>
                <a:gd name="T83" fmla="*/ 1591 h 11566"/>
                <a:gd name="T84" fmla="*/ 7063 w 7990"/>
                <a:gd name="T85" fmla="*/ 1356 h 11566"/>
                <a:gd name="T86" fmla="*/ 6897 w 7990"/>
                <a:gd name="T87" fmla="*/ 1152 h 11566"/>
                <a:gd name="T88" fmla="*/ 6085 w 7990"/>
                <a:gd name="T89" fmla="*/ 1016 h 11566"/>
                <a:gd name="T90" fmla="*/ 5486 w 7990"/>
                <a:gd name="T91" fmla="*/ 881 h 11566"/>
                <a:gd name="T92" fmla="*/ 4830 w 7990"/>
                <a:gd name="T93" fmla="*/ 695 h 11566"/>
                <a:gd name="T94" fmla="*/ 4150 w 7990"/>
                <a:gd name="T95" fmla="*/ 471 h 11566"/>
                <a:gd name="T96" fmla="*/ 3562 w 7990"/>
                <a:gd name="T97" fmla="*/ 313 h 11566"/>
                <a:gd name="T98" fmla="*/ 2824 w 7990"/>
                <a:gd name="T99" fmla="*/ 167 h 11566"/>
                <a:gd name="T100" fmla="*/ 2041 w 7990"/>
                <a:gd name="T101" fmla="*/ 164 h 11566"/>
                <a:gd name="T102" fmla="*/ 1157 w 7990"/>
                <a:gd name="T103" fmla="*/ 275 h 11566"/>
                <a:gd name="T104" fmla="*/ 609 w 7990"/>
                <a:gd name="T105" fmla="*/ 451 h 11566"/>
                <a:gd name="T106" fmla="*/ 321 w 7990"/>
                <a:gd name="T107" fmla="*/ 630 h 11566"/>
                <a:gd name="T108" fmla="*/ 215 w 7990"/>
                <a:gd name="T109" fmla="*/ 745 h 1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90" h="11566">
                  <a:moveTo>
                    <a:pt x="0" y="10458"/>
                  </a:moveTo>
                  <a:lnTo>
                    <a:pt x="0" y="10323"/>
                  </a:lnTo>
                  <a:lnTo>
                    <a:pt x="1" y="10323"/>
                  </a:lnTo>
                  <a:lnTo>
                    <a:pt x="63" y="724"/>
                  </a:lnTo>
                  <a:lnTo>
                    <a:pt x="63" y="706"/>
                  </a:lnTo>
                  <a:lnTo>
                    <a:pt x="71" y="690"/>
                  </a:lnTo>
                  <a:lnTo>
                    <a:pt x="76" y="680"/>
                  </a:lnTo>
                  <a:lnTo>
                    <a:pt x="91" y="657"/>
                  </a:lnTo>
                  <a:lnTo>
                    <a:pt x="104" y="640"/>
                  </a:lnTo>
                  <a:lnTo>
                    <a:pt x="120" y="621"/>
                  </a:lnTo>
                  <a:lnTo>
                    <a:pt x="139" y="599"/>
                  </a:lnTo>
                  <a:lnTo>
                    <a:pt x="163" y="574"/>
                  </a:lnTo>
                  <a:lnTo>
                    <a:pt x="191" y="548"/>
                  </a:lnTo>
                  <a:lnTo>
                    <a:pt x="223" y="519"/>
                  </a:lnTo>
                  <a:lnTo>
                    <a:pt x="261" y="488"/>
                  </a:lnTo>
                  <a:lnTo>
                    <a:pt x="305" y="458"/>
                  </a:lnTo>
                  <a:lnTo>
                    <a:pt x="353" y="426"/>
                  </a:lnTo>
                  <a:lnTo>
                    <a:pt x="408" y="393"/>
                  </a:lnTo>
                  <a:lnTo>
                    <a:pt x="469" y="359"/>
                  </a:lnTo>
                  <a:lnTo>
                    <a:pt x="536" y="326"/>
                  </a:lnTo>
                  <a:lnTo>
                    <a:pt x="610" y="292"/>
                  </a:lnTo>
                  <a:lnTo>
                    <a:pt x="692" y="261"/>
                  </a:lnTo>
                  <a:lnTo>
                    <a:pt x="780" y="228"/>
                  </a:lnTo>
                  <a:lnTo>
                    <a:pt x="876" y="197"/>
                  </a:lnTo>
                  <a:lnTo>
                    <a:pt x="981" y="167"/>
                  </a:lnTo>
                  <a:lnTo>
                    <a:pt x="1093" y="139"/>
                  </a:lnTo>
                  <a:lnTo>
                    <a:pt x="1213" y="112"/>
                  </a:lnTo>
                  <a:lnTo>
                    <a:pt x="1343" y="88"/>
                  </a:lnTo>
                  <a:lnTo>
                    <a:pt x="1482" y="66"/>
                  </a:lnTo>
                  <a:lnTo>
                    <a:pt x="1630" y="47"/>
                  </a:lnTo>
                  <a:lnTo>
                    <a:pt x="1788" y="31"/>
                  </a:lnTo>
                  <a:lnTo>
                    <a:pt x="1956" y="17"/>
                  </a:lnTo>
                  <a:lnTo>
                    <a:pt x="2134" y="7"/>
                  </a:lnTo>
                  <a:lnTo>
                    <a:pt x="2324" y="2"/>
                  </a:lnTo>
                  <a:lnTo>
                    <a:pt x="2523" y="0"/>
                  </a:lnTo>
                  <a:lnTo>
                    <a:pt x="2734" y="2"/>
                  </a:lnTo>
                  <a:lnTo>
                    <a:pt x="2740" y="3"/>
                  </a:lnTo>
                  <a:lnTo>
                    <a:pt x="2750" y="4"/>
                  </a:lnTo>
                  <a:lnTo>
                    <a:pt x="2778" y="7"/>
                  </a:lnTo>
                  <a:lnTo>
                    <a:pt x="2823" y="14"/>
                  </a:lnTo>
                  <a:lnTo>
                    <a:pt x="2885" y="22"/>
                  </a:lnTo>
                  <a:lnTo>
                    <a:pt x="2962" y="35"/>
                  </a:lnTo>
                  <a:lnTo>
                    <a:pt x="3055" y="51"/>
                  </a:lnTo>
                  <a:lnTo>
                    <a:pt x="3163" y="70"/>
                  </a:lnTo>
                  <a:lnTo>
                    <a:pt x="3286" y="94"/>
                  </a:lnTo>
                  <a:lnTo>
                    <a:pt x="3351" y="109"/>
                  </a:lnTo>
                  <a:lnTo>
                    <a:pt x="3421" y="124"/>
                  </a:lnTo>
                  <a:lnTo>
                    <a:pt x="3493" y="140"/>
                  </a:lnTo>
                  <a:lnTo>
                    <a:pt x="3569" y="158"/>
                  </a:lnTo>
                  <a:lnTo>
                    <a:pt x="3648" y="177"/>
                  </a:lnTo>
                  <a:lnTo>
                    <a:pt x="3729" y="197"/>
                  </a:lnTo>
                  <a:lnTo>
                    <a:pt x="3814" y="219"/>
                  </a:lnTo>
                  <a:lnTo>
                    <a:pt x="3901" y="243"/>
                  </a:lnTo>
                  <a:lnTo>
                    <a:pt x="3991" y="267"/>
                  </a:lnTo>
                  <a:lnTo>
                    <a:pt x="4084" y="293"/>
                  </a:lnTo>
                  <a:lnTo>
                    <a:pt x="4179" y="321"/>
                  </a:lnTo>
                  <a:lnTo>
                    <a:pt x="4277" y="351"/>
                  </a:lnTo>
                  <a:lnTo>
                    <a:pt x="4376" y="382"/>
                  </a:lnTo>
                  <a:lnTo>
                    <a:pt x="4479" y="415"/>
                  </a:lnTo>
                  <a:lnTo>
                    <a:pt x="4583" y="450"/>
                  </a:lnTo>
                  <a:lnTo>
                    <a:pt x="4690" y="486"/>
                  </a:lnTo>
                  <a:lnTo>
                    <a:pt x="4796" y="522"/>
                  </a:lnTo>
                  <a:lnTo>
                    <a:pt x="4903" y="557"/>
                  </a:lnTo>
                  <a:lnTo>
                    <a:pt x="5009" y="590"/>
                  </a:lnTo>
                  <a:lnTo>
                    <a:pt x="5114" y="622"/>
                  </a:lnTo>
                  <a:lnTo>
                    <a:pt x="5220" y="653"/>
                  </a:lnTo>
                  <a:lnTo>
                    <a:pt x="5325" y="681"/>
                  </a:lnTo>
                  <a:lnTo>
                    <a:pt x="5428" y="709"/>
                  </a:lnTo>
                  <a:lnTo>
                    <a:pt x="5531" y="735"/>
                  </a:lnTo>
                  <a:lnTo>
                    <a:pt x="5631" y="760"/>
                  </a:lnTo>
                  <a:lnTo>
                    <a:pt x="5731" y="783"/>
                  </a:lnTo>
                  <a:lnTo>
                    <a:pt x="5828" y="805"/>
                  </a:lnTo>
                  <a:lnTo>
                    <a:pt x="5923" y="826"/>
                  </a:lnTo>
                  <a:lnTo>
                    <a:pt x="6016" y="845"/>
                  </a:lnTo>
                  <a:lnTo>
                    <a:pt x="6106" y="863"/>
                  </a:lnTo>
                  <a:lnTo>
                    <a:pt x="6193" y="881"/>
                  </a:lnTo>
                  <a:lnTo>
                    <a:pt x="6278" y="897"/>
                  </a:lnTo>
                  <a:lnTo>
                    <a:pt x="6435" y="926"/>
                  </a:lnTo>
                  <a:lnTo>
                    <a:pt x="6579" y="949"/>
                  </a:lnTo>
                  <a:lnTo>
                    <a:pt x="6705" y="969"/>
                  </a:lnTo>
                  <a:lnTo>
                    <a:pt x="6813" y="985"/>
                  </a:lnTo>
                  <a:lnTo>
                    <a:pt x="6899" y="997"/>
                  </a:lnTo>
                  <a:lnTo>
                    <a:pt x="6964" y="1005"/>
                  </a:lnTo>
                  <a:lnTo>
                    <a:pt x="7005" y="1011"/>
                  </a:lnTo>
                  <a:lnTo>
                    <a:pt x="7019" y="1012"/>
                  </a:lnTo>
                  <a:lnTo>
                    <a:pt x="7074" y="1018"/>
                  </a:lnTo>
                  <a:lnTo>
                    <a:pt x="7086" y="1073"/>
                  </a:lnTo>
                  <a:lnTo>
                    <a:pt x="7094" y="1105"/>
                  </a:lnTo>
                  <a:lnTo>
                    <a:pt x="7106" y="1138"/>
                  </a:lnTo>
                  <a:lnTo>
                    <a:pt x="7123" y="1171"/>
                  </a:lnTo>
                  <a:lnTo>
                    <a:pt x="7142" y="1206"/>
                  </a:lnTo>
                  <a:lnTo>
                    <a:pt x="7164" y="1241"/>
                  </a:lnTo>
                  <a:lnTo>
                    <a:pt x="7190" y="1277"/>
                  </a:lnTo>
                  <a:lnTo>
                    <a:pt x="7218" y="1313"/>
                  </a:lnTo>
                  <a:lnTo>
                    <a:pt x="7248" y="1349"/>
                  </a:lnTo>
                  <a:lnTo>
                    <a:pt x="7281" y="1386"/>
                  </a:lnTo>
                  <a:lnTo>
                    <a:pt x="7315" y="1422"/>
                  </a:lnTo>
                  <a:lnTo>
                    <a:pt x="7351" y="1459"/>
                  </a:lnTo>
                  <a:lnTo>
                    <a:pt x="7388" y="1495"/>
                  </a:lnTo>
                  <a:lnTo>
                    <a:pt x="7426" y="1531"/>
                  </a:lnTo>
                  <a:lnTo>
                    <a:pt x="7464" y="1566"/>
                  </a:lnTo>
                  <a:lnTo>
                    <a:pt x="7503" y="1601"/>
                  </a:lnTo>
                  <a:lnTo>
                    <a:pt x="7542" y="1635"/>
                  </a:lnTo>
                  <a:lnTo>
                    <a:pt x="7620" y="1699"/>
                  </a:lnTo>
                  <a:lnTo>
                    <a:pt x="7694" y="1760"/>
                  </a:lnTo>
                  <a:lnTo>
                    <a:pt x="7762" y="1813"/>
                  </a:lnTo>
                  <a:lnTo>
                    <a:pt x="7824" y="1859"/>
                  </a:lnTo>
                  <a:lnTo>
                    <a:pt x="7875" y="1898"/>
                  </a:lnTo>
                  <a:lnTo>
                    <a:pt x="7916" y="1926"/>
                  </a:lnTo>
                  <a:lnTo>
                    <a:pt x="7942" y="1945"/>
                  </a:lnTo>
                  <a:lnTo>
                    <a:pt x="7951" y="1952"/>
                  </a:lnTo>
                  <a:lnTo>
                    <a:pt x="7990" y="1978"/>
                  </a:lnTo>
                  <a:lnTo>
                    <a:pt x="7983" y="2024"/>
                  </a:lnTo>
                  <a:lnTo>
                    <a:pt x="6749" y="11485"/>
                  </a:lnTo>
                  <a:lnTo>
                    <a:pt x="6739" y="11566"/>
                  </a:lnTo>
                  <a:lnTo>
                    <a:pt x="6659" y="11551"/>
                  </a:lnTo>
                  <a:lnTo>
                    <a:pt x="6481" y="11515"/>
                  </a:lnTo>
                  <a:lnTo>
                    <a:pt x="6304" y="11479"/>
                  </a:lnTo>
                  <a:lnTo>
                    <a:pt x="6131" y="11440"/>
                  </a:lnTo>
                  <a:lnTo>
                    <a:pt x="5961" y="11402"/>
                  </a:lnTo>
                  <a:lnTo>
                    <a:pt x="5795" y="11363"/>
                  </a:lnTo>
                  <a:lnTo>
                    <a:pt x="5634" y="11323"/>
                  </a:lnTo>
                  <a:lnTo>
                    <a:pt x="5475" y="11283"/>
                  </a:lnTo>
                  <a:lnTo>
                    <a:pt x="5321" y="11242"/>
                  </a:lnTo>
                  <a:lnTo>
                    <a:pt x="5170" y="11202"/>
                  </a:lnTo>
                  <a:lnTo>
                    <a:pt x="5024" y="11162"/>
                  </a:lnTo>
                  <a:lnTo>
                    <a:pt x="4883" y="11121"/>
                  </a:lnTo>
                  <a:lnTo>
                    <a:pt x="4746" y="11081"/>
                  </a:lnTo>
                  <a:lnTo>
                    <a:pt x="4615" y="11041"/>
                  </a:lnTo>
                  <a:lnTo>
                    <a:pt x="4488" y="11003"/>
                  </a:lnTo>
                  <a:lnTo>
                    <a:pt x="4367" y="10965"/>
                  </a:lnTo>
                  <a:lnTo>
                    <a:pt x="4250" y="10927"/>
                  </a:lnTo>
                  <a:lnTo>
                    <a:pt x="4139" y="10891"/>
                  </a:lnTo>
                  <a:lnTo>
                    <a:pt x="4035" y="10856"/>
                  </a:lnTo>
                  <a:lnTo>
                    <a:pt x="3935" y="10822"/>
                  </a:lnTo>
                  <a:lnTo>
                    <a:pt x="3841" y="10789"/>
                  </a:lnTo>
                  <a:lnTo>
                    <a:pt x="3673" y="10728"/>
                  </a:lnTo>
                  <a:lnTo>
                    <a:pt x="3530" y="10677"/>
                  </a:lnTo>
                  <a:lnTo>
                    <a:pt x="3414" y="10632"/>
                  </a:lnTo>
                  <a:lnTo>
                    <a:pt x="3326" y="10598"/>
                  </a:lnTo>
                  <a:lnTo>
                    <a:pt x="3267" y="10575"/>
                  </a:lnTo>
                  <a:lnTo>
                    <a:pt x="3239" y="10563"/>
                  </a:lnTo>
                  <a:lnTo>
                    <a:pt x="3239" y="10563"/>
                  </a:lnTo>
                  <a:lnTo>
                    <a:pt x="3096" y="10513"/>
                  </a:lnTo>
                  <a:lnTo>
                    <a:pt x="2955" y="10470"/>
                  </a:lnTo>
                  <a:lnTo>
                    <a:pt x="2818" y="10434"/>
                  </a:lnTo>
                  <a:lnTo>
                    <a:pt x="2685" y="10404"/>
                  </a:lnTo>
                  <a:lnTo>
                    <a:pt x="2557" y="10381"/>
                  </a:lnTo>
                  <a:lnTo>
                    <a:pt x="2433" y="10363"/>
                  </a:lnTo>
                  <a:lnTo>
                    <a:pt x="2312" y="10351"/>
                  </a:lnTo>
                  <a:lnTo>
                    <a:pt x="2196" y="10345"/>
                  </a:lnTo>
                  <a:lnTo>
                    <a:pt x="2082" y="10343"/>
                  </a:lnTo>
                  <a:lnTo>
                    <a:pt x="1975" y="10345"/>
                  </a:lnTo>
                  <a:lnTo>
                    <a:pt x="1871" y="10351"/>
                  </a:lnTo>
                  <a:lnTo>
                    <a:pt x="1772" y="10361"/>
                  </a:lnTo>
                  <a:lnTo>
                    <a:pt x="1676" y="10373"/>
                  </a:lnTo>
                  <a:lnTo>
                    <a:pt x="1587" y="10389"/>
                  </a:lnTo>
                  <a:lnTo>
                    <a:pt x="1500" y="10408"/>
                  </a:lnTo>
                  <a:lnTo>
                    <a:pt x="1418" y="10429"/>
                  </a:lnTo>
                  <a:lnTo>
                    <a:pt x="1341" y="10451"/>
                  </a:lnTo>
                  <a:lnTo>
                    <a:pt x="1268" y="10474"/>
                  </a:lnTo>
                  <a:lnTo>
                    <a:pt x="1201" y="10499"/>
                  </a:lnTo>
                  <a:lnTo>
                    <a:pt x="1138" y="10524"/>
                  </a:lnTo>
                  <a:lnTo>
                    <a:pt x="1079" y="10549"/>
                  </a:lnTo>
                  <a:lnTo>
                    <a:pt x="1026" y="10574"/>
                  </a:lnTo>
                  <a:lnTo>
                    <a:pt x="977" y="10598"/>
                  </a:lnTo>
                  <a:lnTo>
                    <a:pt x="933" y="10621"/>
                  </a:lnTo>
                  <a:lnTo>
                    <a:pt x="894" y="10644"/>
                  </a:lnTo>
                  <a:lnTo>
                    <a:pt x="860" y="10665"/>
                  </a:lnTo>
                  <a:lnTo>
                    <a:pt x="831" y="10683"/>
                  </a:lnTo>
                  <a:lnTo>
                    <a:pt x="808" y="10699"/>
                  </a:lnTo>
                  <a:lnTo>
                    <a:pt x="775" y="10722"/>
                  </a:lnTo>
                  <a:lnTo>
                    <a:pt x="765" y="10731"/>
                  </a:lnTo>
                  <a:lnTo>
                    <a:pt x="712" y="10772"/>
                  </a:lnTo>
                  <a:lnTo>
                    <a:pt x="663" y="10725"/>
                  </a:lnTo>
                  <a:lnTo>
                    <a:pt x="641" y="10704"/>
                  </a:lnTo>
                  <a:lnTo>
                    <a:pt x="618" y="10684"/>
                  </a:lnTo>
                  <a:lnTo>
                    <a:pt x="595" y="10666"/>
                  </a:lnTo>
                  <a:lnTo>
                    <a:pt x="570" y="10649"/>
                  </a:lnTo>
                  <a:lnTo>
                    <a:pt x="546" y="10634"/>
                  </a:lnTo>
                  <a:lnTo>
                    <a:pt x="522" y="10620"/>
                  </a:lnTo>
                  <a:lnTo>
                    <a:pt x="497" y="10608"/>
                  </a:lnTo>
                  <a:lnTo>
                    <a:pt x="473" y="10596"/>
                  </a:lnTo>
                  <a:lnTo>
                    <a:pt x="449" y="10586"/>
                  </a:lnTo>
                  <a:lnTo>
                    <a:pt x="424" y="10577"/>
                  </a:lnTo>
                  <a:lnTo>
                    <a:pt x="400" y="10568"/>
                  </a:lnTo>
                  <a:lnTo>
                    <a:pt x="376" y="10562"/>
                  </a:lnTo>
                  <a:lnTo>
                    <a:pt x="352" y="10556"/>
                  </a:lnTo>
                  <a:lnTo>
                    <a:pt x="329" y="10550"/>
                  </a:lnTo>
                  <a:lnTo>
                    <a:pt x="307" y="10545"/>
                  </a:lnTo>
                  <a:lnTo>
                    <a:pt x="285" y="10542"/>
                  </a:lnTo>
                  <a:lnTo>
                    <a:pt x="243" y="10537"/>
                  </a:lnTo>
                  <a:lnTo>
                    <a:pt x="205" y="10533"/>
                  </a:lnTo>
                  <a:lnTo>
                    <a:pt x="172" y="10531"/>
                  </a:lnTo>
                  <a:lnTo>
                    <a:pt x="142" y="10531"/>
                  </a:lnTo>
                  <a:lnTo>
                    <a:pt x="101" y="10533"/>
                  </a:lnTo>
                  <a:lnTo>
                    <a:pt x="85" y="10535"/>
                  </a:lnTo>
                  <a:lnTo>
                    <a:pt x="0" y="10544"/>
                  </a:lnTo>
                  <a:lnTo>
                    <a:pt x="0" y="10458"/>
                  </a:lnTo>
                  <a:close/>
                  <a:moveTo>
                    <a:pt x="215" y="745"/>
                  </a:moveTo>
                  <a:lnTo>
                    <a:pt x="154" y="10379"/>
                  </a:lnTo>
                  <a:lnTo>
                    <a:pt x="178" y="10379"/>
                  </a:lnTo>
                  <a:lnTo>
                    <a:pt x="205" y="10380"/>
                  </a:lnTo>
                  <a:lnTo>
                    <a:pt x="235" y="10382"/>
                  </a:lnTo>
                  <a:lnTo>
                    <a:pt x="267" y="10385"/>
                  </a:lnTo>
                  <a:lnTo>
                    <a:pt x="301" y="10390"/>
                  </a:lnTo>
                  <a:lnTo>
                    <a:pt x="335" y="10396"/>
                  </a:lnTo>
                  <a:lnTo>
                    <a:pt x="371" y="10403"/>
                  </a:lnTo>
                  <a:lnTo>
                    <a:pt x="410" y="10413"/>
                  </a:lnTo>
                  <a:lnTo>
                    <a:pt x="448" y="10424"/>
                  </a:lnTo>
                  <a:lnTo>
                    <a:pt x="487" y="10437"/>
                  </a:lnTo>
                  <a:lnTo>
                    <a:pt x="506" y="10446"/>
                  </a:lnTo>
                  <a:lnTo>
                    <a:pt x="526" y="10453"/>
                  </a:lnTo>
                  <a:lnTo>
                    <a:pt x="546" y="10462"/>
                  </a:lnTo>
                  <a:lnTo>
                    <a:pt x="566" y="10471"/>
                  </a:lnTo>
                  <a:lnTo>
                    <a:pt x="586" y="10482"/>
                  </a:lnTo>
                  <a:lnTo>
                    <a:pt x="605" y="10492"/>
                  </a:lnTo>
                  <a:lnTo>
                    <a:pt x="625" y="10504"/>
                  </a:lnTo>
                  <a:lnTo>
                    <a:pt x="645" y="10515"/>
                  </a:lnTo>
                  <a:lnTo>
                    <a:pt x="664" y="10529"/>
                  </a:lnTo>
                  <a:lnTo>
                    <a:pt x="684" y="10543"/>
                  </a:lnTo>
                  <a:lnTo>
                    <a:pt x="703" y="10557"/>
                  </a:lnTo>
                  <a:lnTo>
                    <a:pt x="723" y="10573"/>
                  </a:lnTo>
                  <a:lnTo>
                    <a:pt x="745" y="10557"/>
                  </a:lnTo>
                  <a:lnTo>
                    <a:pt x="772" y="10540"/>
                  </a:lnTo>
                  <a:lnTo>
                    <a:pt x="803" y="10521"/>
                  </a:lnTo>
                  <a:lnTo>
                    <a:pt x="839" y="10501"/>
                  </a:lnTo>
                  <a:lnTo>
                    <a:pt x="878" y="10478"/>
                  </a:lnTo>
                  <a:lnTo>
                    <a:pt x="920" y="10456"/>
                  </a:lnTo>
                  <a:lnTo>
                    <a:pt x="967" y="10434"/>
                  </a:lnTo>
                  <a:lnTo>
                    <a:pt x="1018" y="10410"/>
                  </a:lnTo>
                  <a:lnTo>
                    <a:pt x="1073" y="10386"/>
                  </a:lnTo>
                  <a:lnTo>
                    <a:pt x="1131" y="10363"/>
                  </a:lnTo>
                  <a:lnTo>
                    <a:pt x="1193" y="10340"/>
                  </a:lnTo>
                  <a:lnTo>
                    <a:pt x="1259" y="10317"/>
                  </a:lnTo>
                  <a:lnTo>
                    <a:pt x="1328" y="10296"/>
                  </a:lnTo>
                  <a:lnTo>
                    <a:pt x="1401" y="10276"/>
                  </a:lnTo>
                  <a:lnTo>
                    <a:pt x="1478" y="10258"/>
                  </a:lnTo>
                  <a:lnTo>
                    <a:pt x="1558" y="10241"/>
                  </a:lnTo>
                  <a:lnTo>
                    <a:pt x="1641" y="10226"/>
                  </a:lnTo>
                  <a:lnTo>
                    <a:pt x="1728" y="10214"/>
                  </a:lnTo>
                  <a:lnTo>
                    <a:pt x="1819" y="10203"/>
                  </a:lnTo>
                  <a:lnTo>
                    <a:pt x="1913" y="10195"/>
                  </a:lnTo>
                  <a:lnTo>
                    <a:pt x="2011" y="10191"/>
                  </a:lnTo>
                  <a:lnTo>
                    <a:pt x="2111" y="10190"/>
                  </a:lnTo>
                  <a:lnTo>
                    <a:pt x="2216" y="10192"/>
                  </a:lnTo>
                  <a:lnTo>
                    <a:pt x="2323" y="10199"/>
                  </a:lnTo>
                  <a:lnTo>
                    <a:pt x="2433" y="10209"/>
                  </a:lnTo>
                  <a:lnTo>
                    <a:pt x="2547" y="10224"/>
                  </a:lnTo>
                  <a:lnTo>
                    <a:pt x="2663" y="10244"/>
                  </a:lnTo>
                  <a:lnTo>
                    <a:pt x="2784" y="10269"/>
                  </a:lnTo>
                  <a:lnTo>
                    <a:pt x="2906" y="10298"/>
                  </a:lnTo>
                  <a:lnTo>
                    <a:pt x="3032" y="10333"/>
                  </a:lnTo>
                  <a:lnTo>
                    <a:pt x="3161" y="10373"/>
                  </a:lnTo>
                  <a:lnTo>
                    <a:pt x="3293" y="10420"/>
                  </a:lnTo>
                  <a:lnTo>
                    <a:pt x="3295" y="10421"/>
                  </a:lnTo>
                  <a:lnTo>
                    <a:pt x="3312" y="10428"/>
                  </a:lnTo>
                  <a:lnTo>
                    <a:pt x="3360" y="10448"/>
                  </a:lnTo>
                  <a:lnTo>
                    <a:pt x="3438" y="10478"/>
                  </a:lnTo>
                  <a:lnTo>
                    <a:pt x="3545" y="10519"/>
                  </a:lnTo>
                  <a:lnTo>
                    <a:pt x="3679" y="10568"/>
                  </a:lnTo>
                  <a:lnTo>
                    <a:pt x="3840" y="10627"/>
                  </a:lnTo>
                  <a:lnTo>
                    <a:pt x="3930" y="10658"/>
                  </a:lnTo>
                  <a:lnTo>
                    <a:pt x="4026" y="10691"/>
                  </a:lnTo>
                  <a:lnTo>
                    <a:pt x="4128" y="10725"/>
                  </a:lnTo>
                  <a:lnTo>
                    <a:pt x="4236" y="10761"/>
                  </a:lnTo>
                  <a:lnTo>
                    <a:pt x="4349" y="10798"/>
                  </a:lnTo>
                  <a:lnTo>
                    <a:pt x="4467" y="10835"/>
                  </a:lnTo>
                  <a:lnTo>
                    <a:pt x="4591" y="10875"/>
                  </a:lnTo>
                  <a:lnTo>
                    <a:pt x="4720" y="10914"/>
                  </a:lnTo>
                  <a:lnTo>
                    <a:pt x="4853" y="10953"/>
                  </a:lnTo>
                  <a:lnTo>
                    <a:pt x="4993" y="10993"/>
                  </a:lnTo>
                  <a:lnTo>
                    <a:pt x="5135" y="11034"/>
                  </a:lnTo>
                  <a:lnTo>
                    <a:pt x="5284" y="11074"/>
                  </a:lnTo>
                  <a:lnTo>
                    <a:pt x="5436" y="11115"/>
                  </a:lnTo>
                  <a:lnTo>
                    <a:pt x="5592" y="11155"/>
                  </a:lnTo>
                  <a:lnTo>
                    <a:pt x="5752" y="11195"/>
                  </a:lnTo>
                  <a:lnTo>
                    <a:pt x="5917" y="11235"/>
                  </a:lnTo>
                  <a:lnTo>
                    <a:pt x="6084" y="11273"/>
                  </a:lnTo>
                  <a:lnTo>
                    <a:pt x="6256" y="11311"/>
                  </a:lnTo>
                  <a:lnTo>
                    <a:pt x="6431" y="11348"/>
                  </a:lnTo>
                  <a:lnTo>
                    <a:pt x="6609" y="11384"/>
                  </a:lnTo>
                  <a:lnTo>
                    <a:pt x="7826" y="2050"/>
                  </a:lnTo>
                  <a:lnTo>
                    <a:pt x="7792" y="2025"/>
                  </a:lnTo>
                  <a:lnTo>
                    <a:pt x="7749" y="1993"/>
                  </a:lnTo>
                  <a:lnTo>
                    <a:pt x="7697" y="1955"/>
                  </a:lnTo>
                  <a:lnTo>
                    <a:pt x="7640" y="1910"/>
                  </a:lnTo>
                  <a:lnTo>
                    <a:pt x="7578" y="1862"/>
                  </a:lnTo>
                  <a:lnTo>
                    <a:pt x="7512" y="1807"/>
                  </a:lnTo>
                  <a:lnTo>
                    <a:pt x="7444" y="1749"/>
                  </a:lnTo>
                  <a:lnTo>
                    <a:pt x="7375" y="1688"/>
                  </a:lnTo>
                  <a:lnTo>
                    <a:pt x="7340" y="1656"/>
                  </a:lnTo>
                  <a:lnTo>
                    <a:pt x="7307" y="1624"/>
                  </a:lnTo>
                  <a:lnTo>
                    <a:pt x="7273" y="1591"/>
                  </a:lnTo>
                  <a:lnTo>
                    <a:pt x="7240" y="1559"/>
                  </a:lnTo>
                  <a:lnTo>
                    <a:pt x="7207" y="1525"/>
                  </a:lnTo>
                  <a:lnTo>
                    <a:pt x="7176" y="1492"/>
                  </a:lnTo>
                  <a:lnTo>
                    <a:pt x="7146" y="1458"/>
                  </a:lnTo>
                  <a:lnTo>
                    <a:pt x="7117" y="1424"/>
                  </a:lnTo>
                  <a:lnTo>
                    <a:pt x="7090" y="1390"/>
                  </a:lnTo>
                  <a:lnTo>
                    <a:pt x="7063" y="1356"/>
                  </a:lnTo>
                  <a:lnTo>
                    <a:pt x="7040" y="1322"/>
                  </a:lnTo>
                  <a:lnTo>
                    <a:pt x="7018" y="1288"/>
                  </a:lnTo>
                  <a:lnTo>
                    <a:pt x="6998" y="1255"/>
                  </a:lnTo>
                  <a:lnTo>
                    <a:pt x="6980" y="1223"/>
                  </a:lnTo>
                  <a:lnTo>
                    <a:pt x="6964" y="1190"/>
                  </a:lnTo>
                  <a:lnTo>
                    <a:pt x="6951" y="1158"/>
                  </a:lnTo>
                  <a:lnTo>
                    <a:pt x="6897" y="1152"/>
                  </a:lnTo>
                  <a:lnTo>
                    <a:pt x="6824" y="1142"/>
                  </a:lnTo>
                  <a:lnTo>
                    <a:pt x="6735" y="1128"/>
                  </a:lnTo>
                  <a:lnTo>
                    <a:pt x="6631" y="1112"/>
                  </a:lnTo>
                  <a:lnTo>
                    <a:pt x="6512" y="1093"/>
                  </a:lnTo>
                  <a:lnTo>
                    <a:pt x="6381" y="1071"/>
                  </a:lnTo>
                  <a:lnTo>
                    <a:pt x="6238" y="1046"/>
                  </a:lnTo>
                  <a:lnTo>
                    <a:pt x="6085" y="1016"/>
                  </a:lnTo>
                  <a:lnTo>
                    <a:pt x="6005" y="999"/>
                  </a:lnTo>
                  <a:lnTo>
                    <a:pt x="5922" y="982"/>
                  </a:lnTo>
                  <a:lnTo>
                    <a:pt x="5839" y="964"/>
                  </a:lnTo>
                  <a:lnTo>
                    <a:pt x="5752" y="945"/>
                  </a:lnTo>
                  <a:lnTo>
                    <a:pt x="5665" y="925"/>
                  </a:lnTo>
                  <a:lnTo>
                    <a:pt x="5575" y="904"/>
                  </a:lnTo>
                  <a:lnTo>
                    <a:pt x="5486" y="881"/>
                  </a:lnTo>
                  <a:lnTo>
                    <a:pt x="5395" y="858"/>
                  </a:lnTo>
                  <a:lnTo>
                    <a:pt x="5301" y="834"/>
                  </a:lnTo>
                  <a:lnTo>
                    <a:pt x="5208" y="808"/>
                  </a:lnTo>
                  <a:lnTo>
                    <a:pt x="5114" y="781"/>
                  </a:lnTo>
                  <a:lnTo>
                    <a:pt x="5020" y="753"/>
                  </a:lnTo>
                  <a:lnTo>
                    <a:pt x="4925" y="725"/>
                  </a:lnTo>
                  <a:lnTo>
                    <a:pt x="4830" y="695"/>
                  </a:lnTo>
                  <a:lnTo>
                    <a:pt x="4735" y="663"/>
                  </a:lnTo>
                  <a:lnTo>
                    <a:pt x="4640" y="631"/>
                  </a:lnTo>
                  <a:lnTo>
                    <a:pt x="4538" y="595"/>
                  </a:lnTo>
                  <a:lnTo>
                    <a:pt x="4438" y="563"/>
                  </a:lnTo>
                  <a:lnTo>
                    <a:pt x="4339" y="531"/>
                  </a:lnTo>
                  <a:lnTo>
                    <a:pt x="4243" y="500"/>
                  </a:lnTo>
                  <a:lnTo>
                    <a:pt x="4150" y="471"/>
                  </a:lnTo>
                  <a:lnTo>
                    <a:pt x="4058" y="445"/>
                  </a:lnTo>
                  <a:lnTo>
                    <a:pt x="3969" y="420"/>
                  </a:lnTo>
                  <a:lnTo>
                    <a:pt x="3882" y="395"/>
                  </a:lnTo>
                  <a:lnTo>
                    <a:pt x="3799" y="373"/>
                  </a:lnTo>
                  <a:lnTo>
                    <a:pt x="3716" y="352"/>
                  </a:lnTo>
                  <a:lnTo>
                    <a:pt x="3638" y="332"/>
                  </a:lnTo>
                  <a:lnTo>
                    <a:pt x="3562" y="313"/>
                  </a:lnTo>
                  <a:lnTo>
                    <a:pt x="3418" y="280"/>
                  </a:lnTo>
                  <a:lnTo>
                    <a:pt x="3286" y="251"/>
                  </a:lnTo>
                  <a:lnTo>
                    <a:pt x="3166" y="227"/>
                  </a:lnTo>
                  <a:lnTo>
                    <a:pt x="3061" y="207"/>
                  </a:lnTo>
                  <a:lnTo>
                    <a:pt x="2968" y="191"/>
                  </a:lnTo>
                  <a:lnTo>
                    <a:pt x="2888" y="178"/>
                  </a:lnTo>
                  <a:lnTo>
                    <a:pt x="2824" y="167"/>
                  </a:lnTo>
                  <a:lnTo>
                    <a:pt x="2775" y="161"/>
                  </a:lnTo>
                  <a:lnTo>
                    <a:pt x="2742" y="157"/>
                  </a:lnTo>
                  <a:lnTo>
                    <a:pt x="2726" y="155"/>
                  </a:lnTo>
                  <a:lnTo>
                    <a:pt x="2541" y="153"/>
                  </a:lnTo>
                  <a:lnTo>
                    <a:pt x="2366" y="154"/>
                  </a:lnTo>
                  <a:lnTo>
                    <a:pt x="2199" y="158"/>
                  </a:lnTo>
                  <a:lnTo>
                    <a:pt x="2041" y="164"/>
                  </a:lnTo>
                  <a:lnTo>
                    <a:pt x="1891" y="174"/>
                  </a:lnTo>
                  <a:lnTo>
                    <a:pt x="1749" y="185"/>
                  </a:lnTo>
                  <a:lnTo>
                    <a:pt x="1616" y="199"/>
                  </a:lnTo>
                  <a:lnTo>
                    <a:pt x="1490" y="216"/>
                  </a:lnTo>
                  <a:lnTo>
                    <a:pt x="1372" y="234"/>
                  </a:lnTo>
                  <a:lnTo>
                    <a:pt x="1261" y="253"/>
                  </a:lnTo>
                  <a:lnTo>
                    <a:pt x="1157" y="275"/>
                  </a:lnTo>
                  <a:lnTo>
                    <a:pt x="1060" y="298"/>
                  </a:lnTo>
                  <a:lnTo>
                    <a:pt x="970" y="322"/>
                  </a:lnTo>
                  <a:lnTo>
                    <a:pt x="885" y="346"/>
                  </a:lnTo>
                  <a:lnTo>
                    <a:pt x="808" y="372"/>
                  </a:lnTo>
                  <a:lnTo>
                    <a:pt x="736" y="398"/>
                  </a:lnTo>
                  <a:lnTo>
                    <a:pt x="670" y="425"/>
                  </a:lnTo>
                  <a:lnTo>
                    <a:pt x="609" y="451"/>
                  </a:lnTo>
                  <a:lnTo>
                    <a:pt x="554" y="479"/>
                  </a:lnTo>
                  <a:lnTo>
                    <a:pt x="504" y="505"/>
                  </a:lnTo>
                  <a:lnTo>
                    <a:pt x="458" y="532"/>
                  </a:lnTo>
                  <a:lnTo>
                    <a:pt x="418" y="557"/>
                  </a:lnTo>
                  <a:lnTo>
                    <a:pt x="381" y="583"/>
                  </a:lnTo>
                  <a:lnTo>
                    <a:pt x="349" y="607"/>
                  </a:lnTo>
                  <a:lnTo>
                    <a:pt x="321" y="630"/>
                  </a:lnTo>
                  <a:lnTo>
                    <a:pt x="296" y="652"/>
                  </a:lnTo>
                  <a:lnTo>
                    <a:pt x="275" y="672"/>
                  </a:lnTo>
                  <a:lnTo>
                    <a:pt x="257" y="691"/>
                  </a:lnTo>
                  <a:lnTo>
                    <a:pt x="242" y="708"/>
                  </a:lnTo>
                  <a:lnTo>
                    <a:pt x="231" y="723"/>
                  </a:lnTo>
                  <a:lnTo>
                    <a:pt x="222" y="735"/>
                  </a:lnTo>
                  <a:lnTo>
                    <a:pt x="215" y="7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56AF371C-CF5F-459D-A1E8-1F54D95AE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461" y="2481562"/>
              <a:ext cx="222250" cy="1630363"/>
            </a:xfrm>
            <a:custGeom>
              <a:avLst/>
              <a:gdLst>
                <a:gd name="T0" fmla="*/ 0 w 1260"/>
                <a:gd name="T1" fmla="*/ 9212 h 9249"/>
                <a:gd name="T2" fmla="*/ 1260 w 1260"/>
                <a:gd name="T3" fmla="*/ 0 h 9249"/>
                <a:gd name="T4" fmla="*/ 1246 w 1260"/>
                <a:gd name="T5" fmla="*/ 101 h 9249"/>
                <a:gd name="T6" fmla="*/ 1209 w 1260"/>
                <a:gd name="T7" fmla="*/ 388 h 9249"/>
                <a:gd name="T8" fmla="*/ 1151 w 1260"/>
                <a:gd name="T9" fmla="*/ 836 h 9249"/>
                <a:gd name="T10" fmla="*/ 1075 w 1260"/>
                <a:gd name="T11" fmla="*/ 1415 h 9249"/>
                <a:gd name="T12" fmla="*/ 985 w 1260"/>
                <a:gd name="T13" fmla="*/ 2103 h 9249"/>
                <a:gd name="T14" fmla="*/ 886 w 1260"/>
                <a:gd name="T15" fmla="*/ 2870 h 9249"/>
                <a:gd name="T16" fmla="*/ 778 w 1260"/>
                <a:gd name="T17" fmla="*/ 3692 h 9249"/>
                <a:gd name="T18" fmla="*/ 667 w 1260"/>
                <a:gd name="T19" fmla="*/ 4541 h 9249"/>
                <a:gd name="T20" fmla="*/ 555 w 1260"/>
                <a:gd name="T21" fmla="*/ 5392 h 9249"/>
                <a:gd name="T22" fmla="*/ 447 w 1260"/>
                <a:gd name="T23" fmla="*/ 6218 h 9249"/>
                <a:gd name="T24" fmla="*/ 344 w 1260"/>
                <a:gd name="T25" fmla="*/ 6993 h 9249"/>
                <a:gd name="T26" fmla="*/ 252 w 1260"/>
                <a:gd name="T27" fmla="*/ 7691 h 9249"/>
                <a:gd name="T28" fmla="*/ 173 w 1260"/>
                <a:gd name="T29" fmla="*/ 8285 h 9249"/>
                <a:gd name="T30" fmla="*/ 111 w 1260"/>
                <a:gd name="T31" fmla="*/ 8749 h 9249"/>
                <a:gd name="T32" fmla="*/ 86 w 1260"/>
                <a:gd name="T33" fmla="*/ 8925 h 9249"/>
                <a:gd name="T34" fmla="*/ 68 w 1260"/>
                <a:gd name="T35" fmla="*/ 9057 h 9249"/>
                <a:gd name="T36" fmla="*/ 55 w 1260"/>
                <a:gd name="T37" fmla="*/ 9144 h 9249"/>
                <a:gd name="T38" fmla="*/ 48 w 1260"/>
                <a:gd name="T39" fmla="*/ 9182 h 9249"/>
                <a:gd name="T40" fmla="*/ 37 w 1260"/>
                <a:gd name="T41" fmla="*/ 9249 h 9249"/>
                <a:gd name="T42" fmla="*/ 0 w 1260"/>
                <a:gd name="T43" fmla="*/ 9212 h 9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0" h="9249">
                  <a:moveTo>
                    <a:pt x="0" y="9212"/>
                  </a:moveTo>
                  <a:lnTo>
                    <a:pt x="1260" y="0"/>
                  </a:lnTo>
                  <a:lnTo>
                    <a:pt x="1246" y="101"/>
                  </a:lnTo>
                  <a:lnTo>
                    <a:pt x="1209" y="388"/>
                  </a:lnTo>
                  <a:lnTo>
                    <a:pt x="1151" y="836"/>
                  </a:lnTo>
                  <a:lnTo>
                    <a:pt x="1075" y="1415"/>
                  </a:lnTo>
                  <a:lnTo>
                    <a:pt x="985" y="2103"/>
                  </a:lnTo>
                  <a:lnTo>
                    <a:pt x="886" y="2870"/>
                  </a:lnTo>
                  <a:lnTo>
                    <a:pt x="778" y="3692"/>
                  </a:lnTo>
                  <a:lnTo>
                    <a:pt x="667" y="4541"/>
                  </a:lnTo>
                  <a:lnTo>
                    <a:pt x="555" y="5392"/>
                  </a:lnTo>
                  <a:lnTo>
                    <a:pt x="447" y="6218"/>
                  </a:lnTo>
                  <a:lnTo>
                    <a:pt x="344" y="6993"/>
                  </a:lnTo>
                  <a:lnTo>
                    <a:pt x="252" y="7691"/>
                  </a:lnTo>
                  <a:lnTo>
                    <a:pt x="173" y="8285"/>
                  </a:lnTo>
                  <a:lnTo>
                    <a:pt x="111" y="8749"/>
                  </a:lnTo>
                  <a:lnTo>
                    <a:pt x="86" y="8925"/>
                  </a:lnTo>
                  <a:lnTo>
                    <a:pt x="68" y="9057"/>
                  </a:lnTo>
                  <a:lnTo>
                    <a:pt x="55" y="9144"/>
                  </a:lnTo>
                  <a:lnTo>
                    <a:pt x="48" y="9182"/>
                  </a:lnTo>
                  <a:lnTo>
                    <a:pt x="37" y="9249"/>
                  </a:lnTo>
                  <a:lnTo>
                    <a:pt x="0" y="92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6AE5D2D7-9B6B-4793-B72C-D92E5D107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424" y="2445049"/>
              <a:ext cx="215900" cy="1614488"/>
            </a:xfrm>
            <a:custGeom>
              <a:avLst/>
              <a:gdLst>
                <a:gd name="T0" fmla="*/ 0 w 1221"/>
                <a:gd name="T1" fmla="*/ 9113 h 9150"/>
                <a:gd name="T2" fmla="*/ 1221 w 1221"/>
                <a:gd name="T3" fmla="*/ 0 h 9150"/>
                <a:gd name="T4" fmla="*/ 1208 w 1221"/>
                <a:gd name="T5" fmla="*/ 101 h 9150"/>
                <a:gd name="T6" fmla="*/ 1172 w 1221"/>
                <a:gd name="T7" fmla="*/ 385 h 9150"/>
                <a:gd name="T8" fmla="*/ 1116 w 1221"/>
                <a:gd name="T9" fmla="*/ 826 h 9150"/>
                <a:gd name="T10" fmla="*/ 1043 w 1221"/>
                <a:gd name="T11" fmla="*/ 1401 h 9150"/>
                <a:gd name="T12" fmla="*/ 957 w 1221"/>
                <a:gd name="T13" fmla="*/ 2080 h 9150"/>
                <a:gd name="T14" fmla="*/ 859 w 1221"/>
                <a:gd name="T15" fmla="*/ 2838 h 9150"/>
                <a:gd name="T16" fmla="*/ 756 w 1221"/>
                <a:gd name="T17" fmla="*/ 3651 h 9150"/>
                <a:gd name="T18" fmla="*/ 648 w 1221"/>
                <a:gd name="T19" fmla="*/ 4491 h 9150"/>
                <a:gd name="T20" fmla="*/ 540 w 1221"/>
                <a:gd name="T21" fmla="*/ 5334 h 9150"/>
                <a:gd name="T22" fmla="*/ 435 w 1221"/>
                <a:gd name="T23" fmla="*/ 6150 h 9150"/>
                <a:gd name="T24" fmla="*/ 336 w 1221"/>
                <a:gd name="T25" fmla="*/ 6917 h 9150"/>
                <a:gd name="T26" fmla="*/ 247 w 1221"/>
                <a:gd name="T27" fmla="*/ 7608 h 9150"/>
                <a:gd name="T28" fmla="*/ 170 w 1221"/>
                <a:gd name="T29" fmla="*/ 8196 h 9150"/>
                <a:gd name="T30" fmla="*/ 109 w 1221"/>
                <a:gd name="T31" fmla="*/ 8655 h 9150"/>
                <a:gd name="T32" fmla="*/ 86 w 1221"/>
                <a:gd name="T33" fmla="*/ 8828 h 9150"/>
                <a:gd name="T34" fmla="*/ 68 w 1221"/>
                <a:gd name="T35" fmla="*/ 8959 h 9150"/>
                <a:gd name="T36" fmla="*/ 56 w 1221"/>
                <a:gd name="T37" fmla="*/ 9046 h 9150"/>
                <a:gd name="T38" fmla="*/ 49 w 1221"/>
                <a:gd name="T39" fmla="*/ 9083 h 9150"/>
                <a:gd name="T40" fmla="*/ 37 w 1221"/>
                <a:gd name="T41" fmla="*/ 9150 h 9150"/>
                <a:gd name="T42" fmla="*/ 0 w 1221"/>
                <a:gd name="T43" fmla="*/ 9113 h 9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1" h="9150">
                  <a:moveTo>
                    <a:pt x="0" y="9113"/>
                  </a:moveTo>
                  <a:lnTo>
                    <a:pt x="1221" y="0"/>
                  </a:lnTo>
                  <a:lnTo>
                    <a:pt x="1208" y="101"/>
                  </a:lnTo>
                  <a:lnTo>
                    <a:pt x="1172" y="385"/>
                  </a:lnTo>
                  <a:lnTo>
                    <a:pt x="1116" y="826"/>
                  </a:lnTo>
                  <a:lnTo>
                    <a:pt x="1043" y="1401"/>
                  </a:lnTo>
                  <a:lnTo>
                    <a:pt x="957" y="2080"/>
                  </a:lnTo>
                  <a:lnTo>
                    <a:pt x="859" y="2838"/>
                  </a:lnTo>
                  <a:lnTo>
                    <a:pt x="756" y="3651"/>
                  </a:lnTo>
                  <a:lnTo>
                    <a:pt x="648" y="4491"/>
                  </a:lnTo>
                  <a:lnTo>
                    <a:pt x="540" y="5334"/>
                  </a:lnTo>
                  <a:lnTo>
                    <a:pt x="435" y="6150"/>
                  </a:lnTo>
                  <a:lnTo>
                    <a:pt x="336" y="6917"/>
                  </a:lnTo>
                  <a:lnTo>
                    <a:pt x="247" y="7608"/>
                  </a:lnTo>
                  <a:lnTo>
                    <a:pt x="170" y="8196"/>
                  </a:lnTo>
                  <a:lnTo>
                    <a:pt x="109" y="8655"/>
                  </a:lnTo>
                  <a:lnTo>
                    <a:pt x="86" y="8828"/>
                  </a:lnTo>
                  <a:lnTo>
                    <a:pt x="68" y="8959"/>
                  </a:lnTo>
                  <a:lnTo>
                    <a:pt x="56" y="9046"/>
                  </a:lnTo>
                  <a:lnTo>
                    <a:pt x="49" y="9083"/>
                  </a:lnTo>
                  <a:lnTo>
                    <a:pt x="37" y="9150"/>
                  </a:lnTo>
                  <a:lnTo>
                    <a:pt x="0" y="911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CE8511C5-A4F5-4BBD-B010-E97E1852F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324" y="2319637"/>
              <a:ext cx="198438" cy="1687513"/>
            </a:xfrm>
            <a:custGeom>
              <a:avLst/>
              <a:gdLst>
                <a:gd name="T0" fmla="*/ 30 w 1127"/>
                <a:gd name="T1" fmla="*/ 9563 h 9563"/>
                <a:gd name="T2" fmla="*/ 1127 w 1127"/>
                <a:gd name="T3" fmla="*/ 135 h 9563"/>
                <a:gd name="T4" fmla="*/ 1121 w 1127"/>
                <a:gd name="T5" fmla="*/ 123 h 9563"/>
                <a:gd name="T6" fmla="*/ 1106 w 1127"/>
                <a:gd name="T7" fmla="*/ 93 h 9563"/>
                <a:gd name="T8" fmla="*/ 1096 w 1127"/>
                <a:gd name="T9" fmla="*/ 71 h 9563"/>
                <a:gd name="T10" fmla="*/ 1087 w 1127"/>
                <a:gd name="T11" fmla="*/ 49 h 9563"/>
                <a:gd name="T12" fmla="*/ 1079 w 1127"/>
                <a:gd name="T13" fmla="*/ 25 h 9563"/>
                <a:gd name="T14" fmla="*/ 1073 w 1127"/>
                <a:gd name="T15" fmla="*/ 0 h 9563"/>
                <a:gd name="T16" fmla="*/ 0 w 1127"/>
                <a:gd name="T17" fmla="*/ 9533 h 9563"/>
                <a:gd name="T18" fmla="*/ 30 w 1127"/>
                <a:gd name="T19" fmla="*/ 9563 h 9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7" h="9563">
                  <a:moveTo>
                    <a:pt x="30" y="9563"/>
                  </a:moveTo>
                  <a:lnTo>
                    <a:pt x="1127" y="135"/>
                  </a:lnTo>
                  <a:lnTo>
                    <a:pt x="1121" y="123"/>
                  </a:lnTo>
                  <a:lnTo>
                    <a:pt x="1106" y="93"/>
                  </a:lnTo>
                  <a:lnTo>
                    <a:pt x="1096" y="71"/>
                  </a:lnTo>
                  <a:lnTo>
                    <a:pt x="1087" y="49"/>
                  </a:lnTo>
                  <a:lnTo>
                    <a:pt x="1079" y="25"/>
                  </a:lnTo>
                  <a:lnTo>
                    <a:pt x="1073" y="0"/>
                  </a:lnTo>
                  <a:lnTo>
                    <a:pt x="0" y="9533"/>
                  </a:lnTo>
                  <a:lnTo>
                    <a:pt x="30" y="956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26F25851-8515-40B5-802C-7D4FACD89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861" y="3834112"/>
              <a:ext cx="1163638" cy="317500"/>
            </a:xfrm>
            <a:custGeom>
              <a:avLst/>
              <a:gdLst>
                <a:gd name="T0" fmla="*/ 6533 w 6597"/>
                <a:gd name="T1" fmla="*/ 1740 h 1802"/>
                <a:gd name="T2" fmla="*/ 6302 w 6597"/>
                <a:gd name="T3" fmla="*/ 1501 h 1802"/>
                <a:gd name="T4" fmla="*/ 6149 w 6597"/>
                <a:gd name="T5" fmla="*/ 1326 h 1802"/>
                <a:gd name="T6" fmla="*/ 6099 w 6597"/>
                <a:gd name="T7" fmla="*/ 1254 h 1802"/>
                <a:gd name="T8" fmla="*/ 6026 w 6597"/>
                <a:gd name="T9" fmla="*/ 1143 h 1802"/>
                <a:gd name="T10" fmla="*/ 5907 w 6597"/>
                <a:gd name="T11" fmla="*/ 998 h 1802"/>
                <a:gd name="T12" fmla="*/ 5808 w 6597"/>
                <a:gd name="T13" fmla="*/ 944 h 1802"/>
                <a:gd name="T14" fmla="*/ 5451 w 6597"/>
                <a:gd name="T15" fmla="*/ 869 h 1802"/>
                <a:gd name="T16" fmla="*/ 4898 w 6597"/>
                <a:gd name="T17" fmla="*/ 747 h 1802"/>
                <a:gd name="T18" fmla="*/ 4318 w 6597"/>
                <a:gd name="T19" fmla="*/ 610 h 1802"/>
                <a:gd name="T20" fmla="*/ 4034 w 6597"/>
                <a:gd name="T21" fmla="*/ 537 h 1802"/>
                <a:gd name="T22" fmla="*/ 3801 w 6597"/>
                <a:gd name="T23" fmla="*/ 476 h 1802"/>
                <a:gd name="T24" fmla="*/ 3456 w 6597"/>
                <a:gd name="T25" fmla="*/ 380 h 1802"/>
                <a:gd name="T26" fmla="*/ 3126 w 6597"/>
                <a:gd name="T27" fmla="*/ 274 h 1802"/>
                <a:gd name="T28" fmla="*/ 3005 w 6597"/>
                <a:gd name="T29" fmla="*/ 225 h 1802"/>
                <a:gd name="T30" fmla="*/ 2885 w 6597"/>
                <a:gd name="T31" fmla="*/ 176 h 1802"/>
                <a:gd name="T32" fmla="*/ 2722 w 6597"/>
                <a:gd name="T33" fmla="*/ 126 h 1802"/>
                <a:gd name="T34" fmla="*/ 2523 w 6597"/>
                <a:gd name="T35" fmla="*/ 79 h 1802"/>
                <a:gd name="T36" fmla="*/ 2298 w 6597"/>
                <a:gd name="T37" fmla="*/ 40 h 1802"/>
                <a:gd name="T38" fmla="*/ 2050 w 6597"/>
                <a:gd name="T39" fmla="*/ 12 h 1802"/>
                <a:gd name="T40" fmla="*/ 1791 w 6597"/>
                <a:gd name="T41" fmla="*/ 0 h 1802"/>
                <a:gd name="T42" fmla="*/ 1525 w 6597"/>
                <a:gd name="T43" fmla="*/ 11 h 1802"/>
                <a:gd name="T44" fmla="*/ 1260 w 6597"/>
                <a:gd name="T45" fmla="*/ 48 h 1802"/>
                <a:gd name="T46" fmla="*/ 1133 w 6597"/>
                <a:gd name="T47" fmla="*/ 67 h 1802"/>
                <a:gd name="T48" fmla="*/ 990 w 6597"/>
                <a:gd name="T49" fmla="*/ 97 h 1802"/>
                <a:gd name="T50" fmla="*/ 812 w 6597"/>
                <a:gd name="T51" fmla="*/ 148 h 1802"/>
                <a:gd name="T52" fmla="*/ 612 w 6597"/>
                <a:gd name="T53" fmla="*/ 223 h 1802"/>
                <a:gd name="T54" fmla="*/ 402 w 6597"/>
                <a:gd name="T55" fmla="*/ 329 h 1802"/>
                <a:gd name="T56" fmla="*/ 193 w 6597"/>
                <a:gd name="T57" fmla="*/ 468 h 1802"/>
                <a:gd name="T58" fmla="*/ 0 w 6597"/>
                <a:gd name="T59" fmla="*/ 647 h 1802"/>
                <a:gd name="T60" fmla="*/ 95 w 6597"/>
                <a:gd name="T61" fmla="*/ 782 h 1802"/>
                <a:gd name="T62" fmla="*/ 245 w 6597"/>
                <a:gd name="T63" fmla="*/ 797 h 1802"/>
                <a:gd name="T64" fmla="*/ 348 w 6597"/>
                <a:gd name="T65" fmla="*/ 824 h 1802"/>
                <a:gd name="T66" fmla="*/ 456 w 6597"/>
                <a:gd name="T67" fmla="*/ 867 h 1802"/>
                <a:gd name="T68" fmla="*/ 564 w 6597"/>
                <a:gd name="T69" fmla="*/ 932 h 1802"/>
                <a:gd name="T70" fmla="*/ 649 w 6597"/>
                <a:gd name="T71" fmla="*/ 990 h 1802"/>
                <a:gd name="T72" fmla="*/ 744 w 6597"/>
                <a:gd name="T73" fmla="*/ 926 h 1802"/>
                <a:gd name="T74" fmla="*/ 894 w 6597"/>
                <a:gd name="T75" fmla="*/ 844 h 1802"/>
                <a:gd name="T76" fmla="*/ 1106 w 6597"/>
                <a:gd name="T77" fmla="*/ 753 h 1802"/>
                <a:gd name="T78" fmla="*/ 1380 w 6597"/>
                <a:gd name="T79" fmla="*/ 669 h 1802"/>
                <a:gd name="T80" fmla="*/ 1712 w 6597"/>
                <a:gd name="T81" fmla="*/ 612 h 1802"/>
                <a:gd name="T82" fmla="*/ 2101 w 6597"/>
                <a:gd name="T83" fmla="*/ 597 h 1802"/>
                <a:gd name="T84" fmla="*/ 2545 w 6597"/>
                <a:gd name="T85" fmla="*/ 641 h 1802"/>
                <a:gd name="T86" fmla="*/ 2702 w 6597"/>
                <a:gd name="T87" fmla="*/ 672 h 1802"/>
                <a:gd name="T88" fmla="*/ 2862 w 6597"/>
                <a:gd name="T89" fmla="*/ 711 h 1802"/>
                <a:gd name="T90" fmla="*/ 3132 w 6597"/>
                <a:gd name="T91" fmla="*/ 795 h 1802"/>
                <a:gd name="T92" fmla="*/ 3499 w 6597"/>
                <a:gd name="T93" fmla="*/ 933 h 1802"/>
                <a:gd name="T94" fmla="*/ 3680 w 6597"/>
                <a:gd name="T95" fmla="*/ 1004 h 1802"/>
                <a:gd name="T96" fmla="*/ 3969 w 6597"/>
                <a:gd name="T97" fmla="*/ 1103 h 1802"/>
                <a:gd name="T98" fmla="*/ 4382 w 6597"/>
                <a:gd name="T99" fmla="*/ 1240 h 1802"/>
                <a:gd name="T100" fmla="*/ 4821 w 6597"/>
                <a:gd name="T101" fmla="*/ 1374 h 1802"/>
                <a:gd name="T102" fmla="*/ 5045 w 6597"/>
                <a:gd name="T103" fmla="*/ 1435 h 1802"/>
                <a:gd name="T104" fmla="*/ 5478 w 6597"/>
                <a:gd name="T105" fmla="*/ 1552 h 1802"/>
                <a:gd name="T106" fmla="*/ 6027 w 6597"/>
                <a:gd name="T107" fmla="*/ 1689 h 1802"/>
                <a:gd name="T108" fmla="*/ 6440 w 6597"/>
                <a:gd name="T109" fmla="*/ 1778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97" h="1802">
                  <a:moveTo>
                    <a:pt x="6561" y="1795"/>
                  </a:moveTo>
                  <a:lnTo>
                    <a:pt x="6597" y="1802"/>
                  </a:lnTo>
                  <a:lnTo>
                    <a:pt x="6580" y="1786"/>
                  </a:lnTo>
                  <a:lnTo>
                    <a:pt x="6533" y="1740"/>
                  </a:lnTo>
                  <a:lnTo>
                    <a:pt x="6467" y="1673"/>
                  </a:lnTo>
                  <a:lnTo>
                    <a:pt x="6386" y="1591"/>
                  </a:lnTo>
                  <a:lnTo>
                    <a:pt x="6344" y="1546"/>
                  </a:lnTo>
                  <a:lnTo>
                    <a:pt x="6302" y="1501"/>
                  </a:lnTo>
                  <a:lnTo>
                    <a:pt x="6259" y="1455"/>
                  </a:lnTo>
                  <a:lnTo>
                    <a:pt x="6220" y="1411"/>
                  </a:lnTo>
                  <a:lnTo>
                    <a:pt x="6182" y="1367"/>
                  </a:lnTo>
                  <a:lnTo>
                    <a:pt x="6149" y="1326"/>
                  </a:lnTo>
                  <a:lnTo>
                    <a:pt x="6135" y="1306"/>
                  </a:lnTo>
                  <a:lnTo>
                    <a:pt x="6121" y="1288"/>
                  </a:lnTo>
                  <a:lnTo>
                    <a:pt x="6109" y="1270"/>
                  </a:lnTo>
                  <a:lnTo>
                    <a:pt x="6099" y="1254"/>
                  </a:lnTo>
                  <a:lnTo>
                    <a:pt x="6080" y="1223"/>
                  </a:lnTo>
                  <a:lnTo>
                    <a:pt x="6062" y="1194"/>
                  </a:lnTo>
                  <a:lnTo>
                    <a:pt x="6044" y="1168"/>
                  </a:lnTo>
                  <a:lnTo>
                    <a:pt x="6026" y="1143"/>
                  </a:lnTo>
                  <a:lnTo>
                    <a:pt x="5993" y="1098"/>
                  </a:lnTo>
                  <a:lnTo>
                    <a:pt x="5962" y="1060"/>
                  </a:lnTo>
                  <a:lnTo>
                    <a:pt x="5934" y="1027"/>
                  </a:lnTo>
                  <a:lnTo>
                    <a:pt x="5907" y="998"/>
                  </a:lnTo>
                  <a:lnTo>
                    <a:pt x="5883" y="975"/>
                  </a:lnTo>
                  <a:lnTo>
                    <a:pt x="5861" y="956"/>
                  </a:lnTo>
                  <a:lnTo>
                    <a:pt x="5847" y="953"/>
                  </a:lnTo>
                  <a:lnTo>
                    <a:pt x="5808" y="944"/>
                  </a:lnTo>
                  <a:lnTo>
                    <a:pt x="5746" y="932"/>
                  </a:lnTo>
                  <a:lnTo>
                    <a:pt x="5664" y="915"/>
                  </a:lnTo>
                  <a:lnTo>
                    <a:pt x="5566" y="894"/>
                  </a:lnTo>
                  <a:lnTo>
                    <a:pt x="5451" y="869"/>
                  </a:lnTo>
                  <a:lnTo>
                    <a:pt x="5324" y="842"/>
                  </a:lnTo>
                  <a:lnTo>
                    <a:pt x="5189" y="812"/>
                  </a:lnTo>
                  <a:lnTo>
                    <a:pt x="5046" y="780"/>
                  </a:lnTo>
                  <a:lnTo>
                    <a:pt x="4898" y="747"/>
                  </a:lnTo>
                  <a:lnTo>
                    <a:pt x="4749" y="713"/>
                  </a:lnTo>
                  <a:lnTo>
                    <a:pt x="4601" y="678"/>
                  </a:lnTo>
                  <a:lnTo>
                    <a:pt x="4456" y="644"/>
                  </a:lnTo>
                  <a:lnTo>
                    <a:pt x="4318" y="610"/>
                  </a:lnTo>
                  <a:lnTo>
                    <a:pt x="4188" y="577"/>
                  </a:lnTo>
                  <a:lnTo>
                    <a:pt x="4069" y="546"/>
                  </a:lnTo>
                  <a:lnTo>
                    <a:pt x="4061" y="543"/>
                  </a:lnTo>
                  <a:lnTo>
                    <a:pt x="4034" y="537"/>
                  </a:lnTo>
                  <a:lnTo>
                    <a:pt x="3993" y="526"/>
                  </a:lnTo>
                  <a:lnTo>
                    <a:pt x="3939" y="512"/>
                  </a:lnTo>
                  <a:lnTo>
                    <a:pt x="3875" y="495"/>
                  </a:lnTo>
                  <a:lnTo>
                    <a:pt x="3801" y="476"/>
                  </a:lnTo>
                  <a:lnTo>
                    <a:pt x="3720" y="454"/>
                  </a:lnTo>
                  <a:lnTo>
                    <a:pt x="3635" y="431"/>
                  </a:lnTo>
                  <a:lnTo>
                    <a:pt x="3546" y="405"/>
                  </a:lnTo>
                  <a:lnTo>
                    <a:pt x="3456" y="380"/>
                  </a:lnTo>
                  <a:lnTo>
                    <a:pt x="3367" y="353"/>
                  </a:lnTo>
                  <a:lnTo>
                    <a:pt x="3281" y="326"/>
                  </a:lnTo>
                  <a:lnTo>
                    <a:pt x="3200" y="299"/>
                  </a:lnTo>
                  <a:lnTo>
                    <a:pt x="3126" y="274"/>
                  </a:lnTo>
                  <a:lnTo>
                    <a:pt x="3092" y="261"/>
                  </a:lnTo>
                  <a:lnTo>
                    <a:pt x="3060" y="248"/>
                  </a:lnTo>
                  <a:lnTo>
                    <a:pt x="3032" y="237"/>
                  </a:lnTo>
                  <a:lnTo>
                    <a:pt x="3005" y="225"/>
                  </a:lnTo>
                  <a:lnTo>
                    <a:pt x="2980" y="213"/>
                  </a:lnTo>
                  <a:lnTo>
                    <a:pt x="2951" y="201"/>
                  </a:lnTo>
                  <a:lnTo>
                    <a:pt x="2920" y="189"/>
                  </a:lnTo>
                  <a:lnTo>
                    <a:pt x="2885" y="176"/>
                  </a:lnTo>
                  <a:lnTo>
                    <a:pt x="2848" y="164"/>
                  </a:lnTo>
                  <a:lnTo>
                    <a:pt x="2809" y="152"/>
                  </a:lnTo>
                  <a:lnTo>
                    <a:pt x="2766" y="139"/>
                  </a:lnTo>
                  <a:lnTo>
                    <a:pt x="2722" y="126"/>
                  </a:lnTo>
                  <a:lnTo>
                    <a:pt x="2675" y="114"/>
                  </a:lnTo>
                  <a:lnTo>
                    <a:pt x="2627" y="102"/>
                  </a:lnTo>
                  <a:lnTo>
                    <a:pt x="2576" y="90"/>
                  </a:lnTo>
                  <a:lnTo>
                    <a:pt x="2523" y="79"/>
                  </a:lnTo>
                  <a:lnTo>
                    <a:pt x="2469" y="68"/>
                  </a:lnTo>
                  <a:lnTo>
                    <a:pt x="2413" y="58"/>
                  </a:lnTo>
                  <a:lnTo>
                    <a:pt x="2356" y="48"/>
                  </a:lnTo>
                  <a:lnTo>
                    <a:pt x="2298" y="40"/>
                  </a:lnTo>
                  <a:lnTo>
                    <a:pt x="2238" y="31"/>
                  </a:lnTo>
                  <a:lnTo>
                    <a:pt x="2176" y="24"/>
                  </a:lnTo>
                  <a:lnTo>
                    <a:pt x="2114" y="17"/>
                  </a:lnTo>
                  <a:lnTo>
                    <a:pt x="2050" y="12"/>
                  </a:lnTo>
                  <a:lnTo>
                    <a:pt x="1987" y="7"/>
                  </a:lnTo>
                  <a:lnTo>
                    <a:pt x="1922" y="4"/>
                  </a:lnTo>
                  <a:lnTo>
                    <a:pt x="1857" y="1"/>
                  </a:lnTo>
                  <a:lnTo>
                    <a:pt x="1791" y="0"/>
                  </a:lnTo>
                  <a:lnTo>
                    <a:pt x="1725" y="1"/>
                  </a:lnTo>
                  <a:lnTo>
                    <a:pt x="1658" y="4"/>
                  </a:lnTo>
                  <a:lnTo>
                    <a:pt x="1591" y="7"/>
                  </a:lnTo>
                  <a:lnTo>
                    <a:pt x="1525" y="11"/>
                  </a:lnTo>
                  <a:lnTo>
                    <a:pt x="1458" y="18"/>
                  </a:lnTo>
                  <a:lnTo>
                    <a:pt x="1393" y="26"/>
                  </a:lnTo>
                  <a:lnTo>
                    <a:pt x="1326" y="36"/>
                  </a:lnTo>
                  <a:lnTo>
                    <a:pt x="1260" y="48"/>
                  </a:lnTo>
                  <a:lnTo>
                    <a:pt x="1252" y="49"/>
                  </a:lnTo>
                  <a:lnTo>
                    <a:pt x="1227" y="52"/>
                  </a:lnTo>
                  <a:lnTo>
                    <a:pt x="1186" y="58"/>
                  </a:lnTo>
                  <a:lnTo>
                    <a:pt x="1133" y="67"/>
                  </a:lnTo>
                  <a:lnTo>
                    <a:pt x="1101" y="72"/>
                  </a:lnTo>
                  <a:lnTo>
                    <a:pt x="1066" y="80"/>
                  </a:lnTo>
                  <a:lnTo>
                    <a:pt x="1029" y="88"/>
                  </a:lnTo>
                  <a:lnTo>
                    <a:pt x="990" y="97"/>
                  </a:lnTo>
                  <a:lnTo>
                    <a:pt x="949" y="107"/>
                  </a:lnTo>
                  <a:lnTo>
                    <a:pt x="905" y="120"/>
                  </a:lnTo>
                  <a:lnTo>
                    <a:pt x="860" y="133"/>
                  </a:lnTo>
                  <a:lnTo>
                    <a:pt x="812" y="148"/>
                  </a:lnTo>
                  <a:lnTo>
                    <a:pt x="763" y="165"/>
                  </a:lnTo>
                  <a:lnTo>
                    <a:pt x="714" y="182"/>
                  </a:lnTo>
                  <a:lnTo>
                    <a:pt x="663" y="202"/>
                  </a:lnTo>
                  <a:lnTo>
                    <a:pt x="612" y="223"/>
                  </a:lnTo>
                  <a:lnTo>
                    <a:pt x="559" y="246"/>
                  </a:lnTo>
                  <a:lnTo>
                    <a:pt x="508" y="272"/>
                  </a:lnTo>
                  <a:lnTo>
                    <a:pt x="455" y="299"/>
                  </a:lnTo>
                  <a:lnTo>
                    <a:pt x="402" y="329"/>
                  </a:lnTo>
                  <a:lnTo>
                    <a:pt x="349" y="360"/>
                  </a:lnTo>
                  <a:lnTo>
                    <a:pt x="296" y="393"/>
                  </a:lnTo>
                  <a:lnTo>
                    <a:pt x="244" y="430"/>
                  </a:lnTo>
                  <a:lnTo>
                    <a:pt x="193" y="468"/>
                  </a:lnTo>
                  <a:lnTo>
                    <a:pt x="143" y="509"/>
                  </a:lnTo>
                  <a:lnTo>
                    <a:pt x="94" y="552"/>
                  </a:lnTo>
                  <a:lnTo>
                    <a:pt x="46" y="598"/>
                  </a:lnTo>
                  <a:lnTo>
                    <a:pt x="0" y="647"/>
                  </a:lnTo>
                  <a:lnTo>
                    <a:pt x="0" y="786"/>
                  </a:lnTo>
                  <a:lnTo>
                    <a:pt x="17" y="783"/>
                  </a:lnTo>
                  <a:lnTo>
                    <a:pt x="62" y="781"/>
                  </a:lnTo>
                  <a:lnTo>
                    <a:pt x="95" y="782"/>
                  </a:lnTo>
                  <a:lnTo>
                    <a:pt x="132" y="783"/>
                  </a:lnTo>
                  <a:lnTo>
                    <a:pt x="174" y="788"/>
                  </a:lnTo>
                  <a:lnTo>
                    <a:pt x="221" y="793"/>
                  </a:lnTo>
                  <a:lnTo>
                    <a:pt x="245" y="797"/>
                  </a:lnTo>
                  <a:lnTo>
                    <a:pt x="270" y="802"/>
                  </a:lnTo>
                  <a:lnTo>
                    <a:pt x="295" y="809"/>
                  </a:lnTo>
                  <a:lnTo>
                    <a:pt x="321" y="815"/>
                  </a:lnTo>
                  <a:lnTo>
                    <a:pt x="348" y="824"/>
                  </a:lnTo>
                  <a:lnTo>
                    <a:pt x="374" y="832"/>
                  </a:lnTo>
                  <a:lnTo>
                    <a:pt x="401" y="843"/>
                  </a:lnTo>
                  <a:lnTo>
                    <a:pt x="428" y="854"/>
                  </a:lnTo>
                  <a:lnTo>
                    <a:pt x="456" y="867"/>
                  </a:lnTo>
                  <a:lnTo>
                    <a:pt x="483" y="881"/>
                  </a:lnTo>
                  <a:lnTo>
                    <a:pt x="510" y="896"/>
                  </a:lnTo>
                  <a:lnTo>
                    <a:pt x="537" y="913"/>
                  </a:lnTo>
                  <a:lnTo>
                    <a:pt x="564" y="932"/>
                  </a:lnTo>
                  <a:lnTo>
                    <a:pt x="590" y="952"/>
                  </a:lnTo>
                  <a:lnTo>
                    <a:pt x="615" y="973"/>
                  </a:lnTo>
                  <a:lnTo>
                    <a:pt x="641" y="997"/>
                  </a:lnTo>
                  <a:lnTo>
                    <a:pt x="649" y="990"/>
                  </a:lnTo>
                  <a:lnTo>
                    <a:pt x="675" y="972"/>
                  </a:lnTo>
                  <a:lnTo>
                    <a:pt x="694" y="958"/>
                  </a:lnTo>
                  <a:lnTo>
                    <a:pt x="717" y="943"/>
                  </a:lnTo>
                  <a:lnTo>
                    <a:pt x="744" y="926"/>
                  </a:lnTo>
                  <a:lnTo>
                    <a:pt x="775" y="907"/>
                  </a:lnTo>
                  <a:lnTo>
                    <a:pt x="811" y="887"/>
                  </a:lnTo>
                  <a:lnTo>
                    <a:pt x="850" y="866"/>
                  </a:lnTo>
                  <a:lnTo>
                    <a:pt x="894" y="844"/>
                  </a:lnTo>
                  <a:lnTo>
                    <a:pt x="941" y="822"/>
                  </a:lnTo>
                  <a:lnTo>
                    <a:pt x="992" y="798"/>
                  </a:lnTo>
                  <a:lnTo>
                    <a:pt x="1048" y="775"/>
                  </a:lnTo>
                  <a:lnTo>
                    <a:pt x="1106" y="753"/>
                  </a:lnTo>
                  <a:lnTo>
                    <a:pt x="1170" y="730"/>
                  </a:lnTo>
                  <a:lnTo>
                    <a:pt x="1236" y="709"/>
                  </a:lnTo>
                  <a:lnTo>
                    <a:pt x="1306" y="688"/>
                  </a:lnTo>
                  <a:lnTo>
                    <a:pt x="1380" y="669"/>
                  </a:lnTo>
                  <a:lnTo>
                    <a:pt x="1458" y="652"/>
                  </a:lnTo>
                  <a:lnTo>
                    <a:pt x="1539" y="636"/>
                  </a:lnTo>
                  <a:lnTo>
                    <a:pt x="1624" y="622"/>
                  </a:lnTo>
                  <a:lnTo>
                    <a:pt x="1712" y="612"/>
                  </a:lnTo>
                  <a:lnTo>
                    <a:pt x="1805" y="603"/>
                  </a:lnTo>
                  <a:lnTo>
                    <a:pt x="1900" y="598"/>
                  </a:lnTo>
                  <a:lnTo>
                    <a:pt x="2000" y="596"/>
                  </a:lnTo>
                  <a:lnTo>
                    <a:pt x="2101" y="597"/>
                  </a:lnTo>
                  <a:lnTo>
                    <a:pt x="2208" y="601"/>
                  </a:lnTo>
                  <a:lnTo>
                    <a:pt x="2317" y="611"/>
                  </a:lnTo>
                  <a:lnTo>
                    <a:pt x="2429" y="623"/>
                  </a:lnTo>
                  <a:lnTo>
                    <a:pt x="2545" y="641"/>
                  </a:lnTo>
                  <a:lnTo>
                    <a:pt x="2665" y="665"/>
                  </a:lnTo>
                  <a:lnTo>
                    <a:pt x="2669" y="665"/>
                  </a:lnTo>
                  <a:lnTo>
                    <a:pt x="2682" y="668"/>
                  </a:lnTo>
                  <a:lnTo>
                    <a:pt x="2702" y="672"/>
                  </a:lnTo>
                  <a:lnTo>
                    <a:pt x="2730" y="678"/>
                  </a:lnTo>
                  <a:lnTo>
                    <a:pt x="2767" y="687"/>
                  </a:lnTo>
                  <a:lnTo>
                    <a:pt x="2811" y="698"/>
                  </a:lnTo>
                  <a:lnTo>
                    <a:pt x="2862" y="711"/>
                  </a:lnTo>
                  <a:lnTo>
                    <a:pt x="2920" y="728"/>
                  </a:lnTo>
                  <a:lnTo>
                    <a:pt x="2984" y="747"/>
                  </a:lnTo>
                  <a:lnTo>
                    <a:pt x="3055" y="770"/>
                  </a:lnTo>
                  <a:lnTo>
                    <a:pt x="3132" y="795"/>
                  </a:lnTo>
                  <a:lnTo>
                    <a:pt x="3216" y="824"/>
                  </a:lnTo>
                  <a:lnTo>
                    <a:pt x="3305" y="856"/>
                  </a:lnTo>
                  <a:lnTo>
                    <a:pt x="3399" y="893"/>
                  </a:lnTo>
                  <a:lnTo>
                    <a:pt x="3499" y="933"/>
                  </a:lnTo>
                  <a:lnTo>
                    <a:pt x="3604" y="977"/>
                  </a:lnTo>
                  <a:lnTo>
                    <a:pt x="3612" y="980"/>
                  </a:lnTo>
                  <a:lnTo>
                    <a:pt x="3639" y="989"/>
                  </a:lnTo>
                  <a:lnTo>
                    <a:pt x="3680" y="1004"/>
                  </a:lnTo>
                  <a:lnTo>
                    <a:pt x="3735" y="1023"/>
                  </a:lnTo>
                  <a:lnTo>
                    <a:pt x="3803" y="1046"/>
                  </a:lnTo>
                  <a:lnTo>
                    <a:pt x="3881" y="1074"/>
                  </a:lnTo>
                  <a:lnTo>
                    <a:pt x="3969" y="1103"/>
                  </a:lnTo>
                  <a:lnTo>
                    <a:pt x="4064" y="1135"/>
                  </a:lnTo>
                  <a:lnTo>
                    <a:pt x="4165" y="1169"/>
                  </a:lnTo>
                  <a:lnTo>
                    <a:pt x="4272" y="1204"/>
                  </a:lnTo>
                  <a:lnTo>
                    <a:pt x="4382" y="1240"/>
                  </a:lnTo>
                  <a:lnTo>
                    <a:pt x="4493" y="1275"/>
                  </a:lnTo>
                  <a:lnTo>
                    <a:pt x="4604" y="1309"/>
                  </a:lnTo>
                  <a:lnTo>
                    <a:pt x="4714" y="1343"/>
                  </a:lnTo>
                  <a:lnTo>
                    <a:pt x="4821" y="1374"/>
                  </a:lnTo>
                  <a:lnTo>
                    <a:pt x="4924" y="1402"/>
                  </a:lnTo>
                  <a:lnTo>
                    <a:pt x="4938" y="1406"/>
                  </a:lnTo>
                  <a:lnTo>
                    <a:pt x="4980" y="1417"/>
                  </a:lnTo>
                  <a:lnTo>
                    <a:pt x="5045" y="1435"/>
                  </a:lnTo>
                  <a:lnTo>
                    <a:pt x="5131" y="1458"/>
                  </a:lnTo>
                  <a:lnTo>
                    <a:pt x="5234" y="1487"/>
                  </a:lnTo>
                  <a:lnTo>
                    <a:pt x="5350" y="1518"/>
                  </a:lnTo>
                  <a:lnTo>
                    <a:pt x="5478" y="1552"/>
                  </a:lnTo>
                  <a:lnTo>
                    <a:pt x="5612" y="1586"/>
                  </a:lnTo>
                  <a:lnTo>
                    <a:pt x="5751" y="1621"/>
                  </a:lnTo>
                  <a:lnTo>
                    <a:pt x="5890" y="1656"/>
                  </a:lnTo>
                  <a:lnTo>
                    <a:pt x="6027" y="1689"/>
                  </a:lnTo>
                  <a:lnTo>
                    <a:pt x="6159" y="1720"/>
                  </a:lnTo>
                  <a:lnTo>
                    <a:pt x="6280" y="1746"/>
                  </a:lnTo>
                  <a:lnTo>
                    <a:pt x="6390" y="1769"/>
                  </a:lnTo>
                  <a:lnTo>
                    <a:pt x="6440" y="1778"/>
                  </a:lnTo>
                  <a:lnTo>
                    <a:pt x="6486" y="1786"/>
                  </a:lnTo>
                  <a:lnTo>
                    <a:pt x="6526" y="1791"/>
                  </a:lnTo>
                  <a:lnTo>
                    <a:pt x="6561" y="17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4D11D46D-39C2-432D-B564-AB98BB0AA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8924" y="3827762"/>
              <a:ext cx="1177925" cy="331788"/>
            </a:xfrm>
            <a:custGeom>
              <a:avLst/>
              <a:gdLst>
                <a:gd name="T0" fmla="*/ 6069 w 6678"/>
                <a:gd name="T1" fmla="*/ 1772 h 1883"/>
                <a:gd name="T2" fmla="*/ 5026 w 6678"/>
                <a:gd name="T3" fmla="*/ 1501 h 1883"/>
                <a:gd name="T4" fmla="*/ 4301 w 6678"/>
                <a:gd name="T5" fmla="*/ 1283 h 1883"/>
                <a:gd name="T6" fmla="*/ 3640 w 6678"/>
                <a:gd name="T7" fmla="*/ 1059 h 1883"/>
                <a:gd name="T8" fmla="*/ 3083 w 6678"/>
                <a:gd name="T9" fmla="*/ 848 h 1883"/>
                <a:gd name="T10" fmla="*/ 2702 w 6678"/>
                <a:gd name="T11" fmla="*/ 745 h 1883"/>
                <a:gd name="T12" fmla="*/ 2060 w 6678"/>
                <a:gd name="T13" fmla="*/ 676 h 1883"/>
                <a:gd name="T14" fmla="*/ 1322 w 6678"/>
                <a:gd name="T15" fmla="*/ 777 h 1883"/>
                <a:gd name="T16" fmla="*/ 864 w 6678"/>
                <a:gd name="T17" fmla="*/ 965 h 1883"/>
                <a:gd name="T18" fmla="*/ 687 w 6678"/>
                <a:gd name="T19" fmla="*/ 1077 h 1883"/>
                <a:gd name="T20" fmla="*/ 559 w 6678"/>
                <a:gd name="T21" fmla="*/ 990 h 1883"/>
                <a:gd name="T22" fmla="*/ 341 w 6678"/>
                <a:gd name="T23" fmla="*/ 891 h 1883"/>
                <a:gd name="T24" fmla="*/ 47 w 6678"/>
                <a:gd name="T25" fmla="*/ 865 h 1883"/>
                <a:gd name="T26" fmla="*/ 0 w 6678"/>
                <a:gd name="T27" fmla="*/ 833 h 1883"/>
                <a:gd name="T28" fmla="*/ 102 w 6678"/>
                <a:gd name="T29" fmla="*/ 566 h 1883"/>
                <a:gd name="T30" fmla="*/ 560 w 6678"/>
                <a:gd name="T31" fmla="*/ 261 h 1883"/>
                <a:gd name="T32" fmla="*/ 990 w 6678"/>
                <a:gd name="T33" fmla="*/ 105 h 1883"/>
                <a:gd name="T34" fmla="*/ 1349 w 6678"/>
                <a:gd name="T35" fmla="*/ 38 h 1883"/>
                <a:gd name="T36" fmla="*/ 1851 w 6678"/>
                <a:gd name="T37" fmla="*/ 0 h 1883"/>
                <a:gd name="T38" fmla="*/ 2391 w 6678"/>
                <a:gd name="T39" fmla="*/ 47 h 1883"/>
                <a:gd name="T40" fmla="*/ 2914 w 6678"/>
                <a:gd name="T41" fmla="*/ 171 h 1883"/>
                <a:gd name="T42" fmla="*/ 3255 w 6678"/>
                <a:gd name="T43" fmla="*/ 302 h 1883"/>
                <a:gd name="T44" fmla="*/ 3989 w 6678"/>
                <a:gd name="T45" fmla="*/ 513 h 1883"/>
                <a:gd name="T46" fmla="*/ 4495 w 6678"/>
                <a:gd name="T47" fmla="*/ 642 h 1883"/>
                <a:gd name="T48" fmla="*/ 5684 w 6678"/>
                <a:gd name="T49" fmla="*/ 909 h 1883"/>
                <a:gd name="T50" fmla="*/ 5949 w 6678"/>
                <a:gd name="T51" fmla="*/ 985 h 1883"/>
                <a:gd name="T52" fmla="*/ 6134 w 6678"/>
                <a:gd name="T53" fmla="*/ 1212 h 1883"/>
                <a:gd name="T54" fmla="*/ 6326 w 6678"/>
                <a:gd name="T55" fmla="*/ 1463 h 1883"/>
                <a:gd name="T56" fmla="*/ 6670 w 6678"/>
                <a:gd name="T57" fmla="*/ 1819 h 1883"/>
                <a:gd name="T58" fmla="*/ 6666 w 6678"/>
                <a:gd name="T59" fmla="*/ 1870 h 1883"/>
                <a:gd name="T60" fmla="*/ 6353 w 6678"/>
                <a:gd name="T61" fmla="*/ 1613 h 1883"/>
                <a:gd name="T62" fmla="*/ 6104 w 6678"/>
                <a:gd name="T63" fmla="*/ 1315 h 1883"/>
                <a:gd name="T64" fmla="*/ 5947 w 6678"/>
                <a:gd name="T65" fmla="*/ 1097 h 1883"/>
                <a:gd name="T66" fmla="*/ 5416 w 6678"/>
                <a:gd name="T67" fmla="*/ 935 h 1883"/>
                <a:gd name="T68" fmla="*/ 4212 w 6678"/>
                <a:gd name="T69" fmla="*/ 655 h 1883"/>
                <a:gd name="T70" fmla="*/ 3748 w 6678"/>
                <a:gd name="T71" fmla="*/ 533 h 1883"/>
                <a:gd name="T72" fmla="*/ 3083 w 6678"/>
                <a:gd name="T73" fmla="*/ 325 h 1883"/>
                <a:gd name="T74" fmla="*/ 2741 w 6678"/>
                <a:gd name="T75" fmla="*/ 203 h 1883"/>
                <a:gd name="T76" fmla="*/ 2168 w 6678"/>
                <a:gd name="T77" fmla="*/ 100 h 1883"/>
                <a:gd name="T78" fmla="*/ 1689 w 6678"/>
                <a:gd name="T79" fmla="*/ 84 h 1883"/>
                <a:gd name="T80" fmla="*/ 1302 w 6678"/>
                <a:gd name="T81" fmla="*/ 128 h 1883"/>
                <a:gd name="T82" fmla="*/ 974 w 6678"/>
                <a:gd name="T83" fmla="*/ 193 h 1883"/>
                <a:gd name="T84" fmla="*/ 556 w 6678"/>
                <a:gd name="T85" fmla="*/ 352 h 1883"/>
                <a:gd name="T86" fmla="*/ 125 w 6678"/>
                <a:gd name="T87" fmla="*/ 658 h 1883"/>
                <a:gd name="T88" fmla="*/ 299 w 6678"/>
                <a:gd name="T89" fmla="*/ 799 h 1883"/>
                <a:gd name="T90" fmla="*/ 512 w 6678"/>
                <a:gd name="T91" fmla="*/ 870 h 1883"/>
                <a:gd name="T92" fmla="*/ 718 w 6678"/>
                <a:gd name="T93" fmla="*/ 961 h 1883"/>
                <a:gd name="T94" fmla="*/ 1084 w 6678"/>
                <a:gd name="T95" fmla="*/ 774 h 1883"/>
                <a:gd name="T96" fmla="*/ 1676 w 6678"/>
                <a:gd name="T97" fmla="*/ 620 h 1883"/>
                <a:gd name="T98" fmla="*/ 2500 w 6678"/>
                <a:gd name="T99" fmla="*/ 627 h 1883"/>
                <a:gd name="T100" fmla="*/ 2860 w 6678"/>
                <a:gd name="T101" fmla="*/ 698 h 1883"/>
                <a:gd name="T102" fmla="*/ 3553 w 6678"/>
                <a:gd name="T103" fmla="*/ 935 h 1883"/>
                <a:gd name="T104" fmla="*/ 4132 w 6678"/>
                <a:gd name="T105" fmla="*/ 1142 h 1883"/>
                <a:gd name="T106" fmla="*/ 4976 w 6678"/>
                <a:gd name="T107" fmla="*/ 1403 h 1883"/>
                <a:gd name="T108" fmla="*/ 5730 w 6678"/>
                <a:gd name="T109" fmla="*/ 1604 h 1883"/>
                <a:gd name="T110" fmla="*/ 6519 w 6678"/>
                <a:gd name="T111" fmla="*/ 1783 h 1883"/>
                <a:gd name="T112" fmla="*/ 5003 w 6678"/>
                <a:gd name="T113" fmla="*/ 1453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78" h="1883">
                  <a:moveTo>
                    <a:pt x="6629" y="1882"/>
                  </a:moveTo>
                  <a:lnTo>
                    <a:pt x="6594" y="1875"/>
                  </a:lnTo>
                  <a:lnTo>
                    <a:pt x="6558" y="1871"/>
                  </a:lnTo>
                  <a:lnTo>
                    <a:pt x="6518" y="1865"/>
                  </a:lnTo>
                  <a:lnTo>
                    <a:pt x="6474" y="1857"/>
                  </a:lnTo>
                  <a:lnTo>
                    <a:pt x="6425" y="1849"/>
                  </a:lnTo>
                  <a:lnTo>
                    <a:pt x="6317" y="1828"/>
                  </a:lnTo>
                  <a:lnTo>
                    <a:pt x="6198" y="1801"/>
                  </a:lnTo>
                  <a:lnTo>
                    <a:pt x="6069" y="1772"/>
                  </a:lnTo>
                  <a:lnTo>
                    <a:pt x="5936" y="1739"/>
                  </a:lnTo>
                  <a:lnTo>
                    <a:pt x="5798" y="1705"/>
                  </a:lnTo>
                  <a:lnTo>
                    <a:pt x="5663" y="1671"/>
                  </a:lnTo>
                  <a:lnTo>
                    <a:pt x="5529" y="1636"/>
                  </a:lnTo>
                  <a:lnTo>
                    <a:pt x="5404" y="1603"/>
                  </a:lnTo>
                  <a:lnTo>
                    <a:pt x="5287" y="1572"/>
                  </a:lnTo>
                  <a:lnTo>
                    <a:pt x="5184" y="1544"/>
                  </a:lnTo>
                  <a:lnTo>
                    <a:pt x="5095" y="1521"/>
                  </a:lnTo>
                  <a:lnTo>
                    <a:pt x="5026" y="1501"/>
                  </a:lnTo>
                  <a:lnTo>
                    <a:pt x="4977" y="1488"/>
                  </a:lnTo>
                  <a:lnTo>
                    <a:pt x="4955" y="1481"/>
                  </a:lnTo>
                  <a:lnTo>
                    <a:pt x="4953" y="1481"/>
                  </a:lnTo>
                  <a:lnTo>
                    <a:pt x="4851" y="1453"/>
                  </a:lnTo>
                  <a:lnTo>
                    <a:pt x="4744" y="1421"/>
                  </a:lnTo>
                  <a:lnTo>
                    <a:pt x="4633" y="1388"/>
                  </a:lnTo>
                  <a:lnTo>
                    <a:pt x="4522" y="1354"/>
                  </a:lnTo>
                  <a:lnTo>
                    <a:pt x="4411" y="1318"/>
                  </a:lnTo>
                  <a:lnTo>
                    <a:pt x="4301" y="1283"/>
                  </a:lnTo>
                  <a:lnTo>
                    <a:pt x="4194" y="1248"/>
                  </a:lnTo>
                  <a:lnTo>
                    <a:pt x="4092" y="1214"/>
                  </a:lnTo>
                  <a:lnTo>
                    <a:pt x="3997" y="1183"/>
                  </a:lnTo>
                  <a:lnTo>
                    <a:pt x="3909" y="1152"/>
                  </a:lnTo>
                  <a:lnTo>
                    <a:pt x="3830" y="1125"/>
                  </a:lnTo>
                  <a:lnTo>
                    <a:pt x="3762" y="1102"/>
                  </a:lnTo>
                  <a:lnTo>
                    <a:pt x="3707" y="1082"/>
                  </a:lnTo>
                  <a:lnTo>
                    <a:pt x="3666" y="1068"/>
                  </a:lnTo>
                  <a:lnTo>
                    <a:pt x="3640" y="1059"/>
                  </a:lnTo>
                  <a:lnTo>
                    <a:pt x="3630" y="1055"/>
                  </a:lnTo>
                  <a:lnTo>
                    <a:pt x="3630" y="1055"/>
                  </a:lnTo>
                  <a:lnTo>
                    <a:pt x="3628" y="1054"/>
                  </a:lnTo>
                  <a:lnTo>
                    <a:pt x="3523" y="1010"/>
                  </a:lnTo>
                  <a:lnTo>
                    <a:pt x="3425" y="971"/>
                  </a:lnTo>
                  <a:lnTo>
                    <a:pt x="3331" y="935"/>
                  </a:lnTo>
                  <a:lnTo>
                    <a:pt x="3243" y="902"/>
                  </a:lnTo>
                  <a:lnTo>
                    <a:pt x="3161" y="873"/>
                  </a:lnTo>
                  <a:lnTo>
                    <a:pt x="3083" y="848"/>
                  </a:lnTo>
                  <a:lnTo>
                    <a:pt x="3014" y="827"/>
                  </a:lnTo>
                  <a:lnTo>
                    <a:pt x="2949" y="807"/>
                  </a:lnTo>
                  <a:lnTo>
                    <a:pt x="2892" y="791"/>
                  </a:lnTo>
                  <a:lnTo>
                    <a:pt x="2842" y="778"/>
                  </a:lnTo>
                  <a:lnTo>
                    <a:pt x="2799" y="766"/>
                  </a:lnTo>
                  <a:lnTo>
                    <a:pt x="2763" y="758"/>
                  </a:lnTo>
                  <a:lnTo>
                    <a:pt x="2734" y="751"/>
                  </a:lnTo>
                  <a:lnTo>
                    <a:pt x="2714" y="747"/>
                  </a:lnTo>
                  <a:lnTo>
                    <a:pt x="2702" y="745"/>
                  </a:lnTo>
                  <a:lnTo>
                    <a:pt x="2697" y="744"/>
                  </a:lnTo>
                  <a:lnTo>
                    <a:pt x="2697" y="744"/>
                  </a:lnTo>
                  <a:lnTo>
                    <a:pt x="2696" y="744"/>
                  </a:lnTo>
                  <a:lnTo>
                    <a:pt x="2582" y="723"/>
                  </a:lnTo>
                  <a:lnTo>
                    <a:pt x="2471" y="705"/>
                  </a:lnTo>
                  <a:lnTo>
                    <a:pt x="2364" y="692"/>
                  </a:lnTo>
                  <a:lnTo>
                    <a:pt x="2260" y="682"/>
                  </a:lnTo>
                  <a:lnTo>
                    <a:pt x="2158" y="677"/>
                  </a:lnTo>
                  <a:lnTo>
                    <a:pt x="2060" y="676"/>
                  </a:lnTo>
                  <a:lnTo>
                    <a:pt x="1965" y="677"/>
                  </a:lnTo>
                  <a:lnTo>
                    <a:pt x="1873" y="681"/>
                  </a:lnTo>
                  <a:lnTo>
                    <a:pt x="1784" y="689"/>
                  </a:lnTo>
                  <a:lnTo>
                    <a:pt x="1698" y="698"/>
                  </a:lnTo>
                  <a:lnTo>
                    <a:pt x="1617" y="710"/>
                  </a:lnTo>
                  <a:lnTo>
                    <a:pt x="1537" y="725"/>
                  </a:lnTo>
                  <a:lnTo>
                    <a:pt x="1462" y="741"/>
                  </a:lnTo>
                  <a:lnTo>
                    <a:pt x="1390" y="758"/>
                  </a:lnTo>
                  <a:lnTo>
                    <a:pt x="1322" y="777"/>
                  </a:lnTo>
                  <a:lnTo>
                    <a:pt x="1257" y="796"/>
                  </a:lnTo>
                  <a:lnTo>
                    <a:pt x="1196" y="817"/>
                  </a:lnTo>
                  <a:lnTo>
                    <a:pt x="1138" y="838"/>
                  </a:lnTo>
                  <a:lnTo>
                    <a:pt x="1083" y="860"/>
                  </a:lnTo>
                  <a:lnTo>
                    <a:pt x="1032" y="882"/>
                  </a:lnTo>
                  <a:lnTo>
                    <a:pt x="984" y="904"/>
                  </a:lnTo>
                  <a:lnTo>
                    <a:pt x="941" y="925"/>
                  </a:lnTo>
                  <a:lnTo>
                    <a:pt x="901" y="945"/>
                  </a:lnTo>
                  <a:lnTo>
                    <a:pt x="864" y="965"/>
                  </a:lnTo>
                  <a:lnTo>
                    <a:pt x="831" y="984"/>
                  </a:lnTo>
                  <a:lnTo>
                    <a:pt x="802" y="1002"/>
                  </a:lnTo>
                  <a:lnTo>
                    <a:pt x="777" y="1018"/>
                  </a:lnTo>
                  <a:lnTo>
                    <a:pt x="756" y="1032"/>
                  </a:lnTo>
                  <a:lnTo>
                    <a:pt x="724" y="1054"/>
                  </a:lnTo>
                  <a:lnTo>
                    <a:pt x="708" y="1067"/>
                  </a:lnTo>
                  <a:lnTo>
                    <a:pt x="702" y="1071"/>
                  </a:lnTo>
                  <a:lnTo>
                    <a:pt x="695" y="1074"/>
                  </a:lnTo>
                  <a:lnTo>
                    <a:pt x="687" y="1077"/>
                  </a:lnTo>
                  <a:lnTo>
                    <a:pt x="680" y="1078"/>
                  </a:lnTo>
                  <a:lnTo>
                    <a:pt x="672" y="1077"/>
                  </a:lnTo>
                  <a:lnTo>
                    <a:pt x="665" y="1074"/>
                  </a:lnTo>
                  <a:lnTo>
                    <a:pt x="659" y="1071"/>
                  </a:lnTo>
                  <a:lnTo>
                    <a:pt x="652" y="1066"/>
                  </a:lnTo>
                  <a:lnTo>
                    <a:pt x="629" y="1045"/>
                  </a:lnTo>
                  <a:lnTo>
                    <a:pt x="607" y="1025"/>
                  </a:lnTo>
                  <a:lnTo>
                    <a:pt x="582" y="1007"/>
                  </a:lnTo>
                  <a:lnTo>
                    <a:pt x="559" y="990"/>
                  </a:lnTo>
                  <a:lnTo>
                    <a:pt x="535" y="974"/>
                  </a:lnTo>
                  <a:lnTo>
                    <a:pt x="511" y="960"/>
                  </a:lnTo>
                  <a:lnTo>
                    <a:pt x="486" y="947"/>
                  </a:lnTo>
                  <a:lnTo>
                    <a:pt x="462" y="935"/>
                  </a:lnTo>
                  <a:lnTo>
                    <a:pt x="438" y="924"/>
                  </a:lnTo>
                  <a:lnTo>
                    <a:pt x="413" y="914"/>
                  </a:lnTo>
                  <a:lnTo>
                    <a:pt x="389" y="906"/>
                  </a:lnTo>
                  <a:lnTo>
                    <a:pt x="365" y="899"/>
                  </a:lnTo>
                  <a:lnTo>
                    <a:pt x="341" y="891"/>
                  </a:lnTo>
                  <a:lnTo>
                    <a:pt x="318" y="886"/>
                  </a:lnTo>
                  <a:lnTo>
                    <a:pt x="295" y="881"/>
                  </a:lnTo>
                  <a:lnTo>
                    <a:pt x="273" y="876"/>
                  </a:lnTo>
                  <a:lnTo>
                    <a:pt x="230" y="870"/>
                  </a:lnTo>
                  <a:lnTo>
                    <a:pt x="190" y="866"/>
                  </a:lnTo>
                  <a:lnTo>
                    <a:pt x="154" y="863"/>
                  </a:lnTo>
                  <a:lnTo>
                    <a:pt x="122" y="862"/>
                  </a:lnTo>
                  <a:lnTo>
                    <a:pt x="73" y="863"/>
                  </a:lnTo>
                  <a:lnTo>
                    <a:pt x="47" y="865"/>
                  </a:lnTo>
                  <a:lnTo>
                    <a:pt x="43" y="866"/>
                  </a:lnTo>
                  <a:lnTo>
                    <a:pt x="40" y="866"/>
                  </a:lnTo>
                  <a:lnTo>
                    <a:pt x="31" y="865"/>
                  </a:lnTo>
                  <a:lnTo>
                    <a:pt x="24" y="863"/>
                  </a:lnTo>
                  <a:lnTo>
                    <a:pt x="17" y="859"/>
                  </a:lnTo>
                  <a:lnTo>
                    <a:pt x="11" y="854"/>
                  </a:lnTo>
                  <a:lnTo>
                    <a:pt x="6" y="848"/>
                  </a:lnTo>
                  <a:lnTo>
                    <a:pt x="3" y="841"/>
                  </a:lnTo>
                  <a:lnTo>
                    <a:pt x="0" y="833"/>
                  </a:lnTo>
                  <a:lnTo>
                    <a:pt x="0" y="826"/>
                  </a:lnTo>
                  <a:lnTo>
                    <a:pt x="0" y="687"/>
                  </a:lnTo>
                  <a:lnTo>
                    <a:pt x="0" y="687"/>
                  </a:lnTo>
                  <a:lnTo>
                    <a:pt x="0" y="679"/>
                  </a:lnTo>
                  <a:lnTo>
                    <a:pt x="2" y="673"/>
                  </a:lnTo>
                  <a:lnTo>
                    <a:pt x="5" y="666"/>
                  </a:lnTo>
                  <a:lnTo>
                    <a:pt x="10" y="659"/>
                  </a:lnTo>
                  <a:lnTo>
                    <a:pt x="56" y="611"/>
                  </a:lnTo>
                  <a:lnTo>
                    <a:pt x="102" y="566"/>
                  </a:lnTo>
                  <a:lnTo>
                    <a:pt x="151" y="524"/>
                  </a:lnTo>
                  <a:lnTo>
                    <a:pt x="200" y="482"/>
                  </a:lnTo>
                  <a:lnTo>
                    <a:pt x="250" y="444"/>
                  </a:lnTo>
                  <a:lnTo>
                    <a:pt x="301" y="408"/>
                  </a:lnTo>
                  <a:lnTo>
                    <a:pt x="353" y="375"/>
                  </a:lnTo>
                  <a:lnTo>
                    <a:pt x="405" y="343"/>
                  </a:lnTo>
                  <a:lnTo>
                    <a:pt x="457" y="314"/>
                  </a:lnTo>
                  <a:lnTo>
                    <a:pt x="508" y="286"/>
                  </a:lnTo>
                  <a:lnTo>
                    <a:pt x="560" y="261"/>
                  </a:lnTo>
                  <a:lnTo>
                    <a:pt x="612" y="236"/>
                  </a:lnTo>
                  <a:lnTo>
                    <a:pt x="663" y="215"/>
                  </a:lnTo>
                  <a:lnTo>
                    <a:pt x="714" y="194"/>
                  </a:lnTo>
                  <a:lnTo>
                    <a:pt x="762" y="176"/>
                  </a:lnTo>
                  <a:lnTo>
                    <a:pt x="811" y="159"/>
                  </a:lnTo>
                  <a:lnTo>
                    <a:pt x="857" y="143"/>
                  </a:lnTo>
                  <a:lnTo>
                    <a:pt x="904" y="129"/>
                  </a:lnTo>
                  <a:lnTo>
                    <a:pt x="947" y="117"/>
                  </a:lnTo>
                  <a:lnTo>
                    <a:pt x="990" y="105"/>
                  </a:lnTo>
                  <a:lnTo>
                    <a:pt x="1030" y="96"/>
                  </a:lnTo>
                  <a:lnTo>
                    <a:pt x="1069" y="87"/>
                  </a:lnTo>
                  <a:lnTo>
                    <a:pt x="1104" y="79"/>
                  </a:lnTo>
                  <a:lnTo>
                    <a:pt x="1138" y="72"/>
                  </a:lnTo>
                  <a:lnTo>
                    <a:pt x="1196" y="62"/>
                  </a:lnTo>
                  <a:lnTo>
                    <a:pt x="1243" y="54"/>
                  </a:lnTo>
                  <a:lnTo>
                    <a:pt x="1276" y="50"/>
                  </a:lnTo>
                  <a:lnTo>
                    <a:pt x="1294" y="48"/>
                  </a:lnTo>
                  <a:lnTo>
                    <a:pt x="1349" y="38"/>
                  </a:lnTo>
                  <a:lnTo>
                    <a:pt x="1404" y="30"/>
                  </a:lnTo>
                  <a:lnTo>
                    <a:pt x="1460" y="21"/>
                  </a:lnTo>
                  <a:lnTo>
                    <a:pt x="1516" y="15"/>
                  </a:lnTo>
                  <a:lnTo>
                    <a:pt x="1572" y="11"/>
                  </a:lnTo>
                  <a:lnTo>
                    <a:pt x="1628" y="7"/>
                  </a:lnTo>
                  <a:lnTo>
                    <a:pt x="1684" y="3"/>
                  </a:lnTo>
                  <a:lnTo>
                    <a:pt x="1740" y="1"/>
                  </a:lnTo>
                  <a:lnTo>
                    <a:pt x="1795" y="0"/>
                  </a:lnTo>
                  <a:lnTo>
                    <a:pt x="1851" y="0"/>
                  </a:lnTo>
                  <a:lnTo>
                    <a:pt x="1906" y="1"/>
                  </a:lnTo>
                  <a:lnTo>
                    <a:pt x="1961" y="3"/>
                  </a:lnTo>
                  <a:lnTo>
                    <a:pt x="2015" y="7"/>
                  </a:lnTo>
                  <a:lnTo>
                    <a:pt x="2069" y="10"/>
                  </a:lnTo>
                  <a:lnTo>
                    <a:pt x="2123" y="14"/>
                  </a:lnTo>
                  <a:lnTo>
                    <a:pt x="2176" y="19"/>
                  </a:lnTo>
                  <a:lnTo>
                    <a:pt x="2249" y="27"/>
                  </a:lnTo>
                  <a:lnTo>
                    <a:pt x="2321" y="36"/>
                  </a:lnTo>
                  <a:lnTo>
                    <a:pt x="2391" y="47"/>
                  </a:lnTo>
                  <a:lnTo>
                    <a:pt x="2460" y="58"/>
                  </a:lnTo>
                  <a:lnTo>
                    <a:pt x="2525" y="70"/>
                  </a:lnTo>
                  <a:lnTo>
                    <a:pt x="2590" y="84"/>
                  </a:lnTo>
                  <a:lnTo>
                    <a:pt x="2651" y="97"/>
                  </a:lnTo>
                  <a:lnTo>
                    <a:pt x="2709" y="111"/>
                  </a:lnTo>
                  <a:lnTo>
                    <a:pt x="2765" y="125"/>
                  </a:lnTo>
                  <a:lnTo>
                    <a:pt x="2818" y="140"/>
                  </a:lnTo>
                  <a:lnTo>
                    <a:pt x="2868" y="156"/>
                  </a:lnTo>
                  <a:lnTo>
                    <a:pt x="2914" y="171"/>
                  </a:lnTo>
                  <a:lnTo>
                    <a:pt x="2958" y="186"/>
                  </a:lnTo>
                  <a:lnTo>
                    <a:pt x="2997" y="199"/>
                  </a:lnTo>
                  <a:lnTo>
                    <a:pt x="3032" y="214"/>
                  </a:lnTo>
                  <a:lnTo>
                    <a:pt x="3062" y="228"/>
                  </a:lnTo>
                  <a:lnTo>
                    <a:pt x="3088" y="240"/>
                  </a:lnTo>
                  <a:lnTo>
                    <a:pt x="3116" y="251"/>
                  </a:lnTo>
                  <a:lnTo>
                    <a:pt x="3148" y="264"/>
                  </a:lnTo>
                  <a:lnTo>
                    <a:pt x="3181" y="276"/>
                  </a:lnTo>
                  <a:lnTo>
                    <a:pt x="3255" y="302"/>
                  </a:lnTo>
                  <a:lnTo>
                    <a:pt x="3335" y="329"/>
                  </a:lnTo>
                  <a:lnTo>
                    <a:pt x="3420" y="355"/>
                  </a:lnTo>
                  <a:lnTo>
                    <a:pt x="3509" y="382"/>
                  </a:lnTo>
                  <a:lnTo>
                    <a:pt x="3597" y="407"/>
                  </a:lnTo>
                  <a:lnTo>
                    <a:pt x="3685" y="431"/>
                  </a:lnTo>
                  <a:lnTo>
                    <a:pt x="3771" y="456"/>
                  </a:lnTo>
                  <a:lnTo>
                    <a:pt x="3851" y="477"/>
                  </a:lnTo>
                  <a:lnTo>
                    <a:pt x="3924" y="496"/>
                  </a:lnTo>
                  <a:lnTo>
                    <a:pt x="3989" y="513"/>
                  </a:lnTo>
                  <a:lnTo>
                    <a:pt x="4043" y="527"/>
                  </a:lnTo>
                  <a:lnTo>
                    <a:pt x="4084" y="537"/>
                  </a:lnTo>
                  <a:lnTo>
                    <a:pt x="4109" y="544"/>
                  </a:lnTo>
                  <a:lnTo>
                    <a:pt x="4119" y="546"/>
                  </a:lnTo>
                  <a:lnTo>
                    <a:pt x="4119" y="546"/>
                  </a:lnTo>
                  <a:lnTo>
                    <a:pt x="4120" y="547"/>
                  </a:lnTo>
                  <a:lnTo>
                    <a:pt x="4235" y="578"/>
                  </a:lnTo>
                  <a:lnTo>
                    <a:pt x="4361" y="609"/>
                  </a:lnTo>
                  <a:lnTo>
                    <a:pt x="4495" y="642"/>
                  </a:lnTo>
                  <a:lnTo>
                    <a:pt x="4636" y="676"/>
                  </a:lnTo>
                  <a:lnTo>
                    <a:pt x="4780" y="709"/>
                  </a:lnTo>
                  <a:lnTo>
                    <a:pt x="4925" y="743"/>
                  </a:lnTo>
                  <a:lnTo>
                    <a:pt x="5068" y="775"/>
                  </a:lnTo>
                  <a:lnTo>
                    <a:pt x="5209" y="806"/>
                  </a:lnTo>
                  <a:lnTo>
                    <a:pt x="5342" y="835"/>
                  </a:lnTo>
                  <a:lnTo>
                    <a:pt x="5468" y="863"/>
                  </a:lnTo>
                  <a:lnTo>
                    <a:pt x="5582" y="887"/>
                  </a:lnTo>
                  <a:lnTo>
                    <a:pt x="5684" y="909"/>
                  </a:lnTo>
                  <a:lnTo>
                    <a:pt x="5768" y="927"/>
                  </a:lnTo>
                  <a:lnTo>
                    <a:pt x="5836" y="941"/>
                  </a:lnTo>
                  <a:lnTo>
                    <a:pt x="5883" y="951"/>
                  </a:lnTo>
                  <a:lnTo>
                    <a:pt x="5906" y="956"/>
                  </a:lnTo>
                  <a:lnTo>
                    <a:pt x="5911" y="957"/>
                  </a:lnTo>
                  <a:lnTo>
                    <a:pt x="5916" y="959"/>
                  </a:lnTo>
                  <a:lnTo>
                    <a:pt x="5922" y="961"/>
                  </a:lnTo>
                  <a:lnTo>
                    <a:pt x="5926" y="964"/>
                  </a:lnTo>
                  <a:lnTo>
                    <a:pt x="5949" y="985"/>
                  </a:lnTo>
                  <a:lnTo>
                    <a:pt x="5976" y="1010"/>
                  </a:lnTo>
                  <a:lnTo>
                    <a:pt x="6003" y="1038"/>
                  </a:lnTo>
                  <a:lnTo>
                    <a:pt x="6034" y="1073"/>
                  </a:lnTo>
                  <a:lnTo>
                    <a:pt x="6049" y="1092"/>
                  </a:lnTo>
                  <a:lnTo>
                    <a:pt x="6066" y="1114"/>
                  </a:lnTo>
                  <a:lnTo>
                    <a:pt x="6081" y="1135"/>
                  </a:lnTo>
                  <a:lnTo>
                    <a:pt x="6098" y="1159"/>
                  </a:lnTo>
                  <a:lnTo>
                    <a:pt x="6116" y="1185"/>
                  </a:lnTo>
                  <a:lnTo>
                    <a:pt x="6134" y="1212"/>
                  </a:lnTo>
                  <a:lnTo>
                    <a:pt x="6153" y="1241"/>
                  </a:lnTo>
                  <a:lnTo>
                    <a:pt x="6172" y="1273"/>
                  </a:lnTo>
                  <a:lnTo>
                    <a:pt x="6183" y="1287"/>
                  </a:lnTo>
                  <a:lnTo>
                    <a:pt x="6195" y="1304"/>
                  </a:lnTo>
                  <a:lnTo>
                    <a:pt x="6207" y="1322"/>
                  </a:lnTo>
                  <a:lnTo>
                    <a:pt x="6221" y="1340"/>
                  </a:lnTo>
                  <a:lnTo>
                    <a:pt x="6253" y="1380"/>
                  </a:lnTo>
                  <a:lnTo>
                    <a:pt x="6288" y="1421"/>
                  </a:lnTo>
                  <a:lnTo>
                    <a:pt x="6326" y="1463"/>
                  </a:lnTo>
                  <a:lnTo>
                    <a:pt x="6365" y="1507"/>
                  </a:lnTo>
                  <a:lnTo>
                    <a:pt x="6406" y="1551"/>
                  </a:lnTo>
                  <a:lnTo>
                    <a:pt x="6446" y="1594"/>
                  </a:lnTo>
                  <a:lnTo>
                    <a:pt x="6525" y="1673"/>
                  </a:lnTo>
                  <a:lnTo>
                    <a:pt x="6591" y="1741"/>
                  </a:lnTo>
                  <a:lnTo>
                    <a:pt x="6640" y="1789"/>
                  </a:lnTo>
                  <a:lnTo>
                    <a:pt x="6664" y="1812"/>
                  </a:lnTo>
                  <a:lnTo>
                    <a:pt x="6667" y="1815"/>
                  </a:lnTo>
                  <a:lnTo>
                    <a:pt x="6670" y="1819"/>
                  </a:lnTo>
                  <a:lnTo>
                    <a:pt x="6674" y="1824"/>
                  </a:lnTo>
                  <a:lnTo>
                    <a:pt x="6676" y="1829"/>
                  </a:lnTo>
                  <a:lnTo>
                    <a:pt x="6677" y="1834"/>
                  </a:lnTo>
                  <a:lnTo>
                    <a:pt x="6678" y="1838"/>
                  </a:lnTo>
                  <a:lnTo>
                    <a:pt x="6678" y="1845"/>
                  </a:lnTo>
                  <a:lnTo>
                    <a:pt x="6677" y="1850"/>
                  </a:lnTo>
                  <a:lnTo>
                    <a:pt x="6675" y="1857"/>
                  </a:lnTo>
                  <a:lnTo>
                    <a:pt x="6670" y="1865"/>
                  </a:lnTo>
                  <a:lnTo>
                    <a:pt x="6666" y="1870"/>
                  </a:lnTo>
                  <a:lnTo>
                    <a:pt x="6660" y="1875"/>
                  </a:lnTo>
                  <a:lnTo>
                    <a:pt x="6652" y="1880"/>
                  </a:lnTo>
                  <a:lnTo>
                    <a:pt x="6645" y="1882"/>
                  </a:lnTo>
                  <a:lnTo>
                    <a:pt x="6638" y="1883"/>
                  </a:lnTo>
                  <a:lnTo>
                    <a:pt x="6629" y="1882"/>
                  </a:lnTo>
                  <a:close/>
                  <a:moveTo>
                    <a:pt x="6519" y="1783"/>
                  </a:moveTo>
                  <a:lnTo>
                    <a:pt x="6470" y="1732"/>
                  </a:lnTo>
                  <a:lnTo>
                    <a:pt x="6412" y="1675"/>
                  </a:lnTo>
                  <a:lnTo>
                    <a:pt x="6353" y="1613"/>
                  </a:lnTo>
                  <a:lnTo>
                    <a:pt x="6293" y="1548"/>
                  </a:lnTo>
                  <a:lnTo>
                    <a:pt x="6263" y="1515"/>
                  </a:lnTo>
                  <a:lnTo>
                    <a:pt x="6235" y="1483"/>
                  </a:lnTo>
                  <a:lnTo>
                    <a:pt x="6208" y="1453"/>
                  </a:lnTo>
                  <a:lnTo>
                    <a:pt x="6183" y="1422"/>
                  </a:lnTo>
                  <a:lnTo>
                    <a:pt x="6159" y="1392"/>
                  </a:lnTo>
                  <a:lnTo>
                    <a:pt x="6137" y="1365"/>
                  </a:lnTo>
                  <a:lnTo>
                    <a:pt x="6120" y="1338"/>
                  </a:lnTo>
                  <a:lnTo>
                    <a:pt x="6104" y="1315"/>
                  </a:lnTo>
                  <a:lnTo>
                    <a:pt x="6086" y="1284"/>
                  </a:lnTo>
                  <a:lnTo>
                    <a:pt x="6068" y="1257"/>
                  </a:lnTo>
                  <a:lnTo>
                    <a:pt x="6050" y="1230"/>
                  </a:lnTo>
                  <a:lnTo>
                    <a:pt x="6033" y="1206"/>
                  </a:lnTo>
                  <a:lnTo>
                    <a:pt x="6017" y="1184"/>
                  </a:lnTo>
                  <a:lnTo>
                    <a:pt x="6001" y="1162"/>
                  </a:lnTo>
                  <a:lnTo>
                    <a:pt x="5986" y="1143"/>
                  </a:lnTo>
                  <a:lnTo>
                    <a:pt x="5971" y="1125"/>
                  </a:lnTo>
                  <a:lnTo>
                    <a:pt x="5947" y="1097"/>
                  </a:lnTo>
                  <a:lnTo>
                    <a:pt x="5924" y="1072"/>
                  </a:lnTo>
                  <a:lnTo>
                    <a:pt x="5902" y="1051"/>
                  </a:lnTo>
                  <a:lnTo>
                    <a:pt x="5882" y="1033"/>
                  </a:lnTo>
                  <a:lnTo>
                    <a:pt x="5849" y="1027"/>
                  </a:lnTo>
                  <a:lnTo>
                    <a:pt x="5795" y="1015"/>
                  </a:lnTo>
                  <a:lnTo>
                    <a:pt x="5723" y="1000"/>
                  </a:lnTo>
                  <a:lnTo>
                    <a:pt x="5634" y="981"/>
                  </a:lnTo>
                  <a:lnTo>
                    <a:pt x="5532" y="959"/>
                  </a:lnTo>
                  <a:lnTo>
                    <a:pt x="5416" y="935"/>
                  </a:lnTo>
                  <a:lnTo>
                    <a:pt x="5291" y="907"/>
                  </a:lnTo>
                  <a:lnTo>
                    <a:pt x="5160" y="878"/>
                  </a:lnTo>
                  <a:lnTo>
                    <a:pt x="5023" y="848"/>
                  </a:lnTo>
                  <a:lnTo>
                    <a:pt x="4882" y="816"/>
                  </a:lnTo>
                  <a:lnTo>
                    <a:pt x="4742" y="783"/>
                  </a:lnTo>
                  <a:lnTo>
                    <a:pt x="4601" y="750"/>
                  </a:lnTo>
                  <a:lnTo>
                    <a:pt x="4466" y="718"/>
                  </a:lnTo>
                  <a:lnTo>
                    <a:pt x="4334" y="686"/>
                  </a:lnTo>
                  <a:lnTo>
                    <a:pt x="4212" y="655"/>
                  </a:lnTo>
                  <a:lnTo>
                    <a:pt x="4100" y="625"/>
                  </a:lnTo>
                  <a:lnTo>
                    <a:pt x="4100" y="625"/>
                  </a:lnTo>
                  <a:lnTo>
                    <a:pt x="4090" y="622"/>
                  </a:lnTo>
                  <a:lnTo>
                    <a:pt x="4064" y="616"/>
                  </a:lnTo>
                  <a:lnTo>
                    <a:pt x="4022" y="605"/>
                  </a:lnTo>
                  <a:lnTo>
                    <a:pt x="3969" y="591"/>
                  </a:lnTo>
                  <a:lnTo>
                    <a:pt x="3903" y="574"/>
                  </a:lnTo>
                  <a:lnTo>
                    <a:pt x="3829" y="554"/>
                  </a:lnTo>
                  <a:lnTo>
                    <a:pt x="3748" y="533"/>
                  </a:lnTo>
                  <a:lnTo>
                    <a:pt x="3662" y="509"/>
                  </a:lnTo>
                  <a:lnTo>
                    <a:pt x="3572" y="484"/>
                  </a:lnTo>
                  <a:lnTo>
                    <a:pt x="3482" y="458"/>
                  </a:lnTo>
                  <a:lnTo>
                    <a:pt x="3393" y="430"/>
                  </a:lnTo>
                  <a:lnTo>
                    <a:pt x="3307" y="404"/>
                  </a:lnTo>
                  <a:lnTo>
                    <a:pt x="3224" y="377"/>
                  </a:lnTo>
                  <a:lnTo>
                    <a:pt x="3150" y="351"/>
                  </a:lnTo>
                  <a:lnTo>
                    <a:pt x="3115" y="338"/>
                  </a:lnTo>
                  <a:lnTo>
                    <a:pt x="3083" y="325"/>
                  </a:lnTo>
                  <a:lnTo>
                    <a:pt x="3055" y="313"/>
                  </a:lnTo>
                  <a:lnTo>
                    <a:pt x="3028" y="301"/>
                  </a:lnTo>
                  <a:lnTo>
                    <a:pt x="2999" y="288"/>
                  </a:lnTo>
                  <a:lnTo>
                    <a:pt x="2965" y="275"/>
                  </a:lnTo>
                  <a:lnTo>
                    <a:pt x="2927" y="260"/>
                  </a:lnTo>
                  <a:lnTo>
                    <a:pt x="2886" y="246"/>
                  </a:lnTo>
                  <a:lnTo>
                    <a:pt x="2840" y="231"/>
                  </a:lnTo>
                  <a:lnTo>
                    <a:pt x="2793" y="217"/>
                  </a:lnTo>
                  <a:lnTo>
                    <a:pt x="2741" y="203"/>
                  </a:lnTo>
                  <a:lnTo>
                    <a:pt x="2687" y="189"/>
                  </a:lnTo>
                  <a:lnTo>
                    <a:pt x="2630" y="175"/>
                  </a:lnTo>
                  <a:lnTo>
                    <a:pt x="2571" y="162"/>
                  </a:lnTo>
                  <a:lnTo>
                    <a:pt x="2508" y="150"/>
                  </a:lnTo>
                  <a:lnTo>
                    <a:pt x="2444" y="138"/>
                  </a:lnTo>
                  <a:lnTo>
                    <a:pt x="2378" y="126"/>
                  </a:lnTo>
                  <a:lnTo>
                    <a:pt x="2309" y="117"/>
                  </a:lnTo>
                  <a:lnTo>
                    <a:pt x="2240" y="107"/>
                  </a:lnTo>
                  <a:lnTo>
                    <a:pt x="2168" y="100"/>
                  </a:lnTo>
                  <a:lnTo>
                    <a:pt x="2117" y="94"/>
                  </a:lnTo>
                  <a:lnTo>
                    <a:pt x="2064" y="90"/>
                  </a:lnTo>
                  <a:lnTo>
                    <a:pt x="2012" y="87"/>
                  </a:lnTo>
                  <a:lnTo>
                    <a:pt x="1958" y="84"/>
                  </a:lnTo>
                  <a:lnTo>
                    <a:pt x="1905" y="83"/>
                  </a:lnTo>
                  <a:lnTo>
                    <a:pt x="1851" y="82"/>
                  </a:lnTo>
                  <a:lnTo>
                    <a:pt x="1798" y="82"/>
                  </a:lnTo>
                  <a:lnTo>
                    <a:pt x="1743" y="83"/>
                  </a:lnTo>
                  <a:lnTo>
                    <a:pt x="1689" y="84"/>
                  </a:lnTo>
                  <a:lnTo>
                    <a:pt x="1634" y="87"/>
                  </a:lnTo>
                  <a:lnTo>
                    <a:pt x="1580" y="91"/>
                  </a:lnTo>
                  <a:lnTo>
                    <a:pt x="1525" y="96"/>
                  </a:lnTo>
                  <a:lnTo>
                    <a:pt x="1471" y="102"/>
                  </a:lnTo>
                  <a:lnTo>
                    <a:pt x="1417" y="109"/>
                  </a:lnTo>
                  <a:lnTo>
                    <a:pt x="1362" y="118"/>
                  </a:lnTo>
                  <a:lnTo>
                    <a:pt x="1309" y="128"/>
                  </a:lnTo>
                  <a:lnTo>
                    <a:pt x="1305" y="128"/>
                  </a:lnTo>
                  <a:lnTo>
                    <a:pt x="1302" y="128"/>
                  </a:lnTo>
                  <a:lnTo>
                    <a:pt x="1285" y="130"/>
                  </a:lnTo>
                  <a:lnTo>
                    <a:pt x="1253" y="135"/>
                  </a:lnTo>
                  <a:lnTo>
                    <a:pt x="1210" y="141"/>
                  </a:lnTo>
                  <a:lnTo>
                    <a:pt x="1153" y="152"/>
                  </a:lnTo>
                  <a:lnTo>
                    <a:pt x="1122" y="158"/>
                  </a:lnTo>
                  <a:lnTo>
                    <a:pt x="1088" y="164"/>
                  </a:lnTo>
                  <a:lnTo>
                    <a:pt x="1052" y="173"/>
                  </a:lnTo>
                  <a:lnTo>
                    <a:pt x="1014" y="182"/>
                  </a:lnTo>
                  <a:lnTo>
                    <a:pt x="974" y="193"/>
                  </a:lnTo>
                  <a:lnTo>
                    <a:pt x="931" y="206"/>
                  </a:lnTo>
                  <a:lnTo>
                    <a:pt x="888" y="218"/>
                  </a:lnTo>
                  <a:lnTo>
                    <a:pt x="844" y="233"/>
                  </a:lnTo>
                  <a:lnTo>
                    <a:pt x="798" y="249"/>
                  </a:lnTo>
                  <a:lnTo>
                    <a:pt x="751" y="266"/>
                  </a:lnTo>
                  <a:lnTo>
                    <a:pt x="703" y="285"/>
                  </a:lnTo>
                  <a:lnTo>
                    <a:pt x="654" y="306"/>
                  </a:lnTo>
                  <a:lnTo>
                    <a:pt x="606" y="329"/>
                  </a:lnTo>
                  <a:lnTo>
                    <a:pt x="556" y="352"/>
                  </a:lnTo>
                  <a:lnTo>
                    <a:pt x="506" y="378"/>
                  </a:lnTo>
                  <a:lnTo>
                    <a:pt x="458" y="406"/>
                  </a:lnTo>
                  <a:lnTo>
                    <a:pt x="408" y="436"/>
                  </a:lnTo>
                  <a:lnTo>
                    <a:pt x="359" y="467"/>
                  </a:lnTo>
                  <a:lnTo>
                    <a:pt x="311" y="501"/>
                  </a:lnTo>
                  <a:lnTo>
                    <a:pt x="262" y="537"/>
                  </a:lnTo>
                  <a:lnTo>
                    <a:pt x="215" y="574"/>
                  </a:lnTo>
                  <a:lnTo>
                    <a:pt x="169" y="615"/>
                  </a:lnTo>
                  <a:lnTo>
                    <a:pt x="125" y="658"/>
                  </a:lnTo>
                  <a:lnTo>
                    <a:pt x="80" y="703"/>
                  </a:lnTo>
                  <a:lnTo>
                    <a:pt x="80" y="782"/>
                  </a:lnTo>
                  <a:lnTo>
                    <a:pt x="102" y="781"/>
                  </a:lnTo>
                  <a:lnTo>
                    <a:pt x="128" y="781"/>
                  </a:lnTo>
                  <a:lnTo>
                    <a:pt x="157" y="782"/>
                  </a:lnTo>
                  <a:lnTo>
                    <a:pt x="189" y="784"/>
                  </a:lnTo>
                  <a:lnTo>
                    <a:pt x="223" y="787"/>
                  </a:lnTo>
                  <a:lnTo>
                    <a:pt x="260" y="793"/>
                  </a:lnTo>
                  <a:lnTo>
                    <a:pt x="299" y="799"/>
                  </a:lnTo>
                  <a:lnTo>
                    <a:pt x="339" y="809"/>
                  </a:lnTo>
                  <a:lnTo>
                    <a:pt x="360" y="814"/>
                  </a:lnTo>
                  <a:lnTo>
                    <a:pt x="382" y="819"/>
                  </a:lnTo>
                  <a:lnTo>
                    <a:pt x="403" y="826"/>
                  </a:lnTo>
                  <a:lnTo>
                    <a:pt x="425" y="833"/>
                  </a:lnTo>
                  <a:lnTo>
                    <a:pt x="446" y="841"/>
                  </a:lnTo>
                  <a:lnTo>
                    <a:pt x="468" y="850"/>
                  </a:lnTo>
                  <a:lnTo>
                    <a:pt x="489" y="859"/>
                  </a:lnTo>
                  <a:lnTo>
                    <a:pt x="512" y="870"/>
                  </a:lnTo>
                  <a:lnTo>
                    <a:pt x="534" y="881"/>
                  </a:lnTo>
                  <a:lnTo>
                    <a:pt x="555" y="892"/>
                  </a:lnTo>
                  <a:lnTo>
                    <a:pt x="577" y="905"/>
                  </a:lnTo>
                  <a:lnTo>
                    <a:pt x="599" y="920"/>
                  </a:lnTo>
                  <a:lnTo>
                    <a:pt x="621" y="934"/>
                  </a:lnTo>
                  <a:lnTo>
                    <a:pt x="642" y="949"/>
                  </a:lnTo>
                  <a:lnTo>
                    <a:pt x="663" y="966"/>
                  </a:lnTo>
                  <a:lnTo>
                    <a:pt x="683" y="984"/>
                  </a:lnTo>
                  <a:lnTo>
                    <a:pt x="718" y="961"/>
                  </a:lnTo>
                  <a:lnTo>
                    <a:pt x="765" y="930"/>
                  </a:lnTo>
                  <a:lnTo>
                    <a:pt x="794" y="913"/>
                  </a:lnTo>
                  <a:lnTo>
                    <a:pt x="826" y="895"/>
                  </a:lnTo>
                  <a:lnTo>
                    <a:pt x="861" y="876"/>
                  </a:lnTo>
                  <a:lnTo>
                    <a:pt x="899" y="856"/>
                  </a:lnTo>
                  <a:lnTo>
                    <a:pt x="941" y="836"/>
                  </a:lnTo>
                  <a:lnTo>
                    <a:pt x="985" y="815"/>
                  </a:lnTo>
                  <a:lnTo>
                    <a:pt x="1033" y="794"/>
                  </a:lnTo>
                  <a:lnTo>
                    <a:pt x="1084" y="774"/>
                  </a:lnTo>
                  <a:lnTo>
                    <a:pt x="1138" y="752"/>
                  </a:lnTo>
                  <a:lnTo>
                    <a:pt x="1195" y="732"/>
                  </a:lnTo>
                  <a:lnTo>
                    <a:pt x="1254" y="713"/>
                  </a:lnTo>
                  <a:lnTo>
                    <a:pt x="1317" y="694"/>
                  </a:lnTo>
                  <a:lnTo>
                    <a:pt x="1383" y="677"/>
                  </a:lnTo>
                  <a:lnTo>
                    <a:pt x="1452" y="660"/>
                  </a:lnTo>
                  <a:lnTo>
                    <a:pt x="1524" y="645"/>
                  </a:lnTo>
                  <a:lnTo>
                    <a:pt x="1599" y="632"/>
                  </a:lnTo>
                  <a:lnTo>
                    <a:pt x="1676" y="620"/>
                  </a:lnTo>
                  <a:lnTo>
                    <a:pt x="1756" y="610"/>
                  </a:lnTo>
                  <a:lnTo>
                    <a:pt x="1840" y="603"/>
                  </a:lnTo>
                  <a:lnTo>
                    <a:pt x="1925" y="598"/>
                  </a:lnTo>
                  <a:lnTo>
                    <a:pt x="2014" y="596"/>
                  </a:lnTo>
                  <a:lnTo>
                    <a:pt x="2106" y="596"/>
                  </a:lnTo>
                  <a:lnTo>
                    <a:pt x="2200" y="599"/>
                  </a:lnTo>
                  <a:lnTo>
                    <a:pt x="2298" y="605"/>
                  </a:lnTo>
                  <a:lnTo>
                    <a:pt x="2397" y="615"/>
                  </a:lnTo>
                  <a:lnTo>
                    <a:pt x="2500" y="627"/>
                  </a:lnTo>
                  <a:lnTo>
                    <a:pt x="2604" y="644"/>
                  </a:lnTo>
                  <a:lnTo>
                    <a:pt x="2712" y="664"/>
                  </a:lnTo>
                  <a:lnTo>
                    <a:pt x="2712" y="664"/>
                  </a:lnTo>
                  <a:lnTo>
                    <a:pt x="2716" y="666"/>
                  </a:lnTo>
                  <a:lnTo>
                    <a:pt x="2729" y="668"/>
                  </a:lnTo>
                  <a:lnTo>
                    <a:pt x="2750" y="672"/>
                  </a:lnTo>
                  <a:lnTo>
                    <a:pt x="2780" y="679"/>
                  </a:lnTo>
                  <a:lnTo>
                    <a:pt x="2816" y="688"/>
                  </a:lnTo>
                  <a:lnTo>
                    <a:pt x="2860" y="698"/>
                  </a:lnTo>
                  <a:lnTo>
                    <a:pt x="2911" y="712"/>
                  </a:lnTo>
                  <a:lnTo>
                    <a:pt x="2970" y="729"/>
                  </a:lnTo>
                  <a:lnTo>
                    <a:pt x="3035" y="748"/>
                  </a:lnTo>
                  <a:lnTo>
                    <a:pt x="3107" y="770"/>
                  </a:lnTo>
                  <a:lnTo>
                    <a:pt x="3184" y="796"/>
                  </a:lnTo>
                  <a:lnTo>
                    <a:pt x="3267" y="826"/>
                  </a:lnTo>
                  <a:lnTo>
                    <a:pt x="3357" y="858"/>
                  </a:lnTo>
                  <a:lnTo>
                    <a:pt x="3452" y="894"/>
                  </a:lnTo>
                  <a:lnTo>
                    <a:pt x="3553" y="935"/>
                  </a:lnTo>
                  <a:lnTo>
                    <a:pt x="3658" y="979"/>
                  </a:lnTo>
                  <a:lnTo>
                    <a:pt x="3672" y="984"/>
                  </a:lnTo>
                  <a:lnTo>
                    <a:pt x="3702" y="995"/>
                  </a:lnTo>
                  <a:lnTo>
                    <a:pt x="3745" y="1010"/>
                  </a:lnTo>
                  <a:lnTo>
                    <a:pt x="3803" y="1030"/>
                  </a:lnTo>
                  <a:lnTo>
                    <a:pt x="3871" y="1053"/>
                  </a:lnTo>
                  <a:lnTo>
                    <a:pt x="3951" y="1081"/>
                  </a:lnTo>
                  <a:lnTo>
                    <a:pt x="4037" y="1111"/>
                  </a:lnTo>
                  <a:lnTo>
                    <a:pt x="4132" y="1142"/>
                  </a:lnTo>
                  <a:lnTo>
                    <a:pt x="4232" y="1175"/>
                  </a:lnTo>
                  <a:lnTo>
                    <a:pt x="4337" y="1210"/>
                  </a:lnTo>
                  <a:lnTo>
                    <a:pt x="4444" y="1244"/>
                  </a:lnTo>
                  <a:lnTo>
                    <a:pt x="4553" y="1279"/>
                  </a:lnTo>
                  <a:lnTo>
                    <a:pt x="4662" y="1312"/>
                  </a:lnTo>
                  <a:lnTo>
                    <a:pt x="4770" y="1345"/>
                  </a:lnTo>
                  <a:lnTo>
                    <a:pt x="4874" y="1375"/>
                  </a:lnTo>
                  <a:lnTo>
                    <a:pt x="4974" y="1403"/>
                  </a:lnTo>
                  <a:lnTo>
                    <a:pt x="4976" y="1403"/>
                  </a:lnTo>
                  <a:lnTo>
                    <a:pt x="4996" y="1409"/>
                  </a:lnTo>
                  <a:lnTo>
                    <a:pt x="5038" y="1420"/>
                  </a:lnTo>
                  <a:lnTo>
                    <a:pt x="5099" y="1437"/>
                  </a:lnTo>
                  <a:lnTo>
                    <a:pt x="5176" y="1458"/>
                  </a:lnTo>
                  <a:lnTo>
                    <a:pt x="5268" y="1483"/>
                  </a:lnTo>
                  <a:lnTo>
                    <a:pt x="5372" y="1511"/>
                  </a:lnTo>
                  <a:lnTo>
                    <a:pt x="5485" y="1541"/>
                  </a:lnTo>
                  <a:lnTo>
                    <a:pt x="5606" y="1572"/>
                  </a:lnTo>
                  <a:lnTo>
                    <a:pt x="5730" y="1604"/>
                  </a:lnTo>
                  <a:lnTo>
                    <a:pt x="5856" y="1637"/>
                  </a:lnTo>
                  <a:lnTo>
                    <a:pt x="5983" y="1668"/>
                  </a:lnTo>
                  <a:lnTo>
                    <a:pt x="6106" y="1697"/>
                  </a:lnTo>
                  <a:lnTo>
                    <a:pt x="6223" y="1724"/>
                  </a:lnTo>
                  <a:lnTo>
                    <a:pt x="6333" y="1748"/>
                  </a:lnTo>
                  <a:lnTo>
                    <a:pt x="6385" y="1759"/>
                  </a:lnTo>
                  <a:lnTo>
                    <a:pt x="6433" y="1768"/>
                  </a:lnTo>
                  <a:lnTo>
                    <a:pt x="6478" y="1777"/>
                  </a:lnTo>
                  <a:lnTo>
                    <a:pt x="6519" y="1783"/>
                  </a:lnTo>
                  <a:close/>
                  <a:moveTo>
                    <a:pt x="4976" y="1403"/>
                  </a:moveTo>
                  <a:lnTo>
                    <a:pt x="4984" y="1406"/>
                  </a:lnTo>
                  <a:lnTo>
                    <a:pt x="4990" y="1410"/>
                  </a:lnTo>
                  <a:lnTo>
                    <a:pt x="4995" y="1416"/>
                  </a:lnTo>
                  <a:lnTo>
                    <a:pt x="5000" y="1422"/>
                  </a:lnTo>
                  <a:lnTo>
                    <a:pt x="5003" y="1429"/>
                  </a:lnTo>
                  <a:lnTo>
                    <a:pt x="5004" y="1437"/>
                  </a:lnTo>
                  <a:lnTo>
                    <a:pt x="5005" y="1444"/>
                  </a:lnTo>
                  <a:lnTo>
                    <a:pt x="5003" y="1453"/>
                  </a:lnTo>
                  <a:lnTo>
                    <a:pt x="4976" y="140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F0C59114-1B8C-498E-B35D-1CE24513B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23" y="3834112"/>
              <a:ext cx="1163638" cy="317500"/>
            </a:xfrm>
            <a:custGeom>
              <a:avLst/>
              <a:gdLst>
                <a:gd name="T0" fmla="*/ 64 w 6597"/>
                <a:gd name="T1" fmla="*/ 1740 h 1802"/>
                <a:gd name="T2" fmla="*/ 295 w 6597"/>
                <a:gd name="T3" fmla="*/ 1501 h 1802"/>
                <a:gd name="T4" fmla="*/ 448 w 6597"/>
                <a:gd name="T5" fmla="*/ 1326 h 1802"/>
                <a:gd name="T6" fmla="*/ 498 w 6597"/>
                <a:gd name="T7" fmla="*/ 1254 h 1802"/>
                <a:gd name="T8" fmla="*/ 571 w 6597"/>
                <a:gd name="T9" fmla="*/ 1143 h 1802"/>
                <a:gd name="T10" fmla="*/ 690 w 6597"/>
                <a:gd name="T11" fmla="*/ 998 h 1802"/>
                <a:gd name="T12" fmla="*/ 789 w 6597"/>
                <a:gd name="T13" fmla="*/ 944 h 1802"/>
                <a:gd name="T14" fmla="*/ 1146 w 6597"/>
                <a:gd name="T15" fmla="*/ 869 h 1802"/>
                <a:gd name="T16" fmla="*/ 1699 w 6597"/>
                <a:gd name="T17" fmla="*/ 747 h 1802"/>
                <a:gd name="T18" fmla="*/ 2279 w 6597"/>
                <a:gd name="T19" fmla="*/ 610 h 1802"/>
                <a:gd name="T20" fmla="*/ 2563 w 6597"/>
                <a:gd name="T21" fmla="*/ 537 h 1802"/>
                <a:gd name="T22" fmla="*/ 2796 w 6597"/>
                <a:gd name="T23" fmla="*/ 476 h 1802"/>
                <a:gd name="T24" fmla="*/ 3141 w 6597"/>
                <a:gd name="T25" fmla="*/ 380 h 1802"/>
                <a:gd name="T26" fmla="*/ 3471 w 6597"/>
                <a:gd name="T27" fmla="*/ 274 h 1802"/>
                <a:gd name="T28" fmla="*/ 3592 w 6597"/>
                <a:gd name="T29" fmla="*/ 225 h 1802"/>
                <a:gd name="T30" fmla="*/ 3712 w 6597"/>
                <a:gd name="T31" fmla="*/ 176 h 1802"/>
                <a:gd name="T32" fmla="*/ 3875 w 6597"/>
                <a:gd name="T33" fmla="*/ 126 h 1802"/>
                <a:gd name="T34" fmla="*/ 4074 w 6597"/>
                <a:gd name="T35" fmla="*/ 79 h 1802"/>
                <a:gd name="T36" fmla="*/ 4300 w 6597"/>
                <a:gd name="T37" fmla="*/ 40 h 1802"/>
                <a:gd name="T38" fmla="*/ 4547 w 6597"/>
                <a:gd name="T39" fmla="*/ 12 h 1802"/>
                <a:gd name="T40" fmla="*/ 4806 w 6597"/>
                <a:gd name="T41" fmla="*/ 0 h 1802"/>
                <a:gd name="T42" fmla="*/ 5072 w 6597"/>
                <a:gd name="T43" fmla="*/ 11 h 1802"/>
                <a:gd name="T44" fmla="*/ 5337 w 6597"/>
                <a:gd name="T45" fmla="*/ 48 h 1802"/>
                <a:gd name="T46" fmla="*/ 5464 w 6597"/>
                <a:gd name="T47" fmla="*/ 67 h 1802"/>
                <a:gd name="T48" fmla="*/ 5607 w 6597"/>
                <a:gd name="T49" fmla="*/ 97 h 1802"/>
                <a:gd name="T50" fmla="*/ 5785 w 6597"/>
                <a:gd name="T51" fmla="*/ 148 h 1802"/>
                <a:gd name="T52" fmla="*/ 5985 w 6597"/>
                <a:gd name="T53" fmla="*/ 223 h 1802"/>
                <a:gd name="T54" fmla="*/ 6195 w 6597"/>
                <a:gd name="T55" fmla="*/ 329 h 1802"/>
                <a:gd name="T56" fmla="*/ 6404 w 6597"/>
                <a:gd name="T57" fmla="*/ 468 h 1802"/>
                <a:gd name="T58" fmla="*/ 6597 w 6597"/>
                <a:gd name="T59" fmla="*/ 647 h 1802"/>
                <a:gd name="T60" fmla="*/ 6502 w 6597"/>
                <a:gd name="T61" fmla="*/ 782 h 1802"/>
                <a:gd name="T62" fmla="*/ 6353 w 6597"/>
                <a:gd name="T63" fmla="*/ 797 h 1802"/>
                <a:gd name="T64" fmla="*/ 6249 w 6597"/>
                <a:gd name="T65" fmla="*/ 824 h 1802"/>
                <a:gd name="T66" fmla="*/ 6141 w 6597"/>
                <a:gd name="T67" fmla="*/ 867 h 1802"/>
                <a:gd name="T68" fmla="*/ 6033 w 6597"/>
                <a:gd name="T69" fmla="*/ 932 h 1802"/>
                <a:gd name="T70" fmla="*/ 5948 w 6597"/>
                <a:gd name="T71" fmla="*/ 990 h 1802"/>
                <a:gd name="T72" fmla="*/ 5853 w 6597"/>
                <a:gd name="T73" fmla="*/ 926 h 1802"/>
                <a:gd name="T74" fmla="*/ 5703 w 6597"/>
                <a:gd name="T75" fmla="*/ 844 h 1802"/>
                <a:gd name="T76" fmla="*/ 5491 w 6597"/>
                <a:gd name="T77" fmla="*/ 753 h 1802"/>
                <a:gd name="T78" fmla="*/ 5217 w 6597"/>
                <a:gd name="T79" fmla="*/ 669 h 1802"/>
                <a:gd name="T80" fmla="*/ 4885 w 6597"/>
                <a:gd name="T81" fmla="*/ 612 h 1802"/>
                <a:gd name="T82" fmla="*/ 4496 w 6597"/>
                <a:gd name="T83" fmla="*/ 597 h 1802"/>
                <a:gd name="T84" fmla="*/ 4052 w 6597"/>
                <a:gd name="T85" fmla="*/ 641 h 1802"/>
                <a:gd name="T86" fmla="*/ 3895 w 6597"/>
                <a:gd name="T87" fmla="*/ 672 h 1802"/>
                <a:gd name="T88" fmla="*/ 3735 w 6597"/>
                <a:gd name="T89" fmla="*/ 711 h 1802"/>
                <a:gd name="T90" fmla="*/ 3465 w 6597"/>
                <a:gd name="T91" fmla="*/ 795 h 1802"/>
                <a:gd name="T92" fmla="*/ 3098 w 6597"/>
                <a:gd name="T93" fmla="*/ 933 h 1802"/>
                <a:gd name="T94" fmla="*/ 2917 w 6597"/>
                <a:gd name="T95" fmla="*/ 1004 h 1802"/>
                <a:gd name="T96" fmla="*/ 2628 w 6597"/>
                <a:gd name="T97" fmla="*/ 1103 h 1802"/>
                <a:gd name="T98" fmla="*/ 2215 w 6597"/>
                <a:gd name="T99" fmla="*/ 1240 h 1802"/>
                <a:gd name="T100" fmla="*/ 1776 w 6597"/>
                <a:gd name="T101" fmla="*/ 1374 h 1802"/>
                <a:gd name="T102" fmla="*/ 1552 w 6597"/>
                <a:gd name="T103" fmla="*/ 1435 h 1802"/>
                <a:gd name="T104" fmla="*/ 1120 w 6597"/>
                <a:gd name="T105" fmla="*/ 1552 h 1802"/>
                <a:gd name="T106" fmla="*/ 570 w 6597"/>
                <a:gd name="T107" fmla="*/ 1689 h 1802"/>
                <a:gd name="T108" fmla="*/ 157 w 6597"/>
                <a:gd name="T109" fmla="*/ 1778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97" h="1802">
                  <a:moveTo>
                    <a:pt x="36" y="1795"/>
                  </a:moveTo>
                  <a:lnTo>
                    <a:pt x="0" y="1802"/>
                  </a:lnTo>
                  <a:lnTo>
                    <a:pt x="17" y="1786"/>
                  </a:lnTo>
                  <a:lnTo>
                    <a:pt x="64" y="1740"/>
                  </a:lnTo>
                  <a:lnTo>
                    <a:pt x="130" y="1673"/>
                  </a:lnTo>
                  <a:lnTo>
                    <a:pt x="211" y="1591"/>
                  </a:lnTo>
                  <a:lnTo>
                    <a:pt x="253" y="1546"/>
                  </a:lnTo>
                  <a:lnTo>
                    <a:pt x="295" y="1501"/>
                  </a:lnTo>
                  <a:lnTo>
                    <a:pt x="338" y="1455"/>
                  </a:lnTo>
                  <a:lnTo>
                    <a:pt x="377" y="1411"/>
                  </a:lnTo>
                  <a:lnTo>
                    <a:pt x="415" y="1367"/>
                  </a:lnTo>
                  <a:lnTo>
                    <a:pt x="448" y="1326"/>
                  </a:lnTo>
                  <a:lnTo>
                    <a:pt x="463" y="1306"/>
                  </a:lnTo>
                  <a:lnTo>
                    <a:pt x="476" y="1288"/>
                  </a:lnTo>
                  <a:lnTo>
                    <a:pt x="488" y="1270"/>
                  </a:lnTo>
                  <a:lnTo>
                    <a:pt x="498" y="1254"/>
                  </a:lnTo>
                  <a:lnTo>
                    <a:pt x="517" y="1223"/>
                  </a:lnTo>
                  <a:lnTo>
                    <a:pt x="537" y="1194"/>
                  </a:lnTo>
                  <a:lnTo>
                    <a:pt x="553" y="1168"/>
                  </a:lnTo>
                  <a:lnTo>
                    <a:pt x="571" y="1143"/>
                  </a:lnTo>
                  <a:lnTo>
                    <a:pt x="604" y="1098"/>
                  </a:lnTo>
                  <a:lnTo>
                    <a:pt x="635" y="1060"/>
                  </a:lnTo>
                  <a:lnTo>
                    <a:pt x="663" y="1027"/>
                  </a:lnTo>
                  <a:lnTo>
                    <a:pt x="690" y="998"/>
                  </a:lnTo>
                  <a:lnTo>
                    <a:pt x="714" y="975"/>
                  </a:lnTo>
                  <a:lnTo>
                    <a:pt x="736" y="956"/>
                  </a:lnTo>
                  <a:lnTo>
                    <a:pt x="750" y="953"/>
                  </a:lnTo>
                  <a:lnTo>
                    <a:pt x="789" y="944"/>
                  </a:lnTo>
                  <a:lnTo>
                    <a:pt x="851" y="932"/>
                  </a:lnTo>
                  <a:lnTo>
                    <a:pt x="933" y="915"/>
                  </a:lnTo>
                  <a:lnTo>
                    <a:pt x="1031" y="894"/>
                  </a:lnTo>
                  <a:lnTo>
                    <a:pt x="1146" y="869"/>
                  </a:lnTo>
                  <a:lnTo>
                    <a:pt x="1273" y="842"/>
                  </a:lnTo>
                  <a:lnTo>
                    <a:pt x="1408" y="812"/>
                  </a:lnTo>
                  <a:lnTo>
                    <a:pt x="1552" y="780"/>
                  </a:lnTo>
                  <a:lnTo>
                    <a:pt x="1699" y="747"/>
                  </a:lnTo>
                  <a:lnTo>
                    <a:pt x="1848" y="713"/>
                  </a:lnTo>
                  <a:lnTo>
                    <a:pt x="1996" y="678"/>
                  </a:lnTo>
                  <a:lnTo>
                    <a:pt x="2141" y="644"/>
                  </a:lnTo>
                  <a:lnTo>
                    <a:pt x="2279" y="610"/>
                  </a:lnTo>
                  <a:lnTo>
                    <a:pt x="2409" y="577"/>
                  </a:lnTo>
                  <a:lnTo>
                    <a:pt x="2528" y="546"/>
                  </a:lnTo>
                  <a:lnTo>
                    <a:pt x="2537" y="543"/>
                  </a:lnTo>
                  <a:lnTo>
                    <a:pt x="2563" y="537"/>
                  </a:lnTo>
                  <a:lnTo>
                    <a:pt x="2604" y="526"/>
                  </a:lnTo>
                  <a:lnTo>
                    <a:pt x="2658" y="512"/>
                  </a:lnTo>
                  <a:lnTo>
                    <a:pt x="2722" y="495"/>
                  </a:lnTo>
                  <a:lnTo>
                    <a:pt x="2796" y="476"/>
                  </a:lnTo>
                  <a:lnTo>
                    <a:pt x="2877" y="454"/>
                  </a:lnTo>
                  <a:lnTo>
                    <a:pt x="2962" y="431"/>
                  </a:lnTo>
                  <a:lnTo>
                    <a:pt x="3051" y="405"/>
                  </a:lnTo>
                  <a:lnTo>
                    <a:pt x="3141" y="380"/>
                  </a:lnTo>
                  <a:lnTo>
                    <a:pt x="3230" y="353"/>
                  </a:lnTo>
                  <a:lnTo>
                    <a:pt x="3316" y="326"/>
                  </a:lnTo>
                  <a:lnTo>
                    <a:pt x="3397" y="299"/>
                  </a:lnTo>
                  <a:lnTo>
                    <a:pt x="3471" y="274"/>
                  </a:lnTo>
                  <a:lnTo>
                    <a:pt x="3505" y="261"/>
                  </a:lnTo>
                  <a:lnTo>
                    <a:pt x="3537" y="248"/>
                  </a:lnTo>
                  <a:lnTo>
                    <a:pt x="3565" y="237"/>
                  </a:lnTo>
                  <a:lnTo>
                    <a:pt x="3592" y="225"/>
                  </a:lnTo>
                  <a:lnTo>
                    <a:pt x="3617" y="213"/>
                  </a:lnTo>
                  <a:lnTo>
                    <a:pt x="3646" y="201"/>
                  </a:lnTo>
                  <a:lnTo>
                    <a:pt x="3677" y="189"/>
                  </a:lnTo>
                  <a:lnTo>
                    <a:pt x="3712" y="176"/>
                  </a:lnTo>
                  <a:lnTo>
                    <a:pt x="3749" y="164"/>
                  </a:lnTo>
                  <a:lnTo>
                    <a:pt x="3789" y="152"/>
                  </a:lnTo>
                  <a:lnTo>
                    <a:pt x="3831" y="139"/>
                  </a:lnTo>
                  <a:lnTo>
                    <a:pt x="3875" y="126"/>
                  </a:lnTo>
                  <a:lnTo>
                    <a:pt x="3922" y="114"/>
                  </a:lnTo>
                  <a:lnTo>
                    <a:pt x="3970" y="102"/>
                  </a:lnTo>
                  <a:lnTo>
                    <a:pt x="4021" y="90"/>
                  </a:lnTo>
                  <a:lnTo>
                    <a:pt x="4074" y="79"/>
                  </a:lnTo>
                  <a:lnTo>
                    <a:pt x="4128" y="68"/>
                  </a:lnTo>
                  <a:lnTo>
                    <a:pt x="4184" y="58"/>
                  </a:lnTo>
                  <a:lnTo>
                    <a:pt x="4241" y="48"/>
                  </a:lnTo>
                  <a:lnTo>
                    <a:pt x="4300" y="40"/>
                  </a:lnTo>
                  <a:lnTo>
                    <a:pt x="4359" y="31"/>
                  </a:lnTo>
                  <a:lnTo>
                    <a:pt x="4421" y="24"/>
                  </a:lnTo>
                  <a:lnTo>
                    <a:pt x="4483" y="17"/>
                  </a:lnTo>
                  <a:lnTo>
                    <a:pt x="4547" y="12"/>
                  </a:lnTo>
                  <a:lnTo>
                    <a:pt x="4610" y="7"/>
                  </a:lnTo>
                  <a:lnTo>
                    <a:pt x="4675" y="4"/>
                  </a:lnTo>
                  <a:lnTo>
                    <a:pt x="4740" y="1"/>
                  </a:lnTo>
                  <a:lnTo>
                    <a:pt x="4806" y="0"/>
                  </a:lnTo>
                  <a:lnTo>
                    <a:pt x="4872" y="1"/>
                  </a:lnTo>
                  <a:lnTo>
                    <a:pt x="4939" y="4"/>
                  </a:lnTo>
                  <a:lnTo>
                    <a:pt x="5006" y="7"/>
                  </a:lnTo>
                  <a:lnTo>
                    <a:pt x="5072" y="11"/>
                  </a:lnTo>
                  <a:lnTo>
                    <a:pt x="5139" y="18"/>
                  </a:lnTo>
                  <a:lnTo>
                    <a:pt x="5204" y="26"/>
                  </a:lnTo>
                  <a:lnTo>
                    <a:pt x="5271" y="36"/>
                  </a:lnTo>
                  <a:lnTo>
                    <a:pt x="5337" y="48"/>
                  </a:lnTo>
                  <a:lnTo>
                    <a:pt x="5345" y="49"/>
                  </a:lnTo>
                  <a:lnTo>
                    <a:pt x="5370" y="52"/>
                  </a:lnTo>
                  <a:lnTo>
                    <a:pt x="5411" y="58"/>
                  </a:lnTo>
                  <a:lnTo>
                    <a:pt x="5464" y="67"/>
                  </a:lnTo>
                  <a:lnTo>
                    <a:pt x="5496" y="72"/>
                  </a:lnTo>
                  <a:lnTo>
                    <a:pt x="5531" y="80"/>
                  </a:lnTo>
                  <a:lnTo>
                    <a:pt x="5568" y="88"/>
                  </a:lnTo>
                  <a:lnTo>
                    <a:pt x="5607" y="97"/>
                  </a:lnTo>
                  <a:lnTo>
                    <a:pt x="5648" y="107"/>
                  </a:lnTo>
                  <a:lnTo>
                    <a:pt x="5693" y="120"/>
                  </a:lnTo>
                  <a:lnTo>
                    <a:pt x="5737" y="133"/>
                  </a:lnTo>
                  <a:lnTo>
                    <a:pt x="5785" y="148"/>
                  </a:lnTo>
                  <a:lnTo>
                    <a:pt x="5834" y="165"/>
                  </a:lnTo>
                  <a:lnTo>
                    <a:pt x="5883" y="182"/>
                  </a:lnTo>
                  <a:lnTo>
                    <a:pt x="5934" y="202"/>
                  </a:lnTo>
                  <a:lnTo>
                    <a:pt x="5985" y="223"/>
                  </a:lnTo>
                  <a:lnTo>
                    <a:pt x="6038" y="246"/>
                  </a:lnTo>
                  <a:lnTo>
                    <a:pt x="6089" y="272"/>
                  </a:lnTo>
                  <a:lnTo>
                    <a:pt x="6142" y="299"/>
                  </a:lnTo>
                  <a:lnTo>
                    <a:pt x="6195" y="329"/>
                  </a:lnTo>
                  <a:lnTo>
                    <a:pt x="6248" y="360"/>
                  </a:lnTo>
                  <a:lnTo>
                    <a:pt x="6301" y="393"/>
                  </a:lnTo>
                  <a:lnTo>
                    <a:pt x="6353" y="430"/>
                  </a:lnTo>
                  <a:lnTo>
                    <a:pt x="6404" y="468"/>
                  </a:lnTo>
                  <a:lnTo>
                    <a:pt x="6454" y="509"/>
                  </a:lnTo>
                  <a:lnTo>
                    <a:pt x="6503" y="552"/>
                  </a:lnTo>
                  <a:lnTo>
                    <a:pt x="6551" y="598"/>
                  </a:lnTo>
                  <a:lnTo>
                    <a:pt x="6597" y="647"/>
                  </a:lnTo>
                  <a:lnTo>
                    <a:pt x="6597" y="786"/>
                  </a:lnTo>
                  <a:lnTo>
                    <a:pt x="6580" y="783"/>
                  </a:lnTo>
                  <a:lnTo>
                    <a:pt x="6535" y="781"/>
                  </a:lnTo>
                  <a:lnTo>
                    <a:pt x="6502" y="782"/>
                  </a:lnTo>
                  <a:lnTo>
                    <a:pt x="6465" y="783"/>
                  </a:lnTo>
                  <a:lnTo>
                    <a:pt x="6423" y="788"/>
                  </a:lnTo>
                  <a:lnTo>
                    <a:pt x="6376" y="793"/>
                  </a:lnTo>
                  <a:lnTo>
                    <a:pt x="6353" y="797"/>
                  </a:lnTo>
                  <a:lnTo>
                    <a:pt x="6327" y="802"/>
                  </a:lnTo>
                  <a:lnTo>
                    <a:pt x="6302" y="809"/>
                  </a:lnTo>
                  <a:lnTo>
                    <a:pt x="6276" y="815"/>
                  </a:lnTo>
                  <a:lnTo>
                    <a:pt x="6249" y="824"/>
                  </a:lnTo>
                  <a:lnTo>
                    <a:pt x="6223" y="832"/>
                  </a:lnTo>
                  <a:lnTo>
                    <a:pt x="6196" y="843"/>
                  </a:lnTo>
                  <a:lnTo>
                    <a:pt x="6169" y="854"/>
                  </a:lnTo>
                  <a:lnTo>
                    <a:pt x="6141" y="867"/>
                  </a:lnTo>
                  <a:lnTo>
                    <a:pt x="6114" y="881"/>
                  </a:lnTo>
                  <a:lnTo>
                    <a:pt x="6087" y="896"/>
                  </a:lnTo>
                  <a:lnTo>
                    <a:pt x="6060" y="913"/>
                  </a:lnTo>
                  <a:lnTo>
                    <a:pt x="6033" y="932"/>
                  </a:lnTo>
                  <a:lnTo>
                    <a:pt x="6008" y="952"/>
                  </a:lnTo>
                  <a:lnTo>
                    <a:pt x="5982" y="973"/>
                  </a:lnTo>
                  <a:lnTo>
                    <a:pt x="5956" y="997"/>
                  </a:lnTo>
                  <a:lnTo>
                    <a:pt x="5948" y="990"/>
                  </a:lnTo>
                  <a:lnTo>
                    <a:pt x="5922" y="972"/>
                  </a:lnTo>
                  <a:lnTo>
                    <a:pt x="5903" y="958"/>
                  </a:lnTo>
                  <a:lnTo>
                    <a:pt x="5880" y="943"/>
                  </a:lnTo>
                  <a:lnTo>
                    <a:pt x="5853" y="926"/>
                  </a:lnTo>
                  <a:lnTo>
                    <a:pt x="5822" y="907"/>
                  </a:lnTo>
                  <a:lnTo>
                    <a:pt x="5786" y="887"/>
                  </a:lnTo>
                  <a:lnTo>
                    <a:pt x="5747" y="866"/>
                  </a:lnTo>
                  <a:lnTo>
                    <a:pt x="5703" y="844"/>
                  </a:lnTo>
                  <a:lnTo>
                    <a:pt x="5656" y="822"/>
                  </a:lnTo>
                  <a:lnTo>
                    <a:pt x="5605" y="798"/>
                  </a:lnTo>
                  <a:lnTo>
                    <a:pt x="5550" y="775"/>
                  </a:lnTo>
                  <a:lnTo>
                    <a:pt x="5491" y="753"/>
                  </a:lnTo>
                  <a:lnTo>
                    <a:pt x="5427" y="730"/>
                  </a:lnTo>
                  <a:lnTo>
                    <a:pt x="5361" y="709"/>
                  </a:lnTo>
                  <a:lnTo>
                    <a:pt x="5291" y="688"/>
                  </a:lnTo>
                  <a:lnTo>
                    <a:pt x="5217" y="669"/>
                  </a:lnTo>
                  <a:lnTo>
                    <a:pt x="5140" y="652"/>
                  </a:lnTo>
                  <a:lnTo>
                    <a:pt x="5058" y="636"/>
                  </a:lnTo>
                  <a:lnTo>
                    <a:pt x="4973" y="622"/>
                  </a:lnTo>
                  <a:lnTo>
                    <a:pt x="4885" y="612"/>
                  </a:lnTo>
                  <a:lnTo>
                    <a:pt x="4793" y="603"/>
                  </a:lnTo>
                  <a:lnTo>
                    <a:pt x="4697" y="598"/>
                  </a:lnTo>
                  <a:lnTo>
                    <a:pt x="4598" y="596"/>
                  </a:lnTo>
                  <a:lnTo>
                    <a:pt x="4496" y="597"/>
                  </a:lnTo>
                  <a:lnTo>
                    <a:pt x="4389" y="601"/>
                  </a:lnTo>
                  <a:lnTo>
                    <a:pt x="4280" y="611"/>
                  </a:lnTo>
                  <a:lnTo>
                    <a:pt x="4168" y="623"/>
                  </a:lnTo>
                  <a:lnTo>
                    <a:pt x="4052" y="641"/>
                  </a:lnTo>
                  <a:lnTo>
                    <a:pt x="3932" y="665"/>
                  </a:lnTo>
                  <a:lnTo>
                    <a:pt x="3928" y="665"/>
                  </a:lnTo>
                  <a:lnTo>
                    <a:pt x="3915" y="668"/>
                  </a:lnTo>
                  <a:lnTo>
                    <a:pt x="3895" y="672"/>
                  </a:lnTo>
                  <a:lnTo>
                    <a:pt x="3867" y="678"/>
                  </a:lnTo>
                  <a:lnTo>
                    <a:pt x="3830" y="687"/>
                  </a:lnTo>
                  <a:lnTo>
                    <a:pt x="3786" y="698"/>
                  </a:lnTo>
                  <a:lnTo>
                    <a:pt x="3735" y="711"/>
                  </a:lnTo>
                  <a:lnTo>
                    <a:pt x="3677" y="728"/>
                  </a:lnTo>
                  <a:lnTo>
                    <a:pt x="3613" y="747"/>
                  </a:lnTo>
                  <a:lnTo>
                    <a:pt x="3542" y="770"/>
                  </a:lnTo>
                  <a:lnTo>
                    <a:pt x="3465" y="795"/>
                  </a:lnTo>
                  <a:lnTo>
                    <a:pt x="3381" y="824"/>
                  </a:lnTo>
                  <a:lnTo>
                    <a:pt x="3292" y="856"/>
                  </a:lnTo>
                  <a:lnTo>
                    <a:pt x="3198" y="893"/>
                  </a:lnTo>
                  <a:lnTo>
                    <a:pt x="3098" y="933"/>
                  </a:lnTo>
                  <a:lnTo>
                    <a:pt x="2993" y="977"/>
                  </a:lnTo>
                  <a:lnTo>
                    <a:pt x="2985" y="980"/>
                  </a:lnTo>
                  <a:lnTo>
                    <a:pt x="2958" y="989"/>
                  </a:lnTo>
                  <a:lnTo>
                    <a:pt x="2917" y="1004"/>
                  </a:lnTo>
                  <a:lnTo>
                    <a:pt x="2862" y="1023"/>
                  </a:lnTo>
                  <a:lnTo>
                    <a:pt x="2794" y="1046"/>
                  </a:lnTo>
                  <a:lnTo>
                    <a:pt x="2716" y="1074"/>
                  </a:lnTo>
                  <a:lnTo>
                    <a:pt x="2628" y="1103"/>
                  </a:lnTo>
                  <a:lnTo>
                    <a:pt x="2533" y="1135"/>
                  </a:lnTo>
                  <a:lnTo>
                    <a:pt x="2432" y="1169"/>
                  </a:lnTo>
                  <a:lnTo>
                    <a:pt x="2325" y="1204"/>
                  </a:lnTo>
                  <a:lnTo>
                    <a:pt x="2215" y="1240"/>
                  </a:lnTo>
                  <a:lnTo>
                    <a:pt x="2104" y="1275"/>
                  </a:lnTo>
                  <a:lnTo>
                    <a:pt x="1993" y="1309"/>
                  </a:lnTo>
                  <a:lnTo>
                    <a:pt x="1883" y="1343"/>
                  </a:lnTo>
                  <a:lnTo>
                    <a:pt x="1776" y="1374"/>
                  </a:lnTo>
                  <a:lnTo>
                    <a:pt x="1673" y="1402"/>
                  </a:lnTo>
                  <a:lnTo>
                    <a:pt x="1659" y="1406"/>
                  </a:lnTo>
                  <a:lnTo>
                    <a:pt x="1617" y="1417"/>
                  </a:lnTo>
                  <a:lnTo>
                    <a:pt x="1552" y="1435"/>
                  </a:lnTo>
                  <a:lnTo>
                    <a:pt x="1466" y="1458"/>
                  </a:lnTo>
                  <a:lnTo>
                    <a:pt x="1363" y="1487"/>
                  </a:lnTo>
                  <a:lnTo>
                    <a:pt x="1247" y="1518"/>
                  </a:lnTo>
                  <a:lnTo>
                    <a:pt x="1120" y="1552"/>
                  </a:lnTo>
                  <a:lnTo>
                    <a:pt x="985" y="1586"/>
                  </a:lnTo>
                  <a:lnTo>
                    <a:pt x="846" y="1621"/>
                  </a:lnTo>
                  <a:lnTo>
                    <a:pt x="707" y="1656"/>
                  </a:lnTo>
                  <a:lnTo>
                    <a:pt x="570" y="1689"/>
                  </a:lnTo>
                  <a:lnTo>
                    <a:pt x="439" y="1720"/>
                  </a:lnTo>
                  <a:lnTo>
                    <a:pt x="317" y="1746"/>
                  </a:lnTo>
                  <a:lnTo>
                    <a:pt x="207" y="1769"/>
                  </a:lnTo>
                  <a:lnTo>
                    <a:pt x="157" y="1778"/>
                  </a:lnTo>
                  <a:lnTo>
                    <a:pt x="111" y="1786"/>
                  </a:lnTo>
                  <a:lnTo>
                    <a:pt x="71" y="1791"/>
                  </a:lnTo>
                  <a:lnTo>
                    <a:pt x="36" y="17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E52D5922-8AC3-4BC2-BE87-5D754E9FA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648" y="3826174"/>
              <a:ext cx="1201738" cy="341313"/>
            </a:xfrm>
            <a:custGeom>
              <a:avLst/>
              <a:gdLst>
                <a:gd name="T0" fmla="*/ 332 w 6807"/>
                <a:gd name="T1" fmla="*/ 1607 h 1935"/>
                <a:gd name="T2" fmla="*/ 592 w 6807"/>
                <a:gd name="T3" fmla="*/ 1310 h 1935"/>
                <a:gd name="T4" fmla="*/ 723 w 6807"/>
                <a:gd name="T5" fmla="*/ 1117 h 1935"/>
                <a:gd name="T6" fmla="*/ 886 w 6807"/>
                <a:gd name="T7" fmla="*/ 956 h 1935"/>
                <a:gd name="T8" fmla="*/ 1557 w 6807"/>
                <a:gd name="T9" fmla="*/ 812 h 1935"/>
                <a:gd name="T10" fmla="*/ 2673 w 6807"/>
                <a:gd name="T11" fmla="*/ 546 h 1935"/>
                <a:gd name="T12" fmla="*/ 3022 w 6807"/>
                <a:gd name="T13" fmla="*/ 455 h 1935"/>
                <a:gd name="T14" fmla="*/ 3644 w 6807"/>
                <a:gd name="T15" fmla="*/ 263 h 1935"/>
                <a:gd name="T16" fmla="*/ 3924 w 6807"/>
                <a:gd name="T17" fmla="*/ 155 h 1935"/>
                <a:gd name="T18" fmla="*/ 4403 w 6807"/>
                <a:gd name="T19" fmla="*/ 46 h 1935"/>
                <a:gd name="T20" fmla="*/ 4890 w 6807"/>
                <a:gd name="T21" fmla="*/ 1 h 1935"/>
                <a:gd name="T22" fmla="*/ 5337 w 6807"/>
                <a:gd name="T23" fmla="*/ 22 h 1935"/>
                <a:gd name="T24" fmla="*/ 5698 w 6807"/>
                <a:gd name="T25" fmla="*/ 79 h 1935"/>
                <a:gd name="T26" fmla="*/ 6040 w 6807"/>
                <a:gd name="T27" fmla="*/ 178 h 1935"/>
                <a:gd name="T28" fmla="*/ 6450 w 6807"/>
                <a:gd name="T29" fmla="*/ 377 h 1935"/>
                <a:gd name="T30" fmla="*/ 6807 w 6807"/>
                <a:gd name="T31" fmla="*/ 678 h 1935"/>
                <a:gd name="T32" fmla="*/ 6626 w 6807"/>
                <a:gd name="T33" fmla="*/ 884 h 1935"/>
                <a:gd name="T34" fmla="*/ 6400 w 6807"/>
                <a:gd name="T35" fmla="*/ 930 h 1935"/>
                <a:gd name="T36" fmla="*/ 6199 w 6807"/>
                <a:gd name="T37" fmla="*/ 1041 h 1935"/>
                <a:gd name="T38" fmla="*/ 6008 w 6807"/>
                <a:gd name="T39" fmla="*/ 1034 h 1935"/>
                <a:gd name="T40" fmla="*/ 5686 w 6807"/>
                <a:gd name="T41" fmla="*/ 869 h 1935"/>
                <a:gd name="T42" fmla="*/ 5122 w 6807"/>
                <a:gd name="T43" fmla="*/ 722 h 1935"/>
                <a:gd name="T44" fmla="*/ 4332 w 6807"/>
                <a:gd name="T45" fmla="*/ 724 h 1935"/>
                <a:gd name="T46" fmla="*/ 3999 w 6807"/>
                <a:gd name="T47" fmla="*/ 787 h 1935"/>
                <a:gd name="T48" fmla="*/ 3468 w 6807"/>
                <a:gd name="T49" fmla="*/ 954 h 1935"/>
                <a:gd name="T50" fmla="*/ 3037 w 6807"/>
                <a:gd name="T51" fmla="*/ 1122 h 1935"/>
                <a:gd name="T52" fmla="*/ 2278 w 6807"/>
                <a:gd name="T53" fmla="*/ 1374 h 1935"/>
                <a:gd name="T54" fmla="*/ 1715 w 6807"/>
                <a:gd name="T55" fmla="*/ 1537 h 1935"/>
                <a:gd name="T56" fmla="*/ 737 w 6807"/>
                <a:gd name="T57" fmla="*/ 1790 h 1935"/>
                <a:gd name="T58" fmla="*/ 701 w 6807"/>
                <a:gd name="T59" fmla="*/ 1330 h 1935"/>
                <a:gd name="T60" fmla="*/ 412 w 6807"/>
                <a:gd name="T61" fmla="*/ 1670 h 1935"/>
                <a:gd name="T62" fmla="*/ 982 w 6807"/>
                <a:gd name="T63" fmla="*/ 1625 h 1935"/>
                <a:gd name="T64" fmla="*/ 1771 w 6807"/>
                <a:gd name="T65" fmla="*/ 1416 h 1935"/>
                <a:gd name="T66" fmla="*/ 2348 w 6807"/>
                <a:gd name="T67" fmla="*/ 1244 h 1935"/>
                <a:gd name="T68" fmla="*/ 3046 w 6807"/>
                <a:gd name="T69" fmla="*/ 1010 h 1935"/>
                <a:gd name="T70" fmla="*/ 3609 w 6807"/>
                <a:gd name="T71" fmla="*/ 796 h 1935"/>
                <a:gd name="T72" fmla="*/ 4044 w 6807"/>
                <a:gd name="T73" fmla="*/ 672 h 1935"/>
                <a:gd name="T74" fmla="*/ 4492 w 6807"/>
                <a:gd name="T75" fmla="*/ 605 h 1935"/>
                <a:gd name="T76" fmla="*/ 5186 w 6807"/>
                <a:gd name="T77" fmla="*/ 629 h 1935"/>
                <a:gd name="T78" fmla="*/ 5701 w 6807"/>
                <a:gd name="T79" fmla="*/ 768 h 1935"/>
                <a:gd name="T80" fmla="*/ 6025 w 6807"/>
                <a:gd name="T81" fmla="*/ 924 h 1935"/>
                <a:gd name="T82" fmla="*/ 6237 w 6807"/>
                <a:gd name="T83" fmla="*/ 893 h 1935"/>
                <a:gd name="T84" fmla="*/ 6446 w 6807"/>
                <a:gd name="T85" fmla="*/ 810 h 1935"/>
                <a:gd name="T86" fmla="*/ 6705 w 6807"/>
                <a:gd name="T87" fmla="*/ 780 h 1935"/>
                <a:gd name="T88" fmla="*/ 6367 w 6807"/>
                <a:gd name="T89" fmla="*/ 445 h 1935"/>
                <a:gd name="T90" fmla="*/ 5968 w 6807"/>
                <a:gd name="T91" fmla="*/ 259 h 1935"/>
                <a:gd name="T92" fmla="*/ 5563 w 6807"/>
                <a:gd name="T93" fmla="*/ 158 h 1935"/>
                <a:gd name="T94" fmla="*/ 5324 w 6807"/>
                <a:gd name="T95" fmla="*/ 122 h 1935"/>
                <a:gd name="T96" fmla="*/ 4891 w 6807"/>
                <a:gd name="T97" fmla="*/ 103 h 1935"/>
                <a:gd name="T98" fmla="*/ 4420 w 6807"/>
                <a:gd name="T99" fmla="*/ 147 h 1935"/>
                <a:gd name="T100" fmla="*/ 3959 w 6807"/>
                <a:gd name="T101" fmla="*/ 252 h 1935"/>
                <a:gd name="T102" fmla="*/ 3685 w 6807"/>
                <a:gd name="T103" fmla="*/ 358 h 1935"/>
                <a:gd name="T104" fmla="*/ 3052 w 6807"/>
                <a:gd name="T105" fmla="*/ 553 h 1935"/>
                <a:gd name="T106" fmla="*/ 2698 w 6807"/>
                <a:gd name="T107" fmla="*/ 645 h 1935"/>
                <a:gd name="T108" fmla="*/ 1646 w 6807"/>
                <a:gd name="T109" fmla="*/ 897 h 1935"/>
                <a:gd name="T110" fmla="*/ 919 w 6807"/>
                <a:gd name="T111" fmla="*/ 1053 h 1935"/>
                <a:gd name="T112" fmla="*/ 772 w 6807"/>
                <a:gd name="T113" fmla="*/ 1222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07" h="1935">
                  <a:moveTo>
                    <a:pt x="204" y="1895"/>
                  </a:moveTo>
                  <a:lnTo>
                    <a:pt x="169" y="1902"/>
                  </a:lnTo>
                  <a:lnTo>
                    <a:pt x="0" y="1935"/>
                  </a:lnTo>
                  <a:lnTo>
                    <a:pt x="123" y="1816"/>
                  </a:lnTo>
                  <a:lnTo>
                    <a:pt x="141" y="1799"/>
                  </a:lnTo>
                  <a:lnTo>
                    <a:pt x="187" y="1754"/>
                  </a:lnTo>
                  <a:lnTo>
                    <a:pt x="253" y="1687"/>
                  </a:lnTo>
                  <a:lnTo>
                    <a:pt x="332" y="1607"/>
                  </a:lnTo>
                  <a:lnTo>
                    <a:pt x="374" y="1563"/>
                  </a:lnTo>
                  <a:lnTo>
                    <a:pt x="415" y="1519"/>
                  </a:lnTo>
                  <a:lnTo>
                    <a:pt x="457" y="1473"/>
                  </a:lnTo>
                  <a:lnTo>
                    <a:pt x="496" y="1430"/>
                  </a:lnTo>
                  <a:lnTo>
                    <a:pt x="533" y="1386"/>
                  </a:lnTo>
                  <a:lnTo>
                    <a:pt x="564" y="1347"/>
                  </a:lnTo>
                  <a:lnTo>
                    <a:pt x="579" y="1328"/>
                  </a:lnTo>
                  <a:lnTo>
                    <a:pt x="592" y="1310"/>
                  </a:lnTo>
                  <a:lnTo>
                    <a:pt x="605" y="1293"/>
                  </a:lnTo>
                  <a:lnTo>
                    <a:pt x="614" y="1277"/>
                  </a:lnTo>
                  <a:lnTo>
                    <a:pt x="634" y="1246"/>
                  </a:lnTo>
                  <a:lnTo>
                    <a:pt x="652" y="1216"/>
                  </a:lnTo>
                  <a:lnTo>
                    <a:pt x="671" y="1188"/>
                  </a:lnTo>
                  <a:lnTo>
                    <a:pt x="689" y="1163"/>
                  </a:lnTo>
                  <a:lnTo>
                    <a:pt x="706" y="1140"/>
                  </a:lnTo>
                  <a:lnTo>
                    <a:pt x="723" y="1117"/>
                  </a:lnTo>
                  <a:lnTo>
                    <a:pt x="739" y="1096"/>
                  </a:lnTo>
                  <a:lnTo>
                    <a:pt x="755" y="1077"/>
                  </a:lnTo>
                  <a:lnTo>
                    <a:pt x="785" y="1042"/>
                  </a:lnTo>
                  <a:lnTo>
                    <a:pt x="813" y="1012"/>
                  </a:lnTo>
                  <a:lnTo>
                    <a:pt x="839" y="987"/>
                  </a:lnTo>
                  <a:lnTo>
                    <a:pt x="864" y="967"/>
                  </a:lnTo>
                  <a:lnTo>
                    <a:pt x="873" y="958"/>
                  </a:lnTo>
                  <a:lnTo>
                    <a:pt x="886" y="956"/>
                  </a:lnTo>
                  <a:lnTo>
                    <a:pt x="900" y="953"/>
                  </a:lnTo>
                  <a:lnTo>
                    <a:pt x="939" y="945"/>
                  </a:lnTo>
                  <a:lnTo>
                    <a:pt x="1001" y="932"/>
                  </a:lnTo>
                  <a:lnTo>
                    <a:pt x="1083" y="914"/>
                  </a:lnTo>
                  <a:lnTo>
                    <a:pt x="1182" y="894"/>
                  </a:lnTo>
                  <a:lnTo>
                    <a:pt x="1296" y="868"/>
                  </a:lnTo>
                  <a:lnTo>
                    <a:pt x="1422" y="842"/>
                  </a:lnTo>
                  <a:lnTo>
                    <a:pt x="1557" y="812"/>
                  </a:lnTo>
                  <a:lnTo>
                    <a:pt x="1700" y="780"/>
                  </a:lnTo>
                  <a:lnTo>
                    <a:pt x="1847" y="748"/>
                  </a:lnTo>
                  <a:lnTo>
                    <a:pt x="1995" y="714"/>
                  </a:lnTo>
                  <a:lnTo>
                    <a:pt x="2143" y="679"/>
                  </a:lnTo>
                  <a:lnTo>
                    <a:pt x="2288" y="645"/>
                  </a:lnTo>
                  <a:lnTo>
                    <a:pt x="2426" y="611"/>
                  </a:lnTo>
                  <a:lnTo>
                    <a:pt x="2556" y="578"/>
                  </a:lnTo>
                  <a:lnTo>
                    <a:pt x="2673" y="546"/>
                  </a:lnTo>
                  <a:lnTo>
                    <a:pt x="2674" y="546"/>
                  </a:lnTo>
                  <a:lnTo>
                    <a:pt x="2684" y="544"/>
                  </a:lnTo>
                  <a:lnTo>
                    <a:pt x="2710" y="537"/>
                  </a:lnTo>
                  <a:lnTo>
                    <a:pt x="2751" y="527"/>
                  </a:lnTo>
                  <a:lnTo>
                    <a:pt x="2804" y="513"/>
                  </a:lnTo>
                  <a:lnTo>
                    <a:pt x="2869" y="496"/>
                  </a:lnTo>
                  <a:lnTo>
                    <a:pt x="2943" y="476"/>
                  </a:lnTo>
                  <a:lnTo>
                    <a:pt x="3022" y="455"/>
                  </a:lnTo>
                  <a:lnTo>
                    <a:pt x="3108" y="432"/>
                  </a:lnTo>
                  <a:lnTo>
                    <a:pt x="3195" y="407"/>
                  </a:lnTo>
                  <a:lnTo>
                    <a:pt x="3284" y="381"/>
                  </a:lnTo>
                  <a:lnTo>
                    <a:pt x="3372" y="354"/>
                  </a:lnTo>
                  <a:lnTo>
                    <a:pt x="3458" y="328"/>
                  </a:lnTo>
                  <a:lnTo>
                    <a:pt x="3538" y="302"/>
                  </a:lnTo>
                  <a:lnTo>
                    <a:pt x="3611" y="276"/>
                  </a:lnTo>
                  <a:lnTo>
                    <a:pt x="3644" y="263"/>
                  </a:lnTo>
                  <a:lnTo>
                    <a:pt x="3676" y="252"/>
                  </a:lnTo>
                  <a:lnTo>
                    <a:pt x="3704" y="240"/>
                  </a:lnTo>
                  <a:lnTo>
                    <a:pt x="3728" y="228"/>
                  </a:lnTo>
                  <a:lnTo>
                    <a:pt x="3760" y="215"/>
                  </a:lnTo>
                  <a:lnTo>
                    <a:pt x="3795" y="200"/>
                  </a:lnTo>
                  <a:lnTo>
                    <a:pt x="3835" y="185"/>
                  </a:lnTo>
                  <a:lnTo>
                    <a:pt x="3878" y="170"/>
                  </a:lnTo>
                  <a:lnTo>
                    <a:pt x="3924" y="155"/>
                  </a:lnTo>
                  <a:lnTo>
                    <a:pt x="3975" y="140"/>
                  </a:lnTo>
                  <a:lnTo>
                    <a:pt x="4028" y="126"/>
                  </a:lnTo>
                  <a:lnTo>
                    <a:pt x="4084" y="111"/>
                  </a:lnTo>
                  <a:lnTo>
                    <a:pt x="4143" y="97"/>
                  </a:lnTo>
                  <a:lnTo>
                    <a:pt x="4204" y="83"/>
                  </a:lnTo>
                  <a:lnTo>
                    <a:pt x="4269" y="71"/>
                  </a:lnTo>
                  <a:lnTo>
                    <a:pt x="4334" y="58"/>
                  </a:lnTo>
                  <a:lnTo>
                    <a:pt x="4403" y="46"/>
                  </a:lnTo>
                  <a:lnTo>
                    <a:pt x="4474" y="36"/>
                  </a:lnTo>
                  <a:lnTo>
                    <a:pt x="4546" y="26"/>
                  </a:lnTo>
                  <a:lnTo>
                    <a:pt x="4619" y="19"/>
                  </a:lnTo>
                  <a:lnTo>
                    <a:pt x="4672" y="13"/>
                  </a:lnTo>
                  <a:lnTo>
                    <a:pt x="4726" y="9"/>
                  </a:lnTo>
                  <a:lnTo>
                    <a:pt x="4780" y="6"/>
                  </a:lnTo>
                  <a:lnTo>
                    <a:pt x="4835" y="3"/>
                  </a:lnTo>
                  <a:lnTo>
                    <a:pt x="4890" y="1"/>
                  </a:lnTo>
                  <a:lnTo>
                    <a:pt x="4945" y="0"/>
                  </a:lnTo>
                  <a:lnTo>
                    <a:pt x="5001" y="0"/>
                  </a:lnTo>
                  <a:lnTo>
                    <a:pt x="5057" y="1"/>
                  </a:lnTo>
                  <a:lnTo>
                    <a:pt x="5113" y="3"/>
                  </a:lnTo>
                  <a:lnTo>
                    <a:pt x="5169" y="6"/>
                  </a:lnTo>
                  <a:lnTo>
                    <a:pt x="5225" y="10"/>
                  </a:lnTo>
                  <a:lnTo>
                    <a:pt x="5281" y="15"/>
                  </a:lnTo>
                  <a:lnTo>
                    <a:pt x="5337" y="22"/>
                  </a:lnTo>
                  <a:lnTo>
                    <a:pt x="5393" y="29"/>
                  </a:lnTo>
                  <a:lnTo>
                    <a:pt x="5449" y="38"/>
                  </a:lnTo>
                  <a:lnTo>
                    <a:pt x="5504" y="48"/>
                  </a:lnTo>
                  <a:lnTo>
                    <a:pt x="5523" y="50"/>
                  </a:lnTo>
                  <a:lnTo>
                    <a:pt x="5557" y="55"/>
                  </a:lnTo>
                  <a:lnTo>
                    <a:pt x="5604" y="62"/>
                  </a:lnTo>
                  <a:lnTo>
                    <a:pt x="5664" y="73"/>
                  </a:lnTo>
                  <a:lnTo>
                    <a:pt x="5698" y="79"/>
                  </a:lnTo>
                  <a:lnTo>
                    <a:pt x="5733" y="87"/>
                  </a:lnTo>
                  <a:lnTo>
                    <a:pt x="5772" y="96"/>
                  </a:lnTo>
                  <a:lnTo>
                    <a:pt x="5813" y="107"/>
                  </a:lnTo>
                  <a:lnTo>
                    <a:pt x="5855" y="118"/>
                  </a:lnTo>
                  <a:lnTo>
                    <a:pt x="5899" y="131"/>
                  </a:lnTo>
                  <a:lnTo>
                    <a:pt x="5945" y="145"/>
                  </a:lnTo>
                  <a:lnTo>
                    <a:pt x="5993" y="161"/>
                  </a:lnTo>
                  <a:lnTo>
                    <a:pt x="6040" y="178"/>
                  </a:lnTo>
                  <a:lnTo>
                    <a:pt x="6090" y="197"/>
                  </a:lnTo>
                  <a:lnTo>
                    <a:pt x="6141" y="217"/>
                  </a:lnTo>
                  <a:lnTo>
                    <a:pt x="6191" y="239"/>
                  </a:lnTo>
                  <a:lnTo>
                    <a:pt x="6243" y="262"/>
                  </a:lnTo>
                  <a:lnTo>
                    <a:pt x="6295" y="288"/>
                  </a:lnTo>
                  <a:lnTo>
                    <a:pt x="6347" y="316"/>
                  </a:lnTo>
                  <a:lnTo>
                    <a:pt x="6399" y="346"/>
                  </a:lnTo>
                  <a:lnTo>
                    <a:pt x="6450" y="377"/>
                  </a:lnTo>
                  <a:lnTo>
                    <a:pt x="6502" y="411"/>
                  </a:lnTo>
                  <a:lnTo>
                    <a:pt x="6553" y="447"/>
                  </a:lnTo>
                  <a:lnTo>
                    <a:pt x="6604" y="486"/>
                  </a:lnTo>
                  <a:lnTo>
                    <a:pt x="6652" y="526"/>
                  </a:lnTo>
                  <a:lnTo>
                    <a:pt x="6701" y="570"/>
                  </a:lnTo>
                  <a:lnTo>
                    <a:pt x="6749" y="614"/>
                  </a:lnTo>
                  <a:lnTo>
                    <a:pt x="6794" y="663"/>
                  </a:lnTo>
                  <a:lnTo>
                    <a:pt x="6807" y="678"/>
                  </a:lnTo>
                  <a:lnTo>
                    <a:pt x="6807" y="697"/>
                  </a:lnTo>
                  <a:lnTo>
                    <a:pt x="6807" y="836"/>
                  </a:lnTo>
                  <a:lnTo>
                    <a:pt x="6807" y="893"/>
                  </a:lnTo>
                  <a:lnTo>
                    <a:pt x="6751" y="886"/>
                  </a:lnTo>
                  <a:lnTo>
                    <a:pt x="6735" y="884"/>
                  </a:lnTo>
                  <a:lnTo>
                    <a:pt x="6692" y="882"/>
                  </a:lnTo>
                  <a:lnTo>
                    <a:pt x="6661" y="883"/>
                  </a:lnTo>
                  <a:lnTo>
                    <a:pt x="6626" y="884"/>
                  </a:lnTo>
                  <a:lnTo>
                    <a:pt x="6587" y="887"/>
                  </a:lnTo>
                  <a:lnTo>
                    <a:pt x="6544" y="894"/>
                  </a:lnTo>
                  <a:lnTo>
                    <a:pt x="6521" y="897"/>
                  </a:lnTo>
                  <a:lnTo>
                    <a:pt x="6498" y="902"/>
                  </a:lnTo>
                  <a:lnTo>
                    <a:pt x="6474" y="908"/>
                  </a:lnTo>
                  <a:lnTo>
                    <a:pt x="6449" y="914"/>
                  </a:lnTo>
                  <a:lnTo>
                    <a:pt x="6425" y="921"/>
                  </a:lnTo>
                  <a:lnTo>
                    <a:pt x="6400" y="930"/>
                  </a:lnTo>
                  <a:lnTo>
                    <a:pt x="6374" y="939"/>
                  </a:lnTo>
                  <a:lnTo>
                    <a:pt x="6349" y="950"/>
                  </a:lnTo>
                  <a:lnTo>
                    <a:pt x="6324" y="962"/>
                  </a:lnTo>
                  <a:lnTo>
                    <a:pt x="6298" y="974"/>
                  </a:lnTo>
                  <a:lnTo>
                    <a:pt x="6273" y="989"/>
                  </a:lnTo>
                  <a:lnTo>
                    <a:pt x="6248" y="1005"/>
                  </a:lnTo>
                  <a:lnTo>
                    <a:pt x="6223" y="1022"/>
                  </a:lnTo>
                  <a:lnTo>
                    <a:pt x="6199" y="1041"/>
                  </a:lnTo>
                  <a:lnTo>
                    <a:pt x="6174" y="1061"/>
                  </a:lnTo>
                  <a:lnTo>
                    <a:pt x="6151" y="1083"/>
                  </a:lnTo>
                  <a:lnTo>
                    <a:pt x="6119" y="1115"/>
                  </a:lnTo>
                  <a:lnTo>
                    <a:pt x="6083" y="1087"/>
                  </a:lnTo>
                  <a:lnTo>
                    <a:pt x="6075" y="1080"/>
                  </a:lnTo>
                  <a:lnTo>
                    <a:pt x="6050" y="1061"/>
                  </a:lnTo>
                  <a:lnTo>
                    <a:pt x="6032" y="1048"/>
                  </a:lnTo>
                  <a:lnTo>
                    <a:pt x="6008" y="1034"/>
                  </a:lnTo>
                  <a:lnTo>
                    <a:pt x="5982" y="1017"/>
                  </a:lnTo>
                  <a:lnTo>
                    <a:pt x="5951" y="999"/>
                  </a:lnTo>
                  <a:lnTo>
                    <a:pt x="5916" y="979"/>
                  </a:lnTo>
                  <a:lnTo>
                    <a:pt x="5878" y="958"/>
                  </a:lnTo>
                  <a:lnTo>
                    <a:pt x="5836" y="936"/>
                  </a:lnTo>
                  <a:lnTo>
                    <a:pt x="5790" y="915"/>
                  </a:lnTo>
                  <a:lnTo>
                    <a:pt x="5740" y="893"/>
                  </a:lnTo>
                  <a:lnTo>
                    <a:pt x="5686" y="869"/>
                  </a:lnTo>
                  <a:lnTo>
                    <a:pt x="5628" y="848"/>
                  </a:lnTo>
                  <a:lnTo>
                    <a:pt x="5566" y="826"/>
                  </a:lnTo>
                  <a:lnTo>
                    <a:pt x="5502" y="806"/>
                  </a:lnTo>
                  <a:lnTo>
                    <a:pt x="5433" y="786"/>
                  </a:lnTo>
                  <a:lnTo>
                    <a:pt x="5360" y="767"/>
                  </a:lnTo>
                  <a:lnTo>
                    <a:pt x="5284" y="750"/>
                  </a:lnTo>
                  <a:lnTo>
                    <a:pt x="5205" y="735"/>
                  </a:lnTo>
                  <a:lnTo>
                    <a:pt x="5122" y="722"/>
                  </a:lnTo>
                  <a:lnTo>
                    <a:pt x="5036" y="712"/>
                  </a:lnTo>
                  <a:lnTo>
                    <a:pt x="4945" y="703"/>
                  </a:lnTo>
                  <a:lnTo>
                    <a:pt x="4852" y="698"/>
                  </a:lnTo>
                  <a:lnTo>
                    <a:pt x="4754" y="696"/>
                  </a:lnTo>
                  <a:lnTo>
                    <a:pt x="4654" y="698"/>
                  </a:lnTo>
                  <a:lnTo>
                    <a:pt x="4550" y="702"/>
                  </a:lnTo>
                  <a:lnTo>
                    <a:pt x="4443" y="712"/>
                  </a:lnTo>
                  <a:lnTo>
                    <a:pt x="4332" y="724"/>
                  </a:lnTo>
                  <a:lnTo>
                    <a:pt x="4219" y="742"/>
                  </a:lnTo>
                  <a:lnTo>
                    <a:pt x="4102" y="765"/>
                  </a:lnTo>
                  <a:lnTo>
                    <a:pt x="4101" y="765"/>
                  </a:lnTo>
                  <a:lnTo>
                    <a:pt x="4096" y="766"/>
                  </a:lnTo>
                  <a:lnTo>
                    <a:pt x="4084" y="768"/>
                  </a:lnTo>
                  <a:lnTo>
                    <a:pt x="4064" y="772"/>
                  </a:lnTo>
                  <a:lnTo>
                    <a:pt x="4035" y="778"/>
                  </a:lnTo>
                  <a:lnTo>
                    <a:pt x="3999" y="787"/>
                  </a:lnTo>
                  <a:lnTo>
                    <a:pt x="3957" y="797"/>
                  </a:lnTo>
                  <a:lnTo>
                    <a:pt x="3906" y="811"/>
                  </a:lnTo>
                  <a:lnTo>
                    <a:pt x="3849" y="827"/>
                  </a:lnTo>
                  <a:lnTo>
                    <a:pt x="3786" y="846"/>
                  </a:lnTo>
                  <a:lnTo>
                    <a:pt x="3716" y="868"/>
                  </a:lnTo>
                  <a:lnTo>
                    <a:pt x="3639" y="894"/>
                  </a:lnTo>
                  <a:lnTo>
                    <a:pt x="3557" y="922"/>
                  </a:lnTo>
                  <a:lnTo>
                    <a:pt x="3468" y="954"/>
                  </a:lnTo>
                  <a:lnTo>
                    <a:pt x="3375" y="990"/>
                  </a:lnTo>
                  <a:lnTo>
                    <a:pt x="3277" y="1030"/>
                  </a:lnTo>
                  <a:lnTo>
                    <a:pt x="3172" y="1074"/>
                  </a:lnTo>
                  <a:lnTo>
                    <a:pt x="3170" y="1075"/>
                  </a:lnTo>
                  <a:lnTo>
                    <a:pt x="3161" y="1078"/>
                  </a:lnTo>
                  <a:lnTo>
                    <a:pt x="3134" y="1088"/>
                  </a:lnTo>
                  <a:lnTo>
                    <a:pt x="3093" y="1102"/>
                  </a:lnTo>
                  <a:lnTo>
                    <a:pt x="3037" y="1122"/>
                  </a:lnTo>
                  <a:lnTo>
                    <a:pt x="2969" y="1145"/>
                  </a:lnTo>
                  <a:lnTo>
                    <a:pt x="2891" y="1172"/>
                  </a:lnTo>
                  <a:lnTo>
                    <a:pt x="2803" y="1202"/>
                  </a:lnTo>
                  <a:lnTo>
                    <a:pt x="2707" y="1234"/>
                  </a:lnTo>
                  <a:lnTo>
                    <a:pt x="2605" y="1268"/>
                  </a:lnTo>
                  <a:lnTo>
                    <a:pt x="2499" y="1303"/>
                  </a:lnTo>
                  <a:lnTo>
                    <a:pt x="2389" y="1339"/>
                  </a:lnTo>
                  <a:lnTo>
                    <a:pt x="2278" y="1374"/>
                  </a:lnTo>
                  <a:lnTo>
                    <a:pt x="2165" y="1409"/>
                  </a:lnTo>
                  <a:lnTo>
                    <a:pt x="2055" y="1442"/>
                  </a:lnTo>
                  <a:lnTo>
                    <a:pt x="1949" y="1472"/>
                  </a:lnTo>
                  <a:lnTo>
                    <a:pt x="1845" y="1501"/>
                  </a:lnTo>
                  <a:lnTo>
                    <a:pt x="1845" y="1501"/>
                  </a:lnTo>
                  <a:lnTo>
                    <a:pt x="1826" y="1506"/>
                  </a:lnTo>
                  <a:lnTo>
                    <a:pt x="1782" y="1519"/>
                  </a:lnTo>
                  <a:lnTo>
                    <a:pt x="1715" y="1537"/>
                  </a:lnTo>
                  <a:lnTo>
                    <a:pt x="1628" y="1561"/>
                  </a:lnTo>
                  <a:lnTo>
                    <a:pt x="1525" y="1589"/>
                  </a:lnTo>
                  <a:lnTo>
                    <a:pt x="1408" y="1620"/>
                  </a:lnTo>
                  <a:lnTo>
                    <a:pt x="1282" y="1653"/>
                  </a:lnTo>
                  <a:lnTo>
                    <a:pt x="1148" y="1687"/>
                  </a:lnTo>
                  <a:lnTo>
                    <a:pt x="1011" y="1722"/>
                  </a:lnTo>
                  <a:lnTo>
                    <a:pt x="873" y="1757"/>
                  </a:lnTo>
                  <a:lnTo>
                    <a:pt x="737" y="1790"/>
                  </a:lnTo>
                  <a:lnTo>
                    <a:pt x="607" y="1820"/>
                  </a:lnTo>
                  <a:lnTo>
                    <a:pt x="485" y="1846"/>
                  </a:lnTo>
                  <a:lnTo>
                    <a:pt x="375" y="1869"/>
                  </a:lnTo>
                  <a:lnTo>
                    <a:pt x="325" y="1878"/>
                  </a:lnTo>
                  <a:lnTo>
                    <a:pt x="281" y="1885"/>
                  </a:lnTo>
                  <a:lnTo>
                    <a:pt x="240" y="1891"/>
                  </a:lnTo>
                  <a:lnTo>
                    <a:pt x="204" y="1895"/>
                  </a:lnTo>
                  <a:close/>
                  <a:moveTo>
                    <a:pt x="701" y="1330"/>
                  </a:moveTo>
                  <a:lnTo>
                    <a:pt x="686" y="1353"/>
                  </a:lnTo>
                  <a:lnTo>
                    <a:pt x="669" y="1377"/>
                  </a:lnTo>
                  <a:lnTo>
                    <a:pt x="650" y="1403"/>
                  </a:lnTo>
                  <a:lnTo>
                    <a:pt x="628" y="1431"/>
                  </a:lnTo>
                  <a:lnTo>
                    <a:pt x="579" y="1489"/>
                  </a:lnTo>
                  <a:lnTo>
                    <a:pt x="525" y="1550"/>
                  </a:lnTo>
                  <a:lnTo>
                    <a:pt x="469" y="1611"/>
                  </a:lnTo>
                  <a:lnTo>
                    <a:pt x="412" y="1670"/>
                  </a:lnTo>
                  <a:lnTo>
                    <a:pt x="357" y="1727"/>
                  </a:lnTo>
                  <a:lnTo>
                    <a:pt x="306" y="1777"/>
                  </a:lnTo>
                  <a:lnTo>
                    <a:pt x="398" y="1760"/>
                  </a:lnTo>
                  <a:lnTo>
                    <a:pt x="501" y="1739"/>
                  </a:lnTo>
                  <a:lnTo>
                    <a:pt x="613" y="1714"/>
                  </a:lnTo>
                  <a:lnTo>
                    <a:pt x="733" y="1686"/>
                  </a:lnTo>
                  <a:lnTo>
                    <a:pt x="856" y="1657"/>
                  </a:lnTo>
                  <a:lnTo>
                    <a:pt x="982" y="1625"/>
                  </a:lnTo>
                  <a:lnTo>
                    <a:pt x="1108" y="1593"/>
                  </a:lnTo>
                  <a:lnTo>
                    <a:pt x="1231" y="1561"/>
                  </a:lnTo>
                  <a:lnTo>
                    <a:pt x="1348" y="1531"/>
                  </a:lnTo>
                  <a:lnTo>
                    <a:pt x="1458" y="1501"/>
                  </a:lnTo>
                  <a:lnTo>
                    <a:pt x="1557" y="1474"/>
                  </a:lnTo>
                  <a:lnTo>
                    <a:pt x="1644" y="1451"/>
                  </a:lnTo>
                  <a:lnTo>
                    <a:pt x="1716" y="1431"/>
                  </a:lnTo>
                  <a:lnTo>
                    <a:pt x="1771" y="1416"/>
                  </a:lnTo>
                  <a:lnTo>
                    <a:pt x="1806" y="1407"/>
                  </a:lnTo>
                  <a:lnTo>
                    <a:pt x="1819" y="1402"/>
                  </a:lnTo>
                  <a:lnTo>
                    <a:pt x="1819" y="1402"/>
                  </a:lnTo>
                  <a:lnTo>
                    <a:pt x="1919" y="1375"/>
                  </a:lnTo>
                  <a:lnTo>
                    <a:pt x="2024" y="1344"/>
                  </a:lnTo>
                  <a:lnTo>
                    <a:pt x="2131" y="1312"/>
                  </a:lnTo>
                  <a:lnTo>
                    <a:pt x="2239" y="1278"/>
                  </a:lnTo>
                  <a:lnTo>
                    <a:pt x="2348" y="1244"/>
                  </a:lnTo>
                  <a:lnTo>
                    <a:pt x="2455" y="1210"/>
                  </a:lnTo>
                  <a:lnTo>
                    <a:pt x="2560" y="1176"/>
                  </a:lnTo>
                  <a:lnTo>
                    <a:pt x="2660" y="1143"/>
                  </a:lnTo>
                  <a:lnTo>
                    <a:pt x="2754" y="1111"/>
                  </a:lnTo>
                  <a:lnTo>
                    <a:pt x="2841" y="1081"/>
                  </a:lnTo>
                  <a:lnTo>
                    <a:pt x="2921" y="1054"/>
                  </a:lnTo>
                  <a:lnTo>
                    <a:pt x="2989" y="1030"/>
                  </a:lnTo>
                  <a:lnTo>
                    <a:pt x="3046" y="1010"/>
                  </a:lnTo>
                  <a:lnTo>
                    <a:pt x="3090" y="994"/>
                  </a:lnTo>
                  <a:lnTo>
                    <a:pt x="3120" y="984"/>
                  </a:lnTo>
                  <a:lnTo>
                    <a:pt x="3134" y="980"/>
                  </a:lnTo>
                  <a:lnTo>
                    <a:pt x="3240" y="935"/>
                  </a:lnTo>
                  <a:lnTo>
                    <a:pt x="3340" y="894"/>
                  </a:lnTo>
                  <a:lnTo>
                    <a:pt x="3436" y="858"/>
                  </a:lnTo>
                  <a:lnTo>
                    <a:pt x="3525" y="825"/>
                  </a:lnTo>
                  <a:lnTo>
                    <a:pt x="3609" y="796"/>
                  </a:lnTo>
                  <a:lnTo>
                    <a:pt x="3687" y="770"/>
                  </a:lnTo>
                  <a:lnTo>
                    <a:pt x="3759" y="748"/>
                  </a:lnTo>
                  <a:lnTo>
                    <a:pt x="3824" y="728"/>
                  </a:lnTo>
                  <a:lnTo>
                    <a:pt x="3882" y="713"/>
                  </a:lnTo>
                  <a:lnTo>
                    <a:pt x="3934" y="699"/>
                  </a:lnTo>
                  <a:lnTo>
                    <a:pt x="3978" y="687"/>
                  </a:lnTo>
                  <a:lnTo>
                    <a:pt x="4014" y="679"/>
                  </a:lnTo>
                  <a:lnTo>
                    <a:pt x="4044" y="672"/>
                  </a:lnTo>
                  <a:lnTo>
                    <a:pt x="4065" y="667"/>
                  </a:lnTo>
                  <a:lnTo>
                    <a:pt x="4077" y="665"/>
                  </a:lnTo>
                  <a:lnTo>
                    <a:pt x="4082" y="664"/>
                  </a:lnTo>
                  <a:lnTo>
                    <a:pt x="4082" y="664"/>
                  </a:lnTo>
                  <a:lnTo>
                    <a:pt x="4188" y="644"/>
                  </a:lnTo>
                  <a:lnTo>
                    <a:pt x="4292" y="627"/>
                  </a:lnTo>
                  <a:lnTo>
                    <a:pt x="4394" y="614"/>
                  </a:lnTo>
                  <a:lnTo>
                    <a:pt x="4492" y="605"/>
                  </a:lnTo>
                  <a:lnTo>
                    <a:pt x="4588" y="598"/>
                  </a:lnTo>
                  <a:lnTo>
                    <a:pt x="4682" y="595"/>
                  </a:lnTo>
                  <a:lnTo>
                    <a:pt x="4772" y="595"/>
                  </a:lnTo>
                  <a:lnTo>
                    <a:pt x="4861" y="597"/>
                  </a:lnTo>
                  <a:lnTo>
                    <a:pt x="4947" y="601"/>
                  </a:lnTo>
                  <a:lnTo>
                    <a:pt x="5029" y="609"/>
                  </a:lnTo>
                  <a:lnTo>
                    <a:pt x="5108" y="618"/>
                  </a:lnTo>
                  <a:lnTo>
                    <a:pt x="5186" y="629"/>
                  </a:lnTo>
                  <a:lnTo>
                    <a:pt x="5261" y="643"/>
                  </a:lnTo>
                  <a:lnTo>
                    <a:pt x="5332" y="658"/>
                  </a:lnTo>
                  <a:lnTo>
                    <a:pt x="5400" y="673"/>
                  </a:lnTo>
                  <a:lnTo>
                    <a:pt x="5467" y="690"/>
                  </a:lnTo>
                  <a:lnTo>
                    <a:pt x="5529" y="708"/>
                  </a:lnTo>
                  <a:lnTo>
                    <a:pt x="5590" y="727"/>
                  </a:lnTo>
                  <a:lnTo>
                    <a:pt x="5647" y="748"/>
                  </a:lnTo>
                  <a:lnTo>
                    <a:pt x="5701" y="768"/>
                  </a:lnTo>
                  <a:lnTo>
                    <a:pt x="5752" y="788"/>
                  </a:lnTo>
                  <a:lnTo>
                    <a:pt x="5800" y="809"/>
                  </a:lnTo>
                  <a:lnTo>
                    <a:pt x="5846" y="829"/>
                  </a:lnTo>
                  <a:lnTo>
                    <a:pt x="5888" y="849"/>
                  </a:lnTo>
                  <a:lnTo>
                    <a:pt x="5927" y="869"/>
                  </a:lnTo>
                  <a:lnTo>
                    <a:pt x="5963" y="888"/>
                  </a:lnTo>
                  <a:lnTo>
                    <a:pt x="5996" y="908"/>
                  </a:lnTo>
                  <a:lnTo>
                    <a:pt x="6025" y="924"/>
                  </a:lnTo>
                  <a:lnTo>
                    <a:pt x="6075" y="956"/>
                  </a:lnTo>
                  <a:lnTo>
                    <a:pt x="6112" y="981"/>
                  </a:lnTo>
                  <a:lnTo>
                    <a:pt x="6132" y="964"/>
                  </a:lnTo>
                  <a:lnTo>
                    <a:pt x="6152" y="948"/>
                  </a:lnTo>
                  <a:lnTo>
                    <a:pt x="6173" y="933"/>
                  </a:lnTo>
                  <a:lnTo>
                    <a:pt x="6195" y="919"/>
                  </a:lnTo>
                  <a:lnTo>
                    <a:pt x="6216" y="905"/>
                  </a:lnTo>
                  <a:lnTo>
                    <a:pt x="6237" y="893"/>
                  </a:lnTo>
                  <a:lnTo>
                    <a:pt x="6258" y="881"/>
                  </a:lnTo>
                  <a:lnTo>
                    <a:pt x="6279" y="870"/>
                  </a:lnTo>
                  <a:lnTo>
                    <a:pt x="6300" y="861"/>
                  </a:lnTo>
                  <a:lnTo>
                    <a:pt x="6321" y="851"/>
                  </a:lnTo>
                  <a:lnTo>
                    <a:pt x="6343" y="843"/>
                  </a:lnTo>
                  <a:lnTo>
                    <a:pt x="6364" y="834"/>
                  </a:lnTo>
                  <a:lnTo>
                    <a:pt x="6405" y="821"/>
                  </a:lnTo>
                  <a:lnTo>
                    <a:pt x="6446" y="810"/>
                  </a:lnTo>
                  <a:lnTo>
                    <a:pt x="6485" y="801"/>
                  </a:lnTo>
                  <a:lnTo>
                    <a:pt x="6523" y="794"/>
                  </a:lnTo>
                  <a:lnTo>
                    <a:pt x="6560" y="789"/>
                  </a:lnTo>
                  <a:lnTo>
                    <a:pt x="6594" y="785"/>
                  </a:lnTo>
                  <a:lnTo>
                    <a:pt x="6626" y="783"/>
                  </a:lnTo>
                  <a:lnTo>
                    <a:pt x="6656" y="781"/>
                  </a:lnTo>
                  <a:lnTo>
                    <a:pt x="6682" y="780"/>
                  </a:lnTo>
                  <a:lnTo>
                    <a:pt x="6705" y="780"/>
                  </a:lnTo>
                  <a:lnTo>
                    <a:pt x="6705" y="717"/>
                  </a:lnTo>
                  <a:lnTo>
                    <a:pt x="6660" y="671"/>
                  </a:lnTo>
                  <a:lnTo>
                    <a:pt x="6613" y="627"/>
                  </a:lnTo>
                  <a:lnTo>
                    <a:pt x="6566" y="587"/>
                  </a:lnTo>
                  <a:lnTo>
                    <a:pt x="6517" y="547"/>
                  </a:lnTo>
                  <a:lnTo>
                    <a:pt x="6468" y="511"/>
                  </a:lnTo>
                  <a:lnTo>
                    <a:pt x="6418" y="477"/>
                  </a:lnTo>
                  <a:lnTo>
                    <a:pt x="6367" y="445"/>
                  </a:lnTo>
                  <a:lnTo>
                    <a:pt x="6316" y="415"/>
                  </a:lnTo>
                  <a:lnTo>
                    <a:pt x="6265" y="387"/>
                  </a:lnTo>
                  <a:lnTo>
                    <a:pt x="6215" y="362"/>
                  </a:lnTo>
                  <a:lnTo>
                    <a:pt x="6164" y="338"/>
                  </a:lnTo>
                  <a:lnTo>
                    <a:pt x="6114" y="315"/>
                  </a:lnTo>
                  <a:lnTo>
                    <a:pt x="6064" y="295"/>
                  </a:lnTo>
                  <a:lnTo>
                    <a:pt x="6016" y="276"/>
                  </a:lnTo>
                  <a:lnTo>
                    <a:pt x="5968" y="259"/>
                  </a:lnTo>
                  <a:lnTo>
                    <a:pt x="5922" y="243"/>
                  </a:lnTo>
                  <a:lnTo>
                    <a:pt x="5876" y="229"/>
                  </a:lnTo>
                  <a:lnTo>
                    <a:pt x="5833" y="217"/>
                  </a:lnTo>
                  <a:lnTo>
                    <a:pt x="5792" y="206"/>
                  </a:lnTo>
                  <a:lnTo>
                    <a:pt x="5751" y="196"/>
                  </a:lnTo>
                  <a:lnTo>
                    <a:pt x="5678" y="179"/>
                  </a:lnTo>
                  <a:lnTo>
                    <a:pt x="5615" y="167"/>
                  </a:lnTo>
                  <a:lnTo>
                    <a:pt x="5563" y="158"/>
                  </a:lnTo>
                  <a:lnTo>
                    <a:pt x="5524" y="153"/>
                  </a:lnTo>
                  <a:lnTo>
                    <a:pt x="5500" y="150"/>
                  </a:lnTo>
                  <a:lnTo>
                    <a:pt x="5490" y="149"/>
                  </a:lnTo>
                  <a:lnTo>
                    <a:pt x="5486" y="149"/>
                  </a:lnTo>
                  <a:lnTo>
                    <a:pt x="5485" y="148"/>
                  </a:lnTo>
                  <a:lnTo>
                    <a:pt x="5432" y="138"/>
                  </a:lnTo>
                  <a:lnTo>
                    <a:pt x="5378" y="130"/>
                  </a:lnTo>
                  <a:lnTo>
                    <a:pt x="5324" y="122"/>
                  </a:lnTo>
                  <a:lnTo>
                    <a:pt x="5270" y="116"/>
                  </a:lnTo>
                  <a:lnTo>
                    <a:pt x="5215" y="112"/>
                  </a:lnTo>
                  <a:lnTo>
                    <a:pt x="5161" y="108"/>
                  </a:lnTo>
                  <a:lnTo>
                    <a:pt x="5107" y="104"/>
                  </a:lnTo>
                  <a:lnTo>
                    <a:pt x="5052" y="102"/>
                  </a:lnTo>
                  <a:lnTo>
                    <a:pt x="4998" y="102"/>
                  </a:lnTo>
                  <a:lnTo>
                    <a:pt x="4945" y="102"/>
                  </a:lnTo>
                  <a:lnTo>
                    <a:pt x="4891" y="103"/>
                  </a:lnTo>
                  <a:lnTo>
                    <a:pt x="4838" y="104"/>
                  </a:lnTo>
                  <a:lnTo>
                    <a:pt x="4785" y="108"/>
                  </a:lnTo>
                  <a:lnTo>
                    <a:pt x="4732" y="111"/>
                  </a:lnTo>
                  <a:lnTo>
                    <a:pt x="4680" y="115"/>
                  </a:lnTo>
                  <a:lnTo>
                    <a:pt x="4629" y="119"/>
                  </a:lnTo>
                  <a:lnTo>
                    <a:pt x="4558" y="128"/>
                  </a:lnTo>
                  <a:lnTo>
                    <a:pt x="4488" y="136"/>
                  </a:lnTo>
                  <a:lnTo>
                    <a:pt x="4420" y="147"/>
                  </a:lnTo>
                  <a:lnTo>
                    <a:pt x="4354" y="157"/>
                  </a:lnTo>
                  <a:lnTo>
                    <a:pt x="4290" y="169"/>
                  </a:lnTo>
                  <a:lnTo>
                    <a:pt x="4229" y="182"/>
                  </a:lnTo>
                  <a:lnTo>
                    <a:pt x="4168" y="196"/>
                  </a:lnTo>
                  <a:lnTo>
                    <a:pt x="4112" y="208"/>
                  </a:lnTo>
                  <a:lnTo>
                    <a:pt x="4058" y="223"/>
                  </a:lnTo>
                  <a:lnTo>
                    <a:pt x="4007" y="237"/>
                  </a:lnTo>
                  <a:lnTo>
                    <a:pt x="3959" y="252"/>
                  </a:lnTo>
                  <a:lnTo>
                    <a:pt x="3915" y="265"/>
                  </a:lnTo>
                  <a:lnTo>
                    <a:pt x="3873" y="279"/>
                  </a:lnTo>
                  <a:lnTo>
                    <a:pt x="3835" y="294"/>
                  </a:lnTo>
                  <a:lnTo>
                    <a:pt x="3801" y="308"/>
                  </a:lnTo>
                  <a:lnTo>
                    <a:pt x="3772" y="321"/>
                  </a:lnTo>
                  <a:lnTo>
                    <a:pt x="3745" y="332"/>
                  </a:lnTo>
                  <a:lnTo>
                    <a:pt x="3717" y="345"/>
                  </a:lnTo>
                  <a:lnTo>
                    <a:pt x="3685" y="358"/>
                  </a:lnTo>
                  <a:lnTo>
                    <a:pt x="3650" y="370"/>
                  </a:lnTo>
                  <a:lnTo>
                    <a:pt x="3575" y="397"/>
                  </a:lnTo>
                  <a:lnTo>
                    <a:pt x="3494" y="423"/>
                  </a:lnTo>
                  <a:lnTo>
                    <a:pt x="3407" y="451"/>
                  </a:lnTo>
                  <a:lnTo>
                    <a:pt x="3317" y="477"/>
                  </a:lnTo>
                  <a:lnTo>
                    <a:pt x="3227" y="504"/>
                  </a:lnTo>
                  <a:lnTo>
                    <a:pt x="3137" y="529"/>
                  </a:lnTo>
                  <a:lnTo>
                    <a:pt x="3052" y="553"/>
                  </a:lnTo>
                  <a:lnTo>
                    <a:pt x="2970" y="575"/>
                  </a:lnTo>
                  <a:lnTo>
                    <a:pt x="2896" y="595"/>
                  </a:lnTo>
                  <a:lnTo>
                    <a:pt x="2831" y="612"/>
                  </a:lnTo>
                  <a:lnTo>
                    <a:pt x="2777" y="626"/>
                  </a:lnTo>
                  <a:lnTo>
                    <a:pt x="2734" y="636"/>
                  </a:lnTo>
                  <a:lnTo>
                    <a:pt x="2708" y="643"/>
                  </a:lnTo>
                  <a:lnTo>
                    <a:pt x="2698" y="645"/>
                  </a:lnTo>
                  <a:lnTo>
                    <a:pt x="2698" y="645"/>
                  </a:lnTo>
                  <a:lnTo>
                    <a:pt x="2587" y="674"/>
                  </a:lnTo>
                  <a:lnTo>
                    <a:pt x="2466" y="705"/>
                  </a:lnTo>
                  <a:lnTo>
                    <a:pt x="2337" y="738"/>
                  </a:lnTo>
                  <a:lnTo>
                    <a:pt x="2201" y="770"/>
                  </a:lnTo>
                  <a:lnTo>
                    <a:pt x="2062" y="803"/>
                  </a:lnTo>
                  <a:lnTo>
                    <a:pt x="1922" y="834"/>
                  </a:lnTo>
                  <a:lnTo>
                    <a:pt x="1783" y="866"/>
                  </a:lnTo>
                  <a:lnTo>
                    <a:pt x="1646" y="897"/>
                  </a:lnTo>
                  <a:lnTo>
                    <a:pt x="1515" y="926"/>
                  </a:lnTo>
                  <a:lnTo>
                    <a:pt x="1390" y="952"/>
                  </a:lnTo>
                  <a:lnTo>
                    <a:pt x="1276" y="977"/>
                  </a:lnTo>
                  <a:lnTo>
                    <a:pt x="1172" y="1000"/>
                  </a:lnTo>
                  <a:lnTo>
                    <a:pt x="1084" y="1019"/>
                  </a:lnTo>
                  <a:lnTo>
                    <a:pt x="1010" y="1034"/>
                  </a:lnTo>
                  <a:lnTo>
                    <a:pt x="955" y="1045"/>
                  </a:lnTo>
                  <a:lnTo>
                    <a:pt x="919" y="1053"/>
                  </a:lnTo>
                  <a:lnTo>
                    <a:pt x="900" y="1071"/>
                  </a:lnTo>
                  <a:lnTo>
                    <a:pt x="878" y="1091"/>
                  </a:lnTo>
                  <a:lnTo>
                    <a:pt x="856" y="1114"/>
                  </a:lnTo>
                  <a:lnTo>
                    <a:pt x="833" y="1142"/>
                  </a:lnTo>
                  <a:lnTo>
                    <a:pt x="818" y="1160"/>
                  </a:lnTo>
                  <a:lnTo>
                    <a:pt x="803" y="1179"/>
                  </a:lnTo>
                  <a:lnTo>
                    <a:pt x="788" y="1200"/>
                  </a:lnTo>
                  <a:lnTo>
                    <a:pt x="772" y="1222"/>
                  </a:lnTo>
                  <a:lnTo>
                    <a:pt x="755" y="1247"/>
                  </a:lnTo>
                  <a:lnTo>
                    <a:pt x="738" y="1272"/>
                  </a:lnTo>
                  <a:lnTo>
                    <a:pt x="720" y="1301"/>
                  </a:lnTo>
                  <a:lnTo>
                    <a:pt x="701" y="13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D6D46C3-3EF6-4C95-877B-66FCB6BC4841}"/>
              </a:ext>
            </a:extLst>
          </p:cNvPr>
          <p:cNvGrpSpPr/>
          <p:nvPr/>
        </p:nvGrpSpPr>
        <p:grpSpPr>
          <a:xfrm>
            <a:off x="2827641" y="2523918"/>
            <a:ext cx="6806553" cy="755535"/>
            <a:chOff x="323936" y="2136663"/>
            <a:chExt cx="10991684" cy="122008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910C3B18-623B-4703-B2D8-5EC21D5FA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936" y="2208195"/>
              <a:ext cx="375948" cy="1148557"/>
            </a:xfrm>
            <a:custGeom>
              <a:avLst/>
              <a:gdLst>
                <a:gd name="T0" fmla="*/ 178 w 374"/>
                <a:gd name="T1" fmla="*/ 206 h 1121"/>
                <a:gd name="T2" fmla="*/ 303 w 374"/>
                <a:gd name="T3" fmla="*/ 140 h 1121"/>
                <a:gd name="T4" fmla="*/ 138 w 374"/>
                <a:gd name="T5" fmla="*/ 145 h 1121"/>
                <a:gd name="T6" fmla="*/ 197 w 374"/>
                <a:gd name="T7" fmla="*/ 140 h 1121"/>
                <a:gd name="T8" fmla="*/ 138 w 374"/>
                <a:gd name="T9" fmla="*/ 145 h 1121"/>
                <a:gd name="T10" fmla="*/ 126 w 374"/>
                <a:gd name="T11" fmla="*/ 316 h 1121"/>
                <a:gd name="T12" fmla="*/ 235 w 374"/>
                <a:gd name="T13" fmla="*/ 230 h 1121"/>
                <a:gd name="T14" fmla="*/ 75 w 374"/>
                <a:gd name="T15" fmla="*/ 263 h 1121"/>
                <a:gd name="T16" fmla="*/ 132 w 374"/>
                <a:gd name="T17" fmla="*/ 248 h 1121"/>
                <a:gd name="T18" fmla="*/ 75 w 374"/>
                <a:gd name="T19" fmla="*/ 263 h 1121"/>
                <a:gd name="T20" fmla="*/ 95 w 374"/>
                <a:gd name="T21" fmla="*/ 431 h 1121"/>
                <a:gd name="T22" fmla="*/ 187 w 374"/>
                <a:gd name="T23" fmla="*/ 329 h 1121"/>
                <a:gd name="T24" fmla="*/ 36 w 374"/>
                <a:gd name="T25" fmla="*/ 389 h 1121"/>
                <a:gd name="T26" fmla="*/ 89 w 374"/>
                <a:gd name="T27" fmla="*/ 364 h 1121"/>
                <a:gd name="T28" fmla="*/ 36 w 374"/>
                <a:gd name="T29" fmla="*/ 389 h 1121"/>
                <a:gd name="T30" fmla="*/ 86 w 374"/>
                <a:gd name="T31" fmla="*/ 550 h 1121"/>
                <a:gd name="T32" fmla="*/ 157 w 374"/>
                <a:gd name="T33" fmla="*/ 433 h 1121"/>
                <a:gd name="T34" fmla="*/ 20 w 374"/>
                <a:gd name="T35" fmla="*/ 519 h 1121"/>
                <a:gd name="T36" fmla="*/ 67 w 374"/>
                <a:gd name="T37" fmla="*/ 486 h 1121"/>
                <a:gd name="T38" fmla="*/ 20 w 374"/>
                <a:gd name="T39" fmla="*/ 519 h 1121"/>
                <a:gd name="T40" fmla="*/ 184 w 374"/>
                <a:gd name="T41" fmla="*/ 892 h 1121"/>
                <a:gd name="T42" fmla="*/ 185 w 374"/>
                <a:gd name="T43" fmla="*/ 753 h 1121"/>
                <a:gd name="T44" fmla="*/ 111 w 374"/>
                <a:gd name="T45" fmla="*/ 899 h 1121"/>
                <a:gd name="T46" fmla="*/ 134 w 374"/>
                <a:gd name="T47" fmla="*/ 845 h 1121"/>
                <a:gd name="T48" fmla="*/ 111 w 374"/>
                <a:gd name="T49" fmla="*/ 899 h 1121"/>
                <a:gd name="T50" fmla="*/ 130 w 374"/>
                <a:gd name="T51" fmla="*/ 783 h 1121"/>
                <a:gd name="T52" fmla="*/ 156 w 374"/>
                <a:gd name="T53" fmla="*/ 648 h 1121"/>
                <a:gd name="T54" fmla="*/ 57 w 374"/>
                <a:gd name="T55" fmla="*/ 778 h 1121"/>
                <a:gd name="T56" fmla="*/ 90 w 374"/>
                <a:gd name="T57" fmla="*/ 729 h 1121"/>
                <a:gd name="T58" fmla="*/ 57 w 374"/>
                <a:gd name="T59" fmla="*/ 778 h 1121"/>
                <a:gd name="T60" fmla="*/ 97 w 374"/>
                <a:gd name="T61" fmla="*/ 668 h 1121"/>
                <a:gd name="T62" fmla="*/ 147 w 374"/>
                <a:gd name="T63" fmla="*/ 541 h 1121"/>
                <a:gd name="T64" fmla="*/ 27 w 374"/>
                <a:gd name="T65" fmla="*/ 650 h 1121"/>
                <a:gd name="T66" fmla="*/ 68 w 374"/>
                <a:gd name="T67" fmla="*/ 608 h 1121"/>
                <a:gd name="T68" fmla="*/ 27 w 374"/>
                <a:gd name="T69" fmla="*/ 650 h 1121"/>
                <a:gd name="T70" fmla="*/ 259 w 374"/>
                <a:gd name="T71" fmla="*/ 991 h 1121"/>
                <a:gd name="T72" fmla="*/ 232 w 374"/>
                <a:gd name="T73" fmla="*/ 852 h 1121"/>
                <a:gd name="T74" fmla="*/ 188 w 374"/>
                <a:gd name="T75" fmla="*/ 1011 h 1121"/>
                <a:gd name="T76" fmla="*/ 201 w 374"/>
                <a:gd name="T77" fmla="*/ 953 h 1121"/>
                <a:gd name="T78" fmla="*/ 188 w 374"/>
                <a:gd name="T79" fmla="*/ 1011 h 1121"/>
                <a:gd name="T80" fmla="*/ 356 w 374"/>
                <a:gd name="T81" fmla="*/ 1077 h 1121"/>
                <a:gd name="T82" fmla="*/ 299 w 374"/>
                <a:gd name="T83" fmla="*/ 943 h 1121"/>
                <a:gd name="T84" fmla="*/ 289 w 374"/>
                <a:gd name="T85" fmla="*/ 1109 h 1121"/>
                <a:gd name="T86" fmla="*/ 289 w 374"/>
                <a:gd name="T87" fmla="*/ 1049 h 1121"/>
                <a:gd name="T88" fmla="*/ 289 w 374"/>
                <a:gd name="T89" fmla="*/ 1109 h 1121"/>
                <a:gd name="T90" fmla="*/ 232 w 374"/>
                <a:gd name="T91" fmla="*/ 112 h 1121"/>
                <a:gd name="T92" fmla="*/ 351 w 374"/>
                <a:gd name="T93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1121">
                  <a:moveTo>
                    <a:pt x="231" y="206"/>
                  </a:moveTo>
                  <a:cubicBezTo>
                    <a:pt x="203" y="222"/>
                    <a:pt x="182" y="216"/>
                    <a:pt x="178" y="206"/>
                  </a:cubicBezTo>
                  <a:cubicBezTo>
                    <a:pt x="173" y="196"/>
                    <a:pt x="183" y="168"/>
                    <a:pt x="213" y="152"/>
                  </a:cubicBezTo>
                  <a:cubicBezTo>
                    <a:pt x="254" y="129"/>
                    <a:pt x="303" y="140"/>
                    <a:pt x="303" y="140"/>
                  </a:cubicBezTo>
                  <a:cubicBezTo>
                    <a:pt x="302" y="140"/>
                    <a:pt x="268" y="184"/>
                    <a:pt x="231" y="206"/>
                  </a:cubicBezTo>
                  <a:close/>
                  <a:moveTo>
                    <a:pt x="138" y="145"/>
                  </a:moveTo>
                  <a:cubicBezTo>
                    <a:pt x="131" y="182"/>
                    <a:pt x="149" y="196"/>
                    <a:pt x="159" y="195"/>
                  </a:cubicBezTo>
                  <a:cubicBezTo>
                    <a:pt x="171" y="193"/>
                    <a:pt x="189" y="174"/>
                    <a:pt x="197" y="140"/>
                  </a:cubicBezTo>
                  <a:cubicBezTo>
                    <a:pt x="207" y="94"/>
                    <a:pt x="196" y="43"/>
                    <a:pt x="196" y="43"/>
                  </a:cubicBezTo>
                  <a:cubicBezTo>
                    <a:pt x="195" y="42"/>
                    <a:pt x="146" y="95"/>
                    <a:pt x="138" y="145"/>
                  </a:cubicBezTo>
                  <a:close/>
                  <a:moveTo>
                    <a:pt x="178" y="306"/>
                  </a:moveTo>
                  <a:cubicBezTo>
                    <a:pt x="153" y="327"/>
                    <a:pt x="132" y="324"/>
                    <a:pt x="126" y="316"/>
                  </a:cubicBezTo>
                  <a:cubicBezTo>
                    <a:pt x="120" y="306"/>
                    <a:pt x="124" y="278"/>
                    <a:pt x="150" y="257"/>
                  </a:cubicBezTo>
                  <a:cubicBezTo>
                    <a:pt x="186" y="227"/>
                    <a:pt x="236" y="230"/>
                    <a:pt x="235" y="230"/>
                  </a:cubicBezTo>
                  <a:cubicBezTo>
                    <a:pt x="235" y="230"/>
                    <a:pt x="209" y="278"/>
                    <a:pt x="178" y="306"/>
                  </a:cubicBezTo>
                  <a:close/>
                  <a:moveTo>
                    <a:pt x="75" y="263"/>
                  </a:moveTo>
                  <a:cubicBezTo>
                    <a:pt x="76" y="300"/>
                    <a:pt x="96" y="311"/>
                    <a:pt x="105" y="308"/>
                  </a:cubicBezTo>
                  <a:cubicBezTo>
                    <a:pt x="116" y="304"/>
                    <a:pt x="131" y="282"/>
                    <a:pt x="132" y="248"/>
                  </a:cubicBezTo>
                  <a:cubicBezTo>
                    <a:pt x="132" y="202"/>
                    <a:pt x="112" y="155"/>
                    <a:pt x="112" y="154"/>
                  </a:cubicBezTo>
                  <a:cubicBezTo>
                    <a:pt x="111" y="154"/>
                    <a:pt x="74" y="213"/>
                    <a:pt x="75" y="263"/>
                  </a:cubicBezTo>
                  <a:close/>
                  <a:moveTo>
                    <a:pt x="144" y="413"/>
                  </a:moveTo>
                  <a:cubicBezTo>
                    <a:pt x="124" y="437"/>
                    <a:pt x="102" y="439"/>
                    <a:pt x="95" y="431"/>
                  </a:cubicBezTo>
                  <a:cubicBezTo>
                    <a:pt x="87" y="423"/>
                    <a:pt x="86" y="395"/>
                    <a:pt x="108" y="370"/>
                  </a:cubicBezTo>
                  <a:cubicBezTo>
                    <a:pt x="138" y="335"/>
                    <a:pt x="187" y="329"/>
                    <a:pt x="187" y="329"/>
                  </a:cubicBezTo>
                  <a:cubicBezTo>
                    <a:pt x="186" y="329"/>
                    <a:pt x="170" y="380"/>
                    <a:pt x="144" y="413"/>
                  </a:cubicBezTo>
                  <a:close/>
                  <a:moveTo>
                    <a:pt x="36" y="389"/>
                  </a:moveTo>
                  <a:cubicBezTo>
                    <a:pt x="43" y="425"/>
                    <a:pt x="65" y="432"/>
                    <a:pt x="74" y="427"/>
                  </a:cubicBezTo>
                  <a:cubicBezTo>
                    <a:pt x="84" y="422"/>
                    <a:pt x="94" y="398"/>
                    <a:pt x="89" y="364"/>
                  </a:cubicBezTo>
                  <a:cubicBezTo>
                    <a:pt x="81" y="319"/>
                    <a:pt x="51" y="277"/>
                    <a:pt x="51" y="277"/>
                  </a:cubicBezTo>
                  <a:cubicBezTo>
                    <a:pt x="51" y="276"/>
                    <a:pt x="25" y="340"/>
                    <a:pt x="36" y="389"/>
                  </a:cubicBezTo>
                  <a:close/>
                  <a:moveTo>
                    <a:pt x="131" y="523"/>
                  </a:moveTo>
                  <a:cubicBezTo>
                    <a:pt x="115" y="551"/>
                    <a:pt x="94" y="556"/>
                    <a:pt x="86" y="550"/>
                  </a:cubicBezTo>
                  <a:cubicBezTo>
                    <a:pt x="77" y="543"/>
                    <a:pt x="70" y="516"/>
                    <a:pt x="87" y="487"/>
                  </a:cubicBezTo>
                  <a:cubicBezTo>
                    <a:pt x="110" y="448"/>
                    <a:pt x="158" y="433"/>
                    <a:pt x="157" y="433"/>
                  </a:cubicBezTo>
                  <a:cubicBezTo>
                    <a:pt x="157" y="434"/>
                    <a:pt x="151" y="486"/>
                    <a:pt x="131" y="523"/>
                  </a:cubicBezTo>
                  <a:close/>
                  <a:moveTo>
                    <a:pt x="20" y="519"/>
                  </a:moveTo>
                  <a:cubicBezTo>
                    <a:pt x="33" y="553"/>
                    <a:pt x="56" y="556"/>
                    <a:pt x="64" y="550"/>
                  </a:cubicBezTo>
                  <a:cubicBezTo>
                    <a:pt x="73" y="543"/>
                    <a:pt x="79" y="517"/>
                    <a:pt x="67" y="486"/>
                  </a:cubicBezTo>
                  <a:cubicBezTo>
                    <a:pt x="51" y="443"/>
                    <a:pt x="15" y="407"/>
                    <a:pt x="15" y="407"/>
                  </a:cubicBezTo>
                  <a:cubicBezTo>
                    <a:pt x="14" y="406"/>
                    <a:pt x="1" y="473"/>
                    <a:pt x="20" y="519"/>
                  </a:cubicBezTo>
                  <a:close/>
                  <a:moveTo>
                    <a:pt x="208" y="845"/>
                  </a:moveTo>
                  <a:cubicBezTo>
                    <a:pt x="210" y="877"/>
                    <a:pt x="195" y="893"/>
                    <a:pt x="184" y="892"/>
                  </a:cubicBezTo>
                  <a:cubicBezTo>
                    <a:pt x="173" y="891"/>
                    <a:pt x="153" y="870"/>
                    <a:pt x="152" y="836"/>
                  </a:cubicBezTo>
                  <a:cubicBezTo>
                    <a:pt x="152" y="790"/>
                    <a:pt x="185" y="753"/>
                    <a:pt x="185" y="753"/>
                  </a:cubicBezTo>
                  <a:cubicBezTo>
                    <a:pt x="184" y="754"/>
                    <a:pt x="206" y="802"/>
                    <a:pt x="208" y="845"/>
                  </a:cubicBezTo>
                  <a:close/>
                  <a:moveTo>
                    <a:pt x="111" y="899"/>
                  </a:moveTo>
                  <a:cubicBezTo>
                    <a:pt x="141" y="922"/>
                    <a:pt x="162" y="913"/>
                    <a:pt x="166" y="903"/>
                  </a:cubicBezTo>
                  <a:cubicBezTo>
                    <a:pt x="169" y="892"/>
                    <a:pt x="161" y="867"/>
                    <a:pt x="134" y="845"/>
                  </a:cubicBezTo>
                  <a:cubicBezTo>
                    <a:pt x="98" y="816"/>
                    <a:pt x="49" y="804"/>
                    <a:pt x="49" y="804"/>
                  </a:cubicBezTo>
                  <a:cubicBezTo>
                    <a:pt x="48" y="804"/>
                    <a:pt x="71" y="869"/>
                    <a:pt x="111" y="899"/>
                  </a:cubicBezTo>
                  <a:close/>
                  <a:moveTo>
                    <a:pt x="163" y="742"/>
                  </a:moveTo>
                  <a:cubicBezTo>
                    <a:pt x="158" y="774"/>
                    <a:pt x="140" y="786"/>
                    <a:pt x="130" y="783"/>
                  </a:cubicBezTo>
                  <a:cubicBezTo>
                    <a:pt x="119" y="781"/>
                    <a:pt x="104" y="757"/>
                    <a:pt x="109" y="724"/>
                  </a:cubicBezTo>
                  <a:cubicBezTo>
                    <a:pt x="117" y="679"/>
                    <a:pt x="157" y="648"/>
                    <a:pt x="156" y="648"/>
                  </a:cubicBezTo>
                  <a:cubicBezTo>
                    <a:pt x="156" y="649"/>
                    <a:pt x="168" y="700"/>
                    <a:pt x="163" y="742"/>
                  </a:cubicBezTo>
                  <a:close/>
                  <a:moveTo>
                    <a:pt x="57" y="778"/>
                  </a:moveTo>
                  <a:cubicBezTo>
                    <a:pt x="82" y="805"/>
                    <a:pt x="105" y="800"/>
                    <a:pt x="110" y="791"/>
                  </a:cubicBezTo>
                  <a:cubicBezTo>
                    <a:pt x="116" y="781"/>
                    <a:pt x="112" y="755"/>
                    <a:pt x="90" y="729"/>
                  </a:cubicBezTo>
                  <a:cubicBezTo>
                    <a:pt x="60" y="695"/>
                    <a:pt x="14" y="674"/>
                    <a:pt x="14" y="674"/>
                  </a:cubicBezTo>
                  <a:cubicBezTo>
                    <a:pt x="13" y="673"/>
                    <a:pt x="23" y="741"/>
                    <a:pt x="57" y="778"/>
                  </a:cubicBezTo>
                  <a:close/>
                  <a:moveTo>
                    <a:pt x="137" y="634"/>
                  </a:moveTo>
                  <a:cubicBezTo>
                    <a:pt x="127" y="664"/>
                    <a:pt x="107" y="673"/>
                    <a:pt x="97" y="668"/>
                  </a:cubicBezTo>
                  <a:cubicBezTo>
                    <a:pt x="87" y="664"/>
                    <a:pt x="76" y="638"/>
                    <a:pt x="88" y="606"/>
                  </a:cubicBezTo>
                  <a:cubicBezTo>
                    <a:pt x="103" y="563"/>
                    <a:pt x="147" y="541"/>
                    <a:pt x="147" y="541"/>
                  </a:cubicBezTo>
                  <a:cubicBezTo>
                    <a:pt x="147" y="541"/>
                    <a:pt x="150" y="593"/>
                    <a:pt x="137" y="634"/>
                  </a:cubicBezTo>
                  <a:close/>
                  <a:moveTo>
                    <a:pt x="27" y="650"/>
                  </a:moveTo>
                  <a:cubicBezTo>
                    <a:pt x="46" y="681"/>
                    <a:pt x="69" y="680"/>
                    <a:pt x="76" y="672"/>
                  </a:cubicBezTo>
                  <a:cubicBezTo>
                    <a:pt x="83" y="664"/>
                    <a:pt x="85" y="637"/>
                    <a:pt x="68" y="608"/>
                  </a:cubicBezTo>
                  <a:cubicBezTo>
                    <a:pt x="45" y="569"/>
                    <a:pt x="2" y="540"/>
                    <a:pt x="2" y="540"/>
                  </a:cubicBezTo>
                  <a:cubicBezTo>
                    <a:pt x="2" y="540"/>
                    <a:pt x="0" y="608"/>
                    <a:pt x="27" y="650"/>
                  </a:cubicBezTo>
                  <a:close/>
                  <a:moveTo>
                    <a:pt x="274" y="939"/>
                  </a:moveTo>
                  <a:cubicBezTo>
                    <a:pt x="282" y="971"/>
                    <a:pt x="270" y="990"/>
                    <a:pt x="259" y="991"/>
                  </a:cubicBezTo>
                  <a:cubicBezTo>
                    <a:pt x="248" y="992"/>
                    <a:pt x="224" y="975"/>
                    <a:pt x="217" y="941"/>
                  </a:cubicBezTo>
                  <a:cubicBezTo>
                    <a:pt x="207" y="895"/>
                    <a:pt x="232" y="852"/>
                    <a:pt x="232" y="852"/>
                  </a:cubicBezTo>
                  <a:cubicBezTo>
                    <a:pt x="232" y="853"/>
                    <a:pt x="262" y="897"/>
                    <a:pt x="274" y="939"/>
                  </a:cubicBezTo>
                  <a:close/>
                  <a:moveTo>
                    <a:pt x="188" y="1011"/>
                  </a:moveTo>
                  <a:cubicBezTo>
                    <a:pt x="223" y="1028"/>
                    <a:pt x="242" y="1016"/>
                    <a:pt x="243" y="1006"/>
                  </a:cubicBezTo>
                  <a:cubicBezTo>
                    <a:pt x="245" y="994"/>
                    <a:pt x="231" y="970"/>
                    <a:pt x="201" y="953"/>
                  </a:cubicBezTo>
                  <a:cubicBezTo>
                    <a:pt x="159" y="930"/>
                    <a:pt x="108" y="927"/>
                    <a:pt x="108" y="927"/>
                  </a:cubicBezTo>
                  <a:cubicBezTo>
                    <a:pt x="107" y="927"/>
                    <a:pt x="142" y="988"/>
                    <a:pt x="188" y="1011"/>
                  </a:cubicBezTo>
                  <a:close/>
                  <a:moveTo>
                    <a:pt x="359" y="1023"/>
                  </a:moveTo>
                  <a:cubicBezTo>
                    <a:pt x="374" y="1053"/>
                    <a:pt x="367" y="1074"/>
                    <a:pt x="356" y="1077"/>
                  </a:cubicBezTo>
                  <a:cubicBezTo>
                    <a:pt x="345" y="1080"/>
                    <a:pt x="317" y="1066"/>
                    <a:pt x="302" y="1034"/>
                  </a:cubicBezTo>
                  <a:cubicBezTo>
                    <a:pt x="282" y="990"/>
                    <a:pt x="299" y="942"/>
                    <a:pt x="299" y="943"/>
                  </a:cubicBezTo>
                  <a:cubicBezTo>
                    <a:pt x="299" y="943"/>
                    <a:pt x="338" y="982"/>
                    <a:pt x="359" y="1023"/>
                  </a:cubicBezTo>
                  <a:close/>
                  <a:moveTo>
                    <a:pt x="289" y="1109"/>
                  </a:moveTo>
                  <a:cubicBezTo>
                    <a:pt x="327" y="1121"/>
                    <a:pt x="344" y="1105"/>
                    <a:pt x="343" y="1094"/>
                  </a:cubicBezTo>
                  <a:cubicBezTo>
                    <a:pt x="342" y="1082"/>
                    <a:pt x="323" y="1060"/>
                    <a:pt x="289" y="1049"/>
                  </a:cubicBezTo>
                  <a:cubicBezTo>
                    <a:pt x="242" y="1033"/>
                    <a:pt x="191" y="1039"/>
                    <a:pt x="191" y="1039"/>
                  </a:cubicBezTo>
                  <a:cubicBezTo>
                    <a:pt x="190" y="1039"/>
                    <a:pt x="237" y="1094"/>
                    <a:pt x="289" y="1109"/>
                  </a:cubicBezTo>
                  <a:close/>
                  <a:moveTo>
                    <a:pt x="251" y="51"/>
                  </a:moveTo>
                  <a:cubicBezTo>
                    <a:pt x="223" y="80"/>
                    <a:pt x="224" y="106"/>
                    <a:pt x="232" y="112"/>
                  </a:cubicBezTo>
                  <a:cubicBezTo>
                    <a:pt x="240" y="119"/>
                    <a:pt x="264" y="114"/>
                    <a:pt x="289" y="88"/>
                  </a:cubicBezTo>
                  <a:cubicBezTo>
                    <a:pt x="323" y="54"/>
                    <a:pt x="351" y="0"/>
                    <a:pt x="351" y="0"/>
                  </a:cubicBezTo>
                  <a:cubicBezTo>
                    <a:pt x="352" y="0"/>
                    <a:pt x="289" y="12"/>
                    <a:pt x="251" y="51"/>
                  </a:cubicBezTo>
                  <a:close/>
                </a:path>
              </a:pathLst>
            </a:custGeom>
            <a:solidFill>
              <a:srgbClr val="DA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9B6A71AB-A814-400F-AFE8-8D060B175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9672" y="2136663"/>
              <a:ext cx="375948" cy="1148557"/>
            </a:xfrm>
            <a:custGeom>
              <a:avLst/>
              <a:gdLst>
                <a:gd name="T0" fmla="*/ 196 w 374"/>
                <a:gd name="T1" fmla="*/ 206 h 1121"/>
                <a:gd name="T2" fmla="*/ 71 w 374"/>
                <a:gd name="T3" fmla="*/ 140 h 1121"/>
                <a:gd name="T4" fmla="*/ 236 w 374"/>
                <a:gd name="T5" fmla="*/ 145 h 1121"/>
                <a:gd name="T6" fmla="*/ 177 w 374"/>
                <a:gd name="T7" fmla="*/ 140 h 1121"/>
                <a:gd name="T8" fmla="*/ 236 w 374"/>
                <a:gd name="T9" fmla="*/ 145 h 1121"/>
                <a:gd name="T10" fmla="*/ 248 w 374"/>
                <a:gd name="T11" fmla="*/ 316 h 1121"/>
                <a:gd name="T12" fmla="*/ 138 w 374"/>
                <a:gd name="T13" fmla="*/ 230 h 1121"/>
                <a:gd name="T14" fmla="*/ 299 w 374"/>
                <a:gd name="T15" fmla="*/ 263 h 1121"/>
                <a:gd name="T16" fmla="*/ 242 w 374"/>
                <a:gd name="T17" fmla="*/ 248 h 1121"/>
                <a:gd name="T18" fmla="*/ 299 w 374"/>
                <a:gd name="T19" fmla="*/ 263 h 1121"/>
                <a:gd name="T20" fmla="*/ 278 w 374"/>
                <a:gd name="T21" fmla="*/ 431 h 1121"/>
                <a:gd name="T22" fmla="*/ 187 w 374"/>
                <a:gd name="T23" fmla="*/ 329 h 1121"/>
                <a:gd name="T24" fmla="*/ 338 w 374"/>
                <a:gd name="T25" fmla="*/ 389 h 1121"/>
                <a:gd name="T26" fmla="*/ 285 w 374"/>
                <a:gd name="T27" fmla="*/ 364 h 1121"/>
                <a:gd name="T28" fmla="*/ 338 w 374"/>
                <a:gd name="T29" fmla="*/ 389 h 1121"/>
                <a:gd name="T30" fmla="*/ 288 w 374"/>
                <a:gd name="T31" fmla="*/ 550 h 1121"/>
                <a:gd name="T32" fmla="*/ 216 w 374"/>
                <a:gd name="T33" fmla="*/ 433 h 1121"/>
                <a:gd name="T34" fmla="*/ 354 w 374"/>
                <a:gd name="T35" fmla="*/ 519 h 1121"/>
                <a:gd name="T36" fmla="*/ 307 w 374"/>
                <a:gd name="T37" fmla="*/ 486 h 1121"/>
                <a:gd name="T38" fmla="*/ 354 w 374"/>
                <a:gd name="T39" fmla="*/ 519 h 1121"/>
                <a:gd name="T40" fmla="*/ 189 w 374"/>
                <a:gd name="T41" fmla="*/ 892 h 1121"/>
                <a:gd name="T42" fmla="*/ 189 w 374"/>
                <a:gd name="T43" fmla="*/ 753 h 1121"/>
                <a:gd name="T44" fmla="*/ 262 w 374"/>
                <a:gd name="T45" fmla="*/ 899 h 1121"/>
                <a:gd name="T46" fmla="*/ 239 w 374"/>
                <a:gd name="T47" fmla="*/ 845 h 1121"/>
                <a:gd name="T48" fmla="*/ 262 w 374"/>
                <a:gd name="T49" fmla="*/ 899 h 1121"/>
                <a:gd name="T50" fmla="*/ 243 w 374"/>
                <a:gd name="T51" fmla="*/ 783 h 1121"/>
                <a:gd name="T52" fmla="*/ 217 w 374"/>
                <a:gd name="T53" fmla="*/ 648 h 1121"/>
                <a:gd name="T54" fmla="*/ 316 w 374"/>
                <a:gd name="T55" fmla="*/ 778 h 1121"/>
                <a:gd name="T56" fmla="*/ 284 w 374"/>
                <a:gd name="T57" fmla="*/ 729 h 1121"/>
                <a:gd name="T58" fmla="*/ 316 w 374"/>
                <a:gd name="T59" fmla="*/ 778 h 1121"/>
                <a:gd name="T60" fmla="*/ 276 w 374"/>
                <a:gd name="T61" fmla="*/ 668 h 1121"/>
                <a:gd name="T62" fmla="*/ 226 w 374"/>
                <a:gd name="T63" fmla="*/ 541 h 1121"/>
                <a:gd name="T64" fmla="*/ 347 w 374"/>
                <a:gd name="T65" fmla="*/ 650 h 1121"/>
                <a:gd name="T66" fmla="*/ 306 w 374"/>
                <a:gd name="T67" fmla="*/ 608 h 1121"/>
                <a:gd name="T68" fmla="*/ 347 w 374"/>
                <a:gd name="T69" fmla="*/ 650 h 1121"/>
                <a:gd name="T70" fmla="*/ 114 w 374"/>
                <a:gd name="T71" fmla="*/ 991 h 1121"/>
                <a:gd name="T72" fmla="*/ 142 w 374"/>
                <a:gd name="T73" fmla="*/ 852 h 1121"/>
                <a:gd name="T74" fmla="*/ 185 w 374"/>
                <a:gd name="T75" fmla="*/ 1011 h 1121"/>
                <a:gd name="T76" fmla="*/ 173 w 374"/>
                <a:gd name="T77" fmla="*/ 953 h 1121"/>
                <a:gd name="T78" fmla="*/ 185 w 374"/>
                <a:gd name="T79" fmla="*/ 1011 h 1121"/>
                <a:gd name="T80" fmla="*/ 18 w 374"/>
                <a:gd name="T81" fmla="*/ 1077 h 1121"/>
                <a:gd name="T82" fmla="*/ 75 w 374"/>
                <a:gd name="T83" fmla="*/ 943 h 1121"/>
                <a:gd name="T84" fmla="*/ 85 w 374"/>
                <a:gd name="T85" fmla="*/ 1109 h 1121"/>
                <a:gd name="T86" fmla="*/ 85 w 374"/>
                <a:gd name="T87" fmla="*/ 1049 h 1121"/>
                <a:gd name="T88" fmla="*/ 85 w 374"/>
                <a:gd name="T89" fmla="*/ 1109 h 1121"/>
                <a:gd name="T90" fmla="*/ 142 w 374"/>
                <a:gd name="T91" fmla="*/ 112 h 1121"/>
                <a:gd name="T92" fmla="*/ 22 w 374"/>
                <a:gd name="T93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1121">
                  <a:moveTo>
                    <a:pt x="143" y="206"/>
                  </a:moveTo>
                  <a:cubicBezTo>
                    <a:pt x="171" y="222"/>
                    <a:pt x="192" y="216"/>
                    <a:pt x="196" y="206"/>
                  </a:cubicBezTo>
                  <a:cubicBezTo>
                    <a:pt x="200" y="196"/>
                    <a:pt x="191" y="168"/>
                    <a:pt x="161" y="152"/>
                  </a:cubicBezTo>
                  <a:cubicBezTo>
                    <a:pt x="120" y="129"/>
                    <a:pt x="70" y="140"/>
                    <a:pt x="71" y="140"/>
                  </a:cubicBezTo>
                  <a:cubicBezTo>
                    <a:pt x="71" y="140"/>
                    <a:pt x="106" y="184"/>
                    <a:pt x="143" y="206"/>
                  </a:cubicBezTo>
                  <a:close/>
                  <a:moveTo>
                    <a:pt x="236" y="145"/>
                  </a:moveTo>
                  <a:cubicBezTo>
                    <a:pt x="242" y="182"/>
                    <a:pt x="225" y="196"/>
                    <a:pt x="215" y="195"/>
                  </a:cubicBezTo>
                  <a:cubicBezTo>
                    <a:pt x="203" y="193"/>
                    <a:pt x="184" y="174"/>
                    <a:pt x="177" y="140"/>
                  </a:cubicBezTo>
                  <a:cubicBezTo>
                    <a:pt x="167" y="94"/>
                    <a:pt x="178" y="43"/>
                    <a:pt x="178" y="43"/>
                  </a:cubicBezTo>
                  <a:cubicBezTo>
                    <a:pt x="178" y="42"/>
                    <a:pt x="228" y="95"/>
                    <a:pt x="236" y="145"/>
                  </a:cubicBezTo>
                  <a:close/>
                  <a:moveTo>
                    <a:pt x="196" y="306"/>
                  </a:moveTo>
                  <a:cubicBezTo>
                    <a:pt x="220" y="327"/>
                    <a:pt x="242" y="324"/>
                    <a:pt x="248" y="316"/>
                  </a:cubicBezTo>
                  <a:cubicBezTo>
                    <a:pt x="254" y="306"/>
                    <a:pt x="250" y="278"/>
                    <a:pt x="224" y="257"/>
                  </a:cubicBezTo>
                  <a:cubicBezTo>
                    <a:pt x="188" y="227"/>
                    <a:pt x="138" y="230"/>
                    <a:pt x="138" y="230"/>
                  </a:cubicBezTo>
                  <a:cubicBezTo>
                    <a:pt x="139" y="230"/>
                    <a:pt x="164" y="278"/>
                    <a:pt x="196" y="306"/>
                  </a:cubicBezTo>
                  <a:close/>
                  <a:moveTo>
                    <a:pt x="299" y="263"/>
                  </a:moveTo>
                  <a:cubicBezTo>
                    <a:pt x="298" y="300"/>
                    <a:pt x="278" y="311"/>
                    <a:pt x="268" y="308"/>
                  </a:cubicBezTo>
                  <a:cubicBezTo>
                    <a:pt x="257" y="304"/>
                    <a:pt x="243" y="282"/>
                    <a:pt x="242" y="248"/>
                  </a:cubicBezTo>
                  <a:cubicBezTo>
                    <a:pt x="241" y="202"/>
                    <a:pt x="262" y="155"/>
                    <a:pt x="262" y="154"/>
                  </a:cubicBezTo>
                  <a:cubicBezTo>
                    <a:pt x="262" y="154"/>
                    <a:pt x="300" y="213"/>
                    <a:pt x="299" y="263"/>
                  </a:cubicBezTo>
                  <a:close/>
                  <a:moveTo>
                    <a:pt x="229" y="413"/>
                  </a:moveTo>
                  <a:cubicBezTo>
                    <a:pt x="249" y="437"/>
                    <a:pt x="271" y="439"/>
                    <a:pt x="278" y="431"/>
                  </a:cubicBezTo>
                  <a:cubicBezTo>
                    <a:pt x="286" y="423"/>
                    <a:pt x="288" y="395"/>
                    <a:pt x="266" y="370"/>
                  </a:cubicBezTo>
                  <a:cubicBezTo>
                    <a:pt x="236" y="335"/>
                    <a:pt x="187" y="329"/>
                    <a:pt x="187" y="329"/>
                  </a:cubicBezTo>
                  <a:cubicBezTo>
                    <a:pt x="187" y="329"/>
                    <a:pt x="203" y="380"/>
                    <a:pt x="229" y="413"/>
                  </a:cubicBezTo>
                  <a:close/>
                  <a:moveTo>
                    <a:pt x="338" y="389"/>
                  </a:moveTo>
                  <a:cubicBezTo>
                    <a:pt x="331" y="425"/>
                    <a:pt x="309" y="432"/>
                    <a:pt x="300" y="427"/>
                  </a:cubicBezTo>
                  <a:cubicBezTo>
                    <a:pt x="290" y="422"/>
                    <a:pt x="279" y="398"/>
                    <a:pt x="285" y="364"/>
                  </a:cubicBezTo>
                  <a:cubicBezTo>
                    <a:pt x="293" y="319"/>
                    <a:pt x="322" y="277"/>
                    <a:pt x="322" y="277"/>
                  </a:cubicBezTo>
                  <a:cubicBezTo>
                    <a:pt x="323" y="276"/>
                    <a:pt x="349" y="340"/>
                    <a:pt x="338" y="389"/>
                  </a:cubicBezTo>
                  <a:close/>
                  <a:moveTo>
                    <a:pt x="243" y="523"/>
                  </a:moveTo>
                  <a:cubicBezTo>
                    <a:pt x="258" y="551"/>
                    <a:pt x="280" y="556"/>
                    <a:pt x="288" y="550"/>
                  </a:cubicBezTo>
                  <a:cubicBezTo>
                    <a:pt x="297" y="543"/>
                    <a:pt x="303" y="516"/>
                    <a:pt x="287" y="487"/>
                  </a:cubicBezTo>
                  <a:cubicBezTo>
                    <a:pt x="264" y="448"/>
                    <a:pt x="216" y="433"/>
                    <a:pt x="216" y="433"/>
                  </a:cubicBezTo>
                  <a:cubicBezTo>
                    <a:pt x="217" y="434"/>
                    <a:pt x="223" y="486"/>
                    <a:pt x="243" y="523"/>
                  </a:cubicBezTo>
                  <a:close/>
                  <a:moveTo>
                    <a:pt x="354" y="519"/>
                  </a:moveTo>
                  <a:cubicBezTo>
                    <a:pt x="340" y="553"/>
                    <a:pt x="318" y="556"/>
                    <a:pt x="310" y="550"/>
                  </a:cubicBezTo>
                  <a:cubicBezTo>
                    <a:pt x="301" y="543"/>
                    <a:pt x="295" y="517"/>
                    <a:pt x="307" y="486"/>
                  </a:cubicBezTo>
                  <a:cubicBezTo>
                    <a:pt x="322" y="443"/>
                    <a:pt x="359" y="407"/>
                    <a:pt x="359" y="407"/>
                  </a:cubicBezTo>
                  <a:cubicBezTo>
                    <a:pt x="359" y="406"/>
                    <a:pt x="373" y="473"/>
                    <a:pt x="354" y="519"/>
                  </a:cubicBezTo>
                  <a:close/>
                  <a:moveTo>
                    <a:pt x="165" y="845"/>
                  </a:moveTo>
                  <a:cubicBezTo>
                    <a:pt x="164" y="877"/>
                    <a:pt x="179" y="893"/>
                    <a:pt x="189" y="892"/>
                  </a:cubicBezTo>
                  <a:cubicBezTo>
                    <a:pt x="201" y="891"/>
                    <a:pt x="221" y="870"/>
                    <a:pt x="221" y="836"/>
                  </a:cubicBezTo>
                  <a:cubicBezTo>
                    <a:pt x="222" y="790"/>
                    <a:pt x="189" y="753"/>
                    <a:pt x="189" y="753"/>
                  </a:cubicBezTo>
                  <a:cubicBezTo>
                    <a:pt x="189" y="754"/>
                    <a:pt x="168" y="802"/>
                    <a:pt x="165" y="845"/>
                  </a:cubicBezTo>
                  <a:close/>
                  <a:moveTo>
                    <a:pt x="262" y="899"/>
                  </a:moveTo>
                  <a:cubicBezTo>
                    <a:pt x="233" y="922"/>
                    <a:pt x="212" y="913"/>
                    <a:pt x="208" y="903"/>
                  </a:cubicBezTo>
                  <a:cubicBezTo>
                    <a:pt x="204" y="892"/>
                    <a:pt x="213" y="867"/>
                    <a:pt x="239" y="845"/>
                  </a:cubicBezTo>
                  <a:cubicBezTo>
                    <a:pt x="275" y="816"/>
                    <a:pt x="325" y="804"/>
                    <a:pt x="325" y="804"/>
                  </a:cubicBezTo>
                  <a:cubicBezTo>
                    <a:pt x="326" y="804"/>
                    <a:pt x="303" y="869"/>
                    <a:pt x="262" y="899"/>
                  </a:cubicBezTo>
                  <a:close/>
                  <a:moveTo>
                    <a:pt x="211" y="742"/>
                  </a:moveTo>
                  <a:cubicBezTo>
                    <a:pt x="215" y="774"/>
                    <a:pt x="233" y="786"/>
                    <a:pt x="243" y="783"/>
                  </a:cubicBezTo>
                  <a:cubicBezTo>
                    <a:pt x="254" y="781"/>
                    <a:pt x="270" y="757"/>
                    <a:pt x="264" y="724"/>
                  </a:cubicBezTo>
                  <a:cubicBezTo>
                    <a:pt x="257" y="679"/>
                    <a:pt x="217" y="648"/>
                    <a:pt x="217" y="648"/>
                  </a:cubicBezTo>
                  <a:cubicBezTo>
                    <a:pt x="218" y="649"/>
                    <a:pt x="205" y="700"/>
                    <a:pt x="211" y="742"/>
                  </a:cubicBezTo>
                  <a:close/>
                  <a:moveTo>
                    <a:pt x="316" y="778"/>
                  </a:moveTo>
                  <a:cubicBezTo>
                    <a:pt x="291" y="805"/>
                    <a:pt x="269" y="800"/>
                    <a:pt x="264" y="791"/>
                  </a:cubicBezTo>
                  <a:cubicBezTo>
                    <a:pt x="258" y="781"/>
                    <a:pt x="262" y="755"/>
                    <a:pt x="284" y="729"/>
                  </a:cubicBezTo>
                  <a:cubicBezTo>
                    <a:pt x="313" y="695"/>
                    <a:pt x="360" y="674"/>
                    <a:pt x="360" y="674"/>
                  </a:cubicBezTo>
                  <a:cubicBezTo>
                    <a:pt x="361" y="673"/>
                    <a:pt x="350" y="741"/>
                    <a:pt x="316" y="778"/>
                  </a:cubicBezTo>
                  <a:close/>
                  <a:moveTo>
                    <a:pt x="237" y="634"/>
                  </a:moveTo>
                  <a:cubicBezTo>
                    <a:pt x="247" y="664"/>
                    <a:pt x="267" y="673"/>
                    <a:pt x="276" y="668"/>
                  </a:cubicBezTo>
                  <a:cubicBezTo>
                    <a:pt x="286" y="664"/>
                    <a:pt x="297" y="638"/>
                    <a:pt x="286" y="606"/>
                  </a:cubicBezTo>
                  <a:cubicBezTo>
                    <a:pt x="270" y="563"/>
                    <a:pt x="226" y="541"/>
                    <a:pt x="226" y="541"/>
                  </a:cubicBezTo>
                  <a:cubicBezTo>
                    <a:pt x="227" y="541"/>
                    <a:pt x="224" y="593"/>
                    <a:pt x="237" y="634"/>
                  </a:cubicBezTo>
                  <a:close/>
                  <a:moveTo>
                    <a:pt x="347" y="650"/>
                  </a:moveTo>
                  <a:cubicBezTo>
                    <a:pt x="327" y="681"/>
                    <a:pt x="305" y="680"/>
                    <a:pt x="298" y="672"/>
                  </a:cubicBezTo>
                  <a:cubicBezTo>
                    <a:pt x="290" y="664"/>
                    <a:pt x="289" y="637"/>
                    <a:pt x="306" y="608"/>
                  </a:cubicBezTo>
                  <a:cubicBezTo>
                    <a:pt x="329" y="569"/>
                    <a:pt x="371" y="540"/>
                    <a:pt x="371" y="540"/>
                  </a:cubicBezTo>
                  <a:cubicBezTo>
                    <a:pt x="372" y="540"/>
                    <a:pt x="374" y="608"/>
                    <a:pt x="347" y="650"/>
                  </a:cubicBezTo>
                  <a:close/>
                  <a:moveTo>
                    <a:pt x="100" y="939"/>
                  </a:moveTo>
                  <a:cubicBezTo>
                    <a:pt x="92" y="971"/>
                    <a:pt x="104" y="990"/>
                    <a:pt x="114" y="991"/>
                  </a:cubicBezTo>
                  <a:cubicBezTo>
                    <a:pt x="126" y="992"/>
                    <a:pt x="150" y="975"/>
                    <a:pt x="157" y="941"/>
                  </a:cubicBezTo>
                  <a:cubicBezTo>
                    <a:pt x="167" y="895"/>
                    <a:pt x="141" y="852"/>
                    <a:pt x="142" y="852"/>
                  </a:cubicBezTo>
                  <a:cubicBezTo>
                    <a:pt x="142" y="853"/>
                    <a:pt x="111" y="897"/>
                    <a:pt x="100" y="939"/>
                  </a:cubicBezTo>
                  <a:close/>
                  <a:moveTo>
                    <a:pt x="185" y="1011"/>
                  </a:moveTo>
                  <a:cubicBezTo>
                    <a:pt x="151" y="1028"/>
                    <a:pt x="132" y="1016"/>
                    <a:pt x="130" y="1006"/>
                  </a:cubicBezTo>
                  <a:cubicBezTo>
                    <a:pt x="129" y="994"/>
                    <a:pt x="143" y="970"/>
                    <a:pt x="173" y="953"/>
                  </a:cubicBezTo>
                  <a:cubicBezTo>
                    <a:pt x="215" y="930"/>
                    <a:pt x="266" y="927"/>
                    <a:pt x="266" y="927"/>
                  </a:cubicBezTo>
                  <a:cubicBezTo>
                    <a:pt x="267" y="927"/>
                    <a:pt x="232" y="988"/>
                    <a:pt x="185" y="1011"/>
                  </a:cubicBezTo>
                  <a:close/>
                  <a:moveTo>
                    <a:pt x="15" y="1023"/>
                  </a:moveTo>
                  <a:cubicBezTo>
                    <a:pt x="0" y="1053"/>
                    <a:pt x="7" y="1074"/>
                    <a:pt x="18" y="1077"/>
                  </a:cubicBezTo>
                  <a:cubicBezTo>
                    <a:pt x="29" y="1080"/>
                    <a:pt x="57" y="1066"/>
                    <a:pt x="72" y="1034"/>
                  </a:cubicBezTo>
                  <a:cubicBezTo>
                    <a:pt x="92" y="990"/>
                    <a:pt x="75" y="942"/>
                    <a:pt x="75" y="943"/>
                  </a:cubicBezTo>
                  <a:cubicBezTo>
                    <a:pt x="75" y="943"/>
                    <a:pt x="35" y="982"/>
                    <a:pt x="15" y="1023"/>
                  </a:cubicBezTo>
                  <a:close/>
                  <a:moveTo>
                    <a:pt x="85" y="1109"/>
                  </a:moveTo>
                  <a:cubicBezTo>
                    <a:pt x="47" y="1121"/>
                    <a:pt x="30" y="1105"/>
                    <a:pt x="31" y="1094"/>
                  </a:cubicBezTo>
                  <a:cubicBezTo>
                    <a:pt x="32" y="1082"/>
                    <a:pt x="51" y="1060"/>
                    <a:pt x="85" y="1049"/>
                  </a:cubicBezTo>
                  <a:cubicBezTo>
                    <a:pt x="131" y="1033"/>
                    <a:pt x="183" y="1039"/>
                    <a:pt x="183" y="1039"/>
                  </a:cubicBezTo>
                  <a:cubicBezTo>
                    <a:pt x="184" y="1039"/>
                    <a:pt x="136" y="1094"/>
                    <a:pt x="85" y="1109"/>
                  </a:cubicBezTo>
                  <a:close/>
                  <a:moveTo>
                    <a:pt x="123" y="51"/>
                  </a:moveTo>
                  <a:cubicBezTo>
                    <a:pt x="151" y="80"/>
                    <a:pt x="149" y="106"/>
                    <a:pt x="142" y="112"/>
                  </a:cubicBezTo>
                  <a:cubicBezTo>
                    <a:pt x="134" y="119"/>
                    <a:pt x="110" y="114"/>
                    <a:pt x="85" y="88"/>
                  </a:cubicBezTo>
                  <a:cubicBezTo>
                    <a:pt x="51" y="54"/>
                    <a:pt x="23" y="0"/>
                    <a:pt x="22" y="0"/>
                  </a:cubicBezTo>
                  <a:cubicBezTo>
                    <a:pt x="22" y="0"/>
                    <a:pt x="85" y="12"/>
                    <a:pt x="123" y="51"/>
                  </a:cubicBezTo>
                  <a:close/>
                </a:path>
              </a:pathLst>
            </a:custGeom>
            <a:solidFill>
              <a:srgbClr val="DA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30" name="矩形: 圆角 42">
            <a:extLst>
              <a:ext uri="{FF2B5EF4-FFF2-40B4-BE49-F238E27FC236}">
                <a16:creationId xmlns:a16="http://schemas.microsoft.com/office/drawing/2014/main" xmlns="" id="{4E4EAFDD-1897-4460-9D8E-2C000B428C75}"/>
              </a:ext>
            </a:extLst>
          </p:cNvPr>
          <p:cNvSpPr/>
          <p:nvPr/>
        </p:nvSpPr>
        <p:spPr bwMode="auto">
          <a:xfrm>
            <a:off x="3148827" y="2608631"/>
            <a:ext cx="6164181" cy="608337"/>
          </a:xfrm>
          <a:prstGeom prst="roundRect">
            <a:avLst>
              <a:gd name="adj" fmla="val 50000"/>
            </a:avLst>
          </a:prstGeom>
          <a:solidFill>
            <a:srgbClr val="C1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FFFFFF"/>
                </a:solidFill>
                <a:latin typeface="微软雅黑"/>
                <a:ea typeface="微软雅黑"/>
                <a:sym typeface="微软雅黑"/>
              </a:rPr>
              <a:t>“青年人要立志做大事，不要立志做大官”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02EDC706-962B-47B6-9627-06A1AF6E6AB6}"/>
              </a:ext>
            </a:extLst>
          </p:cNvPr>
          <p:cNvSpPr txBox="1"/>
          <p:nvPr/>
        </p:nvSpPr>
        <p:spPr>
          <a:xfrm>
            <a:off x="1915008" y="3342867"/>
            <a:ext cx="8511011" cy="26879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kern="100">
                <a:latin typeface="+mj-ea"/>
                <a:ea typeface="+mj-ea"/>
                <a:cs typeface="仿宋_GB2312" panose="02010609030101010101" pitchFamily="49" charset="-122"/>
              </a:defRPr>
            </a:lvl1pPr>
          </a:lstStyle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  <a:sym typeface="微软雅黑"/>
              </a:rPr>
              <a:t>XX</a:t>
            </a:r>
            <a:r>
              <a:rPr lang="zh-CN" altLang="en-US" sz="1800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  <a:sym typeface="微软雅黑"/>
              </a:rPr>
              <a:t>部门是垂直部门，晋升渠道比较单一，与你们在政府综合部门的同学相比，晋升可能要慢一些、机会可能少一些。但</a:t>
            </a:r>
            <a:r>
              <a:rPr lang="en-US" altLang="zh-CN" sz="1800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  <a:sym typeface="微软雅黑"/>
              </a:rPr>
              <a:t>XX</a:t>
            </a:r>
            <a:r>
              <a:rPr lang="zh-CN" altLang="en-US" sz="1800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  <a:sym typeface="微软雅黑"/>
              </a:rPr>
              <a:t>事业方兴未艾，对发展、对民生都是十分有意义的工作。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  <a:sym typeface="微软雅黑"/>
              </a:rPr>
              <a:t>只要我们热爱自己的工作，把各自的“小梦想”融入到共同的“</a:t>
            </a:r>
            <a:r>
              <a:rPr lang="en-US" altLang="zh-CN" sz="1800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  <a:sym typeface="微软雅黑"/>
              </a:rPr>
              <a:t>XX</a:t>
            </a:r>
            <a:r>
              <a:rPr lang="zh-CN" altLang="en-US" sz="1800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  <a:sym typeface="微软雅黑"/>
              </a:rPr>
              <a:t>梦”中，立足本职岗位，兢兢业业做好每一项工作，精益求精做好每一个事情，</a:t>
            </a:r>
            <a:r>
              <a:rPr lang="en-US" altLang="zh-CN" sz="1800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  <a:sym typeface="微软雅黑"/>
              </a:rPr>
              <a:t>XX</a:t>
            </a:r>
            <a:r>
              <a:rPr lang="zh-CN" altLang="en-US" sz="1800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  <a:sym typeface="微软雅黑"/>
              </a:rPr>
              <a:t>事业就能越来越兴旺，青年人做大事的理想就能够真正得到实现。</a:t>
            </a:r>
          </a:p>
        </p:txBody>
      </p:sp>
      <p:sp>
        <p:nvSpPr>
          <p:cNvPr id="32" name="任意多边形: 形状 58">
            <a:extLst>
              <a:ext uri="{FF2B5EF4-FFF2-40B4-BE49-F238E27FC236}">
                <a16:creationId xmlns:a16="http://schemas.microsoft.com/office/drawing/2014/main" xmlns="" id="{79E17319-D8D7-4491-8697-E1D7A339BBD9}"/>
              </a:ext>
            </a:extLst>
          </p:cNvPr>
          <p:cNvSpPr/>
          <p:nvPr/>
        </p:nvSpPr>
        <p:spPr bwMode="auto">
          <a:xfrm>
            <a:off x="1703673" y="2919725"/>
            <a:ext cx="8932253" cy="3313441"/>
          </a:xfrm>
          <a:custGeom>
            <a:avLst/>
            <a:gdLst>
              <a:gd name="connsiteX0" fmla="*/ 0 w 10331607"/>
              <a:gd name="connsiteY0" fmla="*/ 0 h 1671411"/>
              <a:gd name="connsiteX1" fmla="*/ 3301518 w 10331607"/>
              <a:gd name="connsiteY1" fmla="*/ 0 h 1671411"/>
              <a:gd name="connsiteX2" fmla="*/ 3301518 w 10331607"/>
              <a:gd name="connsiteY2" fmla="*/ 238085 h 1671411"/>
              <a:gd name="connsiteX3" fmla="*/ 6793003 w 10331607"/>
              <a:gd name="connsiteY3" fmla="*/ 238085 h 1671411"/>
              <a:gd name="connsiteX4" fmla="*/ 6793003 w 10331607"/>
              <a:gd name="connsiteY4" fmla="*/ 0 h 1671411"/>
              <a:gd name="connsiteX5" fmla="*/ 10331607 w 10331607"/>
              <a:gd name="connsiteY5" fmla="*/ 0 h 1671411"/>
              <a:gd name="connsiteX6" fmla="*/ 10331607 w 10331607"/>
              <a:gd name="connsiteY6" fmla="*/ 1671411 h 1671411"/>
              <a:gd name="connsiteX7" fmla="*/ 0 w 10331607"/>
              <a:gd name="connsiteY7" fmla="*/ 1671411 h 1671411"/>
              <a:gd name="connsiteX0" fmla="*/ 0 w 10331607"/>
              <a:gd name="connsiteY0" fmla="*/ 0 h 1671411"/>
              <a:gd name="connsiteX1" fmla="*/ 3301518 w 10331607"/>
              <a:gd name="connsiteY1" fmla="*/ 0 h 1671411"/>
              <a:gd name="connsiteX2" fmla="*/ 3301518 w 10331607"/>
              <a:gd name="connsiteY2" fmla="*/ 238085 h 1671411"/>
              <a:gd name="connsiteX3" fmla="*/ 6793003 w 10331607"/>
              <a:gd name="connsiteY3" fmla="*/ 0 h 1671411"/>
              <a:gd name="connsiteX4" fmla="*/ 10331607 w 10331607"/>
              <a:gd name="connsiteY4" fmla="*/ 0 h 1671411"/>
              <a:gd name="connsiteX5" fmla="*/ 10331607 w 10331607"/>
              <a:gd name="connsiteY5" fmla="*/ 1671411 h 1671411"/>
              <a:gd name="connsiteX6" fmla="*/ 0 w 10331607"/>
              <a:gd name="connsiteY6" fmla="*/ 1671411 h 1671411"/>
              <a:gd name="connsiteX7" fmla="*/ 0 w 10331607"/>
              <a:gd name="connsiteY7" fmla="*/ 0 h 1671411"/>
              <a:gd name="connsiteX0" fmla="*/ 6793003 w 10331607"/>
              <a:gd name="connsiteY0" fmla="*/ 0 h 1671411"/>
              <a:gd name="connsiteX1" fmla="*/ 10331607 w 10331607"/>
              <a:gd name="connsiteY1" fmla="*/ 0 h 1671411"/>
              <a:gd name="connsiteX2" fmla="*/ 10331607 w 10331607"/>
              <a:gd name="connsiteY2" fmla="*/ 1671411 h 1671411"/>
              <a:gd name="connsiteX3" fmla="*/ 0 w 10331607"/>
              <a:gd name="connsiteY3" fmla="*/ 1671411 h 1671411"/>
              <a:gd name="connsiteX4" fmla="*/ 0 w 10331607"/>
              <a:gd name="connsiteY4" fmla="*/ 0 h 1671411"/>
              <a:gd name="connsiteX5" fmla="*/ 3301518 w 10331607"/>
              <a:gd name="connsiteY5" fmla="*/ 0 h 1671411"/>
              <a:gd name="connsiteX6" fmla="*/ 3392958 w 10331607"/>
              <a:gd name="connsiteY6" fmla="*/ 329525 h 1671411"/>
              <a:gd name="connsiteX0" fmla="*/ 6793003 w 10331607"/>
              <a:gd name="connsiteY0" fmla="*/ 0 h 1671411"/>
              <a:gd name="connsiteX1" fmla="*/ 10331607 w 10331607"/>
              <a:gd name="connsiteY1" fmla="*/ 0 h 1671411"/>
              <a:gd name="connsiteX2" fmla="*/ 10331607 w 10331607"/>
              <a:gd name="connsiteY2" fmla="*/ 1671411 h 1671411"/>
              <a:gd name="connsiteX3" fmla="*/ 0 w 10331607"/>
              <a:gd name="connsiteY3" fmla="*/ 1671411 h 1671411"/>
              <a:gd name="connsiteX4" fmla="*/ 0 w 10331607"/>
              <a:gd name="connsiteY4" fmla="*/ 0 h 1671411"/>
              <a:gd name="connsiteX5" fmla="*/ 3301518 w 10331607"/>
              <a:gd name="connsiteY5" fmla="*/ 0 h 1671411"/>
              <a:gd name="connsiteX0" fmla="*/ 6793003 w 10331607"/>
              <a:gd name="connsiteY0" fmla="*/ 4549 h 1675960"/>
              <a:gd name="connsiteX1" fmla="*/ 8803467 w 10331607"/>
              <a:gd name="connsiteY1" fmla="*/ 0 h 1675960"/>
              <a:gd name="connsiteX2" fmla="*/ 10331607 w 10331607"/>
              <a:gd name="connsiteY2" fmla="*/ 4549 h 1675960"/>
              <a:gd name="connsiteX3" fmla="*/ 10331607 w 10331607"/>
              <a:gd name="connsiteY3" fmla="*/ 1675960 h 1675960"/>
              <a:gd name="connsiteX4" fmla="*/ 0 w 10331607"/>
              <a:gd name="connsiteY4" fmla="*/ 1675960 h 1675960"/>
              <a:gd name="connsiteX5" fmla="*/ 0 w 10331607"/>
              <a:gd name="connsiteY5" fmla="*/ 4549 h 1675960"/>
              <a:gd name="connsiteX6" fmla="*/ 3301518 w 10331607"/>
              <a:gd name="connsiteY6" fmla="*/ 4549 h 1675960"/>
              <a:gd name="connsiteX0" fmla="*/ 8803467 w 10331607"/>
              <a:gd name="connsiteY0" fmla="*/ 0 h 1675960"/>
              <a:gd name="connsiteX1" fmla="*/ 10331607 w 10331607"/>
              <a:gd name="connsiteY1" fmla="*/ 4549 h 1675960"/>
              <a:gd name="connsiteX2" fmla="*/ 10331607 w 10331607"/>
              <a:gd name="connsiteY2" fmla="*/ 1675960 h 1675960"/>
              <a:gd name="connsiteX3" fmla="*/ 0 w 10331607"/>
              <a:gd name="connsiteY3" fmla="*/ 1675960 h 1675960"/>
              <a:gd name="connsiteX4" fmla="*/ 0 w 10331607"/>
              <a:gd name="connsiteY4" fmla="*/ 4549 h 1675960"/>
              <a:gd name="connsiteX5" fmla="*/ 3301518 w 10331607"/>
              <a:gd name="connsiteY5" fmla="*/ 4549 h 1675960"/>
              <a:gd name="connsiteX0" fmla="*/ 8803467 w 10331607"/>
              <a:gd name="connsiteY0" fmla="*/ 0 h 1675960"/>
              <a:gd name="connsiteX1" fmla="*/ 10331607 w 10331607"/>
              <a:gd name="connsiteY1" fmla="*/ 4549 h 1675960"/>
              <a:gd name="connsiteX2" fmla="*/ 10331607 w 10331607"/>
              <a:gd name="connsiteY2" fmla="*/ 1675960 h 1675960"/>
              <a:gd name="connsiteX3" fmla="*/ 0 w 10331607"/>
              <a:gd name="connsiteY3" fmla="*/ 1675960 h 1675960"/>
              <a:gd name="connsiteX4" fmla="*/ 0 w 10331607"/>
              <a:gd name="connsiteY4" fmla="*/ 4549 h 1675960"/>
              <a:gd name="connsiteX5" fmla="*/ 1783170 w 10331607"/>
              <a:gd name="connsiteY5" fmla="*/ 3851 h 1675960"/>
              <a:gd name="connsiteX6" fmla="*/ 3301518 w 10331607"/>
              <a:gd name="connsiteY6" fmla="*/ 4549 h 1675960"/>
              <a:gd name="connsiteX0" fmla="*/ 8803467 w 10331607"/>
              <a:gd name="connsiteY0" fmla="*/ 0 h 1675960"/>
              <a:gd name="connsiteX1" fmla="*/ 10331607 w 10331607"/>
              <a:gd name="connsiteY1" fmla="*/ 4549 h 1675960"/>
              <a:gd name="connsiteX2" fmla="*/ 10331607 w 10331607"/>
              <a:gd name="connsiteY2" fmla="*/ 1675960 h 1675960"/>
              <a:gd name="connsiteX3" fmla="*/ 0 w 10331607"/>
              <a:gd name="connsiteY3" fmla="*/ 1675960 h 1675960"/>
              <a:gd name="connsiteX4" fmla="*/ 0 w 10331607"/>
              <a:gd name="connsiteY4" fmla="*/ 4549 h 1675960"/>
              <a:gd name="connsiteX5" fmla="*/ 1783170 w 10331607"/>
              <a:gd name="connsiteY5" fmla="*/ 3851 h 167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1607" h="1675960">
                <a:moveTo>
                  <a:pt x="8803467" y="0"/>
                </a:moveTo>
                <a:lnTo>
                  <a:pt x="10331607" y="4549"/>
                </a:lnTo>
                <a:lnTo>
                  <a:pt x="10331607" y="1675960"/>
                </a:lnTo>
                <a:lnTo>
                  <a:pt x="0" y="1675960"/>
                </a:lnTo>
                <a:lnTo>
                  <a:pt x="0" y="4549"/>
                </a:lnTo>
                <a:lnTo>
                  <a:pt x="1783170" y="3851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62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011CD46-9C48-4716-B993-E5847A232989}"/>
              </a:ext>
            </a:extLst>
          </p:cNvPr>
          <p:cNvGrpSpPr/>
          <p:nvPr/>
        </p:nvGrpSpPr>
        <p:grpSpPr>
          <a:xfrm>
            <a:off x="856533" y="1492236"/>
            <a:ext cx="7878828" cy="734285"/>
            <a:chOff x="1664467" y="3656369"/>
            <a:chExt cx="7878828" cy="734285"/>
          </a:xfrm>
        </p:grpSpPr>
        <p:sp>
          <p:nvSpPr>
            <p:cNvPr id="3" name="对角圆角矩形 9">
              <a:extLst>
                <a:ext uri="{FF2B5EF4-FFF2-40B4-BE49-F238E27FC236}">
                  <a16:creationId xmlns:a16="http://schemas.microsoft.com/office/drawing/2014/main" xmlns="" id="{A9708F27-18D5-4684-A06D-67FD7536538C}"/>
                </a:ext>
              </a:extLst>
            </p:cNvPr>
            <p:cNvSpPr/>
            <p:nvPr/>
          </p:nvSpPr>
          <p:spPr>
            <a:xfrm>
              <a:off x="1664467" y="3990544"/>
              <a:ext cx="5965305" cy="40011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5B1DFF5-1161-41BB-A974-09156B5D3039}"/>
                </a:ext>
              </a:extLst>
            </p:cNvPr>
            <p:cNvSpPr/>
            <p:nvPr/>
          </p:nvSpPr>
          <p:spPr>
            <a:xfrm>
              <a:off x="2336012" y="3990543"/>
              <a:ext cx="72072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2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、要扎实工作，做有为青年</a:t>
              </a:r>
              <a:endParaRPr lang="en-US" altLang="zh-CN" b="1" kern="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5" name="Picture 7" descr="G:\2016我图\两会\ooopic_10194892_b0c64675b11c678cafbc\003.png">
              <a:extLst>
                <a:ext uri="{FF2B5EF4-FFF2-40B4-BE49-F238E27FC236}">
                  <a16:creationId xmlns:a16="http://schemas.microsoft.com/office/drawing/2014/main" xmlns="" id="{A306B472-FBC4-4008-8868-00C9D4495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3938" y="3656369"/>
              <a:ext cx="352074" cy="73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337B503-75FF-43A0-942A-381C06C26F02}"/>
              </a:ext>
            </a:extLst>
          </p:cNvPr>
          <p:cNvSpPr/>
          <p:nvPr/>
        </p:nvSpPr>
        <p:spPr>
          <a:xfrm>
            <a:off x="856534" y="2301272"/>
            <a:ext cx="10478931" cy="10353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62B93384-A160-4189-AA99-EB439BA39BA8}"/>
              </a:ext>
            </a:extLst>
          </p:cNvPr>
          <p:cNvSpPr/>
          <p:nvPr/>
        </p:nvSpPr>
        <p:spPr>
          <a:xfrm>
            <a:off x="856534" y="2428514"/>
            <a:ext cx="1047893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6262E412-125F-49EF-AB17-449B85AF64B0}"/>
              </a:ext>
            </a:extLst>
          </p:cNvPr>
          <p:cNvSpPr/>
          <p:nvPr/>
        </p:nvSpPr>
        <p:spPr>
          <a:xfrm>
            <a:off x="856533" y="3142998"/>
            <a:ext cx="10478932" cy="59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C7AE7481-EEF6-4A29-982F-FDACA6904F81}"/>
              </a:ext>
            </a:extLst>
          </p:cNvPr>
          <p:cNvSpPr txBox="1"/>
          <p:nvPr/>
        </p:nvSpPr>
        <p:spPr>
          <a:xfrm>
            <a:off x="1318928" y="2546861"/>
            <a:ext cx="9627167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20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青年人精力充沛、充满激情，要努力在实干中展示能力，实现价值，做有为青年。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6A1DFB6C-F84E-4AE2-A97B-4111436DCD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2742" y="4120816"/>
            <a:ext cx="0" cy="633162"/>
          </a:xfrm>
          <a:prstGeom prst="straightConnector1">
            <a:avLst/>
          </a:prstGeom>
          <a:noFill/>
          <a:ln w="19050" algn="ctr">
            <a:solidFill>
              <a:srgbClr val="E60000"/>
            </a:solidFill>
            <a:prstDash val="sysDot"/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0C526A89-BF07-4809-9019-79CF825213DB}"/>
              </a:ext>
            </a:extLst>
          </p:cNvPr>
          <p:cNvSpPr/>
          <p:nvPr/>
        </p:nvSpPr>
        <p:spPr>
          <a:xfrm>
            <a:off x="1914424" y="4940808"/>
            <a:ext cx="1310336" cy="1035377"/>
          </a:xfrm>
          <a:prstGeom prst="rect">
            <a:avLst/>
          </a:prstGeom>
          <a:solidFill>
            <a:srgbClr val="E6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“</a:t>
            </a:r>
            <a:r>
              <a:rPr lang="zh-CN" altLang="zh-CN" sz="4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责</a:t>
            </a:r>
            <a:r>
              <a:rPr lang="en-US" altLang="zh-CN" sz="4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”</a:t>
            </a:r>
            <a:endParaRPr lang="zh-CN" altLang="en-US" sz="4400" b="1" kern="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834A8B38-A955-4C43-BBA2-DA34321CFE19}"/>
              </a:ext>
            </a:extLst>
          </p:cNvPr>
          <p:cNvSpPr/>
          <p:nvPr/>
        </p:nvSpPr>
        <p:spPr bwMode="auto">
          <a:xfrm>
            <a:off x="2267007" y="3390710"/>
            <a:ext cx="605169" cy="580605"/>
          </a:xfrm>
          <a:prstGeom prst="rect">
            <a:avLst/>
          </a:prstGeom>
          <a:noFill/>
          <a:ln w="25400" cap="flat" cmpd="sng" algn="ctr">
            <a:solidFill>
              <a:srgbClr val="E6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1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E60000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F2502BCF-0635-439E-AFA4-5309F7B510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97792" y="4120816"/>
            <a:ext cx="0" cy="633162"/>
          </a:xfrm>
          <a:prstGeom prst="straightConnector1">
            <a:avLst/>
          </a:prstGeom>
          <a:noFill/>
          <a:ln w="19050" algn="ctr">
            <a:solidFill>
              <a:srgbClr val="E60000"/>
            </a:solidFill>
            <a:prstDash val="sysDot"/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2E5E6D53-B7A1-43AB-8193-EAA6D7E210D7}"/>
              </a:ext>
            </a:extLst>
          </p:cNvPr>
          <p:cNvSpPr/>
          <p:nvPr/>
        </p:nvSpPr>
        <p:spPr>
          <a:xfrm>
            <a:off x="4219474" y="4940808"/>
            <a:ext cx="1310336" cy="1035377"/>
          </a:xfrm>
          <a:prstGeom prst="rect">
            <a:avLst/>
          </a:prstGeom>
          <a:solidFill>
            <a:srgbClr val="E6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“</a:t>
            </a:r>
            <a:r>
              <a:rPr lang="zh-CN" altLang="en-US" sz="4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勤</a:t>
            </a:r>
            <a:r>
              <a:rPr lang="en-US" altLang="zh-CN" sz="4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”</a:t>
            </a:r>
            <a:endParaRPr lang="zh-CN" altLang="en-US" sz="4400" b="1" kern="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421E1D58-83BF-4608-BA89-2598B928E29F}"/>
              </a:ext>
            </a:extLst>
          </p:cNvPr>
          <p:cNvSpPr/>
          <p:nvPr/>
        </p:nvSpPr>
        <p:spPr bwMode="auto">
          <a:xfrm>
            <a:off x="4572057" y="3390710"/>
            <a:ext cx="605169" cy="580605"/>
          </a:xfrm>
          <a:prstGeom prst="rect">
            <a:avLst/>
          </a:prstGeom>
          <a:noFill/>
          <a:ln w="25400" cap="flat" cmpd="sng" algn="ctr">
            <a:solidFill>
              <a:srgbClr val="E6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2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E60000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837499F4-A03C-41E2-8D51-16B2F1C048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03460" y="4120816"/>
            <a:ext cx="0" cy="633162"/>
          </a:xfrm>
          <a:prstGeom prst="straightConnector1">
            <a:avLst/>
          </a:prstGeom>
          <a:noFill/>
          <a:ln w="19050" algn="ctr">
            <a:solidFill>
              <a:srgbClr val="E60000"/>
            </a:solidFill>
            <a:prstDash val="sysDot"/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164D7D72-96D0-4C9D-903D-A8FC4CA1E0A6}"/>
              </a:ext>
            </a:extLst>
          </p:cNvPr>
          <p:cNvSpPr/>
          <p:nvPr/>
        </p:nvSpPr>
        <p:spPr>
          <a:xfrm>
            <a:off x="6625142" y="4940808"/>
            <a:ext cx="1310336" cy="1035377"/>
          </a:xfrm>
          <a:prstGeom prst="rect">
            <a:avLst/>
          </a:prstGeom>
          <a:solidFill>
            <a:srgbClr val="E6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“</a:t>
            </a:r>
            <a:r>
              <a:rPr lang="zh-CN" altLang="en-US" sz="4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实</a:t>
            </a:r>
            <a:r>
              <a:rPr lang="en-US" altLang="zh-CN" sz="4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”</a:t>
            </a:r>
            <a:endParaRPr lang="zh-CN" altLang="en-US" sz="4400" b="1" kern="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2A2AE98-620E-42A4-BFEC-6659A9FD9D5D}"/>
              </a:ext>
            </a:extLst>
          </p:cNvPr>
          <p:cNvSpPr/>
          <p:nvPr/>
        </p:nvSpPr>
        <p:spPr bwMode="auto">
          <a:xfrm>
            <a:off x="6977725" y="3390710"/>
            <a:ext cx="605169" cy="580605"/>
          </a:xfrm>
          <a:prstGeom prst="rect">
            <a:avLst/>
          </a:prstGeom>
          <a:noFill/>
          <a:ln w="25400" cap="flat" cmpd="sng" algn="ctr">
            <a:solidFill>
              <a:srgbClr val="E6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3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E60000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xmlns="" id="{A0D42691-EE60-40D5-9715-6158DDA376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29694" y="4120816"/>
            <a:ext cx="0" cy="633162"/>
          </a:xfrm>
          <a:prstGeom prst="straightConnector1">
            <a:avLst/>
          </a:prstGeom>
          <a:noFill/>
          <a:ln w="19050" algn="ctr">
            <a:solidFill>
              <a:srgbClr val="E60000"/>
            </a:solidFill>
            <a:prstDash val="sysDot"/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6311F034-ECA8-499A-983D-005CC55C2780}"/>
              </a:ext>
            </a:extLst>
          </p:cNvPr>
          <p:cNvSpPr/>
          <p:nvPr/>
        </p:nvSpPr>
        <p:spPr>
          <a:xfrm>
            <a:off x="8751376" y="4940808"/>
            <a:ext cx="1310336" cy="1035377"/>
          </a:xfrm>
          <a:prstGeom prst="rect">
            <a:avLst/>
          </a:prstGeom>
          <a:solidFill>
            <a:srgbClr val="E6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“</a:t>
            </a:r>
            <a:r>
              <a:rPr lang="zh-CN" altLang="en-US" sz="4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新</a:t>
            </a:r>
            <a:r>
              <a:rPr lang="en-US" altLang="zh-CN" sz="4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”</a:t>
            </a:r>
            <a:endParaRPr lang="zh-CN" altLang="en-US" sz="4400" b="1" kern="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0F3342D2-229C-4F2F-A4A8-0DECA296865A}"/>
              </a:ext>
            </a:extLst>
          </p:cNvPr>
          <p:cNvSpPr/>
          <p:nvPr/>
        </p:nvSpPr>
        <p:spPr bwMode="auto">
          <a:xfrm>
            <a:off x="9103959" y="3390710"/>
            <a:ext cx="605169" cy="580605"/>
          </a:xfrm>
          <a:prstGeom prst="rect">
            <a:avLst/>
          </a:prstGeom>
          <a:noFill/>
          <a:ln w="25400" cap="flat" cmpd="sng" algn="ctr">
            <a:solidFill>
              <a:srgbClr val="E6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4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E60000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956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75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7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7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2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7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2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7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2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7">
            <a:extLst>
              <a:ext uri="{FF2B5EF4-FFF2-40B4-BE49-F238E27FC236}">
                <a16:creationId xmlns:a16="http://schemas.microsoft.com/office/drawing/2014/main" xmlns="" id="{6161697D-0F0E-4A22-9FBD-8F9A23E1F819}"/>
              </a:ext>
            </a:extLst>
          </p:cNvPr>
          <p:cNvSpPr/>
          <p:nvPr/>
        </p:nvSpPr>
        <p:spPr>
          <a:xfrm>
            <a:off x="2007829" y="1768417"/>
            <a:ext cx="4979019" cy="575793"/>
          </a:xfrm>
          <a:prstGeom prst="homePlate">
            <a:avLst/>
          </a:prstGeom>
          <a:solidFill>
            <a:srgbClr val="E6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zh-CN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责任是一个人立身做事的根本</a:t>
            </a:r>
            <a:endParaRPr lang="zh-CN" altLang="en-US" sz="2400" kern="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F3F27F1-AE09-4F02-A6CF-2EFA3D099E9C}"/>
              </a:ext>
            </a:extLst>
          </p:cNvPr>
          <p:cNvSpPr/>
          <p:nvPr/>
        </p:nvSpPr>
        <p:spPr>
          <a:xfrm>
            <a:off x="1892124" y="2348264"/>
            <a:ext cx="975611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责任是一个人立身做事的根本。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要有所作为，必须有强烈的事业心和责任感。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干工作不能随意，对职责不能懈怠，要尽职尽责，做一件成一件，做必做好。</a:t>
            </a:r>
            <a:endParaRPr lang="zh-CN" altLang="en-US" sz="1200" dirty="0">
              <a:solidFill>
                <a:srgbClr val="7C4939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矩形: 圆角 10">
            <a:extLst>
              <a:ext uri="{FF2B5EF4-FFF2-40B4-BE49-F238E27FC236}">
                <a16:creationId xmlns:a16="http://schemas.microsoft.com/office/drawing/2014/main" xmlns="" id="{0C29889D-D54C-4444-B66E-F860D165C82E}"/>
              </a:ext>
            </a:extLst>
          </p:cNvPr>
          <p:cNvSpPr>
            <a:spLocks noChangeAspect="1"/>
          </p:cNvSpPr>
          <p:nvPr/>
        </p:nvSpPr>
        <p:spPr>
          <a:xfrm>
            <a:off x="949644" y="1768419"/>
            <a:ext cx="575792" cy="5757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599" kern="0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8FA48076-3CA1-4633-9A25-E854FB3880A7}"/>
              </a:ext>
            </a:extLst>
          </p:cNvPr>
          <p:cNvCxnSpPr>
            <a:stCxn id="4" idx="2"/>
          </p:cNvCxnSpPr>
          <p:nvPr/>
        </p:nvCxnSpPr>
        <p:spPr>
          <a:xfrm>
            <a:off x="1237540" y="2344210"/>
            <a:ext cx="0" cy="4042918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</a:ln>
          <a:effectLst/>
        </p:spPr>
      </p:cxnSp>
      <p:sp>
        <p:nvSpPr>
          <p:cNvPr id="6" name="箭头: V 形 18">
            <a:extLst>
              <a:ext uri="{FF2B5EF4-FFF2-40B4-BE49-F238E27FC236}">
                <a16:creationId xmlns:a16="http://schemas.microsoft.com/office/drawing/2014/main" xmlns="" id="{2386B3A5-0D47-48E1-946B-073C6F86D48C}"/>
              </a:ext>
            </a:extLst>
          </p:cNvPr>
          <p:cNvSpPr/>
          <p:nvPr/>
        </p:nvSpPr>
        <p:spPr>
          <a:xfrm>
            <a:off x="1643973" y="1933653"/>
            <a:ext cx="245320" cy="245320"/>
          </a:xfrm>
          <a:prstGeom prst="chevron">
            <a:avLst>
              <a:gd name="adj" fmla="val 39326"/>
            </a:avLst>
          </a:prstGeom>
          <a:solidFill>
            <a:srgbClr val="FF9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" name="箭头: 五边形 17">
            <a:extLst>
              <a:ext uri="{FF2B5EF4-FFF2-40B4-BE49-F238E27FC236}">
                <a16:creationId xmlns:a16="http://schemas.microsoft.com/office/drawing/2014/main" xmlns="" id="{0730646B-C21D-4428-8BB2-9A0EC77DD0F4}"/>
              </a:ext>
            </a:extLst>
          </p:cNvPr>
          <p:cNvSpPr/>
          <p:nvPr/>
        </p:nvSpPr>
        <p:spPr>
          <a:xfrm>
            <a:off x="2007829" y="3855346"/>
            <a:ext cx="4979019" cy="575793"/>
          </a:xfrm>
          <a:prstGeom prst="homePlate">
            <a:avLst/>
          </a:prstGeom>
          <a:solidFill>
            <a:srgbClr val="E6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zh-CN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业精于勤而荒于嬉</a:t>
            </a:r>
            <a:endParaRPr lang="zh-CN" altLang="en-US" sz="2000" kern="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xmlns="" id="{FEA28DB1-648C-478D-9111-B855E8FE06EA}"/>
              </a:ext>
            </a:extLst>
          </p:cNvPr>
          <p:cNvSpPr/>
          <p:nvPr/>
        </p:nvSpPr>
        <p:spPr>
          <a:xfrm>
            <a:off x="1892124" y="4607557"/>
            <a:ext cx="975611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kern="100" dirty="0">
                <a:solidFill>
                  <a:srgbClr val="502800"/>
                </a:solidFill>
                <a:latin typeface="微软雅黑"/>
                <a:ea typeface="微软雅黑"/>
                <a:cs typeface="+mn-ea"/>
                <a:sym typeface="微软雅黑"/>
              </a:rPr>
              <a:t>在</a:t>
            </a:r>
            <a:r>
              <a:rPr lang="zh-CN" altLang="zh-CN" dirty="0">
                <a:latin typeface="微软雅黑"/>
                <a:ea typeface="微软雅黑"/>
                <a:sym typeface="微软雅黑"/>
              </a:rPr>
              <a:t>青年干部特别要注意克服惰性，积极主动，勤奋工作。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要份内份外都主动，积累更多的阅历，形成多面手；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要大事小事都认真，做好了具体的事、琐碎的事、单调的事，就不愁没有机会、能力和信心去做好大事。</a:t>
            </a:r>
            <a:endParaRPr lang="zh-CN" altLang="zh-CN" kern="100" dirty="0">
              <a:solidFill>
                <a:srgbClr val="50280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" name="矩形: 圆角 10">
            <a:extLst>
              <a:ext uri="{FF2B5EF4-FFF2-40B4-BE49-F238E27FC236}">
                <a16:creationId xmlns:a16="http://schemas.microsoft.com/office/drawing/2014/main" xmlns="" id="{1BAA084E-78FB-48CA-8720-FDF9ED842E35}"/>
              </a:ext>
            </a:extLst>
          </p:cNvPr>
          <p:cNvSpPr>
            <a:spLocks noChangeAspect="1"/>
          </p:cNvSpPr>
          <p:nvPr/>
        </p:nvSpPr>
        <p:spPr>
          <a:xfrm>
            <a:off x="949644" y="3855347"/>
            <a:ext cx="575792" cy="5757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599" kern="0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0" name="箭头: V 形 18">
            <a:extLst>
              <a:ext uri="{FF2B5EF4-FFF2-40B4-BE49-F238E27FC236}">
                <a16:creationId xmlns:a16="http://schemas.microsoft.com/office/drawing/2014/main" xmlns="" id="{7E05E8CC-BD20-44F0-BB83-B473BC4430F7}"/>
              </a:ext>
            </a:extLst>
          </p:cNvPr>
          <p:cNvSpPr/>
          <p:nvPr/>
        </p:nvSpPr>
        <p:spPr>
          <a:xfrm>
            <a:off x="1643973" y="4020581"/>
            <a:ext cx="245320" cy="245320"/>
          </a:xfrm>
          <a:prstGeom prst="chevron">
            <a:avLst>
              <a:gd name="adj" fmla="val 39326"/>
            </a:avLst>
          </a:prstGeom>
          <a:solidFill>
            <a:srgbClr val="FF9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F163572-84A9-42B6-8862-65888A9A6A8A}"/>
              </a:ext>
            </a:extLst>
          </p:cNvPr>
          <p:cNvSpPr/>
          <p:nvPr/>
        </p:nvSpPr>
        <p:spPr>
          <a:xfrm>
            <a:off x="976855" y="17842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330DC43-36F0-4070-8149-86A2DF1FA316}"/>
              </a:ext>
            </a:extLst>
          </p:cNvPr>
          <p:cNvSpPr/>
          <p:nvPr/>
        </p:nvSpPr>
        <p:spPr>
          <a:xfrm>
            <a:off x="986960" y="385534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勤</a:t>
            </a:r>
          </a:p>
        </p:txBody>
      </p:sp>
    </p:spTree>
    <p:extLst>
      <p:ext uri="{BB962C8B-B14F-4D97-AF65-F5344CB8AC3E}">
        <p14:creationId xmlns:p14="http://schemas.microsoft.com/office/powerpoint/2010/main" val="32332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decel="4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33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4" grpId="1" animBg="1"/>
      <p:bldP spid="6" grpId="0" animBg="1"/>
      <p:bldP spid="7" grpId="0" animBg="1"/>
      <p:bldP spid="8" grpId="0"/>
      <p:bldP spid="9" grpId="0" animBg="1"/>
      <p:bldP spid="9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7">
            <a:extLst>
              <a:ext uri="{FF2B5EF4-FFF2-40B4-BE49-F238E27FC236}">
                <a16:creationId xmlns:a16="http://schemas.microsoft.com/office/drawing/2014/main" xmlns="" id="{76B3CCC0-094C-4BD7-9067-367724FDA09D}"/>
              </a:ext>
            </a:extLst>
          </p:cNvPr>
          <p:cNvSpPr/>
          <p:nvPr/>
        </p:nvSpPr>
        <p:spPr>
          <a:xfrm>
            <a:off x="1922769" y="1630194"/>
            <a:ext cx="4979019" cy="575793"/>
          </a:xfrm>
          <a:prstGeom prst="homePlate">
            <a:avLst/>
          </a:prstGeom>
          <a:solidFill>
            <a:srgbClr val="E6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zh-CN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部分年轻人比较浮躁</a:t>
            </a:r>
            <a:endParaRPr lang="zh-CN" altLang="en-US" sz="2400" kern="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6A0D85B-DD0C-461D-9B1C-F74E4038D09E}"/>
              </a:ext>
            </a:extLst>
          </p:cNvPr>
          <p:cNvSpPr/>
          <p:nvPr/>
        </p:nvSpPr>
        <p:spPr>
          <a:xfrm>
            <a:off x="1807064" y="2283188"/>
            <a:ext cx="9756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部分年轻人比较浮躁，表现为求学不求甚解，工作马马虎虎，做事急功近利，为人玩世不恭，对自己总是满足，对别人总是不服，对社会总是抱怨。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大家不要做这种人，要做一个实在的人，做学问要实实在在，对工作要认真负责，待同事要诚实谦虚。</a:t>
            </a:r>
            <a:endParaRPr lang="zh-CN" altLang="en-US" dirty="0">
              <a:solidFill>
                <a:srgbClr val="7C4939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矩形: 圆角 10">
            <a:extLst>
              <a:ext uri="{FF2B5EF4-FFF2-40B4-BE49-F238E27FC236}">
                <a16:creationId xmlns:a16="http://schemas.microsoft.com/office/drawing/2014/main" xmlns="" id="{54BBC21A-D8E0-4A7B-AAD7-47099F6260AE}"/>
              </a:ext>
            </a:extLst>
          </p:cNvPr>
          <p:cNvSpPr>
            <a:spLocks noChangeAspect="1"/>
          </p:cNvSpPr>
          <p:nvPr/>
        </p:nvSpPr>
        <p:spPr>
          <a:xfrm>
            <a:off x="864584" y="1630196"/>
            <a:ext cx="575792" cy="5757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599" kern="0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6B6885F8-BB30-400F-B1ED-ED0C2C852DCA}"/>
              </a:ext>
            </a:extLst>
          </p:cNvPr>
          <p:cNvCxnSpPr>
            <a:stCxn id="4" idx="2"/>
          </p:cNvCxnSpPr>
          <p:nvPr/>
        </p:nvCxnSpPr>
        <p:spPr>
          <a:xfrm>
            <a:off x="1152480" y="2205987"/>
            <a:ext cx="0" cy="4042918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</a:ln>
          <a:effectLst/>
        </p:spPr>
      </p:cxnSp>
      <p:sp>
        <p:nvSpPr>
          <p:cNvPr id="6" name="箭头: V 形 18">
            <a:extLst>
              <a:ext uri="{FF2B5EF4-FFF2-40B4-BE49-F238E27FC236}">
                <a16:creationId xmlns:a16="http://schemas.microsoft.com/office/drawing/2014/main" xmlns="" id="{3CF7B47C-1DFD-4F13-A1CE-597A5053F0DB}"/>
              </a:ext>
            </a:extLst>
          </p:cNvPr>
          <p:cNvSpPr/>
          <p:nvPr/>
        </p:nvSpPr>
        <p:spPr>
          <a:xfrm>
            <a:off x="1558913" y="1795430"/>
            <a:ext cx="245320" cy="245320"/>
          </a:xfrm>
          <a:prstGeom prst="chevron">
            <a:avLst>
              <a:gd name="adj" fmla="val 39326"/>
            </a:avLst>
          </a:prstGeom>
          <a:solidFill>
            <a:srgbClr val="FF9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" name="箭头: 五边形 17">
            <a:extLst>
              <a:ext uri="{FF2B5EF4-FFF2-40B4-BE49-F238E27FC236}">
                <a16:creationId xmlns:a16="http://schemas.microsoft.com/office/drawing/2014/main" xmlns="" id="{1A4D5C3E-0038-43B0-BF8B-94FFFEF2B018}"/>
              </a:ext>
            </a:extLst>
          </p:cNvPr>
          <p:cNvSpPr/>
          <p:nvPr/>
        </p:nvSpPr>
        <p:spPr>
          <a:xfrm>
            <a:off x="1922769" y="3717123"/>
            <a:ext cx="5615715" cy="575793"/>
          </a:xfrm>
          <a:prstGeom prst="homePlate">
            <a:avLst/>
          </a:prstGeom>
          <a:solidFill>
            <a:srgbClr val="E6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zh-CN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青年时期是最富有激情和创造力的时期</a:t>
            </a:r>
            <a:endParaRPr lang="zh-CN" altLang="en-US" sz="2000" kern="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xmlns="" id="{3AB54FD6-F044-4948-A94F-F5978DF60B81}"/>
              </a:ext>
            </a:extLst>
          </p:cNvPr>
          <p:cNvSpPr/>
          <p:nvPr/>
        </p:nvSpPr>
        <p:spPr>
          <a:xfrm>
            <a:off x="1922769" y="4419919"/>
            <a:ext cx="97561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敢想敢干、敢作敢为、敢于创新，是青春年华的本色和追求，也是你们的特质和优势。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/>
                <a:ea typeface="微软雅黑"/>
                <a:sym typeface="微软雅黑"/>
              </a:rPr>
              <a:t>XX</a:t>
            </a:r>
            <a:r>
              <a:rPr lang="zh-CN" altLang="zh-CN" dirty="0">
                <a:latin typeface="微软雅黑"/>
                <a:ea typeface="微软雅黑"/>
                <a:sym typeface="微软雅黑"/>
              </a:rPr>
              <a:t>事业发展到今天，每一步都是在不断创新中取得的。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青年干部要充分发挥自己的优势，立足实际，锐意创新，在自己的领域有所创造，勇于为</a:t>
            </a:r>
            <a:r>
              <a:rPr lang="en-US" altLang="zh-CN" dirty="0">
                <a:latin typeface="微软雅黑"/>
                <a:ea typeface="微软雅黑"/>
                <a:sym typeface="微软雅黑"/>
              </a:rPr>
              <a:t>XX</a:t>
            </a:r>
            <a:r>
              <a:rPr lang="zh-CN" altLang="zh-CN" dirty="0">
                <a:latin typeface="微软雅黑"/>
                <a:ea typeface="微软雅黑"/>
                <a:sym typeface="微软雅黑"/>
              </a:rPr>
              <a:t>事业打开新的天地。</a:t>
            </a:r>
            <a:endParaRPr lang="zh-CN" altLang="en-US" dirty="0">
              <a:solidFill>
                <a:srgbClr val="7C4939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矩形: 圆角 10">
            <a:extLst>
              <a:ext uri="{FF2B5EF4-FFF2-40B4-BE49-F238E27FC236}">
                <a16:creationId xmlns:a16="http://schemas.microsoft.com/office/drawing/2014/main" xmlns="" id="{499EFE9A-27CB-45F9-97E0-2721CCC6AABE}"/>
              </a:ext>
            </a:extLst>
          </p:cNvPr>
          <p:cNvSpPr>
            <a:spLocks noChangeAspect="1"/>
          </p:cNvSpPr>
          <p:nvPr/>
        </p:nvSpPr>
        <p:spPr>
          <a:xfrm>
            <a:off x="864584" y="3717124"/>
            <a:ext cx="575792" cy="5757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599" kern="0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0" name="箭头: V 形 18">
            <a:extLst>
              <a:ext uri="{FF2B5EF4-FFF2-40B4-BE49-F238E27FC236}">
                <a16:creationId xmlns:a16="http://schemas.microsoft.com/office/drawing/2014/main" xmlns="" id="{D2A74B9D-179A-4340-9D33-5E9FA32EE310}"/>
              </a:ext>
            </a:extLst>
          </p:cNvPr>
          <p:cNvSpPr/>
          <p:nvPr/>
        </p:nvSpPr>
        <p:spPr>
          <a:xfrm>
            <a:off x="1558913" y="3882358"/>
            <a:ext cx="245320" cy="245320"/>
          </a:xfrm>
          <a:prstGeom prst="chevron">
            <a:avLst>
              <a:gd name="adj" fmla="val 39326"/>
            </a:avLst>
          </a:prstGeom>
          <a:solidFill>
            <a:srgbClr val="FF9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E58D4E4-3036-41AD-887C-AC04201F7643}"/>
              </a:ext>
            </a:extLst>
          </p:cNvPr>
          <p:cNvSpPr/>
          <p:nvPr/>
        </p:nvSpPr>
        <p:spPr>
          <a:xfrm>
            <a:off x="891795" y="164601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实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7E011A5-630D-4D1F-97A9-F77C73734F9C}"/>
              </a:ext>
            </a:extLst>
          </p:cNvPr>
          <p:cNvSpPr/>
          <p:nvPr/>
        </p:nvSpPr>
        <p:spPr>
          <a:xfrm>
            <a:off x="864584" y="370422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11508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22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2"/>
                            </p:stCondLst>
                            <p:childTnLst>
                              <p:par>
                                <p:cTn id="28" presetID="2" presetClass="entr" presetSubtype="8" decel="4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33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4" grpId="1" animBg="1"/>
      <p:bldP spid="6" grpId="0" animBg="1"/>
      <p:bldP spid="7" grpId="0" animBg="1"/>
      <p:bldP spid="8" grpId="0"/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9368EBF-E682-4266-B3C8-CA35127E255A}"/>
              </a:ext>
            </a:extLst>
          </p:cNvPr>
          <p:cNvGrpSpPr/>
          <p:nvPr/>
        </p:nvGrpSpPr>
        <p:grpSpPr>
          <a:xfrm>
            <a:off x="1213416" y="1170341"/>
            <a:ext cx="7878828" cy="734285"/>
            <a:chOff x="1664467" y="3656369"/>
            <a:chExt cx="7878828" cy="734285"/>
          </a:xfrm>
        </p:grpSpPr>
        <p:sp>
          <p:nvSpPr>
            <p:cNvPr id="3" name="对角圆角矩形 9">
              <a:extLst>
                <a:ext uri="{FF2B5EF4-FFF2-40B4-BE49-F238E27FC236}">
                  <a16:creationId xmlns:a16="http://schemas.microsoft.com/office/drawing/2014/main" xmlns="" id="{C991D219-872C-42D3-B529-276EF023EC23}"/>
                </a:ext>
              </a:extLst>
            </p:cNvPr>
            <p:cNvSpPr/>
            <p:nvPr/>
          </p:nvSpPr>
          <p:spPr>
            <a:xfrm>
              <a:off x="1664467" y="3990544"/>
              <a:ext cx="5965305" cy="40011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B3037D76-F9ED-4338-99B4-64E8859C2B6C}"/>
                </a:ext>
              </a:extLst>
            </p:cNvPr>
            <p:cNvSpPr/>
            <p:nvPr/>
          </p:nvSpPr>
          <p:spPr>
            <a:xfrm>
              <a:off x="2336012" y="3990543"/>
              <a:ext cx="72072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3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、要提高素质，做有知青年</a:t>
              </a:r>
              <a:endParaRPr lang="en-US" altLang="zh-CN" b="1" kern="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5" name="Picture 7" descr="G:\2016我图\两会\ooopic_10194892_b0c64675b11c678cafbc\003.png">
              <a:extLst>
                <a:ext uri="{FF2B5EF4-FFF2-40B4-BE49-F238E27FC236}">
                  <a16:creationId xmlns:a16="http://schemas.microsoft.com/office/drawing/2014/main" xmlns="" id="{5E6CF6EF-FF10-4EF6-8BC9-ED3C43595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3938" y="3656369"/>
              <a:ext cx="352074" cy="73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B655F5F4-8A22-42FF-AC1B-6337863E1F63}"/>
              </a:ext>
            </a:extLst>
          </p:cNvPr>
          <p:cNvCxnSpPr/>
          <p:nvPr/>
        </p:nvCxnSpPr>
        <p:spPr>
          <a:xfrm>
            <a:off x="1213416" y="6110638"/>
            <a:ext cx="10098327" cy="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9B7E097-2BDF-4CC4-A928-1F0E27FEB455}"/>
              </a:ext>
            </a:extLst>
          </p:cNvPr>
          <p:cNvSpPr txBox="1"/>
          <p:nvPr/>
        </p:nvSpPr>
        <p:spPr>
          <a:xfrm>
            <a:off x="1083349" y="2929919"/>
            <a:ext cx="6556708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学习是进步的根基，是提高自身素质的根本途径。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青年干部要立志做大事，自强自立，首先要有真本事。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加强学习，对青年干部来说，不仅可以开阔眼界，增长学识，增强为党和人民工作的本领，而且有利于陶冶情操，提高道德修养。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青年干部学历比较高，条件很好，接受能力很强，应该成为不断学习的先锋。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C63FEDF-C041-46CF-B215-CACF888941AB}"/>
              </a:ext>
            </a:extLst>
          </p:cNvPr>
          <p:cNvSpPr txBox="1"/>
          <p:nvPr/>
        </p:nvSpPr>
        <p:spPr>
          <a:xfrm>
            <a:off x="651585" y="2238800"/>
            <a:ext cx="8081241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“鸟欲高飞先振翅、人要上进先读书”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0A691E7A-7262-4318-A67A-74FD1A75B3DA}"/>
              </a:ext>
            </a:extLst>
          </p:cNvPr>
          <p:cNvCxnSpPr/>
          <p:nvPr/>
        </p:nvCxnSpPr>
        <p:spPr>
          <a:xfrm>
            <a:off x="1083349" y="2047304"/>
            <a:ext cx="10098327" cy="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23D13B6-3F45-4E45-B472-ED6E1C3C5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854" y="2526279"/>
            <a:ext cx="3364889" cy="27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9368EBF-E682-4266-B3C8-CA35127E255A}"/>
              </a:ext>
            </a:extLst>
          </p:cNvPr>
          <p:cNvGrpSpPr/>
          <p:nvPr/>
        </p:nvGrpSpPr>
        <p:grpSpPr>
          <a:xfrm>
            <a:off x="1213416" y="1170341"/>
            <a:ext cx="7878828" cy="734285"/>
            <a:chOff x="1664467" y="3656369"/>
            <a:chExt cx="7878828" cy="734285"/>
          </a:xfrm>
        </p:grpSpPr>
        <p:sp>
          <p:nvSpPr>
            <p:cNvPr id="3" name="对角圆角矩形 9">
              <a:extLst>
                <a:ext uri="{FF2B5EF4-FFF2-40B4-BE49-F238E27FC236}">
                  <a16:creationId xmlns:a16="http://schemas.microsoft.com/office/drawing/2014/main" xmlns="" id="{C991D219-872C-42D3-B529-276EF023EC23}"/>
                </a:ext>
              </a:extLst>
            </p:cNvPr>
            <p:cNvSpPr/>
            <p:nvPr/>
          </p:nvSpPr>
          <p:spPr>
            <a:xfrm>
              <a:off x="1664467" y="3990544"/>
              <a:ext cx="5965305" cy="40011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B3037D76-F9ED-4338-99B4-64E8859C2B6C}"/>
                </a:ext>
              </a:extLst>
            </p:cNvPr>
            <p:cNvSpPr/>
            <p:nvPr/>
          </p:nvSpPr>
          <p:spPr>
            <a:xfrm>
              <a:off x="2336012" y="3990543"/>
              <a:ext cx="72072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3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、要提高素质，做有知青年</a:t>
              </a:r>
              <a:endParaRPr lang="en-US" altLang="zh-CN" b="1" kern="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5" name="Picture 7" descr="G:\2016我图\两会\ooopic_10194892_b0c64675b11c678cafbc\003.png">
              <a:extLst>
                <a:ext uri="{FF2B5EF4-FFF2-40B4-BE49-F238E27FC236}">
                  <a16:creationId xmlns:a16="http://schemas.microsoft.com/office/drawing/2014/main" xmlns="" id="{5E6CF6EF-FF10-4EF6-8BC9-ED3C43595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3938" y="3656369"/>
              <a:ext cx="352074" cy="73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B655F5F4-8A22-42FF-AC1B-6337863E1F63}"/>
              </a:ext>
            </a:extLst>
          </p:cNvPr>
          <p:cNvCxnSpPr/>
          <p:nvPr/>
        </p:nvCxnSpPr>
        <p:spPr>
          <a:xfrm>
            <a:off x="1213416" y="6110638"/>
            <a:ext cx="10098327" cy="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9B7E097-2BDF-4CC4-A928-1F0E27FEB455}"/>
              </a:ext>
            </a:extLst>
          </p:cNvPr>
          <p:cNvSpPr txBox="1"/>
          <p:nvPr/>
        </p:nvSpPr>
        <p:spPr>
          <a:xfrm>
            <a:off x="1083349" y="2699388"/>
            <a:ext cx="65567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青年就是要把学习作为一种精神追求，一种思想境界，一种兴趣爱好，保持求知若渴的精神和持之以恒的态度。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近年来，市局为促进干部学习出台了一系列的政策，采取了很多措施，大家开展学习有很多很好的条件，大家要抓住时机，向书本学习，向实践学习，不断提高自身的履职本领。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在今年通过资格考试的人员名单和业务标兵、能手名单中，能够看到更多年轻干部的名字，希望大家都能通过学习迅速成长成为工作上的能手、业务上的专家。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C63FEDF-C041-46CF-B215-CACF888941AB}"/>
              </a:ext>
            </a:extLst>
          </p:cNvPr>
          <p:cNvSpPr txBox="1"/>
          <p:nvPr/>
        </p:nvSpPr>
        <p:spPr>
          <a:xfrm>
            <a:off x="651585" y="2091157"/>
            <a:ext cx="8081241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知之者不如好之者，好之者不如乐之者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0A691E7A-7262-4318-A67A-74FD1A75B3DA}"/>
              </a:ext>
            </a:extLst>
          </p:cNvPr>
          <p:cNvCxnSpPr/>
          <p:nvPr/>
        </p:nvCxnSpPr>
        <p:spPr>
          <a:xfrm>
            <a:off x="1083349" y="2047304"/>
            <a:ext cx="10098327" cy="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F8A58A7-B137-4A35-B641-63D476E08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2358358"/>
            <a:ext cx="2650798" cy="34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9368EBF-E682-4266-B3C8-CA35127E255A}"/>
              </a:ext>
            </a:extLst>
          </p:cNvPr>
          <p:cNvGrpSpPr/>
          <p:nvPr/>
        </p:nvGrpSpPr>
        <p:grpSpPr>
          <a:xfrm>
            <a:off x="1213416" y="1170341"/>
            <a:ext cx="7878828" cy="734285"/>
            <a:chOff x="1664467" y="3656369"/>
            <a:chExt cx="7878828" cy="734285"/>
          </a:xfrm>
        </p:grpSpPr>
        <p:sp>
          <p:nvSpPr>
            <p:cNvPr id="3" name="对角圆角矩形 9">
              <a:extLst>
                <a:ext uri="{FF2B5EF4-FFF2-40B4-BE49-F238E27FC236}">
                  <a16:creationId xmlns:a16="http://schemas.microsoft.com/office/drawing/2014/main" xmlns="" id="{C991D219-872C-42D3-B529-276EF023EC23}"/>
                </a:ext>
              </a:extLst>
            </p:cNvPr>
            <p:cNvSpPr/>
            <p:nvPr/>
          </p:nvSpPr>
          <p:spPr>
            <a:xfrm>
              <a:off x="1664467" y="3990544"/>
              <a:ext cx="5965305" cy="40011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B3037D76-F9ED-4338-99B4-64E8859C2B6C}"/>
                </a:ext>
              </a:extLst>
            </p:cNvPr>
            <p:cNvSpPr/>
            <p:nvPr/>
          </p:nvSpPr>
          <p:spPr>
            <a:xfrm>
              <a:off x="2336012" y="3990543"/>
              <a:ext cx="72072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4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、要低调谦虚，做有德青年</a:t>
              </a:r>
              <a:endParaRPr lang="en-US" altLang="zh-CN" b="1" kern="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5" name="Picture 7" descr="G:\2016我图\两会\ooopic_10194892_b0c64675b11c678cafbc\003.png">
              <a:extLst>
                <a:ext uri="{FF2B5EF4-FFF2-40B4-BE49-F238E27FC236}">
                  <a16:creationId xmlns:a16="http://schemas.microsoft.com/office/drawing/2014/main" xmlns="" id="{5E6CF6EF-FF10-4EF6-8BC9-ED3C43595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3938" y="3656369"/>
              <a:ext cx="352074" cy="73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B655F5F4-8A22-42FF-AC1B-6337863E1F63}"/>
              </a:ext>
            </a:extLst>
          </p:cNvPr>
          <p:cNvCxnSpPr/>
          <p:nvPr/>
        </p:nvCxnSpPr>
        <p:spPr>
          <a:xfrm>
            <a:off x="1213416" y="6110638"/>
            <a:ext cx="10098327" cy="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9B7E097-2BDF-4CC4-A928-1F0E27FEB455}"/>
              </a:ext>
            </a:extLst>
          </p:cNvPr>
          <p:cNvSpPr txBox="1"/>
          <p:nvPr/>
        </p:nvSpPr>
        <p:spPr>
          <a:xfrm>
            <a:off x="1083349" y="2986850"/>
            <a:ext cx="65567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“修身、齐家、治国、平天下”，修身是摆</a:t>
            </a:r>
            <a:r>
              <a:rPr lang="zh-CN" altLang="en-US" dirty="0" smtClean="0">
                <a:latin typeface="微软雅黑"/>
                <a:ea typeface="微软雅黑"/>
                <a:sym typeface="微软雅黑"/>
              </a:rPr>
              <a:t>在优品位</a:t>
            </a:r>
            <a:r>
              <a:rPr lang="zh-CN" altLang="en-US" dirty="0">
                <a:latin typeface="微软雅黑"/>
                <a:ea typeface="微软雅黑"/>
                <a:sym typeface="微软雅黑"/>
              </a:rPr>
              <a:t>的。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修身，对内讲的是修养和品德。青年踏入社会，要加强个人修养，分清是非，鉴别美丑，不可随波逐流，要敢于抵制歪风邪气，勇于弘扬清风正气。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修身，对外表现为做人。中华民族的文化传统中，历来把做人的问题看得很重。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C63FEDF-C041-46CF-B215-CACF888941AB}"/>
              </a:ext>
            </a:extLst>
          </p:cNvPr>
          <p:cNvSpPr txBox="1"/>
          <p:nvPr/>
        </p:nvSpPr>
        <p:spPr>
          <a:xfrm>
            <a:off x="651585" y="2238800"/>
            <a:ext cx="8081241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“修身、齐家、治国、平天下”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0A691E7A-7262-4318-A67A-74FD1A75B3DA}"/>
              </a:ext>
            </a:extLst>
          </p:cNvPr>
          <p:cNvCxnSpPr/>
          <p:nvPr/>
        </p:nvCxnSpPr>
        <p:spPr>
          <a:xfrm>
            <a:off x="1083349" y="2047304"/>
            <a:ext cx="10098327" cy="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89DF12E-92DB-44D2-8BE8-1C2020C58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407" y="2220762"/>
            <a:ext cx="2499862" cy="36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E7D1E31-2873-437B-963E-CBC14F718C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40372" cy="164804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D7365AD-CA01-4A0B-92D6-78364962AC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83441"/>
            <a:ext cx="12192000" cy="3863163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xmlns="" id="{8B222AD3-792D-4965-9ECA-BCD38C0C5E11}"/>
              </a:ext>
            </a:extLst>
          </p:cNvPr>
          <p:cNvSpPr txBox="1"/>
          <p:nvPr/>
        </p:nvSpPr>
        <p:spPr>
          <a:xfrm>
            <a:off x="2002300" y="2717523"/>
            <a:ext cx="8476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defRPr kern="0">
                <a:latin typeface="Arial" panose="020B0604020202020204"/>
                <a:ea typeface="微软雅黑" panose="020B0503020204020204" charset="-122"/>
                <a:cs typeface="+mn-ea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sym typeface="微软雅黑"/>
              </a:rPr>
              <a:t>一代人有一代人的责任，一个群体有一个群体的精神追求。自</a:t>
            </a:r>
            <a:r>
              <a:rPr lang="en-US" altLang="zh-CN" sz="2000" dirty="0">
                <a:solidFill>
                  <a:prstClr val="black"/>
                </a:solidFill>
                <a:latin typeface="微软雅黑"/>
                <a:ea typeface="微软雅黑"/>
                <a:sym typeface="微软雅黑"/>
              </a:rPr>
              <a:t>1840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sym typeface="微软雅黑"/>
              </a:rPr>
              <a:t>年鸦片战争以来，苦难深重的中国人，为了国家富强、民族振兴和人民幸福，顽强抗争，不懈追求，写下了波澜壮阔的斗争史和奋斗史。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FCE3260-3733-4086-95B6-7A9D137050C0}"/>
              </a:ext>
            </a:extLst>
          </p:cNvPr>
          <p:cNvSpPr/>
          <p:nvPr/>
        </p:nvSpPr>
        <p:spPr>
          <a:xfrm>
            <a:off x="2002300" y="1638380"/>
            <a:ext cx="1953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前   言</a:t>
            </a:r>
          </a:p>
        </p:txBody>
      </p:sp>
      <p:sp>
        <p:nvSpPr>
          <p:cNvPr id="6" name="任意多边形 31">
            <a:extLst>
              <a:ext uri="{FF2B5EF4-FFF2-40B4-BE49-F238E27FC236}">
                <a16:creationId xmlns:a16="http://schemas.microsoft.com/office/drawing/2014/main" xmlns="" id="{54F8032A-9D01-4B7A-AA3A-990C26D11767}"/>
              </a:ext>
            </a:extLst>
          </p:cNvPr>
          <p:cNvSpPr/>
          <p:nvPr/>
        </p:nvSpPr>
        <p:spPr>
          <a:xfrm>
            <a:off x="2125330" y="2367043"/>
            <a:ext cx="8026400" cy="0"/>
          </a:xfrm>
          <a:custGeom>
            <a:avLst/>
            <a:gdLst>
              <a:gd name="connsiteX0" fmla="*/ 0 w 8026400"/>
              <a:gd name="connsiteY0" fmla="*/ 0 h 0"/>
              <a:gd name="connsiteX1" fmla="*/ 8026400 w 802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26400">
                <a:moveTo>
                  <a:pt x="0" y="0"/>
                </a:moveTo>
                <a:lnTo>
                  <a:pt x="8026400" y="0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0B45CAB-B18E-4C8B-BC25-D8B2065E3F01}"/>
              </a:ext>
            </a:extLst>
          </p:cNvPr>
          <p:cNvSpPr/>
          <p:nvPr/>
        </p:nvSpPr>
        <p:spPr>
          <a:xfrm>
            <a:off x="3690074" y="1884601"/>
            <a:ext cx="1551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/>
                <a:ea typeface="微软雅黑"/>
                <a:cs typeface="Arial" panose="020B0604020202020204" pitchFamily="34" charset="0"/>
                <a:sym typeface="微软雅黑"/>
              </a:rPr>
              <a:t>PREFACE</a:t>
            </a:r>
            <a:endParaRPr lang="zh-CN" altLang="en-US" sz="2000" dirty="0">
              <a:solidFill>
                <a:srgbClr val="C00000"/>
              </a:solidFill>
              <a:latin typeface="微软雅黑"/>
              <a:ea typeface="微软雅黑"/>
              <a:cs typeface="Arial" panose="020B0604020202020204" pitchFamily="34" charset="0"/>
              <a:sym typeface="微软雅黑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1F4F34D-39C7-49A6-A316-00457604D2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602" y="843916"/>
            <a:ext cx="2653116" cy="1306807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59262" y="843916"/>
            <a:ext cx="1260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5F5"/>
                </a:solidFill>
              </a:rPr>
              <a:t>https://www.ypppt.com/</a:t>
            </a:r>
            <a:endParaRPr lang="zh-CN" altLang="en-US" sz="800" dirty="0">
              <a:solidFill>
                <a:srgbClr val="FF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9368EBF-E682-4266-B3C8-CA35127E255A}"/>
              </a:ext>
            </a:extLst>
          </p:cNvPr>
          <p:cNvGrpSpPr/>
          <p:nvPr/>
        </p:nvGrpSpPr>
        <p:grpSpPr>
          <a:xfrm>
            <a:off x="1213416" y="1170341"/>
            <a:ext cx="7878828" cy="734285"/>
            <a:chOff x="1664467" y="3656369"/>
            <a:chExt cx="7878828" cy="734285"/>
          </a:xfrm>
        </p:grpSpPr>
        <p:sp>
          <p:nvSpPr>
            <p:cNvPr id="3" name="对角圆角矩形 9">
              <a:extLst>
                <a:ext uri="{FF2B5EF4-FFF2-40B4-BE49-F238E27FC236}">
                  <a16:creationId xmlns:a16="http://schemas.microsoft.com/office/drawing/2014/main" xmlns="" id="{C991D219-872C-42D3-B529-276EF023EC23}"/>
                </a:ext>
              </a:extLst>
            </p:cNvPr>
            <p:cNvSpPr/>
            <p:nvPr/>
          </p:nvSpPr>
          <p:spPr>
            <a:xfrm>
              <a:off x="1664467" y="3990544"/>
              <a:ext cx="5965305" cy="40011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B3037D76-F9ED-4338-99B4-64E8859C2B6C}"/>
                </a:ext>
              </a:extLst>
            </p:cNvPr>
            <p:cNvSpPr/>
            <p:nvPr/>
          </p:nvSpPr>
          <p:spPr>
            <a:xfrm>
              <a:off x="2336012" y="3990543"/>
              <a:ext cx="72072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4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、要低调谦虚，做有德青年</a:t>
              </a:r>
              <a:endParaRPr lang="en-US" altLang="zh-CN" b="1" kern="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5" name="Picture 7" descr="G:\2016我图\两会\ooopic_10194892_b0c64675b11c678cafbc\003.png">
              <a:extLst>
                <a:ext uri="{FF2B5EF4-FFF2-40B4-BE49-F238E27FC236}">
                  <a16:creationId xmlns:a16="http://schemas.microsoft.com/office/drawing/2014/main" xmlns="" id="{5E6CF6EF-FF10-4EF6-8BC9-ED3C43595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3938" y="3656369"/>
              <a:ext cx="352074" cy="73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B655F5F4-8A22-42FF-AC1B-6337863E1F63}"/>
              </a:ext>
            </a:extLst>
          </p:cNvPr>
          <p:cNvCxnSpPr/>
          <p:nvPr/>
        </p:nvCxnSpPr>
        <p:spPr>
          <a:xfrm>
            <a:off x="1213416" y="6110638"/>
            <a:ext cx="10098327" cy="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9B7E097-2BDF-4CC4-A928-1F0E27FEB455}"/>
              </a:ext>
            </a:extLst>
          </p:cNvPr>
          <p:cNvSpPr txBox="1"/>
          <p:nvPr/>
        </p:nvSpPr>
        <p:spPr>
          <a:xfrm>
            <a:off x="917714" y="3125159"/>
            <a:ext cx="6556708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人做不好，本事再大，能力再强，未必能得到各个方面的认可。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做人是多方面的，但对青年人，我要重点强调谦虚、低调。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因为青年人容易年轻气盛，自命不凡，而又眼高手低。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这不是某个人的特点，是这个年龄段的共性。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C63FEDF-C041-46CF-B215-CACF888941AB}"/>
              </a:ext>
            </a:extLst>
          </p:cNvPr>
          <p:cNvSpPr txBox="1"/>
          <p:nvPr/>
        </p:nvSpPr>
        <p:spPr>
          <a:xfrm>
            <a:off x="651585" y="2238800"/>
            <a:ext cx="8081241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要做好事，先要做好人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0A691E7A-7262-4318-A67A-74FD1A75B3DA}"/>
              </a:ext>
            </a:extLst>
          </p:cNvPr>
          <p:cNvCxnSpPr/>
          <p:nvPr/>
        </p:nvCxnSpPr>
        <p:spPr>
          <a:xfrm>
            <a:off x="1083349" y="2047304"/>
            <a:ext cx="10098327" cy="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pic>
        <p:nvPicPr>
          <p:cNvPr id="11" name="图片 10" descr="图片包含 室内, 桌子, 花, 笔记本&#10;&#10;描述已自动生成">
            <a:extLst>
              <a:ext uri="{FF2B5EF4-FFF2-40B4-BE49-F238E27FC236}">
                <a16:creationId xmlns:a16="http://schemas.microsoft.com/office/drawing/2014/main" xmlns="" id="{47593D26-20F2-4115-912D-42757329A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860" y="2738425"/>
            <a:ext cx="4281884" cy="28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9368EBF-E682-4266-B3C8-CA35127E255A}"/>
              </a:ext>
            </a:extLst>
          </p:cNvPr>
          <p:cNvGrpSpPr/>
          <p:nvPr/>
        </p:nvGrpSpPr>
        <p:grpSpPr>
          <a:xfrm>
            <a:off x="1213416" y="1170341"/>
            <a:ext cx="7878828" cy="734285"/>
            <a:chOff x="1664467" y="3656369"/>
            <a:chExt cx="7878828" cy="734285"/>
          </a:xfrm>
        </p:grpSpPr>
        <p:sp>
          <p:nvSpPr>
            <p:cNvPr id="3" name="对角圆角矩形 9">
              <a:extLst>
                <a:ext uri="{FF2B5EF4-FFF2-40B4-BE49-F238E27FC236}">
                  <a16:creationId xmlns:a16="http://schemas.microsoft.com/office/drawing/2014/main" xmlns="" id="{C991D219-872C-42D3-B529-276EF023EC23}"/>
                </a:ext>
              </a:extLst>
            </p:cNvPr>
            <p:cNvSpPr/>
            <p:nvPr/>
          </p:nvSpPr>
          <p:spPr>
            <a:xfrm>
              <a:off x="1664467" y="3990544"/>
              <a:ext cx="5965305" cy="40011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B3037D76-F9ED-4338-99B4-64E8859C2B6C}"/>
                </a:ext>
              </a:extLst>
            </p:cNvPr>
            <p:cNvSpPr/>
            <p:nvPr/>
          </p:nvSpPr>
          <p:spPr>
            <a:xfrm>
              <a:off x="2336012" y="3990543"/>
              <a:ext cx="72072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4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、要低调谦虚，做有德青年</a:t>
              </a:r>
              <a:endParaRPr lang="en-US" altLang="zh-CN" b="1" kern="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5" name="Picture 7" descr="G:\2016我图\两会\ooopic_10194892_b0c64675b11c678cafbc\003.png">
              <a:extLst>
                <a:ext uri="{FF2B5EF4-FFF2-40B4-BE49-F238E27FC236}">
                  <a16:creationId xmlns:a16="http://schemas.microsoft.com/office/drawing/2014/main" xmlns="" id="{5E6CF6EF-FF10-4EF6-8BC9-ED3C43595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3938" y="3656369"/>
              <a:ext cx="352074" cy="73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B655F5F4-8A22-42FF-AC1B-6337863E1F63}"/>
              </a:ext>
            </a:extLst>
          </p:cNvPr>
          <p:cNvCxnSpPr/>
          <p:nvPr/>
        </p:nvCxnSpPr>
        <p:spPr>
          <a:xfrm>
            <a:off x="1213416" y="6110638"/>
            <a:ext cx="10098327" cy="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0A691E7A-7262-4318-A67A-74FD1A75B3DA}"/>
              </a:ext>
            </a:extLst>
          </p:cNvPr>
          <p:cNvCxnSpPr/>
          <p:nvPr/>
        </p:nvCxnSpPr>
        <p:spPr>
          <a:xfrm>
            <a:off x="1083349" y="2047304"/>
            <a:ext cx="10098327" cy="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1" name="16">
            <a:extLst>
              <a:ext uri="{FF2B5EF4-FFF2-40B4-BE49-F238E27FC236}">
                <a16:creationId xmlns:a16="http://schemas.microsoft.com/office/drawing/2014/main" xmlns="" id="{96CD05E7-0E80-41BB-A30E-56BB935BAA0B}"/>
              </a:ext>
            </a:extLst>
          </p:cNvPr>
          <p:cNvSpPr txBox="1"/>
          <p:nvPr/>
        </p:nvSpPr>
        <p:spPr>
          <a:xfrm>
            <a:off x="4553232" y="3225287"/>
            <a:ext cx="679687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kern="100">
                <a:latin typeface="+mj-ea"/>
                <a:ea typeface="+mj-ea"/>
                <a:cs typeface="仿宋_GB2312" panose="02010609030101010101" pitchFamily="49" charset="-122"/>
              </a:defRPr>
            </a:lvl1pPr>
          </a:lstStyle>
          <a:p>
            <a:pPr marL="285750" indent="-2857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把心胸放开阔一些，把姿态放低一点，更有利于吸收别人的长处，更有利于促进自己的成长，也更能够团结同志，得到大家的支持和帮助。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285750" indent="-2857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总之，做人不可以把自己看得太重，要把别人看重一点、把组织看重一点、把事业看重一点、把团队看重一点，只要我们从内心里、感情上、思想上把自己作为一滴水，作为一个个体融入团队当中，就一定会找好定位，在一个团队里快乐地工作、生活和成长。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任意多边形: 形状 58">
            <a:extLst>
              <a:ext uri="{FF2B5EF4-FFF2-40B4-BE49-F238E27FC236}">
                <a16:creationId xmlns:a16="http://schemas.microsoft.com/office/drawing/2014/main" xmlns="" id="{42B19295-C21F-4EC0-86C0-0A4A86ECC38C}"/>
              </a:ext>
            </a:extLst>
          </p:cNvPr>
          <p:cNvSpPr/>
          <p:nvPr/>
        </p:nvSpPr>
        <p:spPr bwMode="auto">
          <a:xfrm>
            <a:off x="4280697" y="2780715"/>
            <a:ext cx="7031046" cy="3022148"/>
          </a:xfrm>
          <a:custGeom>
            <a:avLst/>
            <a:gdLst>
              <a:gd name="connsiteX0" fmla="*/ 0 w 10331607"/>
              <a:gd name="connsiteY0" fmla="*/ 0 h 1671411"/>
              <a:gd name="connsiteX1" fmla="*/ 3301518 w 10331607"/>
              <a:gd name="connsiteY1" fmla="*/ 0 h 1671411"/>
              <a:gd name="connsiteX2" fmla="*/ 3301518 w 10331607"/>
              <a:gd name="connsiteY2" fmla="*/ 238085 h 1671411"/>
              <a:gd name="connsiteX3" fmla="*/ 6793003 w 10331607"/>
              <a:gd name="connsiteY3" fmla="*/ 238085 h 1671411"/>
              <a:gd name="connsiteX4" fmla="*/ 6793003 w 10331607"/>
              <a:gd name="connsiteY4" fmla="*/ 0 h 1671411"/>
              <a:gd name="connsiteX5" fmla="*/ 10331607 w 10331607"/>
              <a:gd name="connsiteY5" fmla="*/ 0 h 1671411"/>
              <a:gd name="connsiteX6" fmla="*/ 10331607 w 10331607"/>
              <a:gd name="connsiteY6" fmla="*/ 1671411 h 1671411"/>
              <a:gd name="connsiteX7" fmla="*/ 0 w 10331607"/>
              <a:gd name="connsiteY7" fmla="*/ 1671411 h 1671411"/>
              <a:gd name="connsiteX0" fmla="*/ 0 w 10331607"/>
              <a:gd name="connsiteY0" fmla="*/ 0 h 1671411"/>
              <a:gd name="connsiteX1" fmla="*/ 3301518 w 10331607"/>
              <a:gd name="connsiteY1" fmla="*/ 0 h 1671411"/>
              <a:gd name="connsiteX2" fmla="*/ 3301518 w 10331607"/>
              <a:gd name="connsiteY2" fmla="*/ 238085 h 1671411"/>
              <a:gd name="connsiteX3" fmla="*/ 6793003 w 10331607"/>
              <a:gd name="connsiteY3" fmla="*/ 0 h 1671411"/>
              <a:gd name="connsiteX4" fmla="*/ 10331607 w 10331607"/>
              <a:gd name="connsiteY4" fmla="*/ 0 h 1671411"/>
              <a:gd name="connsiteX5" fmla="*/ 10331607 w 10331607"/>
              <a:gd name="connsiteY5" fmla="*/ 1671411 h 1671411"/>
              <a:gd name="connsiteX6" fmla="*/ 0 w 10331607"/>
              <a:gd name="connsiteY6" fmla="*/ 1671411 h 1671411"/>
              <a:gd name="connsiteX7" fmla="*/ 0 w 10331607"/>
              <a:gd name="connsiteY7" fmla="*/ 0 h 1671411"/>
              <a:gd name="connsiteX0" fmla="*/ 6793003 w 10331607"/>
              <a:gd name="connsiteY0" fmla="*/ 0 h 1671411"/>
              <a:gd name="connsiteX1" fmla="*/ 10331607 w 10331607"/>
              <a:gd name="connsiteY1" fmla="*/ 0 h 1671411"/>
              <a:gd name="connsiteX2" fmla="*/ 10331607 w 10331607"/>
              <a:gd name="connsiteY2" fmla="*/ 1671411 h 1671411"/>
              <a:gd name="connsiteX3" fmla="*/ 0 w 10331607"/>
              <a:gd name="connsiteY3" fmla="*/ 1671411 h 1671411"/>
              <a:gd name="connsiteX4" fmla="*/ 0 w 10331607"/>
              <a:gd name="connsiteY4" fmla="*/ 0 h 1671411"/>
              <a:gd name="connsiteX5" fmla="*/ 3301518 w 10331607"/>
              <a:gd name="connsiteY5" fmla="*/ 0 h 1671411"/>
              <a:gd name="connsiteX6" fmla="*/ 3392958 w 10331607"/>
              <a:gd name="connsiteY6" fmla="*/ 329525 h 1671411"/>
              <a:gd name="connsiteX0" fmla="*/ 6793003 w 10331607"/>
              <a:gd name="connsiteY0" fmla="*/ 0 h 1671411"/>
              <a:gd name="connsiteX1" fmla="*/ 10331607 w 10331607"/>
              <a:gd name="connsiteY1" fmla="*/ 0 h 1671411"/>
              <a:gd name="connsiteX2" fmla="*/ 10331607 w 10331607"/>
              <a:gd name="connsiteY2" fmla="*/ 1671411 h 1671411"/>
              <a:gd name="connsiteX3" fmla="*/ 0 w 10331607"/>
              <a:gd name="connsiteY3" fmla="*/ 1671411 h 1671411"/>
              <a:gd name="connsiteX4" fmla="*/ 0 w 10331607"/>
              <a:gd name="connsiteY4" fmla="*/ 0 h 1671411"/>
              <a:gd name="connsiteX5" fmla="*/ 3301518 w 10331607"/>
              <a:gd name="connsiteY5" fmla="*/ 0 h 1671411"/>
              <a:gd name="connsiteX0" fmla="*/ 6793003 w 10331607"/>
              <a:gd name="connsiteY0" fmla="*/ 4549 h 1675960"/>
              <a:gd name="connsiteX1" fmla="*/ 8803467 w 10331607"/>
              <a:gd name="connsiteY1" fmla="*/ 0 h 1675960"/>
              <a:gd name="connsiteX2" fmla="*/ 10331607 w 10331607"/>
              <a:gd name="connsiteY2" fmla="*/ 4549 h 1675960"/>
              <a:gd name="connsiteX3" fmla="*/ 10331607 w 10331607"/>
              <a:gd name="connsiteY3" fmla="*/ 1675960 h 1675960"/>
              <a:gd name="connsiteX4" fmla="*/ 0 w 10331607"/>
              <a:gd name="connsiteY4" fmla="*/ 1675960 h 1675960"/>
              <a:gd name="connsiteX5" fmla="*/ 0 w 10331607"/>
              <a:gd name="connsiteY5" fmla="*/ 4549 h 1675960"/>
              <a:gd name="connsiteX6" fmla="*/ 3301518 w 10331607"/>
              <a:gd name="connsiteY6" fmla="*/ 4549 h 1675960"/>
              <a:gd name="connsiteX0" fmla="*/ 8803467 w 10331607"/>
              <a:gd name="connsiteY0" fmla="*/ 0 h 1675960"/>
              <a:gd name="connsiteX1" fmla="*/ 10331607 w 10331607"/>
              <a:gd name="connsiteY1" fmla="*/ 4549 h 1675960"/>
              <a:gd name="connsiteX2" fmla="*/ 10331607 w 10331607"/>
              <a:gd name="connsiteY2" fmla="*/ 1675960 h 1675960"/>
              <a:gd name="connsiteX3" fmla="*/ 0 w 10331607"/>
              <a:gd name="connsiteY3" fmla="*/ 1675960 h 1675960"/>
              <a:gd name="connsiteX4" fmla="*/ 0 w 10331607"/>
              <a:gd name="connsiteY4" fmla="*/ 4549 h 1675960"/>
              <a:gd name="connsiteX5" fmla="*/ 3301518 w 10331607"/>
              <a:gd name="connsiteY5" fmla="*/ 4549 h 1675960"/>
              <a:gd name="connsiteX0" fmla="*/ 8803467 w 10331607"/>
              <a:gd name="connsiteY0" fmla="*/ 0 h 1675960"/>
              <a:gd name="connsiteX1" fmla="*/ 10331607 w 10331607"/>
              <a:gd name="connsiteY1" fmla="*/ 4549 h 1675960"/>
              <a:gd name="connsiteX2" fmla="*/ 10331607 w 10331607"/>
              <a:gd name="connsiteY2" fmla="*/ 1675960 h 1675960"/>
              <a:gd name="connsiteX3" fmla="*/ 0 w 10331607"/>
              <a:gd name="connsiteY3" fmla="*/ 1675960 h 1675960"/>
              <a:gd name="connsiteX4" fmla="*/ 0 w 10331607"/>
              <a:gd name="connsiteY4" fmla="*/ 4549 h 1675960"/>
              <a:gd name="connsiteX5" fmla="*/ 1783170 w 10331607"/>
              <a:gd name="connsiteY5" fmla="*/ 3851 h 1675960"/>
              <a:gd name="connsiteX6" fmla="*/ 3301518 w 10331607"/>
              <a:gd name="connsiteY6" fmla="*/ 4549 h 1675960"/>
              <a:gd name="connsiteX0" fmla="*/ 8803467 w 10331607"/>
              <a:gd name="connsiteY0" fmla="*/ 0 h 1675960"/>
              <a:gd name="connsiteX1" fmla="*/ 10331607 w 10331607"/>
              <a:gd name="connsiteY1" fmla="*/ 4549 h 1675960"/>
              <a:gd name="connsiteX2" fmla="*/ 10331607 w 10331607"/>
              <a:gd name="connsiteY2" fmla="*/ 1675960 h 1675960"/>
              <a:gd name="connsiteX3" fmla="*/ 0 w 10331607"/>
              <a:gd name="connsiteY3" fmla="*/ 1675960 h 1675960"/>
              <a:gd name="connsiteX4" fmla="*/ 0 w 10331607"/>
              <a:gd name="connsiteY4" fmla="*/ 4549 h 1675960"/>
              <a:gd name="connsiteX5" fmla="*/ 1783170 w 10331607"/>
              <a:gd name="connsiteY5" fmla="*/ 3851 h 167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1607" h="1675960">
                <a:moveTo>
                  <a:pt x="8803467" y="0"/>
                </a:moveTo>
                <a:lnTo>
                  <a:pt x="10331607" y="4549"/>
                </a:lnTo>
                <a:lnTo>
                  <a:pt x="10331607" y="1675960"/>
                </a:lnTo>
                <a:lnTo>
                  <a:pt x="0" y="1675960"/>
                </a:lnTo>
                <a:lnTo>
                  <a:pt x="0" y="4549"/>
                </a:lnTo>
                <a:lnTo>
                  <a:pt x="1783170" y="3851"/>
                </a:ln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endParaRPr lang="zh-CN" altLang="en-US" sz="1799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684D5998-AF51-48C2-99FA-E7C3236F198B}"/>
              </a:ext>
            </a:extLst>
          </p:cNvPr>
          <p:cNvGrpSpPr/>
          <p:nvPr/>
        </p:nvGrpSpPr>
        <p:grpSpPr>
          <a:xfrm>
            <a:off x="5158593" y="2355079"/>
            <a:ext cx="5486400" cy="754000"/>
            <a:chOff x="323936" y="2208195"/>
            <a:chExt cx="7073316" cy="114855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98E82162-B8EB-4ABF-8844-AC3A0290E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936" y="2208195"/>
              <a:ext cx="375948" cy="1148557"/>
            </a:xfrm>
            <a:custGeom>
              <a:avLst/>
              <a:gdLst>
                <a:gd name="T0" fmla="*/ 178 w 374"/>
                <a:gd name="T1" fmla="*/ 206 h 1121"/>
                <a:gd name="T2" fmla="*/ 303 w 374"/>
                <a:gd name="T3" fmla="*/ 140 h 1121"/>
                <a:gd name="T4" fmla="*/ 138 w 374"/>
                <a:gd name="T5" fmla="*/ 145 h 1121"/>
                <a:gd name="T6" fmla="*/ 197 w 374"/>
                <a:gd name="T7" fmla="*/ 140 h 1121"/>
                <a:gd name="T8" fmla="*/ 138 w 374"/>
                <a:gd name="T9" fmla="*/ 145 h 1121"/>
                <a:gd name="T10" fmla="*/ 126 w 374"/>
                <a:gd name="T11" fmla="*/ 316 h 1121"/>
                <a:gd name="T12" fmla="*/ 235 w 374"/>
                <a:gd name="T13" fmla="*/ 230 h 1121"/>
                <a:gd name="T14" fmla="*/ 75 w 374"/>
                <a:gd name="T15" fmla="*/ 263 h 1121"/>
                <a:gd name="T16" fmla="*/ 132 w 374"/>
                <a:gd name="T17" fmla="*/ 248 h 1121"/>
                <a:gd name="T18" fmla="*/ 75 w 374"/>
                <a:gd name="T19" fmla="*/ 263 h 1121"/>
                <a:gd name="T20" fmla="*/ 95 w 374"/>
                <a:gd name="T21" fmla="*/ 431 h 1121"/>
                <a:gd name="T22" fmla="*/ 187 w 374"/>
                <a:gd name="T23" fmla="*/ 329 h 1121"/>
                <a:gd name="T24" fmla="*/ 36 w 374"/>
                <a:gd name="T25" fmla="*/ 389 h 1121"/>
                <a:gd name="T26" fmla="*/ 89 w 374"/>
                <a:gd name="T27" fmla="*/ 364 h 1121"/>
                <a:gd name="T28" fmla="*/ 36 w 374"/>
                <a:gd name="T29" fmla="*/ 389 h 1121"/>
                <a:gd name="T30" fmla="*/ 86 w 374"/>
                <a:gd name="T31" fmla="*/ 550 h 1121"/>
                <a:gd name="T32" fmla="*/ 157 w 374"/>
                <a:gd name="T33" fmla="*/ 433 h 1121"/>
                <a:gd name="T34" fmla="*/ 20 w 374"/>
                <a:gd name="T35" fmla="*/ 519 h 1121"/>
                <a:gd name="T36" fmla="*/ 67 w 374"/>
                <a:gd name="T37" fmla="*/ 486 h 1121"/>
                <a:gd name="T38" fmla="*/ 20 w 374"/>
                <a:gd name="T39" fmla="*/ 519 h 1121"/>
                <a:gd name="T40" fmla="*/ 184 w 374"/>
                <a:gd name="T41" fmla="*/ 892 h 1121"/>
                <a:gd name="T42" fmla="*/ 185 w 374"/>
                <a:gd name="T43" fmla="*/ 753 h 1121"/>
                <a:gd name="T44" fmla="*/ 111 w 374"/>
                <a:gd name="T45" fmla="*/ 899 h 1121"/>
                <a:gd name="T46" fmla="*/ 134 w 374"/>
                <a:gd name="T47" fmla="*/ 845 h 1121"/>
                <a:gd name="T48" fmla="*/ 111 w 374"/>
                <a:gd name="T49" fmla="*/ 899 h 1121"/>
                <a:gd name="T50" fmla="*/ 130 w 374"/>
                <a:gd name="T51" fmla="*/ 783 h 1121"/>
                <a:gd name="T52" fmla="*/ 156 w 374"/>
                <a:gd name="T53" fmla="*/ 648 h 1121"/>
                <a:gd name="T54" fmla="*/ 57 w 374"/>
                <a:gd name="T55" fmla="*/ 778 h 1121"/>
                <a:gd name="T56" fmla="*/ 90 w 374"/>
                <a:gd name="T57" fmla="*/ 729 h 1121"/>
                <a:gd name="T58" fmla="*/ 57 w 374"/>
                <a:gd name="T59" fmla="*/ 778 h 1121"/>
                <a:gd name="T60" fmla="*/ 97 w 374"/>
                <a:gd name="T61" fmla="*/ 668 h 1121"/>
                <a:gd name="T62" fmla="*/ 147 w 374"/>
                <a:gd name="T63" fmla="*/ 541 h 1121"/>
                <a:gd name="T64" fmla="*/ 27 w 374"/>
                <a:gd name="T65" fmla="*/ 650 h 1121"/>
                <a:gd name="T66" fmla="*/ 68 w 374"/>
                <a:gd name="T67" fmla="*/ 608 h 1121"/>
                <a:gd name="T68" fmla="*/ 27 w 374"/>
                <a:gd name="T69" fmla="*/ 650 h 1121"/>
                <a:gd name="T70" fmla="*/ 259 w 374"/>
                <a:gd name="T71" fmla="*/ 991 h 1121"/>
                <a:gd name="T72" fmla="*/ 232 w 374"/>
                <a:gd name="T73" fmla="*/ 852 h 1121"/>
                <a:gd name="T74" fmla="*/ 188 w 374"/>
                <a:gd name="T75" fmla="*/ 1011 h 1121"/>
                <a:gd name="T76" fmla="*/ 201 w 374"/>
                <a:gd name="T77" fmla="*/ 953 h 1121"/>
                <a:gd name="T78" fmla="*/ 188 w 374"/>
                <a:gd name="T79" fmla="*/ 1011 h 1121"/>
                <a:gd name="T80" fmla="*/ 356 w 374"/>
                <a:gd name="T81" fmla="*/ 1077 h 1121"/>
                <a:gd name="T82" fmla="*/ 299 w 374"/>
                <a:gd name="T83" fmla="*/ 943 h 1121"/>
                <a:gd name="T84" fmla="*/ 289 w 374"/>
                <a:gd name="T85" fmla="*/ 1109 h 1121"/>
                <a:gd name="T86" fmla="*/ 289 w 374"/>
                <a:gd name="T87" fmla="*/ 1049 h 1121"/>
                <a:gd name="T88" fmla="*/ 289 w 374"/>
                <a:gd name="T89" fmla="*/ 1109 h 1121"/>
                <a:gd name="T90" fmla="*/ 232 w 374"/>
                <a:gd name="T91" fmla="*/ 112 h 1121"/>
                <a:gd name="T92" fmla="*/ 351 w 374"/>
                <a:gd name="T93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1121">
                  <a:moveTo>
                    <a:pt x="231" y="206"/>
                  </a:moveTo>
                  <a:cubicBezTo>
                    <a:pt x="203" y="222"/>
                    <a:pt x="182" y="216"/>
                    <a:pt x="178" y="206"/>
                  </a:cubicBezTo>
                  <a:cubicBezTo>
                    <a:pt x="173" y="196"/>
                    <a:pt x="183" y="168"/>
                    <a:pt x="213" y="152"/>
                  </a:cubicBezTo>
                  <a:cubicBezTo>
                    <a:pt x="254" y="129"/>
                    <a:pt x="303" y="140"/>
                    <a:pt x="303" y="140"/>
                  </a:cubicBezTo>
                  <a:cubicBezTo>
                    <a:pt x="302" y="140"/>
                    <a:pt x="268" y="184"/>
                    <a:pt x="231" y="206"/>
                  </a:cubicBezTo>
                  <a:close/>
                  <a:moveTo>
                    <a:pt x="138" y="145"/>
                  </a:moveTo>
                  <a:cubicBezTo>
                    <a:pt x="131" y="182"/>
                    <a:pt x="149" y="196"/>
                    <a:pt x="159" y="195"/>
                  </a:cubicBezTo>
                  <a:cubicBezTo>
                    <a:pt x="171" y="193"/>
                    <a:pt x="189" y="174"/>
                    <a:pt x="197" y="140"/>
                  </a:cubicBezTo>
                  <a:cubicBezTo>
                    <a:pt x="207" y="94"/>
                    <a:pt x="196" y="43"/>
                    <a:pt x="196" y="43"/>
                  </a:cubicBezTo>
                  <a:cubicBezTo>
                    <a:pt x="195" y="42"/>
                    <a:pt x="146" y="95"/>
                    <a:pt x="138" y="145"/>
                  </a:cubicBezTo>
                  <a:close/>
                  <a:moveTo>
                    <a:pt x="178" y="306"/>
                  </a:moveTo>
                  <a:cubicBezTo>
                    <a:pt x="153" y="327"/>
                    <a:pt x="132" y="324"/>
                    <a:pt x="126" y="316"/>
                  </a:cubicBezTo>
                  <a:cubicBezTo>
                    <a:pt x="120" y="306"/>
                    <a:pt x="124" y="278"/>
                    <a:pt x="150" y="257"/>
                  </a:cubicBezTo>
                  <a:cubicBezTo>
                    <a:pt x="186" y="227"/>
                    <a:pt x="236" y="230"/>
                    <a:pt x="235" y="230"/>
                  </a:cubicBezTo>
                  <a:cubicBezTo>
                    <a:pt x="235" y="230"/>
                    <a:pt x="209" y="278"/>
                    <a:pt x="178" y="306"/>
                  </a:cubicBezTo>
                  <a:close/>
                  <a:moveTo>
                    <a:pt x="75" y="263"/>
                  </a:moveTo>
                  <a:cubicBezTo>
                    <a:pt x="76" y="300"/>
                    <a:pt x="96" y="311"/>
                    <a:pt x="105" y="308"/>
                  </a:cubicBezTo>
                  <a:cubicBezTo>
                    <a:pt x="116" y="304"/>
                    <a:pt x="131" y="282"/>
                    <a:pt x="132" y="248"/>
                  </a:cubicBezTo>
                  <a:cubicBezTo>
                    <a:pt x="132" y="202"/>
                    <a:pt x="112" y="155"/>
                    <a:pt x="112" y="154"/>
                  </a:cubicBezTo>
                  <a:cubicBezTo>
                    <a:pt x="111" y="154"/>
                    <a:pt x="74" y="213"/>
                    <a:pt x="75" y="263"/>
                  </a:cubicBezTo>
                  <a:close/>
                  <a:moveTo>
                    <a:pt x="144" y="413"/>
                  </a:moveTo>
                  <a:cubicBezTo>
                    <a:pt x="124" y="437"/>
                    <a:pt x="102" y="439"/>
                    <a:pt x="95" y="431"/>
                  </a:cubicBezTo>
                  <a:cubicBezTo>
                    <a:pt x="87" y="423"/>
                    <a:pt x="86" y="395"/>
                    <a:pt x="108" y="370"/>
                  </a:cubicBezTo>
                  <a:cubicBezTo>
                    <a:pt x="138" y="335"/>
                    <a:pt x="187" y="329"/>
                    <a:pt x="187" y="329"/>
                  </a:cubicBezTo>
                  <a:cubicBezTo>
                    <a:pt x="186" y="329"/>
                    <a:pt x="170" y="380"/>
                    <a:pt x="144" y="413"/>
                  </a:cubicBezTo>
                  <a:close/>
                  <a:moveTo>
                    <a:pt x="36" y="389"/>
                  </a:moveTo>
                  <a:cubicBezTo>
                    <a:pt x="43" y="425"/>
                    <a:pt x="65" y="432"/>
                    <a:pt x="74" y="427"/>
                  </a:cubicBezTo>
                  <a:cubicBezTo>
                    <a:pt x="84" y="422"/>
                    <a:pt x="94" y="398"/>
                    <a:pt x="89" y="364"/>
                  </a:cubicBezTo>
                  <a:cubicBezTo>
                    <a:pt x="81" y="319"/>
                    <a:pt x="51" y="277"/>
                    <a:pt x="51" y="277"/>
                  </a:cubicBezTo>
                  <a:cubicBezTo>
                    <a:pt x="51" y="276"/>
                    <a:pt x="25" y="340"/>
                    <a:pt x="36" y="389"/>
                  </a:cubicBezTo>
                  <a:close/>
                  <a:moveTo>
                    <a:pt x="131" y="523"/>
                  </a:moveTo>
                  <a:cubicBezTo>
                    <a:pt x="115" y="551"/>
                    <a:pt x="94" y="556"/>
                    <a:pt x="86" y="550"/>
                  </a:cubicBezTo>
                  <a:cubicBezTo>
                    <a:pt x="77" y="543"/>
                    <a:pt x="70" y="516"/>
                    <a:pt x="87" y="487"/>
                  </a:cubicBezTo>
                  <a:cubicBezTo>
                    <a:pt x="110" y="448"/>
                    <a:pt x="158" y="433"/>
                    <a:pt x="157" y="433"/>
                  </a:cubicBezTo>
                  <a:cubicBezTo>
                    <a:pt x="157" y="434"/>
                    <a:pt x="151" y="486"/>
                    <a:pt x="131" y="523"/>
                  </a:cubicBezTo>
                  <a:close/>
                  <a:moveTo>
                    <a:pt x="20" y="519"/>
                  </a:moveTo>
                  <a:cubicBezTo>
                    <a:pt x="33" y="553"/>
                    <a:pt x="56" y="556"/>
                    <a:pt x="64" y="550"/>
                  </a:cubicBezTo>
                  <a:cubicBezTo>
                    <a:pt x="73" y="543"/>
                    <a:pt x="79" y="517"/>
                    <a:pt x="67" y="486"/>
                  </a:cubicBezTo>
                  <a:cubicBezTo>
                    <a:pt x="51" y="443"/>
                    <a:pt x="15" y="407"/>
                    <a:pt x="15" y="407"/>
                  </a:cubicBezTo>
                  <a:cubicBezTo>
                    <a:pt x="14" y="406"/>
                    <a:pt x="1" y="473"/>
                    <a:pt x="20" y="519"/>
                  </a:cubicBezTo>
                  <a:close/>
                  <a:moveTo>
                    <a:pt x="208" y="845"/>
                  </a:moveTo>
                  <a:cubicBezTo>
                    <a:pt x="210" y="877"/>
                    <a:pt x="195" y="893"/>
                    <a:pt x="184" y="892"/>
                  </a:cubicBezTo>
                  <a:cubicBezTo>
                    <a:pt x="173" y="891"/>
                    <a:pt x="153" y="870"/>
                    <a:pt x="152" y="836"/>
                  </a:cubicBezTo>
                  <a:cubicBezTo>
                    <a:pt x="152" y="790"/>
                    <a:pt x="185" y="753"/>
                    <a:pt x="185" y="753"/>
                  </a:cubicBezTo>
                  <a:cubicBezTo>
                    <a:pt x="184" y="754"/>
                    <a:pt x="206" y="802"/>
                    <a:pt x="208" y="845"/>
                  </a:cubicBezTo>
                  <a:close/>
                  <a:moveTo>
                    <a:pt x="111" y="899"/>
                  </a:moveTo>
                  <a:cubicBezTo>
                    <a:pt x="141" y="922"/>
                    <a:pt x="162" y="913"/>
                    <a:pt x="166" y="903"/>
                  </a:cubicBezTo>
                  <a:cubicBezTo>
                    <a:pt x="169" y="892"/>
                    <a:pt x="161" y="867"/>
                    <a:pt x="134" y="845"/>
                  </a:cubicBezTo>
                  <a:cubicBezTo>
                    <a:pt x="98" y="816"/>
                    <a:pt x="49" y="804"/>
                    <a:pt x="49" y="804"/>
                  </a:cubicBezTo>
                  <a:cubicBezTo>
                    <a:pt x="48" y="804"/>
                    <a:pt x="71" y="869"/>
                    <a:pt x="111" y="899"/>
                  </a:cubicBezTo>
                  <a:close/>
                  <a:moveTo>
                    <a:pt x="163" y="742"/>
                  </a:moveTo>
                  <a:cubicBezTo>
                    <a:pt x="158" y="774"/>
                    <a:pt x="140" y="786"/>
                    <a:pt x="130" y="783"/>
                  </a:cubicBezTo>
                  <a:cubicBezTo>
                    <a:pt x="119" y="781"/>
                    <a:pt x="104" y="757"/>
                    <a:pt x="109" y="724"/>
                  </a:cubicBezTo>
                  <a:cubicBezTo>
                    <a:pt x="117" y="679"/>
                    <a:pt x="157" y="648"/>
                    <a:pt x="156" y="648"/>
                  </a:cubicBezTo>
                  <a:cubicBezTo>
                    <a:pt x="156" y="649"/>
                    <a:pt x="168" y="700"/>
                    <a:pt x="163" y="742"/>
                  </a:cubicBezTo>
                  <a:close/>
                  <a:moveTo>
                    <a:pt x="57" y="778"/>
                  </a:moveTo>
                  <a:cubicBezTo>
                    <a:pt x="82" y="805"/>
                    <a:pt x="105" y="800"/>
                    <a:pt x="110" y="791"/>
                  </a:cubicBezTo>
                  <a:cubicBezTo>
                    <a:pt x="116" y="781"/>
                    <a:pt x="112" y="755"/>
                    <a:pt x="90" y="729"/>
                  </a:cubicBezTo>
                  <a:cubicBezTo>
                    <a:pt x="60" y="695"/>
                    <a:pt x="14" y="674"/>
                    <a:pt x="14" y="674"/>
                  </a:cubicBezTo>
                  <a:cubicBezTo>
                    <a:pt x="13" y="673"/>
                    <a:pt x="23" y="741"/>
                    <a:pt x="57" y="778"/>
                  </a:cubicBezTo>
                  <a:close/>
                  <a:moveTo>
                    <a:pt x="137" y="634"/>
                  </a:moveTo>
                  <a:cubicBezTo>
                    <a:pt x="127" y="664"/>
                    <a:pt x="107" y="673"/>
                    <a:pt x="97" y="668"/>
                  </a:cubicBezTo>
                  <a:cubicBezTo>
                    <a:pt x="87" y="664"/>
                    <a:pt x="76" y="638"/>
                    <a:pt x="88" y="606"/>
                  </a:cubicBezTo>
                  <a:cubicBezTo>
                    <a:pt x="103" y="563"/>
                    <a:pt x="147" y="541"/>
                    <a:pt x="147" y="541"/>
                  </a:cubicBezTo>
                  <a:cubicBezTo>
                    <a:pt x="147" y="541"/>
                    <a:pt x="150" y="593"/>
                    <a:pt x="137" y="634"/>
                  </a:cubicBezTo>
                  <a:close/>
                  <a:moveTo>
                    <a:pt x="27" y="650"/>
                  </a:moveTo>
                  <a:cubicBezTo>
                    <a:pt x="46" y="681"/>
                    <a:pt x="69" y="680"/>
                    <a:pt x="76" y="672"/>
                  </a:cubicBezTo>
                  <a:cubicBezTo>
                    <a:pt x="83" y="664"/>
                    <a:pt x="85" y="637"/>
                    <a:pt x="68" y="608"/>
                  </a:cubicBezTo>
                  <a:cubicBezTo>
                    <a:pt x="45" y="569"/>
                    <a:pt x="2" y="540"/>
                    <a:pt x="2" y="540"/>
                  </a:cubicBezTo>
                  <a:cubicBezTo>
                    <a:pt x="2" y="540"/>
                    <a:pt x="0" y="608"/>
                    <a:pt x="27" y="650"/>
                  </a:cubicBezTo>
                  <a:close/>
                  <a:moveTo>
                    <a:pt x="274" y="939"/>
                  </a:moveTo>
                  <a:cubicBezTo>
                    <a:pt x="282" y="971"/>
                    <a:pt x="270" y="990"/>
                    <a:pt x="259" y="991"/>
                  </a:cubicBezTo>
                  <a:cubicBezTo>
                    <a:pt x="248" y="992"/>
                    <a:pt x="224" y="975"/>
                    <a:pt x="217" y="941"/>
                  </a:cubicBezTo>
                  <a:cubicBezTo>
                    <a:pt x="207" y="895"/>
                    <a:pt x="232" y="852"/>
                    <a:pt x="232" y="852"/>
                  </a:cubicBezTo>
                  <a:cubicBezTo>
                    <a:pt x="232" y="853"/>
                    <a:pt x="262" y="897"/>
                    <a:pt x="274" y="939"/>
                  </a:cubicBezTo>
                  <a:close/>
                  <a:moveTo>
                    <a:pt x="188" y="1011"/>
                  </a:moveTo>
                  <a:cubicBezTo>
                    <a:pt x="223" y="1028"/>
                    <a:pt x="242" y="1016"/>
                    <a:pt x="243" y="1006"/>
                  </a:cubicBezTo>
                  <a:cubicBezTo>
                    <a:pt x="245" y="994"/>
                    <a:pt x="231" y="970"/>
                    <a:pt x="201" y="953"/>
                  </a:cubicBezTo>
                  <a:cubicBezTo>
                    <a:pt x="159" y="930"/>
                    <a:pt x="108" y="927"/>
                    <a:pt x="108" y="927"/>
                  </a:cubicBezTo>
                  <a:cubicBezTo>
                    <a:pt x="107" y="927"/>
                    <a:pt x="142" y="988"/>
                    <a:pt x="188" y="1011"/>
                  </a:cubicBezTo>
                  <a:close/>
                  <a:moveTo>
                    <a:pt x="359" y="1023"/>
                  </a:moveTo>
                  <a:cubicBezTo>
                    <a:pt x="374" y="1053"/>
                    <a:pt x="367" y="1074"/>
                    <a:pt x="356" y="1077"/>
                  </a:cubicBezTo>
                  <a:cubicBezTo>
                    <a:pt x="345" y="1080"/>
                    <a:pt x="317" y="1066"/>
                    <a:pt x="302" y="1034"/>
                  </a:cubicBezTo>
                  <a:cubicBezTo>
                    <a:pt x="282" y="990"/>
                    <a:pt x="299" y="942"/>
                    <a:pt x="299" y="943"/>
                  </a:cubicBezTo>
                  <a:cubicBezTo>
                    <a:pt x="299" y="943"/>
                    <a:pt x="338" y="982"/>
                    <a:pt x="359" y="1023"/>
                  </a:cubicBezTo>
                  <a:close/>
                  <a:moveTo>
                    <a:pt x="289" y="1109"/>
                  </a:moveTo>
                  <a:cubicBezTo>
                    <a:pt x="327" y="1121"/>
                    <a:pt x="344" y="1105"/>
                    <a:pt x="343" y="1094"/>
                  </a:cubicBezTo>
                  <a:cubicBezTo>
                    <a:pt x="342" y="1082"/>
                    <a:pt x="323" y="1060"/>
                    <a:pt x="289" y="1049"/>
                  </a:cubicBezTo>
                  <a:cubicBezTo>
                    <a:pt x="242" y="1033"/>
                    <a:pt x="191" y="1039"/>
                    <a:pt x="191" y="1039"/>
                  </a:cubicBezTo>
                  <a:cubicBezTo>
                    <a:pt x="190" y="1039"/>
                    <a:pt x="237" y="1094"/>
                    <a:pt x="289" y="1109"/>
                  </a:cubicBezTo>
                  <a:close/>
                  <a:moveTo>
                    <a:pt x="251" y="51"/>
                  </a:moveTo>
                  <a:cubicBezTo>
                    <a:pt x="223" y="80"/>
                    <a:pt x="224" y="106"/>
                    <a:pt x="232" y="112"/>
                  </a:cubicBezTo>
                  <a:cubicBezTo>
                    <a:pt x="240" y="119"/>
                    <a:pt x="264" y="114"/>
                    <a:pt x="289" y="88"/>
                  </a:cubicBezTo>
                  <a:cubicBezTo>
                    <a:pt x="323" y="54"/>
                    <a:pt x="351" y="0"/>
                    <a:pt x="351" y="0"/>
                  </a:cubicBezTo>
                  <a:cubicBezTo>
                    <a:pt x="352" y="0"/>
                    <a:pt x="289" y="12"/>
                    <a:pt x="251" y="51"/>
                  </a:cubicBez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999" dirty="0">
                <a:solidFill>
                  <a:schemeClr val="accent2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E0F08313-A80C-4657-91D5-48BF692CB4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1304" y="2208195"/>
              <a:ext cx="375948" cy="1148557"/>
            </a:xfrm>
            <a:custGeom>
              <a:avLst/>
              <a:gdLst>
                <a:gd name="T0" fmla="*/ 196 w 374"/>
                <a:gd name="T1" fmla="*/ 206 h 1121"/>
                <a:gd name="T2" fmla="*/ 71 w 374"/>
                <a:gd name="T3" fmla="*/ 140 h 1121"/>
                <a:gd name="T4" fmla="*/ 236 w 374"/>
                <a:gd name="T5" fmla="*/ 145 h 1121"/>
                <a:gd name="T6" fmla="*/ 177 w 374"/>
                <a:gd name="T7" fmla="*/ 140 h 1121"/>
                <a:gd name="T8" fmla="*/ 236 w 374"/>
                <a:gd name="T9" fmla="*/ 145 h 1121"/>
                <a:gd name="T10" fmla="*/ 248 w 374"/>
                <a:gd name="T11" fmla="*/ 316 h 1121"/>
                <a:gd name="T12" fmla="*/ 138 w 374"/>
                <a:gd name="T13" fmla="*/ 230 h 1121"/>
                <a:gd name="T14" fmla="*/ 299 w 374"/>
                <a:gd name="T15" fmla="*/ 263 h 1121"/>
                <a:gd name="T16" fmla="*/ 242 w 374"/>
                <a:gd name="T17" fmla="*/ 248 h 1121"/>
                <a:gd name="T18" fmla="*/ 299 w 374"/>
                <a:gd name="T19" fmla="*/ 263 h 1121"/>
                <a:gd name="T20" fmla="*/ 278 w 374"/>
                <a:gd name="T21" fmla="*/ 431 h 1121"/>
                <a:gd name="T22" fmla="*/ 187 w 374"/>
                <a:gd name="T23" fmla="*/ 329 h 1121"/>
                <a:gd name="T24" fmla="*/ 338 w 374"/>
                <a:gd name="T25" fmla="*/ 389 h 1121"/>
                <a:gd name="T26" fmla="*/ 285 w 374"/>
                <a:gd name="T27" fmla="*/ 364 h 1121"/>
                <a:gd name="T28" fmla="*/ 338 w 374"/>
                <a:gd name="T29" fmla="*/ 389 h 1121"/>
                <a:gd name="T30" fmla="*/ 288 w 374"/>
                <a:gd name="T31" fmla="*/ 550 h 1121"/>
                <a:gd name="T32" fmla="*/ 216 w 374"/>
                <a:gd name="T33" fmla="*/ 433 h 1121"/>
                <a:gd name="T34" fmla="*/ 354 w 374"/>
                <a:gd name="T35" fmla="*/ 519 h 1121"/>
                <a:gd name="T36" fmla="*/ 307 w 374"/>
                <a:gd name="T37" fmla="*/ 486 h 1121"/>
                <a:gd name="T38" fmla="*/ 354 w 374"/>
                <a:gd name="T39" fmla="*/ 519 h 1121"/>
                <a:gd name="T40" fmla="*/ 189 w 374"/>
                <a:gd name="T41" fmla="*/ 892 h 1121"/>
                <a:gd name="T42" fmla="*/ 189 w 374"/>
                <a:gd name="T43" fmla="*/ 753 h 1121"/>
                <a:gd name="T44" fmla="*/ 262 w 374"/>
                <a:gd name="T45" fmla="*/ 899 h 1121"/>
                <a:gd name="T46" fmla="*/ 239 w 374"/>
                <a:gd name="T47" fmla="*/ 845 h 1121"/>
                <a:gd name="T48" fmla="*/ 262 w 374"/>
                <a:gd name="T49" fmla="*/ 899 h 1121"/>
                <a:gd name="T50" fmla="*/ 243 w 374"/>
                <a:gd name="T51" fmla="*/ 783 h 1121"/>
                <a:gd name="T52" fmla="*/ 217 w 374"/>
                <a:gd name="T53" fmla="*/ 648 h 1121"/>
                <a:gd name="T54" fmla="*/ 316 w 374"/>
                <a:gd name="T55" fmla="*/ 778 h 1121"/>
                <a:gd name="T56" fmla="*/ 284 w 374"/>
                <a:gd name="T57" fmla="*/ 729 h 1121"/>
                <a:gd name="T58" fmla="*/ 316 w 374"/>
                <a:gd name="T59" fmla="*/ 778 h 1121"/>
                <a:gd name="T60" fmla="*/ 276 w 374"/>
                <a:gd name="T61" fmla="*/ 668 h 1121"/>
                <a:gd name="T62" fmla="*/ 226 w 374"/>
                <a:gd name="T63" fmla="*/ 541 h 1121"/>
                <a:gd name="T64" fmla="*/ 347 w 374"/>
                <a:gd name="T65" fmla="*/ 650 h 1121"/>
                <a:gd name="T66" fmla="*/ 306 w 374"/>
                <a:gd name="T67" fmla="*/ 608 h 1121"/>
                <a:gd name="T68" fmla="*/ 347 w 374"/>
                <a:gd name="T69" fmla="*/ 650 h 1121"/>
                <a:gd name="T70" fmla="*/ 114 w 374"/>
                <a:gd name="T71" fmla="*/ 991 h 1121"/>
                <a:gd name="T72" fmla="*/ 142 w 374"/>
                <a:gd name="T73" fmla="*/ 852 h 1121"/>
                <a:gd name="T74" fmla="*/ 185 w 374"/>
                <a:gd name="T75" fmla="*/ 1011 h 1121"/>
                <a:gd name="T76" fmla="*/ 173 w 374"/>
                <a:gd name="T77" fmla="*/ 953 h 1121"/>
                <a:gd name="T78" fmla="*/ 185 w 374"/>
                <a:gd name="T79" fmla="*/ 1011 h 1121"/>
                <a:gd name="T80" fmla="*/ 18 w 374"/>
                <a:gd name="T81" fmla="*/ 1077 h 1121"/>
                <a:gd name="T82" fmla="*/ 75 w 374"/>
                <a:gd name="T83" fmla="*/ 943 h 1121"/>
                <a:gd name="T84" fmla="*/ 85 w 374"/>
                <a:gd name="T85" fmla="*/ 1109 h 1121"/>
                <a:gd name="T86" fmla="*/ 85 w 374"/>
                <a:gd name="T87" fmla="*/ 1049 h 1121"/>
                <a:gd name="T88" fmla="*/ 85 w 374"/>
                <a:gd name="T89" fmla="*/ 1109 h 1121"/>
                <a:gd name="T90" fmla="*/ 142 w 374"/>
                <a:gd name="T91" fmla="*/ 112 h 1121"/>
                <a:gd name="T92" fmla="*/ 22 w 374"/>
                <a:gd name="T93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1121">
                  <a:moveTo>
                    <a:pt x="143" y="206"/>
                  </a:moveTo>
                  <a:cubicBezTo>
                    <a:pt x="171" y="222"/>
                    <a:pt x="192" y="216"/>
                    <a:pt x="196" y="206"/>
                  </a:cubicBezTo>
                  <a:cubicBezTo>
                    <a:pt x="200" y="196"/>
                    <a:pt x="191" y="168"/>
                    <a:pt x="161" y="152"/>
                  </a:cubicBezTo>
                  <a:cubicBezTo>
                    <a:pt x="120" y="129"/>
                    <a:pt x="70" y="140"/>
                    <a:pt x="71" y="140"/>
                  </a:cubicBezTo>
                  <a:cubicBezTo>
                    <a:pt x="71" y="140"/>
                    <a:pt x="106" y="184"/>
                    <a:pt x="143" y="206"/>
                  </a:cubicBezTo>
                  <a:close/>
                  <a:moveTo>
                    <a:pt x="236" y="145"/>
                  </a:moveTo>
                  <a:cubicBezTo>
                    <a:pt x="242" y="182"/>
                    <a:pt x="225" y="196"/>
                    <a:pt x="215" y="195"/>
                  </a:cubicBezTo>
                  <a:cubicBezTo>
                    <a:pt x="203" y="193"/>
                    <a:pt x="184" y="174"/>
                    <a:pt x="177" y="140"/>
                  </a:cubicBezTo>
                  <a:cubicBezTo>
                    <a:pt x="167" y="94"/>
                    <a:pt x="178" y="43"/>
                    <a:pt x="178" y="43"/>
                  </a:cubicBezTo>
                  <a:cubicBezTo>
                    <a:pt x="178" y="42"/>
                    <a:pt x="228" y="95"/>
                    <a:pt x="236" y="145"/>
                  </a:cubicBezTo>
                  <a:close/>
                  <a:moveTo>
                    <a:pt x="196" y="306"/>
                  </a:moveTo>
                  <a:cubicBezTo>
                    <a:pt x="220" y="327"/>
                    <a:pt x="242" y="324"/>
                    <a:pt x="248" y="316"/>
                  </a:cubicBezTo>
                  <a:cubicBezTo>
                    <a:pt x="254" y="306"/>
                    <a:pt x="250" y="278"/>
                    <a:pt x="224" y="257"/>
                  </a:cubicBezTo>
                  <a:cubicBezTo>
                    <a:pt x="188" y="227"/>
                    <a:pt x="138" y="230"/>
                    <a:pt x="138" y="230"/>
                  </a:cubicBezTo>
                  <a:cubicBezTo>
                    <a:pt x="139" y="230"/>
                    <a:pt x="164" y="278"/>
                    <a:pt x="196" y="306"/>
                  </a:cubicBezTo>
                  <a:close/>
                  <a:moveTo>
                    <a:pt x="299" y="263"/>
                  </a:moveTo>
                  <a:cubicBezTo>
                    <a:pt x="298" y="300"/>
                    <a:pt x="278" y="311"/>
                    <a:pt x="268" y="308"/>
                  </a:cubicBezTo>
                  <a:cubicBezTo>
                    <a:pt x="257" y="304"/>
                    <a:pt x="243" y="282"/>
                    <a:pt x="242" y="248"/>
                  </a:cubicBezTo>
                  <a:cubicBezTo>
                    <a:pt x="241" y="202"/>
                    <a:pt x="262" y="155"/>
                    <a:pt x="262" y="154"/>
                  </a:cubicBezTo>
                  <a:cubicBezTo>
                    <a:pt x="262" y="154"/>
                    <a:pt x="300" y="213"/>
                    <a:pt x="299" y="263"/>
                  </a:cubicBezTo>
                  <a:close/>
                  <a:moveTo>
                    <a:pt x="229" y="413"/>
                  </a:moveTo>
                  <a:cubicBezTo>
                    <a:pt x="249" y="437"/>
                    <a:pt x="271" y="439"/>
                    <a:pt x="278" y="431"/>
                  </a:cubicBezTo>
                  <a:cubicBezTo>
                    <a:pt x="286" y="423"/>
                    <a:pt x="288" y="395"/>
                    <a:pt x="266" y="370"/>
                  </a:cubicBezTo>
                  <a:cubicBezTo>
                    <a:pt x="236" y="335"/>
                    <a:pt x="187" y="329"/>
                    <a:pt x="187" y="329"/>
                  </a:cubicBezTo>
                  <a:cubicBezTo>
                    <a:pt x="187" y="329"/>
                    <a:pt x="203" y="380"/>
                    <a:pt x="229" y="413"/>
                  </a:cubicBezTo>
                  <a:close/>
                  <a:moveTo>
                    <a:pt x="338" y="389"/>
                  </a:moveTo>
                  <a:cubicBezTo>
                    <a:pt x="331" y="425"/>
                    <a:pt x="309" y="432"/>
                    <a:pt x="300" y="427"/>
                  </a:cubicBezTo>
                  <a:cubicBezTo>
                    <a:pt x="290" y="422"/>
                    <a:pt x="279" y="398"/>
                    <a:pt x="285" y="364"/>
                  </a:cubicBezTo>
                  <a:cubicBezTo>
                    <a:pt x="293" y="319"/>
                    <a:pt x="322" y="277"/>
                    <a:pt x="322" y="277"/>
                  </a:cubicBezTo>
                  <a:cubicBezTo>
                    <a:pt x="323" y="276"/>
                    <a:pt x="349" y="340"/>
                    <a:pt x="338" y="389"/>
                  </a:cubicBezTo>
                  <a:close/>
                  <a:moveTo>
                    <a:pt x="243" y="523"/>
                  </a:moveTo>
                  <a:cubicBezTo>
                    <a:pt x="258" y="551"/>
                    <a:pt x="280" y="556"/>
                    <a:pt x="288" y="550"/>
                  </a:cubicBezTo>
                  <a:cubicBezTo>
                    <a:pt x="297" y="543"/>
                    <a:pt x="303" y="516"/>
                    <a:pt x="287" y="487"/>
                  </a:cubicBezTo>
                  <a:cubicBezTo>
                    <a:pt x="264" y="448"/>
                    <a:pt x="216" y="433"/>
                    <a:pt x="216" y="433"/>
                  </a:cubicBezTo>
                  <a:cubicBezTo>
                    <a:pt x="217" y="434"/>
                    <a:pt x="223" y="486"/>
                    <a:pt x="243" y="523"/>
                  </a:cubicBezTo>
                  <a:close/>
                  <a:moveTo>
                    <a:pt x="354" y="519"/>
                  </a:moveTo>
                  <a:cubicBezTo>
                    <a:pt x="340" y="553"/>
                    <a:pt x="318" y="556"/>
                    <a:pt x="310" y="550"/>
                  </a:cubicBezTo>
                  <a:cubicBezTo>
                    <a:pt x="301" y="543"/>
                    <a:pt x="295" y="517"/>
                    <a:pt x="307" y="486"/>
                  </a:cubicBezTo>
                  <a:cubicBezTo>
                    <a:pt x="322" y="443"/>
                    <a:pt x="359" y="407"/>
                    <a:pt x="359" y="407"/>
                  </a:cubicBezTo>
                  <a:cubicBezTo>
                    <a:pt x="359" y="406"/>
                    <a:pt x="373" y="473"/>
                    <a:pt x="354" y="519"/>
                  </a:cubicBezTo>
                  <a:close/>
                  <a:moveTo>
                    <a:pt x="165" y="845"/>
                  </a:moveTo>
                  <a:cubicBezTo>
                    <a:pt x="164" y="877"/>
                    <a:pt x="179" y="893"/>
                    <a:pt x="189" y="892"/>
                  </a:cubicBezTo>
                  <a:cubicBezTo>
                    <a:pt x="201" y="891"/>
                    <a:pt x="221" y="870"/>
                    <a:pt x="221" y="836"/>
                  </a:cubicBezTo>
                  <a:cubicBezTo>
                    <a:pt x="222" y="790"/>
                    <a:pt x="189" y="753"/>
                    <a:pt x="189" y="753"/>
                  </a:cubicBezTo>
                  <a:cubicBezTo>
                    <a:pt x="189" y="754"/>
                    <a:pt x="168" y="802"/>
                    <a:pt x="165" y="845"/>
                  </a:cubicBezTo>
                  <a:close/>
                  <a:moveTo>
                    <a:pt x="262" y="899"/>
                  </a:moveTo>
                  <a:cubicBezTo>
                    <a:pt x="233" y="922"/>
                    <a:pt x="212" y="913"/>
                    <a:pt x="208" y="903"/>
                  </a:cubicBezTo>
                  <a:cubicBezTo>
                    <a:pt x="204" y="892"/>
                    <a:pt x="213" y="867"/>
                    <a:pt x="239" y="845"/>
                  </a:cubicBezTo>
                  <a:cubicBezTo>
                    <a:pt x="275" y="816"/>
                    <a:pt x="325" y="804"/>
                    <a:pt x="325" y="804"/>
                  </a:cubicBezTo>
                  <a:cubicBezTo>
                    <a:pt x="326" y="804"/>
                    <a:pt x="303" y="869"/>
                    <a:pt x="262" y="899"/>
                  </a:cubicBezTo>
                  <a:close/>
                  <a:moveTo>
                    <a:pt x="211" y="742"/>
                  </a:moveTo>
                  <a:cubicBezTo>
                    <a:pt x="215" y="774"/>
                    <a:pt x="233" y="786"/>
                    <a:pt x="243" y="783"/>
                  </a:cubicBezTo>
                  <a:cubicBezTo>
                    <a:pt x="254" y="781"/>
                    <a:pt x="270" y="757"/>
                    <a:pt x="264" y="724"/>
                  </a:cubicBezTo>
                  <a:cubicBezTo>
                    <a:pt x="257" y="679"/>
                    <a:pt x="217" y="648"/>
                    <a:pt x="217" y="648"/>
                  </a:cubicBezTo>
                  <a:cubicBezTo>
                    <a:pt x="218" y="649"/>
                    <a:pt x="205" y="700"/>
                    <a:pt x="211" y="742"/>
                  </a:cubicBezTo>
                  <a:close/>
                  <a:moveTo>
                    <a:pt x="316" y="778"/>
                  </a:moveTo>
                  <a:cubicBezTo>
                    <a:pt x="291" y="805"/>
                    <a:pt x="269" y="800"/>
                    <a:pt x="264" y="791"/>
                  </a:cubicBezTo>
                  <a:cubicBezTo>
                    <a:pt x="258" y="781"/>
                    <a:pt x="262" y="755"/>
                    <a:pt x="284" y="729"/>
                  </a:cubicBezTo>
                  <a:cubicBezTo>
                    <a:pt x="313" y="695"/>
                    <a:pt x="360" y="674"/>
                    <a:pt x="360" y="674"/>
                  </a:cubicBezTo>
                  <a:cubicBezTo>
                    <a:pt x="361" y="673"/>
                    <a:pt x="350" y="741"/>
                    <a:pt x="316" y="778"/>
                  </a:cubicBezTo>
                  <a:close/>
                  <a:moveTo>
                    <a:pt x="237" y="634"/>
                  </a:moveTo>
                  <a:cubicBezTo>
                    <a:pt x="247" y="664"/>
                    <a:pt x="267" y="673"/>
                    <a:pt x="276" y="668"/>
                  </a:cubicBezTo>
                  <a:cubicBezTo>
                    <a:pt x="286" y="664"/>
                    <a:pt x="297" y="638"/>
                    <a:pt x="286" y="606"/>
                  </a:cubicBezTo>
                  <a:cubicBezTo>
                    <a:pt x="270" y="563"/>
                    <a:pt x="226" y="541"/>
                    <a:pt x="226" y="541"/>
                  </a:cubicBezTo>
                  <a:cubicBezTo>
                    <a:pt x="227" y="541"/>
                    <a:pt x="224" y="593"/>
                    <a:pt x="237" y="634"/>
                  </a:cubicBezTo>
                  <a:close/>
                  <a:moveTo>
                    <a:pt x="347" y="650"/>
                  </a:moveTo>
                  <a:cubicBezTo>
                    <a:pt x="327" y="681"/>
                    <a:pt x="305" y="680"/>
                    <a:pt x="298" y="672"/>
                  </a:cubicBezTo>
                  <a:cubicBezTo>
                    <a:pt x="290" y="664"/>
                    <a:pt x="289" y="637"/>
                    <a:pt x="306" y="608"/>
                  </a:cubicBezTo>
                  <a:cubicBezTo>
                    <a:pt x="329" y="569"/>
                    <a:pt x="371" y="540"/>
                    <a:pt x="371" y="540"/>
                  </a:cubicBezTo>
                  <a:cubicBezTo>
                    <a:pt x="372" y="540"/>
                    <a:pt x="374" y="608"/>
                    <a:pt x="347" y="650"/>
                  </a:cubicBezTo>
                  <a:close/>
                  <a:moveTo>
                    <a:pt x="100" y="939"/>
                  </a:moveTo>
                  <a:cubicBezTo>
                    <a:pt x="92" y="971"/>
                    <a:pt x="104" y="990"/>
                    <a:pt x="114" y="991"/>
                  </a:cubicBezTo>
                  <a:cubicBezTo>
                    <a:pt x="126" y="992"/>
                    <a:pt x="150" y="975"/>
                    <a:pt x="157" y="941"/>
                  </a:cubicBezTo>
                  <a:cubicBezTo>
                    <a:pt x="167" y="895"/>
                    <a:pt x="141" y="852"/>
                    <a:pt x="142" y="852"/>
                  </a:cubicBezTo>
                  <a:cubicBezTo>
                    <a:pt x="142" y="853"/>
                    <a:pt x="111" y="897"/>
                    <a:pt x="100" y="939"/>
                  </a:cubicBezTo>
                  <a:close/>
                  <a:moveTo>
                    <a:pt x="185" y="1011"/>
                  </a:moveTo>
                  <a:cubicBezTo>
                    <a:pt x="151" y="1028"/>
                    <a:pt x="132" y="1016"/>
                    <a:pt x="130" y="1006"/>
                  </a:cubicBezTo>
                  <a:cubicBezTo>
                    <a:pt x="129" y="994"/>
                    <a:pt x="143" y="970"/>
                    <a:pt x="173" y="953"/>
                  </a:cubicBezTo>
                  <a:cubicBezTo>
                    <a:pt x="215" y="930"/>
                    <a:pt x="266" y="927"/>
                    <a:pt x="266" y="927"/>
                  </a:cubicBezTo>
                  <a:cubicBezTo>
                    <a:pt x="267" y="927"/>
                    <a:pt x="232" y="988"/>
                    <a:pt x="185" y="1011"/>
                  </a:cubicBezTo>
                  <a:close/>
                  <a:moveTo>
                    <a:pt x="15" y="1023"/>
                  </a:moveTo>
                  <a:cubicBezTo>
                    <a:pt x="0" y="1053"/>
                    <a:pt x="7" y="1074"/>
                    <a:pt x="18" y="1077"/>
                  </a:cubicBezTo>
                  <a:cubicBezTo>
                    <a:pt x="29" y="1080"/>
                    <a:pt x="57" y="1066"/>
                    <a:pt x="72" y="1034"/>
                  </a:cubicBezTo>
                  <a:cubicBezTo>
                    <a:pt x="92" y="990"/>
                    <a:pt x="75" y="942"/>
                    <a:pt x="75" y="943"/>
                  </a:cubicBezTo>
                  <a:cubicBezTo>
                    <a:pt x="75" y="943"/>
                    <a:pt x="35" y="982"/>
                    <a:pt x="15" y="1023"/>
                  </a:cubicBezTo>
                  <a:close/>
                  <a:moveTo>
                    <a:pt x="85" y="1109"/>
                  </a:moveTo>
                  <a:cubicBezTo>
                    <a:pt x="47" y="1121"/>
                    <a:pt x="30" y="1105"/>
                    <a:pt x="31" y="1094"/>
                  </a:cubicBezTo>
                  <a:cubicBezTo>
                    <a:pt x="32" y="1082"/>
                    <a:pt x="51" y="1060"/>
                    <a:pt x="85" y="1049"/>
                  </a:cubicBezTo>
                  <a:cubicBezTo>
                    <a:pt x="131" y="1033"/>
                    <a:pt x="183" y="1039"/>
                    <a:pt x="183" y="1039"/>
                  </a:cubicBezTo>
                  <a:cubicBezTo>
                    <a:pt x="184" y="1039"/>
                    <a:pt x="136" y="1094"/>
                    <a:pt x="85" y="1109"/>
                  </a:cubicBezTo>
                  <a:close/>
                  <a:moveTo>
                    <a:pt x="123" y="51"/>
                  </a:moveTo>
                  <a:cubicBezTo>
                    <a:pt x="151" y="80"/>
                    <a:pt x="149" y="106"/>
                    <a:pt x="142" y="112"/>
                  </a:cubicBezTo>
                  <a:cubicBezTo>
                    <a:pt x="134" y="119"/>
                    <a:pt x="110" y="114"/>
                    <a:pt x="85" y="88"/>
                  </a:cubicBezTo>
                  <a:cubicBezTo>
                    <a:pt x="51" y="54"/>
                    <a:pt x="23" y="0"/>
                    <a:pt x="22" y="0"/>
                  </a:cubicBezTo>
                  <a:cubicBezTo>
                    <a:pt x="22" y="0"/>
                    <a:pt x="85" y="12"/>
                    <a:pt x="123" y="51"/>
                  </a:cubicBez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999">
                <a:solidFill>
                  <a:schemeClr val="accent2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16" name="矩形: 圆角 42">
            <a:extLst>
              <a:ext uri="{FF2B5EF4-FFF2-40B4-BE49-F238E27FC236}">
                <a16:creationId xmlns:a16="http://schemas.microsoft.com/office/drawing/2014/main" xmlns="" id="{CFB27B10-A9C5-4F6D-8824-7A8D66A6D104}"/>
              </a:ext>
            </a:extLst>
          </p:cNvPr>
          <p:cNvSpPr/>
          <p:nvPr/>
        </p:nvSpPr>
        <p:spPr bwMode="auto">
          <a:xfrm>
            <a:off x="5470065" y="2509398"/>
            <a:ext cx="4903940" cy="48283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虚心使人进步，骄傲使人落后</a:t>
            </a:r>
            <a:endParaRPr lang="zh-CN" altLang="en-US" sz="28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7" name="Group 26">
            <a:extLst>
              <a:ext uri="{FF2B5EF4-FFF2-40B4-BE49-F238E27FC236}">
                <a16:creationId xmlns:a16="http://schemas.microsoft.com/office/drawing/2014/main" xmlns="" id="{86DE00E0-07D4-4884-8B7A-B154A8ED39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0283" y="2920591"/>
            <a:ext cx="3028159" cy="2352254"/>
            <a:chOff x="5700" y="1608"/>
            <a:chExt cx="800" cy="579"/>
          </a:xfrm>
        </p:grpSpPr>
        <p:sp>
          <p:nvSpPr>
            <p:cNvPr id="18" name="AutoShape 25">
              <a:extLst>
                <a:ext uri="{FF2B5EF4-FFF2-40B4-BE49-F238E27FC236}">
                  <a16:creationId xmlns:a16="http://schemas.microsoft.com/office/drawing/2014/main" xmlns="" id="{69B2FCED-81A0-40DA-AADF-67155E363E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00" y="1608"/>
              <a:ext cx="800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xmlns="" id="{5F347074-932D-4915-803E-F553E81B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" y="1666"/>
              <a:ext cx="111" cy="149"/>
            </a:xfrm>
            <a:custGeom>
              <a:avLst/>
              <a:gdLst>
                <a:gd name="T0" fmla="*/ 55 w 81"/>
                <a:gd name="T1" fmla="*/ 105 h 109"/>
                <a:gd name="T2" fmla="*/ 80 w 81"/>
                <a:gd name="T3" fmla="*/ 42 h 109"/>
                <a:gd name="T4" fmla="*/ 40 w 81"/>
                <a:gd name="T5" fmla="*/ 1 h 109"/>
                <a:gd name="T6" fmla="*/ 1 w 81"/>
                <a:gd name="T7" fmla="*/ 49 h 109"/>
                <a:gd name="T8" fmla="*/ 55 w 81"/>
                <a:gd name="T9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9">
                  <a:moveTo>
                    <a:pt x="55" y="105"/>
                  </a:moveTo>
                  <a:cubicBezTo>
                    <a:pt x="78" y="99"/>
                    <a:pt x="81" y="68"/>
                    <a:pt x="80" y="42"/>
                  </a:cubicBezTo>
                  <a:cubicBezTo>
                    <a:pt x="79" y="16"/>
                    <a:pt x="59" y="0"/>
                    <a:pt x="40" y="1"/>
                  </a:cubicBezTo>
                  <a:cubicBezTo>
                    <a:pt x="16" y="2"/>
                    <a:pt x="0" y="23"/>
                    <a:pt x="1" y="49"/>
                  </a:cubicBezTo>
                  <a:cubicBezTo>
                    <a:pt x="7" y="90"/>
                    <a:pt x="38" y="109"/>
                    <a:pt x="55" y="1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xmlns="" id="{F788AA53-08EC-4108-ADBC-253CFF651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1832"/>
              <a:ext cx="162" cy="288"/>
            </a:xfrm>
            <a:custGeom>
              <a:avLst/>
              <a:gdLst>
                <a:gd name="T0" fmla="*/ 102 w 119"/>
                <a:gd name="T1" fmla="*/ 44 h 212"/>
                <a:gd name="T2" fmla="*/ 85 w 119"/>
                <a:gd name="T3" fmla="*/ 15 h 212"/>
                <a:gd name="T4" fmla="*/ 96 w 119"/>
                <a:gd name="T5" fmla="*/ 75 h 212"/>
                <a:gd name="T6" fmla="*/ 52 w 119"/>
                <a:gd name="T7" fmla="*/ 7 h 212"/>
                <a:gd name="T8" fmla="*/ 31 w 119"/>
                <a:gd name="T9" fmla="*/ 0 h 212"/>
                <a:gd name="T10" fmla="*/ 2 w 119"/>
                <a:gd name="T11" fmla="*/ 44 h 212"/>
                <a:gd name="T12" fmla="*/ 0 w 119"/>
                <a:gd name="T13" fmla="*/ 212 h 212"/>
                <a:gd name="T14" fmla="*/ 56 w 119"/>
                <a:gd name="T15" fmla="*/ 212 h 212"/>
                <a:gd name="T16" fmla="*/ 119 w 119"/>
                <a:gd name="T17" fmla="*/ 113 h 212"/>
                <a:gd name="T18" fmla="*/ 102 w 119"/>
                <a:gd name="T19" fmla="*/ 4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212">
                  <a:moveTo>
                    <a:pt x="102" y="44"/>
                  </a:moveTo>
                  <a:cubicBezTo>
                    <a:pt x="102" y="44"/>
                    <a:pt x="96" y="26"/>
                    <a:pt x="85" y="15"/>
                  </a:cubicBezTo>
                  <a:cubicBezTo>
                    <a:pt x="83" y="13"/>
                    <a:pt x="97" y="77"/>
                    <a:pt x="96" y="75"/>
                  </a:cubicBezTo>
                  <a:cubicBezTo>
                    <a:pt x="81" y="43"/>
                    <a:pt x="58" y="11"/>
                    <a:pt x="52" y="7"/>
                  </a:cubicBezTo>
                  <a:cubicBezTo>
                    <a:pt x="45" y="3"/>
                    <a:pt x="38" y="1"/>
                    <a:pt x="31" y="0"/>
                  </a:cubicBezTo>
                  <a:cubicBezTo>
                    <a:pt x="21" y="5"/>
                    <a:pt x="6" y="18"/>
                    <a:pt x="2" y="44"/>
                  </a:cubicBezTo>
                  <a:cubicBezTo>
                    <a:pt x="1" y="86"/>
                    <a:pt x="0" y="127"/>
                    <a:pt x="0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1" y="69"/>
                    <a:pt x="108" y="68"/>
                    <a:pt x="102" y="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xmlns="" id="{F4ECA7CD-CF4A-456A-9CDB-6B9D4B9B6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1666"/>
              <a:ext cx="110" cy="149"/>
            </a:xfrm>
            <a:custGeom>
              <a:avLst/>
              <a:gdLst>
                <a:gd name="T0" fmla="*/ 26 w 81"/>
                <a:gd name="T1" fmla="*/ 105 h 109"/>
                <a:gd name="T2" fmla="*/ 80 w 81"/>
                <a:gd name="T3" fmla="*/ 49 h 109"/>
                <a:gd name="T4" fmla="*/ 41 w 81"/>
                <a:gd name="T5" fmla="*/ 1 h 109"/>
                <a:gd name="T6" fmla="*/ 1 w 81"/>
                <a:gd name="T7" fmla="*/ 42 h 109"/>
                <a:gd name="T8" fmla="*/ 26 w 81"/>
                <a:gd name="T9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9">
                  <a:moveTo>
                    <a:pt x="26" y="105"/>
                  </a:moveTo>
                  <a:cubicBezTo>
                    <a:pt x="43" y="109"/>
                    <a:pt x="74" y="90"/>
                    <a:pt x="80" y="49"/>
                  </a:cubicBezTo>
                  <a:cubicBezTo>
                    <a:pt x="81" y="23"/>
                    <a:pt x="65" y="2"/>
                    <a:pt x="41" y="1"/>
                  </a:cubicBezTo>
                  <a:cubicBezTo>
                    <a:pt x="22" y="0"/>
                    <a:pt x="2" y="16"/>
                    <a:pt x="1" y="42"/>
                  </a:cubicBezTo>
                  <a:cubicBezTo>
                    <a:pt x="0" y="68"/>
                    <a:pt x="3" y="99"/>
                    <a:pt x="26" y="1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xmlns="" id="{8E6FCC70-DE18-408E-8394-DA079C495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" y="1832"/>
              <a:ext cx="162" cy="288"/>
            </a:xfrm>
            <a:custGeom>
              <a:avLst/>
              <a:gdLst>
                <a:gd name="T0" fmla="*/ 117 w 119"/>
                <a:gd name="T1" fmla="*/ 44 h 212"/>
                <a:gd name="T2" fmla="*/ 89 w 119"/>
                <a:gd name="T3" fmla="*/ 0 h 212"/>
                <a:gd name="T4" fmla="*/ 67 w 119"/>
                <a:gd name="T5" fmla="*/ 7 h 212"/>
                <a:gd name="T6" fmla="*/ 23 w 119"/>
                <a:gd name="T7" fmla="*/ 75 h 212"/>
                <a:gd name="T8" fmla="*/ 34 w 119"/>
                <a:gd name="T9" fmla="*/ 15 h 212"/>
                <a:gd name="T10" fmla="*/ 17 w 119"/>
                <a:gd name="T11" fmla="*/ 44 h 212"/>
                <a:gd name="T12" fmla="*/ 0 w 119"/>
                <a:gd name="T13" fmla="*/ 113 h 212"/>
                <a:gd name="T14" fmla="*/ 63 w 119"/>
                <a:gd name="T15" fmla="*/ 212 h 212"/>
                <a:gd name="T16" fmla="*/ 119 w 119"/>
                <a:gd name="T17" fmla="*/ 212 h 212"/>
                <a:gd name="T18" fmla="*/ 117 w 119"/>
                <a:gd name="T19" fmla="*/ 4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212">
                  <a:moveTo>
                    <a:pt x="117" y="44"/>
                  </a:moveTo>
                  <a:cubicBezTo>
                    <a:pt x="113" y="18"/>
                    <a:pt x="98" y="5"/>
                    <a:pt x="89" y="0"/>
                  </a:cubicBezTo>
                  <a:cubicBezTo>
                    <a:pt x="81" y="1"/>
                    <a:pt x="74" y="3"/>
                    <a:pt x="67" y="7"/>
                  </a:cubicBezTo>
                  <a:cubicBezTo>
                    <a:pt x="61" y="11"/>
                    <a:pt x="38" y="43"/>
                    <a:pt x="23" y="75"/>
                  </a:cubicBezTo>
                  <a:cubicBezTo>
                    <a:pt x="22" y="77"/>
                    <a:pt x="36" y="13"/>
                    <a:pt x="34" y="15"/>
                  </a:cubicBezTo>
                  <a:cubicBezTo>
                    <a:pt x="23" y="26"/>
                    <a:pt x="17" y="44"/>
                    <a:pt x="17" y="44"/>
                  </a:cubicBezTo>
                  <a:cubicBezTo>
                    <a:pt x="11" y="68"/>
                    <a:pt x="8" y="69"/>
                    <a:pt x="0" y="113"/>
                  </a:cubicBezTo>
                  <a:cubicBezTo>
                    <a:pt x="63" y="212"/>
                    <a:pt x="63" y="212"/>
                    <a:pt x="63" y="212"/>
                  </a:cubicBezTo>
                  <a:cubicBezTo>
                    <a:pt x="119" y="212"/>
                    <a:pt x="119" y="212"/>
                    <a:pt x="119" y="212"/>
                  </a:cubicBezTo>
                  <a:cubicBezTo>
                    <a:pt x="119" y="127"/>
                    <a:pt x="118" y="86"/>
                    <a:pt x="117" y="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xmlns="" id="{25696121-A682-4012-B971-75E296547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3" y="1766"/>
              <a:ext cx="360" cy="178"/>
            </a:xfrm>
            <a:custGeom>
              <a:avLst/>
              <a:gdLst>
                <a:gd name="T0" fmla="*/ 36 w 265"/>
                <a:gd name="T1" fmla="*/ 120 h 131"/>
                <a:gd name="T2" fmla="*/ 47 w 265"/>
                <a:gd name="T3" fmla="*/ 60 h 131"/>
                <a:gd name="T4" fmla="*/ 47 w 265"/>
                <a:gd name="T5" fmla="*/ 60 h 131"/>
                <a:gd name="T6" fmla="*/ 47 w 265"/>
                <a:gd name="T7" fmla="*/ 131 h 131"/>
                <a:gd name="T8" fmla="*/ 159 w 265"/>
                <a:gd name="T9" fmla="*/ 131 h 131"/>
                <a:gd name="T10" fmla="*/ 159 w 265"/>
                <a:gd name="T11" fmla="*/ 66 h 131"/>
                <a:gd name="T12" fmla="*/ 160 w 265"/>
                <a:gd name="T13" fmla="*/ 68 h 131"/>
                <a:gd name="T14" fmla="*/ 174 w 265"/>
                <a:gd name="T15" fmla="*/ 89 h 131"/>
                <a:gd name="T16" fmla="*/ 181 w 265"/>
                <a:gd name="T17" fmla="*/ 97 h 131"/>
                <a:gd name="T18" fmla="*/ 185 w 265"/>
                <a:gd name="T19" fmla="*/ 101 h 131"/>
                <a:gd name="T20" fmla="*/ 188 w 265"/>
                <a:gd name="T21" fmla="*/ 103 h 131"/>
                <a:gd name="T22" fmla="*/ 193 w 265"/>
                <a:gd name="T23" fmla="*/ 106 h 131"/>
                <a:gd name="T24" fmla="*/ 199 w 265"/>
                <a:gd name="T25" fmla="*/ 107 h 131"/>
                <a:gd name="T26" fmla="*/ 208 w 265"/>
                <a:gd name="T27" fmla="*/ 105 h 131"/>
                <a:gd name="T28" fmla="*/ 213 w 265"/>
                <a:gd name="T29" fmla="*/ 102 h 131"/>
                <a:gd name="T30" fmla="*/ 221 w 265"/>
                <a:gd name="T31" fmla="*/ 96 h 131"/>
                <a:gd name="T32" fmla="*/ 233 w 265"/>
                <a:gd name="T33" fmla="*/ 85 h 131"/>
                <a:gd name="T34" fmla="*/ 258 w 265"/>
                <a:gd name="T35" fmla="*/ 58 h 131"/>
                <a:gd name="T36" fmla="*/ 256 w 265"/>
                <a:gd name="T37" fmla="*/ 31 h 131"/>
                <a:gd name="T38" fmla="*/ 230 w 265"/>
                <a:gd name="T39" fmla="*/ 33 h 131"/>
                <a:gd name="T40" fmla="*/ 230 w 265"/>
                <a:gd name="T41" fmla="*/ 33 h 131"/>
                <a:gd name="T42" fmla="*/ 210 w 265"/>
                <a:gd name="T43" fmla="*/ 55 h 131"/>
                <a:gd name="T44" fmla="*/ 202 w 265"/>
                <a:gd name="T45" fmla="*/ 63 h 131"/>
                <a:gd name="T46" fmla="*/ 197 w 265"/>
                <a:gd name="T47" fmla="*/ 56 h 131"/>
                <a:gd name="T48" fmla="*/ 181 w 265"/>
                <a:gd name="T49" fmla="*/ 31 h 131"/>
                <a:gd name="T50" fmla="*/ 176 w 265"/>
                <a:gd name="T51" fmla="*/ 23 h 131"/>
                <a:gd name="T52" fmla="*/ 175 w 265"/>
                <a:gd name="T53" fmla="*/ 20 h 131"/>
                <a:gd name="T54" fmla="*/ 174 w 265"/>
                <a:gd name="T55" fmla="*/ 19 h 131"/>
                <a:gd name="T56" fmla="*/ 171 w 265"/>
                <a:gd name="T57" fmla="*/ 15 h 131"/>
                <a:gd name="T58" fmla="*/ 144 w 265"/>
                <a:gd name="T59" fmla="*/ 4 h 131"/>
                <a:gd name="T60" fmla="*/ 131 w 265"/>
                <a:gd name="T61" fmla="*/ 0 h 131"/>
                <a:gd name="T62" fmla="*/ 131 w 265"/>
                <a:gd name="T63" fmla="*/ 0 h 131"/>
                <a:gd name="T64" fmla="*/ 131 w 265"/>
                <a:gd name="T65" fmla="*/ 0 h 131"/>
                <a:gd name="T66" fmla="*/ 114 w 265"/>
                <a:gd name="T67" fmla="*/ 58 h 131"/>
                <a:gd name="T68" fmla="*/ 109 w 265"/>
                <a:gd name="T69" fmla="*/ 23 h 131"/>
                <a:gd name="T70" fmla="*/ 114 w 265"/>
                <a:gd name="T71" fmla="*/ 12 h 131"/>
                <a:gd name="T72" fmla="*/ 106 w 265"/>
                <a:gd name="T73" fmla="*/ 4 h 131"/>
                <a:gd name="T74" fmla="*/ 100 w 265"/>
                <a:gd name="T75" fmla="*/ 4 h 131"/>
                <a:gd name="T76" fmla="*/ 93 w 265"/>
                <a:gd name="T77" fmla="*/ 12 h 131"/>
                <a:gd name="T78" fmla="*/ 97 w 265"/>
                <a:gd name="T79" fmla="*/ 23 h 131"/>
                <a:gd name="T80" fmla="*/ 92 w 265"/>
                <a:gd name="T81" fmla="*/ 58 h 131"/>
                <a:gd name="T82" fmla="*/ 75 w 265"/>
                <a:gd name="T83" fmla="*/ 0 h 131"/>
                <a:gd name="T84" fmla="*/ 75 w 265"/>
                <a:gd name="T85" fmla="*/ 0 h 131"/>
                <a:gd name="T86" fmla="*/ 75 w 265"/>
                <a:gd name="T87" fmla="*/ 0 h 131"/>
                <a:gd name="T88" fmla="*/ 64 w 265"/>
                <a:gd name="T89" fmla="*/ 4 h 131"/>
                <a:gd name="T90" fmla="*/ 27 w 265"/>
                <a:gd name="T91" fmla="*/ 19 h 131"/>
                <a:gd name="T92" fmla="*/ 1 w 265"/>
                <a:gd name="T93" fmla="*/ 117 h 131"/>
                <a:gd name="T94" fmla="*/ 1 w 265"/>
                <a:gd name="T95" fmla="*/ 131 h 131"/>
                <a:gd name="T96" fmla="*/ 36 w 265"/>
                <a:gd name="T97" fmla="*/ 131 h 131"/>
                <a:gd name="T98" fmla="*/ 36 w 265"/>
                <a:gd name="T99" fmla="*/ 1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" h="131">
                  <a:moveTo>
                    <a:pt x="36" y="120"/>
                  </a:moveTo>
                  <a:cubicBezTo>
                    <a:pt x="37" y="96"/>
                    <a:pt x="44" y="61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9" y="67"/>
                    <a:pt x="160" y="67"/>
                    <a:pt x="160" y="68"/>
                  </a:cubicBezTo>
                  <a:cubicBezTo>
                    <a:pt x="165" y="75"/>
                    <a:pt x="170" y="83"/>
                    <a:pt x="174" y="89"/>
                  </a:cubicBezTo>
                  <a:cubicBezTo>
                    <a:pt x="176" y="92"/>
                    <a:pt x="179" y="95"/>
                    <a:pt x="181" y="97"/>
                  </a:cubicBezTo>
                  <a:cubicBezTo>
                    <a:pt x="182" y="99"/>
                    <a:pt x="183" y="100"/>
                    <a:pt x="185" y="101"/>
                  </a:cubicBezTo>
                  <a:cubicBezTo>
                    <a:pt x="186" y="102"/>
                    <a:pt x="187" y="103"/>
                    <a:pt x="188" y="103"/>
                  </a:cubicBezTo>
                  <a:cubicBezTo>
                    <a:pt x="189" y="104"/>
                    <a:pt x="191" y="105"/>
                    <a:pt x="193" y="106"/>
                  </a:cubicBezTo>
                  <a:cubicBezTo>
                    <a:pt x="195" y="106"/>
                    <a:pt x="197" y="107"/>
                    <a:pt x="199" y="107"/>
                  </a:cubicBezTo>
                  <a:cubicBezTo>
                    <a:pt x="204" y="107"/>
                    <a:pt x="206" y="105"/>
                    <a:pt x="208" y="105"/>
                  </a:cubicBezTo>
                  <a:cubicBezTo>
                    <a:pt x="210" y="104"/>
                    <a:pt x="212" y="103"/>
                    <a:pt x="213" y="102"/>
                  </a:cubicBezTo>
                  <a:cubicBezTo>
                    <a:pt x="216" y="100"/>
                    <a:pt x="218" y="98"/>
                    <a:pt x="221" y="96"/>
                  </a:cubicBezTo>
                  <a:cubicBezTo>
                    <a:pt x="225" y="93"/>
                    <a:pt x="229" y="89"/>
                    <a:pt x="233" y="85"/>
                  </a:cubicBezTo>
                  <a:cubicBezTo>
                    <a:pt x="246" y="72"/>
                    <a:pt x="258" y="58"/>
                    <a:pt x="258" y="58"/>
                  </a:cubicBezTo>
                  <a:cubicBezTo>
                    <a:pt x="265" y="50"/>
                    <a:pt x="264" y="38"/>
                    <a:pt x="256" y="31"/>
                  </a:cubicBezTo>
                  <a:cubicBezTo>
                    <a:pt x="248" y="25"/>
                    <a:pt x="237" y="26"/>
                    <a:pt x="230" y="33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35"/>
                    <a:pt x="220" y="45"/>
                    <a:pt x="210" y="55"/>
                  </a:cubicBezTo>
                  <a:cubicBezTo>
                    <a:pt x="207" y="58"/>
                    <a:pt x="204" y="61"/>
                    <a:pt x="202" y="63"/>
                  </a:cubicBezTo>
                  <a:cubicBezTo>
                    <a:pt x="200" y="61"/>
                    <a:pt x="198" y="58"/>
                    <a:pt x="197" y="56"/>
                  </a:cubicBezTo>
                  <a:cubicBezTo>
                    <a:pt x="191" y="48"/>
                    <a:pt x="185" y="38"/>
                    <a:pt x="181" y="31"/>
                  </a:cubicBezTo>
                  <a:cubicBezTo>
                    <a:pt x="179" y="28"/>
                    <a:pt x="177" y="25"/>
                    <a:pt x="176" y="23"/>
                  </a:cubicBezTo>
                  <a:cubicBezTo>
                    <a:pt x="175" y="22"/>
                    <a:pt x="175" y="21"/>
                    <a:pt x="175" y="20"/>
                  </a:cubicBezTo>
                  <a:cubicBezTo>
                    <a:pt x="174" y="20"/>
                    <a:pt x="174" y="19"/>
                    <a:pt x="174" y="19"/>
                  </a:cubicBezTo>
                  <a:cubicBezTo>
                    <a:pt x="173" y="18"/>
                    <a:pt x="172" y="16"/>
                    <a:pt x="171" y="15"/>
                  </a:cubicBezTo>
                  <a:cubicBezTo>
                    <a:pt x="169" y="12"/>
                    <a:pt x="163" y="9"/>
                    <a:pt x="144" y="4"/>
                  </a:cubicBezTo>
                  <a:cubicBezTo>
                    <a:pt x="139" y="2"/>
                    <a:pt x="135" y="1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9"/>
                    <a:pt x="127" y="31"/>
                    <a:pt x="114" y="58"/>
                  </a:cubicBezTo>
                  <a:cubicBezTo>
                    <a:pt x="112" y="40"/>
                    <a:pt x="109" y="24"/>
                    <a:pt x="109" y="23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4"/>
                    <a:pt x="94" y="40"/>
                    <a:pt x="92" y="58"/>
                  </a:cubicBezTo>
                  <a:cubicBezTo>
                    <a:pt x="79" y="31"/>
                    <a:pt x="76" y="9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1" y="1"/>
                    <a:pt x="67" y="2"/>
                    <a:pt x="64" y="4"/>
                  </a:cubicBezTo>
                  <a:cubicBezTo>
                    <a:pt x="53" y="8"/>
                    <a:pt x="36" y="13"/>
                    <a:pt x="27" y="19"/>
                  </a:cubicBezTo>
                  <a:cubicBezTo>
                    <a:pt x="23" y="23"/>
                    <a:pt x="6" y="46"/>
                    <a:pt x="1" y="117"/>
                  </a:cubicBezTo>
                  <a:cubicBezTo>
                    <a:pt x="1" y="122"/>
                    <a:pt x="0" y="126"/>
                    <a:pt x="1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7"/>
                    <a:pt x="36" y="123"/>
                    <a:pt x="36" y="12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xmlns="" id="{C32CC119-F0E8-4D46-A2A5-011F49D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" y="1608"/>
              <a:ext cx="136" cy="150"/>
            </a:xfrm>
            <a:custGeom>
              <a:avLst/>
              <a:gdLst>
                <a:gd name="T0" fmla="*/ 11 w 100"/>
                <a:gd name="T1" fmla="*/ 71 h 110"/>
                <a:gd name="T2" fmla="*/ 51 w 100"/>
                <a:gd name="T3" fmla="*/ 110 h 110"/>
                <a:gd name="T4" fmla="*/ 91 w 100"/>
                <a:gd name="T5" fmla="*/ 71 h 110"/>
                <a:gd name="T6" fmla="*/ 100 w 100"/>
                <a:gd name="T7" fmla="*/ 53 h 110"/>
                <a:gd name="T8" fmla="*/ 94 w 100"/>
                <a:gd name="T9" fmla="*/ 46 h 110"/>
                <a:gd name="T10" fmla="*/ 51 w 100"/>
                <a:gd name="T11" fmla="*/ 0 h 110"/>
                <a:gd name="T12" fmla="*/ 8 w 100"/>
                <a:gd name="T13" fmla="*/ 45 h 110"/>
                <a:gd name="T14" fmla="*/ 1 w 100"/>
                <a:gd name="T15" fmla="*/ 53 h 110"/>
                <a:gd name="T16" fmla="*/ 11 w 100"/>
                <a:gd name="T17" fmla="*/ 7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10">
                  <a:moveTo>
                    <a:pt x="11" y="71"/>
                  </a:moveTo>
                  <a:cubicBezTo>
                    <a:pt x="16" y="92"/>
                    <a:pt x="30" y="110"/>
                    <a:pt x="51" y="110"/>
                  </a:cubicBezTo>
                  <a:cubicBezTo>
                    <a:pt x="72" y="110"/>
                    <a:pt x="85" y="91"/>
                    <a:pt x="91" y="71"/>
                  </a:cubicBezTo>
                  <a:cubicBezTo>
                    <a:pt x="97" y="68"/>
                    <a:pt x="100" y="60"/>
                    <a:pt x="100" y="53"/>
                  </a:cubicBezTo>
                  <a:cubicBezTo>
                    <a:pt x="99" y="49"/>
                    <a:pt x="97" y="47"/>
                    <a:pt x="94" y="46"/>
                  </a:cubicBezTo>
                  <a:cubicBezTo>
                    <a:pt x="92" y="20"/>
                    <a:pt x="76" y="0"/>
                    <a:pt x="51" y="0"/>
                  </a:cubicBezTo>
                  <a:cubicBezTo>
                    <a:pt x="26" y="0"/>
                    <a:pt x="9" y="20"/>
                    <a:pt x="8" y="45"/>
                  </a:cubicBezTo>
                  <a:cubicBezTo>
                    <a:pt x="4" y="46"/>
                    <a:pt x="1" y="48"/>
                    <a:pt x="1" y="53"/>
                  </a:cubicBezTo>
                  <a:cubicBezTo>
                    <a:pt x="0" y="60"/>
                    <a:pt x="4" y="69"/>
                    <a:pt x="11" y="7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xmlns="" id="{B9D6D921-795D-45D7-9BED-4C59DCF86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" y="1956"/>
              <a:ext cx="640" cy="230"/>
            </a:xfrm>
            <a:custGeom>
              <a:avLst/>
              <a:gdLst>
                <a:gd name="T0" fmla="*/ 361 w 470"/>
                <a:gd name="T1" fmla="*/ 0 h 169"/>
                <a:gd name="T2" fmla="*/ 365 w 470"/>
                <a:gd name="T3" fmla="*/ 5 h 169"/>
                <a:gd name="T4" fmla="*/ 445 w 470"/>
                <a:gd name="T5" fmla="*/ 138 h 169"/>
                <a:gd name="T6" fmla="*/ 445 w 470"/>
                <a:gd name="T7" fmla="*/ 140 h 169"/>
                <a:gd name="T8" fmla="*/ 25 w 470"/>
                <a:gd name="T9" fmla="*/ 140 h 169"/>
                <a:gd name="T10" fmla="*/ 25 w 470"/>
                <a:gd name="T11" fmla="*/ 138 h 169"/>
                <a:gd name="T12" fmla="*/ 107 w 470"/>
                <a:gd name="T13" fmla="*/ 4 h 169"/>
                <a:gd name="T14" fmla="*/ 110 w 470"/>
                <a:gd name="T15" fmla="*/ 0 h 169"/>
                <a:gd name="T16" fmla="*/ 91 w 470"/>
                <a:gd name="T17" fmla="*/ 0 h 169"/>
                <a:gd name="T18" fmla="*/ 0 w 470"/>
                <a:gd name="T19" fmla="*/ 143 h 169"/>
                <a:gd name="T20" fmla="*/ 0 w 470"/>
                <a:gd name="T21" fmla="*/ 168 h 169"/>
                <a:gd name="T22" fmla="*/ 1 w 470"/>
                <a:gd name="T23" fmla="*/ 169 h 169"/>
                <a:gd name="T24" fmla="*/ 469 w 470"/>
                <a:gd name="T25" fmla="*/ 169 h 169"/>
                <a:gd name="T26" fmla="*/ 470 w 470"/>
                <a:gd name="T27" fmla="*/ 169 h 169"/>
                <a:gd name="T28" fmla="*/ 470 w 470"/>
                <a:gd name="T29" fmla="*/ 143 h 169"/>
                <a:gd name="T30" fmla="*/ 380 w 470"/>
                <a:gd name="T31" fmla="*/ 0 h 169"/>
                <a:gd name="T32" fmla="*/ 361 w 470"/>
                <a:gd name="T3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0" h="169">
                  <a:moveTo>
                    <a:pt x="361" y="0"/>
                  </a:moveTo>
                  <a:cubicBezTo>
                    <a:pt x="362" y="2"/>
                    <a:pt x="363" y="3"/>
                    <a:pt x="365" y="5"/>
                  </a:cubicBezTo>
                  <a:cubicBezTo>
                    <a:pt x="445" y="138"/>
                    <a:pt x="445" y="138"/>
                    <a:pt x="445" y="138"/>
                  </a:cubicBezTo>
                  <a:cubicBezTo>
                    <a:pt x="445" y="139"/>
                    <a:pt x="445" y="140"/>
                    <a:pt x="445" y="140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39"/>
                    <a:pt x="25" y="139"/>
                    <a:pt x="25" y="138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3"/>
                    <a:pt x="109" y="1"/>
                    <a:pt x="1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9"/>
                    <a:pt x="1" y="169"/>
                    <a:pt x="1" y="169"/>
                  </a:cubicBezTo>
                  <a:cubicBezTo>
                    <a:pt x="469" y="169"/>
                    <a:pt x="469" y="169"/>
                    <a:pt x="469" y="169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380" y="0"/>
                    <a:pt x="380" y="0"/>
                    <a:pt x="380" y="0"/>
                  </a:cubicBezTo>
                  <a:lnTo>
                    <a:pt x="36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6" name="16">
            <a:extLst>
              <a:ext uri="{FF2B5EF4-FFF2-40B4-BE49-F238E27FC236}">
                <a16:creationId xmlns:a16="http://schemas.microsoft.com/office/drawing/2014/main" xmlns="" id="{DB6B5D7B-6398-47A1-A2D7-E6EAEE9A1D6B}"/>
              </a:ext>
            </a:extLst>
          </p:cNvPr>
          <p:cNvSpPr txBox="1"/>
          <p:nvPr/>
        </p:nvSpPr>
        <p:spPr>
          <a:xfrm>
            <a:off x="1635870" y="4357870"/>
            <a:ext cx="1649320" cy="453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kern="100">
                <a:latin typeface="+mj-ea"/>
                <a:ea typeface="+mj-ea"/>
                <a:cs typeface="仿宋_GB2312" panose="02010609030101010101" pitchFamily="49" charset="-122"/>
              </a:defRPr>
            </a:lvl1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rgbClr val="C00000"/>
                </a:solidFill>
                <a:latin typeface="微软雅黑"/>
                <a:ea typeface="微软雅黑"/>
                <a:cs typeface="+mn-ea"/>
                <a:sym typeface="微软雅黑"/>
              </a:rPr>
              <a:t>毛主席说</a:t>
            </a:r>
            <a:endParaRPr lang="en-US" altLang="zh-CN" sz="2000" b="1" kern="0" dirty="0">
              <a:solidFill>
                <a:srgbClr val="C0000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679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2FBFA68-918B-4000-A42A-0F43072D9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40372" cy="164804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036A681-13B9-4628-B501-39A723F46D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83441"/>
            <a:ext cx="12192000" cy="3863163"/>
          </a:xfrm>
          <a:prstGeom prst="rect">
            <a:avLst/>
          </a:prstGeom>
        </p:spPr>
      </p:pic>
      <p:sp>
        <p:nvSpPr>
          <p:cNvPr id="4" name="平行四边形 3">
            <a:extLst>
              <a:ext uri="{FF2B5EF4-FFF2-40B4-BE49-F238E27FC236}">
                <a16:creationId xmlns:a16="http://schemas.microsoft.com/office/drawing/2014/main" xmlns="" id="{F6DD7F79-965D-4DBE-8B0E-F82C621ECC92}"/>
              </a:ext>
            </a:extLst>
          </p:cNvPr>
          <p:cNvSpPr/>
          <p:nvPr/>
        </p:nvSpPr>
        <p:spPr>
          <a:xfrm>
            <a:off x="2013201" y="3223565"/>
            <a:ext cx="8165597" cy="1269936"/>
          </a:xfrm>
          <a:prstGeom prst="parallelogram">
            <a:avLst>
              <a:gd name="adj" fmla="val 5286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ts val="6700"/>
              </a:lnSpc>
              <a:buSzPct val="80000"/>
              <a:defRPr/>
            </a:pPr>
            <a:r>
              <a:rPr lang="zh-CN" altLang="en-US" sz="4400" kern="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平台舞台搭建好，各级组织责无旁贷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5B1E378F-0C01-4C2E-A0EC-6968D40CF992}"/>
              </a:ext>
            </a:extLst>
          </p:cNvPr>
          <p:cNvCxnSpPr>
            <a:cxnSpLocks/>
          </p:cNvCxnSpPr>
          <p:nvPr/>
        </p:nvCxnSpPr>
        <p:spPr>
          <a:xfrm>
            <a:off x="4632326" y="1543438"/>
            <a:ext cx="0" cy="132080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1000">
                  <a:srgbClr val="C00000"/>
                </a:gs>
                <a:gs pos="86000">
                  <a:srgbClr val="C00000">
                    <a:alpha val="0"/>
                  </a:srgbClr>
                </a:gs>
              </a:gsLst>
              <a:lin ang="4800000" scaled="0"/>
              <a:tileRect/>
            </a:gradFill>
            <a:prstDash val="solid"/>
            <a:miter lim="800000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4D3493DB-F264-4077-86E0-AD73057D25A7}"/>
              </a:ext>
            </a:extLst>
          </p:cNvPr>
          <p:cNvCxnSpPr>
            <a:cxnSpLocks/>
          </p:cNvCxnSpPr>
          <p:nvPr/>
        </p:nvCxnSpPr>
        <p:spPr>
          <a:xfrm>
            <a:off x="4175126" y="1759338"/>
            <a:ext cx="3657600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1000">
                  <a:srgbClr val="C00000"/>
                </a:gs>
                <a:gs pos="86000">
                  <a:srgbClr val="C00000">
                    <a:alpha val="0"/>
                  </a:srgbClr>
                </a:gs>
              </a:gsLst>
              <a:lin ang="4800000" scaled="0"/>
              <a:tileRect/>
            </a:gra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D472C2A6-1AFB-4B81-B30F-3F59230357DC}"/>
              </a:ext>
            </a:extLst>
          </p:cNvPr>
          <p:cNvCxnSpPr>
            <a:cxnSpLocks/>
          </p:cNvCxnSpPr>
          <p:nvPr/>
        </p:nvCxnSpPr>
        <p:spPr>
          <a:xfrm flipH="1">
            <a:off x="4454525" y="2559438"/>
            <a:ext cx="3657600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1000">
                  <a:srgbClr val="C00000"/>
                </a:gs>
                <a:gs pos="86000">
                  <a:srgbClr val="C00000">
                    <a:alpha val="0"/>
                  </a:srgbClr>
                </a:gs>
              </a:gsLst>
              <a:lin ang="48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8" name="平行四边形 7">
            <a:extLst>
              <a:ext uri="{FF2B5EF4-FFF2-40B4-BE49-F238E27FC236}">
                <a16:creationId xmlns:a16="http://schemas.microsoft.com/office/drawing/2014/main" xmlns="" id="{C83015EF-8FF3-433C-B3B2-816A009AA06C}"/>
              </a:ext>
            </a:extLst>
          </p:cNvPr>
          <p:cNvSpPr/>
          <p:nvPr/>
        </p:nvSpPr>
        <p:spPr>
          <a:xfrm>
            <a:off x="4346575" y="1530738"/>
            <a:ext cx="3848100" cy="1269936"/>
          </a:xfrm>
          <a:prstGeom prst="parallelogram">
            <a:avLst>
              <a:gd name="adj" fmla="val 5286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7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第</a:t>
            </a:r>
            <a:r>
              <a:rPr lang="zh-CN" altLang="en-US" sz="4800" kern="0" dirty="0">
                <a:blipFill>
                  <a:blip r:embed="rId5"/>
                  <a:stretch>
                    <a:fillRect/>
                  </a:stretch>
                </a:blipFill>
                <a:latin typeface="微软雅黑"/>
                <a:ea typeface="微软雅黑"/>
                <a:sym typeface="微软雅黑"/>
              </a:rPr>
              <a:t>三</a:t>
            </a: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部分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blipFill>
                <a:blip r:embed="rId5"/>
                <a:stretch>
                  <a:fillRect/>
                </a:stretch>
              </a:blip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9C3545E2-5F92-4833-BFB3-24CFC90275AB}"/>
              </a:ext>
            </a:extLst>
          </p:cNvPr>
          <p:cNvCxnSpPr>
            <a:cxnSpLocks/>
          </p:cNvCxnSpPr>
          <p:nvPr/>
        </p:nvCxnSpPr>
        <p:spPr>
          <a:xfrm flipV="1">
            <a:off x="7832726" y="1530738"/>
            <a:ext cx="0" cy="132080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1000">
                  <a:srgbClr val="C00000"/>
                </a:gs>
                <a:gs pos="86000">
                  <a:srgbClr val="C00000">
                    <a:alpha val="0"/>
                  </a:srgbClr>
                </a:gs>
              </a:gsLst>
              <a:lin ang="48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9EA919FE-6C71-479B-A1E0-BB8E1AD0AD19}"/>
              </a:ext>
            </a:extLst>
          </p:cNvPr>
          <p:cNvSpPr txBox="1"/>
          <p:nvPr/>
        </p:nvSpPr>
        <p:spPr>
          <a:xfrm>
            <a:off x="5400523" y="2523811"/>
            <a:ext cx="139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7798">
              <a:defRPr/>
            </a:pPr>
            <a:r>
              <a:rPr lang="zh-CN" altLang="en-US" sz="28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PART  THREE</a:t>
            </a:r>
            <a:endParaRPr lang="zh-CN" altLang="en-US" sz="2800" dirty="0">
              <a:solidFill>
                <a:srgbClr val="C00000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497EB92-144C-4EE5-ACFE-E5E0D57D0F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5762" y="605554"/>
            <a:ext cx="1669312" cy="15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2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2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1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079B8F3-34D8-456A-B039-1E3AABC5E787}"/>
              </a:ext>
            </a:extLst>
          </p:cNvPr>
          <p:cNvGrpSpPr/>
          <p:nvPr/>
        </p:nvGrpSpPr>
        <p:grpSpPr>
          <a:xfrm>
            <a:off x="1083498" y="2567228"/>
            <a:ext cx="10183090" cy="268253"/>
            <a:chOff x="-921141" y="3091656"/>
            <a:chExt cx="10184416" cy="26828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25B230FF-1AC0-40C2-96FD-569EBA430405}"/>
                </a:ext>
              </a:extLst>
            </p:cNvPr>
            <p:cNvGrpSpPr/>
            <p:nvPr/>
          </p:nvGrpSpPr>
          <p:grpSpPr>
            <a:xfrm>
              <a:off x="-921141" y="3225800"/>
              <a:ext cx="10184416" cy="0"/>
              <a:chOff x="-921141" y="3225800"/>
              <a:chExt cx="10184416" cy="0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5B3DFF34-511C-4228-BC3D-3C69CE70924C}"/>
                  </a:ext>
                </a:extLst>
              </p:cNvPr>
              <p:cNvCxnSpPr/>
              <p:nvPr/>
            </p:nvCxnSpPr>
            <p:spPr>
              <a:xfrm>
                <a:off x="-921141" y="3225800"/>
                <a:ext cx="44124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977F0331-08C0-4EBC-B13E-C2158082C246}"/>
                  </a:ext>
                </a:extLst>
              </p:cNvPr>
              <p:cNvCxnSpPr/>
              <p:nvPr/>
            </p:nvCxnSpPr>
            <p:spPr>
              <a:xfrm>
                <a:off x="4851386" y="3225800"/>
                <a:ext cx="44118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BC424E03-1449-4444-A0C5-CB58F7850223}"/>
                </a:ext>
              </a:extLst>
            </p:cNvPr>
            <p:cNvGrpSpPr/>
            <p:nvPr/>
          </p:nvGrpSpPr>
          <p:grpSpPr>
            <a:xfrm>
              <a:off x="3688952" y="3091656"/>
              <a:ext cx="964782" cy="268288"/>
              <a:chOff x="3771104" y="3091656"/>
              <a:chExt cx="964782" cy="268288"/>
            </a:xfrm>
          </p:grpSpPr>
          <p:sp>
            <p:nvSpPr>
              <p:cNvPr id="5" name="星形: 五角 9">
                <a:extLst>
                  <a:ext uri="{FF2B5EF4-FFF2-40B4-BE49-F238E27FC236}">
                    <a16:creationId xmlns:a16="http://schemas.microsoft.com/office/drawing/2014/main" xmlns="" id="{20EE90FD-B5AA-4385-9912-FAC8A7B371E6}"/>
                  </a:ext>
                </a:extLst>
              </p:cNvPr>
              <p:cNvSpPr/>
              <p:nvPr/>
            </p:nvSpPr>
            <p:spPr>
              <a:xfrm>
                <a:off x="4123719" y="3091656"/>
                <a:ext cx="268288" cy="268288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" name="星形: 五角 10">
                <a:extLst>
                  <a:ext uri="{FF2B5EF4-FFF2-40B4-BE49-F238E27FC236}">
                    <a16:creationId xmlns:a16="http://schemas.microsoft.com/office/drawing/2014/main" xmlns="" id="{088090CB-CF24-4C47-8058-8DD68E8888B2}"/>
                  </a:ext>
                </a:extLst>
              </p:cNvPr>
              <p:cNvSpPr/>
              <p:nvPr/>
            </p:nvSpPr>
            <p:spPr>
              <a:xfrm>
                <a:off x="3918929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7" name="星形: 五角 11">
                <a:extLst>
                  <a:ext uri="{FF2B5EF4-FFF2-40B4-BE49-F238E27FC236}">
                    <a16:creationId xmlns:a16="http://schemas.microsoft.com/office/drawing/2014/main" xmlns="" id="{5F08B86C-463B-48F8-A112-057ACDD33E12}"/>
                  </a:ext>
                </a:extLst>
              </p:cNvPr>
              <p:cNvSpPr/>
              <p:nvPr/>
            </p:nvSpPr>
            <p:spPr>
              <a:xfrm>
                <a:off x="4432885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星形: 五角 12">
                <a:extLst>
                  <a:ext uri="{FF2B5EF4-FFF2-40B4-BE49-F238E27FC236}">
                    <a16:creationId xmlns:a16="http://schemas.microsoft.com/office/drawing/2014/main" xmlns="" id="{18513EFD-DD0F-40D6-BE84-83464F0E3225}"/>
                  </a:ext>
                </a:extLst>
              </p:cNvPr>
              <p:cNvSpPr/>
              <p:nvPr/>
            </p:nvSpPr>
            <p:spPr>
              <a:xfrm>
                <a:off x="4633307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" name="星形: 五角 13">
                <a:extLst>
                  <a:ext uri="{FF2B5EF4-FFF2-40B4-BE49-F238E27FC236}">
                    <a16:creationId xmlns:a16="http://schemas.microsoft.com/office/drawing/2014/main" xmlns="" id="{E6E4EE5C-70E0-4348-9E0F-78C92E93C41A}"/>
                  </a:ext>
                </a:extLst>
              </p:cNvPr>
              <p:cNvSpPr/>
              <p:nvPr/>
            </p:nvSpPr>
            <p:spPr>
              <a:xfrm>
                <a:off x="3771104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6A0E7EE-E187-41E0-8CC8-71418F888881}"/>
              </a:ext>
            </a:extLst>
          </p:cNvPr>
          <p:cNvSpPr/>
          <p:nvPr/>
        </p:nvSpPr>
        <p:spPr>
          <a:xfrm>
            <a:off x="1390725" y="1940455"/>
            <a:ext cx="9495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青年干部是</a:t>
            </a:r>
            <a:r>
              <a:rPr lang="en-US" altLang="zh-CN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XX</a:t>
            </a: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事业的未来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25F410E-E430-4A7D-9374-75EFC8528EAD}"/>
              </a:ext>
            </a:extLst>
          </p:cNvPr>
          <p:cNvSpPr/>
          <p:nvPr/>
        </p:nvSpPr>
        <p:spPr>
          <a:xfrm>
            <a:off x="5848703" y="3429000"/>
            <a:ext cx="46551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近年来，我每年都同新招录的干部座谈，讲形势，提要求，目的就是为了促进青年干部健康成长。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各级组织也要从</a:t>
            </a:r>
            <a:r>
              <a:rPr lang="en-US" altLang="zh-CN" dirty="0">
                <a:latin typeface="微软雅黑"/>
                <a:ea typeface="微软雅黑"/>
                <a:cs typeface="+mn-ea"/>
                <a:sym typeface="微软雅黑"/>
              </a:rPr>
              <a:t>XX</a:t>
            </a: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事业发展的高度重视青年干部工作，承担起促进青年干部成长的责任。</a:t>
            </a:r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xmlns="" id="{D1668E4F-48F5-4167-8533-874DF47FE278}"/>
              </a:ext>
            </a:extLst>
          </p:cNvPr>
          <p:cNvSpPr>
            <a:spLocks/>
          </p:cNvSpPr>
          <p:nvPr/>
        </p:nvSpPr>
        <p:spPr bwMode="auto">
          <a:xfrm>
            <a:off x="2177599" y="3159994"/>
            <a:ext cx="2223666" cy="2728404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14400">
              <a:defRPr/>
            </a:pPr>
            <a:endParaRPr lang="zh-CN" altLang="en-US">
              <a:solidFill>
                <a:srgbClr val="A1175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604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4B622D84-E610-4AF6-9633-5991F4588F3A}"/>
              </a:ext>
            </a:extLst>
          </p:cNvPr>
          <p:cNvGrpSpPr/>
          <p:nvPr/>
        </p:nvGrpSpPr>
        <p:grpSpPr>
          <a:xfrm>
            <a:off x="997527" y="2058444"/>
            <a:ext cx="10183090" cy="268253"/>
            <a:chOff x="-921141" y="3091656"/>
            <a:chExt cx="10184416" cy="26828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DE24BD97-DFF9-4916-9E8F-E7D20DDDC67D}"/>
                </a:ext>
              </a:extLst>
            </p:cNvPr>
            <p:cNvGrpSpPr/>
            <p:nvPr/>
          </p:nvGrpSpPr>
          <p:grpSpPr>
            <a:xfrm>
              <a:off x="-921141" y="3225800"/>
              <a:ext cx="10184416" cy="0"/>
              <a:chOff x="-921141" y="3225800"/>
              <a:chExt cx="10184416" cy="0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xmlns="" id="{47798D7C-7FE8-4068-9CC0-80897198E765}"/>
                  </a:ext>
                </a:extLst>
              </p:cNvPr>
              <p:cNvCxnSpPr/>
              <p:nvPr/>
            </p:nvCxnSpPr>
            <p:spPr>
              <a:xfrm>
                <a:off x="-921141" y="3225800"/>
                <a:ext cx="44124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xmlns="" id="{4B9E6AB8-02B1-482A-85D4-79FAB6B32ACC}"/>
                  </a:ext>
                </a:extLst>
              </p:cNvPr>
              <p:cNvCxnSpPr/>
              <p:nvPr/>
            </p:nvCxnSpPr>
            <p:spPr>
              <a:xfrm>
                <a:off x="4851386" y="3225800"/>
                <a:ext cx="44118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5C453B2E-E692-48E5-A422-7C2D8134D0A0}"/>
                </a:ext>
              </a:extLst>
            </p:cNvPr>
            <p:cNvGrpSpPr/>
            <p:nvPr/>
          </p:nvGrpSpPr>
          <p:grpSpPr>
            <a:xfrm>
              <a:off x="3688952" y="3091656"/>
              <a:ext cx="964782" cy="268288"/>
              <a:chOff x="3771104" y="3091656"/>
              <a:chExt cx="964782" cy="268288"/>
            </a:xfrm>
          </p:grpSpPr>
          <p:sp>
            <p:nvSpPr>
              <p:cNvPr id="25" name="星形: 五角 9">
                <a:extLst>
                  <a:ext uri="{FF2B5EF4-FFF2-40B4-BE49-F238E27FC236}">
                    <a16:creationId xmlns:a16="http://schemas.microsoft.com/office/drawing/2014/main" xmlns="" id="{C775A1D6-BF35-46E7-BA94-2FE50FCF1099}"/>
                  </a:ext>
                </a:extLst>
              </p:cNvPr>
              <p:cNvSpPr/>
              <p:nvPr/>
            </p:nvSpPr>
            <p:spPr>
              <a:xfrm>
                <a:off x="4123719" y="3091656"/>
                <a:ext cx="268288" cy="268288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6" name="星形: 五角 10">
                <a:extLst>
                  <a:ext uri="{FF2B5EF4-FFF2-40B4-BE49-F238E27FC236}">
                    <a16:creationId xmlns:a16="http://schemas.microsoft.com/office/drawing/2014/main" xmlns="" id="{869624C3-307F-4019-A64C-C46E9A5ACC43}"/>
                  </a:ext>
                </a:extLst>
              </p:cNvPr>
              <p:cNvSpPr/>
              <p:nvPr/>
            </p:nvSpPr>
            <p:spPr>
              <a:xfrm>
                <a:off x="3918929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7" name="星形: 五角 11">
                <a:extLst>
                  <a:ext uri="{FF2B5EF4-FFF2-40B4-BE49-F238E27FC236}">
                    <a16:creationId xmlns:a16="http://schemas.microsoft.com/office/drawing/2014/main" xmlns="" id="{FB8770DB-B87A-498F-BCF6-9F898DAEA072}"/>
                  </a:ext>
                </a:extLst>
              </p:cNvPr>
              <p:cNvSpPr/>
              <p:nvPr/>
            </p:nvSpPr>
            <p:spPr>
              <a:xfrm>
                <a:off x="4432885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8" name="星形: 五角 12">
                <a:extLst>
                  <a:ext uri="{FF2B5EF4-FFF2-40B4-BE49-F238E27FC236}">
                    <a16:creationId xmlns:a16="http://schemas.microsoft.com/office/drawing/2014/main" xmlns="" id="{61FF07CA-B370-43A9-AFAF-30872B78062E}"/>
                  </a:ext>
                </a:extLst>
              </p:cNvPr>
              <p:cNvSpPr/>
              <p:nvPr/>
            </p:nvSpPr>
            <p:spPr>
              <a:xfrm>
                <a:off x="4633307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9" name="星形: 五角 13">
                <a:extLst>
                  <a:ext uri="{FF2B5EF4-FFF2-40B4-BE49-F238E27FC236}">
                    <a16:creationId xmlns:a16="http://schemas.microsoft.com/office/drawing/2014/main" xmlns="" id="{BA3AEDE6-E17C-45E4-A7A8-D32E2A819356}"/>
                  </a:ext>
                </a:extLst>
              </p:cNvPr>
              <p:cNvSpPr/>
              <p:nvPr/>
            </p:nvSpPr>
            <p:spPr>
              <a:xfrm>
                <a:off x="3771104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30952E41-0838-4A6B-869F-7A2D18DD9C73}"/>
              </a:ext>
            </a:extLst>
          </p:cNvPr>
          <p:cNvSpPr/>
          <p:nvPr/>
        </p:nvSpPr>
        <p:spPr>
          <a:xfrm>
            <a:off x="1961107" y="1535224"/>
            <a:ext cx="8269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（一）在政治上要给机会、搭舞台</a:t>
            </a: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xmlns="" id="{107DCF2F-5F9E-43F7-8B35-1CAD9D2AE686}"/>
              </a:ext>
            </a:extLst>
          </p:cNvPr>
          <p:cNvSpPr/>
          <p:nvPr/>
        </p:nvSpPr>
        <p:spPr>
          <a:xfrm>
            <a:off x="1264710" y="2778872"/>
            <a:ext cx="9780568" cy="1208746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rgbClr val="D6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AEC43D6F-8BB2-442C-8C22-04010474E866}"/>
              </a:ext>
            </a:extLst>
          </p:cNvPr>
          <p:cNvGrpSpPr/>
          <p:nvPr/>
        </p:nvGrpSpPr>
        <p:grpSpPr>
          <a:xfrm>
            <a:off x="1264710" y="2581664"/>
            <a:ext cx="7942417" cy="394606"/>
            <a:chOff x="-1282925" y="1136160"/>
            <a:chExt cx="5389842" cy="295954"/>
          </a:xfrm>
        </p:grpSpPr>
        <p:sp>
          <p:nvSpPr>
            <p:cNvPr id="35" name="矩形: 折角 34">
              <a:extLst>
                <a:ext uri="{FF2B5EF4-FFF2-40B4-BE49-F238E27FC236}">
                  <a16:creationId xmlns:a16="http://schemas.microsoft.com/office/drawing/2014/main" xmlns="" id="{7A222D5D-1F79-428C-B687-1000B81B2919}"/>
                </a:ext>
              </a:extLst>
            </p:cNvPr>
            <p:cNvSpPr/>
            <p:nvPr/>
          </p:nvSpPr>
          <p:spPr>
            <a:xfrm>
              <a:off x="-1282925" y="1136160"/>
              <a:ext cx="5389842" cy="295954"/>
            </a:xfrm>
            <a:prstGeom prst="foldedCorner">
              <a:avLst>
                <a:gd name="adj" fmla="val 31045"/>
              </a:avLst>
            </a:prstGeom>
            <a:solidFill>
              <a:srgbClr val="D6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6" name="文本框 5">
              <a:extLst>
                <a:ext uri="{FF2B5EF4-FFF2-40B4-BE49-F238E27FC236}">
                  <a16:creationId xmlns:a16="http://schemas.microsoft.com/office/drawing/2014/main" xmlns="" id="{F7AA2AA7-CAC9-46F6-876D-84CEF9C665C5}"/>
                </a:ext>
              </a:extLst>
            </p:cNvPr>
            <p:cNvSpPr txBox="1"/>
            <p:nvPr/>
          </p:nvSpPr>
          <p:spPr>
            <a:xfrm>
              <a:off x="-1253986" y="1143061"/>
              <a:ext cx="4959317" cy="276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微软雅黑"/>
                </a:rPr>
                <a:t>最好地培养就是使用。</a:t>
              </a:r>
            </a:p>
          </p:txBody>
        </p:sp>
      </p:grpSp>
      <p:sp>
        <p:nvSpPr>
          <p:cNvPr id="37" name="TextBox 20">
            <a:extLst>
              <a:ext uri="{FF2B5EF4-FFF2-40B4-BE49-F238E27FC236}">
                <a16:creationId xmlns:a16="http://schemas.microsoft.com/office/drawing/2014/main" xmlns="" id="{4376906F-EA6C-4ECD-B73F-5D9FB07C2538}"/>
              </a:ext>
            </a:extLst>
          </p:cNvPr>
          <p:cNvSpPr txBox="1"/>
          <p:nvPr/>
        </p:nvSpPr>
        <p:spPr>
          <a:xfrm>
            <a:off x="1333111" y="3009381"/>
            <a:ext cx="1003073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80990" indent="-380990">
              <a:lnSpc>
                <a:spcPct val="150000"/>
              </a:lnSpc>
              <a:buClr>
                <a:srgbClr val="E20000"/>
              </a:buClr>
              <a:buFont typeface="Arial" panose="020B0604020202020204" pitchFamily="34" charset="0"/>
              <a:buChar char="•"/>
              <a:defRPr sz="1400">
                <a:latin typeface="+mn-ea"/>
              </a:defRPr>
            </a:lvl1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自</a:t>
            </a:r>
            <a:r>
              <a:rPr lang="en-US" altLang="zh-CN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20XX</a:t>
            </a: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年以来，全局共招录</a:t>
            </a:r>
            <a:r>
              <a:rPr lang="en-US" altLang="zh-CN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XX</a:t>
            </a: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名青年干部，从根本上改善了干部队伍的结构，为</a:t>
            </a:r>
            <a:r>
              <a:rPr lang="en-US" altLang="zh-CN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XX</a:t>
            </a: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事业发展注入了活力。</a:t>
            </a:r>
          </a:p>
          <a:p>
            <a:pPr marL="0" indent="0">
              <a:buNone/>
            </a:pP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目前，这批干部已有</a:t>
            </a:r>
            <a:r>
              <a:rPr lang="en-US" altLang="zh-CN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X</a:t>
            </a: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人走上县市局领导岗位，</a:t>
            </a:r>
            <a:r>
              <a:rPr lang="en-US" altLang="zh-CN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X</a:t>
            </a: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人走上副科级领导岗位，一批干部成长为单位的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xmlns="" id="{0454B6AA-6520-4D71-AEC9-7016FC04C061}"/>
              </a:ext>
            </a:extLst>
          </p:cNvPr>
          <p:cNvSpPr/>
          <p:nvPr/>
        </p:nvSpPr>
        <p:spPr>
          <a:xfrm>
            <a:off x="1264710" y="4670302"/>
            <a:ext cx="9780568" cy="1208746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rgbClr val="D6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032BDA9E-F35F-4E06-8EEC-C165F21B3AF8}"/>
              </a:ext>
            </a:extLst>
          </p:cNvPr>
          <p:cNvGrpSpPr/>
          <p:nvPr/>
        </p:nvGrpSpPr>
        <p:grpSpPr>
          <a:xfrm>
            <a:off x="1264710" y="4473094"/>
            <a:ext cx="7942417" cy="394606"/>
            <a:chOff x="-1282925" y="1136160"/>
            <a:chExt cx="5389842" cy="295954"/>
          </a:xfrm>
        </p:grpSpPr>
        <p:sp>
          <p:nvSpPr>
            <p:cNvPr id="40" name="矩形: 折角 39">
              <a:extLst>
                <a:ext uri="{FF2B5EF4-FFF2-40B4-BE49-F238E27FC236}">
                  <a16:creationId xmlns:a16="http://schemas.microsoft.com/office/drawing/2014/main" xmlns="" id="{C9C10662-64FB-4D9D-885D-E599123A8547}"/>
                </a:ext>
              </a:extLst>
            </p:cNvPr>
            <p:cNvSpPr/>
            <p:nvPr/>
          </p:nvSpPr>
          <p:spPr>
            <a:xfrm>
              <a:off x="-1282925" y="1136160"/>
              <a:ext cx="5389842" cy="295954"/>
            </a:xfrm>
            <a:prstGeom prst="foldedCorner">
              <a:avLst>
                <a:gd name="adj" fmla="val 31045"/>
              </a:avLst>
            </a:prstGeom>
            <a:solidFill>
              <a:srgbClr val="D6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1" name="文本框 5">
              <a:extLst>
                <a:ext uri="{FF2B5EF4-FFF2-40B4-BE49-F238E27FC236}">
                  <a16:creationId xmlns:a16="http://schemas.microsoft.com/office/drawing/2014/main" xmlns="" id="{D07A1627-822B-406C-B10C-570E1BD7259D}"/>
                </a:ext>
              </a:extLst>
            </p:cNvPr>
            <p:cNvSpPr txBox="1"/>
            <p:nvPr/>
          </p:nvSpPr>
          <p:spPr>
            <a:xfrm>
              <a:off x="-1253986" y="1143061"/>
              <a:ext cx="4959317" cy="276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微软雅黑"/>
                </a:rPr>
                <a:t>业务骨干</a:t>
              </a:r>
            </a:p>
          </p:txBody>
        </p:sp>
      </p:grpSp>
      <p:sp>
        <p:nvSpPr>
          <p:cNvPr id="42" name="TextBox 20">
            <a:extLst>
              <a:ext uri="{FF2B5EF4-FFF2-40B4-BE49-F238E27FC236}">
                <a16:creationId xmlns:a16="http://schemas.microsoft.com/office/drawing/2014/main" xmlns="" id="{249F6EDE-CCEF-4DEB-A3EB-59960C6D6E21}"/>
              </a:ext>
            </a:extLst>
          </p:cNvPr>
          <p:cNvSpPr txBox="1"/>
          <p:nvPr/>
        </p:nvSpPr>
        <p:spPr>
          <a:xfrm>
            <a:off x="1333111" y="4929014"/>
            <a:ext cx="978056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80990" indent="-380990">
              <a:lnSpc>
                <a:spcPct val="150000"/>
              </a:lnSpc>
              <a:buClr>
                <a:srgbClr val="E20000"/>
              </a:buClr>
              <a:buFont typeface="Arial" panose="020B0604020202020204" pitchFamily="34" charset="0"/>
              <a:buChar char="•"/>
              <a:defRPr sz="1400">
                <a:latin typeface="+mn-ea"/>
              </a:defRPr>
            </a:lvl1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今后，使用力度还要加大，系统上下要形成关心年轻干部、爱护年轻干部、理解年轻干部、重用年轻干部的浓厚氛围，让年轻干部锻炼有机会，干事有舞台。</a:t>
            </a:r>
          </a:p>
        </p:txBody>
      </p:sp>
    </p:spTree>
    <p:extLst>
      <p:ext uri="{BB962C8B-B14F-4D97-AF65-F5344CB8AC3E}">
        <p14:creationId xmlns:p14="http://schemas.microsoft.com/office/powerpoint/2010/main" val="17633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7" grpId="0"/>
      <p:bldP spid="38" grpId="0" animBg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EB29D32-B865-46B4-B1C3-7D0A02EB265E}"/>
              </a:ext>
            </a:extLst>
          </p:cNvPr>
          <p:cNvGrpSpPr/>
          <p:nvPr/>
        </p:nvGrpSpPr>
        <p:grpSpPr>
          <a:xfrm>
            <a:off x="997527" y="2483747"/>
            <a:ext cx="10183090" cy="268253"/>
            <a:chOff x="-921141" y="3091656"/>
            <a:chExt cx="10184416" cy="26828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E56B9100-3CE9-4E46-BBCF-777514677A03}"/>
                </a:ext>
              </a:extLst>
            </p:cNvPr>
            <p:cNvGrpSpPr/>
            <p:nvPr/>
          </p:nvGrpSpPr>
          <p:grpSpPr>
            <a:xfrm>
              <a:off x="-921141" y="3225800"/>
              <a:ext cx="10184416" cy="0"/>
              <a:chOff x="-921141" y="3225800"/>
              <a:chExt cx="10184416" cy="0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AEFA6BC8-C7AD-426F-A83C-DE17048E993A}"/>
                  </a:ext>
                </a:extLst>
              </p:cNvPr>
              <p:cNvCxnSpPr/>
              <p:nvPr/>
            </p:nvCxnSpPr>
            <p:spPr>
              <a:xfrm>
                <a:off x="-921141" y="3225800"/>
                <a:ext cx="44124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72248E0F-5964-4338-95F8-D044CB68E441}"/>
                  </a:ext>
                </a:extLst>
              </p:cNvPr>
              <p:cNvCxnSpPr/>
              <p:nvPr/>
            </p:nvCxnSpPr>
            <p:spPr>
              <a:xfrm>
                <a:off x="4851386" y="3225800"/>
                <a:ext cx="44118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EB95EDAF-5236-4043-8601-B5BE4071212F}"/>
                </a:ext>
              </a:extLst>
            </p:cNvPr>
            <p:cNvGrpSpPr/>
            <p:nvPr/>
          </p:nvGrpSpPr>
          <p:grpSpPr>
            <a:xfrm>
              <a:off x="3688952" y="3091656"/>
              <a:ext cx="964782" cy="268288"/>
              <a:chOff x="3771104" y="3091656"/>
              <a:chExt cx="964782" cy="268288"/>
            </a:xfrm>
          </p:grpSpPr>
          <p:sp>
            <p:nvSpPr>
              <p:cNvPr id="5" name="星形: 五角 9">
                <a:extLst>
                  <a:ext uri="{FF2B5EF4-FFF2-40B4-BE49-F238E27FC236}">
                    <a16:creationId xmlns:a16="http://schemas.microsoft.com/office/drawing/2014/main" xmlns="" id="{60CD016F-8A43-4B55-888F-F19902E66EFA}"/>
                  </a:ext>
                </a:extLst>
              </p:cNvPr>
              <p:cNvSpPr/>
              <p:nvPr/>
            </p:nvSpPr>
            <p:spPr>
              <a:xfrm>
                <a:off x="4123719" y="3091656"/>
                <a:ext cx="268288" cy="268288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" name="星形: 五角 10">
                <a:extLst>
                  <a:ext uri="{FF2B5EF4-FFF2-40B4-BE49-F238E27FC236}">
                    <a16:creationId xmlns:a16="http://schemas.microsoft.com/office/drawing/2014/main" xmlns="" id="{BE78EB1B-CBA3-4FA2-8031-1247CE65A3A0}"/>
                  </a:ext>
                </a:extLst>
              </p:cNvPr>
              <p:cNvSpPr/>
              <p:nvPr/>
            </p:nvSpPr>
            <p:spPr>
              <a:xfrm>
                <a:off x="3918929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7" name="星形: 五角 11">
                <a:extLst>
                  <a:ext uri="{FF2B5EF4-FFF2-40B4-BE49-F238E27FC236}">
                    <a16:creationId xmlns:a16="http://schemas.microsoft.com/office/drawing/2014/main" xmlns="" id="{B54A7961-40E5-48A7-BD64-14D223F885D8}"/>
                  </a:ext>
                </a:extLst>
              </p:cNvPr>
              <p:cNvSpPr/>
              <p:nvPr/>
            </p:nvSpPr>
            <p:spPr>
              <a:xfrm>
                <a:off x="4432885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星形: 五角 12">
                <a:extLst>
                  <a:ext uri="{FF2B5EF4-FFF2-40B4-BE49-F238E27FC236}">
                    <a16:creationId xmlns:a16="http://schemas.microsoft.com/office/drawing/2014/main" xmlns="" id="{3C4CD917-6FD1-4530-A83A-E9AB890713B0}"/>
                  </a:ext>
                </a:extLst>
              </p:cNvPr>
              <p:cNvSpPr/>
              <p:nvPr/>
            </p:nvSpPr>
            <p:spPr>
              <a:xfrm>
                <a:off x="4633307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" name="星形: 五角 13">
                <a:extLst>
                  <a:ext uri="{FF2B5EF4-FFF2-40B4-BE49-F238E27FC236}">
                    <a16:creationId xmlns:a16="http://schemas.microsoft.com/office/drawing/2014/main" xmlns="" id="{F4379268-A19F-4F2F-B390-BB3D979AA32D}"/>
                  </a:ext>
                </a:extLst>
              </p:cNvPr>
              <p:cNvSpPr/>
              <p:nvPr/>
            </p:nvSpPr>
            <p:spPr>
              <a:xfrm>
                <a:off x="3771104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3AB4E5F-C2A3-4ADA-AB3C-18528D1AA79A}"/>
              </a:ext>
            </a:extLst>
          </p:cNvPr>
          <p:cNvSpPr/>
          <p:nvPr/>
        </p:nvSpPr>
        <p:spPr>
          <a:xfrm>
            <a:off x="1961107" y="1960527"/>
            <a:ext cx="8269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(</a:t>
            </a: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二</a:t>
            </a:r>
            <a:r>
              <a:rPr lang="en-US" altLang="zh-CN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)</a:t>
            </a: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在工作上要压担子、加责任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D32EA75A-A68E-46E2-A9DC-BC031D39F8BB}"/>
              </a:ext>
            </a:extLst>
          </p:cNvPr>
          <p:cNvSpPr/>
          <p:nvPr/>
        </p:nvSpPr>
        <p:spPr>
          <a:xfrm>
            <a:off x="1264710" y="3204175"/>
            <a:ext cx="9780568" cy="2409816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rgbClr val="D6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A584096A-C28F-4E49-BADA-9B7521AD8996}"/>
              </a:ext>
            </a:extLst>
          </p:cNvPr>
          <p:cNvGrpSpPr/>
          <p:nvPr/>
        </p:nvGrpSpPr>
        <p:grpSpPr>
          <a:xfrm>
            <a:off x="1264710" y="3006967"/>
            <a:ext cx="7942417" cy="394606"/>
            <a:chOff x="-1282925" y="1136160"/>
            <a:chExt cx="5389842" cy="295954"/>
          </a:xfrm>
        </p:grpSpPr>
        <p:sp>
          <p:nvSpPr>
            <p:cNvPr id="15" name="矩形: 折角 14">
              <a:extLst>
                <a:ext uri="{FF2B5EF4-FFF2-40B4-BE49-F238E27FC236}">
                  <a16:creationId xmlns:a16="http://schemas.microsoft.com/office/drawing/2014/main" xmlns="" id="{F9E257C4-CAE6-4184-B73B-C6FDB744DB49}"/>
                </a:ext>
              </a:extLst>
            </p:cNvPr>
            <p:cNvSpPr/>
            <p:nvPr/>
          </p:nvSpPr>
          <p:spPr>
            <a:xfrm>
              <a:off x="-1282925" y="1136160"/>
              <a:ext cx="5389842" cy="295954"/>
            </a:xfrm>
            <a:prstGeom prst="foldedCorner">
              <a:avLst>
                <a:gd name="adj" fmla="val 31045"/>
              </a:avLst>
            </a:prstGeom>
            <a:solidFill>
              <a:srgbClr val="D6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6" name="文本框 5">
              <a:extLst>
                <a:ext uri="{FF2B5EF4-FFF2-40B4-BE49-F238E27FC236}">
                  <a16:creationId xmlns:a16="http://schemas.microsoft.com/office/drawing/2014/main" xmlns="" id="{3C0EBC1A-11D6-47D0-A423-E9991C7D687E}"/>
                </a:ext>
              </a:extLst>
            </p:cNvPr>
            <p:cNvSpPr txBox="1"/>
            <p:nvPr/>
          </p:nvSpPr>
          <p:spPr>
            <a:xfrm>
              <a:off x="-1253986" y="1143061"/>
              <a:ext cx="4959317" cy="276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微软雅黑"/>
                </a:rPr>
                <a:t>高度重视青年干部的锻炼和培养</a:t>
              </a:r>
            </a:p>
          </p:txBody>
        </p:sp>
      </p:grpSp>
      <p:sp>
        <p:nvSpPr>
          <p:cNvPr id="17" name="TextBox 20">
            <a:extLst>
              <a:ext uri="{FF2B5EF4-FFF2-40B4-BE49-F238E27FC236}">
                <a16:creationId xmlns:a16="http://schemas.microsoft.com/office/drawing/2014/main" xmlns="" id="{1E91D8A7-BA82-4DE7-8C84-D0A7A7772C83}"/>
              </a:ext>
            </a:extLst>
          </p:cNvPr>
          <p:cNvSpPr txBox="1"/>
          <p:nvPr/>
        </p:nvSpPr>
        <p:spPr>
          <a:xfrm>
            <a:off x="1988380" y="3710905"/>
            <a:ext cx="7942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80990" indent="-380990">
              <a:lnSpc>
                <a:spcPct val="150000"/>
              </a:lnSpc>
              <a:buClr>
                <a:srgbClr val="E20000"/>
              </a:buClr>
              <a:buFont typeface="Arial" panose="020B0604020202020204" pitchFamily="34" charset="0"/>
              <a:buChar char="•"/>
              <a:defRPr sz="1400">
                <a:latin typeface="+mn-ea"/>
              </a:defRPr>
            </a:lvl1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各单位领导要高度重视青年干部的锻炼和培养，要深入研究每个人的特点，因人而异制订干部培养发展规划，并通过上挂、下派、交流、轮岗等方式，让青年干部“接地气”，在关键岗位、重要岗位、艰苦岗位上，接受磨练、经历风雨、丰富阅历、增长才干。</a:t>
            </a:r>
          </a:p>
        </p:txBody>
      </p:sp>
    </p:spTree>
    <p:extLst>
      <p:ext uri="{BB962C8B-B14F-4D97-AF65-F5344CB8AC3E}">
        <p14:creationId xmlns:p14="http://schemas.microsoft.com/office/powerpoint/2010/main" val="37098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44A4DBCD-E246-4434-BDCB-9F36C36A3DC1}"/>
              </a:ext>
            </a:extLst>
          </p:cNvPr>
          <p:cNvGrpSpPr/>
          <p:nvPr/>
        </p:nvGrpSpPr>
        <p:grpSpPr>
          <a:xfrm>
            <a:off x="997527" y="2058444"/>
            <a:ext cx="10183090" cy="268253"/>
            <a:chOff x="-921141" y="3091656"/>
            <a:chExt cx="10184416" cy="26828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C673BC71-553D-44C4-8012-A96E3F676C66}"/>
                </a:ext>
              </a:extLst>
            </p:cNvPr>
            <p:cNvGrpSpPr/>
            <p:nvPr/>
          </p:nvGrpSpPr>
          <p:grpSpPr>
            <a:xfrm>
              <a:off x="-921141" y="3225800"/>
              <a:ext cx="10184416" cy="0"/>
              <a:chOff x="-921141" y="3225800"/>
              <a:chExt cx="10184416" cy="0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E22E5C6F-77AF-4737-8947-13C98B787B96}"/>
                  </a:ext>
                </a:extLst>
              </p:cNvPr>
              <p:cNvCxnSpPr/>
              <p:nvPr/>
            </p:nvCxnSpPr>
            <p:spPr>
              <a:xfrm>
                <a:off x="-921141" y="3225800"/>
                <a:ext cx="44124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99EED180-51A0-43D6-BE02-E1FB7F632D6F}"/>
                  </a:ext>
                </a:extLst>
              </p:cNvPr>
              <p:cNvCxnSpPr/>
              <p:nvPr/>
            </p:nvCxnSpPr>
            <p:spPr>
              <a:xfrm>
                <a:off x="4851386" y="3225800"/>
                <a:ext cx="44118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77E39F6C-0020-47B3-907D-E2A81DB30498}"/>
                </a:ext>
              </a:extLst>
            </p:cNvPr>
            <p:cNvGrpSpPr/>
            <p:nvPr/>
          </p:nvGrpSpPr>
          <p:grpSpPr>
            <a:xfrm>
              <a:off x="3688952" y="3091656"/>
              <a:ext cx="964782" cy="268288"/>
              <a:chOff x="3771104" y="3091656"/>
              <a:chExt cx="964782" cy="268288"/>
            </a:xfrm>
          </p:grpSpPr>
          <p:sp>
            <p:nvSpPr>
              <p:cNvPr id="5" name="星形: 五角 9">
                <a:extLst>
                  <a:ext uri="{FF2B5EF4-FFF2-40B4-BE49-F238E27FC236}">
                    <a16:creationId xmlns:a16="http://schemas.microsoft.com/office/drawing/2014/main" xmlns="" id="{7706798B-636F-45A9-86CD-D29BBBFA4D27}"/>
                  </a:ext>
                </a:extLst>
              </p:cNvPr>
              <p:cNvSpPr/>
              <p:nvPr/>
            </p:nvSpPr>
            <p:spPr>
              <a:xfrm>
                <a:off x="4123719" y="3091656"/>
                <a:ext cx="268288" cy="268288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" name="星形: 五角 10">
                <a:extLst>
                  <a:ext uri="{FF2B5EF4-FFF2-40B4-BE49-F238E27FC236}">
                    <a16:creationId xmlns:a16="http://schemas.microsoft.com/office/drawing/2014/main" xmlns="" id="{C3689B5D-CA2B-4B3F-A2E8-D30ADE805E38}"/>
                  </a:ext>
                </a:extLst>
              </p:cNvPr>
              <p:cNvSpPr/>
              <p:nvPr/>
            </p:nvSpPr>
            <p:spPr>
              <a:xfrm>
                <a:off x="3918929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7" name="星形: 五角 11">
                <a:extLst>
                  <a:ext uri="{FF2B5EF4-FFF2-40B4-BE49-F238E27FC236}">
                    <a16:creationId xmlns:a16="http://schemas.microsoft.com/office/drawing/2014/main" xmlns="" id="{7B92A5E5-FCB3-4C0D-BA8E-0A31C336A585}"/>
                  </a:ext>
                </a:extLst>
              </p:cNvPr>
              <p:cNvSpPr/>
              <p:nvPr/>
            </p:nvSpPr>
            <p:spPr>
              <a:xfrm>
                <a:off x="4432885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星形: 五角 12">
                <a:extLst>
                  <a:ext uri="{FF2B5EF4-FFF2-40B4-BE49-F238E27FC236}">
                    <a16:creationId xmlns:a16="http://schemas.microsoft.com/office/drawing/2014/main" xmlns="" id="{A88ED68A-0B66-4F02-8E0C-F0D4244CBF93}"/>
                  </a:ext>
                </a:extLst>
              </p:cNvPr>
              <p:cNvSpPr/>
              <p:nvPr/>
            </p:nvSpPr>
            <p:spPr>
              <a:xfrm>
                <a:off x="4633307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" name="星形: 五角 13">
                <a:extLst>
                  <a:ext uri="{FF2B5EF4-FFF2-40B4-BE49-F238E27FC236}">
                    <a16:creationId xmlns:a16="http://schemas.microsoft.com/office/drawing/2014/main" xmlns="" id="{BB18514F-6D41-4F8A-A22E-70E6879A3461}"/>
                  </a:ext>
                </a:extLst>
              </p:cNvPr>
              <p:cNvSpPr/>
              <p:nvPr/>
            </p:nvSpPr>
            <p:spPr>
              <a:xfrm>
                <a:off x="3771104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FBB020EE-61ED-44B4-953C-E8D46C3DF352}"/>
              </a:ext>
            </a:extLst>
          </p:cNvPr>
          <p:cNvSpPr/>
          <p:nvPr/>
        </p:nvSpPr>
        <p:spPr>
          <a:xfrm>
            <a:off x="1961107" y="1535224"/>
            <a:ext cx="8269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（三）在培养上要严管理、强监督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4EA3DBB6-C66C-4D66-BE35-1B598337F58F}"/>
              </a:ext>
            </a:extLst>
          </p:cNvPr>
          <p:cNvSpPr/>
          <p:nvPr/>
        </p:nvSpPr>
        <p:spPr>
          <a:xfrm>
            <a:off x="1264710" y="2778872"/>
            <a:ext cx="9780568" cy="1208746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rgbClr val="D6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19FEDD9B-0336-493E-A5F5-DCD32403B111}"/>
              </a:ext>
            </a:extLst>
          </p:cNvPr>
          <p:cNvGrpSpPr/>
          <p:nvPr/>
        </p:nvGrpSpPr>
        <p:grpSpPr>
          <a:xfrm>
            <a:off x="1264710" y="2581664"/>
            <a:ext cx="7942417" cy="394606"/>
            <a:chOff x="-1282925" y="1136160"/>
            <a:chExt cx="5389842" cy="295954"/>
          </a:xfrm>
        </p:grpSpPr>
        <p:sp>
          <p:nvSpPr>
            <p:cNvPr id="15" name="矩形: 折角 14">
              <a:extLst>
                <a:ext uri="{FF2B5EF4-FFF2-40B4-BE49-F238E27FC236}">
                  <a16:creationId xmlns:a16="http://schemas.microsoft.com/office/drawing/2014/main" xmlns="" id="{DFB86FDC-71A8-4951-B3C9-98F7EA61E28A}"/>
                </a:ext>
              </a:extLst>
            </p:cNvPr>
            <p:cNvSpPr/>
            <p:nvPr/>
          </p:nvSpPr>
          <p:spPr>
            <a:xfrm>
              <a:off x="-1282925" y="1136160"/>
              <a:ext cx="5389842" cy="295954"/>
            </a:xfrm>
            <a:prstGeom prst="foldedCorner">
              <a:avLst>
                <a:gd name="adj" fmla="val 31045"/>
              </a:avLst>
            </a:prstGeom>
            <a:solidFill>
              <a:srgbClr val="D6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6" name="文本框 5">
              <a:extLst>
                <a:ext uri="{FF2B5EF4-FFF2-40B4-BE49-F238E27FC236}">
                  <a16:creationId xmlns:a16="http://schemas.microsoft.com/office/drawing/2014/main" xmlns="" id="{88EBB9A8-B0B2-414F-A7AB-439727EF5576}"/>
                </a:ext>
              </a:extLst>
            </p:cNvPr>
            <p:cNvSpPr txBox="1"/>
            <p:nvPr/>
          </p:nvSpPr>
          <p:spPr>
            <a:xfrm>
              <a:off x="-1253986" y="1143061"/>
              <a:ext cx="4959317" cy="276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微软雅黑"/>
                </a:rPr>
                <a:t>“严是爱，松是害。”</a:t>
              </a:r>
            </a:p>
          </p:txBody>
        </p:sp>
      </p:grpSp>
      <p:sp>
        <p:nvSpPr>
          <p:cNvPr id="17" name="TextBox 20">
            <a:extLst>
              <a:ext uri="{FF2B5EF4-FFF2-40B4-BE49-F238E27FC236}">
                <a16:creationId xmlns:a16="http://schemas.microsoft.com/office/drawing/2014/main" xmlns="" id="{3B2561D2-B950-4E1C-94AB-9D3540BA5EB8}"/>
              </a:ext>
            </a:extLst>
          </p:cNvPr>
          <p:cNvSpPr txBox="1"/>
          <p:nvPr/>
        </p:nvSpPr>
        <p:spPr>
          <a:xfrm>
            <a:off x="1333111" y="3171963"/>
            <a:ext cx="1003073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80990" indent="-380990">
              <a:lnSpc>
                <a:spcPct val="150000"/>
              </a:lnSpc>
              <a:buClr>
                <a:srgbClr val="E20000"/>
              </a:buClr>
              <a:buFont typeface="Arial" panose="020B0604020202020204" pitchFamily="34" charset="0"/>
              <a:buChar char="•"/>
              <a:defRPr sz="1400">
                <a:latin typeface="+mn-ea"/>
              </a:defRPr>
            </a:lvl1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对青年干部，要将重点培养和严格要求有机结合，特别要加强跟踪管理和日常监督。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738E992E-0CDD-42E3-911E-D608E42EC17E}"/>
              </a:ext>
            </a:extLst>
          </p:cNvPr>
          <p:cNvSpPr/>
          <p:nvPr/>
        </p:nvSpPr>
        <p:spPr>
          <a:xfrm>
            <a:off x="1264710" y="4670302"/>
            <a:ext cx="9780568" cy="1208746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rgbClr val="D6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BE673E15-6420-4C28-8FEB-46BD5FB14D35}"/>
              </a:ext>
            </a:extLst>
          </p:cNvPr>
          <p:cNvGrpSpPr/>
          <p:nvPr/>
        </p:nvGrpSpPr>
        <p:grpSpPr>
          <a:xfrm>
            <a:off x="1264710" y="4473094"/>
            <a:ext cx="7942417" cy="394606"/>
            <a:chOff x="-1282925" y="1136160"/>
            <a:chExt cx="5389842" cy="295954"/>
          </a:xfrm>
        </p:grpSpPr>
        <p:sp>
          <p:nvSpPr>
            <p:cNvPr id="20" name="矩形: 折角 19">
              <a:extLst>
                <a:ext uri="{FF2B5EF4-FFF2-40B4-BE49-F238E27FC236}">
                  <a16:creationId xmlns:a16="http://schemas.microsoft.com/office/drawing/2014/main" xmlns="" id="{DB27848A-B8A2-4900-B01D-D09F5ADB0F71}"/>
                </a:ext>
              </a:extLst>
            </p:cNvPr>
            <p:cNvSpPr/>
            <p:nvPr/>
          </p:nvSpPr>
          <p:spPr>
            <a:xfrm>
              <a:off x="-1282925" y="1136160"/>
              <a:ext cx="5389842" cy="295954"/>
            </a:xfrm>
            <a:prstGeom prst="foldedCorner">
              <a:avLst>
                <a:gd name="adj" fmla="val 31045"/>
              </a:avLst>
            </a:prstGeom>
            <a:solidFill>
              <a:srgbClr val="D6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1" name="文本框 5">
              <a:extLst>
                <a:ext uri="{FF2B5EF4-FFF2-40B4-BE49-F238E27FC236}">
                  <a16:creationId xmlns:a16="http://schemas.microsoft.com/office/drawing/2014/main" xmlns="" id="{9F7D54B5-C68D-4CDE-B39C-F80ABE7ED84D}"/>
                </a:ext>
              </a:extLst>
            </p:cNvPr>
            <p:cNvSpPr txBox="1"/>
            <p:nvPr/>
          </p:nvSpPr>
          <p:spPr>
            <a:xfrm>
              <a:off x="-1253986" y="1143061"/>
              <a:ext cx="4959317" cy="276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微软雅黑"/>
                </a:rPr>
                <a:t>对他们可能出现的问题要及时指出来</a:t>
              </a:r>
            </a:p>
          </p:txBody>
        </p:sp>
      </p:grpSp>
      <p:sp>
        <p:nvSpPr>
          <p:cNvPr id="22" name="TextBox 20">
            <a:extLst>
              <a:ext uri="{FF2B5EF4-FFF2-40B4-BE49-F238E27FC236}">
                <a16:creationId xmlns:a16="http://schemas.microsoft.com/office/drawing/2014/main" xmlns="" id="{B11E83D5-275B-4F0E-BB01-33D438A99B68}"/>
              </a:ext>
            </a:extLst>
          </p:cNvPr>
          <p:cNvSpPr txBox="1"/>
          <p:nvPr/>
        </p:nvSpPr>
        <p:spPr>
          <a:xfrm>
            <a:off x="1333111" y="4929014"/>
            <a:ext cx="978056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80990" indent="-380990">
              <a:lnSpc>
                <a:spcPct val="150000"/>
              </a:lnSpc>
              <a:buClr>
                <a:srgbClr val="E20000"/>
              </a:buClr>
              <a:buFont typeface="Arial" panose="020B0604020202020204" pitchFamily="34" charset="0"/>
              <a:buChar char="•"/>
              <a:defRPr sz="1400">
                <a:latin typeface="+mn-ea"/>
              </a:defRPr>
            </a:lvl1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对他们可能出现的问题要及时指出来，一旦发现不良苗头，要及时提醒，严肃批评，加以制止，引导他们沿着正确的道路健康成长。</a:t>
            </a:r>
          </a:p>
        </p:txBody>
      </p:sp>
    </p:spTree>
    <p:extLst>
      <p:ext uri="{BB962C8B-B14F-4D97-AF65-F5344CB8AC3E}">
        <p14:creationId xmlns:p14="http://schemas.microsoft.com/office/powerpoint/2010/main" val="164673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/>
      <p:bldP spid="18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931A5D9-E405-411E-847A-06779146672B}"/>
              </a:ext>
            </a:extLst>
          </p:cNvPr>
          <p:cNvGrpSpPr/>
          <p:nvPr/>
        </p:nvGrpSpPr>
        <p:grpSpPr>
          <a:xfrm>
            <a:off x="997527" y="2483747"/>
            <a:ext cx="10183090" cy="268253"/>
            <a:chOff x="-921141" y="3091656"/>
            <a:chExt cx="10184416" cy="26828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50DF2B87-D6D1-4423-98D0-2F4D701C924B}"/>
                </a:ext>
              </a:extLst>
            </p:cNvPr>
            <p:cNvGrpSpPr/>
            <p:nvPr/>
          </p:nvGrpSpPr>
          <p:grpSpPr>
            <a:xfrm>
              <a:off x="-921141" y="3225800"/>
              <a:ext cx="10184416" cy="0"/>
              <a:chOff x="-921141" y="3225800"/>
              <a:chExt cx="10184416" cy="0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B8791BDD-365B-4C66-96DD-38E6B905853A}"/>
                  </a:ext>
                </a:extLst>
              </p:cNvPr>
              <p:cNvCxnSpPr/>
              <p:nvPr/>
            </p:nvCxnSpPr>
            <p:spPr>
              <a:xfrm>
                <a:off x="-921141" y="3225800"/>
                <a:ext cx="44124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049F13B1-69AB-426D-8492-EFDC4A5C98B3}"/>
                  </a:ext>
                </a:extLst>
              </p:cNvPr>
              <p:cNvCxnSpPr/>
              <p:nvPr/>
            </p:nvCxnSpPr>
            <p:spPr>
              <a:xfrm>
                <a:off x="4851386" y="3225800"/>
                <a:ext cx="44118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7D16FA64-7EA3-4E29-ACFB-A9242F4C3FFC}"/>
                </a:ext>
              </a:extLst>
            </p:cNvPr>
            <p:cNvGrpSpPr/>
            <p:nvPr/>
          </p:nvGrpSpPr>
          <p:grpSpPr>
            <a:xfrm>
              <a:off x="3688952" y="3091656"/>
              <a:ext cx="964782" cy="268288"/>
              <a:chOff x="3771104" y="3091656"/>
              <a:chExt cx="964782" cy="268288"/>
            </a:xfrm>
          </p:grpSpPr>
          <p:sp>
            <p:nvSpPr>
              <p:cNvPr id="5" name="星形: 五角 9">
                <a:extLst>
                  <a:ext uri="{FF2B5EF4-FFF2-40B4-BE49-F238E27FC236}">
                    <a16:creationId xmlns:a16="http://schemas.microsoft.com/office/drawing/2014/main" xmlns="" id="{7F55152C-1739-44FF-9C8A-90ECD477B9AE}"/>
                  </a:ext>
                </a:extLst>
              </p:cNvPr>
              <p:cNvSpPr/>
              <p:nvPr/>
            </p:nvSpPr>
            <p:spPr>
              <a:xfrm>
                <a:off x="4123719" y="3091656"/>
                <a:ext cx="268288" cy="268288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" name="星形: 五角 10">
                <a:extLst>
                  <a:ext uri="{FF2B5EF4-FFF2-40B4-BE49-F238E27FC236}">
                    <a16:creationId xmlns:a16="http://schemas.microsoft.com/office/drawing/2014/main" xmlns="" id="{6770FA46-001E-4AB5-9292-37576793D5AB}"/>
                  </a:ext>
                </a:extLst>
              </p:cNvPr>
              <p:cNvSpPr/>
              <p:nvPr/>
            </p:nvSpPr>
            <p:spPr>
              <a:xfrm>
                <a:off x="3918929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7" name="星形: 五角 11">
                <a:extLst>
                  <a:ext uri="{FF2B5EF4-FFF2-40B4-BE49-F238E27FC236}">
                    <a16:creationId xmlns:a16="http://schemas.microsoft.com/office/drawing/2014/main" xmlns="" id="{76A3955E-A0F8-4DE9-9826-DDE10BE75DF5}"/>
                  </a:ext>
                </a:extLst>
              </p:cNvPr>
              <p:cNvSpPr/>
              <p:nvPr/>
            </p:nvSpPr>
            <p:spPr>
              <a:xfrm>
                <a:off x="4432885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星形: 五角 12">
                <a:extLst>
                  <a:ext uri="{FF2B5EF4-FFF2-40B4-BE49-F238E27FC236}">
                    <a16:creationId xmlns:a16="http://schemas.microsoft.com/office/drawing/2014/main" xmlns="" id="{704AE438-993F-426A-BFA8-3F8E1D8A4608}"/>
                  </a:ext>
                </a:extLst>
              </p:cNvPr>
              <p:cNvSpPr/>
              <p:nvPr/>
            </p:nvSpPr>
            <p:spPr>
              <a:xfrm>
                <a:off x="4633307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" name="星形: 五角 13">
                <a:extLst>
                  <a:ext uri="{FF2B5EF4-FFF2-40B4-BE49-F238E27FC236}">
                    <a16:creationId xmlns:a16="http://schemas.microsoft.com/office/drawing/2014/main" xmlns="" id="{F585C0A8-5D88-4A2D-A783-D5E3A557772B}"/>
                  </a:ext>
                </a:extLst>
              </p:cNvPr>
              <p:cNvSpPr/>
              <p:nvPr/>
            </p:nvSpPr>
            <p:spPr>
              <a:xfrm>
                <a:off x="3771104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A9CB4B1-2E5F-4CC3-814A-963368CD9BA1}"/>
              </a:ext>
            </a:extLst>
          </p:cNvPr>
          <p:cNvSpPr/>
          <p:nvPr/>
        </p:nvSpPr>
        <p:spPr>
          <a:xfrm>
            <a:off x="1961107" y="1960527"/>
            <a:ext cx="8269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(</a:t>
            </a: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四</a:t>
            </a:r>
            <a:r>
              <a:rPr lang="en-US" altLang="zh-CN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)</a:t>
            </a: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在生活上要多关心、多帮助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97492245-AD12-4342-B354-5F08E5E54F4B}"/>
              </a:ext>
            </a:extLst>
          </p:cNvPr>
          <p:cNvSpPr/>
          <p:nvPr/>
        </p:nvSpPr>
        <p:spPr>
          <a:xfrm>
            <a:off x="1264710" y="3204175"/>
            <a:ext cx="9780568" cy="2409816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rgbClr val="D6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BEBC4C2-5ABB-4494-AA11-E6806AB91DC2}"/>
              </a:ext>
            </a:extLst>
          </p:cNvPr>
          <p:cNvGrpSpPr/>
          <p:nvPr/>
        </p:nvGrpSpPr>
        <p:grpSpPr>
          <a:xfrm>
            <a:off x="1264710" y="3006967"/>
            <a:ext cx="7942417" cy="394606"/>
            <a:chOff x="-1282925" y="1136160"/>
            <a:chExt cx="5389842" cy="295954"/>
          </a:xfrm>
        </p:grpSpPr>
        <p:sp>
          <p:nvSpPr>
            <p:cNvPr id="15" name="矩形: 折角 14">
              <a:extLst>
                <a:ext uri="{FF2B5EF4-FFF2-40B4-BE49-F238E27FC236}">
                  <a16:creationId xmlns:a16="http://schemas.microsoft.com/office/drawing/2014/main" xmlns="" id="{782374CE-8B8C-499A-B929-E76975339F99}"/>
                </a:ext>
              </a:extLst>
            </p:cNvPr>
            <p:cNvSpPr/>
            <p:nvPr/>
          </p:nvSpPr>
          <p:spPr>
            <a:xfrm>
              <a:off x="-1282925" y="1136160"/>
              <a:ext cx="5389842" cy="295954"/>
            </a:xfrm>
            <a:prstGeom prst="foldedCorner">
              <a:avLst>
                <a:gd name="adj" fmla="val 31045"/>
              </a:avLst>
            </a:prstGeom>
            <a:solidFill>
              <a:srgbClr val="D6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6" name="文本框 5">
              <a:extLst>
                <a:ext uri="{FF2B5EF4-FFF2-40B4-BE49-F238E27FC236}">
                  <a16:creationId xmlns:a16="http://schemas.microsoft.com/office/drawing/2014/main" xmlns="" id="{E36366F9-0016-4EBB-86B7-96C5EED200E1}"/>
                </a:ext>
              </a:extLst>
            </p:cNvPr>
            <p:cNvSpPr txBox="1"/>
            <p:nvPr/>
          </p:nvSpPr>
          <p:spPr>
            <a:xfrm>
              <a:off x="-1253986" y="1143061"/>
              <a:ext cx="4959317" cy="276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微软雅黑"/>
                </a:rPr>
                <a:t>多一些理解和宽容，少一分求全和责难</a:t>
              </a:r>
            </a:p>
          </p:txBody>
        </p:sp>
      </p:grpSp>
      <p:sp>
        <p:nvSpPr>
          <p:cNvPr id="17" name="TextBox 20">
            <a:extLst>
              <a:ext uri="{FF2B5EF4-FFF2-40B4-BE49-F238E27FC236}">
                <a16:creationId xmlns:a16="http://schemas.microsoft.com/office/drawing/2014/main" xmlns="" id="{D1BCF388-F463-470B-B61C-3F91909FF792}"/>
              </a:ext>
            </a:extLst>
          </p:cNvPr>
          <p:cNvSpPr txBox="1"/>
          <p:nvPr/>
        </p:nvSpPr>
        <p:spPr>
          <a:xfrm>
            <a:off x="1988380" y="3710905"/>
            <a:ext cx="7942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80990" indent="-380990">
              <a:lnSpc>
                <a:spcPct val="150000"/>
              </a:lnSpc>
              <a:buClr>
                <a:srgbClr val="E20000"/>
              </a:buClr>
              <a:buFont typeface="Arial" panose="020B0604020202020204" pitchFamily="34" charset="0"/>
              <a:buChar char="•"/>
              <a:defRPr sz="1400">
                <a:latin typeface="+mn-ea"/>
              </a:defRPr>
            </a:lvl1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青年干部离开学校，远离父母，来到陌生的地方。</a:t>
            </a:r>
          </a:p>
          <a:p>
            <a:pPr marL="0" indent="0">
              <a:buNone/>
            </a:pPr>
            <a:r>
              <a:rPr lang="zh-CN" altLang="en-US" sz="1600" dirty="0">
                <a:solidFill>
                  <a:srgbClr val="1D1B10"/>
                </a:solidFill>
                <a:latin typeface="微软雅黑"/>
                <a:ea typeface="微软雅黑"/>
                <a:cs typeface="+mn-ea"/>
                <a:sym typeface="微软雅黑"/>
              </a:rPr>
              <a:t>各级领导对他们要像对待自己的孩子一样，要多一些理解和宽容，少一分求全和责难，要实实在在地关心他们的生活，为他们解决好吃住等实际问题，让他们安心工作和学习。</a:t>
            </a:r>
          </a:p>
        </p:txBody>
      </p:sp>
    </p:spTree>
    <p:extLst>
      <p:ext uri="{BB962C8B-B14F-4D97-AF65-F5344CB8AC3E}">
        <p14:creationId xmlns:p14="http://schemas.microsoft.com/office/powerpoint/2010/main" val="1530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1777133-4139-4C9C-9226-7BB0A5F040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920" y="1691257"/>
            <a:ext cx="3671185" cy="104804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99AFF3B-EF0B-4E74-94EC-A6A5F4A0BFEA}"/>
              </a:ext>
            </a:extLst>
          </p:cNvPr>
          <p:cNvSpPr/>
          <p:nvPr/>
        </p:nvSpPr>
        <p:spPr>
          <a:xfrm>
            <a:off x="1331980" y="2739306"/>
            <a:ext cx="9568076" cy="2569673"/>
          </a:xfrm>
          <a:prstGeom prst="rect">
            <a:avLst/>
          </a:prstGeom>
          <a:noFill/>
          <a:ln w="12700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B2B2B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MH_Text_1">
            <a:extLst>
              <a:ext uri="{FF2B5EF4-FFF2-40B4-BE49-F238E27FC236}">
                <a16:creationId xmlns:a16="http://schemas.microsoft.com/office/drawing/2014/main" xmlns="" id="{4F9F768D-CD0B-47BD-8AC7-30A0002485D6}"/>
              </a:ext>
            </a:extLst>
          </p:cNvPr>
          <p:cNvSpPr/>
          <p:nvPr/>
        </p:nvSpPr>
        <p:spPr>
          <a:xfrm>
            <a:off x="1698874" y="2891272"/>
            <a:ext cx="8867275" cy="2265739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9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身处伟大的时代，面对伟大的梦想</a:t>
            </a:r>
            <a:endParaRPr lang="en-US" altLang="zh-CN" b="1" dirty="0">
              <a:solidFill>
                <a:srgbClr val="C00000"/>
              </a:solidFill>
              <a:latin typeface="微软雅黑"/>
              <a:ea typeface="微软雅黑"/>
              <a:sym typeface="微软雅黑"/>
            </a:endParaRPr>
          </a:p>
          <a:p>
            <a:pPr algn="ctr" defTabSz="91449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人生最宝贵的年华是青年时期。身处伟大的时代，面对伟大的梦想，青年干部一定要勇敢地肩负起时代赋予的光荣使命，把自身奋斗融入祖国建设和事业发展的强大洪流之中，在推进</a:t>
            </a:r>
            <a:r>
              <a:rPr lang="en-US" altLang="zh-CN" sz="16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X</a:t>
            </a:r>
            <a:r>
              <a:rPr lang="zh-CN" altLang="en-US" sz="16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的道路上实现人生美好价值，焕发青春的绚丽光彩。</a:t>
            </a:r>
          </a:p>
        </p:txBody>
      </p:sp>
    </p:spTree>
    <p:extLst>
      <p:ext uri="{BB962C8B-B14F-4D97-AF65-F5344CB8AC3E}">
        <p14:creationId xmlns:p14="http://schemas.microsoft.com/office/powerpoint/2010/main" val="24042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0E857C1-8142-47A2-80FD-8157C74551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40372" cy="16480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9058B69-2192-481E-B077-1C07CA0C9B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83441"/>
            <a:ext cx="12192000" cy="38631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724BDFB-D601-40FC-B2E9-22644783D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90" y="1176671"/>
            <a:ext cx="12192000" cy="20839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A4991D6-47AA-456C-8DC9-787C025C45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669" y="3349256"/>
            <a:ext cx="6625843" cy="14247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210551B-C598-4A45-8319-7626AD8091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769" y="309232"/>
            <a:ext cx="1669312" cy="155766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3B62C297-2AF1-4F2C-ADEF-372566A4AD43}"/>
              </a:ext>
            </a:extLst>
          </p:cNvPr>
          <p:cNvGrpSpPr/>
          <p:nvPr/>
        </p:nvGrpSpPr>
        <p:grpSpPr>
          <a:xfrm>
            <a:off x="3917556" y="5146157"/>
            <a:ext cx="416937" cy="416934"/>
            <a:chOff x="891974" y="4415843"/>
            <a:chExt cx="450443" cy="450443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EC1CEB78-6A48-4426-8F5B-8BF4C41C7476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6" name="椭圆 39">
              <a:extLst>
                <a:ext uri="{FF2B5EF4-FFF2-40B4-BE49-F238E27FC236}">
                  <a16:creationId xmlns:a16="http://schemas.microsoft.com/office/drawing/2014/main" xmlns="" id="{B61F3676-674A-4CD5-844D-0E683BB90943}"/>
                </a:ext>
              </a:extLst>
            </p:cNvPr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B6C646AB-FE1C-4F46-BACF-B6CB38D18999}"/>
              </a:ext>
            </a:extLst>
          </p:cNvPr>
          <p:cNvSpPr txBox="1"/>
          <p:nvPr/>
        </p:nvSpPr>
        <p:spPr>
          <a:xfrm>
            <a:off x="4388363" y="5213436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汇报人</a:t>
            </a:r>
            <a:r>
              <a:rPr kumimoji="0" lang="zh-CN" alt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：优品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PPT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4AF92A0-1805-44C0-9247-B81D01845A8E}"/>
              </a:ext>
            </a:extLst>
          </p:cNvPr>
          <p:cNvGrpSpPr/>
          <p:nvPr/>
        </p:nvGrpSpPr>
        <p:grpSpPr>
          <a:xfrm>
            <a:off x="6282321" y="5146157"/>
            <a:ext cx="416937" cy="416934"/>
            <a:chOff x="891974" y="4415843"/>
            <a:chExt cx="450443" cy="450443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9A721B53-8E7F-4092-92A0-F737229B448B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0" name="椭圆 44">
              <a:extLst>
                <a:ext uri="{FF2B5EF4-FFF2-40B4-BE49-F238E27FC236}">
                  <a16:creationId xmlns:a16="http://schemas.microsoft.com/office/drawing/2014/main" xmlns="" id="{B1174B5E-051C-4B25-B011-B93778A771BC}"/>
                </a:ext>
              </a:extLst>
            </p:cNvPr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4A33E280-59D5-48EE-AD9F-F19F9D13F5CD}"/>
              </a:ext>
            </a:extLst>
          </p:cNvPr>
          <p:cNvSpPr txBox="1"/>
          <p:nvPr/>
        </p:nvSpPr>
        <p:spPr>
          <a:xfrm>
            <a:off x="6753128" y="5213436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时间：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202X</a:t>
            </a:r>
            <a:r>
              <a:rPr kumimoji="0" lang="en-US" altLang="zh-CN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.05.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XX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074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AA1D285-5E2F-459D-9021-98AB8E1F7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40372" cy="164804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4F26BB3-3D2B-4198-BAD0-73EE405F7E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83441"/>
            <a:ext cx="12192000" cy="3863163"/>
          </a:xfrm>
          <a:prstGeom prst="rect">
            <a:avLst/>
          </a:prstGeom>
        </p:spPr>
      </p:pic>
      <p:sp>
        <p:nvSpPr>
          <p:cNvPr id="4" name="TextBox 44">
            <a:extLst>
              <a:ext uri="{FF2B5EF4-FFF2-40B4-BE49-F238E27FC236}">
                <a16:creationId xmlns:a16="http://schemas.microsoft.com/office/drawing/2014/main" xmlns="" id="{5C4C562D-A1CD-42DE-BEA9-995E5CDE6B06}"/>
              </a:ext>
            </a:extLst>
          </p:cNvPr>
          <p:cNvSpPr txBox="1"/>
          <p:nvPr/>
        </p:nvSpPr>
        <p:spPr>
          <a:xfrm>
            <a:off x="1322948" y="1388128"/>
            <a:ext cx="413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目录</a:t>
            </a:r>
            <a:endParaRPr lang="en-US" altLang="zh-CN" sz="4400" b="1" dirty="0">
              <a:solidFill>
                <a:srgbClr val="C00000"/>
              </a:solidFill>
              <a:latin typeface="微软雅黑"/>
              <a:ea typeface="微软雅黑"/>
              <a:sym typeface="微软雅黑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CONTENTE</a:t>
            </a:r>
          </a:p>
        </p:txBody>
      </p:sp>
      <p:sp>
        <p:nvSpPr>
          <p:cNvPr id="5" name="Line 106">
            <a:extLst>
              <a:ext uri="{FF2B5EF4-FFF2-40B4-BE49-F238E27FC236}">
                <a16:creationId xmlns:a16="http://schemas.microsoft.com/office/drawing/2014/main" xmlns="" id="{A3D62178-0D9D-4507-ABAD-72A57F234A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2559" y="2588457"/>
            <a:ext cx="7590972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C00000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1D832B4B-51E0-4CA4-949D-15CB8CE6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612" y="2133392"/>
            <a:ext cx="6288466" cy="369332"/>
          </a:xfrm>
          <a:prstGeom prst="rect">
            <a:avLst/>
          </a:prstGeom>
          <a:noFill/>
          <a:ln>
            <a:noFill/>
          </a:ln>
          <a:effectLst>
            <a:glow rad="1371600">
              <a:srgbClr val="FFFF00"/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dirty="0">
                <a:solidFill>
                  <a:srgbClr val="570101"/>
                </a:solidFill>
                <a:latin typeface="微软雅黑"/>
                <a:ea typeface="微软雅黑"/>
                <a:sym typeface="微软雅黑"/>
              </a:rPr>
              <a:t>担青春之使命全力投入决胜全面建成小康社会实践中去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E389BE0-AEAB-4290-9F65-98163E73EA04}"/>
              </a:ext>
            </a:extLst>
          </p:cNvPr>
          <p:cNvGrpSpPr/>
          <p:nvPr/>
        </p:nvGrpSpPr>
        <p:grpSpPr>
          <a:xfrm>
            <a:off x="2751507" y="3009345"/>
            <a:ext cx="6802668" cy="400110"/>
            <a:chOff x="6274948" y="1579895"/>
            <a:chExt cx="6802668" cy="49905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C751028F-1B2E-4B17-89C7-8150B5B8CE29}"/>
                </a:ext>
              </a:extLst>
            </p:cNvPr>
            <p:cNvGrpSpPr/>
            <p:nvPr/>
          </p:nvGrpSpPr>
          <p:grpSpPr>
            <a:xfrm>
              <a:off x="6821048" y="1579895"/>
              <a:ext cx="6256568" cy="499056"/>
              <a:chOff x="6741128" y="1730367"/>
              <a:chExt cx="6256568" cy="499056"/>
            </a:xfrm>
          </p:grpSpPr>
          <p:sp>
            <p:nvSpPr>
              <p:cNvPr id="11" name="圆角矩形 58">
                <a:extLst>
                  <a:ext uri="{FF2B5EF4-FFF2-40B4-BE49-F238E27FC236}">
                    <a16:creationId xmlns:a16="http://schemas.microsoft.com/office/drawing/2014/main" xmlns="" id="{640FE801-B1AD-4574-BD06-58EEDF143A6E}"/>
                  </a:ext>
                </a:extLst>
              </p:cNvPr>
              <p:cNvSpPr/>
              <p:nvPr/>
            </p:nvSpPr>
            <p:spPr>
              <a:xfrm>
                <a:off x="6743700" y="1732449"/>
                <a:ext cx="6253996" cy="472757"/>
              </a:xfrm>
              <a:prstGeom prst="roundRect">
                <a:avLst>
                  <a:gd name="adj" fmla="val 50000"/>
                </a:avLst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2" name="TextBox 20">
                <a:extLst>
                  <a:ext uri="{FF2B5EF4-FFF2-40B4-BE49-F238E27FC236}">
                    <a16:creationId xmlns:a16="http://schemas.microsoft.com/office/drawing/2014/main" xmlns="" id="{A26DAAC3-3CA1-4C85-8056-7515297F6D42}"/>
                  </a:ext>
                </a:extLst>
              </p:cNvPr>
              <p:cNvSpPr txBox="1"/>
              <p:nvPr/>
            </p:nvSpPr>
            <p:spPr>
              <a:xfrm>
                <a:off x="6741128" y="1730367"/>
                <a:ext cx="6116615" cy="49905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/>
                    <a:ea typeface="微软雅黑"/>
                    <a:sym typeface="微软雅黑"/>
                  </a:rPr>
                  <a:t>天高海阔正当时，青年干部重任在肩</a:t>
                </a:r>
              </a:p>
            </p:txBody>
          </p:sp>
        </p:grpSp>
        <p:sp>
          <p:nvSpPr>
            <p:cNvPr id="9" name="圆角矩形 41">
              <a:extLst>
                <a:ext uri="{FF2B5EF4-FFF2-40B4-BE49-F238E27FC236}">
                  <a16:creationId xmlns:a16="http://schemas.microsoft.com/office/drawing/2014/main" xmlns="" id="{5745E573-E905-4A86-AE8D-D0708B9B581F}"/>
                </a:ext>
              </a:extLst>
            </p:cNvPr>
            <p:cNvSpPr/>
            <p:nvPr/>
          </p:nvSpPr>
          <p:spPr>
            <a:xfrm>
              <a:off x="6274948" y="1625518"/>
              <a:ext cx="435968" cy="429184"/>
            </a:xfrm>
            <a:prstGeom prst="roundRect">
              <a:avLst>
                <a:gd name="adj" fmla="val 50000"/>
              </a:avLst>
            </a:prstGeom>
            <a:solidFill>
              <a:srgbClr val="C100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标题 4">
              <a:extLst>
                <a:ext uri="{FF2B5EF4-FFF2-40B4-BE49-F238E27FC236}">
                  <a16:creationId xmlns:a16="http://schemas.microsoft.com/office/drawing/2014/main" xmlns="" id="{AFF0065B-D1E0-42E1-9E8E-03E3832AFE06}"/>
                </a:ext>
              </a:extLst>
            </p:cNvPr>
            <p:cNvSpPr txBox="1">
              <a:spLocks/>
            </p:cNvSpPr>
            <p:nvPr/>
          </p:nvSpPr>
          <p:spPr>
            <a:xfrm>
              <a:off x="6274948" y="1676232"/>
              <a:ext cx="524582" cy="3569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rPr>
                <a:t>一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DA9DB9D-B70D-4E5E-B58D-1C2737220DC4}"/>
              </a:ext>
            </a:extLst>
          </p:cNvPr>
          <p:cNvGrpSpPr/>
          <p:nvPr/>
        </p:nvGrpSpPr>
        <p:grpSpPr>
          <a:xfrm>
            <a:off x="2751507" y="3628673"/>
            <a:ext cx="6802668" cy="400110"/>
            <a:chOff x="6274948" y="1579896"/>
            <a:chExt cx="6802668" cy="49905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3EECA12C-2C8F-4B07-9229-932EDCD9C9DD}"/>
                </a:ext>
              </a:extLst>
            </p:cNvPr>
            <p:cNvGrpSpPr/>
            <p:nvPr/>
          </p:nvGrpSpPr>
          <p:grpSpPr>
            <a:xfrm>
              <a:off x="6821048" y="1579896"/>
              <a:ext cx="6256568" cy="499057"/>
              <a:chOff x="6741128" y="1730368"/>
              <a:chExt cx="6256568" cy="499057"/>
            </a:xfrm>
          </p:grpSpPr>
          <p:sp>
            <p:nvSpPr>
              <p:cNvPr id="17" name="圆角矩形 58">
                <a:extLst>
                  <a:ext uri="{FF2B5EF4-FFF2-40B4-BE49-F238E27FC236}">
                    <a16:creationId xmlns:a16="http://schemas.microsoft.com/office/drawing/2014/main" xmlns="" id="{2EF3E35C-0935-4F59-860C-8BFFBC663C50}"/>
                  </a:ext>
                </a:extLst>
              </p:cNvPr>
              <p:cNvSpPr/>
              <p:nvPr/>
            </p:nvSpPr>
            <p:spPr>
              <a:xfrm>
                <a:off x="6743700" y="1732449"/>
                <a:ext cx="6253996" cy="472757"/>
              </a:xfrm>
              <a:prstGeom prst="roundRect">
                <a:avLst>
                  <a:gd name="adj" fmla="val 50000"/>
                </a:avLst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8" name="TextBox 20">
                <a:extLst>
                  <a:ext uri="{FF2B5EF4-FFF2-40B4-BE49-F238E27FC236}">
                    <a16:creationId xmlns:a16="http://schemas.microsoft.com/office/drawing/2014/main" xmlns="" id="{24C4069A-82DF-4442-90C9-5D202714AE0C}"/>
                  </a:ext>
                </a:extLst>
              </p:cNvPr>
              <p:cNvSpPr txBox="1"/>
              <p:nvPr/>
            </p:nvSpPr>
            <p:spPr>
              <a:xfrm>
                <a:off x="6741128" y="1730368"/>
                <a:ext cx="6116615" cy="49905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/>
                    <a:ea typeface="微软雅黑"/>
                    <a:sym typeface="微软雅黑"/>
                  </a:rPr>
                  <a:t>博观厚积练硬功，青年干部自强自立</a:t>
                </a:r>
              </a:p>
            </p:txBody>
          </p:sp>
        </p:grpSp>
        <p:sp>
          <p:nvSpPr>
            <p:cNvPr id="15" name="圆角矩形 41">
              <a:extLst>
                <a:ext uri="{FF2B5EF4-FFF2-40B4-BE49-F238E27FC236}">
                  <a16:creationId xmlns:a16="http://schemas.microsoft.com/office/drawing/2014/main" xmlns="" id="{062697C7-549C-4327-AB52-5F955C7A172E}"/>
                </a:ext>
              </a:extLst>
            </p:cNvPr>
            <p:cNvSpPr/>
            <p:nvPr/>
          </p:nvSpPr>
          <p:spPr>
            <a:xfrm>
              <a:off x="6274948" y="1625518"/>
              <a:ext cx="435968" cy="429184"/>
            </a:xfrm>
            <a:prstGeom prst="roundRect">
              <a:avLst>
                <a:gd name="adj" fmla="val 50000"/>
              </a:avLst>
            </a:prstGeom>
            <a:solidFill>
              <a:srgbClr val="C100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6" name="标题 4">
              <a:extLst>
                <a:ext uri="{FF2B5EF4-FFF2-40B4-BE49-F238E27FC236}">
                  <a16:creationId xmlns:a16="http://schemas.microsoft.com/office/drawing/2014/main" xmlns="" id="{F71D2EC2-2C7C-4672-8EAE-85BD1DF8D4D1}"/>
                </a:ext>
              </a:extLst>
            </p:cNvPr>
            <p:cNvSpPr txBox="1">
              <a:spLocks/>
            </p:cNvSpPr>
            <p:nvPr/>
          </p:nvSpPr>
          <p:spPr>
            <a:xfrm>
              <a:off x="6274948" y="1676232"/>
              <a:ext cx="524582" cy="3569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rPr>
                <a:t>二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D6E98BC8-6C4F-4D09-98ED-E9722843F2DC}"/>
              </a:ext>
            </a:extLst>
          </p:cNvPr>
          <p:cNvGrpSpPr/>
          <p:nvPr/>
        </p:nvGrpSpPr>
        <p:grpSpPr>
          <a:xfrm>
            <a:off x="2751507" y="4239989"/>
            <a:ext cx="6802668" cy="400110"/>
            <a:chOff x="6274948" y="1579896"/>
            <a:chExt cx="6802668" cy="499057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43F41188-5BC0-441C-8D74-3C524242937A}"/>
                </a:ext>
              </a:extLst>
            </p:cNvPr>
            <p:cNvGrpSpPr/>
            <p:nvPr/>
          </p:nvGrpSpPr>
          <p:grpSpPr>
            <a:xfrm>
              <a:off x="6821048" y="1579896"/>
              <a:ext cx="6256568" cy="499057"/>
              <a:chOff x="6741128" y="1730368"/>
              <a:chExt cx="6256568" cy="499057"/>
            </a:xfrm>
          </p:grpSpPr>
          <p:sp>
            <p:nvSpPr>
              <p:cNvPr id="23" name="圆角矩形 58">
                <a:extLst>
                  <a:ext uri="{FF2B5EF4-FFF2-40B4-BE49-F238E27FC236}">
                    <a16:creationId xmlns:a16="http://schemas.microsoft.com/office/drawing/2014/main" xmlns="" id="{0A00033F-E6AE-440F-8059-B430C89F71F9}"/>
                  </a:ext>
                </a:extLst>
              </p:cNvPr>
              <p:cNvSpPr/>
              <p:nvPr/>
            </p:nvSpPr>
            <p:spPr>
              <a:xfrm>
                <a:off x="6743700" y="1732449"/>
                <a:ext cx="6253996" cy="472757"/>
              </a:xfrm>
              <a:prstGeom prst="roundRect">
                <a:avLst>
                  <a:gd name="adj" fmla="val 50000"/>
                </a:avLst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4" name="TextBox 20">
                <a:extLst>
                  <a:ext uri="{FF2B5EF4-FFF2-40B4-BE49-F238E27FC236}">
                    <a16:creationId xmlns:a16="http://schemas.microsoft.com/office/drawing/2014/main" xmlns="" id="{C10602AD-2776-4E95-B620-E476EF5D5C61}"/>
                  </a:ext>
                </a:extLst>
              </p:cNvPr>
              <p:cNvSpPr txBox="1"/>
              <p:nvPr/>
            </p:nvSpPr>
            <p:spPr>
              <a:xfrm>
                <a:off x="6741128" y="1730368"/>
                <a:ext cx="6116615" cy="49905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/>
                    <a:ea typeface="微软雅黑"/>
                    <a:sym typeface="微软雅黑"/>
                  </a:rPr>
                  <a:t>平台舞台搭建好，各级组织责无旁贷</a:t>
                </a:r>
              </a:p>
            </p:txBody>
          </p:sp>
        </p:grpSp>
        <p:sp>
          <p:nvSpPr>
            <p:cNvPr id="21" name="圆角矩形 41">
              <a:extLst>
                <a:ext uri="{FF2B5EF4-FFF2-40B4-BE49-F238E27FC236}">
                  <a16:creationId xmlns:a16="http://schemas.microsoft.com/office/drawing/2014/main" xmlns="" id="{438FB4A0-B606-4EFF-89D4-77577FBFCEEA}"/>
                </a:ext>
              </a:extLst>
            </p:cNvPr>
            <p:cNvSpPr/>
            <p:nvPr/>
          </p:nvSpPr>
          <p:spPr>
            <a:xfrm>
              <a:off x="6274948" y="1625518"/>
              <a:ext cx="435968" cy="429184"/>
            </a:xfrm>
            <a:prstGeom prst="roundRect">
              <a:avLst>
                <a:gd name="adj" fmla="val 50000"/>
              </a:avLst>
            </a:prstGeom>
            <a:solidFill>
              <a:srgbClr val="C100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2" name="标题 4">
              <a:extLst>
                <a:ext uri="{FF2B5EF4-FFF2-40B4-BE49-F238E27FC236}">
                  <a16:creationId xmlns:a16="http://schemas.microsoft.com/office/drawing/2014/main" xmlns="" id="{6C3CEDB0-E581-4D7E-BD1F-8C2A7FE37A7E}"/>
                </a:ext>
              </a:extLst>
            </p:cNvPr>
            <p:cNvSpPr txBox="1">
              <a:spLocks/>
            </p:cNvSpPr>
            <p:nvPr/>
          </p:nvSpPr>
          <p:spPr>
            <a:xfrm>
              <a:off x="6274948" y="1676232"/>
              <a:ext cx="524582" cy="3569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rPr>
                <a:t>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8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7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2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2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720"/>
                                </p:stCondLst>
                                <p:childTnLst>
                                  <p:par>
                                    <p:cTn id="4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7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2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2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720"/>
                                </p:stCondLst>
                                <p:childTnLst>
                                  <p:par>
                                    <p:cTn id="4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92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2FBFA68-918B-4000-A42A-0F43072D9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40372" cy="164804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036A681-13B9-4628-B501-39A723F46D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83441"/>
            <a:ext cx="12192000" cy="3863163"/>
          </a:xfrm>
          <a:prstGeom prst="rect">
            <a:avLst/>
          </a:prstGeom>
        </p:spPr>
      </p:pic>
      <p:sp>
        <p:nvSpPr>
          <p:cNvPr id="4" name="平行四边形 3">
            <a:extLst>
              <a:ext uri="{FF2B5EF4-FFF2-40B4-BE49-F238E27FC236}">
                <a16:creationId xmlns:a16="http://schemas.microsoft.com/office/drawing/2014/main" xmlns="" id="{F6DD7F79-965D-4DBE-8B0E-F82C621ECC92}"/>
              </a:ext>
            </a:extLst>
          </p:cNvPr>
          <p:cNvSpPr/>
          <p:nvPr/>
        </p:nvSpPr>
        <p:spPr>
          <a:xfrm>
            <a:off x="2013201" y="3223565"/>
            <a:ext cx="8165597" cy="1269936"/>
          </a:xfrm>
          <a:prstGeom prst="parallelogram">
            <a:avLst>
              <a:gd name="adj" fmla="val 5286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ts val="6700"/>
              </a:lnSpc>
              <a:buSzPct val="80000"/>
              <a:defRPr/>
            </a:pPr>
            <a:r>
              <a:rPr lang="zh-CN" altLang="en-US" sz="4400" kern="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天高海阔正当时，青年干部重任在肩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5B1E378F-0C01-4C2E-A0EC-6968D40CF992}"/>
              </a:ext>
            </a:extLst>
          </p:cNvPr>
          <p:cNvCxnSpPr>
            <a:cxnSpLocks/>
          </p:cNvCxnSpPr>
          <p:nvPr/>
        </p:nvCxnSpPr>
        <p:spPr>
          <a:xfrm>
            <a:off x="4632326" y="1543438"/>
            <a:ext cx="0" cy="132080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1000">
                  <a:srgbClr val="C00000"/>
                </a:gs>
                <a:gs pos="86000">
                  <a:srgbClr val="C00000">
                    <a:alpha val="0"/>
                  </a:srgbClr>
                </a:gs>
              </a:gsLst>
              <a:lin ang="4800000" scaled="0"/>
              <a:tileRect/>
            </a:gradFill>
            <a:prstDash val="solid"/>
            <a:miter lim="800000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4D3493DB-F264-4077-86E0-AD73057D25A7}"/>
              </a:ext>
            </a:extLst>
          </p:cNvPr>
          <p:cNvCxnSpPr>
            <a:cxnSpLocks/>
          </p:cNvCxnSpPr>
          <p:nvPr/>
        </p:nvCxnSpPr>
        <p:spPr>
          <a:xfrm>
            <a:off x="4175126" y="1759338"/>
            <a:ext cx="3657600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1000">
                  <a:srgbClr val="C00000"/>
                </a:gs>
                <a:gs pos="86000">
                  <a:srgbClr val="C00000">
                    <a:alpha val="0"/>
                  </a:srgbClr>
                </a:gs>
              </a:gsLst>
              <a:lin ang="4800000" scaled="0"/>
              <a:tileRect/>
            </a:gra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D472C2A6-1AFB-4B81-B30F-3F59230357DC}"/>
              </a:ext>
            </a:extLst>
          </p:cNvPr>
          <p:cNvCxnSpPr>
            <a:cxnSpLocks/>
          </p:cNvCxnSpPr>
          <p:nvPr/>
        </p:nvCxnSpPr>
        <p:spPr>
          <a:xfrm flipH="1">
            <a:off x="4454525" y="2559438"/>
            <a:ext cx="3657600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1000">
                  <a:srgbClr val="C00000"/>
                </a:gs>
                <a:gs pos="86000">
                  <a:srgbClr val="C00000">
                    <a:alpha val="0"/>
                  </a:srgbClr>
                </a:gs>
              </a:gsLst>
              <a:lin ang="48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8" name="平行四边形 7">
            <a:extLst>
              <a:ext uri="{FF2B5EF4-FFF2-40B4-BE49-F238E27FC236}">
                <a16:creationId xmlns:a16="http://schemas.microsoft.com/office/drawing/2014/main" xmlns="" id="{C83015EF-8FF3-433C-B3B2-816A009AA06C}"/>
              </a:ext>
            </a:extLst>
          </p:cNvPr>
          <p:cNvSpPr/>
          <p:nvPr/>
        </p:nvSpPr>
        <p:spPr>
          <a:xfrm>
            <a:off x="4346575" y="1505338"/>
            <a:ext cx="3848100" cy="1269936"/>
          </a:xfrm>
          <a:prstGeom prst="parallelogram">
            <a:avLst>
              <a:gd name="adj" fmla="val 5286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7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zh-CN" altLang="en-US" sz="4400" b="0" i="0" u="none" strike="noStrike" kern="0" cap="none" spc="0" normalizeH="0" baseline="0" noProof="0" dirty="0" smtClean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优品部分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blipFill>
                <a:blip r:embed="rId5"/>
                <a:stretch>
                  <a:fillRect/>
                </a:stretch>
              </a:blip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9C3545E2-5F92-4833-BFB3-24CFC90275AB}"/>
              </a:ext>
            </a:extLst>
          </p:cNvPr>
          <p:cNvCxnSpPr>
            <a:cxnSpLocks/>
          </p:cNvCxnSpPr>
          <p:nvPr/>
        </p:nvCxnSpPr>
        <p:spPr>
          <a:xfrm flipV="1">
            <a:off x="7832726" y="1530738"/>
            <a:ext cx="0" cy="132080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1000">
                  <a:srgbClr val="C00000"/>
                </a:gs>
                <a:gs pos="86000">
                  <a:srgbClr val="C00000">
                    <a:alpha val="0"/>
                  </a:srgbClr>
                </a:gs>
              </a:gsLst>
              <a:lin ang="48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9EA919FE-6C71-479B-A1E0-BB8E1AD0AD19}"/>
              </a:ext>
            </a:extLst>
          </p:cNvPr>
          <p:cNvSpPr txBox="1"/>
          <p:nvPr/>
        </p:nvSpPr>
        <p:spPr>
          <a:xfrm>
            <a:off x="5483878" y="2523811"/>
            <a:ext cx="122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7798">
              <a:defRPr/>
            </a:pPr>
            <a:r>
              <a:rPr lang="zh-CN" altLang="en-US" sz="28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PART  ONE</a:t>
            </a:r>
            <a:endParaRPr lang="zh-CN" altLang="en-US" sz="2800" dirty="0">
              <a:solidFill>
                <a:srgbClr val="C00000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497EB92-144C-4EE5-ACFE-E5E0D57D0F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5762" y="605554"/>
            <a:ext cx="1669312" cy="15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2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2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1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AC9C86-D38A-458B-BD6C-DADAC2FF1F20}"/>
              </a:ext>
            </a:extLst>
          </p:cNvPr>
          <p:cNvGrpSpPr/>
          <p:nvPr/>
        </p:nvGrpSpPr>
        <p:grpSpPr>
          <a:xfrm>
            <a:off x="1083498" y="2567228"/>
            <a:ext cx="10183090" cy="268253"/>
            <a:chOff x="-921141" y="3091656"/>
            <a:chExt cx="10184416" cy="26828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B11DAEEA-60A0-4739-BD97-27662064339D}"/>
                </a:ext>
              </a:extLst>
            </p:cNvPr>
            <p:cNvGrpSpPr/>
            <p:nvPr/>
          </p:nvGrpSpPr>
          <p:grpSpPr>
            <a:xfrm>
              <a:off x="-921141" y="3225800"/>
              <a:ext cx="10184416" cy="0"/>
              <a:chOff x="-921141" y="3225800"/>
              <a:chExt cx="10184416" cy="0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561DFD15-1DAF-4949-BB31-AA7F6A7F28F9}"/>
                  </a:ext>
                </a:extLst>
              </p:cNvPr>
              <p:cNvCxnSpPr/>
              <p:nvPr/>
            </p:nvCxnSpPr>
            <p:spPr>
              <a:xfrm>
                <a:off x="-921141" y="3225800"/>
                <a:ext cx="44124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D729E6F8-9752-4E48-B1DF-21D0DB003DAD}"/>
                  </a:ext>
                </a:extLst>
              </p:cNvPr>
              <p:cNvCxnSpPr/>
              <p:nvPr/>
            </p:nvCxnSpPr>
            <p:spPr>
              <a:xfrm>
                <a:off x="4851386" y="3225800"/>
                <a:ext cx="44118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1AACA401-9CD7-449E-B75A-04E005F9A992}"/>
                </a:ext>
              </a:extLst>
            </p:cNvPr>
            <p:cNvGrpSpPr/>
            <p:nvPr/>
          </p:nvGrpSpPr>
          <p:grpSpPr>
            <a:xfrm>
              <a:off x="3688952" y="3091656"/>
              <a:ext cx="964782" cy="268288"/>
              <a:chOff x="3771104" y="3091656"/>
              <a:chExt cx="964782" cy="268288"/>
            </a:xfrm>
          </p:grpSpPr>
          <p:sp>
            <p:nvSpPr>
              <p:cNvPr id="5" name="星形: 五角 9">
                <a:extLst>
                  <a:ext uri="{FF2B5EF4-FFF2-40B4-BE49-F238E27FC236}">
                    <a16:creationId xmlns:a16="http://schemas.microsoft.com/office/drawing/2014/main" xmlns="" id="{6D6E7BA5-7F61-4A5B-A406-AEC38296DA2D}"/>
                  </a:ext>
                </a:extLst>
              </p:cNvPr>
              <p:cNvSpPr/>
              <p:nvPr/>
            </p:nvSpPr>
            <p:spPr>
              <a:xfrm>
                <a:off x="4123719" y="3091656"/>
                <a:ext cx="268288" cy="268288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" name="星形: 五角 10">
                <a:extLst>
                  <a:ext uri="{FF2B5EF4-FFF2-40B4-BE49-F238E27FC236}">
                    <a16:creationId xmlns:a16="http://schemas.microsoft.com/office/drawing/2014/main" xmlns="" id="{641FAF02-37A7-4A57-8742-06B53248A33A}"/>
                  </a:ext>
                </a:extLst>
              </p:cNvPr>
              <p:cNvSpPr/>
              <p:nvPr/>
            </p:nvSpPr>
            <p:spPr>
              <a:xfrm>
                <a:off x="3918929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7" name="星形: 五角 11">
                <a:extLst>
                  <a:ext uri="{FF2B5EF4-FFF2-40B4-BE49-F238E27FC236}">
                    <a16:creationId xmlns:a16="http://schemas.microsoft.com/office/drawing/2014/main" xmlns="" id="{0075BBD6-BD28-4BFE-A255-F925252B4F61}"/>
                  </a:ext>
                </a:extLst>
              </p:cNvPr>
              <p:cNvSpPr/>
              <p:nvPr/>
            </p:nvSpPr>
            <p:spPr>
              <a:xfrm>
                <a:off x="4432885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星形: 五角 12">
                <a:extLst>
                  <a:ext uri="{FF2B5EF4-FFF2-40B4-BE49-F238E27FC236}">
                    <a16:creationId xmlns:a16="http://schemas.microsoft.com/office/drawing/2014/main" xmlns="" id="{CEC0F2C7-2A9E-4363-911A-168FC265A418}"/>
                  </a:ext>
                </a:extLst>
              </p:cNvPr>
              <p:cNvSpPr/>
              <p:nvPr/>
            </p:nvSpPr>
            <p:spPr>
              <a:xfrm>
                <a:off x="4633307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" name="星形: 五角 13">
                <a:extLst>
                  <a:ext uri="{FF2B5EF4-FFF2-40B4-BE49-F238E27FC236}">
                    <a16:creationId xmlns:a16="http://schemas.microsoft.com/office/drawing/2014/main" xmlns="" id="{7FDD96AC-5018-435D-9FF2-1194581D01C3}"/>
                  </a:ext>
                </a:extLst>
              </p:cNvPr>
              <p:cNvSpPr/>
              <p:nvPr/>
            </p:nvSpPr>
            <p:spPr>
              <a:xfrm>
                <a:off x="3771104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EE69AAE-4AF7-4541-BA27-613C9C38CCCC}"/>
              </a:ext>
            </a:extLst>
          </p:cNvPr>
          <p:cNvSpPr/>
          <p:nvPr/>
        </p:nvSpPr>
        <p:spPr>
          <a:xfrm>
            <a:off x="1390725" y="1940455"/>
            <a:ext cx="9495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一代人有一代人的责任，一个群体有一个群体的精神追求。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15031B1B-8A69-450D-83C7-040A59E4EEE5}"/>
              </a:ext>
            </a:extLst>
          </p:cNvPr>
          <p:cNvSpPr/>
          <p:nvPr/>
        </p:nvSpPr>
        <p:spPr>
          <a:xfrm>
            <a:off x="6514209" y="3718184"/>
            <a:ext cx="348914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自</a:t>
            </a:r>
            <a:r>
              <a:rPr lang="en-US" altLang="zh-CN" dirty="0">
                <a:latin typeface="微软雅黑"/>
                <a:ea typeface="微软雅黑"/>
                <a:cs typeface="+mn-ea"/>
                <a:sym typeface="微软雅黑"/>
              </a:rPr>
              <a:t>1840</a:t>
            </a: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年鸦片战争以来，苦难深重的中国人，为了国家富强、民族振兴和人民幸福，顽强抗争，不懈追求，写下了波澜壮阔的斗争史和奋斗史。</a:t>
            </a:r>
          </a:p>
        </p:txBody>
      </p:sp>
      <p:sp>
        <p:nvSpPr>
          <p:cNvPr id="26" name="KSO_Shape">
            <a:extLst>
              <a:ext uri="{FF2B5EF4-FFF2-40B4-BE49-F238E27FC236}">
                <a16:creationId xmlns:a16="http://schemas.microsoft.com/office/drawing/2014/main" xmlns="" id="{5C9BC804-116C-4A7B-A77C-EA6FE1594494}"/>
              </a:ext>
            </a:extLst>
          </p:cNvPr>
          <p:cNvSpPr>
            <a:spLocks/>
          </p:cNvSpPr>
          <p:nvPr/>
        </p:nvSpPr>
        <p:spPr bwMode="auto">
          <a:xfrm>
            <a:off x="2504788" y="3298217"/>
            <a:ext cx="2223666" cy="2728404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14400">
              <a:defRPr/>
            </a:pPr>
            <a:endParaRPr lang="zh-CN" altLang="en-US">
              <a:solidFill>
                <a:srgbClr val="A1175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280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9FF1DD4-4560-451F-ABFC-E050AF6688A7}"/>
              </a:ext>
            </a:extLst>
          </p:cNvPr>
          <p:cNvGrpSpPr/>
          <p:nvPr/>
        </p:nvGrpSpPr>
        <p:grpSpPr>
          <a:xfrm>
            <a:off x="1004455" y="2184456"/>
            <a:ext cx="10183090" cy="268253"/>
            <a:chOff x="-921141" y="3091656"/>
            <a:chExt cx="10184416" cy="26828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5FB19015-B720-4000-B323-69BD0717C0BD}"/>
                </a:ext>
              </a:extLst>
            </p:cNvPr>
            <p:cNvGrpSpPr/>
            <p:nvPr/>
          </p:nvGrpSpPr>
          <p:grpSpPr>
            <a:xfrm>
              <a:off x="-921141" y="3225800"/>
              <a:ext cx="10184416" cy="0"/>
              <a:chOff x="-921141" y="3225800"/>
              <a:chExt cx="10184416" cy="0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3BCFFBB7-287D-450D-BDCD-F0BFB5A8A3A4}"/>
                  </a:ext>
                </a:extLst>
              </p:cNvPr>
              <p:cNvCxnSpPr/>
              <p:nvPr/>
            </p:nvCxnSpPr>
            <p:spPr>
              <a:xfrm>
                <a:off x="-921141" y="3225800"/>
                <a:ext cx="44124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0519C3FA-7CD2-4C80-852A-B0B39D1FC42A}"/>
                  </a:ext>
                </a:extLst>
              </p:cNvPr>
              <p:cNvCxnSpPr/>
              <p:nvPr/>
            </p:nvCxnSpPr>
            <p:spPr>
              <a:xfrm>
                <a:off x="4851386" y="3225800"/>
                <a:ext cx="44118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C38954EF-4428-494F-9E07-3CB0DD7B5038}"/>
                </a:ext>
              </a:extLst>
            </p:cNvPr>
            <p:cNvGrpSpPr/>
            <p:nvPr/>
          </p:nvGrpSpPr>
          <p:grpSpPr>
            <a:xfrm>
              <a:off x="3688952" y="3091656"/>
              <a:ext cx="964782" cy="268288"/>
              <a:chOff x="3771104" y="3091656"/>
              <a:chExt cx="964782" cy="268288"/>
            </a:xfrm>
          </p:grpSpPr>
          <p:sp>
            <p:nvSpPr>
              <p:cNvPr id="5" name="星形: 五角 9">
                <a:extLst>
                  <a:ext uri="{FF2B5EF4-FFF2-40B4-BE49-F238E27FC236}">
                    <a16:creationId xmlns:a16="http://schemas.microsoft.com/office/drawing/2014/main" xmlns="" id="{B6CE5A72-D0C5-4FDF-9C7E-B83FB4129B89}"/>
                  </a:ext>
                </a:extLst>
              </p:cNvPr>
              <p:cNvSpPr/>
              <p:nvPr/>
            </p:nvSpPr>
            <p:spPr>
              <a:xfrm>
                <a:off x="4123719" y="3091656"/>
                <a:ext cx="268288" cy="268288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" name="星形: 五角 10">
                <a:extLst>
                  <a:ext uri="{FF2B5EF4-FFF2-40B4-BE49-F238E27FC236}">
                    <a16:creationId xmlns:a16="http://schemas.microsoft.com/office/drawing/2014/main" xmlns="" id="{8340DAA7-A6FC-4CD7-B8A4-DB32A481747C}"/>
                  </a:ext>
                </a:extLst>
              </p:cNvPr>
              <p:cNvSpPr/>
              <p:nvPr/>
            </p:nvSpPr>
            <p:spPr>
              <a:xfrm>
                <a:off x="3918929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7" name="星形: 五角 11">
                <a:extLst>
                  <a:ext uri="{FF2B5EF4-FFF2-40B4-BE49-F238E27FC236}">
                    <a16:creationId xmlns:a16="http://schemas.microsoft.com/office/drawing/2014/main" xmlns="" id="{8DA0051B-53CA-4E17-99A0-5FD4BF1E8E6A}"/>
                  </a:ext>
                </a:extLst>
              </p:cNvPr>
              <p:cNvSpPr/>
              <p:nvPr/>
            </p:nvSpPr>
            <p:spPr>
              <a:xfrm>
                <a:off x="4432885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星形: 五角 12">
                <a:extLst>
                  <a:ext uri="{FF2B5EF4-FFF2-40B4-BE49-F238E27FC236}">
                    <a16:creationId xmlns:a16="http://schemas.microsoft.com/office/drawing/2014/main" xmlns="" id="{4BEF0534-453B-484E-BD3E-A4D746F823FD}"/>
                  </a:ext>
                </a:extLst>
              </p:cNvPr>
              <p:cNvSpPr/>
              <p:nvPr/>
            </p:nvSpPr>
            <p:spPr>
              <a:xfrm>
                <a:off x="4633307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" name="星形: 五角 13">
                <a:extLst>
                  <a:ext uri="{FF2B5EF4-FFF2-40B4-BE49-F238E27FC236}">
                    <a16:creationId xmlns:a16="http://schemas.microsoft.com/office/drawing/2014/main" xmlns="" id="{58580682-7B5E-49F7-A721-AD8BA9980150}"/>
                  </a:ext>
                </a:extLst>
              </p:cNvPr>
              <p:cNvSpPr/>
              <p:nvPr/>
            </p:nvSpPr>
            <p:spPr>
              <a:xfrm>
                <a:off x="3771104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462B74C-14B8-46C8-B15E-3D48823FE3FD}"/>
              </a:ext>
            </a:extLst>
          </p:cNvPr>
          <p:cNvSpPr/>
          <p:nvPr/>
        </p:nvSpPr>
        <p:spPr>
          <a:xfrm>
            <a:off x="1311682" y="1557683"/>
            <a:ext cx="9495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回顾</a:t>
            </a:r>
            <a:r>
              <a:rPr lang="en-US" altLang="zh-CN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XX</a:t>
            </a: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走过的历程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C0C9AE4-5824-4B32-8A94-3E5C1EDE627F}"/>
              </a:ext>
            </a:extLst>
          </p:cNvPr>
          <p:cNvSpPr txBox="1"/>
          <p:nvPr/>
        </p:nvSpPr>
        <p:spPr>
          <a:xfrm>
            <a:off x="1192135" y="2697579"/>
            <a:ext cx="7789752" cy="300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特别是</a:t>
            </a:r>
            <a:r>
              <a:rPr lang="en-US" altLang="zh-CN" dirty="0">
                <a:latin typeface="微软雅黑"/>
                <a:ea typeface="微软雅黑"/>
                <a:sym typeface="微软雅黑"/>
              </a:rPr>
              <a:t>XX</a:t>
            </a:r>
            <a:r>
              <a:rPr lang="zh-CN" altLang="zh-CN" dirty="0">
                <a:latin typeface="微软雅黑"/>
                <a:ea typeface="微软雅黑"/>
                <a:sym typeface="微软雅黑"/>
              </a:rPr>
              <a:t>机构成立之初，正是一批热血青年，以自强不息、艰苦奋斗、顽强拼搏的精神，在共同理想的指引下，用青春和汗水，用信念和行动，克服重重困难，战胜无数险阻，开创了</a:t>
            </a:r>
            <a:r>
              <a:rPr lang="en-US" altLang="zh-CN" dirty="0">
                <a:latin typeface="微软雅黑"/>
                <a:ea typeface="微软雅黑"/>
                <a:sym typeface="微软雅黑"/>
              </a:rPr>
              <a:t>XX</a:t>
            </a:r>
            <a:r>
              <a:rPr lang="zh-CN" altLang="zh-CN" dirty="0">
                <a:latin typeface="微软雅黑"/>
                <a:ea typeface="微软雅黑"/>
                <a:sym typeface="微软雅黑"/>
              </a:rPr>
              <a:t>事业，创立了</a:t>
            </a:r>
            <a:r>
              <a:rPr lang="en-US" altLang="zh-CN" dirty="0">
                <a:latin typeface="微软雅黑"/>
                <a:ea typeface="微软雅黑"/>
                <a:sym typeface="微软雅黑"/>
              </a:rPr>
              <a:t>XX</a:t>
            </a:r>
            <a:r>
              <a:rPr lang="zh-CN" altLang="zh-CN" dirty="0">
                <a:latin typeface="微软雅黑"/>
                <a:ea typeface="微软雅黑"/>
                <a:sym typeface="微软雅黑"/>
              </a:rPr>
              <a:t>精神，把美好的梦想一一变为现实。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/>
                <a:ea typeface="微软雅黑"/>
                <a:sym typeface="微软雅黑"/>
              </a:rPr>
              <a:t>20</a:t>
            </a:r>
            <a:r>
              <a:rPr lang="zh-CN" altLang="zh-CN" dirty="0">
                <a:latin typeface="微软雅黑"/>
                <a:ea typeface="微软雅黑"/>
                <a:sym typeface="微软雅黑"/>
              </a:rPr>
              <a:t>多已经过去，当初风华正茂的青年有的早已华发初上，有的已经离开了工作岗位。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现在，把推进</a:t>
            </a:r>
            <a:r>
              <a:rPr lang="en-US" altLang="zh-CN" dirty="0">
                <a:latin typeface="微软雅黑"/>
                <a:ea typeface="微软雅黑"/>
                <a:sym typeface="微软雅黑"/>
              </a:rPr>
              <a:t>XX</a:t>
            </a:r>
            <a:r>
              <a:rPr lang="zh-CN" altLang="zh-CN" dirty="0">
                <a:latin typeface="微软雅黑"/>
                <a:ea typeface="微软雅黑"/>
                <a:sym typeface="微软雅黑"/>
              </a:rPr>
              <a:t>治理能力和治理体系现代化建设的接力棒交到你们手上。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2802242-CA3E-4711-AAAA-10D94BEEC4BF}"/>
              </a:ext>
            </a:extLst>
          </p:cNvPr>
          <p:cNvGrpSpPr/>
          <p:nvPr/>
        </p:nvGrpSpPr>
        <p:grpSpPr>
          <a:xfrm>
            <a:off x="9317993" y="2617819"/>
            <a:ext cx="1603218" cy="3615870"/>
            <a:chOff x="9064626" y="-1541463"/>
            <a:chExt cx="800100" cy="1827214"/>
          </a:xfrm>
        </p:grpSpPr>
        <p:pic>
          <p:nvPicPr>
            <p:cNvPr id="16" name="Picture 14084">
              <a:extLst>
                <a:ext uri="{FF2B5EF4-FFF2-40B4-BE49-F238E27FC236}">
                  <a16:creationId xmlns:a16="http://schemas.microsoft.com/office/drawing/2014/main" xmlns="" id="{77E73247-0A10-4909-A0A0-96D8AB7AD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626" y="173038"/>
              <a:ext cx="80010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14085">
              <a:extLst>
                <a:ext uri="{FF2B5EF4-FFF2-40B4-BE49-F238E27FC236}">
                  <a16:creationId xmlns:a16="http://schemas.microsoft.com/office/drawing/2014/main" xmlns="" id="{175E7B27-3EFB-4EE2-A1A4-8637131ED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7338" y="-1541463"/>
              <a:ext cx="571500" cy="633413"/>
            </a:xfrm>
            <a:custGeom>
              <a:avLst/>
              <a:gdLst>
                <a:gd name="T0" fmla="*/ 152 w 152"/>
                <a:gd name="T1" fmla="*/ 77 h 169"/>
                <a:gd name="T2" fmla="*/ 76 w 152"/>
                <a:gd name="T3" fmla="*/ 169 h 169"/>
                <a:gd name="T4" fmla="*/ 0 w 152"/>
                <a:gd name="T5" fmla="*/ 77 h 169"/>
                <a:gd name="T6" fmla="*/ 76 w 152"/>
                <a:gd name="T7" fmla="*/ 0 h 169"/>
                <a:gd name="T8" fmla="*/ 152 w 152"/>
                <a:gd name="T9" fmla="*/ 7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69">
                  <a:moveTo>
                    <a:pt x="152" y="77"/>
                  </a:moveTo>
                  <a:cubicBezTo>
                    <a:pt x="152" y="119"/>
                    <a:pt x="136" y="169"/>
                    <a:pt x="76" y="169"/>
                  </a:cubicBezTo>
                  <a:cubicBezTo>
                    <a:pt x="13" y="169"/>
                    <a:pt x="0" y="119"/>
                    <a:pt x="0" y="77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8" y="0"/>
                    <a:pt x="152" y="34"/>
                    <a:pt x="152" y="77"/>
                  </a:cubicBezTo>
                  <a:close/>
                </a:path>
              </a:pathLst>
            </a:custGeom>
            <a:solidFill>
              <a:srgbClr val="DFB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8" name="Rectangle 14086">
              <a:extLst>
                <a:ext uri="{FF2B5EF4-FFF2-40B4-BE49-F238E27FC236}">
                  <a16:creationId xmlns:a16="http://schemas.microsoft.com/office/drawing/2014/main" xmlns="" id="{0E22876D-67C9-4284-B2FE-F0852DF65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826" y="-1012825"/>
              <a:ext cx="139700" cy="233363"/>
            </a:xfrm>
            <a:prstGeom prst="rect">
              <a:avLst/>
            </a:prstGeom>
            <a:solidFill>
              <a:srgbClr val="DFB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9" name="Rectangle 14087">
              <a:extLst>
                <a:ext uri="{FF2B5EF4-FFF2-40B4-BE49-F238E27FC236}">
                  <a16:creationId xmlns:a16="http://schemas.microsoft.com/office/drawing/2014/main" xmlns="" id="{98731349-63CC-47D1-BCAE-9AF7D8FC2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5763" y="-854075"/>
              <a:ext cx="374650" cy="682625"/>
            </a:xfrm>
            <a:prstGeom prst="rect">
              <a:avLst/>
            </a:prstGeom>
            <a:solidFill>
              <a:srgbClr val="96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0" name="Freeform 14088">
              <a:extLst>
                <a:ext uri="{FF2B5EF4-FFF2-40B4-BE49-F238E27FC236}">
                  <a16:creationId xmlns:a16="http://schemas.microsoft.com/office/drawing/2014/main" xmlns="" id="{A3E9114B-8EC2-4F85-9316-7ABF8628D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-854075"/>
              <a:ext cx="374650" cy="682625"/>
            </a:xfrm>
            <a:custGeom>
              <a:avLst/>
              <a:gdLst>
                <a:gd name="T0" fmla="*/ 236 w 236"/>
                <a:gd name="T1" fmla="*/ 430 h 430"/>
                <a:gd name="T2" fmla="*/ 236 w 236"/>
                <a:gd name="T3" fmla="*/ 430 h 430"/>
                <a:gd name="T4" fmla="*/ 0 w 236"/>
                <a:gd name="T5" fmla="*/ 430 h 430"/>
                <a:gd name="T6" fmla="*/ 0 w 236"/>
                <a:gd name="T7" fmla="*/ 0 h 430"/>
                <a:gd name="T8" fmla="*/ 236 w 236"/>
                <a:gd name="T9" fmla="*/ 0 h 430"/>
                <a:gd name="T10" fmla="*/ 236 w 236"/>
                <a:gd name="T11" fmla="*/ 430 h 430"/>
                <a:gd name="T12" fmla="*/ 236 w 236"/>
                <a:gd name="T13" fmla="*/ 430 h 430"/>
                <a:gd name="T14" fmla="*/ 236 w 236"/>
                <a:gd name="T15" fmla="*/ 430 h 430"/>
                <a:gd name="T16" fmla="*/ 236 w 236"/>
                <a:gd name="T17" fmla="*/ 430 h 430"/>
                <a:gd name="T18" fmla="*/ 236 w 236"/>
                <a:gd name="T19" fmla="*/ 430 h 430"/>
                <a:gd name="T20" fmla="*/ 236 w 236"/>
                <a:gd name="T21" fmla="*/ 0 h 430"/>
                <a:gd name="T22" fmla="*/ 0 w 236"/>
                <a:gd name="T23" fmla="*/ 0 h 430"/>
                <a:gd name="T24" fmla="*/ 0 w 236"/>
                <a:gd name="T25" fmla="*/ 430 h 430"/>
                <a:gd name="T26" fmla="*/ 236 w 236"/>
                <a:gd name="T27" fmla="*/ 430 h 430"/>
                <a:gd name="T28" fmla="*/ 236 w 236"/>
                <a:gd name="T29" fmla="*/ 430 h 430"/>
                <a:gd name="T30" fmla="*/ 236 w 236"/>
                <a:gd name="T31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6" h="430">
                  <a:moveTo>
                    <a:pt x="236" y="430"/>
                  </a:moveTo>
                  <a:lnTo>
                    <a:pt x="236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6" y="430"/>
                  </a:lnTo>
                  <a:close/>
                </a:path>
              </a:pathLst>
            </a:custGeom>
            <a:solidFill>
              <a:srgbClr val="DC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21" name="Picture 14089">
              <a:extLst>
                <a:ext uri="{FF2B5EF4-FFF2-40B4-BE49-F238E27FC236}">
                  <a16:creationId xmlns:a16="http://schemas.microsoft.com/office/drawing/2014/main" xmlns="" id="{77C47A36-0767-4519-8467-133D428F1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1476" y="-384175"/>
              <a:ext cx="404813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14090">
              <a:extLst>
                <a:ext uri="{FF2B5EF4-FFF2-40B4-BE49-F238E27FC236}">
                  <a16:creationId xmlns:a16="http://schemas.microsoft.com/office/drawing/2014/main" xmlns="" id="{CAE82E0C-2BD6-4332-93CE-0E0090A2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363" y="-847725"/>
              <a:ext cx="179388" cy="26988"/>
            </a:xfrm>
            <a:custGeom>
              <a:avLst/>
              <a:gdLst>
                <a:gd name="T0" fmla="*/ 0 w 48"/>
                <a:gd name="T1" fmla="*/ 0 h 7"/>
                <a:gd name="T2" fmla="*/ 8 w 48"/>
                <a:gd name="T3" fmla="*/ 0 h 7"/>
                <a:gd name="T4" fmla="*/ 16 w 48"/>
                <a:gd name="T5" fmla="*/ 1 h 7"/>
                <a:gd name="T6" fmla="*/ 24 w 48"/>
                <a:gd name="T7" fmla="*/ 1 h 7"/>
                <a:gd name="T8" fmla="*/ 33 w 48"/>
                <a:gd name="T9" fmla="*/ 1 h 7"/>
                <a:gd name="T10" fmla="*/ 40 w 48"/>
                <a:gd name="T11" fmla="*/ 0 h 7"/>
                <a:gd name="T12" fmla="*/ 48 w 48"/>
                <a:gd name="T13" fmla="*/ 0 h 7"/>
                <a:gd name="T14" fmla="*/ 41 w 48"/>
                <a:gd name="T15" fmla="*/ 4 h 7"/>
                <a:gd name="T16" fmla="*/ 33 w 48"/>
                <a:gd name="T17" fmla="*/ 6 h 7"/>
                <a:gd name="T18" fmla="*/ 24 w 48"/>
                <a:gd name="T19" fmla="*/ 7 h 7"/>
                <a:gd name="T20" fmla="*/ 7 w 48"/>
                <a:gd name="T21" fmla="*/ 4 h 7"/>
                <a:gd name="T22" fmla="*/ 0 w 48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">
                  <a:moveTo>
                    <a:pt x="0" y="0"/>
                  </a:moveTo>
                  <a:cubicBezTo>
                    <a:pt x="0" y="0"/>
                    <a:pt x="3" y="0"/>
                    <a:pt x="8" y="0"/>
                  </a:cubicBezTo>
                  <a:cubicBezTo>
                    <a:pt x="10" y="0"/>
                    <a:pt x="13" y="0"/>
                    <a:pt x="16" y="1"/>
                  </a:cubicBezTo>
                  <a:cubicBezTo>
                    <a:pt x="18" y="1"/>
                    <a:pt x="21" y="1"/>
                    <a:pt x="24" y="1"/>
                  </a:cubicBezTo>
                  <a:cubicBezTo>
                    <a:pt x="27" y="1"/>
                    <a:pt x="30" y="1"/>
                    <a:pt x="33" y="1"/>
                  </a:cubicBezTo>
                  <a:cubicBezTo>
                    <a:pt x="36" y="0"/>
                    <a:pt x="38" y="1"/>
                    <a:pt x="40" y="0"/>
                  </a:cubicBezTo>
                  <a:cubicBezTo>
                    <a:pt x="45" y="0"/>
                    <a:pt x="48" y="0"/>
                    <a:pt x="48" y="0"/>
                  </a:cubicBezTo>
                  <a:cubicBezTo>
                    <a:pt x="48" y="0"/>
                    <a:pt x="46" y="2"/>
                    <a:pt x="41" y="4"/>
                  </a:cubicBezTo>
                  <a:cubicBezTo>
                    <a:pt x="39" y="5"/>
                    <a:pt x="36" y="5"/>
                    <a:pt x="33" y="6"/>
                  </a:cubicBezTo>
                  <a:cubicBezTo>
                    <a:pt x="30" y="7"/>
                    <a:pt x="27" y="7"/>
                    <a:pt x="24" y="7"/>
                  </a:cubicBezTo>
                  <a:cubicBezTo>
                    <a:pt x="18" y="7"/>
                    <a:pt x="12" y="5"/>
                    <a:pt x="7" y="4"/>
                  </a:cubicBezTo>
                  <a:cubicBezTo>
                    <a:pt x="3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3" name="Freeform 14091">
              <a:extLst>
                <a:ext uri="{FF2B5EF4-FFF2-40B4-BE49-F238E27FC236}">
                  <a16:creationId xmlns:a16="http://schemas.microsoft.com/office/drawing/2014/main" xmlns="" id="{4F0239EA-50F2-46EA-BA71-B8EF515D0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1488" y="-854075"/>
              <a:ext cx="82550" cy="63500"/>
            </a:xfrm>
            <a:custGeom>
              <a:avLst/>
              <a:gdLst>
                <a:gd name="T0" fmla="*/ 26 w 52"/>
                <a:gd name="T1" fmla="*/ 40 h 40"/>
                <a:gd name="T2" fmla="*/ 52 w 52"/>
                <a:gd name="T3" fmla="*/ 0 h 40"/>
                <a:gd name="T4" fmla="*/ 0 w 52"/>
                <a:gd name="T5" fmla="*/ 0 h 40"/>
                <a:gd name="T6" fmla="*/ 26 w 52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0">
                  <a:moveTo>
                    <a:pt x="26" y="40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96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4" name="Freeform 14092">
              <a:extLst>
                <a:ext uri="{FF2B5EF4-FFF2-40B4-BE49-F238E27FC236}">
                  <a16:creationId xmlns:a16="http://schemas.microsoft.com/office/drawing/2014/main" xmlns="" id="{38D278D8-2DD9-445C-A9BB-B877D0499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1488" y="-854075"/>
              <a:ext cx="82550" cy="66675"/>
            </a:xfrm>
            <a:custGeom>
              <a:avLst/>
              <a:gdLst>
                <a:gd name="T0" fmla="*/ 26 w 52"/>
                <a:gd name="T1" fmla="*/ 40 h 42"/>
                <a:gd name="T2" fmla="*/ 29 w 52"/>
                <a:gd name="T3" fmla="*/ 40 h 42"/>
                <a:gd name="T4" fmla="*/ 52 w 52"/>
                <a:gd name="T5" fmla="*/ 0 h 42"/>
                <a:gd name="T6" fmla="*/ 0 w 52"/>
                <a:gd name="T7" fmla="*/ 0 h 42"/>
                <a:gd name="T8" fmla="*/ 26 w 52"/>
                <a:gd name="T9" fmla="*/ 42 h 42"/>
                <a:gd name="T10" fmla="*/ 29 w 52"/>
                <a:gd name="T11" fmla="*/ 40 h 42"/>
                <a:gd name="T12" fmla="*/ 26 w 52"/>
                <a:gd name="T13" fmla="*/ 40 h 42"/>
                <a:gd name="T14" fmla="*/ 29 w 52"/>
                <a:gd name="T15" fmla="*/ 40 h 42"/>
                <a:gd name="T16" fmla="*/ 0 w 52"/>
                <a:gd name="T17" fmla="*/ 0 h 42"/>
                <a:gd name="T18" fmla="*/ 52 w 52"/>
                <a:gd name="T19" fmla="*/ 0 h 42"/>
                <a:gd name="T20" fmla="*/ 26 w 52"/>
                <a:gd name="T21" fmla="*/ 40 h 42"/>
                <a:gd name="T22" fmla="*/ 26 w 52"/>
                <a:gd name="T23" fmla="*/ 40 h 42"/>
                <a:gd name="T24" fmla="*/ 29 w 52"/>
                <a:gd name="T25" fmla="*/ 40 h 42"/>
                <a:gd name="T26" fmla="*/ 26 w 52"/>
                <a:gd name="T27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42">
                  <a:moveTo>
                    <a:pt x="26" y="40"/>
                  </a:moveTo>
                  <a:lnTo>
                    <a:pt x="29" y="4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26" y="42"/>
                  </a:lnTo>
                  <a:lnTo>
                    <a:pt x="29" y="40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DC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5" name="Freeform 14093">
              <a:extLst>
                <a:ext uri="{FF2B5EF4-FFF2-40B4-BE49-F238E27FC236}">
                  <a16:creationId xmlns:a16="http://schemas.microsoft.com/office/drawing/2014/main" xmlns="" id="{7C1FDCCA-B627-4A8D-8452-1905AD423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-854075"/>
              <a:ext cx="82550" cy="63500"/>
            </a:xfrm>
            <a:custGeom>
              <a:avLst/>
              <a:gdLst>
                <a:gd name="T0" fmla="*/ 26 w 52"/>
                <a:gd name="T1" fmla="*/ 40 h 40"/>
                <a:gd name="T2" fmla="*/ 0 w 52"/>
                <a:gd name="T3" fmla="*/ 0 h 40"/>
                <a:gd name="T4" fmla="*/ 52 w 52"/>
                <a:gd name="T5" fmla="*/ 0 h 40"/>
                <a:gd name="T6" fmla="*/ 26 w 52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0">
                  <a:moveTo>
                    <a:pt x="26" y="40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96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6" name="Freeform 14094">
              <a:extLst>
                <a:ext uri="{FF2B5EF4-FFF2-40B4-BE49-F238E27FC236}">
                  <a16:creationId xmlns:a16="http://schemas.microsoft.com/office/drawing/2014/main" xmlns="" id="{4197A40E-CFF8-48B2-AAFF-3F76BF91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-854075"/>
              <a:ext cx="85725" cy="66675"/>
            </a:xfrm>
            <a:custGeom>
              <a:avLst/>
              <a:gdLst>
                <a:gd name="T0" fmla="*/ 26 w 54"/>
                <a:gd name="T1" fmla="*/ 40 h 42"/>
                <a:gd name="T2" fmla="*/ 26 w 54"/>
                <a:gd name="T3" fmla="*/ 40 h 42"/>
                <a:gd name="T4" fmla="*/ 2 w 54"/>
                <a:gd name="T5" fmla="*/ 0 h 42"/>
                <a:gd name="T6" fmla="*/ 52 w 54"/>
                <a:gd name="T7" fmla="*/ 0 h 42"/>
                <a:gd name="T8" fmla="*/ 26 w 54"/>
                <a:gd name="T9" fmla="*/ 40 h 42"/>
                <a:gd name="T10" fmla="*/ 26 w 54"/>
                <a:gd name="T11" fmla="*/ 40 h 42"/>
                <a:gd name="T12" fmla="*/ 26 w 54"/>
                <a:gd name="T13" fmla="*/ 40 h 42"/>
                <a:gd name="T14" fmla="*/ 26 w 54"/>
                <a:gd name="T15" fmla="*/ 40 h 42"/>
                <a:gd name="T16" fmla="*/ 26 w 54"/>
                <a:gd name="T17" fmla="*/ 40 h 42"/>
                <a:gd name="T18" fmla="*/ 54 w 54"/>
                <a:gd name="T19" fmla="*/ 0 h 42"/>
                <a:gd name="T20" fmla="*/ 0 w 54"/>
                <a:gd name="T21" fmla="*/ 0 h 42"/>
                <a:gd name="T22" fmla="*/ 26 w 54"/>
                <a:gd name="T23" fmla="*/ 42 h 42"/>
                <a:gd name="T24" fmla="*/ 26 w 54"/>
                <a:gd name="T25" fmla="*/ 40 h 42"/>
                <a:gd name="T26" fmla="*/ 26 w 54"/>
                <a:gd name="T27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42">
                  <a:moveTo>
                    <a:pt x="26" y="40"/>
                  </a:moveTo>
                  <a:lnTo>
                    <a:pt x="26" y="40"/>
                  </a:lnTo>
                  <a:lnTo>
                    <a:pt x="2" y="0"/>
                  </a:lnTo>
                  <a:lnTo>
                    <a:pt x="52" y="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DC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7" name="Freeform 14095">
              <a:extLst>
                <a:ext uri="{FF2B5EF4-FFF2-40B4-BE49-F238E27FC236}">
                  <a16:creationId xmlns:a16="http://schemas.microsoft.com/office/drawing/2014/main" xmlns="" id="{EB357326-036B-47AF-83D8-B4925D808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-847725"/>
              <a:ext cx="49213" cy="52388"/>
            </a:xfrm>
            <a:custGeom>
              <a:avLst/>
              <a:gdLst>
                <a:gd name="T0" fmla="*/ 24 w 31"/>
                <a:gd name="T1" fmla="*/ 33 h 33"/>
                <a:gd name="T2" fmla="*/ 7 w 31"/>
                <a:gd name="T3" fmla="*/ 33 h 33"/>
                <a:gd name="T4" fmla="*/ 0 w 31"/>
                <a:gd name="T5" fmla="*/ 0 h 33"/>
                <a:gd name="T6" fmla="*/ 31 w 31"/>
                <a:gd name="T7" fmla="*/ 0 h 33"/>
                <a:gd name="T8" fmla="*/ 24 w 31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24" y="33"/>
                  </a:moveTo>
                  <a:lnTo>
                    <a:pt x="7" y="3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8" name="Freeform 14096">
              <a:extLst>
                <a:ext uri="{FF2B5EF4-FFF2-40B4-BE49-F238E27FC236}">
                  <a16:creationId xmlns:a16="http://schemas.microsoft.com/office/drawing/2014/main" xmlns="" id="{C53C78CB-E2F8-4722-80CB-1FEFF513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-801688"/>
              <a:ext cx="93663" cy="228600"/>
            </a:xfrm>
            <a:custGeom>
              <a:avLst/>
              <a:gdLst>
                <a:gd name="T0" fmla="*/ 59 w 59"/>
                <a:gd name="T1" fmla="*/ 104 h 144"/>
                <a:gd name="T2" fmla="*/ 30 w 59"/>
                <a:gd name="T3" fmla="*/ 144 h 144"/>
                <a:gd name="T4" fmla="*/ 0 w 59"/>
                <a:gd name="T5" fmla="*/ 104 h 144"/>
                <a:gd name="T6" fmla="*/ 21 w 59"/>
                <a:gd name="T7" fmla="*/ 0 h 144"/>
                <a:gd name="T8" fmla="*/ 38 w 59"/>
                <a:gd name="T9" fmla="*/ 0 h 144"/>
                <a:gd name="T10" fmla="*/ 59 w 59"/>
                <a:gd name="T11" fmla="*/ 10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44">
                  <a:moveTo>
                    <a:pt x="59" y="104"/>
                  </a:moveTo>
                  <a:lnTo>
                    <a:pt x="30" y="144"/>
                  </a:lnTo>
                  <a:lnTo>
                    <a:pt x="0" y="10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59" y="10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29" name="Picture 14097">
              <a:extLst>
                <a:ext uri="{FF2B5EF4-FFF2-40B4-BE49-F238E27FC236}">
                  <a16:creationId xmlns:a16="http://schemas.microsoft.com/office/drawing/2014/main" xmlns="" id="{440EC93D-15EA-4DD7-AA2F-86D44DA2F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1188" y="112713"/>
              <a:ext cx="169863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4098">
              <a:extLst>
                <a:ext uri="{FF2B5EF4-FFF2-40B4-BE49-F238E27FC236}">
                  <a16:creationId xmlns:a16="http://schemas.microsoft.com/office/drawing/2014/main" xmlns="" id="{9F10B031-4CB8-454A-B2A0-DE4F73F40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3063" y="112713"/>
              <a:ext cx="16827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4099">
              <a:extLst>
                <a:ext uri="{FF2B5EF4-FFF2-40B4-BE49-F238E27FC236}">
                  <a16:creationId xmlns:a16="http://schemas.microsoft.com/office/drawing/2014/main" xmlns="" id="{8D750445-548A-4936-BF94-4D6B509C1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7538" y="211138"/>
              <a:ext cx="157163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4100">
              <a:extLst>
                <a:ext uri="{FF2B5EF4-FFF2-40B4-BE49-F238E27FC236}">
                  <a16:creationId xmlns:a16="http://schemas.microsoft.com/office/drawing/2014/main" xmlns="" id="{9C9EF4E0-BD9E-4571-ABFC-D46CBFFA3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7826" y="211138"/>
              <a:ext cx="1587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14101">
              <a:extLst>
                <a:ext uri="{FF2B5EF4-FFF2-40B4-BE49-F238E27FC236}">
                  <a16:creationId xmlns:a16="http://schemas.microsoft.com/office/drawing/2014/main" xmlns="" id="{1242BD59-6118-43D1-B3F4-7FDD0B68D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5763" y="-369888"/>
              <a:ext cx="374650" cy="6350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4" name="Freeform 14102">
              <a:extLst>
                <a:ext uri="{FF2B5EF4-FFF2-40B4-BE49-F238E27FC236}">
                  <a16:creationId xmlns:a16="http://schemas.microsoft.com/office/drawing/2014/main" xmlns="" id="{9A1E18D2-8EA6-43EF-AF78-29E7B2411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-369888"/>
              <a:ext cx="374650" cy="6350"/>
            </a:xfrm>
            <a:custGeom>
              <a:avLst/>
              <a:gdLst>
                <a:gd name="T0" fmla="*/ 0 w 236"/>
                <a:gd name="T1" fmla="*/ 4 h 4"/>
                <a:gd name="T2" fmla="*/ 236 w 236"/>
                <a:gd name="T3" fmla="*/ 4 h 4"/>
                <a:gd name="T4" fmla="*/ 236 w 236"/>
                <a:gd name="T5" fmla="*/ 0 h 4"/>
                <a:gd name="T6" fmla="*/ 0 w 23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4">
                  <a:moveTo>
                    <a:pt x="0" y="4"/>
                  </a:moveTo>
                  <a:lnTo>
                    <a:pt x="236" y="4"/>
                  </a:lnTo>
                  <a:lnTo>
                    <a:pt x="2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5" name="Freeform 14103">
              <a:extLst>
                <a:ext uri="{FF2B5EF4-FFF2-40B4-BE49-F238E27FC236}">
                  <a16:creationId xmlns:a16="http://schemas.microsoft.com/office/drawing/2014/main" xmlns="" id="{80DBD653-F305-4509-B883-9D54614C3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101" y="-1150938"/>
              <a:ext cx="258763" cy="198438"/>
            </a:xfrm>
            <a:custGeom>
              <a:avLst/>
              <a:gdLst>
                <a:gd name="T0" fmla="*/ 69 w 69"/>
                <a:gd name="T1" fmla="*/ 49 h 53"/>
                <a:gd name="T2" fmla="*/ 68 w 69"/>
                <a:gd name="T3" fmla="*/ 49 h 53"/>
                <a:gd name="T4" fmla="*/ 20 w 69"/>
                <a:gd name="T5" fmla="*/ 30 h 53"/>
                <a:gd name="T6" fmla="*/ 4 w 69"/>
                <a:gd name="T7" fmla="*/ 0 h 53"/>
                <a:gd name="T8" fmla="*/ 0 w 69"/>
                <a:gd name="T9" fmla="*/ 1 h 53"/>
                <a:gd name="T10" fmla="*/ 17 w 69"/>
                <a:gd name="T11" fmla="*/ 33 h 53"/>
                <a:gd name="T12" fmla="*/ 68 w 69"/>
                <a:gd name="T13" fmla="*/ 53 h 53"/>
                <a:gd name="T14" fmla="*/ 69 w 69"/>
                <a:gd name="T15" fmla="*/ 53 h 53"/>
                <a:gd name="T16" fmla="*/ 69 w 69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3">
                  <a:moveTo>
                    <a:pt x="69" y="49"/>
                  </a:moveTo>
                  <a:cubicBezTo>
                    <a:pt x="68" y="49"/>
                    <a:pt x="68" y="49"/>
                    <a:pt x="68" y="49"/>
                  </a:cubicBezTo>
                  <a:cubicBezTo>
                    <a:pt x="45" y="49"/>
                    <a:pt x="30" y="40"/>
                    <a:pt x="20" y="30"/>
                  </a:cubicBezTo>
                  <a:cubicBezTo>
                    <a:pt x="10" y="20"/>
                    <a:pt x="6" y="8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6" y="22"/>
                    <a:pt x="17" y="33"/>
                  </a:cubicBezTo>
                  <a:cubicBezTo>
                    <a:pt x="27" y="44"/>
                    <a:pt x="44" y="53"/>
                    <a:pt x="68" y="53"/>
                  </a:cubicBezTo>
                  <a:cubicBezTo>
                    <a:pt x="69" y="53"/>
                    <a:pt x="69" y="53"/>
                    <a:pt x="69" y="53"/>
                  </a:cubicBezTo>
                  <a:lnTo>
                    <a:pt x="69" y="4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6" name="Freeform 14104">
              <a:extLst>
                <a:ext uri="{FF2B5EF4-FFF2-40B4-BE49-F238E27FC236}">
                  <a16:creationId xmlns:a16="http://schemas.microsoft.com/office/drawing/2014/main" xmlns="" id="{41259D5C-8D50-40E2-B32E-B2DFA0B8F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6" y="-1189038"/>
              <a:ext cx="82550" cy="79375"/>
            </a:xfrm>
            <a:custGeom>
              <a:avLst/>
              <a:gdLst>
                <a:gd name="T0" fmla="*/ 21 w 22"/>
                <a:gd name="T1" fmla="*/ 9 h 21"/>
                <a:gd name="T2" fmla="*/ 9 w 22"/>
                <a:gd name="T3" fmla="*/ 1 h 21"/>
                <a:gd name="T4" fmla="*/ 1 w 22"/>
                <a:gd name="T5" fmla="*/ 12 h 21"/>
                <a:gd name="T6" fmla="*/ 13 w 22"/>
                <a:gd name="T7" fmla="*/ 2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0" y="4"/>
                    <a:pt x="15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ubicBezTo>
                    <a:pt x="2" y="18"/>
                    <a:pt x="7" y="21"/>
                    <a:pt x="13" y="20"/>
                  </a:cubicBezTo>
                  <a:cubicBezTo>
                    <a:pt x="18" y="20"/>
                    <a:pt x="22" y="14"/>
                    <a:pt x="21" y="9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7" name="Freeform 14105">
              <a:extLst>
                <a:ext uri="{FF2B5EF4-FFF2-40B4-BE49-F238E27FC236}">
                  <a16:creationId xmlns:a16="http://schemas.microsoft.com/office/drawing/2014/main" xmlns="" id="{9D070816-425A-417E-9093-0065C7A80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6" y="-847725"/>
              <a:ext cx="93663" cy="338138"/>
            </a:xfrm>
            <a:custGeom>
              <a:avLst/>
              <a:gdLst>
                <a:gd name="T0" fmla="*/ 0 w 59"/>
                <a:gd name="T1" fmla="*/ 213 h 213"/>
                <a:gd name="T2" fmla="*/ 0 w 59"/>
                <a:gd name="T3" fmla="*/ 0 h 213"/>
                <a:gd name="T4" fmla="*/ 59 w 59"/>
                <a:gd name="T5" fmla="*/ 213 h 213"/>
                <a:gd name="T6" fmla="*/ 0 w 59"/>
                <a:gd name="T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13">
                  <a:moveTo>
                    <a:pt x="0" y="213"/>
                  </a:moveTo>
                  <a:lnTo>
                    <a:pt x="0" y="0"/>
                  </a:lnTo>
                  <a:lnTo>
                    <a:pt x="59" y="213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A5D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8" name="Freeform 14106">
              <a:extLst>
                <a:ext uri="{FF2B5EF4-FFF2-40B4-BE49-F238E27FC236}">
                  <a16:creationId xmlns:a16="http://schemas.microsoft.com/office/drawing/2014/main" xmlns="" id="{EFBE115B-8532-4579-A5AC-BFAC24792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0413" y="-847725"/>
              <a:ext cx="98425" cy="338138"/>
            </a:xfrm>
            <a:custGeom>
              <a:avLst/>
              <a:gdLst>
                <a:gd name="T0" fmla="*/ 3 w 62"/>
                <a:gd name="T1" fmla="*/ 10 h 213"/>
                <a:gd name="T2" fmla="*/ 59 w 62"/>
                <a:gd name="T3" fmla="*/ 211 h 213"/>
                <a:gd name="T4" fmla="*/ 3 w 62"/>
                <a:gd name="T5" fmla="*/ 211 h 213"/>
                <a:gd name="T6" fmla="*/ 3 w 62"/>
                <a:gd name="T7" fmla="*/ 10 h 213"/>
                <a:gd name="T8" fmla="*/ 3 w 62"/>
                <a:gd name="T9" fmla="*/ 0 h 213"/>
                <a:gd name="T10" fmla="*/ 0 w 62"/>
                <a:gd name="T11" fmla="*/ 0 h 213"/>
                <a:gd name="T12" fmla="*/ 0 w 62"/>
                <a:gd name="T13" fmla="*/ 213 h 213"/>
                <a:gd name="T14" fmla="*/ 62 w 62"/>
                <a:gd name="T15" fmla="*/ 213 h 213"/>
                <a:gd name="T16" fmla="*/ 3 w 62"/>
                <a:gd name="T1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13">
                  <a:moveTo>
                    <a:pt x="3" y="10"/>
                  </a:moveTo>
                  <a:lnTo>
                    <a:pt x="59" y="211"/>
                  </a:lnTo>
                  <a:lnTo>
                    <a:pt x="3" y="211"/>
                  </a:lnTo>
                  <a:lnTo>
                    <a:pt x="3" y="10"/>
                  </a:lnTo>
                  <a:close/>
                  <a:moveTo>
                    <a:pt x="3" y="0"/>
                  </a:moveTo>
                  <a:lnTo>
                    <a:pt x="0" y="0"/>
                  </a:lnTo>
                  <a:lnTo>
                    <a:pt x="0" y="213"/>
                  </a:lnTo>
                  <a:lnTo>
                    <a:pt x="62" y="2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3F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9" name="Freeform 14107">
              <a:extLst>
                <a:ext uri="{FF2B5EF4-FFF2-40B4-BE49-F238E27FC236}">
                  <a16:creationId xmlns:a16="http://schemas.microsoft.com/office/drawing/2014/main" xmlns="" id="{885C772E-0890-4A57-B694-C1B931BA99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0413" y="-847725"/>
              <a:ext cx="98425" cy="338138"/>
            </a:xfrm>
            <a:custGeom>
              <a:avLst/>
              <a:gdLst>
                <a:gd name="T0" fmla="*/ 3 w 62"/>
                <a:gd name="T1" fmla="*/ 10 h 213"/>
                <a:gd name="T2" fmla="*/ 59 w 62"/>
                <a:gd name="T3" fmla="*/ 211 h 213"/>
                <a:gd name="T4" fmla="*/ 3 w 62"/>
                <a:gd name="T5" fmla="*/ 211 h 213"/>
                <a:gd name="T6" fmla="*/ 3 w 62"/>
                <a:gd name="T7" fmla="*/ 10 h 213"/>
                <a:gd name="T8" fmla="*/ 3 w 62"/>
                <a:gd name="T9" fmla="*/ 0 h 213"/>
                <a:gd name="T10" fmla="*/ 0 w 62"/>
                <a:gd name="T11" fmla="*/ 0 h 213"/>
                <a:gd name="T12" fmla="*/ 0 w 62"/>
                <a:gd name="T13" fmla="*/ 213 h 213"/>
                <a:gd name="T14" fmla="*/ 62 w 62"/>
                <a:gd name="T15" fmla="*/ 213 h 213"/>
                <a:gd name="T16" fmla="*/ 3 w 62"/>
                <a:gd name="T1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13">
                  <a:moveTo>
                    <a:pt x="3" y="10"/>
                  </a:moveTo>
                  <a:lnTo>
                    <a:pt x="59" y="211"/>
                  </a:lnTo>
                  <a:lnTo>
                    <a:pt x="3" y="211"/>
                  </a:lnTo>
                  <a:lnTo>
                    <a:pt x="3" y="10"/>
                  </a:lnTo>
                  <a:moveTo>
                    <a:pt x="3" y="0"/>
                  </a:moveTo>
                  <a:lnTo>
                    <a:pt x="0" y="0"/>
                  </a:lnTo>
                  <a:lnTo>
                    <a:pt x="0" y="213"/>
                  </a:lnTo>
                  <a:lnTo>
                    <a:pt x="62" y="2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0" name="Freeform 14108">
              <a:extLst>
                <a:ext uri="{FF2B5EF4-FFF2-40B4-BE49-F238E27FC236}">
                  <a16:creationId xmlns:a16="http://schemas.microsoft.com/office/drawing/2014/main" xmlns="" id="{A4FC8F7A-0C8F-4E1A-A9B0-76DD5C1B7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-509588"/>
              <a:ext cx="134938" cy="104775"/>
            </a:xfrm>
            <a:custGeom>
              <a:avLst/>
              <a:gdLst>
                <a:gd name="T0" fmla="*/ 0 w 85"/>
                <a:gd name="T1" fmla="*/ 66 h 66"/>
                <a:gd name="T2" fmla="*/ 26 w 85"/>
                <a:gd name="T3" fmla="*/ 0 h 66"/>
                <a:gd name="T4" fmla="*/ 85 w 85"/>
                <a:gd name="T5" fmla="*/ 0 h 66"/>
                <a:gd name="T6" fmla="*/ 59 w 85"/>
                <a:gd name="T7" fmla="*/ 66 h 66"/>
                <a:gd name="T8" fmla="*/ 0 w 85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6">
                  <a:moveTo>
                    <a:pt x="0" y="66"/>
                  </a:moveTo>
                  <a:lnTo>
                    <a:pt x="26" y="0"/>
                  </a:lnTo>
                  <a:lnTo>
                    <a:pt x="85" y="0"/>
                  </a:lnTo>
                  <a:lnTo>
                    <a:pt x="59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A5D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1" name="Freeform 14109">
              <a:extLst>
                <a:ext uri="{FF2B5EF4-FFF2-40B4-BE49-F238E27FC236}">
                  <a16:creationId xmlns:a16="http://schemas.microsoft.com/office/drawing/2014/main" xmlns="" id="{98C5BEB8-C122-4998-8362-FDAA79D0F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3901" y="-512763"/>
              <a:ext cx="134938" cy="107950"/>
            </a:xfrm>
            <a:custGeom>
              <a:avLst/>
              <a:gdLst>
                <a:gd name="T0" fmla="*/ 82 w 85"/>
                <a:gd name="T1" fmla="*/ 2 h 68"/>
                <a:gd name="T2" fmla="*/ 59 w 85"/>
                <a:gd name="T3" fmla="*/ 66 h 68"/>
                <a:gd name="T4" fmla="*/ 2 w 85"/>
                <a:gd name="T5" fmla="*/ 66 h 68"/>
                <a:gd name="T6" fmla="*/ 26 w 85"/>
                <a:gd name="T7" fmla="*/ 2 h 68"/>
                <a:gd name="T8" fmla="*/ 82 w 85"/>
                <a:gd name="T9" fmla="*/ 2 h 68"/>
                <a:gd name="T10" fmla="*/ 85 w 85"/>
                <a:gd name="T11" fmla="*/ 0 h 68"/>
                <a:gd name="T12" fmla="*/ 23 w 85"/>
                <a:gd name="T13" fmla="*/ 0 h 68"/>
                <a:gd name="T14" fmla="*/ 0 w 85"/>
                <a:gd name="T15" fmla="*/ 68 h 68"/>
                <a:gd name="T16" fmla="*/ 59 w 85"/>
                <a:gd name="T17" fmla="*/ 68 h 68"/>
                <a:gd name="T18" fmla="*/ 85 w 85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68">
                  <a:moveTo>
                    <a:pt x="82" y="2"/>
                  </a:moveTo>
                  <a:lnTo>
                    <a:pt x="59" y="66"/>
                  </a:lnTo>
                  <a:lnTo>
                    <a:pt x="2" y="66"/>
                  </a:lnTo>
                  <a:lnTo>
                    <a:pt x="26" y="2"/>
                  </a:lnTo>
                  <a:lnTo>
                    <a:pt x="82" y="2"/>
                  </a:lnTo>
                  <a:close/>
                  <a:moveTo>
                    <a:pt x="85" y="0"/>
                  </a:moveTo>
                  <a:lnTo>
                    <a:pt x="23" y="0"/>
                  </a:lnTo>
                  <a:lnTo>
                    <a:pt x="0" y="68"/>
                  </a:lnTo>
                  <a:lnTo>
                    <a:pt x="59" y="6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3F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2" name="Freeform 14110">
              <a:extLst>
                <a:ext uri="{FF2B5EF4-FFF2-40B4-BE49-F238E27FC236}">
                  <a16:creationId xmlns:a16="http://schemas.microsoft.com/office/drawing/2014/main" xmlns="" id="{DAAD0569-FFFF-4EAC-8A26-32122137F5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3901" y="-512763"/>
              <a:ext cx="134938" cy="107950"/>
            </a:xfrm>
            <a:custGeom>
              <a:avLst/>
              <a:gdLst>
                <a:gd name="T0" fmla="*/ 82 w 85"/>
                <a:gd name="T1" fmla="*/ 2 h 68"/>
                <a:gd name="T2" fmla="*/ 59 w 85"/>
                <a:gd name="T3" fmla="*/ 66 h 68"/>
                <a:gd name="T4" fmla="*/ 2 w 85"/>
                <a:gd name="T5" fmla="*/ 66 h 68"/>
                <a:gd name="T6" fmla="*/ 26 w 85"/>
                <a:gd name="T7" fmla="*/ 2 h 68"/>
                <a:gd name="T8" fmla="*/ 82 w 85"/>
                <a:gd name="T9" fmla="*/ 2 h 68"/>
                <a:gd name="T10" fmla="*/ 85 w 85"/>
                <a:gd name="T11" fmla="*/ 0 h 68"/>
                <a:gd name="T12" fmla="*/ 23 w 85"/>
                <a:gd name="T13" fmla="*/ 0 h 68"/>
                <a:gd name="T14" fmla="*/ 0 w 85"/>
                <a:gd name="T15" fmla="*/ 68 h 68"/>
                <a:gd name="T16" fmla="*/ 59 w 85"/>
                <a:gd name="T17" fmla="*/ 68 h 68"/>
                <a:gd name="T18" fmla="*/ 85 w 85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68">
                  <a:moveTo>
                    <a:pt x="82" y="2"/>
                  </a:moveTo>
                  <a:lnTo>
                    <a:pt x="59" y="66"/>
                  </a:lnTo>
                  <a:lnTo>
                    <a:pt x="2" y="66"/>
                  </a:lnTo>
                  <a:lnTo>
                    <a:pt x="26" y="2"/>
                  </a:lnTo>
                  <a:lnTo>
                    <a:pt x="82" y="2"/>
                  </a:lnTo>
                  <a:moveTo>
                    <a:pt x="85" y="0"/>
                  </a:moveTo>
                  <a:lnTo>
                    <a:pt x="23" y="0"/>
                  </a:lnTo>
                  <a:lnTo>
                    <a:pt x="0" y="68"/>
                  </a:lnTo>
                  <a:lnTo>
                    <a:pt x="59" y="68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3" name="Freeform 14111">
              <a:extLst>
                <a:ext uri="{FF2B5EF4-FFF2-40B4-BE49-F238E27FC236}">
                  <a16:creationId xmlns:a16="http://schemas.microsoft.com/office/drawing/2014/main" xmlns="" id="{4DA1A421-1371-4F03-8FFF-F14330948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5276" y="-847725"/>
              <a:ext cx="93663" cy="338138"/>
            </a:xfrm>
            <a:custGeom>
              <a:avLst/>
              <a:gdLst>
                <a:gd name="T0" fmla="*/ 0 w 59"/>
                <a:gd name="T1" fmla="*/ 211 h 213"/>
                <a:gd name="T2" fmla="*/ 59 w 59"/>
                <a:gd name="T3" fmla="*/ 0 h 213"/>
                <a:gd name="T4" fmla="*/ 59 w 59"/>
                <a:gd name="T5" fmla="*/ 213 h 213"/>
                <a:gd name="T6" fmla="*/ 0 w 59"/>
                <a:gd name="T7" fmla="*/ 21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13">
                  <a:moveTo>
                    <a:pt x="0" y="211"/>
                  </a:moveTo>
                  <a:lnTo>
                    <a:pt x="59" y="0"/>
                  </a:lnTo>
                  <a:lnTo>
                    <a:pt x="59" y="213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A5D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4" name="Freeform 14112">
              <a:extLst>
                <a:ext uri="{FF2B5EF4-FFF2-40B4-BE49-F238E27FC236}">
                  <a16:creationId xmlns:a16="http://schemas.microsoft.com/office/drawing/2014/main" xmlns="" id="{3F6A0F76-C538-4693-8926-E4F2116F7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5276" y="-847725"/>
              <a:ext cx="98425" cy="338138"/>
            </a:xfrm>
            <a:custGeom>
              <a:avLst/>
              <a:gdLst>
                <a:gd name="T0" fmla="*/ 59 w 62"/>
                <a:gd name="T1" fmla="*/ 10 h 213"/>
                <a:gd name="T2" fmla="*/ 59 w 62"/>
                <a:gd name="T3" fmla="*/ 211 h 213"/>
                <a:gd name="T4" fmla="*/ 2 w 62"/>
                <a:gd name="T5" fmla="*/ 211 h 213"/>
                <a:gd name="T6" fmla="*/ 59 w 62"/>
                <a:gd name="T7" fmla="*/ 10 h 213"/>
                <a:gd name="T8" fmla="*/ 62 w 62"/>
                <a:gd name="T9" fmla="*/ 0 h 213"/>
                <a:gd name="T10" fmla="*/ 59 w 62"/>
                <a:gd name="T11" fmla="*/ 0 h 213"/>
                <a:gd name="T12" fmla="*/ 0 w 62"/>
                <a:gd name="T13" fmla="*/ 213 h 213"/>
                <a:gd name="T14" fmla="*/ 62 w 62"/>
                <a:gd name="T15" fmla="*/ 213 h 213"/>
                <a:gd name="T16" fmla="*/ 62 w 62"/>
                <a:gd name="T1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13">
                  <a:moveTo>
                    <a:pt x="59" y="10"/>
                  </a:moveTo>
                  <a:lnTo>
                    <a:pt x="59" y="211"/>
                  </a:lnTo>
                  <a:lnTo>
                    <a:pt x="2" y="211"/>
                  </a:lnTo>
                  <a:lnTo>
                    <a:pt x="59" y="10"/>
                  </a:lnTo>
                  <a:close/>
                  <a:moveTo>
                    <a:pt x="62" y="0"/>
                  </a:moveTo>
                  <a:lnTo>
                    <a:pt x="59" y="0"/>
                  </a:lnTo>
                  <a:lnTo>
                    <a:pt x="0" y="213"/>
                  </a:lnTo>
                  <a:lnTo>
                    <a:pt x="62" y="21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3F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5" name="Freeform 14113">
              <a:extLst>
                <a:ext uri="{FF2B5EF4-FFF2-40B4-BE49-F238E27FC236}">
                  <a16:creationId xmlns:a16="http://schemas.microsoft.com/office/drawing/2014/main" xmlns="" id="{15764C45-B9FF-4188-8068-36D86FBBA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5276" y="-847725"/>
              <a:ext cx="98425" cy="338138"/>
            </a:xfrm>
            <a:custGeom>
              <a:avLst/>
              <a:gdLst>
                <a:gd name="T0" fmla="*/ 59 w 62"/>
                <a:gd name="T1" fmla="*/ 10 h 213"/>
                <a:gd name="T2" fmla="*/ 59 w 62"/>
                <a:gd name="T3" fmla="*/ 211 h 213"/>
                <a:gd name="T4" fmla="*/ 2 w 62"/>
                <a:gd name="T5" fmla="*/ 211 h 213"/>
                <a:gd name="T6" fmla="*/ 59 w 62"/>
                <a:gd name="T7" fmla="*/ 10 h 213"/>
                <a:gd name="T8" fmla="*/ 62 w 62"/>
                <a:gd name="T9" fmla="*/ 0 h 213"/>
                <a:gd name="T10" fmla="*/ 59 w 62"/>
                <a:gd name="T11" fmla="*/ 0 h 213"/>
                <a:gd name="T12" fmla="*/ 0 w 62"/>
                <a:gd name="T13" fmla="*/ 213 h 213"/>
                <a:gd name="T14" fmla="*/ 62 w 62"/>
                <a:gd name="T15" fmla="*/ 213 h 213"/>
                <a:gd name="T16" fmla="*/ 62 w 62"/>
                <a:gd name="T1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13">
                  <a:moveTo>
                    <a:pt x="59" y="10"/>
                  </a:moveTo>
                  <a:lnTo>
                    <a:pt x="59" y="211"/>
                  </a:lnTo>
                  <a:lnTo>
                    <a:pt x="2" y="211"/>
                  </a:lnTo>
                  <a:lnTo>
                    <a:pt x="59" y="10"/>
                  </a:lnTo>
                  <a:moveTo>
                    <a:pt x="62" y="0"/>
                  </a:moveTo>
                  <a:lnTo>
                    <a:pt x="59" y="0"/>
                  </a:lnTo>
                  <a:lnTo>
                    <a:pt x="0" y="213"/>
                  </a:lnTo>
                  <a:lnTo>
                    <a:pt x="62" y="213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6" name="Freeform 14114">
              <a:extLst>
                <a:ext uri="{FF2B5EF4-FFF2-40B4-BE49-F238E27FC236}">
                  <a16:creationId xmlns:a16="http://schemas.microsoft.com/office/drawing/2014/main" xmlns="" id="{CE593A97-CA1F-47F0-8423-828A5507E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451" y="-512763"/>
              <a:ext cx="147638" cy="93663"/>
            </a:xfrm>
            <a:custGeom>
              <a:avLst/>
              <a:gdLst>
                <a:gd name="T0" fmla="*/ 34 w 93"/>
                <a:gd name="T1" fmla="*/ 59 h 59"/>
                <a:gd name="T2" fmla="*/ 0 w 93"/>
                <a:gd name="T3" fmla="*/ 0 h 59"/>
                <a:gd name="T4" fmla="*/ 60 w 93"/>
                <a:gd name="T5" fmla="*/ 2 h 59"/>
                <a:gd name="T6" fmla="*/ 93 w 93"/>
                <a:gd name="T7" fmla="*/ 59 h 59"/>
                <a:gd name="T8" fmla="*/ 34 w 93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9">
                  <a:moveTo>
                    <a:pt x="34" y="59"/>
                  </a:moveTo>
                  <a:lnTo>
                    <a:pt x="0" y="0"/>
                  </a:lnTo>
                  <a:lnTo>
                    <a:pt x="60" y="2"/>
                  </a:lnTo>
                  <a:lnTo>
                    <a:pt x="93" y="59"/>
                  </a:lnTo>
                  <a:lnTo>
                    <a:pt x="34" y="59"/>
                  </a:lnTo>
                  <a:close/>
                </a:path>
              </a:pathLst>
            </a:custGeom>
            <a:solidFill>
              <a:srgbClr val="A5D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7" name="Freeform 14115">
              <a:extLst>
                <a:ext uri="{FF2B5EF4-FFF2-40B4-BE49-F238E27FC236}">
                  <a16:creationId xmlns:a16="http://schemas.microsoft.com/office/drawing/2014/main" xmlns="" id="{0F213D61-02C0-4EC1-88DB-3AD8D5C2CA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5276" y="-512763"/>
              <a:ext cx="150813" cy="93663"/>
            </a:xfrm>
            <a:custGeom>
              <a:avLst/>
              <a:gdLst>
                <a:gd name="T0" fmla="*/ 59 w 95"/>
                <a:gd name="T1" fmla="*/ 2 h 59"/>
                <a:gd name="T2" fmla="*/ 92 w 95"/>
                <a:gd name="T3" fmla="*/ 57 h 59"/>
                <a:gd name="T4" fmla="*/ 36 w 95"/>
                <a:gd name="T5" fmla="*/ 57 h 59"/>
                <a:gd name="T6" fmla="*/ 5 w 95"/>
                <a:gd name="T7" fmla="*/ 2 h 59"/>
                <a:gd name="T8" fmla="*/ 59 w 95"/>
                <a:gd name="T9" fmla="*/ 2 h 59"/>
                <a:gd name="T10" fmla="*/ 62 w 95"/>
                <a:gd name="T11" fmla="*/ 0 h 59"/>
                <a:gd name="T12" fmla="*/ 0 w 95"/>
                <a:gd name="T13" fmla="*/ 0 h 59"/>
                <a:gd name="T14" fmla="*/ 36 w 95"/>
                <a:gd name="T15" fmla="*/ 59 h 59"/>
                <a:gd name="T16" fmla="*/ 95 w 95"/>
                <a:gd name="T17" fmla="*/ 59 h 59"/>
                <a:gd name="T18" fmla="*/ 62 w 95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59">
                  <a:moveTo>
                    <a:pt x="59" y="2"/>
                  </a:moveTo>
                  <a:lnTo>
                    <a:pt x="92" y="57"/>
                  </a:lnTo>
                  <a:lnTo>
                    <a:pt x="36" y="57"/>
                  </a:lnTo>
                  <a:lnTo>
                    <a:pt x="5" y="2"/>
                  </a:lnTo>
                  <a:lnTo>
                    <a:pt x="59" y="2"/>
                  </a:lnTo>
                  <a:close/>
                  <a:moveTo>
                    <a:pt x="62" y="0"/>
                  </a:moveTo>
                  <a:lnTo>
                    <a:pt x="0" y="0"/>
                  </a:lnTo>
                  <a:lnTo>
                    <a:pt x="36" y="59"/>
                  </a:lnTo>
                  <a:lnTo>
                    <a:pt x="95" y="5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3F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8" name="Freeform 14116">
              <a:extLst>
                <a:ext uri="{FF2B5EF4-FFF2-40B4-BE49-F238E27FC236}">
                  <a16:creationId xmlns:a16="http://schemas.microsoft.com/office/drawing/2014/main" xmlns="" id="{FC77C540-0C4F-4E84-8AF1-B2446A047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5276" y="-512763"/>
              <a:ext cx="150813" cy="93663"/>
            </a:xfrm>
            <a:custGeom>
              <a:avLst/>
              <a:gdLst>
                <a:gd name="T0" fmla="*/ 59 w 95"/>
                <a:gd name="T1" fmla="*/ 2 h 59"/>
                <a:gd name="T2" fmla="*/ 92 w 95"/>
                <a:gd name="T3" fmla="*/ 57 h 59"/>
                <a:gd name="T4" fmla="*/ 36 w 95"/>
                <a:gd name="T5" fmla="*/ 57 h 59"/>
                <a:gd name="T6" fmla="*/ 5 w 95"/>
                <a:gd name="T7" fmla="*/ 2 h 59"/>
                <a:gd name="T8" fmla="*/ 59 w 95"/>
                <a:gd name="T9" fmla="*/ 2 h 59"/>
                <a:gd name="T10" fmla="*/ 62 w 95"/>
                <a:gd name="T11" fmla="*/ 0 h 59"/>
                <a:gd name="T12" fmla="*/ 0 w 95"/>
                <a:gd name="T13" fmla="*/ 0 h 59"/>
                <a:gd name="T14" fmla="*/ 36 w 95"/>
                <a:gd name="T15" fmla="*/ 59 h 59"/>
                <a:gd name="T16" fmla="*/ 95 w 95"/>
                <a:gd name="T17" fmla="*/ 59 h 59"/>
                <a:gd name="T18" fmla="*/ 62 w 95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59">
                  <a:moveTo>
                    <a:pt x="59" y="2"/>
                  </a:moveTo>
                  <a:lnTo>
                    <a:pt x="92" y="57"/>
                  </a:lnTo>
                  <a:lnTo>
                    <a:pt x="36" y="57"/>
                  </a:lnTo>
                  <a:lnTo>
                    <a:pt x="5" y="2"/>
                  </a:lnTo>
                  <a:lnTo>
                    <a:pt x="59" y="2"/>
                  </a:lnTo>
                  <a:moveTo>
                    <a:pt x="62" y="0"/>
                  </a:moveTo>
                  <a:lnTo>
                    <a:pt x="0" y="0"/>
                  </a:lnTo>
                  <a:lnTo>
                    <a:pt x="36" y="59"/>
                  </a:lnTo>
                  <a:lnTo>
                    <a:pt x="95" y="59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9" name="Freeform 14117">
              <a:extLst>
                <a:ext uri="{FF2B5EF4-FFF2-40B4-BE49-F238E27FC236}">
                  <a16:creationId xmlns:a16="http://schemas.microsoft.com/office/drawing/2014/main" xmlns="" id="{583E2606-4A5C-4386-AA16-FF31248E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6713" y="-655638"/>
              <a:ext cx="450850" cy="357188"/>
            </a:xfrm>
            <a:custGeom>
              <a:avLst/>
              <a:gdLst>
                <a:gd name="T0" fmla="*/ 0 w 284"/>
                <a:gd name="T1" fmla="*/ 0 h 225"/>
                <a:gd name="T2" fmla="*/ 284 w 284"/>
                <a:gd name="T3" fmla="*/ 0 h 225"/>
                <a:gd name="T4" fmla="*/ 232 w 284"/>
                <a:gd name="T5" fmla="*/ 225 h 225"/>
                <a:gd name="T6" fmla="*/ 35 w 284"/>
                <a:gd name="T7" fmla="*/ 225 h 225"/>
                <a:gd name="T8" fmla="*/ 0 w 284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25">
                  <a:moveTo>
                    <a:pt x="0" y="0"/>
                  </a:moveTo>
                  <a:lnTo>
                    <a:pt x="284" y="0"/>
                  </a:lnTo>
                  <a:lnTo>
                    <a:pt x="232" y="225"/>
                  </a:lnTo>
                  <a:lnTo>
                    <a:pt x="35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0" name="Freeform 14118">
              <a:extLst>
                <a:ext uri="{FF2B5EF4-FFF2-40B4-BE49-F238E27FC236}">
                  <a16:creationId xmlns:a16="http://schemas.microsoft.com/office/drawing/2014/main" xmlns="" id="{C21C500C-C4D9-4540-A33E-2C47FDC35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7076" y="-487363"/>
              <a:ext cx="134938" cy="98425"/>
            </a:xfrm>
            <a:custGeom>
              <a:avLst/>
              <a:gdLst>
                <a:gd name="T0" fmla="*/ 14 w 36"/>
                <a:gd name="T1" fmla="*/ 0 h 26"/>
                <a:gd name="T2" fmla="*/ 2 w 36"/>
                <a:gd name="T3" fmla="*/ 18 h 26"/>
                <a:gd name="T4" fmla="*/ 19 w 36"/>
                <a:gd name="T5" fmla="*/ 18 h 26"/>
                <a:gd name="T6" fmla="*/ 14 w 3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14" y="0"/>
                  </a:moveTo>
                  <a:cubicBezTo>
                    <a:pt x="14" y="0"/>
                    <a:pt x="3" y="10"/>
                    <a:pt x="2" y="18"/>
                  </a:cubicBezTo>
                  <a:cubicBezTo>
                    <a:pt x="0" y="26"/>
                    <a:pt x="15" y="24"/>
                    <a:pt x="19" y="18"/>
                  </a:cubicBezTo>
                  <a:cubicBezTo>
                    <a:pt x="23" y="13"/>
                    <a:pt x="36" y="1"/>
                    <a:pt x="14" y="0"/>
                  </a:cubicBezTo>
                  <a:close/>
                </a:path>
              </a:pathLst>
            </a:custGeom>
            <a:solidFill>
              <a:srgbClr val="DFB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1" name="Freeform 14119">
              <a:extLst>
                <a:ext uri="{FF2B5EF4-FFF2-40B4-BE49-F238E27FC236}">
                  <a16:creationId xmlns:a16="http://schemas.microsoft.com/office/drawing/2014/main" xmlns="" id="{DA657EA6-48F1-436B-8D72-B86588383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326" y="-487363"/>
              <a:ext cx="134938" cy="98425"/>
            </a:xfrm>
            <a:custGeom>
              <a:avLst/>
              <a:gdLst>
                <a:gd name="T0" fmla="*/ 23 w 36"/>
                <a:gd name="T1" fmla="*/ 0 h 26"/>
                <a:gd name="T2" fmla="*/ 34 w 36"/>
                <a:gd name="T3" fmla="*/ 18 h 26"/>
                <a:gd name="T4" fmla="*/ 17 w 36"/>
                <a:gd name="T5" fmla="*/ 18 h 26"/>
                <a:gd name="T6" fmla="*/ 23 w 3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23" y="0"/>
                  </a:moveTo>
                  <a:cubicBezTo>
                    <a:pt x="23" y="0"/>
                    <a:pt x="33" y="10"/>
                    <a:pt x="34" y="18"/>
                  </a:cubicBezTo>
                  <a:cubicBezTo>
                    <a:pt x="36" y="26"/>
                    <a:pt x="22" y="24"/>
                    <a:pt x="17" y="18"/>
                  </a:cubicBezTo>
                  <a:cubicBezTo>
                    <a:pt x="13" y="13"/>
                    <a:pt x="0" y="1"/>
                    <a:pt x="23" y="0"/>
                  </a:cubicBezTo>
                  <a:close/>
                </a:path>
              </a:pathLst>
            </a:custGeom>
            <a:solidFill>
              <a:srgbClr val="DFB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8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">
            <a:extLst>
              <a:ext uri="{FF2B5EF4-FFF2-40B4-BE49-F238E27FC236}">
                <a16:creationId xmlns:a16="http://schemas.microsoft.com/office/drawing/2014/main" xmlns="" id="{1F85B9FE-7529-476F-985F-6C5FE8292194}"/>
              </a:ext>
            </a:extLst>
          </p:cNvPr>
          <p:cNvSpPr/>
          <p:nvPr/>
        </p:nvSpPr>
        <p:spPr>
          <a:xfrm>
            <a:off x="1054057" y="1507238"/>
            <a:ext cx="1714500" cy="2175625"/>
          </a:xfrm>
          <a:prstGeom prst="roundRect">
            <a:avLst>
              <a:gd name="adj" fmla="val 8519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B4C4BAF4-98FD-4EA8-902A-0269B13CFE42}"/>
              </a:ext>
            </a:extLst>
          </p:cNvPr>
          <p:cNvCxnSpPr>
            <a:cxnSpLocks/>
          </p:cNvCxnSpPr>
          <p:nvPr/>
        </p:nvCxnSpPr>
        <p:spPr>
          <a:xfrm>
            <a:off x="2768557" y="2120764"/>
            <a:ext cx="6976432" cy="0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05DDE75C-5D88-4B70-A8C9-DCCAB73A0574}"/>
              </a:ext>
            </a:extLst>
          </p:cNvPr>
          <p:cNvSpPr txBox="1">
            <a:spLocks/>
          </p:cNvSpPr>
          <p:nvPr/>
        </p:nvSpPr>
        <p:spPr>
          <a:xfrm>
            <a:off x="2975168" y="1568137"/>
            <a:ext cx="660221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>
                <a:latin typeface="微软雅黑"/>
                <a:ea typeface="微软雅黑"/>
                <a:sym typeface="微软雅黑"/>
              </a:rPr>
              <a:t>国际形势错综复杂，世界面临百年未有之大变局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02BBAC3-592C-418E-BE70-16A3585190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8443" y="1716087"/>
            <a:ext cx="1304926" cy="1736726"/>
            <a:chOff x="663" y="2464"/>
            <a:chExt cx="822" cy="1094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xmlns="" id="{CCB483D7-A043-4FB7-849E-2BF0F7D4B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7" y="2474"/>
              <a:ext cx="808" cy="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E6760CFB-C4D2-45C6-B77C-151DC104E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3496"/>
              <a:ext cx="794" cy="62"/>
            </a:xfrm>
            <a:prstGeom prst="ellipse">
              <a:avLst/>
            </a:prstGeom>
            <a:solidFill>
              <a:srgbClr val="C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39B9E2A-E622-4A3E-AB0F-568C5CD40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2921"/>
              <a:ext cx="465" cy="356"/>
            </a:xfrm>
            <a:custGeom>
              <a:avLst/>
              <a:gdLst>
                <a:gd name="T0" fmla="*/ 465 w 465"/>
                <a:gd name="T1" fmla="*/ 221 h 356"/>
                <a:gd name="T2" fmla="*/ 231 w 465"/>
                <a:gd name="T3" fmla="*/ 356 h 356"/>
                <a:gd name="T4" fmla="*/ 0 w 465"/>
                <a:gd name="T5" fmla="*/ 221 h 356"/>
                <a:gd name="T6" fmla="*/ 103 w 465"/>
                <a:gd name="T7" fmla="*/ 145 h 356"/>
                <a:gd name="T8" fmla="*/ 150 w 465"/>
                <a:gd name="T9" fmla="*/ 0 h 356"/>
                <a:gd name="T10" fmla="*/ 336 w 465"/>
                <a:gd name="T11" fmla="*/ 0 h 356"/>
                <a:gd name="T12" fmla="*/ 362 w 465"/>
                <a:gd name="T13" fmla="*/ 145 h 356"/>
                <a:gd name="T14" fmla="*/ 465 w 465"/>
                <a:gd name="T15" fmla="*/ 22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" h="356">
                  <a:moveTo>
                    <a:pt x="465" y="221"/>
                  </a:moveTo>
                  <a:lnTo>
                    <a:pt x="231" y="356"/>
                  </a:lnTo>
                  <a:lnTo>
                    <a:pt x="0" y="221"/>
                  </a:lnTo>
                  <a:lnTo>
                    <a:pt x="103" y="145"/>
                  </a:lnTo>
                  <a:lnTo>
                    <a:pt x="150" y="0"/>
                  </a:lnTo>
                  <a:lnTo>
                    <a:pt x="336" y="0"/>
                  </a:lnTo>
                  <a:lnTo>
                    <a:pt x="362" y="145"/>
                  </a:lnTo>
                  <a:lnTo>
                    <a:pt x="465" y="221"/>
                  </a:lnTo>
                  <a:close/>
                </a:path>
              </a:pathLst>
            </a:custGeom>
            <a:solidFill>
              <a:srgbClr val="D8A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A2DE7261-8139-435F-8B0C-3C6F7A1F2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3066"/>
              <a:ext cx="364" cy="364"/>
            </a:xfrm>
            <a:custGeom>
              <a:avLst/>
              <a:gdLst>
                <a:gd name="T0" fmla="*/ 22 w 153"/>
                <a:gd name="T1" fmla="*/ 2 h 153"/>
                <a:gd name="T2" fmla="*/ 130 w 153"/>
                <a:gd name="T3" fmla="*/ 0 h 153"/>
                <a:gd name="T4" fmla="*/ 153 w 153"/>
                <a:gd name="T5" fmla="*/ 153 h 153"/>
                <a:gd name="T6" fmla="*/ 23 w 153"/>
                <a:gd name="T7" fmla="*/ 153 h 153"/>
                <a:gd name="T8" fmla="*/ 22 w 153"/>
                <a:gd name="T9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22" y="2"/>
                  </a:moveTo>
                  <a:cubicBezTo>
                    <a:pt x="49" y="33"/>
                    <a:pt x="105" y="34"/>
                    <a:pt x="130" y="0"/>
                  </a:cubicBezTo>
                  <a:cubicBezTo>
                    <a:pt x="146" y="17"/>
                    <a:pt x="153" y="153"/>
                    <a:pt x="153" y="153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3" y="153"/>
                    <a:pt x="0" y="2"/>
                    <a:pt x="22" y="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E2362D94-C289-4CE1-A3EA-2794880AB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3135"/>
              <a:ext cx="72" cy="52"/>
            </a:xfrm>
            <a:custGeom>
              <a:avLst/>
              <a:gdLst>
                <a:gd name="T0" fmla="*/ 30 w 30"/>
                <a:gd name="T1" fmla="*/ 7 h 22"/>
                <a:gd name="T2" fmla="*/ 15 w 30"/>
                <a:gd name="T3" fmla="*/ 22 h 22"/>
                <a:gd name="T4" fmla="*/ 0 w 30"/>
                <a:gd name="T5" fmla="*/ 7 h 22"/>
                <a:gd name="T6" fmla="*/ 15 w 30"/>
                <a:gd name="T7" fmla="*/ 0 h 22"/>
                <a:gd name="T8" fmla="*/ 30 w 30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">
                  <a:moveTo>
                    <a:pt x="30" y="7"/>
                  </a:moveTo>
                  <a:cubicBezTo>
                    <a:pt x="30" y="11"/>
                    <a:pt x="18" y="22"/>
                    <a:pt x="15" y="22"/>
                  </a:cubicBezTo>
                  <a:cubicBezTo>
                    <a:pt x="11" y="22"/>
                    <a:pt x="0" y="11"/>
                    <a:pt x="0" y="7"/>
                  </a:cubicBezTo>
                  <a:cubicBezTo>
                    <a:pt x="0" y="4"/>
                    <a:pt x="6" y="0"/>
                    <a:pt x="15" y="0"/>
                  </a:cubicBezTo>
                  <a:cubicBezTo>
                    <a:pt x="23" y="0"/>
                    <a:pt x="30" y="3"/>
                    <a:pt x="30" y="7"/>
                  </a:cubicBezTo>
                  <a:close/>
                </a:path>
              </a:pathLst>
            </a:custGeom>
            <a:solidFill>
              <a:srgbClr val="C42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933D388F-2AF5-44BC-9539-4396E6FC0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3173"/>
              <a:ext cx="91" cy="290"/>
            </a:xfrm>
            <a:custGeom>
              <a:avLst/>
              <a:gdLst>
                <a:gd name="T0" fmla="*/ 91 w 91"/>
                <a:gd name="T1" fmla="*/ 233 h 290"/>
                <a:gd name="T2" fmla="*/ 45 w 91"/>
                <a:gd name="T3" fmla="*/ 290 h 290"/>
                <a:gd name="T4" fmla="*/ 0 w 91"/>
                <a:gd name="T5" fmla="*/ 233 h 290"/>
                <a:gd name="T6" fmla="*/ 24 w 91"/>
                <a:gd name="T7" fmla="*/ 0 h 290"/>
                <a:gd name="T8" fmla="*/ 60 w 91"/>
                <a:gd name="T9" fmla="*/ 0 h 290"/>
                <a:gd name="T10" fmla="*/ 91 w 91"/>
                <a:gd name="T11" fmla="*/ 23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0">
                  <a:moveTo>
                    <a:pt x="91" y="233"/>
                  </a:moveTo>
                  <a:lnTo>
                    <a:pt x="45" y="290"/>
                  </a:lnTo>
                  <a:lnTo>
                    <a:pt x="0" y="233"/>
                  </a:lnTo>
                  <a:lnTo>
                    <a:pt x="24" y="0"/>
                  </a:lnTo>
                  <a:lnTo>
                    <a:pt x="60" y="0"/>
                  </a:lnTo>
                  <a:lnTo>
                    <a:pt x="91" y="233"/>
                  </a:lnTo>
                  <a:close/>
                </a:path>
              </a:pathLst>
            </a:custGeom>
            <a:solidFill>
              <a:srgbClr val="C42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A4A40ABF-E926-47F5-87DC-991A6914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2498"/>
              <a:ext cx="403" cy="539"/>
            </a:xfrm>
            <a:custGeom>
              <a:avLst/>
              <a:gdLst>
                <a:gd name="T0" fmla="*/ 156 w 169"/>
                <a:gd name="T1" fmla="*/ 176 h 227"/>
                <a:gd name="T2" fmla="*/ 112 w 169"/>
                <a:gd name="T3" fmla="*/ 219 h 227"/>
                <a:gd name="T4" fmla="*/ 65 w 169"/>
                <a:gd name="T5" fmla="*/ 219 h 227"/>
                <a:gd name="T6" fmla="*/ 13 w 169"/>
                <a:gd name="T7" fmla="*/ 175 h 227"/>
                <a:gd name="T8" fmla="*/ 4 w 169"/>
                <a:gd name="T9" fmla="*/ 107 h 227"/>
                <a:gd name="T10" fmla="*/ 7 w 169"/>
                <a:gd name="T11" fmla="*/ 59 h 227"/>
                <a:gd name="T12" fmla="*/ 85 w 169"/>
                <a:gd name="T13" fmla="*/ 0 h 227"/>
                <a:gd name="T14" fmla="*/ 156 w 169"/>
                <a:gd name="T15" fmla="*/ 47 h 227"/>
                <a:gd name="T16" fmla="*/ 164 w 169"/>
                <a:gd name="T17" fmla="*/ 113 h 227"/>
                <a:gd name="T18" fmla="*/ 156 w 169"/>
                <a:gd name="T19" fmla="*/ 17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227">
                  <a:moveTo>
                    <a:pt x="156" y="176"/>
                  </a:moveTo>
                  <a:cubicBezTo>
                    <a:pt x="152" y="194"/>
                    <a:pt x="123" y="209"/>
                    <a:pt x="112" y="219"/>
                  </a:cubicBezTo>
                  <a:cubicBezTo>
                    <a:pt x="103" y="227"/>
                    <a:pt x="75" y="227"/>
                    <a:pt x="65" y="219"/>
                  </a:cubicBezTo>
                  <a:cubicBezTo>
                    <a:pt x="51" y="209"/>
                    <a:pt x="20" y="191"/>
                    <a:pt x="13" y="175"/>
                  </a:cubicBezTo>
                  <a:cubicBezTo>
                    <a:pt x="6" y="160"/>
                    <a:pt x="4" y="115"/>
                    <a:pt x="4" y="107"/>
                  </a:cubicBezTo>
                  <a:cubicBezTo>
                    <a:pt x="4" y="82"/>
                    <a:pt x="0" y="76"/>
                    <a:pt x="7" y="59"/>
                  </a:cubicBezTo>
                  <a:cubicBezTo>
                    <a:pt x="22" y="19"/>
                    <a:pt x="55" y="0"/>
                    <a:pt x="85" y="0"/>
                  </a:cubicBezTo>
                  <a:cubicBezTo>
                    <a:pt x="107" y="0"/>
                    <a:pt x="141" y="22"/>
                    <a:pt x="156" y="47"/>
                  </a:cubicBezTo>
                  <a:cubicBezTo>
                    <a:pt x="169" y="69"/>
                    <a:pt x="166" y="81"/>
                    <a:pt x="164" y="113"/>
                  </a:cubicBezTo>
                  <a:cubicBezTo>
                    <a:pt x="164" y="120"/>
                    <a:pt x="159" y="158"/>
                    <a:pt x="156" y="176"/>
                  </a:cubicBezTo>
                  <a:close/>
                </a:path>
              </a:pathLst>
            </a:custGeom>
            <a:solidFill>
              <a:srgbClr val="E4B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17AD8183-AD6B-4E16-A8B3-7682F2A0D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735"/>
              <a:ext cx="112" cy="138"/>
            </a:xfrm>
            <a:custGeom>
              <a:avLst/>
              <a:gdLst>
                <a:gd name="T0" fmla="*/ 34 w 47"/>
                <a:gd name="T1" fmla="*/ 46 h 58"/>
                <a:gd name="T2" fmla="*/ 21 w 47"/>
                <a:gd name="T3" fmla="*/ 55 h 58"/>
                <a:gd name="T4" fmla="*/ 12 w 47"/>
                <a:gd name="T5" fmla="*/ 45 h 58"/>
                <a:gd name="T6" fmla="*/ 0 w 47"/>
                <a:gd name="T7" fmla="*/ 39 h 58"/>
                <a:gd name="T8" fmla="*/ 2 w 47"/>
                <a:gd name="T9" fmla="*/ 22 h 58"/>
                <a:gd name="T10" fmla="*/ 12 w 47"/>
                <a:gd name="T11" fmla="*/ 12 h 58"/>
                <a:gd name="T12" fmla="*/ 30 w 47"/>
                <a:gd name="T13" fmla="*/ 2 h 58"/>
                <a:gd name="T14" fmla="*/ 45 w 47"/>
                <a:gd name="T15" fmla="*/ 18 h 58"/>
                <a:gd name="T16" fmla="*/ 43 w 47"/>
                <a:gd name="T17" fmla="*/ 34 h 58"/>
                <a:gd name="T18" fmla="*/ 34 w 47"/>
                <a:gd name="T1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8">
                  <a:moveTo>
                    <a:pt x="34" y="46"/>
                  </a:moveTo>
                  <a:cubicBezTo>
                    <a:pt x="32" y="50"/>
                    <a:pt x="30" y="58"/>
                    <a:pt x="21" y="55"/>
                  </a:cubicBezTo>
                  <a:cubicBezTo>
                    <a:pt x="15" y="53"/>
                    <a:pt x="14" y="48"/>
                    <a:pt x="12" y="45"/>
                  </a:cubicBezTo>
                  <a:cubicBezTo>
                    <a:pt x="9" y="42"/>
                    <a:pt x="1" y="44"/>
                    <a:pt x="0" y="39"/>
                  </a:cubicBezTo>
                  <a:cubicBezTo>
                    <a:pt x="0" y="35"/>
                    <a:pt x="2" y="24"/>
                    <a:pt x="2" y="22"/>
                  </a:cubicBezTo>
                  <a:cubicBezTo>
                    <a:pt x="4" y="16"/>
                    <a:pt x="9" y="16"/>
                    <a:pt x="12" y="12"/>
                  </a:cubicBezTo>
                  <a:cubicBezTo>
                    <a:pt x="18" y="3"/>
                    <a:pt x="22" y="0"/>
                    <a:pt x="30" y="2"/>
                  </a:cubicBezTo>
                  <a:cubicBezTo>
                    <a:pt x="35" y="3"/>
                    <a:pt x="43" y="11"/>
                    <a:pt x="45" y="18"/>
                  </a:cubicBezTo>
                  <a:cubicBezTo>
                    <a:pt x="47" y="24"/>
                    <a:pt x="45" y="27"/>
                    <a:pt x="43" y="34"/>
                  </a:cubicBezTo>
                  <a:cubicBezTo>
                    <a:pt x="42" y="36"/>
                    <a:pt x="36" y="42"/>
                    <a:pt x="34" y="46"/>
                  </a:cubicBezTo>
                  <a:close/>
                </a:path>
              </a:pathLst>
            </a:custGeom>
            <a:solidFill>
              <a:srgbClr val="E4B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5A9A91FE-E5A2-4037-801D-849B0F69F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735"/>
              <a:ext cx="112" cy="138"/>
            </a:xfrm>
            <a:custGeom>
              <a:avLst/>
              <a:gdLst>
                <a:gd name="T0" fmla="*/ 13 w 47"/>
                <a:gd name="T1" fmla="*/ 46 h 58"/>
                <a:gd name="T2" fmla="*/ 26 w 47"/>
                <a:gd name="T3" fmla="*/ 55 h 58"/>
                <a:gd name="T4" fmla="*/ 35 w 47"/>
                <a:gd name="T5" fmla="*/ 45 h 58"/>
                <a:gd name="T6" fmla="*/ 46 w 47"/>
                <a:gd name="T7" fmla="*/ 39 h 58"/>
                <a:gd name="T8" fmla="*/ 45 w 47"/>
                <a:gd name="T9" fmla="*/ 22 h 58"/>
                <a:gd name="T10" fmla="*/ 35 w 47"/>
                <a:gd name="T11" fmla="*/ 12 h 58"/>
                <a:gd name="T12" fmla="*/ 17 w 47"/>
                <a:gd name="T13" fmla="*/ 2 h 58"/>
                <a:gd name="T14" fmla="*/ 2 w 47"/>
                <a:gd name="T15" fmla="*/ 18 h 58"/>
                <a:gd name="T16" fmla="*/ 4 w 47"/>
                <a:gd name="T17" fmla="*/ 34 h 58"/>
                <a:gd name="T18" fmla="*/ 13 w 47"/>
                <a:gd name="T1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8">
                  <a:moveTo>
                    <a:pt x="13" y="46"/>
                  </a:moveTo>
                  <a:cubicBezTo>
                    <a:pt x="15" y="50"/>
                    <a:pt x="17" y="58"/>
                    <a:pt x="26" y="55"/>
                  </a:cubicBezTo>
                  <a:cubicBezTo>
                    <a:pt x="32" y="53"/>
                    <a:pt x="33" y="48"/>
                    <a:pt x="35" y="45"/>
                  </a:cubicBezTo>
                  <a:cubicBezTo>
                    <a:pt x="38" y="42"/>
                    <a:pt x="46" y="44"/>
                    <a:pt x="46" y="39"/>
                  </a:cubicBezTo>
                  <a:cubicBezTo>
                    <a:pt x="47" y="35"/>
                    <a:pt x="45" y="24"/>
                    <a:pt x="45" y="22"/>
                  </a:cubicBezTo>
                  <a:cubicBezTo>
                    <a:pt x="43" y="16"/>
                    <a:pt x="38" y="16"/>
                    <a:pt x="35" y="12"/>
                  </a:cubicBezTo>
                  <a:cubicBezTo>
                    <a:pt x="29" y="3"/>
                    <a:pt x="25" y="0"/>
                    <a:pt x="17" y="2"/>
                  </a:cubicBezTo>
                  <a:cubicBezTo>
                    <a:pt x="12" y="3"/>
                    <a:pt x="4" y="11"/>
                    <a:pt x="2" y="18"/>
                  </a:cubicBezTo>
                  <a:cubicBezTo>
                    <a:pt x="0" y="24"/>
                    <a:pt x="1" y="27"/>
                    <a:pt x="4" y="34"/>
                  </a:cubicBezTo>
                  <a:cubicBezTo>
                    <a:pt x="4" y="36"/>
                    <a:pt x="11" y="42"/>
                    <a:pt x="13" y="46"/>
                  </a:cubicBezTo>
                  <a:close/>
                </a:path>
              </a:pathLst>
            </a:custGeom>
            <a:solidFill>
              <a:srgbClr val="E4B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9BABB5B6-53BF-445C-9BF5-0CB7916B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3066"/>
              <a:ext cx="347" cy="159"/>
            </a:xfrm>
            <a:custGeom>
              <a:avLst/>
              <a:gdLst>
                <a:gd name="T0" fmla="*/ 22 w 146"/>
                <a:gd name="T1" fmla="*/ 2 h 67"/>
                <a:gd name="T2" fmla="*/ 130 w 146"/>
                <a:gd name="T3" fmla="*/ 0 h 67"/>
                <a:gd name="T4" fmla="*/ 105 w 146"/>
                <a:gd name="T5" fmla="*/ 64 h 67"/>
                <a:gd name="T6" fmla="*/ 83 w 146"/>
                <a:gd name="T7" fmla="*/ 30 h 67"/>
                <a:gd name="T8" fmla="*/ 58 w 146"/>
                <a:gd name="T9" fmla="*/ 67 h 67"/>
                <a:gd name="T10" fmla="*/ 22 w 146"/>
                <a:gd name="T11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67">
                  <a:moveTo>
                    <a:pt x="22" y="2"/>
                  </a:moveTo>
                  <a:cubicBezTo>
                    <a:pt x="49" y="33"/>
                    <a:pt x="105" y="34"/>
                    <a:pt x="130" y="0"/>
                  </a:cubicBezTo>
                  <a:cubicBezTo>
                    <a:pt x="146" y="17"/>
                    <a:pt x="105" y="64"/>
                    <a:pt x="105" y="64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7"/>
                    <a:pt x="0" y="2"/>
                    <a:pt x="22" y="2"/>
                  </a:cubicBez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A2F19395-337B-4FF7-A1CC-B39A180D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3066"/>
              <a:ext cx="822" cy="461"/>
            </a:xfrm>
            <a:custGeom>
              <a:avLst/>
              <a:gdLst>
                <a:gd name="T0" fmla="*/ 331 w 345"/>
                <a:gd name="T1" fmla="*/ 55 h 194"/>
                <a:gd name="T2" fmla="*/ 226 w 345"/>
                <a:gd name="T3" fmla="*/ 0 h 194"/>
                <a:gd name="T4" fmla="*/ 183 w 345"/>
                <a:gd name="T5" fmla="*/ 146 h 194"/>
                <a:gd name="T6" fmla="*/ 117 w 345"/>
                <a:gd name="T7" fmla="*/ 0 h 194"/>
                <a:gd name="T8" fmla="*/ 9 w 345"/>
                <a:gd name="T9" fmla="*/ 55 h 194"/>
                <a:gd name="T10" fmla="*/ 31 w 345"/>
                <a:gd name="T11" fmla="*/ 194 h 194"/>
                <a:gd name="T12" fmla="*/ 323 w 345"/>
                <a:gd name="T13" fmla="*/ 194 h 194"/>
                <a:gd name="T14" fmla="*/ 331 w 345"/>
                <a:gd name="T15" fmla="*/ 5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" h="194">
                  <a:moveTo>
                    <a:pt x="331" y="55"/>
                  </a:moveTo>
                  <a:cubicBezTo>
                    <a:pt x="314" y="25"/>
                    <a:pt x="226" y="0"/>
                    <a:pt x="226" y="0"/>
                  </a:cubicBezTo>
                  <a:cubicBezTo>
                    <a:pt x="226" y="0"/>
                    <a:pt x="201" y="146"/>
                    <a:pt x="183" y="146"/>
                  </a:cubicBezTo>
                  <a:cubicBezTo>
                    <a:pt x="164" y="146"/>
                    <a:pt x="117" y="0"/>
                    <a:pt x="117" y="0"/>
                  </a:cubicBezTo>
                  <a:cubicBezTo>
                    <a:pt x="117" y="0"/>
                    <a:pt x="15" y="33"/>
                    <a:pt x="9" y="55"/>
                  </a:cubicBezTo>
                  <a:cubicBezTo>
                    <a:pt x="0" y="88"/>
                    <a:pt x="31" y="194"/>
                    <a:pt x="31" y="194"/>
                  </a:cubicBezTo>
                  <a:cubicBezTo>
                    <a:pt x="323" y="194"/>
                    <a:pt x="323" y="194"/>
                    <a:pt x="323" y="194"/>
                  </a:cubicBezTo>
                  <a:cubicBezTo>
                    <a:pt x="323" y="194"/>
                    <a:pt x="345" y="80"/>
                    <a:pt x="331" y="55"/>
                  </a:cubicBezTo>
                  <a:close/>
                </a:path>
              </a:pathLst>
            </a:custGeom>
            <a:solidFill>
              <a:srgbClr val="003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A84C454F-7BCB-4637-BFDC-FE1E0C1D0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3042"/>
              <a:ext cx="229" cy="376"/>
            </a:xfrm>
            <a:custGeom>
              <a:avLst/>
              <a:gdLst>
                <a:gd name="T0" fmla="*/ 43 w 96"/>
                <a:gd name="T1" fmla="*/ 10 h 158"/>
                <a:gd name="T2" fmla="*/ 96 w 96"/>
                <a:gd name="T3" fmla="*/ 22 h 158"/>
                <a:gd name="T4" fmla="*/ 48 w 96"/>
                <a:gd name="T5" fmla="*/ 107 h 158"/>
                <a:gd name="T6" fmla="*/ 33 w 96"/>
                <a:gd name="T7" fmla="*/ 110 h 158"/>
                <a:gd name="T8" fmla="*/ 40 w 96"/>
                <a:gd name="T9" fmla="*/ 126 h 158"/>
                <a:gd name="T10" fmla="*/ 0 w 96"/>
                <a:gd name="T11" fmla="*/ 156 h 158"/>
                <a:gd name="T12" fmla="*/ 43 w 96"/>
                <a:gd name="T13" fmla="*/ 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58">
                  <a:moveTo>
                    <a:pt x="43" y="10"/>
                  </a:moveTo>
                  <a:cubicBezTo>
                    <a:pt x="55" y="0"/>
                    <a:pt x="96" y="22"/>
                    <a:pt x="96" y="22"/>
                  </a:cubicBezTo>
                  <a:cubicBezTo>
                    <a:pt x="96" y="22"/>
                    <a:pt x="56" y="103"/>
                    <a:pt x="48" y="107"/>
                  </a:cubicBezTo>
                  <a:cubicBezTo>
                    <a:pt x="40" y="110"/>
                    <a:pt x="34" y="107"/>
                    <a:pt x="33" y="110"/>
                  </a:cubicBezTo>
                  <a:cubicBezTo>
                    <a:pt x="31" y="112"/>
                    <a:pt x="42" y="122"/>
                    <a:pt x="40" y="126"/>
                  </a:cubicBezTo>
                  <a:cubicBezTo>
                    <a:pt x="38" y="130"/>
                    <a:pt x="10" y="158"/>
                    <a:pt x="0" y="156"/>
                  </a:cubicBezTo>
                  <a:cubicBezTo>
                    <a:pt x="15" y="132"/>
                    <a:pt x="43" y="10"/>
                    <a:pt x="43" y="10"/>
                  </a:cubicBezTo>
                  <a:close/>
                </a:path>
              </a:pathLst>
            </a:custGeom>
            <a:solidFill>
              <a:srgbClr val="002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5374181D-159F-435C-8179-1B445B63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3042"/>
              <a:ext cx="260" cy="376"/>
            </a:xfrm>
            <a:custGeom>
              <a:avLst/>
              <a:gdLst>
                <a:gd name="T0" fmla="*/ 43 w 109"/>
                <a:gd name="T1" fmla="*/ 10 h 158"/>
                <a:gd name="T2" fmla="*/ 0 w 109"/>
                <a:gd name="T3" fmla="*/ 19 h 158"/>
                <a:gd name="T4" fmla="*/ 50 w 109"/>
                <a:gd name="T5" fmla="*/ 102 h 158"/>
                <a:gd name="T6" fmla="*/ 69 w 109"/>
                <a:gd name="T7" fmla="*/ 109 h 158"/>
                <a:gd name="T8" fmla="*/ 59 w 109"/>
                <a:gd name="T9" fmla="*/ 127 h 158"/>
                <a:gd name="T10" fmla="*/ 109 w 109"/>
                <a:gd name="T11" fmla="*/ 156 h 158"/>
                <a:gd name="T12" fmla="*/ 43 w 109"/>
                <a:gd name="T13" fmla="*/ 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8">
                  <a:moveTo>
                    <a:pt x="43" y="10"/>
                  </a:moveTo>
                  <a:cubicBezTo>
                    <a:pt x="32" y="0"/>
                    <a:pt x="0" y="19"/>
                    <a:pt x="0" y="19"/>
                  </a:cubicBezTo>
                  <a:cubicBezTo>
                    <a:pt x="0" y="19"/>
                    <a:pt x="42" y="98"/>
                    <a:pt x="50" y="102"/>
                  </a:cubicBezTo>
                  <a:cubicBezTo>
                    <a:pt x="58" y="105"/>
                    <a:pt x="67" y="107"/>
                    <a:pt x="69" y="109"/>
                  </a:cubicBezTo>
                  <a:cubicBezTo>
                    <a:pt x="70" y="112"/>
                    <a:pt x="57" y="123"/>
                    <a:pt x="59" y="127"/>
                  </a:cubicBezTo>
                  <a:cubicBezTo>
                    <a:pt x="61" y="131"/>
                    <a:pt x="99" y="158"/>
                    <a:pt x="109" y="156"/>
                  </a:cubicBezTo>
                  <a:cubicBezTo>
                    <a:pt x="87" y="143"/>
                    <a:pt x="43" y="10"/>
                    <a:pt x="43" y="10"/>
                  </a:cubicBezTo>
                  <a:close/>
                </a:path>
              </a:pathLst>
            </a:custGeom>
            <a:solidFill>
              <a:srgbClr val="002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xmlns="" id="{4ED78369-517F-4D46-8616-6A6D0D6E4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3430"/>
              <a:ext cx="26" cy="26"/>
            </a:xfrm>
            <a:prstGeom prst="ellipse">
              <a:avLst/>
            </a:prstGeom>
            <a:solidFill>
              <a:srgbClr val="F3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xmlns="" id="{7F03316A-93C7-435A-B8BA-1E51C1723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3494"/>
              <a:ext cx="26" cy="26"/>
            </a:xfrm>
            <a:prstGeom prst="ellipse">
              <a:avLst/>
            </a:prstGeom>
            <a:solidFill>
              <a:srgbClr val="F3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6673C14C-AE5E-45F1-AB2A-B61D5D30C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464"/>
              <a:ext cx="290" cy="338"/>
            </a:xfrm>
            <a:custGeom>
              <a:avLst/>
              <a:gdLst>
                <a:gd name="T0" fmla="*/ 122 w 122"/>
                <a:gd name="T1" fmla="*/ 58 h 142"/>
                <a:gd name="T2" fmla="*/ 77 w 122"/>
                <a:gd name="T3" fmla="*/ 73 h 142"/>
                <a:gd name="T4" fmla="*/ 42 w 122"/>
                <a:gd name="T5" fmla="*/ 77 h 142"/>
                <a:gd name="T6" fmla="*/ 26 w 122"/>
                <a:gd name="T7" fmla="*/ 115 h 142"/>
                <a:gd name="T8" fmla="*/ 29 w 122"/>
                <a:gd name="T9" fmla="*/ 136 h 142"/>
                <a:gd name="T10" fmla="*/ 21 w 122"/>
                <a:gd name="T11" fmla="*/ 142 h 142"/>
                <a:gd name="T12" fmla="*/ 18 w 122"/>
                <a:gd name="T13" fmla="*/ 119 h 142"/>
                <a:gd name="T14" fmla="*/ 9 w 122"/>
                <a:gd name="T15" fmla="*/ 117 h 142"/>
                <a:gd name="T16" fmla="*/ 4 w 122"/>
                <a:gd name="T17" fmla="*/ 66 h 142"/>
                <a:gd name="T18" fmla="*/ 70 w 122"/>
                <a:gd name="T19" fmla="*/ 3 h 142"/>
                <a:gd name="T20" fmla="*/ 117 w 122"/>
                <a:gd name="T21" fmla="*/ 14 h 142"/>
                <a:gd name="T22" fmla="*/ 122 w 122"/>
                <a:gd name="T23" fmla="*/ 5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42">
                  <a:moveTo>
                    <a:pt x="122" y="58"/>
                  </a:moveTo>
                  <a:cubicBezTo>
                    <a:pt x="119" y="58"/>
                    <a:pt x="92" y="72"/>
                    <a:pt x="77" y="73"/>
                  </a:cubicBezTo>
                  <a:cubicBezTo>
                    <a:pt x="63" y="74"/>
                    <a:pt x="53" y="66"/>
                    <a:pt x="42" y="77"/>
                  </a:cubicBezTo>
                  <a:cubicBezTo>
                    <a:pt x="31" y="88"/>
                    <a:pt x="28" y="108"/>
                    <a:pt x="26" y="115"/>
                  </a:cubicBezTo>
                  <a:cubicBezTo>
                    <a:pt x="25" y="123"/>
                    <a:pt x="29" y="136"/>
                    <a:pt x="29" y="136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6" y="128"/>
                    <a:pt x="18" y="119"/>
                  </a:cubicBezTo>
                  <a:cubicBezTo>
                    <a:pt x="15" y="115"/>
                    <a:pt x="9" y="117"/>
                    <a:pt x="9" y="117"/>
                  </a:cubicBezTo>
                  <a:cubicBezTo>
                    <a:pt x="9" y="117"/>
                    <a:pt x="0" y="82"/>
                    <a:pt x="4" y="66"/>
                  </a:cubicBezTo>
                  <a:cubicBezTo>
                    <a:pt x="6" y="55"/>
                    <a:pt x="44" y="6"/>
                    <a:pt x="70" y="3"/>
                  </a:cubicBezTo>
                  <a:cubicBezTo>
                    <a:pt x="97" y="0"/>
                    <a:pt x="117" y="14"/>
                    <a:pt x="117" y="14"/>
                  </a:cubicBezTo>
                  <a:lnTo>
                    <a:pt x="122" y="58"/>
                  </a:lnTo>
                  <a:close/>
                </a:path>
              </a:pathLst>
            </a:custGeom>
            <a:solidFill>
              <a:srgbClr val="523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CC8E4960-B4D3-4B85-A29D-E1C1E46EA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98"/>
              <a:ext cx="164" cy="321"/>
            </a:xfrm>
            <a:custGeom>
              <a:avLst/>
              <a:gdLst>
                <a:gd name="T0" fmla="*/ 5 w 69"/>
                <a:gd name="T1" fmla="*/ 44 h 135"/>
                <a:gd name="T2" fmla="*/ 31 w 69"/>
                <a:gd name="T3" fmla="*/ 48 h 135"/>
                <a:gd name="T4" fmla="*/ 40 w 69"/>
                <a:gd name="T5" fmla="*/ 82 h 135"/>
                <a:gd name="T6" fmla="*/ 51 w 69"/>
                <a:gd name="T7" fmla="*/ 104 h 135"/>
                <a:gd name="T8" fmla="*/ 49 w 69"/>
                <a:gd name="T9" fmla="*/ 128 h 135"/>
                <a:gd name="T10" fmla="*/ 55 w 69"/>
                <a:gd name="T11" fmla="*/ 135 h 135"/>
                <a:gd name="T12" fmla="*/ 59 w 69"/>
                <a:gd name="T13" fmla="*/ 102 h 135"/>
                <a:gd name="T14" fmla="*/ 68 w 69"/>
                <a:gd name="T15" fmla="*/ 103 h 135"/>
                <a:gd name="T16" fmla="*/ 68 w 69"/>
                <a:gd name="T17" fmla="*/ 59 h 135"/>
                <a:gd name="T18" fmla="*/ 33 w 69"/>
                <a:gd name="T19" fmla="*/ 4 h 135"/>
                <a:gd name="T20" fmla="*/ 0 w 69"/>
                <a:gd name="T21" fmla="*/ 0 h 135"/>
                <a:gd name="T22" fmla="*/ 5 w 69"/>
                <a:gd name="T23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135">
                  <a:moveTo>
                    <a:pt x="5" y="44"/>
                  </a:moveTo>
                  <a:cubicBezTo>
                    <a:pt x="5" y="44"/>
                    <a:pt x="24" y="39"/>
                    <a:pt x="31" y="48"/>
                  </a:cubicBezTo>
                  <a:cubicBezTo>
                    <a:pt x="37" y="57"/>
                    <a:pt x="36" y="74"/>
                    <a:pt x="40" y="82"/>
                  </a:cubicBezTo>
                  <a:cubicBezTo>
                    <a:pt x="43" y="91"/>
                    <a:pt x="51" y="95"/>
                    <a:pt x="51" y="104"/>
                  </a:cubicBezTo>
                  <a:cubicBezTo>
                    <a:pt x="52" y="113"/>
                    <a:pt x="49" y="128"/>
                    <a:pt x="49" y="128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6" y="105"/>
                    <a:pt x="59" y="102"/>
                  </a:cubicBezTo>
                  <a:cubicBezTo>
                    <a:pt x="62" y="98"/>
                    <a:pt x="68" y="103"/>
                    <a:pt x="68" y="103"/>
                  </a:cubicBezTo>
                  <a:cubicBezTo>
                    <a:pt x="68" y="103"/>
                    <a:pt x="69" y="73"/>
                    <a:pt x="68" y="59"/>
                  </a:cubicBezTo>
                  <a:cubicBezTo>
                    <a:pt x="67" y="47"/>
                    <a:pt x="42" y="8"/>
                    <a:pt x="33" y="4"/>
                  </a:cubicBezTo>
                  <a:cubicBezTo>
                    <a:pt x="24" y="0"/>
                    <a:pt x="0" y="0"/>
                    <a:pt x="0" y="0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23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4FA59F00-691E-4C5F-89C0-C26E0889B508}"/>
              </a:ext>
            </a:extLst>
          </p:cNvPr>
          <p:cNvGrpSpPr/>
          <p:nvPr/>
        </p:nvGrpSpPr>
        <p:grpSpPr>
          <a:xfrm>
            <a:off x="2827532" y="2533650"/>
            <a:ext cx="501650" cy="330200"/>
            <a:chOff x="2762976" y="2497837"/>
            <a:chExt cx="501650" cy="330200"/>
          </a:xfrm>
        </p:grpSpPr>
        <p:sp>
          <p:nvSpPr>
            <p:cNvPr id="24" name="燕尾形 15">
              <a:extLst>
                <a:ext uri="{FF2B5EF4-FFF2-40B4-BE49-F238E27FC236}">
                  <a16:creationId xmlns:a16="http://schemas.microsoft.com/office/drawing/2014/main" xmlns="" id="{CE84D8B4-5DC6-4FEA-929A-6BD868B67E09}"/>
                </a:ext>
              </a:extLst>
            </p:cNvPr>
            <p:cNvSpPr/>
            <p:nvPr/>
          </p:nvSpPr>
          <p:spPr>
            <a:xfrm>
              <a:off x="2762976" y="2497837"/>
              <a:ext cx="165100" cy="330200"/>
            </a:xfrm>
            <a:prstGeom prst="chevr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5" name="燕尾形 16">
              <a:extLst>
                <a:ext uri="{FF2B5EF4-FFF2-40B4-BE49-F238E27FC236}">
                  <a16:creationId xmlns:a16="http://schemas.microsoft.com/office/drawing/2014/main" xmlns="" id="{1F98056F-8249-41C7-8268-3C9C83A530E9}"/>
                </a:ext>
              </a:extLst>
            </p:cNvPr>
            <p:cNvSpPr/>
            <p:nvPr/>
          </p:nvSpPr>
          <p:spPr>
            <a:xfrm>
              <a:off x="2928076" y="2497837"/>
              <a:ext cx="165100" cy="330200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6" name="燕尾形 17">
              <a:extLst>
                <a:ext uri="{FF2B5EF4-FFF2-40B4-BE49-F238E27FC236}">
                  <a16:creationId xmlns:a16="http://schemas.microsoft.com/office/drawing/2014/main" xmlns="" id="{84FD757D-85BC-4F52-BFE6-81E428D29818}"/>
                </a:ext>
              </a:extLst>
            </p:cNvPr>
            <p:cNvSpPr/>
            <p:nvPr/>
          </p:nvSpPr>
          <p:spPr>
            <a:xfrm>
              <a:off x="3099526" y="2497837"/>
              <a:ext cx="165100" cy="330200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7" name="Group 54">
            <a:extLst>
              <a:ext uri="{FF2B5EF4-FFF2-40B4-BE49-F238E27FC236}">
                <a16:creationId xmlns:a16="http://schemas.microsoft.com/office/drawing/2014/main" xmlns="" id="{193F890E-3DE4-4C8F-AB8D-3FA124EFBFBB}"/>
              </a:ext>
            </a:extLst>
          </p:cNvPr>
          <p:cNvGrpSpPr>
            <a:grpSpLocks/>
          </p:cNvGrpSpPr>
          <p:nvPr/>
        </p:nvGrpSpPr>
        <p:grpSpPr bwMode="auto">
          <a:xfrm>
            <a:off x="3335531" y="2420326"/>
            <a:ext cx="7885535" cy="1164064"/>
            <a:chOff x="0" y="190605"/>
            <a:chExt cx="7431297" cy="1162743"/>
          </a:xfrm>
        </p:grpSpPr>
        <p:sp>
          <p:nvSpPr>
            <p:cNvPr id="28" name="TextBox 105">
              <a:extLst>
                <a:ext uri="{FF2B5EF4-FFF2-40B4-BE49-F238E27FC236}">
                  <a16:creationId xmlns:a16="http://schemas.microsoft.com/office/drawing/2014/main" xmlns="" id="{3E0C7C47-5F17-47FA-BCB9-93E4C5680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86" y="190605"/>
              <a:ext cx="7349911" cy="1162743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rPr>
                <a:t> 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流程图: 联系 107">
              <a:extLst>
                <a:ext uri="{FF2B5EF4-FFF2-40B4-BE49-F238E27FC236}">
                  <a16:creationId xmlns:a16="http://schemas.microsoft.com/office/drawing/2014/main" xmlns="" id="{7C033D18-B136-47E9-978D-68B76C213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037E27E9-8F39-4ECA-97F7-E7C5785DA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992" y="2514627"/>
            <a:ext cx="7455706" cy="8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zh-CN" dirty="0">
                <a:latin typeface="微软雅黑"/>
                <a:ea typeface="微软雅黑"/>
                <a:sym typeface="微软雅黑"/>
              </a:rPr>
              <a:t>国际形势错综复杂，世界面临百年未有之大变局，特别是今年新冠疫情发生以来，世界格局发生了较大的变化，</a:t>
            </a:r>
            <a:endParaRPr lang="en-US" altLang="zh-CN" sz="2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30253D92-FD1F-4B11-8948-AB11DEAD1FCE}"/>
              </a:ext>
            </a:extLst>
          </p:cNvPr>
          <p:cNvSpPr/>
          <p:nvPr/>
        </p:nvSpPr>
        <p:spPr>
          <a:xfrm>
            <a:off x="9413226" y="4026935"/>
            <a:ext cx="1684565" cy="20280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29ED949C-CEF9-4BB2-B375-F93207AE36E7}"/>
              </a:ext>
            </a:extLst>
          </p:cNvPr>
          <p:cNvSpPr/>
          <p:nvPr/>
        </p:nvSpPr>
        <p:spPr>
          <a:xfrm>
            <a:off x="9286340" y="3888714"/>
            <a:ext cx="1934726" cy="23292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12ED981A-E060-4D67-B108-A3E013574DA9}"/>
              </a:ext>
            </a:extLst>
          </p:cNvPr>
          <p:cNvSpPr txBox="1"/>
          <p:nvPr/>
        </p:nvSpPr>
        <p:spPr>
          <a:xfrm>
            <a:off x="9474863" y="5008377"/>
            <a:ext cx="168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4</a:t>
            </a:r>
            <a:r>
              <a:rPr lang="zh-CN" altLang="zh-CN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8</a:t>
            </a:r>
            <a:r>
              <a:rPr lang="zh-CN" altLang="zh-CN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日中央政治局常务委员会上指出</a:t>
            </a:r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xmlns="" id="{F642EC5B-2E01-4B0D-98F5-46F811D992B8}"/>
              </a:ext>
            </a:extLst>
          </p:cNvPr>
          <p:cNvSpPr/>
          <p:nvPr/>
        </p:nvSpPr>
        <p:spPr bwMode="auto">
          <a:xfrm>
            <a:off x="9859877" y="4130156"/>
            <a:ext cx="795022" cy="7400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0C78208B-8460-428A-96B3-659F3C601F8E}"/>
              </a:ext>
            </a:extLst>
          </p:cNvPr>
          <p:cNvGrpSpPr/>
          <p:nvPr/>
        </p:nvGrpSpPr>
        <p:grpSpPr>
          <a:xfrm>
            <a:off x="679533" y="5645970"/>
            <a:ext cx="8670250" cy="318605"/>
            <a:chOff x="4415313" y="4035430"/>
            <a:chExt cx="8618024" cy="279354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F62D67DF-E7F4-4DC1-8B6B-FBDD91A61DF9}"/>
                </a:ext>
              </a:extLst>
            </p:cNvPr>
            <p:cNvCxnSpPr>
              <a:cxnSpLocks/>
            </p:cNvCxnSpPr>
            <p:nvPr/>
          </p:nvCxnSpPr>
          <p:spPr>
            <a:xfrm>
              <a:off x="4415313" y="4187013"/>
              <a:ext cx="4168422" cy="0"/>
            </a:xfrm>
            <a:prstGeom prst="line">
              <a:avLst/>
            </a:prstGeom>
            <a:ln w="12700" cap="rnd">
              <a:solidFill>
                <a:srgbClr val="693C32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星形: 五角 36">
              <a:extLst>
                <a:ext uri="{FF2B5EF4-FFF2-40B4-BE49-F238E27FC236}">
                  <a16:creationId xmlns:a16="http://schemas.microsoft.com/office/drawing/2014/main" xmlns="" id="{28F520B9-2253-495B-B4E9-BE44DF663164}"/>
                </a:ext>
              </a:extLst>
            </p:cNvPr>
            <p:cNvSpPr/>
            <p:nvPr/>
          </p:nvSpPr>
          <p:spPr>
            <a:xfrm>
              <a:off x="8684757" y="4035430"/>
              <a:ext cx="279354" cy="279354"/>
            </a:xfrm>
            <a:prstGeom prst="star5">
              <a:avLst>
                <a:gd name="adj" fmla="val 25458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latin typeface="微软雅黑"/>
                <a:ea typeface="微软雅黑"/>
                <a:sym typeface="微软雅黑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3AE46DEE-F66F-4272-AE5C-7C397E7B909E}"/>
                </a:ext>
              </a:extLst>
            </p:cNvPr>
            <p:cNvCxnSpPr>
              <a:cxnSpLocks/>
            </p:cNvCxnSpPr>
            <p:nvPr/>
          </p:nvCxnSpPr>
          <p:spPr>
            <a:xfrm>
              <a:off x="9065133" y="4187013"/>
              <a:ext cx="3968204" cy="0"/>
            </a:xfrm>
            <a:prstGeom prst="line">
              <a:avLst/>
            </a:prstGeom>
            <a:ln w="12700" cap="rnd">
              <a:solidFill>
                <a:srgbClr val="693C32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29">
            <a:extLst>
              <a:ext uri="{FF2B5EF4-FFF2-40B4-BE49-F238E27FC236}">
                <a16:creationId xmlns:a16="http://schemas.microsoft.com/office/drawing/2014/main" xmlns="" id="{FC8F9FC4-C043-41A4-AB64-7628BD694DA7}"/>
              </a:ext>
            </a:extLst>
          </p:cNvPr>
          <p:cNvSpPr/>
          <p:nvPr/>
        </p:nvSpPr>
        <p:spPr bwMode="auto">
          <a:xfrm>
            <a:off x="8368043" y="4545929"/>
            <a:ext cx="795022" cy="74000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5E0C2BEC-C8A0-402F-AAF7-2A3BCF04D1E3}"/>
              </a:ext>
            </a:extLst>
          </p:cNvPr>
          <p:cNvSpPr/>
          <p:nvPr/>
        </p:nvSpPr>
        <p:spPr>
          <a:xfrm>
            <a:off x="1198702" y="4279152"/>
            <a:ext cx="702989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“</a:t>
            </a:r>
            <a:r>
              <a:rPr lang="zh-CN" altLang="zh-CN" sz="20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面对严峻复杂的国际疫情和世界经济形势，我们要坚持底线思维，做好较长时间应对外部环境变化的思想准备和工作准备</a:t>
            </a:r>
            <a:r>
              <a:rPr lang="en-US" altLang="zh-CN" sz="20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”</a:t>
            </a:r>
            <a:r>
              <a:rPr lang="zh-CN" altLang="zh-CN" sz="20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。</a:t>
            </a:r>
            <a:endParaRPr lang="zh-CN" altLang="en-US" dirty="0">
              <a:solidFill>
                <a:srgbClr val="C00000"/>
              </a:solidFill>
              <a:latin typeface="微软雅黑"/>
              <a:ea typeface="微软雅黑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171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0" grpId="0"/>
      <p:bldP spid="31" grpId="0" animBg="1"/>
      <p:bldP spid="32" grpId="0" animBg="1"/>
      <p:bldP spid="33" grpId="0"/>
      <p:bldP spid="34" grpId="0" animBg="1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36C3DDA-9DCD-4384-86BE-88C6AED48242}"/>
              </a:ext>
            </a:extLst>
          </p:cNvPr>
          <p:cNvGrpSpPr/>
          <p:nvPr/>
        </p:nvGrpSpPr>
        <p:grpSpPr>
          <a:xfrm>
            <a:off x="1004455" y="2184456"/>
            <a:ext cx="10183090" cy="268253"/>
            <a:chOff x="-921141" y="3091656"/>
            <a:chExt cx="10184416" cy="26828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8F9A5961-F531-4A44-9929-216A17C838F3}"/>
                </a:ext>
              </a:extLst>
            </p:cNvPr>
            <p:cNvGrpSpPr/>
            <p:nvPr/>
          </p:nvGrpSpPr>
          <p:grpSpPr>
            <a:xfrm>
              <a:off x="-921141" y="3225800"/>
              <a:ext cx="10184416" cy="0"/>
              <a:chOff x="-921141" y="3225800"/>
              <a:chExt cx="10184416" cy="0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DDFA5A3C-F2A5-449A-9F10-B6F79C51BD79}"/>
                  </a:ext>
                </a:extLst>
              </p:cNvPr>
              <p:cNvCxnSpPr/>
              <p:nvPr/>
            </p:nvCxnSpPr>
            <p:spPr>
              <a:xfrm>
                <a:off x="-921141" y="3225800"/>
                <a:ext cx="44124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9EBD83F2-887F-4AB6-9E33-574E3ACF7B2F}"/>
                  </a:ext>
                </a:extLst>
              </p:cNvPr>
              <p:cNvCxnSpPr/>
              <p:nvPr/>
            </p:nvCxnSpPr>
            <p:spPr>
              <a:xfrm>
                <a:off x="4851386" y="3225800"/>
                <a:ext cx="44118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41172425-46F0-4489-9F04-7AE2E9C18E80}"/>
                </a:ext>
              </a:extLst>
            </p:cNvPr>
            <p:cNvGrpSpPr/>
            <p:nvPr/>
          </p:nvGrpSpPr>
          <p:grpSpPr>
            <a:xfrm>
              <a:off x="3688952" y="3091656"/>
              <a:ext cx="964782" cy="268288"/>
              <a:chOff x="3771104" y="3091656"/>
              <a:chExt cx="964782" cy="268288"/>
            </a:xfrm>
          </p:grpSpPr>
          <p:sp>
            <p:nvSpPr>
              <p:cNvPr id="5" name="星形: 五角 9">
                <a:extLst>
                  <a:ext uri="{FF2B5EF4-FFF2-40B4-BE49-F238E27FC236}">
                    <a16:creationId xmlns:a16="http://schemas.microsoft.com/office/drawing/2014/main" xmlns="" id="{2FC29B6C-E339-4767-872C-813D09C4C421}"/>
                  </a:ext>
                </a:extLst>
              </p:cNvPr>
              <p:cNvSpPr/>
              <p:nvPr/>
            </p:nvSpPr>
            <p:spPr>
              <a:xfrm>
                <a:off x="4123719" y="3091656"/>
                <a:ext cx="268288" cy="268288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" name="星形: 五角 10">
                <a:extLst>
                  <a:ext uri="{FF2B5EF4-FFF2-40B4-BE49-F238E27FC236}">
                    <a16:creationId xmlns:a16="http://schemas.microsoft.com/office/drawing/2014/main" xmlns="" id="{94E99A87-29CD-4167-9507-1913E04FF21B}"/>
                  </a:ext>
                </a:extLst>
              </p:cNvPr>
              <p:cNvSpPr/>
              <p:nvPr/>
            </p:nvSpPr>
            <p:spPr>
              <a:xfrm>
                <a:off x="3918929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7" name="星形: 五角 11">
                <a:extLst>
                  <a:ext uri="{FF2B5EF4-FFF2-40B4-BE49-F238E27FC236}">
                    <a16:creationId xmlns:a16="http://schemas.microsoft.com/office/drawing/2014/main" xmlns="" id="{12A52C42-0D6B-4826-BEE4-F78343AE77C2}"/>
                  </a:ext>
                </a:extLst>
              </p:cNvPr>
              <p:cNvSpPr/>
              <p:nvPr/>
            </p:nvSpPr>
            <p:spPr>
              <a:xfrm>
                <a:off x="4432885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星形: 五角 12">
                <a:extLst>
                  <a:ext uri="{FF2B5EF4-FFF2-40B4-BE49-F238E27FC236}">
                    <a16:creationId xmlns:a16="http://schemas.microsoft.com/office/drawing/2014/main" xmlns="" id="{51229491-4C63-418A-9FEC-A290246C5A64}"/>
                  </a:ext>
                </a:extLst>
              </p:cNvPr>
              <p:cNvSpPr/>
              <p:nvPr/>
            </p:nvSpPr>
            <p:spPr>
              <a:xfrm>
                <a:off x="4633307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" name="星形: 五角 13">
                <a:extLst>
                  <a:ext uri="{FF2B5EF4-FFF2-40B4-BE49-F238E27FC236}">
                    <a16:creationId xmlns:a16="http://schemas.microsoft.com/office/drawing/2014/main" xmlns="" id="{F1360758-711B-4FEB-84A9-FB4FD56DEB90}"/>
                  </a:ext>
                </a:extLst>
              </p:cNvPr>
              <p:cNvSpPr/>
              <p:nvPr/>
            </p:nvSpPr>
            <p:spPr>
              <a:xfrm>
                <a:off x="3771104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8DE99BE-F082-401B-B219-57061532ADFF}"/>
              </a:ext>
            </a:extLst>
          </p:cNvPr>
          <p:cNvSpPr/>
          <p:nvPr/>
        </p:nvSpPr>
        <p:spPr>
          <a:xfrm>
            <a:off x="1311682" y="1557683"/>
            <a:ext cx="9495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国际形势错综复杂，世界面临百年未有之大变局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F62CA95-E8A0-4DE2-BAC8-5C296B94F4EA}"/>
              </a:ext>
            </a:extLst>
          </p:cNvPr>
          <p:cNvSpPr txBox="1"/>
          <p:nvPr/>
        </p:nvSpPr>
        <p:spPr>
          <a:xfrm>
            <a:off x="1157821" y="2751944"/>
            <a:ext cx="9876358" cy="300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虽然我国正处在转变发展方式、优化经济结构、转换增长动力的攻关期，结构性、体制性、周期性问题相互交织，经济下行压力加大，特别是新冠肺炎疫情不可避免的对中国经济造成较大冲击，这对我们的工作带来了极大挑战、增加了很大难度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但我们要清醒看到，我国经济有巨大的韧性和潜力，经济发展健康稳定的基本面没有变，支撑经济高质量发展的生产要素没有变，疫情的冲击也只是短期的、总体上是可控的，积极因素仍占主导，时与势总体有利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/>
                <a:ea typeface="微软雅黑"/>
                <a:sym typeface="微软雅黑"/>
              </a:rPr>
              <a:t>我们要辩证、全面、长远地看待当前形势，切实增强发展自信。</a:t>
            </a:r>
            <a:endParaRPr lang="zh-CN" altLang="zh-CN" dirty="0">
              <a:latin typeface="微软雅黑"/>
              <a:ea typeface="微软雅黑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589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0288295-8842-419A-94EC-9D8BEB47879A}"/>
              </a:ext>
            </a:extLst>
          </p:cNvPr>
          <p:cNvGrpSpPr/>
          <p:nvPr/>
        </p:nvGrpSpPr>
        <p:grpSpPr>
          <a:xfrm>
            <a:off x="1040968" y="2216353"/>
            <a:ext cx="10183090" cy="268253"/>
            <a:chOff x="-921141" y="3091656"/>
            <a:chExt cx="10184416" cy="26828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DC1620DE-9C54-48C3-A0FB-7CB518783BD3}"/>
                </a:ext>
              </a:extLst>
            </p:cNvPr>
            <p:cNvGrpSpPr/>
            <p:nvPr/>
          </p:nvGrpSpPr>
          <p:grpSpPr>
            <a:xfrm>
              <a:off x="-921141" y="3225800"/>
              <a:ext cx="10184416" cy="0"/>
              <a:chOff x="-921141" y="3225800"/>
              <a:chExt cx="10184416" cy="0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D1D9CC7C-E6E5-4BE2-A52F-65531AB835B9}"/>
                  </a:ext>
                </a:extLst>
              </p:cNvPr>
              <p:cNvCxnSpPr/>
              <p:nvPr/>
            </p:nvCxnSpPr>
            <p:spPr>
              <a:xfrm>
                <a:off x="-921141" y="3225800"/>
                <a:ext cx="44124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1BA6B38F-8EEC-4E32-8811-797FAE8500EA}"/>
                  </a:ext>
                </a:extLst>
              </p:cNvPr>
              <p:cNvCxnSpPr/>
              <p:nvPr/>
            </p:nvCxnSpPr>
            <p:spPr>
              <a:xfrm>
                <a:off x="4851386" y="3225800"/>
                <a:ext cx="44118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54FC9081-EB49-40C6-8793-75A02AE53B6B}"/>
                </a:ext>
              </a:extLst>
            </p:cNvPr>
            <p:cNvGrpSpPr/>
            <p:nvPr/>
          </p:nvGrpSpPr>
          <p:grpSpPr>
            <a:xfrm>
              <a:off x="3688952" y="3091656"/>
              <a:ext cx="964782" cy="268288"/>
              <a:chOff x="3771104" y="3091656"/>
              <a:chExt cx="964782" cy="268288"/>
            </a:xfrm>
          </p:grpSpPr>
          <p:sp>
            <p:nvSpPr>
              <p:cNvPr id="5" name="星形: 五角 9">
                <a:extLst>
                  <a:ext uri="{FF2B5EF4-FFF2-40B4-BE49-F238E27FC236}">
                    <a16:creationId xmlns:a16="http://schemas.microsoft.com/office/drawing/2014/main" xmlns="" id="{FD5401C1-F7B4-435F-876A-B9CAA8E19AB2}"/>
                  </a:ext>
                </a:extLst>
              </p:cNvPr>
              <p:cNvSpPr/>
              <p:nvPr/>
            </p:nvSpPr>
            <p:spPr>
              <a:xfrm>
                <a:off x="4123719" y="3091656"/>
                <a:ext cx="268288" cy="268288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" name="星形: 五角 10">
                <a:extLst>
                  <a:ext uri="{FF2B5EF4-FFF2-40B4-BE49-F238E27FC236}">
                    <a16:creationId xmlns:a16="http://schemas.microsoft.com/office/drawing/2014/main" xmlns="" id="{F6752B5A-E2CF-47E7-9815-CBCCF5980B92}"/>
                  </a:ext>
                </a:extLst>
              </p:cNvPr>
              <p:cNvSpPr/>
              <p:nvPr/>
            </p:nvSpPr>
            <p:spPr>
              <a:xfrm>
                <a:off x="3918929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7" name="星形: 五角 11">
                <a:extLst>
                  <a:ext uri="{FF2B5EF4-FFF2-40B4-BE49-F238E27FC236}">
                    <a16:creationId xmlns:a16="http://schemas.microsoft.com/office/drawing/2014/main" xmlns="" id="{DAE018D0-BFF9-4066-A1F4-908F451D3EDD}"/>
                  </a:ext>
                </a:extLst>
              </p:cNvPr>
              <p:cNvSpPr/>
              <p:nvPr/>
            </p:nvSpPr>
            <p:spPr>
              <a:xfrm>
                <a:off x="4432885" y="3146028"/>
                <a:ext cx="159544" cy="159544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" name="星形: 五角 12">
                <a:extLst>
                  <a:ext uri="{FF2B5EF4-FFF2-40B4-BE49-F238E27FC236}">
                    <a16:creationId xmlns:a16="http://schemas.microsoft.com/office/drawing/2014/main" xmlns="" id="{8C844850-D250-40FB-BAF6-3E6727EC5129}"/>
                  </a:ext>
                </a:extLst>
              </p:cNvPr>
              <p:cNvSpPr/>
              <p:nvPr/>
            </p:nvSpPr>
            <p:spPr>
              <a:xfrm>
                <a:off x="4633307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" name="星形: 五角 13">
                <a:extLst>
                  <a:ext uri="{FF2B5EF4-FFF2-40B4-BE49-F238E27FC236}">
                    <a16:creationId xmlns:a16="http://schemas.microsoft.com/office/drawing/2014/main" xmlns="" id="{AAA57672-C0A9-4E04-AEA6-65DEEF5FA6E7}"/>
                  </a:ext>
                </a:extLst>
              </p:cNvPr>
              <p:cNvSpPr/>
              <p:nvPr/>
            </p:nvSpPr>
            <p:spPr>
              <a:xfrm>
                <a:off x="3771104" y="3174510"/>
                <a:ext cx="102579" cy="102579"/>
              </a:xfrm>
              <a:prstGeom prst="star5">
                <a:avLst>
                  <a:gd name="adj" fmla="val 2530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F041EBC-9B79-410C-89F4-D44ADBD92847}"/>
              </a:ext>
            </a:extLst>
          </p:cNvPr>
          <p:cNvSpPr/>
          <p:nvPr/>
        </p:nvSpPr>
        <p:spPr>
          <a:xfrm>
            <a:off x="1997620" y="1682313"/>
            <a:ext cx="8269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rgbClr val="C00000"/>
                </a:solidFill>
                <a:latin typeface="微软雅黑"/>
                <a:ea typeface="微软雅黑"/>
                <a:sym typeface="微软雅黑"/>
              </a:rPr>
              <a:t>深入贯彻落实党的十九届四中全会精神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0593FF4-6F11-4939-9AF0-A28E0D671674}"/>
              </a:ext>
            </a:extLst>
          </p:cNvPr>
          <p:cNvSpPr/>
          <p:nvPr/>
        </p:nvSpPr>
        <p:spPr>
          <a:xfrm>
            <a:off x="5113991" y="2951811"/>
            <a:ext cx="596899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坚持以习近平新时代中国特色社会主义思想为指导，深入贯彻落实党的十九届四中全会精神，深入推进</a:t>
            </a:r>
            <a:r>
              <a:rPr lang="en-US" altLang="zh-CN" dirty="0">
                <a:latin typeface="微软雅黑"/>
                <a:ea typeface="微软雅黑"/>
                <a:cs typeface="+mn-ea"/>
                <a:sym typeface="微软雅黑"/>
              </a:rPr>
              <a:t>XX</a:t>
            </a: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治理体系和治理能力建设，有很多工作要做，需要有能力、想干事、能干事的人来做，特别需要充实的青春血液。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广大</a:t>
            </a:r>
            <a:r>
              <a:rPr lang="en-US" altLang="zh-CN" dirty="0">
                <a:latin typeface="微软雅黑"/>
                <a:ea typeface="微软雅黑"/>
                <a:cs typeface="+mn-ea"/>
                <a:sym typeface="微软雅黑"/>
              </a:rPr>
              <a:t>XX</a:t>
            </a: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青年干部只有切实感受到责任之重，义不容辞地承担起历史赋予的使命，才能让青春伴随着</a:t>
            </a:r>
            <a:r>
              <a:rPr lang="en-US" altLang="zh-CN" dirty="0">
                <a:latin typeface="微软雅黑"/>
                <a:ea typeface="微软雅黑"/>
                <a:cs typeface="+mn-ea"/>
                <a:sym typeface="微软雅黑"/>
              </a:rPr>
              <a:t>XX</a:t>
            </a: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事业的不断发展，焕发出耀眼的光辉。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7635D3C4-3BD2-49DD-B78F-C793A91CC226}"/>
              </a:ext>
            </a:extLst>
          </p:cNvPr>
          <p:cNvGrpSpPr/>
          <p:nvPr/>
        </p:nvGrpSpPr>
        <p:grpSpPr>
          <a:xfrm>
            <a:off x="1040968" y="2974104"/>
            <a:ext cx="3687335" cy="2859693"/>
            <a:chOff x="821485" y="2474865"/>
            <a:chExt cx="4013073" cy="311231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2601ADE-0E93-4062-806C-32DE17C670E7}"/>
                </a:ext>
              </a:extLst>
            </p:cNvPr>
            <p:cNvSpPr/>
            <p:nvPr/>
          </p:nvSpPr>
          <p:spPr bwMode="auto">
            <a:xfrm>
              <a:off x="1957137" y="2474865"/>
              <a:ext cx="2827101" cy="158525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1DD96B05-7DB3-4CDE-B8C4-7BECB065BB55}"/>
                </a:ext>
              </a:extLst>
            </p:cNvPr>
            <p:cNvGrpSpPr/>
            <p:nvPr/>
          </p:nvGrpSpPr>
          <p:grpSpPr>
            <a:xfrm>
              <a:off x="821485" y="2495608"/>
              <a:ext cx="4013073" cy="3091575"/>
              <a:chOff x="-1012826" y="3429000"/>
              <a:chExt cx="2025651" cy="1560513"/>
            </a:xfrm>
            <a:solidFill>
              <a:srgbClr val="3D3D3D"/>
            </a:solidFill>
          </p:grpSpPr>
          <p:sp>
            <p:nvSpPr>
              <p:cNvPr id="18" name="Freeform 443">
                <a:extLst>
                  <a:ext uri="{FF2B5EF4-FFF2-40B4-BE49-F238E27FC236}">
                    <a16:creationId xmlns:a16="http://schemas.microsoft.com/office/drawing/2014/main" xmlns="" id="{1EDFA766-3EA1-4D18-B664-2BC49FC14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31863" y="4292600"/>
                <a:ext cx="371475" cy="587375"/>
              </a:xfrm>
              <a:custGeom>
                <a:avLst/>
                <a:gdLst>
                  <a:gd name="T0" fmla="*/ 48 w 289"/>
                  <a:gd name="T1" fmla="*/ 454 h 456"/>
                  <a:gd name="T2" fmla="*/ 101 w 289"/>
                  <a:gd name="T3" fmla="*/ 407 h 456"/>
                  <a:gd name="T4" fmla="*/ 127 w 289"/>
                  <a:gd name="T5" fmla="*/ 85 h 456"/>
                  <a:gd name="T6" fmla="*/ 162 w 289"/>
                  <a:gd name="T7" fmla="*/ 85 h 456"/>
                  <a:gd name="T8" fmla="*/ 188 w 289"/>
                  <a:gd name="T9" fmla="*/ 407 h 456"/>
                  <a:gd name="T10" fmla="*/ 242 w 289"/>
                  <a:gd name="T11" fmla="*/ 453 h 456"/>
                  <a:gd name="T12" fmla="*/ 287 w 289"/>
                  <a:gd name="T13" fmla="*/ 400 h 456"/>
                  <a:gd name="T14" fmla="*/ 254 w 289"/>
                  <a:gd name="T15" fmla="*/ 0 h 456"/>
                  <a:gd name="T16" fmla="*/ 145 w 289"/>
                  <a:gd name="T17" fmla="*/ 11 h 456"/>
                  <a:gd name="T18" fmla="*/ 35 w 289"/>
                  <a:gd name="T19" fmla="*/ 0 h 456"/>
                  <a:gd name="T20" fmla="*/ 2 w 289"/>
                  <a:gd name="T21" fmla="*/ 400 h 456"/>
                  <a:gd name="T22" fmla="*/ 48 w 289"/>
                  <a:gd name="T23" fmla="*/ 454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456">
                    <a:moveTo>
                      <a:pt x="48" y="454"/>
                    </a:moveTo>
                    <a:cubicBezTo>
                      <a:pt x="75" y="456"/>
                      <a:pt x="99" y="435"/>
                      <a:pt x="101" y="407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88" y="407"/>
                      <a:pt x="188" y="407"/>
                      <a:pt x="188" y="407"/>
                    </a:cubicBezTo>
                    <a:cubicBezTo>
                      <a:pt x="191" y="435"/>
                      <a:pt x="214" y="455"/>
                      <a:pt x="242" y="453"/>
                    </a:cubicBezTo>
                    <a:cubicBezTo>
                      <a:pt x="269" y="451"/>
                      <a:pt x="289" y="427"/>
                      <a:pt x="287" y="40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34" y="3"/>
                      <a:pt x="185" y="11"/>
                      <a:pt x="145" y="11"/>
                    </a:cubicBezTo>
                    <a:cubicBezTo>
                      <a:pt x="105" y="11"/>
                      <a:pt x="55" y="3"/>
                      <a:pt x="35" y="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0" y="428"/>
                      <a:pt x="20" y="451"/>
                      <a:pt x="48" y="454"/>
                    </a:cubicBez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9" name="Freeform 444">
                <a:extLst>
                  <a:ext uri="{FF2B5EF4-FFF2-40B4-BE49-F238E27FC236}">
                    <a16:creationId xmlns:a16="http://schemas.microsoft.com/office/drawing/2014/main" xmlns="" id="{5D23D1DF-D132-4233-A42C-5F8A5BFAE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2826" y="3830637"/>
                <a:ext cx="784225" cy="581025"/>
              </a:xfrm>
              <a:custGeom>
                <a:avLst/>
                <a:gdLst>
                  <a:gd name="T0" fmla="*/ 208 w 610"/>
                  <a:gd name="T1" fmla="*/ 358 h 451"/>
                  <a:gd name="T2" fmla="*/ 317 w 610"/>
                  <a:gd name="T3" fmla="*/ 347 h 451"/>
                  <a:gd name="T4" fmla="*/ 317 w 610"/>
                  <a:gd name="T5" fmla="*/ 341 h 451"/>
                  <a:gd name="T6" fmla="*/ 317 w 610"/>
                  <a:gd name="T7" fmla="*/ 125 h 451"/>
                  <a:gd name="T8" fmla="*/ 583 w 610"/>
                  <a:gd name="T9" fmla="*/ 66 h 451"/>
                  <a:gd name="T10" fmla="*/ 607 w 610"/>
                  <a:gd name="T11" fmla="*/ 28 h 451"/>
                  <a:gd name="T12" fmla="*/ 568 w 610"/>
                  <a:gd name="T13" fmla="*/ 4 h 451"/>
                  <a:gd name="T14" fmla="*/ 281 w 610"/>
                  <a:gd name="T15" fmla="*/ 68 h 451"/>
                  <a:gd name="T16" fmla="*/ 261 w 610"/>
                  <a:gd name="T17" fmla="*/ 68 h 451"/>
                  <a:gd name="T18" fmla="*/ 208 w 610"/>
                  <a:gd name="T19" fmla="*/ 98 h 451"/>
                  <a:gd name="T20" fmla="*/ 154 w 610"/>
                  <a:gd name="T21" fmla="*/ 68 h 451"/>
                  <a:gd name="T22" fmla="*/ 130 w 610"/>
                  <a:gd name="T23" fmla="*/ 68 h 451"/>
                  <a:gd name="T24" fmla="*/ 128 w 610"/>
                  <a:gd name="T25" fmla="*/ 68 h 451"/>
                  <a:gd name="T26" fmla="*/ 73 w 610"/>
                  <a:gd name="T27" fmla="*/ 93 h 451"/>
                  <a:gd name="T28" fmla="*/ 10 w 610"/>
                  <a:gd name="T29" fmla="*/ 420 h 451"/>
                  <a:gd name="T30" fmla="*/ 42 w 610"/>
                  <a:gd name="T31" fmla="*/ 451 h 451"/>
                  <a:gd name="T32" fmla="*/ 44 w 610"/>
                  <a:gd name="T33" fmla="*/ 450 h 451"/>
                  <a:gd name="T34" fmla="*/ 75 w 610"/>
                  <a:gd name="T35" fmla="*/ 417 h 451"/>
                  <a:gd name="T36" fmla="*/ 101 w 610"/>
                  <a:gd name="T37" fmla="*/ 164 h 451"/>
                  <a:gd name="T38" fmla="*/ 101 w 610"/>
                  <a:gd name="T39" fmla="*/ 341 h 451"/>
                  <a:gd name="T40" fmla="*/ 100 w 610"/>
                  <a:gd name="T41" fmla="*/ 347 h 451"/>
                  <a:gd name="T42" fmla="*/ 208 w 610"/>
                  <a:gd name="T43" fmla="*/ 35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0" h="451">
                    <a:moveTo>
                      <a:pt x="208" y="358"/>
                    </a:moveTo>
                    <a:cubicBezTo>
                      <a:pt x="247" y="358"/>
                      <a:pt x="298" y="350"/>
                      <a:pt x="317" y="347"/>
                    </a:cubicBezTo>
                    <a:cubicBezTo>
                      <a:pt x="317" y="341"/>
                      <a:pt x="317" y="341"/>
                      <a:pt x="317" y="341"/>
                    </a:cubicBezTo>
                    <a:cubicBezTo>
                      <a:pt x="317" y="125"/>
                      <a:pt x="317" y="125"/>
                      <a:pt x="317" y="125"/>
                    </a:cubicBezTo>
                    <a:cubicBezTo>
                      <a:pt x="583" y="66"/>
                      <a:pt x="583" y="66"/>
                      <a:pt x="583" y="66"/>
                    </a:cubicBezTo>
                    <a:cubicBezTo>
                      <a:pt x="600" y="62"/>
                      <a:pt x="610" y="45"/>
                      <a:pt x="607" y="28"/>
                    </a:cubicBezTo>
                    <a:cubicBezTo>
                      <a:pt x="603" y="11"/>
                      <a:pt x="585" y="0"/>
                      <a:pt x="568" y="4"/>
                    </a:cubicBezTo>
                    <a:cubicBezTo>
                      <a:pt x="281" y="68"/>
                      <a:pt x="281" y="68"/>
                      <a:pt x="281" y="68"/>
                    </a:cubicBezTo>
                    <a:cubicBezTo>
                      <a:pt x="261" y="68"/>
                      <a:pt x="261" y="68"/>
                      <a:pt x="261" y="68"/>
                    </a:cubicBezTo>
                    <a:cubicBezTo>
                      <a:pt x="258" y="84"/>
                      <a:pt x="235" y="98"/>
                      <a:pt x="208" y="98"/>
                    </a:cubicBezTo>
                    <a:cubicBezTo>
                      <a:pt x="180" y="98"/>
                      <a:pt x="157" y="84"/>
                      <a:pt x="154" y="68"/>
                    </a:cubicBezTo>
                    <a:cubicBezTo>
                      <a:pt x="130" y="68"/>
                      <a:pt x="130" y="68"/>
                      <a:pt x="130" y="68"/>
                    </a:cubicBezTo>
                    <a:cubicBezTo>
                      <a:pt x="130" y="68"/>
                      <a:pt x="129" y="68"/>
                      <a:pt x="128" y="68"/>
                    </a:cubicBezTo>
                    <a:cubicBezTo>
                      <a:pt x="117" y="68"/>
                      <a:pt x="95" y="72"/>
                      <a:pt x="73" y="93"/>
                    </a:cubicBezTo>
                    <a:cubicBezTo>
                      <a:pt x="21" y="141"/>
                      <a:pt x="0" y="251"/>
                      <a:pt x="10" y="420"/>
                    </a:cubicBezTo>
                    <a:cubicBezTo>
                      <a:pt x="11" y="437"/>
                      <a:pt x="25" y="451"/>
                      <a:pt x="42" y="451"/>
                    </a:cubicBezTo>
                    <a:cubicBezTo>
                      <a:pt x="43" y="451"/>
                      <a:pt x="43" y="451"/>
                      <a:pt x="44" y="450"/>
                    </a:cubicBezTo>
                    <a:cubicBezTo>
                      <a:pt x="61" y="449"/>
                      <a:pt x="76" y="434"/>
                      <a:pt x="75" y="417"/>
                    </a:cubicBezTo>
                    <a:cubicBezTo>
                      <a:pt x="66" y="276"/>
                      <a:pt x="81" y="201"/>
                      <a:pt x="101" y="164"/>
                    </a:cubicBezTo>
                    <a:cubicBezTo>
                      <a:pt x="101" y="341"/>
                      <a:pt x="101" y="341"/>
                      <a:pt x="101" y="341"/>
                    </a:cubicBezTo>
                    <a:cubicBezTo>
                      <a:pt x="100" y="347"/>
                      <a:pt x="100" y="347"/>
                      <a:pt x="100" y="347"/>
                    </a:cubicBezTo>
                    <a:cubicBezTo>
                      <a:pt x="119" y="350"/>
                      <a:pt x="168" y="358"/>
                      <a:pt x="208" y="358"/>
                    </a:cubicBez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0" name="Freeform 445">
                <a:extLst>
                  <a:ext uri="{FF2B5EF4-FFF2-40B4-BE49-F238E27FC236}">
                    <a16:creationId xmlns:a16="http://schemas.microsoft.com/office/drawing/2014/main" xmlns="" id="{8EC9F050-DA51-4E00-AFF2-7C6A8B1D5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62013" y="3656012"/>
                <a:ext cx="231775" cy="231775"/>
              </a:xfrm>
              <a:custGeom>
                <a:avLst/>
                <a:gdLst>
                  <a:gd name="T0" fmla="*/ 123 w 180"/>
                  <a:gd name="T1" fmla="*/ 173 h 180"/>
                  <a:gd name="T2" fmla="*/ 180 w 180"/>
                  <a:gd name="T3" fmla="*/ 90 h 180"/>
                  <a:gd name="T4" fmla="*/ 90 w 180"/>
                  <a:gd name="T5" fmla="*/ 0 h 180"/>
                  <a:gd name="T6" fmla="*/ 0 w 180"/>
                  <a:gd name="T7" fmla="*/ 90 h 180"/>
                  <a:gd name="T8" fmla="*/ 56 w 180"/>
                  <a:gd name="T9" fmla="*/ 173 h 180"/>
                  <a:gd name="T10" fmla="*/ 90 w 180"/>
                  <a:gd name="T11" fmla="*/ 180 h 180"/>
                  <a:gd name="T12" fmla="*/ 123 w 180"/>
                  <a:gd name="T13" fmla="*/ 17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80">
                    <a:moveTo>
                      <a:pt x="123" y="173"/>
                    </a:moveTo>
                    <a:cubicBezTo>
                      <a:pt x="156" y="160"/>
                      <a:pt x="180" y="128"/>
                      <a:pt x="180" y="90"/>
                    </a:cubicBezTo>
                    <a:cubicBezTo>
                      <a:pt x="180" y="40"/>
                      <a:pt x="139" y="0"/>
                      <a:pt x="90" y="0"/>
                    </a:cubicBezTo>
                    <a:cubicBezTo>
                      <a:pt x="40" y="0"/>
                      <a:pt x="0" y="40"/>
                      <a:pt x="0" y="90"/>
                    </a:cubicBezTo>
                    <a:cubicBezTo>
                      <a:pt x="0" y="128"/>
                      <a:pt x="23" y="160"/>
                      <a:pt x="56" y="173"/>
                    </a:cubicBezTo>
                    <a:cubicBezTo>
                      <a:pt x="66" y="178"/>
                      <a:pt x="78" y="180"/>
                      <a:pt x="90" y="180"/>
                    </a:cubicBezTo>
                    <a:cubicBezTo>
                      <a:pt x="102" y="180"/>
                      <a:pt x="113" y="178"/>
                      <a:pt x="123" y="173"/>
                    </a:cubicBez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1" name="Freeform 446">
                <a:extLst>
                  <a:ext uri="{FF2B5EF4-FFF2-40B4-BE49-F238E27FC236}">
                    <a16:creationId xmlns:a16="http://schemas.microsoft.com/office/drawing/2014/main" xmlns="" id="{BA6D7193-4207-43B0-81C4-0FF1E0EA4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6088" y="3429000"/>
                <a:ext cx="1458913" cy="844550"/>
              </a:xfrm>
              <a:custGeom>
                <a:avLst/>
                <a:gdLst>
                  <a:gd name="T0" fmla="*/ 0 w 919"/>
                  <a:gd name="T1" fmla="*/ 353 h 532"/>
                  <a:gd name="T2" fmla="*/ 0 w 919"/>
                  <a:gd name="T3" fmla="*/ 532 h 532"/>
                  <a:gd name="T4" fmla="*/ 919 w 919"/>
                  <a:gd name="T5" fmla="*/ 532 h 532"/>
                  <a:gd name="T6" fmla="*/ 919 w 919"/>
                  <a:gd name="T7" fmla="*/ 0 h 532"/>
                  <a:gd name="T8" fmla="*/ 0 w 919"/>
                  <a:gd name="T9" fmla="*/ 0 h 532"/>
                  <a:gd name="T10" fmla="*/ 0 w 919"/>
                  <a:gd name="T11" fmla="*/ 243 h 532"/>
                  <a:gd name="T12" fmla="*/ 17 w 919"/>
                  <a:gd name="T13" fmla="*/ 243 h 532"/>
                  <a:gd name="T14" fmla="*/ 17 w 919"/>
                  <a:gd name="T15" fmla="*/ 16 h 532"/>
                  <a:gd name="T16" fmla="*/ 902 w 919"/>
                  <a:gd name="T17" fmla="*/ 16 h 532"/>
                  <a:gd name="T18" fmla="*/ 902 w 919"/>
                  <a:gd name="T19" fmla="*/ 516 h 532"/>
                  <a:gd name="T20" fmla="*/ 17 w 919"/>
                  <a:gd name="T21" fmla="*/ 516 h 532"/>
                  <a:gd name="T22" fmla="*/ 17 w 919"/>
                  <a:gd name="T23" fmla="*/ 353 h 532"/>
                  <a:gd name="T24" fmla="*/ 0 w 919"/>
                  <a:gd name="T25" fmla="*/ 353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9" h="532">
                    <a:moveTo>
                      <a:pt x="0" y="353"/>
                    </a:moveTo>
                    <a:lnTo>
                      <a:pt x="0" y="532"/>
                    </a:lnTo>
                    <a:lnTo>
                      <a:pt x="919" y="532"/>
                    </a:lnTo>
                    <a:lnTo>
                      <a:pt x="919" y="0"/>
                    </a:lnTo>
                    <a:lnTo>
                      <a:pt x="0" y="0"/>
                    </a:lnTo>
                    <a:lnTo>
                      <a:pt x="0" y="243"/>
                    </a:lnTo>
                    <a:lnTo>
                      <a:pt x="17" y="243"/>
                    </a:lnTo>
                    <a:lnTo>
                      <a:pt x="17" y="16"/>
                    </a:lnTo>
                    <a:lnTo>
                      <a:pt x="902" y="16"/>
                    </a:lnTo>
                    <a:lnTo>
                      <a:pt x="902" y="516"/>
                    </a:lnTo>
                    <a:lnTo>
                      <a:pt x="17" y="516"/>
                    </a:lnTo>
                    <a:lnTo>
                      <a:pt x="17" y="353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2" name="Freeform 447">
                <a:extLst>
                  <a:ext uri="{FF2B5EF4-FFF2-40B4-BE49-F238E27FC236}">
                    <a16:creationId xmlns:a16="http://schemas.microsoft.com/office/drawing/2014/main" xmlns="" id="{640769E1-403A-4306-AB64-6BE1996D1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5588" y="4433887"/>
                <a:ext cx="231775" cy="230188"/>
              </a:xfrm>
              <a:custGeom>
                <a:avLst/>
                <a:gdLst>
                  <a:gd name="T0" fmla="*/ 180 w 180"/>
                  <a:gd name="T1" fmla="*/ 90 h 179"/>
                  <a:gd name="T2" fmla="*/ 90 w 180"/>
                  <a:gd name="T3" fmla="*/ 0 h 179"/>
                  <a:gd name="T4" fmla="*/ 0 w 180"/>
                  <a:gd name="T5" fmla="*/ 90 h 179"/>
                  <a:gd name="T6" fmla="*/ 75 w 180"/>
                  <a:gd name="T7" fmla="*/ 179 h 179"/>
                  <a:gd name="T8" fmla="*/ 105 w 180"/>
                  <a:gd name="T9" fmla="*/ 179 h 179"/>
                  <a:gd name="T10" fmla="*/ 180 w 180"/>
                  <a:gd name="T11" fmla="*/ 9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79">
                    <a:moveTo>
                      <a:pt x="180" y="90"/>
                    </a:moveTo>
                    <a:cubicBezTo>
                      <a:pt x="180" y="40"/>
                      <a:pt x="140" y="0"/>
                      <a:pt x="90" y="0"/>
                    </a:cubicBezTo>
                    <a:cubicBezTo>
                      <a:pt x="40" y="0"/>
                      <a:pt x="0" y="40"/>
                      <a:pt x="0" y="90"/>
                    </a:cubicBezTo>
                    <a:cubicBezTo>
                      <a:pt x="0" y="135"/>
                      <a:pt x="32" y="171"/>
                      <a:pt x="75" y="179"/>
                    </a:cubicBezTo>
                    <a:cubicBezTo>
                      <a:pt x="105" y="179"/>
                      <a:pt x="105" y="179"/>
                      <a:pt x="105" y="179"/>
                    </a:cubicBezTo>
                    <a:cubicBezTo>
                      <a:pt x="147" y="171"/>
                      <a:pt x="180" y="135"/>
                      <a:pt x="180" y="90"/>
                    </a:cubicBez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3" name="Freeform 448">
                <a:extLst>
                  <a:ext uri="{FF2B5EF4-FFF2-40B4-BE49-F238E27FC236}">
                    <a16:creationId xmlns:a16="http://schemas.microsoft.com/office/drawing/2014/main" xmlns="" id="{9CA0E038-E940-4299-AB98-B524C75BF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74" y="4433887"/>
                <a:ext cx="231775" cy="230188"/>
              </a:xfrm>
              <a:custGeom>
                <a:avLst/>
                <a:gdLst>
                  <a:gd name="T0" fmla="*/ 180 w 180"/>
                  <a:gd name="T1" fmla="*/ 90 h 179"/>
                  <a:gd name="T2" fmla="*/ 90 w 180"/>
                  <a:gd name="T3" fmla="*/ 0 h 179"/>
                  <a:gd name="T4" fmla="*/ 0 w 180"/>
                  <a:gd name="T5" fmla="*/ 90 h 179"/>
                  <a:gd name="T6" fmla="*/ 75 w 180"/>
                  <a:gd name="T7" fmla="*/ 179 h 179"/>
                  <a:gd name="T8" fmla="*/ 105 w 180"/>
                  <a:gd name="T9" fmla="*/ 179 h 179"/>
                  <a:gd name="T10" fmla="*/ 180 w 180"/>
                  <a:gd name="T11" fmla="*/ 9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79">
                    <a:moveTo>
                      <a:pt x="180" y="90"/>
                    </a:moveTo>
                    <a:cubicBezTo>
                      <a:pt x="180" y="40"/>
                      <a:pt x="140" y="0"/>
                      <a:pt x="90" y="0"/>
                    </a:cubicBezTo>
                    <a:cubicBezTo>
                      <a:pt x="40" y="0"/>
                      <a:pt x="0" y="40"/>
                      <a:pt x="0" y="90"/>
                    </a:cubicBezTo>
                    <a:cubicBezTo>
                      <a:pt x="0" y="135"/>
                      <a:pt x="32" y="171"/>
                      <a:pt x="75" y="179"/>
                    </a:cubicBezTo>
                    <a:cubicBezTo>
                      <a:pt x="105" y="179"/>
                      <a:pt x="105" y="179"/>
                      <a:pt x="105" y="179"/>
                    </a:cubicBezTo>
                    <a:cubicBezTo>
                      <a:pt x="147" y="171"/>
                      <a:pt x="180" y="135"/>
                      <a:pt x="180" y="90"/>
                    </a:cubicBez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4" name="Freeform 449">
                <a:extLst>
                  <a:ext uri="{FF2B5EF4-FFF2-40B4-BE49-F238E27FC236}">
                    <a16:creationId xmlns:a16="http://schemas.microsoft.com/office/drawing/2014/main" xmlns="" id="{49D33B67-3298-4782-BB57-1DFECCBAD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5288" y="4695825"/>
                <a:ext cx="1382713" cy="293688"/>
              </a:xfrm>
              <a:custGeom>
                <a:avLst/>
                <a:gdLst>
                  <a:gd name="T0" fmla="*/ 429 w 1074"/>
                  <a:gd name="T1" fmla="*/ 96 h 228"/>
                  <a:gd name="T2" fmla="*/ 429 w 1074"/>
                  <a:gd name="T3" fmla="*/ 228 h 228"/>
                  <a:gd name="T4" fmla="*/ 645 w 1074"/>
                  <a:gd name="T5" fmla="*/ 228 h 228"/>
                  <a:gd name="T6" fmla="*/ 645 w 1074"/>
                  <a:gd name="T7" fmla="*/ 97 h 228"/>
                  <a:gd name="T8" fmla="*/ 652 w 1074"/>
                  <a:gd name="T9" fmla="*/ 114 h 228"/>
                  <a:gd name="T10" fmla="*/ 672 w 1074"/>
                  <a:gd name="T11" fmla="*/ 228 h 228"/>
                  <a:gd name="T12" fmla="*/ 740 w 1074"/>
                  <a:gd name="T13" fmla="*/ 228 h 228"/>
                  <a:gd name="T14" fmla="*/ 765 w 1074"/>
                  <a:gd name="T15" fmla="*/ 96 h 228"/>
                  <a:gd name="T16" fmla="*/ 765 w 1074"/>
                  <a:gd name="T17" fmla="*/ 228 h 228"/>
                  <a:gd name="T18" fmla="*/ 985 w 1074"/>
                  <a:gd name="T19" fmla="*/ 228 h 228"/>
                  <a:gd name="T20" fmla="*/ 985 w 1074"/>
                  <a:gd name="T21" fmla="*/ 97 h 228"/>
                  <a:gd name="T22" fmla="*/ 991 w 1074"/>
                  <a:gd name="T23" fmla="*/ 114 h 228"/>
                  <a:gd name="T24" fmla="*/ 1010 w 1074"/>
                  <a:gd name="T25" fmla="*/ 228 h 228"/>
                  <a:gd name="T26" fmla="*/ 1074 w 1074"/>
                  <a:gd name="T27" fmla="*/ 228 h 228"/>
                  <a:gd name="T28" fmla="*/ 1029 w 1074"/>
                  <a:gd name="T29" fmla="*/ 49 h 228"/>
                  <a:gd name="T30" fmla="*/ 986 w 1074"/>
                  <a:gd name="T31" fmla="*/ 9 h 228"/>
                  <a:gd name="T32" fmla="*/ 954 w 1074"/>
                  <a:gd name="T33" fmla="*/ 0 h 228"/>
                  <a:gd name="T34" fmla="*/ 952 w 1074"/>
                  <a:gd name="T35" fmla="*/ 0 h 228"/>
                  <a:gd name="T36" fmla="*/ 891 w 1074"/>
                  <a:gd name="T37" fmla="*/ 0 h 228"/>
                  <a:gd name="T38" fmla="*/ 875 w 1074"/>
                  <a:gd name="T39" fmla="*/ 1 h 228"/>
                  <a:gd name="T40" fmla="*/ 858 w 1074"/>
                  <a:gd name="T41" fmla="*/ 0 h 228"/>
                  <a:gd name="T42" fmla="*/ 798 w 1074"/>
                  <a:gd name="T43" fmla="*/ 0 h 228"/>
                  <a:gd name="T44" fmla="*/ 796 w 1074"/>
                  <a:gd name="T45" fmla="*/ 0 h 228"/>
                  <a:gd name="T46" fmla="*/ 763 w 1074"/>
                  <a:gd name="T47" fmla="*/ 9 h 228"/>
                  <a:gd name="T48" fmla="*/ 706 w 1074"/>
                  <a:gd name="T49" fmla="*/ 76 h 228"/>
                  <a:gd name="T50" fmla="*/ 691 w 1074"/>
                  <a:gd name="T51" fmla="*/ 48 h 228"/>
                  <a:gd name="T52" fmla="*/ 648 w 1074"/>
                  <a:gd name="T53" fmla="*/ 9 h 228"/>
                  <a:gd name="T54" fmla="*/ 616 w 1074"/>
                  <a:gd name="T55" fmla="*/ 0 h 228"/>
                  <a:gd name="T56" fmla="*/ 614 w 1074"/>
                  <a:gd name="T57" fmla="*/ 0 h 228"/>
                  <a:gd name="T58" fmla="*/ 460 w 1074"/>
                  <a:gd name="T59" fmla="*/ 0 h 228"/>
                  <a:gd name="T60" fmla="*/ 458 w 1074"/>
                  <a:gd name="T61" fmla="*/ 0 h 228"/>
                  <a:gd name="T62" fmla="*/ 425 w 1074"/>
                  <a:gd name="T63" fmla="*/ 9 h 228"/>
                  <a:gd name="T64" fmla="*/ 368 w 1074"/>
                  <a:gd name="T65" fmla="*/ 76 h 228"/>
                  <a:gd name="T66" fmla="*/ 353 w 1074"/>
                  <a:gd name="T67" fmla="*/ 48 h 228"/>
                  <a:gd name="T68" fmla="*/ 310 w 1074"/>
                  <a:gd name="T69" fmla="*/ 9 h 228"/>
                  <a:gd name="T70" fmla="*/ 278 w 1074"/>
                  <a:gd name="T71" fmla="*/ 0 h 228"/>
                  <a:gd name="T72" fmla="*/ 276 w 1074"/>
                  <a:gd name="T73" fmla="*/ 0 h 228"/>
                  <a:gd name="T74" fmla="*/ 122 w 1074"/>
                  <a:gd name="T75" fmla="*/ 0 h 228"/>
                  <a:gd name="T76" fmla="*/ 120 w 1074"/>
                  <a:gd name="T77" fmla="*/ 0 h 228"/>
                  <a:gd name="T78" fmla="*/ 87 w 1074"/>
                  <a:gd name="T79" fmla="*/ 9 h 228"/>
                  <a:gd name="T80" fmla="*/ 26 w 1074"/>
                  <a:gd name="T81" fmla="*/ 84 h 228"/>
                  <a:gd name="T82" fmla="*/ 0 w 1074"/>
                  <a:gd name="T83" fmla="*/ 228 h 228"/>
                  <a:gd name="T84" fmla="*/ 64 w 1074"/>
                  <a:gd name="T85" fmla="*/ 228 h 228"/>
                  <a:gd name="T86" fmla="*/ 89 w 1074"/>
                  <a:gd name="T87" fmla="*/ 96 h 228"/>
                  <a:gd name="T88" fmla="*/ 89 w 1074"/>
                  <a:gd name="T89" fmla="*/ 228 h 228"/>
                  <a:gd name="T90" fmla="*/ 309 w 1074"/>
                  <a:gd name="T91" fmla="*/ 228 h 228"/>
                  <a:gd name="T92" fmla="*/ 309 w 1074"/>
                  <a:gd name="T93" fmla="*/ 97 h 228"/>
                  <a:gd name="T94" fmla="*/ 315 w 1074"/>
                  <a:gd name="T95" fmla="*/ 114 h 228"/>
                  <a:gd name="T96" fmla="*/ 334 w 1074"/>
                  <a:gd name="T97" fmla="*/ 228 h 228"/>
                  <a:gd name="T98" fmla="*/ 402 w 1074"/>
                  <a:gd name="T99" fmla="*/ 228 h 228"/>
                  <a:gd name="T100" fmla="*/ 429 w 1074"/>
                  <a:gd name="T101" fmla="*/ 9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4" h="228">
                    <a:moveTo>
                      <a:pt x="429" y="96"/>
                    </a:moveTo>
                    <a:cubicBezTo>
                      <a:pt x="429" y="228"/>
                      <a:pt x="429" y="228"/>
                      <a:pt x="429" y="228"/>
                    </a:cubicBezTo>
                    <a:cubicBezTo>
                      <a:pt x="645" y="228"/>
                      <a:pt x="645" y="228"/>
                      <a:pt x="645" y="228"/>
                    </a:cubicBezTo>
                    <a:cubicBezTo>
                      <a:pt x="645" y="97"/>
                      <a:pt x="645" y="97"/>
                      <a:pt x="645" y="97"/>
                    </a:cubicBezTo>
                    <a:cubicBezTo>
                      <a:pt x="649" y="101"/>
                      <a:pt x="650" y="107"/>
                      <a:pt x="652" y="114"/>
                    </a:cubicBezTo>
                    <a:cubicBezTo>
                      <a:pt x="661" y="138"/>
                      <a:pt x="669" y="176"/>
                      <a:pt x="672" y="228"/>
                    </a:cubicBezTo>
                    <a:cubicBezTo>
                      <a:pt x="740" y="228"/>
                      <a:pt x="740" y="228"/>
                      <a:pt x="740" y="228"/>
                    </a:cubicBezTo>
                    <a:cubicBezTo>
                      <a:pt x="744" y="160"/>
                      <a:pt x="757" y="120"/>
                      <a:pt x="765" y="96"/>
                    </a:cubicBezTo>
                    <a:cubicBezTo>
                      <a:pt x="765" y="228"/>
                      <a:pt x="765" y="228"/>
                      <a:pt x="765" y="228"/>
                    </a:cubicBezTo>
                    <a:cubicBezTo>
                      <a:pt x="985" y="228"/>
                      <a:pt x="985" y="228"/>
                      <a:pt x="985" y="228"/>
                    </a:cubicBezTo>
                    <a:cubicBezTo>
                      <a:pt x="985" y="97"/>
                      <a:pt x="985" y="97"/>
                      <a:pt x="985" y="97"/>
                    </a:cubicBezTo>
                    <a:cubicBezTo>
                      <a:pt x="985" y="101"/>
                      <a:pt x="989" y="107"/>
                      <a:pt x="991" y="114"/>
                    </a:cubicBezTo>
                    <a:cubicBezTo>
                      <a:pt x="1000" y="138"/>
                      <a:pt x="1007" y="176"/>
                      <a:pt x="1010" y="228"/>
                    </a:cubicBezTo>
                    <a:cubicBezTo>
                      <a:pt x="1074" y="228"/>
                      <a:pt x="1074" y="228"/>
                      <a:pt x="1074" y="228"/>
                    </a:cubicBezTo>
                    <a:cubicBezTo>
                      <a:pt x="1069" y="136"/>
                      <a:pt x="1052" y="83"/>
                      <a:pt x="1029" y="49"/>
                    </a:cubicBezTo>
                    <a:cubicBezTo>
                      <a:pt x="1016" y="29"/>
                      <a:pt x="1001" y="16"/>
                      <a:pt x="986" y="9"/>
                    </a:cubicBezTo>
                    <a:cubicBezTo>
                      <a:pt x="973" y="2"/>
                      <a:pt x="961" y="0"/>
                      <a:pt x="954" y="0"/>
                    </a:cubicBezTo>
                    <a:cubicBezTo>
                      <a:pt x="953" y="0"/>
                      <a:pt x="953" y="0"/>
                      <a:pt x="952" y="0"/>
                    </a:cubicBezTo>
                    <a:cubicBezTo>
                      <a:pt x="891" y="0"/>
                      <a:pt x="891" y="0"/>
                      <a:pt x="891" y="0"/>
                    </a:cubicBezTo>
                    <a:cubicBezTo>
                      <a:pt x="886" y="0"/>
                      <a:pt x="880" y="1"/>
                      <a:pt x="875" y="1"/>
                    </a:cubicBezTo>
                    <a:cubicBezTo>
                      <a:pt x="869" y="1"/>
                      <a:pt x="864" y="0"/>
                      <a:pt x="858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7" y="0"/>
                      <a:pt x="797" y="0"/>
                      <a:pt x="796" y="0"/>
                    </a:cubicBezTo>
                    <a:cubicBezTo>
                      <a:pt x="789" y="0"/>
                      <a:pt x="777" y="2"/>
                      <a:pt x="763" y="9"/>
                    </a:cubicBezTo>
                    <a:cubicBezTo>
                      <a:pt x="743" y="19"/>
                      <a:pt x="722" y="39"/>
                      <a:pt x="706" y="76"/>
                    </a:cubicBezTo>
                    <a:cubicBezTo>
                      <a:pt x="701" y="65"/>
                      <a:pt x="696" y="56"/>
                      <a:pt x="691" y="48"/>
                    </a:cubicBezTo>
                    <a:cubicBezTo>
                      <a:pt x="678" y="28"/>
                      <a:pt x="663" y="16"/>
                      <a:pt x="648" y="9"/>
                    </a:cubicBezTo>
                    <a:cubicBezTo>
                      <a:pt x="635" y="2"/>
                      <a:pt x="623" y="0"/>
                      <a:pt x="616" y="0"/>
                    </a:cubicBezTo>
                    <a:cubicBezTo>
                      <a:pt x="615" y="0"/>
                      <a:pt x="615" y="0"/>
                      <a:pt x="614" y="0"/>
                    </a:cubicBezTo>
                    <a:cubicBezTo>
                      <a:pt x="460" y="0"/>
                      <a:pt x="460" y="0"/>
                      <a:pt x="460" y="0"/>
                    </a:cubicBezTo>
                    <a:cubicBezTo>
                      <a:pt x="459" y="0"/>
                      <a:pt x="459" y="0"/>
                      <a:pt x="458" y="0"/>
                    </a:cubicBezTo>
                    <a:cubicBezTo>
                      <a:pt x="451" y="0"/>
                      <a:pt x="439" y="2"/>
                      <a:pt x="425" y="9"/>
                    </a:cubicBezTo>
                    <a:cubicBezTo>
                      <a:pt x="405" y="19"/>
                      <a:pt x="384" y="39"/>
                      <a:pt x="368" y="76"/>
                    </a:cubicBezTo>
                    <a:cubicBezTo>
                      <a:pt x="363" y="65"/>
                      <a:pt x="358" y="56"/>
                      <a:pt x="353" y="48"/>
                    </a:cubicBezTo>
                    <a:cubicBezTo>
                      <a:pt x="340" y="28"/>
                      <a:pt x="325" y="16"/>
                      <a:pt x="310" y="9"/>
                    </a:cubicBezTo>
                    <a:cubicBezTo>
                      <a:pt x="297" y="2"/>
                      <a:pt x="285" y="0"/>
                      <a:pt x="278" y="0"/>
                    </a:cubicBezTo>
                    <a:cubicBezTo>
                      <a:pt x="277" y="0"/>
                      <a:pt x="277" y="0"/>
                      <a:pt x="27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1" y="0"/>
                      <a:pt x="121" y="0"/>
                      <a:pt x="120" y="0"/>
                    </a:cubicBezTo>
                    <a:cubicBezTo>
                      <a:pt x="113" y="0"/>
                      <a:pt x="101" y="2"/>
                      <a:pt x="87" y="9"/>
                    </a:cubicBezTo>
                    <a:cubicBezTo>
                      <a:pt x="66" y="19"/>
                      <a:pt x="43" y="43"/>
                      <a:pt x="26" y="84"/>
                    </a:cubicBezTo>
                    <a:cubicBezTo>
                      <a:pt x="13" y="118"/>
                      <a:pt x="3" y="164"/>
                      <a:pt x="0" y="228"/>
                    </a:cubicBezTo>
                    <a:cubicBezTo>
                      <a:pt x="64" y="228"/>
                      <a:pt x="64" y="228"/>
                      <a:pt x="64" y="228"/>
                    </a:cubicBezTo>
                    <a:cubicBezTo>
                      <a:pt x="68" y="160"/>
                      <a:pt x="81" y="120"/>
                      <a:pt x="89" y="96"/>
                    </a:cubicBezTo>
                    <a:cubicBezTo>
                      <a:pt x="89" y="228"/>
                      <a:pt x="89" y="228"/>
                      <a:pt x="89" y="228"/>
                    </a:cubicBezTo>
                    <a:cubicBezTo>
                      <a:pt x="309" y="228"/>
                      <a:pt x="309" y="228"/>
                      <a:pt x="309" y="228"/>
                    </a:cubicBezTo>
                    <a:cubicBezTo>
                      <a:pt x="309" y="97"/>
                      <a:pt x="309" y="97"/>
                      <a:pt x="309" y="97"/>
                    </a:cubicBezTo>
                    <a:cubicBezTo>
                      <a:pt x="309" y="101"/>
                      <a:pt x="313" y="107"/>
                      <a:pt x="315" y="114"/>
                    </a:cubicBezTo>
                    <a:cubicBezTo>
                      <a:pt x="324" y="138"/>
                      <a:pt x="331" y="176"/>
                      <a:pt x="334" y="228"/>
                    </a:cubicBezTo>
                    <a:cubicBezTo>
                      <a:pt x="402" y="228"/>
                      <a:pt x="402" y="228"/>
                      <a:pt x="402" y="228"/>
                    </a:cubicBezTo>
                    <a:cubicBezTo>
                      <a:pt x="406" y="160"/>
                      <a:pt x="417" y="120"/>
                      <a:pt x="429" y="96"/>
                    </a:cubicBezTo>
                    <a:close/>
                  </a:path>
                </a:pathLst>
              </a:custGeom>
              <a:solidFill>
                <a:srgbClr val="C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5" name="Oval 450">
                <a:extLst>
                  <a:ext uri="{FF2B5EF4-FFF2-40B4-BE49-F238E27FC236}">
                    <a16:creationId xmlns:a16="http://schemas.microsoft.com/office/drawing/2014/main" xmlns="" id="{1EC94771-1E49-4230-A363-4A673E448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949" y="4433887"/>
                <a:ext cx="231775" cy="231775"/>
              </a:xfrm>
              <a:prstGeom prst="ellipse">
                <a:avLst/>
              </a:prstGeom>
              <a:solidFill>
                <a:srgbClr val="C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E2164B55-4984-49FB-BD49-49F18C21A8DA}"/>
                </a:ext>
              </a:extLst>
            </p:cNvPr>
            <p:cNvSpPr txBox="1"/>
            <p:nvPr/>
          </p:nvSpPr>
          <p:spPr>
            <a:xfrm>
              <a:off x="2481432" y="2945348"/>
              <a:ext cx="1987463" cy="636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kern="0" dirty="0">
                  <a:solidFill>
                    <a:srgbClr val="DA0000"/>
                  </a:solidFill>
                  <a:latin typeface="微软雅黑"/>
                  <a:ea typeface="微软雅黑"/>
                  <a:sym typeface="微软雅黑"/>
                </a:rPr>
                <a:t>指导思想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1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482</TotalTime>
  <Words>2582</Words>
  <Application>Microsoft Office PowerPoint</Application>
  <PresentationFormat>宽屏</PresentationFormat>
  <Paragraphs>148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Meiryo</vt:lpstr>
      <vt:lpstr>Noto Sans S Chinese DemiLight</vt:lpstr>
      <vt:lpstr>等线</vt:lpstr>
      <vt:lpstr>等线 Light</vt:lpstr>
      <vt:lpstr>仿宋_GB2312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9</cp:revision>
  <dcterms:created xsi:type="dcterms:W3CDTF">2020-04-23T02:09:18Z</dcterms:created>
  <dcterms:modified xsi:type="dcterms:W3CDTF">2023-05-04T03:05:03Z</dcterms:modified>
</cp:coreProperties>
</file>