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6" r:id="rId2"/>
    <p:sldMasterId id="2147483670" r:id="rId3"/>
  </p:sldMasterIdLst>
  <p:notesMasterIdLst>
    <p:notesMasterId r:id="rId24"/>
  </p:notesMasterIdLst>
  <p:handoutMasterIdLst>
    <p:handoutMasterId r:id="rId25"/>
  </p:handoutMasterIdLst>
  <p:sldIdLst>
    <p:sldId id="409" r:id="rId4"/>
    <p:sldId id="410" r:id="rId5"/>
    <p:sldId id="411" r:id="rId6"/>
    <p:sldId id="412" r:id="rId7"/>
    <p:sldId id="428" r:id="rId8"/>
    <p:sldId id="414" r:id="rId9"/>
    <p:sldId id="416" r:id="rId10"/>
    <p:sldId id="413" r:id="rId11"/>
    <p:sldId id="418" r:id="rId12"/>
    <p:sldId id="415" r:id="rId13"/>
    <p:sldId id="417" r:id="rId14"/>
    <p:sldId id="419" r:id="rId15"/>
    <p:sldId id="420" r:id="rId16"/>
    <p:sldId id="429" r:id="rId17"/>
    <p:sldId id="423" r:id="rId18"/>
    <p:sldId id="421" r:id="rId19"/>
    <p:sldId id="424" r:id="rId20"/>
    <p:sldId id="422" r:id="rId21"/>
    <p:sldId id="427" r:id="rId22"/>
    <p:sldId id="430"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4">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CD0"/>
    <a:srgbClr val="E3506F"/>
    <a:srgbClr val="D91F40"/>
    <a:srgbClr val="F25C6E"/>
    <a:srgbClr val="FAD7DB"/>
    <a:srgbClr val="FFE2E2"/>
    <a:srgbClr val="F58795"/>
    <a:srgbClr val="FFFFFF"/>
    <a:srgbClr val="BF2C15"/>
    <a:srgbClr val="FFD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6314" autoAdjust="0"/>
  </p:normalViewPr>
  <p:slideViewPr>
    <p:cSldViewPr snapToGrid="0">
      <p:cViewPr varScale="1">
        <p:scale>
          <a:sx n="108" d="100"/>
          <a:sy n="108" d="100"/>
        </p:scale>
        <p:origin x="696" y="114"/>
      </p:cViewPr>
      <p:guideLst>
        <p:guide orient="horz" pos="2094"/>
        <p:guide pos="3840"/>
      </p:guideLst>
    </p:cSldViewPr>
  </p:slideViewPr>
  <p:notesTextViewPr>
    <p:cViewPr>
      <p:scale>
        <a:sx n="3" d="2"/>
        <a:sy n="3" d="2"/>
      </p:scale>
      <p:origin x="0" y="0"/>
    </p:cViewPr>
  </p:notesTextViewPr>
  <p:notesViewPr>
    <p:cSldViewPr snapToGrid="0">
      <p:cViewPr varScale="1">
        <p:scale>
          <a:sx n="87" d="100"/>
          <a:sy n="87" d="100"/>
        </p:scale>
        <p:origin x="1938" y="72"/>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2023/5/1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2023/5/1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64917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237946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36580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2023/5/1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96653AD-F754-9623-DFBC-0E1F373A978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0567E70-BB4A-FD09-D254-D1FD0639EA03}"/>
              </a:ext>
            </a:extLst>
          </p:cNvPr>
          <p:cNvSpPr>
            <a:spLocks noGrp="1"/>
          </p:cNvSpPr>
          <p:nvPr>
            <p:ph type="dt" sz="half" idx="10"/>
          </p:nvPr>
        </p:nvSpPr>
        <p:spPr/>
        <p:txBody>
          <a:bodyPr/>
          <a:lstStyle/>
          <a:p>
            <a:fld id="{760FBDFE-C587-4B4C-A407-44438C67B59E}" type="datetimeFigureOut">
              <a:rPr lang="zh-CN" altLang="en-US" smtClean="0"/>
              <a:t>2023/5/1</a:t>
            </a:fld>
            <a:endParaRPr lang="zh-CN" altLang="en-US"/>
          </a:p>
        </p:txBody>
      </p:sp>
      <p:sp>
        <p:nvSpPr>
          <p:cNvPr id="4" name="页脚占位符 3">
            <a:extLst>
              <a:ext uri="{FF2B5EF4-FFF2-40B4-BE49-F238E27FC236}">
                <a16:creationId xmlns:a16="http://schemas.microsoft.com/office/drawing/2014/main" xmlns="" id="{7E4A90B5-4B92-1053-00E5-3DAFEE067F8C}"/>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158740DD-E86D-E54D-03F2-BF2804595E12}"/>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280586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F669A68-F36B-C45D-8B94-593E0D705B3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9CCC3904-E2D4-79A9-F227-7456D25CFB27}"/>
              </a:ext>
            </a:extLst>
          </p:cNvPr>
          <p:cNvSpPr>
            <a:spLocks noGrp="1"/>
          </p:cNvSpPr>
          <p:nvPr>
            <p:ph type="dt" sz="half" idx="10"/>
          </p:nvPr>
        </p:nvSpPr>
        <p:spPr/>
        <p:txBody>
          <a:bodyPr/>
          <a:lstStyle/>
          <a:p>
            <a:fld id="{760FBDFE-C587-4B4C-A407-44438C67B59E}" type="datetimeFigureOut">
              <a:rPr lang="zh-CN" altLang="en-US" smtClean="0"/>
              <a:t>2023/5/1</a:t>
            </a:fld>
            <a:endParaRPr lang="zh-CN" altLang="en-US"/>
          </a:p>
        </p:txBody>
      </p:sp>
      <p:sp>
        <p:nvSpPr>
          <p:cNvPr id="4" name="页脚占位符 3">
            <a:extLst>
              <a:ext uri="{FF2B5EF4-FFF2-40B4-BE49-F238E27FC236}">
                <a16:creationId xmlns:a16="http://schemas.microsoft.com/office/drawing/2014/main" xmlns="" id="{FAB44C5F-C78C-9A4D-6DA6-2B82992EACD2}"/>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715A44E7-A9A6-EA03-BA4F-CC85FFC28BAC}"/>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937201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935AE98-C417-6AF1-69D5-6E5C2E2E480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763E0006-5F41-F79E-E56D-33E8C23F8E5E}"/>
              </a:ext>
            </a:extLst>
          </p:cNvPr>
          <p:cNvSpPr>
            <a:spLocks noGrp="1"/>
          </p:cNvSpPr>
          <p:nvPr>
            <p:ph type="dt" sz="half" idx="10"/>
          </p:nvPr>
        </p:nvSpPr>
        <p:spPr/>
        <p:txBody>
          <a:bodyPr/>
          <a:lstStyle/>
          <a:p>
            <a:fld id="{760FBDFE-C587-4B4C-A407-44438C67B59E}" type="datetimeFigureOut">
              <a:rPr lang="zh-CN" altLang="en-US" smtClean="0"/>
              <a:t>2023/5/1</a:t>
            </a:fld>
            <a:endParaRPr lang="zh-CN" altLang="en-US"/>
          </a:p>
        </p:txBody>
      </p:sp>
      <p:sp>
        <p:nvSpPr>
          <p:cNvPr id="4" name="页脚占位符 3">
            <a:extLst>
              <a:ext uri="{FF2B5EF4-FFF2-40B4-BE49-F238E27FC236}">
                <a16:creationId xmlns:a16="http://schemas.microsoft.com/office/drawing/2014/main" xmlns="" id="{F024EB5F-BE4F-4009-EBFF-AC58B583E758}"/>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DAE4200F-76D4-51A6-79C7-435C758E993C}"/>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837835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31C563C-F3D2-D3E9-44EA-5CFCBBF8999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2F263CBD-D617-7453-6AB1-ED6C1EB72E45}"/>
              </a:ext>
            </a:extLst>
          </p:cNvPr>
          <p:cNvSpPr>
            <a:spLocks noGrp="1"/>
          </p:cNvSpPr>
          <p:nvPr>
            <p:ph type="dt" sz="half" idx="10"/>
          </p:nvPr>
        </p:nvSpPr>
        <p:spPr/>
        <p:txBody>
          <a:bodyPr/>
          <a:lstStyle/>
          <a:p>
            <a:fld id="{760FBDFE-C587-4B4C-A407-44438C67B59E}" type="datetimeFigureOut">
              <a:rPr lang="zh-CN" altLang="en-US" smtClean="0"/>
              <a:t>2023/5/1</a:t>
            </a:fld>
            <a:endParaRPr lang="zh-CN" altLang="en-US"/>
          </a:p>
        </p:txBody>
      </p:sp>
      <p:sp>
        <p:nvSpPr>
          <p:cNvPr id="4" name="页脚占位符 3">
            <a:extLst>
              <a:ext uri="{FF2B5EF4-FFF2-40B4-BE49-F238E27FC236}">
                <a16:creationId xmlns:a16="http://schemas.microsoft.com/office/drawing/2014/main" xmlns="" id="{E6B2F0C7-9E15-452A-32EB-D09944A1474D}"/>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9D103B9C-C68E-27E5-10A9-9CE02F040BFF}"/>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6203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DFB07E7-5B55-DC65-9636-67275654308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BD4179E-96E5-515C-7139-B1F074903A6D}"/>
              </a:ext>
            </a:extLst>
          </p:cNvPr>
          <p:cNvSpPr>
            <a:spLocks noGrp="1"/>
          </p:cNvSpPr>
          <p:nvPr>
            <p:ph type="dt" sz="half" idx="10"/>
          </p:nvPr>
        </p:nvSpPr>
        <p:spPr/>
        <p:txBody>
          <a:bodyPr/>
          <a:lstStyle/>
          <a:p>
            <a:fld id="{760FBDFE-C587-4B4C-A407-44438C67B59E}" type="datetimeFigureOut">
              <a:rPr lang="zh-CN" altLang="en-US" smtClean="0"/>
              <a:t>2023/5/1</a:t>
            </a:fld>
            <a:endParaRPr lang="zh-CN" altLang="en-US"/>
          </a:p>
        </p:txBody>
      </p:sp>
      <p:sp>
        <p:nvSpPr>
          <p:cNvPr id="4" name="页脚占位符 3">
            <a:extLst>
              <a:ext uri="{FF2B5EF4-FFF2-40B4-BE49-F238E27FC236}">
                <a16:creationId xmlns:a16="http://schemas.microsoft.com/office/drawing/2014/main" xmlns="" id="{0E0E5862-8C94-EB05-3EB4-27209D52BC1E}"/>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9B1609E1-8426-298A-0B76-89658572DA36}"/>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829522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50A5304-60DF-A2A9-4529-AC953E40593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22BD54BE-2B70-EB0A-BCB6-CF80CAF1D057}"/>
              </a:ext>
            </a:extLst>
          </p:cNvPr>
          <p:cNvSpPr>
            <a:spLocks noGrp="1"/>
          </p:cNvSpPr>
          <p:nvPr>
            <p:ph type="dt" sz="half" idx="10"/>
          </p:nvPr>
        </p:nvSpPr>
        <p:spPr/>
        <p:txBody>
          <a:bodyPr/>
          <a:lstStyle/>
          <a:p>
            <a:fld id="{760FBDFE-C587-4B4C-A407-44438C67B59E}" type="datetimeFigureOut">
              <a:rPr lang="zh-CN" altLang="en-US" smtClean="0"/>
              <a:t>2023/5/1</a:t>
            </a:fld>
            <a:endParaRPr lang="zh-CN" altLang="en-US"/>
          </a:p>
        </p:txBody>
      </p:sp>
      <p:sp>
        <p:nvSpPr>
          <p:cNvPr id="4" name="页脚占位符 3">
            <a:extLst>
              <a:ext uri="{FF2B5EF4-FFF2-40B4-BE49-F238E27FC236}">
                <a16:creationId xmlns:a16="http://schemas.microsoft.com/office/drawing/2014/main" xmlns="" id="{E46A42BA-390F-8972-C0CF-B248A8DDB2F1}"/>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4F26E8B3-0195-40E4-7251-B86774E2B549}"/>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769303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DEC53BD-502C-B1BB-F38B-BA7960A0BD5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BFD559DD-9C3F-81F3-1756-584B9BCB182B}"/>
              </a:ext>
            </a:extLst>
          </p:cNvPr>
          <p:cNvSpPr>
            <a:spLocks noGrp="1"/>
          </p:cNvSpPr>
          <p:nvPr>
            <p:ph type="dt" sz="half" idx="10"/>
          </p:nvPr>
        </p:nvSpPr>
        <p:spPr/>
        <p:txBody>
          <a:bodyPr/>
          <a:lstStyle/>
          <a:p>
            <a:fld id="{760FBDFE-C587-4B4C-A407-44438C67B59E}" type="datetimeFigureOut">
              <a:rPr lang="zh-CN" altLang="en-US" smtClean="0"/>
              <a:t>2023/5/1</a:t>
            </a:fld>
            <a:endParaRPr lang="zh-CN" altLang="en-US"/>
          </a:p>
        </p:txBody>
      </p:sp>
      <p:sp>
        <p:nvSpPr>
          <p:cNvPr id="4" name="页脚占位符 3">
            <a:extLst>
              <a:ext uri="{FF2B5EF4-FFF2-40B4-BE49-F238E27FC236}">
                <a16:creationId xmlns:a16="http://schemas.microsoft.com/office/drawing/2014/main" xmlns="" id="{DF9164A3-0F2E-78AC-1406-6D72610E2C1E}"/>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3AA0851D-2764-7A4D-4EDD-B16160E87FEA}"/>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
        <p:nvSpPr>
          <p:cNvPr id="7" name="TextBox 5">
            <a:extLst>
              <a:ext uri="{FF2B5EF4-FFF2-40B4-BE49-F238E27FC236}">
                <a16:creationId xmlns:a16="http://schemas.microsoft.com/office/drawing/2014/main" xmlns="" id="{0B663590-6888-EEAE-F826-3573574C0BA7}"/>
              </a:ext>
            </a:extLst>
          </p:cNvPr>
          <p:cNvSpPr txBox="1"/>
          <p:nvPr userDrawn="1"/>
        </p:nvSpPr>
        <p:spPr>
          <a:xfrm>
            <a:off x="2517305" y="6131170"/>
            <a:ext cx="432048" cy="123111"/>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节日</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www.ypppt.com/jieri</a:t>
            </a:r>
            <a:r>
              <a:rPr lang="en-US" altLang="zh-CN" sz="100" dirty="0">
                <a:solidFill>
                  <a:prstClr val="black"/>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14904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5934D2F-8BFA-6CAD-CF8D-9C4662F017B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CCA56026-4C16-A00C-84DB-DD2E7AA5701E}"/>
              </a:ext>
            </a:extLst>
          </p:cNvPr>
          <p:cNvSpPr>
            <a:spLocks noGrp="1"/>
          </p:cNvSpPr>
          <p:nvPr>
            <p:ph type="dt" sz="half" idx="10"/>
          </p:nvPr>
        </p:nvSpPr>
        <p:spPr/>
        <p:txBody>
          <a:bodyPr/>
          <a:lstStyle/>
          <a:p>
            <a:fld id="{760FBDFE-C587-4B4C-A407-44438C67B59E}" type="datetimeFigureOut">
              <a:rPr lang="zh-CN" altLang="en-US" smtClean="0"/>
              <a:t>2023/5/1</a:t>
            </a:fld>
            <a:endParaRPr lang="zh-CN" altLang="en-US"/>
          </a:p>
        </p:txBody>
      </p:sp>
      <p:sp>
        <p:nvSpPr>
          <p:cNvPr id="4" name="页脚占位符 3">
            <a:extLst>
              <a:ext uri="{FF2B5EF4-FFF2-40B4-BE49-F238E27FC236}">
                <a16:creationId xmlns:a16="http://schemas.microsoft.com/office/drawing/2014/main" xmlns="" id="{C0723B73-3994-BC30-D8A6-4770C514811B}"/>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7FFDA328-DAB5-6B65-A09D-223CC4E3FD3F}"/>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91330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2023/5/1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804744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2023/5/1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80261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69C70B3-0005-E4FD-5D7C-6593257E2A1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75A9E32-4CF1-17C7-8B05-4EC408FB231A}"/>
              </a:ext>
            </a:extLst>
          </p:cNvPr>
          <p:cNvSpPr>
            <a:spLocks noGrp="1"/>
          </p:cNvSpPr>
          <p:nvPr>
            <p:ph type="dt" sz="half" idx="10"/>
          </p:nvPr>
        </p:nvSpPr>
        <p:spPr/>
        <p:txBody>
          <a:bodyPr/>
          <a:lstStyle/>
          <a:p>
            <a:fld id="{760FBDFE-C587-4B4C-A407-44438C67B59E}" type="datetimeFigureOut">
              <a:rPr lang="zh-CN" altLang="en-US" smtClean="0"/>
              <a:t>2023/5/1</a:t>
            </a:fld>
            <a:endParaRPr lang="zh-CN" altLang="en-US"/>
          </a:p>
        </p:txBody>
      </p:sp>
      <p:sp>
        <p:nvSpPr>
          <p:cNvPr id="4" name="页脚占位符 3">
            <a:extLst>
              <a:ext uri="{FF2B5EF4-FFF2-40B4-BE49-F238E27FC236}">
                <a16:creationId xmlns:a16="http://schemas.microsoft.com/office/drawing/2014/main" xmlns="" id="{7E9CDBA0-42FC-496A-681F-ED8FE5F32768}"/>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B1277205-08EA-4FF9-9570-C899FAEBC022}"/>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791358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286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87279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6073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2786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4603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5995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55783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04971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91156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472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6248797-8B0C-4D2F-57BB-3D76C2B3266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ED760612-BB8B-BE8D-0AAA-224BC4AE37F5}"/>
              </a:ext>
            </a:extLst>
          </p:cNvPr>
          <p:cNvSpPr>
            <a:spLocks noGrp="1"/>
          </p:cNvSpPr>
          <p:nvPr>
            <p:ph type="dt" sz="half" idx="10"/>
          </p:nvPr>
        </p:nvSpPr>
        <p:spPr/>
        <p:txBody>
          <a:bodyPr/>
          <a:lstStyle/>
          <a:p>
            <a:fld id="{760FBDFE-C587-4B4C-A407-44438C67B59E}" type="datetimeFigureOut">
              <a:rPr lang="zh-CN" altLang="en-US" smtClean="0"/>
              <a:t>2023/5/1</a:t>
            </a:fld>
            <a:endParaRPr lang="zh-CN" altLang="en-US"/>
          </a:p>
        </p:txBody>
      </p:sp>
      <p:sp>
        <p:nvSpPr>
          <p:cNvPr id="4" name="页脚占位符 3">
            <a:extLst>
              <a:ext uri="{FF2B5EF4-FFF2-40B4-BE49-F238E27FC236}">
                <a16:creationId xmlns:a16="http://schemas.microsoft.com/office/drawing/2014/main" xmlns="" id="{14CF5118-8A12-8FA1-057C-FDE7DF454B1F}"/>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2C7F0CAD-DA69-1806-3333-70195F8FC8C2}"/>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758456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09159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47750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548AAD3-C5BC-3EA0-7E3A-42C3DB4C70A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7FEC239E-3AEC-9614-6C1A-9D7A420212F0}"/>
              </a:ext>
            </a:extLst>
          </p:cNvPr>
          <p:cNvSpPr>
            <a:spLocks noGrp="1"/>
          </p:cNvSpPr>
          <p:nvPr>
            <p:ph type="dt" sz="half" idx="10"/>
          </p:nvPr>
        </p:nvSpPr>
        <p:spPr/>
        <p:txBody>
          <a:bodyPr/>
          <a:lstStyle/>
          <a:p>
            <a:fld id="{760FBDFE-C587-4B4C-A407-44438C67B59E}" type="datetimeFigureOut">
              <a:rPr lang="zh-CN" altLang="en-US" smtClean="0"/>
              <a:t>2023/5/1</a:t>
            </a:fld>
            <a:endParaRPr lang="zh-CN" altLang="en-US"/>
          </a:p>
        </p:txBody>
      </p:sp>
      <p:sp>
        <p:nvSpPr>
          <p:cNvPr id="4" name="页脚占位符 3">
            <a:extLst>
              <a:ext uri="{FF2B5EF4-FFF2-40B4-BE49-F238E27FC236}">
                <a16:creationId xmlns:a16="http://schemas.microsoft.com/office/drawing/2014/main" xmlns="" id="{51C920F2-17DC-9BC8-30EC-F5C69DF50BF0}"/>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B556E824-9755-6F07-A68A-CE978503A3AC}"/>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600811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B79E0C0-20BF-862E-C872-ECF6945C74C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2581B3CC-4549-30B9-953B-CE424C60A417}"/>
              </a:ext>
            </a:extLst>
          </p:cNvPr>
          <p:cNvSpPr>
            <a:spLocks noGrp="1"/>
          </p:cNvSpPr>
          <p:nvPr>
            <p:ph type="dt" sz="half" idx="10"/>
          </p:nvPr>
        </p:nvSpPr>
        <p:spPr/>
        <p:txBody>
          <a:bodyPr/>
          <a:lstStyle/>
          <a:p>
            <a:fld id="{760FBDFE-C587-4B4C-A407-44438C67B59E}" type="datetimeFigureOut">
              <a:rPr lang="zh-CN" altLang="en-US" smtClean="0"/>
              <a:t>2023/5/1</a:t>
            </a:fld>
            <a:endParaRPr lang="zh-CN" altLang="en-US"/>
          </a:p>
        </p:txBody>
      </p:sp>
      <p:sp>
        <p:nvSpPr>
          <p:cNvPr id="4" name="页脚占位符 3">
            <a:extLst>
              <a:ext uri="{FF2B5EF4-FFF2-40B4-BE49-F238E27FC236}">
                <a16:creationId xmlns:a16="http://schemas.microsoft.com/office/drawing/2014/main" xmlns="" id="{A9F3B6D2-A35A-A64F-5B09-12C8E6049BB5}"/>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A97FA3E8-EB0B-EA58-E97B-AC3D55EB8B04}"/>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848015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9E4C49-E824-4920-FB4A-BD092526FD6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0AF28893-B90D-97DE-8D37-12E28EECF9C7}"/>
              </a:ext>
            </a:extLst>
          </p:cNvPr>
          <p:cNvSpPr>
            <a:spLocks noGrp="1"/>
          </p:cNvSpPr>
          <p:nvPr>
            <p:ph type="dt" sz="half" idx="10"/>
          </p:nvPr>
        </p:nvSpPr>
        <p:spPr/>
        <p:txBody>
          <a:bodyPr/>
          <a:lstStyle/>
          <a:p>
            <a:fld id="{760FBDFE-C587-4B4C-A407-44438C67B59E}" type="datetimeFigureOut">
              <a:rPr lang="zh-CN" altLang="en-US" smtClean="0"/>
              <a:t>2023/5/1</a:t>
            </a:fld>
            <a:endParaRPr lang="zh-CN" altLang="en-US"/>
          </a:p>
        </p:txBody>
      </p:sp>
      <p:sp>
        <p:nvSpPr>
          <p:cNvPr id="4" name="页脚占位符 3">
            <a:extLst>
              <a:ext uri="{FF2B5EF4-FFF2-40B4-BE49-F238E27FC236}">
                <a16:creationId xmlns:a16="http://schemas.microsoft.com/office/drawing/2014/main" xmlns="" id="{6A6670BF-5B4C-33DD-A5CA-753D63161C32}"/>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D9AC87C8-DF2E-17FC-D752-9C3674EB9F30}"/>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00946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55F89D5-AB57-D61F-314C-48E008269CC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C4489589-D66C-5C86-96DE-5851243FA3D1}"/>
              </a:ext>
            </a:extLst>
          </p:cNvPr>
          <p:cNvSpPr>
            <a:spLocks noGrp="1"/>
          </p:cNvSpPr>
          <p:nvPr>
            <p:ph type="dt" sz="half" idx="10"/>
          </p:nvPr>
        </p:nvSpPr>
        <p:spPr/>
        <p:txBody>
          <a:bodyPr/>
          <a:lstStyle/>
          <a:p>
            <a:fld id="{760FBDFE-C587-4B4C-A407-44438C67B59E}" type="datetimeFigureOut">
              <a:rPr lang="zh-CN" altLang="en-US" smtClean="0"/>
              <a:t>2023/5/1</a:t>
            </a:fld>
            <a:endParaRPr lang="zh-CN" altLang="en-US"/>
          </a:p>
        </p:txBody>
      </p:sp>
      <p:sp>
        <p:nvSpPr>
          <p:cNvPr id="4" name="页脚占位符 3">
            <a:extLst>
              <a:ext uri="{FF2B5EF4-FFF2-40B4-BE49-F238E27FC236}">
                <a16:creationId xmlns:a16="http://schemas.microsoft.com/office/drawing/2014/main" xmlns="" id="{A788D209-AC63-8DFF-488C-F8DE8BE4D90B}"/>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1CFD1676-0174-D347-5CFC-9C9CD859A8CA}"/>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13776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8DC3E74-2119-6CD0-E4E9-0EAB70008BE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B71CFFEF-F70A-66D1-77E8-3D77D45DA9C4}"/>
              </a:ext>
            </a:extLst>
          </p:cNvPr>
          <p:cNvSpPr>
            <a:spLocks noGrp="1"/>
          </p:cNvSpPr>
          <p:nvPr>
            <p:ph type="dt" sz="half" idx="10"/>
          </p:nvPr>
        </p:nvSpPr>
        <p:spPr/>
        <p:txBody>
          <a:bodyPr/>
          <a:lstStyle/>
          <a:p>
            <a:fld id="{760FBDFE-C587-4B4C-A407-44438C67B59E}" type="datetimeFigureOut">
              <a:rPr lang="zh-CN" altLang="en-US" smtClean="0"/>
              <a:t>2023/5/1</a:t>
            </a:fld>
            <a:endParaRPr lang="zh-CN" altLang="en-US"/>
          </a:p>
        </p:txBody>
      </p:sp>
      <p:sp>
        <p:nvSpPr>
          <p:cNvPr id="4" name="页脚占位符 3">
            <a:extLst>
              <a:ext uri="{FF2B5EF4-FFF2-40B4-BE49-F238E27FC236}">
                <a16:creationId xmlns:a16="http://schemas.microsoft.com/office/drawing/2014/main" xmlns="" id="{B955B8F8-4848-5EBD-10BF-18F5BCFA199A}"/>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B032EB7C-0A48-EBDD-8716-75D821AB71DC}"/>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76029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8B077F9-D41E-CE4C-0529-B438FC6EE00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37E2751-518B-2BB8-BC59-1FDF4649E7D2}"/>
              </a:ext>
            </a:extLst>
          </p:cNvPr>
          <p:cNvSpPr>
            <a:spLocks noGrp="1"/>
          </p:cNvSpPr>
          <p:nvPr>
            <p:ph type="dt" sz="half" idx="10"/>
          </p:nvPr>
        </p:nvSpPr>
        <p:spPr/>
        <p:txBody>
          <a:bodyPr/>
          <a:lstStyle/>
          <a:p>
            <a:fld id="{760FBDFE-C587-4B4C-A407-44438C67B59E}" type="datetimeFigureOut">
              <a:rPr lang="zh-CN" altLang="en-US" smtClean="0"/>
              <a:t>2023/5/1</a:t>
            </a:fld>
            <a:endParaRPr lang="zh-CN" altLang="en-US"/>
          </a:p>
        </p:txBody>
      </p:sp>
      <p:sp>
        <p:nvSpPr>
          <p:cNvPr id="4" name="页脚占位符 3">
            <a:extLst>
              <a:ext uri="{FF2B5EF4-FFF2-40B4-BE49-F238E27FC236}">
                <a16:creationId xmlns:a16="http://schemas.microsoft.com/office/drawing/2014/main" xmlns="" id="{A1003996-5EA9-7D50-CD15-06864690C183}"/>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39FCFE04-74AA-50C4-010B-48948CC5E580}"/>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704600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2023/5/1</a:t>
            </a:fld>
            <a:endParaRPr lang="zh-CN" altLang="en-US"/>
          </a:p>
        </p:txBody>
      </p:sp>
      <p:sp>
        <p:nvSpPr>
          <p:cNvPr id="5" name="页脚占位符 4"/>
          <p:cNvSpPr>
            <a:spLocks noGrp="1"/>
          </p:cNvSpPr>
          <p:nvPr>
            <p:ph type="ftr" sz="quarter" idx="3"/>
            <p:custDataLst>
              <p:tags r:id="rId2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pic>
        <p:nvPicPr>
          <p:cNvPr id="8" name="图片 7">
            <a:extLst>
              <a:ext uri="{FF2B5EF4-FFF2-40B4-BE49-F238E27FC236}">
                <a16:creationId xmlns:a16="http://schemas.microsoft.com/office/drawing/2014/main" xmlns="" id="{DDCD4952-3655-4B99-83A4-6F6FC9F82F7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30382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208565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13.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9C69CEC6-316C-460C-85AE-56B38807E5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文本框 1"/>
          <p:cNvSpPr txBox="1"/>
          <p:nvPr/>
        </p:nvSpPr>
        <p:spPr>
          <a:xfrm>
            <a:off x="5847715" y="3938905"/>
            <a:ext cx="5128895" cy="584775"/>
          </a:xfrm>
          <a:prstGeom prst="rect">
            <a:avLst/>
          </a:prstGeom>
          <a:noFill/>
        </p:spPr>
        <p:txBody>
          <a:bodyPr wrap="square" rtlCol="0">
            <a:spAutoFit/>
          </a:bodyPr>
          <a:lstStyle/>
          <a:p>
            <a:pPr algn="dist"/>
            <a:r>
              <a:rPr lang="zh-CN" altLang="en-US" sz="3200" b="1" dirty="0">
                <a:solidFill>
                  <a:srgbClr val="D91F40"/>
                </a:solidFill>
                <a:cs typeface="+mn-ea"/>
                <a:sym typeface="+mn-lt"/>
              </a:rPr>
              <a:t>活动策划模板</a:t>
            </a:r>
            <a:endParaRPr lang="en-US" altLang="zh-CN" sz="3200" b="1" dirty="0">
              <a:solidFill>
                <a:srgbClr val="D91F40"/>
              </a:solidFill>
              <a:cs typeface="+mn-ea"/>
              <a:sym typeface="+mn-lt"/>
            </a:endParaRPr>
          </a:p>
        </p:txBody>
      </p:sp>
      <p:sp>
        <p:nvSpPr>
          <p:cNvPr id="11" name="文本框 10">
            <a:extLst>
              <a:ext uri="{FF2B5EF4-FFF2-40B4-BE49-F238E27FC236}">
                <a16:creationId xmlns:a16="http://schemas.microsoft.com/office/drawing/2014/main" xmlns="" id="{08F9640C-FC6D-4A28-9D00-CF5622D37875}"/>
              </a:ext>
            </a:extLst>
          </p:cNvPr>
          <p:cNvSpPr txBox="1"/>
          <p:nvPr/>
        </p:nvSpPr>
        <p:spPr>
          <a:xfrm>
            <a:off x="6076949" y="4787989"/>
            <a:ext cx="4670426" cy="400110"/>
          </a:xfrm>
          <a:prstGeom prst="rect">
            <a:avLst/>
          </a:prstGeom>
          <a:noFill/>
        </p:spPr>
        <p:txBody>
          <a:bodyPr wrap="square" rtlCol="0">
            <a:spAutoFit/>
          </a:bodyPr>
          <a:lstStyle/>
          <a:p>
            <a:pPr algn="dist"/>
            <a:r>
              <a:rPr lang="zh-CN" altLang="en-US" sz="2000" dirty="0">
                <a:solidFill>
                  <a:srgbClr val="D91F40"/>
                </a:solidFill>
                <a:cs typeface="+mn-ea"/>
                <a:sym typeface="+mn-lt"/>
              </a:rPr>
              <a:t>汇报人</a:t>
            </a:r>
            <a:r>
              <a:rPr lang="zh-CN" altLang="en-US" sz="2000" dirty="0" smtClean="0">
                <a:solidFill>
                  <a:srgbClr val="D91F40"/>
                </a:solidFill>
                <a:cs typeface="+mn-ea"/>
                <a:sym typeface="+mn-lt"/>
              </a:rPr>
              <a:t>：优品</a:t>
            </a:r>
            <a:r>
              <a:rPr lang="en-US" altLang="zh-CN" sz="2000" dirty="0" smtClean="0">
                <a:solidFill>
                  <a:srgbClr val="D91F40"/>
                </a:solidFill>
                <a:cs typeface="+mn-ea"/>
                <a:sym typeface="+mn-lt"/>
              </a:rPr>
              <a:t>PPT   </a:t>
            </a:r>
            <a:r>
              <a:rPr lang="zh-CN" altLang="en-US" sz="2000" dirty="0">
                <a:solidFill>
                  <a:srgbClr val="D91F40"/>
                </a:solidFill>
                <a:cs typeface="+mn-ea"/>
                <a:sym typeface="+mn-lt"/>
              </a:rPr>
              <a:t>时间：</a:t>
            </a:r>
            <a:r>
              <a:rPr lang="en-US" altLang="zh-CN" sz="2000" dirty="0">
                <a:solidFill>
                  <a:srgbClr val="D91F40"/>
                </a:solidFill>
                <a:cs typeface="+mn-ea"/>
                <a:sym typeface="+mn-lt"/>
              </a:rPr>
              <a:t>20XX.3.8</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2" name="文本框 1">
            <a:extLst>
              <a:ext uri="{FF2B5EF4-FFF2-40B4-BE49-F238E27FC236}">
                <a16:creationId xmlns:a16="http://schemas.microsoft.com/office/drawing/2014/main" xmlns="" id="{C2E0289A-BF38-4046-81AC-6DC43CBA9482}"/>
              </a:ext>
            </a:extLst>
          </p:cNvPr>
          <p:cNvSpPr txBox="1"/>
          <p:nvPr/>
        </p:nvSpPr>
        <p:spPr>
          <a:xfrm>
            <a:off x="4531677" y="624568"/>
            <a:ext cx="312864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spc="225" dirty="0">
                <a:solidFill>
                  <a:srgbClr val="DB2947"/>
                </a:solidFill>
                <a:cs typeface="+mn-ea"/>
                <a:sym typeface="+mn-lt"/>
              </a:rPr>
              <a:t>输入你的标题内容</a:t>
            </a:r>
          </a:p>
        </p:txBody>
      </p:sp>
      <p:pic>
        <p:nvPicPr>
          <p:cNvPr id="43" name="图片 42">
            <a:extLst>
              <a:ext uri="{FF2B5EF4-FFF2-40B4-BE49-F238E27FC236}">
                <a16:creationId xmlns:a16="http://schemas.microsoft.com/office/drawing/2014/main" xmlns="" id="{97716CB8-43C5-4449-BCBE-F67F9E8DD83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907525" y="14515"/>
            <a:ext cx="6119172" cy="6119170"/>
          </a:xfrm>
          <a:prstGeom prst="rect">
            <a:avLst/>
          </a:prstGeom>
        </p:spPr>
      </p:pic>
      <p:grpSp>
        <p:nvGrpSpPr>
          <p:cNvPr id="44" name="组合 43">
            <a:extLst>
              <a:ext uri="{FF2B5EF4-FFF2-40B4-BE49-F238E27FC236}">
                <a16:creationId xmlns:a16="http://schemas.microsoft.com/office/drawing/2014/main" xmlns="" id="{EAC7A4BF-2F93-40EB-9482-9812F7B744FE}"/>
              </a:ext>
            </a:extLst>
          </p:cNvPr>
          <p:cNvGrpSpPr/>
          <p:nvPr/>
        </p:nvGrpSpPr>
        <p:grpSpPr>
          <a:xfrm>
            <a:off x="3370402" y="1873615"/>
            <a:ext cx="1492583" cy="3786957"/>
            <a:chOff x="-211" y="4184"/>
            <a:chExt cx="11544" cy="1103"/>
          </a:xfrm>
        </p:grpSpPr>
        <p:sp>
          <p:nvSpPr>
            <p:cNvPr id="45" name="文本框 44">
              <a:extLst>
                <a:ext uri="{FF2B5EF4-FFF2-40B4-BE49-F238E27FC236}">
                  <a16:creationId xmlns:a16="http://schemas.microsoft.com/office/drawing/2014/main" xmlns="" id="{7E264188-6556-4258-B41B-CA5CEF6F0156}"/>
                </a:ext>
              </a:extLst>
            </p:cNvPr>
            <p:cNvSpPr txBox="1"/>
            <p:nvPr/>
          </p:nvSpPr>
          <p:spPr>
            <a:xfrm>
              <a:off x="7048" y="4184"/>
              <a:ext cx="4285" cy="725"/>
            </a:xfrm>
            <a:prstGeom prst="rect">
              <a:avLst/>
            </a:prstGeom>
            <a:noFill/>
          </p:spPr>
          <p:txBody>
            <a:bodyPr vert="eaVert" wrap="square" rtlCol="0">
              <a:spAutoFit/>
            </a:bodyPr>
            <a:lstStyle/>
            <a:p>
              <a:pPr algn="l"/>
              <a:r>
                <a:rPr lang="zh-CN" altLang="en-US" sz="2400" b="1" dirty="0">
                  <a:solidFill>
                    <a:srgbClr val="D91F40"/>
                  </a:solidFill>
                  <a:cs typeface="+mn-ea"/>
                  <a:sym typeface="+mn-lt"/>
                </a:rPr>
                <a:t>添加标题</a:t>
              </a:r>
            </a:p>
          </p:txBody>
        </p:sp>
        <p:sp>
          <p:nvSpPr>
            <p:cNvPr id="46" name="文本框 45">
              <a:extLst>
                <a:ext uri="{FF2B5EF4-FFF2-40B4-BE49-F238E27FC236}">
                  <a16:creationId xmlns:a16="http://schemas.microsoft.com/office/drawing/2014/main" xmlns="" id="{2D20521F-D65A-47CC-B26E-3D84E2B8B28C}"/>
                </a:ext>
              </a:extLst>
            </p:cNvPr>
            <p:cNvSpPr txBox="1"/>
            <p:nvPr/>
          </p:nvSpPr>
          <p:spPr>
            <a:xfrm>
              <a:off x="-211" y="4184"/>
              <a:ext cx="8927" cy="1103"/>
            </a:xfrm>
            <a:prstGeom prst="rect">
              <a:avLst/>
            </a:prstGeom>
            <a:noFill/>
          </p:spPr>
          <p:txBody>
            <a:bodyPr vert="eaVert" wrap="square" rtlCol="0">
              <a:spAutoFit/>
            </a:bodyPr>
            <a:lstStyle/>
            <a:p>
              <a:pPr indent="0" algn="l">
                <a:lnSpc>
                  <a:spcPct val="150000"/>
                </a:lnSpc>
                <a:buClr>
                  <a:srgbClr val="DD325C"/>
                </a:buClr>
                <a:buFont typeface="Arial" panose="020B0604020202020204" pitchFamily="34" charset="0"/>
                <a:buNone/>
              </a:pPr>
              <a:r>
                <a:rPr lang="zh-CN" altLang="en-US" sz="1400" dirty="0">
                  <a:solidFill>
                    <a:srgbClr val="E3506F"/>
                  </a:solidFill>
                  <a:cs typeface="+mn-ea"/>
                  <a:sym typeface="+mn-lt"/>
                </a:rPr>
                <a:t>在这里输入你需要的文本内在这里输入你需要的文本内容在这里输入你需要的文本内容在这里输入你需要的文本内容</a:t>
              </a:r>
            </a:p>
          </p:txBody>
        </p:sp>
      </p:grpSp>
      <p:grpSp>
        <p:nvGrpSpPr>
          <p:cNvPr id="47" name="组合 46">
            <a:extLst>
              <a:ext uri="{FF2B5EF4-FFF2-40B4-BE49-F238E27FC236}">
                <a16:creationId xmlns:a16="http://schemas.microsoft.com/office/drawing/2014/main" xmlns="" id="{51833BCA-B85D-4F29-80C3-03D200190FE0}"/>
              </a:ext>
            </a:extLst>
          </p:cNvPr>
          <p:cNvGrpSpPr/>
          <p:nvPr/>
        </p:nvGrpSpPr>
        <p:grpSpPr>
          <a:xfrm>
            <a:off x="1522717" y="1873615"/>
            <a:ext cx="1492583" cy="3786957"/>
            <a:chOff x="-211" y="4184"/>
            <a:chExt cx="11544" cy="1103"/>
          </a:xfrm>
        </p:grpSpPr>
        <p:sp>
          <p:nvSpPr>
            <p:cNvPr id="48" name="文本框 47">
              <a:extLst>
                <a:ext uri="{FF2B5EF4-FFF2-40B4-BE49-F238E27FC236}">
                  <a16:creationId xmlns:a16="http://schemas.microsoft.com/office/drawing/2014/main" xmlns="" id="{DED8D9E6-F16A-4398-AECE-CC7F3FA72001}"/>
                </a:ext>
              </a:extLst>
            </p:cNvPr>
            <p:cNvSpPr txBox="1"/>
            <p:nvPr/>
          </p:nvSpPr>
          <p:spPr>
            <a:xfrm>
              <a:off x="7048" y="4184"/>
              <a:ext cx="4285" cy="725"/>
            </a:xfrm>
            <a:prstGeom prst="rect">
              <a:avLst/>
            </a:prstGeom>
            <a:noFill/>
          </p:spPr>
          <p:txBody>
            <a:bodyPr vert="eaVert" wrap="square" rtlCol="0">
              <a:spAutoFit/>
            </a:bodyPr>
            <a:lstStyle/>
            <a:p>
              <a:pPr algn="l"/>
              <a:r>
                <a:rPr lang="zh-CN" altLang="en-US" sz="2400" b="1" dirty="0">
                  <a:solidFill>
                    <a:srgbClr val="D91F40"/>
                  </a:solidFill>
                  <a:cs typeface="+mn-ea"/>
                  <a:sym typeface="+mn-lt"/>
                </a:rPr>
                <a:t>添加标题</a:t>
              </a:r>
            </a:p>
          </p:txBody>
        </p:sp>
        <p:sp>
          <p:nvSpPr>
            <p:cNvPr id="49" name="文本框 48">
              <a:extLst>
                <a:ext uri="{FF2B5EF4-FFF2-40B4-BE49-F238E27FC236}">
                  <a16:creationId xmlns:a16="http://schemas.microsoft.com/office/drawing/2014/main" xmlns="" id="{315C42AC-A051-4F3F-9A48-1FA072F7751E}"/>
                </a:ext>
              </a:extLst>
            </p:cNvPr>
            <p:cNvSpPr txBox="1"/>
            <p:nvPr/>
          </p:nvSpPr>
          <p:spPr>
            <a:xfrm>
              <a:off x="-211" y="4184"/>
              <a:ext cx="8927" cy="1103"/>
            </a:xfrm>
            <a:prstGeom prst="rect">
              <a:avLst/>
            </a:prstGeom>
            <a:noFill/>
          </p:spPr>
          <p:txBody>
            <a:bodyPr vert="eaVert" wrap="square" rtlCol="0">
              <a:spAutoFit/>
            </a:bodyPr>
            <a:lstStyle/>
            <a:p>
              <a:pPr indent="0" algn="l">
                <a:lnSpc>
                  <a:spcPct val="150000"/>
                </a:lnSpc>
                <a:buClr>
                  <a:srgbClr val="DD325C"/>
                </a:buClr>
                <a:buFont typeface="Arial" panose="020B0604020202020204" pitchFamily="34" charset="0"/>
                <a:buNone/>
              </a:pPr>
              <a:r>
                <a:rPr lang="zh-CN" altLang="en-US" sz="1400" dirty="0">
                  <a:solidFill>
                    <a:srgbClr val="E3506F"/>
                  </a:solidFill>
                  <a:cs typeface="+mn-ea"/>
                  <a:sym typeface="+mn-lt"/>
                </a:rPr>
                <a:t>在这里输入你需要的文本内在这里输入你需要的文本内容在这里输入你需要的文本内容在这里输入你需要的文本内容</a:t>
              </a:r>
            </a:p>
          </p:txBody>
        </p:sp>
      </p:grpSp>
      <p:grpSp>
        <p:nvGrpSpPr>
          <p:cNvPr id="51" name="组合 50">
            <a:extLst>
              <a:ext uri="{FF2B5EF4-FFF2-40B4-BE49-F238E27FC236}">
                <a16:creationId xmlns:a16="http://schemas.microsoft.com/office/drawing/2014/main" xmlns="" id="{6AD3FC78-0854-49D8-A23A-711525665B9A}"/>
              </a:ext>
            </a:extLst>
          </p:cNvPr>
          <p:cNvGrpSpPr/>
          <p:nvPr/>
        </p:nvGrpSpPr>
        <p:grpSpPr>
          <a:xfrm>
            <a:off x="5218087" y="1873615"/>
            <a:ext cx="1492583" cy="3786957"/>
            <a:chOff x="-211" y="4184"/>
            <a:chExt cx="11544" cy="1103"/>
          </a:xfrm>
        </p:grpSpPr>
        <p:sp>
          <p:nvSpPr>
            <p:cNvPr id="52" name="文本框 51">
              <a:extLst>
                <a:ext uri="{FF2B5EF4-FFF2-40B4-BE49-F238E27FC236}">
                  <a16:creationId xmlns:a16="http://schemas.microsoft.com/office/drawing/2014/main" xmlns="" id="{C53760E4-767A-49B5-8932-1418C55BBF0E}"/>
                </a:ext>
              </a:extLst>
            </p:cNvPr>
            <p:cNvSpPr txBox="1"/>
            <p:nvPr/>
          </p:nvSpPr>
          <p:spPr>
            <a:xfrm>
              <a:off x="7048" y="4184"/>
              <a:ext cx="4285" cy="725"/>
            </a:xfrm>
            <a:prstGeom prst="rect">
              <a:avLst/>
            </a:prstGeom>
            <a:noFill/>
          </p:spPr>
          <p:txBody>
            <a:bodyPr vert="eaVert" wrap="square" rtlCol="0">
              <a:spAutoFit/>
            </a:bodyPr>
            <a:lstStyle/>
            <a:p>
              <a:pPr algn="l"/>
              <a:r>
                <a:rPr lang="zh-CN" altLang="en-US" sz="2400" b="1" dirty="0">
                  <a:solidFill>
                    <a:srgbClr val="D91F40"/>
                  </a:solidFill>
                  <a:cs typeface="+mn-ea"/>
                  <a:sym typeface="+mn-lt"/>
                </a:rPr>
                <a:t>添加标题</a:t>
              </a:r>
            </a:p>
          </p:txBody>
        </p:sp>
        <p:sp>
          <p:nvSpPr>
            <p:cNvPr id="53" name="文本框 52">
              <a:extLst>
                <a:ext uri="{FF2B5EF4-FFF2-40B4-BE49-F238E27FC236}">
                  <a16:creationId xmlns:a16="http://schemas.microsoft.com/office/drawing/2014/main" xmlns="" id="{161A5277-806A-47E0-A6A1-42C49A2EE9A7}"/>
                </a:ext>
              </a:extLst>
            </p:cNvPr>
            <p:cNvSpPr txBox="1"/>
            <p:nvPr/>
          </p:nvSpPr>
          <p:spPr>
            <a:xfrm>
              <a:off x="-211" y="4184"/>
              <a:ext cx="8927" cy="1103"/>
            </a:xfrm>
            <a:prstGeom prst="rect">
              <a:avLst/>
            </a:prstGeom>
            <a:noFill/>
          </p:spPr>
          <p:txBody>
            <a:bodyPr vert="eaVert" wrap="square" rtlCol="0">
              <a:spAutoFit/>
            </a:bodyPr>
            <a:lstStyle/>
            <a:p>
              <a:pPr indent="0" algn="l">
                <a:lnSpc>
                  <a:spcPct val="150000"/>
                </a:lnSpc>
                <a:buClr>
                  <a:srgbClr val="DD325C"/>
                </a:buClr>
                <a:buFont typeface="Arial" panose="020B0604020202020204" pitchFamily="34" charset="0"/>
                <a:buNone/>
              </a:pPr>
              <a:r>
                <a:rPr lang="zh-CN" altLang="en-US" sz="1400" dirty="0">
                  <a:solidFill>
                    <a:srgbClr val="E3506F"/>
                  </a:solidFill>
                  <a:cs typeface="+mn-ea"/>
                  <a:sym typeface="+mn-lt"/>
                </a:rPr>
                <a:t>在这里输入你需要的文本内在这里输入你需要的文本内容在这里输入你需要的文本内容在这里输入你需要的文本内容</a:t>
              </a:r>
            </a:p>
          </p:txBody>
        </p:sp>
      </p:gr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DCBDF49E-CF11-4EE3-B6D0-B11C5ED281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grpSp>
        <p:nvGrpSpPr>
          <p:cNvPr id="10" name="组合 9">
            <a:extLst>
              <a:ext uri="{FF2B5EF4-FFF2-40B4-BE49-F238E27FC236}">
                <a16:creationId xmlns:a16="http://schemas.microsoft.com/office/drawing/2014/main" xmlns="" id="{B18684E6-C6AE-4339-9F1F-206BE0672E0A}"/>
              </a:ext>
            </a:extLst>
          </p:cNvPr>
          <p:cNvGrpSpPr/>
          <p:nvPr/>
        </p:nvGrpSpPr>
        <p:grpSpPr>
          <a:xfrm>
            <a:off x="1161144" y="2310674"/>
            <a:ext cx="5283108" cy="1954530"/>
            <a:chOff x="3964" y="4096"/>
            <a:chExt cx="5649" cy="3078"/>
          </a:xfrm>
        </p:grpSpPr>
        <p:sp>
          <p:nvSpPr>
            <p:cNvPr id="11" name="文本框 10">
              <a:extLst>
                <a:ext uri="{FF2B5EF4-FFF2-40B4-BE49-F238E27FC236}">
                  <a16:creationId xmlns:a16="http://schemas.microsoft.com/office/drawing/2014/main" xmlns="" id="{D171EDCA-49E7-44E1-BA0A-66CDF266F464}"/>
                </a:ext>
              </a:extLst>
            </p:cNvPr>
            <p:cNvSpPr txBox="1"/>
            <p:nvPr/>
          </p:nvSpPr>
          <p:spPr>
            <a:xfrm>
              <a:off x="4310" y="4096"/>
              <a:ext cx="4991" cy="1745"/>
            </a:xfrm>
            <a:prstGeom prst="rect">
              <a:avLst/>
            </a:prstGeom>
            <a:noFill/>
          </p:spPr>
          <p:txBody>
            <a:bodyPr wrap="square" rtlCol="0">
              <a:spAutoFit/>
            </a:bodyPr>
            <a:lstStyle/>
            <a:p>
              <a:pPr algn="ctr"/>
              <a:r>
                <a:rPr lang="en-US" altLang="zh-CN" sz="6600" dirty="0">
                  <a:solidFill>
                    <a:srgbClr val="D91F40"/>
                  </a:solidFill>
                  <a:cs typeface="+mn-ea"/>
                  <a:sym typeface="+mn-lt"/>
                </a:rPr>
                <a:t>PART  0</a:t>
              </a:r>
              <a:r>
                <a:rPr lang="en-US" altLang="zh-TW" sz="6600" dirty="0">
                  <a:solidFill>
                    <a:srgbClr val="D91F40"/>
                  </a:solidFill>
                  <a:cs typeface="+mn-ea"/>
                  <a:sym typeface="+mn-lt"/>
                </a:rPr>
                <a:t>3</a:t>
              </a:r>
              <a:endParaRPr lang="en-US" altLang="zh-CN" sz="6600" dirty="0">
                <a:solidFill>
                  <a:srgbClr val="D91F40"/>
                </a:solidFill>
                <a:cs typeface="+mn-ea"/>
                <a:sym typeface="+mn-lt"/>
              </a:endParaRPr>
            </a:p>
          </p:txBody>
        </p:sp>
        <p:sp>
          <p:nvSpPr>
            <p:cNvPr id="12" name="文本框 11">
              <a:extLst>
                <a:ext uri="{FF2B5EF4-FFF2-40B4-BE49-F238E27FC236}">
                  <a16:creationId xmlns:a16="http://schemas.microsoft.com/office/drawing/2014/main" xmlns="" id="{C12CD650-E2BB-44B9-9F51-355AEC0B032A}"/>
                </a:ext>
              </a:extLst>
            </p:cNvPr>
            <p:cNvSpPr txBox="1"/>
            <p:nvPr/>
          </p:nvSpPr>
          <p:spPr>
            <a:xfrm>
              <a:off x="3964" y="5865"/>
              <a:ext cx="5649" cy="1309"/>
            </a:xfrm>
            <a:prstGeom prst="rect">
              <a:avLst/>
            </a:prstGeom>
            <a:noFill/>
          </p:spPr>
          <p:txBody>
            <a:bodyPr wrap="square" rtlCol="0">
              <a:spAutoFit/>
            </a:bodyPr>
            <a:lstStyle/>
            <a:p>
              <a:pPr algn="ctr"/>
              <a:r>
                <a:rPr lang="zh-CN" altLang="en-US" sz="4800" dirty="0">
                  <a:solidFill>
                    <a:srgbClr val="D91F40"/>
                  </a:solidFill>
                  <a:cs typeface="+mn-ea"/>
                  <a:sym typeface="+mn-lt"/>
                </a:rPr>
                <a:t>输入你的标题内容</a:t>
              </a:r>
            </a:p>
          </p:txBody>
        </p:sp>
      </p:gr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1187536" y="1440977"/>
            <a:ext cx="5037220" cy="1909011"/>
          </a:xfrm>
          <a:prstGeom prst="rect">
            <a:avLst/>
          </a:prstGeom>
          <a:solidFill>
            <a:srgbClr val="F25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cs typeface="+mn-ea"/>
              <a:sym typeface="+mn-lt"/>
            </a:endParaRPr>
          </a:p>
        </p:txBody>
      </p:sp>
      <p:grpSp>
        <p:nvGrpSpPr>
          <p:cNvPr id="15" name="组合 14"/>
          <p:cNvGrpSpPr/>
          <p:nvPr/>
        </p:nvGrpSpPr>
        <p:grpSpPr>
          <a:xfrm>
            <a:off x="1452063" y="1549128"/>
            <a:ext cx="4462780" cy="4149090"/>
            <a:chOff x="9921" y="2691"/>
            <a:chExt cx="7028" cy="6534"/>
          </a:xfrm>
        </p:grpSpPr>
        <p:grpSp>
          <p:nvGrpSpPr>
            <p:cNvPr id="4" name="组合 3"/>
            <p:cNvGrpSpPr/>
            <p:nvPr/>
          </p:nvGrpSpPr>
          <p:grpSpPr>
            <a:xfrm>
              <a:off x="9987" y="2691"/>
              <a:ext cx="6962" cy="2666"/>
              <a:chOff x="12047" y="6612"/>
              <a:chExt cx="6962" cy="2666"/>
            </a:xfrm>
          </p:grpSpPr>
          <p:sp>
            <p:nvSpPr>
              <p:cNvPr id="5" name="文本框 4"/>
              <p:cNvSpPr txBox="1"/>
              <p:nvPr/>
            </p:nvSpPr>
            <p:spPr>
              <a:xfrm>
                <a:off x="12071" y="6612"/>
                <a:ext cx="3132" cy="580"/>
              </a:xfrm>
              <a:prstGeom prst="rect">
                <a:avLst/>
              </a:prstGeom>
              <a:noFill/>
            </p:spPr>
            <p:txBody>
              <a:bodyPr wrap="square" rtlCol="0">
                <a:spAutoFit/>
              </a:bodyPr>
              <a:lstStyle/>
              <a:p>
                <a:pPr algn="l"/>
                <a:r>
                  <a:rPr lang="zh-CN" altLang="en-US" b="1" dirty="0">
                    <a:solidFill>
                      <a:schemeClr val="bg1"/>
                    </a:solidFill>
                    <a:cs typeface="+mn-ea"/>
                    <a:sym typeface="+mn-lt"/>
                  </a:rPr>
                  <a:t>添加标题</a:t>
                </a:r>
              </a:p>
            </p:txBody>
          </p:sp>
          <p:sp>
            <p:nvSpPr>
              <p:cNvPr id="2" name="文本框 1"/>
              <p:cNvSpPr txBox="1"/>
              <p:nvPr/>
            </p:nvSpPr>
            <p:spPr>
              <a:xfrm>
                <a:off x="12047" y="7099"/>
                <a:ext cx="6962" cy="2179"/>
              </a:xfrm>
              <a:prstGeom prst="rect">
                <a:avLst/>
              </a:prstGeom>
              <a:noFill/>
            </p:spPr>
            <p:txBody>
              <a:bodyPr wrap="square" rtlCol="0">
                <a:spAutoFit/>
              </a:bodyPr>
              <a:lstStyle/>
              <a:p>
                <a:pPr indent="0" algn="l">
                  <a:lnSpc>
                    <a:spcPct val="150000"/>
                  </a:lnSpc>
                  <a:buClr>
                    <a:srgbClr val="DD325C"/>
                  </a:buClr>
                  <a:buFont typeface="Arial" panose="020B0604020202020204" pitchFamily="34" charset="0"/>
                  <a:buNone/>
                </a:pPr>
                <a:r>
                  <a:rPr lang="zh-CN" altLang="en-US" sz="1400" dirty="0">
                    <a:solidFill>
                      <a:schemeClr val="bg1"/>
                    </a:solidFill>
                    <a:cs typeface="+mn-ea"/>
                    <a:sym typeface="+mn-lt"/>
                  </a:rPr>
                  <a:t>在这里输入你需要的文本内在这里输入你需要的文本内容在这里输入你需要的文本内容在这里输入你需要的文本内在这里输入你需要的文本内容在这里输入你需要的文本内容</a:t>
                </a:r>
              </a:p>
            </p:txBody>
          </p:sp>
        </p:grpSp>
        <p:grpSp>
          <p:nvGrpSpPr>
            <p:cNvPr id="18" name="组合 17"/>
            <p:cNvGrpSpPr/>
            <p:nvPr/>
          </p:nvGrpSpPr>
          <p:grpSpPr>
            <a:xfrm>
              <a:off x="9921" y="6014"/>
              <a:ext cx="6971" cy="1449"/>
              <a:chOff x="11152" y="3198"/>
              <a:chExt cx="6971" cy="1449"/>
            </a:xfrm>
          </p:grpSpPr>
          <p:sp>
            <p:nvSpPr>
              <p:cNvPr id="19" name="文本框 18"/>
              <p:cNvSpPr txBox="1"/>
              <p:nvPr/>
            </p:nvSpPr>
            <p:spPr>
              <a:xfrm>
                <a:off x="11216" y="3198"/>
                <a:ext cx="3928" cy="531"/>
              </a:xfrm>
              <a:prstGeom prst="rect">
                <a:avLst/>
              </a:prstGeom>
              <a:noFill/>
            </p:spPr>
            <p:txBody>
              <a:bodyPr wrap="square" rtlCol="0">
                <a:spAutoFit/>
              </a:bodyPr>
              <a:lstStyle/>
              <a:p>
                <a:pPr algn="l"/>
                <a:r>
                  <a:rPr lang="zh-CN" altLang="en-US" sz="1600" b="1" dirty="0">
                    <a:solidFill>
                      <a:srgbClr val="D91F40"/>
                    </a:solidFill>
                    <a:cs typeface="+mn-ea"/>
                    <a:sym typeface="+mn-lt"/>
                  </a:rPr>
                  <a:t>添加标题</a:t>
                </a:r>
              </a:p>
            </p:txBody>
          </p:sp>
          <p:sp>
            <p:nvSpPr>
              <p:cNvPr id="20" name="文本框 19"/>
              <p:cNvSpPr txBox="1"/>
              <p:nvPr/>
            </p:nvSpPr>
            <p:spPr>
              <a:xfrm>
                <a:off x="11152" y="3681"/>
                <a:ext cx="6971" cy="966"/>
              </a:xfrm>
              <a:prstGeom prst="rect">
                <a:avLst/>
              </a:prstGeom>
              <a:noFill/>
            </p:spPr>
            <p:txBody>
              <a:bodyPr wrap="square" rtlCol="0">
                <a:spAutoFit/>
              </a:bodyPr>
              <a:lstStyle/>
              <a:p>
                <a:pPr indent="0" algn="l">
                  <a:lnSpc>
                    <a:spcPct val="150000"/>
                  </a:lnSpc>
                  <a:buClr>
                    <a:srgbClr val="DD325C"/>
                  </a:buClr>
                  <a:buFont typeface="Arial" panose="020B0604020202020204" pitchFamily="34" charset="0"/>
                  <a:buNone/>
                </a:pPr>
                <a:r>
                  <a:rPr lang="zh-CN" altLang="en-US" sz="1200" dirty="0">
                    <a:solidFill>
                      <a:srgbClr val="E3506F"/>
                    </a:solidFill>
                    <a:cs typeface="+mn-ea"/>
                    <a:sym typeface="+mn-lt"/>
                  </a:rPr>
                  <a:t>在这里输入你需要的文本内在这里输入你需要的文本内容在这里输入你需要的文本内容</a:t>
                </a:r>
              </a:p>
            </p:txBody>
          </p:sp>
        </p:grpSp>
        <p:grpSp>
          <p:nvGrpSpPr>
            <p:cNvPr id="7" name="组合 6"/>
            <p:cNvGrpSpPr/>
            <p:nvPr/>
          </p:nvGrpSpPr>
          <p:grpSpPr>
            <a:xfrm>
              <a:off x="9923" y="7776"/>
              <a:ext cx="6971" cy="1449"/>
              <a:chOff x="11152" y="3198"/>
              <a:chExt cx="6971" cy="1449"/>
            </a:xfrm>
          </p:grpSpPr>
          <p:sp>
            <p:nvSpPr>
              <p:cNvPr id="8" name="文本框 7"/>
              <p:cNvSpPr txBox="1"/>
              <p:nvPr/>
            </p:nvSpPr>
            <p:spPr>
              <a:xfrm>
                <a:off x="11216" y="3198"/>
                <a:ext cx="3928" cy="531"/>
              </a:xfrm>
              <a:prstGeom prst="rect">
                <a:avLst/>
              </a:prstGeom>
              <a:noFill/>
            </p:spPr>
            <p:txBody>
              <a:bodyPr wrap="square" rtlCol="0">
                <a:spAutoFit/>
              </a:bodyPr>
              <a:lstStyle/>
              <a:p>
                <a:pPr algn="l"/>
                <a:r>
                  <a:rPr lang="zh-CN" altLang="en-US" sz="1600" b="1" dirty="0">
                    <a:solidFill>
                      <a:srgbClr val="D91F40"/>
                    </a:solidFill>
                    <a:cs typeface="+mn-ea"/>
                    <a:sym typeface="+mn-lt"/>
                  </a:rPr>
                  <a:t>添加标题</a:t>
                </a:r>
              </a:p>
            </p:txBody>
          </p:sp>
          <p:sp>
            <p:nvSpPr>
              <p:cNvPr id="9" name="文本框 8"/>
              <p:cNvSpPr txBox="1"/>
              <p:nvPr/>
            </p:nvSpPr>
            <p:spPr>
              <a:xfrm>
                <a:off x="11152" y="3681"/>
                <a:ext cx="6971" cy="966"/>
              </a:xfrm>
              <a:prstGeom prst="rect">
                <a:avLst/>
              </a:prstGeom>
              <a:noFill/>
            </p:spPr>
            <p:txBody>
              <a:bodyPr wrap="square" rtlCol="0">
                <a:spAutoFit/>
              </a:bodyPr>
              <a:lstStyle/>
              <a:p>
                <a:pPr indent="0" algn="l">
                  <a:lnSpc>
                    <a:spcPct val="150000"/>
                  </a:lnSpc>
                  <a:buClr>
                    <a:srgbClr val="DD325C"/>
                  </a:buClr>
                  <a:buFont typeface="Arial" panose="020B0604020202020204" pitchFamily="34" charset="0"/>
                  <a:buNone/>
                </a:pPr>
                <a:r>
                  <a:rPr lang="zh-CN" altLang="en-US" sz="1200" dirty="0">
                    <a:solidFill>
                      <a:srgbClr val="E3506F"/>
                    </a:solidFill>
                    <a:cs typeface="+mn-ea"/>
                    <a:sym typeface="+mn-lt"/>
                  </a:rPr>
                  <a:t>在这里输入你需要的文本内在这里输入你需要的文本内容在这里输入你需要的文本内容</a:t>
                </a:r>
              </a:p>
            </p:txBody>
          </p:sp>
        </p:grpSp>
      </p:grpSp>
      <p:pic>
        <p:nvPicPr>
          <p:cNvPr id="14" name="图片 13"/>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248491" y="949779"/>
            <a:ext cx="5058410" cy="5058410"/>
          </a:xfrm>
          <a:prstGeom prst="rect">
            <a:avLst/>
          </a:prstGeom>
        </p:spPr>
      </p:pic>
      <p:sp>
        <p:nvSpPr>
          <p:cNvPr id="24" name="文本框 1">
            <a:extLst>
              <a:ext uri="{FF2B5EF4-FFF2-40B4-BE49-F238E27FC236}">
                <a16:creationId xmlns:a16="http://schemas.microsoft.com/office/drawing/2014/main" xmlns="" id="{922CDFDF-1920-4545-9479-C542EF87DEEB}"/>
              </a:ext>
            </a:extLst>
          </p:cNvPr>
          <p:cNvSpPr txBox="1"/>
          <p:nvPr/>
        </p:nvSpPr>
        <p:spPr>
          <a:xfrm>
            <a:off x="4531677" y="624568"/>
            <a:ext cx="312864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spc="225" dirty="0">
                <a:solidFill>
                  <a:srgbClr val="DB2947"/>
                </a:solidFill>
                <a:cs typeface="+mn-ea"/>
                <a:sym typeface="+mn-lt"/>
              </a:rPr>
              <a:t>输入你的标题内容</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9" name="文本框 1">
            <a:extLst>
              <a:ext uri="{FF2B5EF4-FFF2-40B4-BE49-F238E27FC236}">
                <a16:creationId xmlns:a16="http://schemas.microsoft.com/office/drawing/2014/main" xmlns="" id="{9870DE4D-F956-4D29-9013-4A2BECC16CA7}"/>
              </a:ext>
            </a:extLst>
          </p:cNvPr>
          <p:cNvSpPr txBox="1"/>
          <p:nvPr/>
        </p:nvSpPr>
        <p:spPr>
          <a:xfrm>
            <a:off x="4531677" y="624568"/>
            <a:ext cx="312864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spc="225" dirty="0">
                <a:solidFill>
                  <a:srgbClr val="DB2947"/>
                </a:solidFill>
                <a:cs typeface="+mn-ea"/>
                <a:sym typeface="+mn-lt"/>
              </a:rPr>
              <a:t>输入你的标题内容</a:t>
            </a:r>
          </a:p>
        </p:txBody>
      </p:sp>
      <p:sp>
        <p:nvSpPr>
          <p:cNvPr id="20" name="矩形 19">
            <a:extLst>
              <a:ext uri="{FF2B5EF4-FFF2-40B4-BE49-F238E27FC236}">
                <a16:creationId xmlns:a16="http://schemas.microsoft.com/office/drawing/2014/main" xmlns="" id="{5A334490-4F58-40BA-BDDC-2976930942B6}"/>
              </a:ext>
            </a:extLst>
          </p:cNvPr>
          <p:cNvSpPr/>
          <p:nvPr/>
        </p:nvSpPr>
        <p:spPr>
          <a:xfrm>
            <a:off x="876299" y="1215480"/>
            <a:ext cx="10248901" cy="1450702"/>
          </a:xfrm>
          <a:prstGeom prst="rect">
            <a:avLst/>
          </a:prstGeom>
          <a:solidFill>
            <a:srgbClr val="F25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Rectangle 9">
            <a:extLst>
              <a:ext uri="{FF2B5EF4-FFF2-40B4-BE49-F238E27FC236}">
                <a16:creationId xmlns:a16="http://schemas.microsoft.com/office/drawing/2014/main" xmlns="" id="{0C18E8D6-8647-4A48-8D93-8A77F4B59A49}"/>
              </a:ext>
            </a:extLst>
          </p:cNvPr>
          <p:cNvSpPr/>
          <p:nvPr/>
        </p:nvSpPr>
        <p:spPr>
          <a:xfrm>
            <a:off x="1371600" y="1460949"/>
            <a:ext cx="9467621" cy="1016817"/>
          </a:xfrm>
          <a:prstGeom prst="rect">
            <a:avLst/>
          </a:prstGeom>
          <a:noFill/>
        </p:spPr>
        <p:txBody>
          <a:bodyPr wrap="square">
            <a:spAutoFit/>
          </a:bodyPr>
          <a:lstStyle/>
          <a:p>
            <a:pPr>
              <a:lnSpc>
                <a:spcPts val="2500"/>
              </a:lnSpc>
              <a:spcBef>
                <a:spcPct val="0"/>
              </a:spcBef>
            </a:pPr>
            <a:r>
              <a:rPr lang="zh-CN" altLang="en-US" sz="1400" spc="300" dirty="0">
                <a:solidFill>
                  <a:schemeClr val="bg1"/>
                </a:solidFill>
                <a:cs typeface="+mn-ea"/>
                <a:sym typeface="+mn-lt"/>
              </a:rPr>
              <a:t>在此输入文字内容，文字不易太多，以简练为主，此模板作品在此输入文字内容在此输入文字内容，文字不易太多，以简练为主，此模板作品在此输入文字内容在此输入文字内容，文字不易太多，以简练为主，此模板作品在此输入文字内容</a:t>
            </a:r>
            <a:endParaRPr lang="zh-CN" altLang="en-US" sz="1400" dirty="0">
              <a:solidFill>
                <a:schemeClr val="bg1"/>
              </a:solidFill>
              <a:cs typeface="+mn-ea"/>
              <a:sym typeface="+mn-lt"/>
            </a:endParaRPr>
          </a:p>
        </p:txBody>
      </p:sp>
      <p:sp>
        <p:nvSpPr>
          <p:cNvPr id="22" name="Text Placeholder 2">
            <a:extLst>
              <a:ext uri="{FF2B5EF4-FFF2-40B4-BE49-F238E27FC236}">
                <a16:creationId xmlns:a16="http://schemas.microsoft.com/office/drawing/2014/main" xmlns="" id="{FCC16045-16FD-4D7F-B007-2EAD7F707F1B}"/>
              </a:ext>
            </a:extLst>
          </p:cNvPr>
          <p:cNvSpPr txBox="1">
            <a:spLocks/>
          </p:cNvSpPr>
          <p:nvPr/>
        </p:nvSpPr>
        <p:spPr>
          <a:xfrm>
            <a:off x="1430477" y="3174250"/>
            <a:ext cx="5375492" cy="951528"/>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l">
              <a:defRPr/>
            </a:pPr>
            <a:r>
              <a:rPr lang="zh-CN" altLang="en-US" sz="2000" dirty="0">
                <a:solidFill>
                  <a:srgbClr val="D91F40"/>
                </a:solidFill>
                <a:cs typeface="+mn-ea"/>
                <a:sym typeface="+mn-lt"/>
              </a:rPr>
              <a:t>点击添加</a:t>
            </a:r>
          </a:p>
        </p:txBody>
      </p:sp>
      <p:sp>
        <p:nvSpPr>
          <p:cNvPr id="23" name="Rectangle 9">
            <a:extLst>
              <a:ext uri="{FF2B5EF4-FFF2-40B4-BE49-F238E27FC236}">
                <a16:creationId xmlns:a16="http://schemas.microsoft.com/office/drawing/2014/main" xmlns="" id="{1F50B5B6-EA54-4E68-991B-0B73630A18CF}"/>
              </a:ext>
            </a:extLst>
          </p:cNvPr>
          <p:cNvSpPr/>
          <p:nvPr/>
        </p:nvSpPr>
        <p:spPr>
          <a:xfrm>
            <a:off x="1430477" y="3455936"/>
            <a:ext cx="5579923" cy="696216"/>
          </a:xfrm>
          <a:prstGeom prst="rect">
            <a:avLst/>
          </a:prstGeom>
        </p:spPr>
        <p:txBody>
          <a:bodyPr wrap="square">
            <a:spAutoFit/>
          </a:bodyPr>
          <a:lstStyle/>
          <a:p>
            <a:pPr>
              <a:lnSpc>
                <a:spcPts val="2500"/>
              </a:lnSpc>
              <a:spcBef>
                <a:spcPct val="0"/>
              </a:spcBef>
            </a:pPr>
            <a:r>
              <a:rPr lang="zh-CN" altLang="en-US" sz="1400" spc="300" dirty="0">
                <a:solidFill>
                  <a:srgbClr val="E3506F"/>
                </a:solidFill>
                <a:cs typeface="+mn-ea"/>
                <a:sym typeface="+mn-lt"/>
              </a:rPr>
              <a:t>在此输入文字内容，文字不易太多，以简练为主，此模板作品在此输入文字内容</a:t>
            </a:r>
            <a:endParaRPr lang="zh-CN" altLang="en-US" sz="1400" dirty="0">
              <a:solidFill>
                <a:srgbClr val="E3506F"/>
              </a:solidFill>
              <a:cs typeface="+mn-ea"/>
              <a:sym typeface="+mn-lt"/>
            </a:endParaRPr>
          </a:p>
        </p:txBody>
      </p:sp>
      <p:sp>
        <p:nvSpPr>
          <p:cNvPr id="24" name="Text Placeholder 2">
            <a:extLst>
              <a:ext uri="{FF2B5EF4-FFF2-40B4-BE49-F238E27FC236}">
                <a16:creationId xmlns:a16="http://schemas.microsoft.com/office/drawing/2014/main" xmlns="" id="{2FB30B02-F08A-45B6-940D-7B1723E7E6C3}"/>
              </a:ext>
            </a:extLst>
          </p:cNvPr>
          <p:cNvSpPr txBox="1">
            <a:spLocks/>
          </p:cNvSpPr>
          <p:nvPr/>
        </p:nvSpPr>
        <p:spPr>
          <a:xfrm>
            <a:off x="1430477" y="4717300"/>
            <a:ext cx="5375492" cy="951528"/>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l">
              <a:defRPr/>
            </a:pPr>
            <a:r>
              <a:rPr lang="zh-CN" altLang="en-US" sz="2000" dirty="0">
                <a:solidFill>
                  <a:srgbClr val="D91F40"/>
                </a:solidFill>
                <a:cs typeface="+mn-ea"/>
                <a:sym typeface="+mn-lt"/>
              </a:rPr>
              <a:t>点击添加</a:t>
            </a:r>
          </a:p>
        </p:txBody>
      </p:sp>
      <p:sp>
        <p:nvSpPr>
          <p:cNvPr id="25" name="Rectangle 9">
            <a:extLst>
              <a:ext uri="{FF2B5EF4-FFF2-40B4-BE49-F238E27FC236}">
                <a16:creationId xmlns:a16="http://schemas.microsoft.com/office/drawing/2014/main" xmlns="" id="{4A9836DF-0CB2-47AB-9A2A-D97816BA8D1C}"/>
              </a:ext>
            </a:extLst>
          </p:cNvPr>
          <p:cNvSpPr/>
          <p:nvPr/>
        </p:nvSpPr>
        <p:spPr>
          <a:xfrm>
            <a:off x="1430477" y="4998986"/>
            <a:ext cx="5579923" cy="696216"/>
          </a:xfrm>
          <a:prstGeom prst="rect">
            <a:avLst/>
          </a:prstGeom>
        </p:spPr>
        <p:txBody>
          <a:bodyPr wrap="square">
            <a:spAutoFit/>
          </a:bodyPr>
          <a:lstStyle/>
          <a:p>
            <a:pPr>
              <a:lnSpc>
                <a:spcPts val="2500"/>
              </a:lnSpc>
              <a:spcBef>
                <a:spcPct val="0"/>
              </a:spcBef>
            </a:pPr>
            <a:r>
              <a:rPr lang="zh-CN" altLang="en-US" sz="1400" spc="300" dirty="0">
                <a:solidFill>
                  <a:srgbClr val="E3506F"/>
                </a:solidFill>
                <a:cs typeface="+mn-ea"/>
                <a:sym typeface="+mn-lt"/>
              </a:rPr>
              <a:t>在此输入文字内容，文字不易太多，以简练为主，此模板作品在此输入文字内容</a:t>
            </a:r>
            <a:endParaRPr lang="zh-CN" altLang="en-US" sz="1400" dirty="0">
              <a:solidFill>
                <a:srgbClr val="E3506F"/>
              </a:solidFill>
              <a:cs typeface="+mn-ea"/>
              <a:sym typeface="+mn-lt"/>
            </a:endParaRPr>
          </a:p>
        </p:txBody>
      </p:sp>
      <p:pic>
        <p:nvPicPr>
          <p:cNvPr id="26" name="图片 25">
            <a:extLst>
              <a:ext uri="{FF2B5EF4-FFF2-40B4-BE49-F238E27FC236}">
                <a16:creationId xmlns:a16="http://schemas.microsoft.com/office/drawing/2014/main" xmlns="" id="{1199142D-0594-4BD1-AE3D-644AE994A7D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16914" y="2564512"/>
            <a:ext cx="4818743" cy="361405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750"/>
                                        <p:tgtEl>
                                          <p:spTgt spid="2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75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750"/>
                                        <p:tgtEl>
                                          <p:spTgt spid="23"/>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750"/>
                                        <p:tgtEl>
                                          <p:spTgt spid="2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3" name="文本框 1">
            <a:extLst>
              <a:ext uri="{FF2B5EF4-FFF2-40B4-BE49-F238E27FC236}">
                <a16:creationId xmlns:a16="http://schemas.microsoft.com/office/drawing/2014/main" xmlns="" id="{B8AF0CAC-74EC-441C-A7F9-92AAEA112C2B}"/>
              </a:ext>
            </a:extLst>
          </p:cNvPr>
          <p:cNvSpPr txBox="1"/>
          <p:nvPr/>
        </p:nvSpPr>
        <p:spPr>
          <a:xfrm>
            <a:off x="4531677" y="624568"/>
            <a:ext cx="312864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spc="225" dirty="0">
                <a:solidFill>
                  <a:srgbClr val="DB2947"/>
                </a:solidFill>
                <a:cs typeface="+mn-ea"/>
                <a:sym typeface="+mn-lt"/>
              </a:rPr>
              <a:t>输入你的标题内容</a:t>
            </a:r>
          </a:p>
        </p:txBody>
      </p:sp>
      <p:pic>
        <p:nvPicPr>
          <p:cNvPr id="14" name="图片 13">
            <a:extLst>
              <a:ext uri="{FF2B5EF4-FFF2-40B4-BE49-F238E27FC236}">
                <a16:creationId xmlns:a16="http://schemas.microsoft.com/office/drawing/2014/main" xmlns="" id="{0FAB15E9-DA24-4CB4-A960-E877604AF0A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3171" y="14515"/>
            <a:ext cx="6119170" cy="6119170"/>
          </a:xfrm>
          <a:prstGeom prst="rect">
            <a:avLst/>
          </a:prstGeom>
        </p:spPr>
      </p:pic>
      <p:grpSp>
        <p:nvGrpSpPr>
          <p:cNvPr id="15" name="组合 14">
            <a:extLst>
              <a:ext uri="{FF2B5EF4-FFF2-40B4-BE49-F238E27FC236}">
                <a16:creationId xmlns:a16="http://schemas.microsoft.com/office/drawing/2014/main" xmlns="" id="{CCB844A5-A004-4C86-BCD6-3A62A226B22E}"/>
              </a:ext>
            </a:extLst>
          </p:cNvPr>
          <p:cNvGrpSpPr/>
          <p:nvPr/>
        </p:nvGrpSpPr>
        <p:grpSpPr>
          <a:xfrm>
            <a:off x="7579545" y="1873615"/>
            <a:ext cx="1492583" cy="3786957"/>
            <a:chOff x="-211" y="4184"/>
            <a:chExt cx="11544" cy="1103"/>
          </a:xfrm>
        </p:grpSpPr>
        <p:sp>
          <p:nvSpPr>
            <p:cNvPr id="16" name="文本框 15">
              <a:extLst>
                <a:ext uri="{FF2B5EF4-FFF2-40B4-BE49-F238E27FC236}">
                  <a16:creationId xmlns:a16="http://schemas.microsoft.com/office/drawing/2014/main" xmlns="" id="{19A38C92-E92F-4559-9F76-5F0794AFEDB9}"/>
                </a:ext>
              </a:extLst>
            </p:cNvPr>
            <p:cNvSpPr txBox="1"/>
            <p:nvPr/>
          </p:nvSpPr>
          <p:spPr>
            <a:xfrm>
              <a:off x="7048" y="4184"/>
              <a:ext cx="4285" cy="725"/>
            </a:xfrm>
            <a:prstGeom prst="rect">
              <a:avLst/>
            </a:prstGeom>
            <a:noFill/>
          </p:spPr>
          <p:txBody>
            <a:bodyPr vert="eaVert" wrap="square" rtlCol="0">
              <a:spAutoFit/>
            </a:bodyPr>
            <a:lstStyle/>
            <a:p>
              <a:pPr algn="l"/>
              <a:r>
                <a:rPr lang="zh-CN" altLang="en-US" sz="2400" b="1" dirty="0">
                  <a:solidFill>
                    <a:srgbClr val="D91F40"/>
                  </a:solidFill>
                  <a:cs typeface="+mn-ea"/>
                  <a:sym typeface="+mn-lt"/>
                </a:rPr>
                <a:t>添加标题</a:t>
              </a:r>
            </a:p>
          </p:txBody>
        </p:sp>
        <p:sp>
          <p:nvSpPr>
            <p:cNvPr id="17" name="文本框 16">
              <a:extLst>
                <a:ext uri="{FF2B5EF4-FFF2-40B4-BE49-F238E27FC236}">
                  <a16:creationId xmlns:a16="http://schemas.microsoft.com/office/drawing/2014/main" xmlns="" id="{7D872C04-7AB6-468D-BCDA-6CAFDAE62D4D}"/>
                </a:ext>
              </a:extLst>
            </p:cNvPr>
            <p:cNvSpPr txBox="1"/>
            <p:nvPr/>
          </p:nvSpPr>
          <p:spPr>
            <a:xfrm>
              <a:off x="-211" y="4184"/>
              <a:ext cx="8927" cy="1103"/>
            </a:xfrm>
            <a:prstGeom prst="rect">
              <a:avLst/>
            </a:prstGeom>
            <a:noFill/>
          </p:spPr>
          <p:txBody>
            <a:bodyPr vert="eaVert" wrap="square" rtlCol="0">
              <a:spAutoFit/>
            </a:bodyPr>
            <a:lstStyle/>
            <a:p>
              <a:pPr indent="0" algn="l">
                <a:lnSpc>
                  <a:spcPct val="150000"/>
                </a:lnSpc>
                <a:buClr>
                  <a:srgbClr val="DD325C"/>
                </a:buClr>
                <a:buFont typeface="Arial" panose="020B0604020202020204" pitchFamily="34" charset="0"/>
                <a:buNone/>
              </a:pPr>
              <a:r>
                <a:rPr lang="zh-CN" altLang="en-US" sz="1400" dirty="0">
                  <a:solidFill>
                    <a:srgbClr val="E3506F"/>
                  </a:solidFill>
                  <a:cs typeface="+mn-ea"/>
                  <a:sym typeface="+mn-lt"/>
                </a:rPr>
                <a:t>在这里输入你需要的文本内在这里输入你需要的文本内容在这里输入你需要的文本内容在这里输入你需要的文本内容</a:t>
              </a:r>
            </a:p>
          </p:txBody>
        </p:sp>
      </p:grpSp>
      <p:grpSp>
        <p:nvGrpSpPr>
          <p:cNvPr id="18" name="组合 17">
            <a:extLst>
              <a:ext uri="{FF2B5EF4-FFF2-40B4-BE49-F238E27FC236}">
                <a16:creationId xmlns:a16="http://schemas.microsoft.com/office/drawing/2014/main" xmlns="" id="{4F55B9EA-F1AA-4153-BF83-89410D77BE92}"/>
              </a:ext>
            </a:extLst>
          </p:cNvPr>
          <p:cNvGrpSpPr/>
          <p:nvPr/>
        </p:nvGrpSpPr>
        <p:grpSpPr>
          <a:xfrm>
            <a:off x="5731860" y="1873615"/>
            <a:ext cx="1492583" cy="3786957"/>
            <a:chOff x="-211" y="4184"/>
            <a:chExt cx="11544" cy="1103"/>
          </a:xfrm>
        </p:grpSpPr>
        <p:sp>
          <p:nvSpPr>
            <p:cNvPr id="19" name="文本框 18">
              <a:extLst>
                <a:ext uri="{FF2B5EF4-FFF2-40B4-BE49-F238E27FC236}">
                  <a16:creationId xmlns:a16="http://schemas.microsoft.com/office/drawing/2014/main" xmlns="" id="{C3F96ECC-695B-4314-8102-BA6F03633D20}"/>
                </a:ext>
              </a:extLst>
            </p:cNvPr>
            <p:cNvSpPr txBox="1"/>
            <p:nvPr/>
          </p:nvSpPr>
          <p:spPr>
            <a:xfrm>
              <a:off x="7048" y="4184"/>
              <a:ext cx="4285" cy="725"/>
            </a:xfrm>
            <a:prstGeom prst="rect">
              <a:avLst/>
            </a:prstGeom>
            <a:noFill/>
          </p:spPr>
          <p:txBody>
            <a:bodyPr vert="eaVert" wrap="square" rtlCol="0">
              <a:spAutoFit/>
            </a:bodyPr>
            <a:lstStyle/>
            <a:p>
              <a:pPr algn="l"/>
              <a:r>
                <a:rPr lang="zh-CN" altLang="en-US" sz="2400" b="1" dirty="0">
                  <a:solidFill>
                    <a:srgbClr val="D91F40"/>
                  </a:solidFill>
                  <a:cs typeface="+mn-ea"/>
                  <a:sym typeface="+mn-lt"/>
                </a:rPr>
                <a:t>添加标题</a:t>
              </a:r>
            </a:p>
          </p:txBody>
        </p:sp>
        <p:sp>
          <p:nvSpPr>
            <p:cNvPr id="20" name="文本框 19">
              <a:extLst>
                <a:ext uri="{FF2B5EF4-FFF2-40B4-BE49-F238E27FC236}">
                  <a16:creationId xmlns:a16="http://schemas.microsoft.com/office/drawing/2014/main" xmlns="" id="{4EB99AA9-B8B4-4EE6-AD95-55D15D80E1C0}"/>
                </a:ext>
              </a:extLst>
            </p:cNvPr>
            <p:cNvSpPr txBox="1"/>
            <p:nvPr/>
          </p:nvSpPr>
          <p:spPr>
            <a:xfrm>
              <a:off x="-211" y="4184"/>
              <a:ext cx="8927" cy="1103"/>
            </a:xfrm>
            <a:prstGeom prst="rect">
              <a:avLst/>
            </a:prstGeom>
            <a:noFill/>
          </p:spPr>
          <p:txBody>
            <a:bodyPr vert="eaVert" wrap="square" rtlCol="0">
              <a:spAutoFit/>
            </a:bodyPr>
            <a:lstStyle/>
            <a:p>
              <a:pPr indent="0" algn="l">
                <a:lnSpc>
                  <a:spcPct val="150000"/>
                </a:lnSpc>
                <a:buClr>
                  <a:srgbClr val="DD325C"/>
                </a:buClr>
                <a:buFont typeface="Arial" panose="020B0604020202020204" pitchFamily="34" charset="0"/>
                <a:buNone/>
              </a:pPr>
              <a:r>
                <a:rPr lang="zh-CN" altLang="en-US" sz="1400" dirty="0">
                  <a:solidFill>
                    <a:srgbClr val="E3506F"/>
                  </a:solidFill>
                  <a:cs typeface="+mn-ea"/>
                  <a:sym typeface="+mn-lt"/>
                </a:rPr>
                <a:t>在这里输入你需要的文本内在这里输入你需要的文本内容在这里输入你需要的文本内容在这里输入你需要的文本内容</a:t>
              </a:r>
            </a:p>
          </p:txBody>
        </p:sp>
      </p:grpSp>
      <p:grpSp>
        <p:nvGrpSpPr>
          <p:cNvPr id="21" name="组合 20">
            <a:extLst>
              <a:ext uri="{FF2B5EF4-FFF2-40B4-BE49-F238E27FC236}">
                <a16:creationId xmlns:a16="http://schemas.microsoft.com/office/drawing/2014/main" xmlns="" id="{2E602185-7CE1-4EED-9F86-8F79CC9FBECF}"/>
              </a:ext>
            </a:extLst>
          </p:cNvPr>
          <p:cNvGrpSpPr/>
          <p:nvPr/>
        </p:nvGrpSpPr>
        <p:grpSpPr>
          <a:xfrm>
            <a:off x="9427230" y="1873615"/>
            <a:ext cx="1492583" cy="3786957"/>
            <a:chOff x="-211" y="4184"/>
            <a:chExt cx="11544" cy="1103"/>
          </a:xfrm>
        </p:grpSpPr>
        <p:sp>
          <p:nvSpPr>
            <p:cNvPr id="22" name="文本框 21">
              <a:extLst>
                <a:ext uri="{FF2B5EF4-FFF2-40B4-BE49-F238E27FC236}">
                  <a16:creationId xmlns:a16="http://schemas.microsoft.com/office/drawing/2014/main" xmlns="" id="{710F14AB-9824-4D7F-8930-ED36333BE07F}"/>
                </a:ext>
              </a:extLst>
            </p:cNvPr>
            <p:cNvSpPr txBox="1"/>
            <p:nvPr/>
          </p:nvSpPr>
          <p:spPr>
            <a:xfrm>
              <a:off x="7048" y="4184"/>
              <a:ext cx="4285" cy="725"/>
            </a:xfrm>
            <a:prstGeom prst="rect">
              <a:avLst/>
            </a:prstGeom>
            <a:noFill/>
          </p:spPr>
          <p:txBody>
            <a:bodyPr vert="eaVert" wrap="square" rtlCol="0">
              <a:spAutoFit/>
            </a:bodyPr>
            <a:lstStyle/>
            <a:p>
              <a:pPr algn="l"/>
              <a:r>
                <a:rPr lang="zh-CN" altLang="en-US" sz="2400" b="1" dirty="0">
                  <a:solidFill>
                    <a:srgbClr val="D91F40"/>
                  </a:solidFill>
                  <a:cs typeface="+mn-ea"/>
                  <a:sym typeface="+mn-lt"/>
                </a:rPr>
                <a:t>添加标题</a:t>
              </a:r>
            </a:p>
          </p:txBody>
        </p:sp>
        <p:sp>
          <p:nvSpPr>
            <p:cNvPr id="23" name="文本框 22">
              <a:extLst>
                <a:ext uri="{FF2B5EF4-FFF2-40B4-BE49-F238E27FC236}">
                  <a16:creationId xmlns:a16="http://schemas.microsoft.com/office/drawing/2014/main" xmlns="" id="{724EDC37-2D06-42FA-8577-9A790CC41F8B}"/>
                </a:ext>
              </a:extLst>
            </p:cNvPr>
            <p:cNvSpPr txBox="1"/>
            <p:nvPr/>
          </p:nvSpPr>
          <p:spPr>
            <a:xfrm>
              <a:off x="-211" y="4184"/>
              <a:ext cx="8927" cy="1103"/>
            </a:xfrm>
            <a:prstGeom prst="rect">
              <a:avLst/>
            </a:prstGeom>
            <a:noFill/>
          </p:spPr>
          <p:txBody>
            <a:bodyPr vert="eaVert" wrap="square" rtlCol="0">
              <a:spAutoFit/>
            </a:bodyPr>
            <a:lstStyle/>
            <a:p>
              <a:pPr indent="0" algn="l">
                <a:lnSpc>
                  <a:spcPct val="150000"/>
                </a:lnSpc>
                <a:buClr>
                  <a:srgbClr val="DD325C"/>
                </a:buClr>
                <a:buFont typeface="Arial" panose="020B0604020202020204" pitchFamily="34" charset="0"/>
                <a:buNone/>
              </a:pPr>
              <a:r>
                <a:rPr lang="zh-CN" altLang="en-US" sz="1400" dirty="0">
                  <a:solidFill>
                    <a:srgbClr val="E3506F"/>
                  </a:solidFill>
                  <a:cs typeface="+mn-ea"/>
                  <a:sym typeface="+mn-lt"/>
                </a:rPr>
                <a:t>在这里输入你需要的文本内在这里输入你需要的文本内容在这里输入你需要的文本内容在这里输入你需要的文本内容</a:t>
              </a:r>
            </a:p>
          </p:txBody>
        </p:sp>
      </p:gr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BDDB6B23-6DED-4973-9060-4D4831F52D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grpSp>
        <p:nvGrpSpPr>
          <p:cNvPr id="10" name="组合 9">
            <a:extLst>
              <a:ext uri="{FF2B5EF4-FFF2-40B4-BE49-F238E27FC236}">
                <a16:creationId xmlns:a16="http://schemas.microsoft.com/office/drawing/2014/main" xmlns="" id="{72BA4CCC-65F6-4C29-8DD1-7851296A8FF5}"/>
              </a:ext>
            </a:extLst>
          </p:cNvPr>
          <p:cNvGrpSpPr/>
          <p:nvPr/>
        </p:nvGrpSpPr>
        <p:grpSpPr>
          <a:xfrm>
            <a:off x="1161144" y="2310674"/>
            <a:ext cx="5283108" cy="1954530"/>
            <a:chOff x="3964" y="4096"/>
            <a:chExt cx="5649" cy="3078"/>
          </a:xfrm>
        </p:grpSpPr>
        <p:sp>
          <p:nvSpPr>
            <p:cNvPr id="11" name="文本框 10">
              <a:extLst>
                <a:ext uri="{FF2B5EF4-FFF2-40B4-BE49-F238E27FC236}">
                  <a16:creationId xmlns:a16="http://schemas.microsoft.com/office/drawing/2014/main" xmlns="" id="{E7BA7DA8-C57F-4947-A9BB-6A70607E74B6}"/>
                </a:ext>
              </a:extLst>
            </p:cNvPr>
            <p:cNvSpPr txBox="1"/>
            <p:nvPr/>
          </p:nvSpPr>
          <p:spPr>
            <a:xfrm>
              <a:off x="4310" y="4096"/>
              <a:ext cx="4991" cy="1745"/>
            </a:xfrm>
            <a:prstGeom prst="rect">
              <a:avLst/>
            </a:prstGeom>
            <a:noFill/>
          </p:spPr>
          <p:txBody>
            <a:bodyPr wrap="square" rtlCol="0">
              <a:spAutoFit/>
            </a:bodyPr>
            <a:lstStyle/>
            <a:p>
              <a:pPr algn="ctr"/>
              <a:r>
                <a:rPr lang="en-US" altLang="zh-CN" sz="6600" dirty="0">
                  <a:solidFill>
                    <a:srgbClr val="D91F40"/>
                  </a:solidFill>
                  <a:cs typeface="+mn-ea"/>
                  <a:sym typeface="+mn-lt"/>
                </a:rPr>
                <a:t>PART  0</a:t>
              </a:r>
              <a:r>
                <a:rPr lang="en-US" altLang="zh-TW" sz="6600" dirty="0">
                  <a:solidFill>
                    <a:srgbClr val="D91F40"/>
                  </a:solidFill>
                  <a:cs typeface="+mn-ea"/>
                  <a:sym typeface="+mn-lt"/>
                </a:rPr>
                <a:t>4</a:t>
              </a:r>
              <a:endParaRPr lang="en-US" altLang="zh-CN" sz="6600" dirty="0">
                <a:solidFill>
                  <a:srgbClr val="D91F40"/>
                </a:solidFill>
                <a:cs typeface="+mn-ea"/>
                <a:sym typeface="+mn-lt"/>
              </a:endParaRPr>
            </a:p>
          </p:txBody>
        </p:sp>
        <p:sp>
          <p:nvSpPr>
            <p:cNvPr id="12" name="文本框 11">
              <a:extLst>
                <a:ext uri="{FF2B5EF4-FFF2-40B4-BE49-F238E27FC236}">
                  <a16:creationId xmlns:a16="http://schemas.microsoft.com/office/drawing/2014/main" xmlns="" id="{77CB5AF1-F2CE-478A-88C6-89085D6D520D}"/>
                </a:ext>
              </a:extLst>
            </p:cNvPr>
            <p:cNvSpPr txBox="1"/>
            <p:nvPr/>
          </p:nvSpPr>
          <p:spPr>
            <a:xfrm>
              <a:off x="3964" y="5865"/>
              <a:ext cx="5649" cy="1309"/>
            </a:xfrm>
            <a:prstGeom prst="rect">
              <a:avLst/>
            </a:prstGeom>
            <a:noFill/>
          </p:spPr>
          <p:txBody>
            <a:bodyPr wrap="square" rtlCol="0">
              <a:spAutoFit/>
            </a:bodyPr>
            <a:lstStyle/>
            <a:p>
              <a:pPr algn="ctr"/>
              <a:r>
                <a:rPr lang="zh-CN" altLang="en-US" sz="4800" dirty="0">
                  <a:solidFill>
                    <a:srgbClr val="D91F40"/>
                  </a:solidFill>
                  <a:cs typeface="+mn-ea"/>
                  <a:sym typeface="+mn-lt"/>
                </a:rPr>
                <a:t>输入你的标题内容</a:t>
              </a:r>
            </a:p>
          </p:txBody>
        </p:sp>
      </p:gr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8" name="文本框 1">
            <a:extLst>
              <a:ext uri="{FF2B5EF4-FFF2-40B4-BE49-F238E27FC236}">
                <a16:creationId xmlns:a16="http://schemas.microsoft.com/office/drawing/2014/main" xmlns="" id="{1F2AB2F0-686B-4B90-86F7-1D4BD136AE06}"/>
              </a:ext>
            </a:extLst>
          </p:cNvPr>
          <p:cNvSpPr txBox="1"/>
          <p:nvPr/>
        </p:nvSpPr>
        <p:spPr>
          <a:xfrm>
            <a:off x="4531677" y="624568"/>
            <a:ext cx="312864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spc="225" dirty="0">
                <a:solidFill>
                  <a:srgbClr val="DB2947"/>
                </a:solidFill>
                <a:cs typeface="+mn-ea"/>
                <a:sym typeface="+mn-lt"/>
              </a:rPr>
              <a:t>输入你的标题内容</a:t>
            </a:r>
          </a:p>
        </p:txBody>
      </p:sp>
      <p:pic>
        <p:nvPicPr>
          <p:cNvPr id="31" name="图片 30">
            <a:extLst>
              <a:ext uri="{FF2B5EF4-FFF2-40B4-BE49-F238E27FC236}">
                <a16:creationId xmlns:a16="http://schemas.microsoft.com/office/drawing/2014/main" xmlns="" id="{BC96B6CC-BE17-4BD7-9B96-D412EAADE63C}"/>
              </a:ext>
            </a:extLst>
          </p:cNvPr>
          <p:cNvPicPr/>
          <p:nvPr/>
        </p:nvPicPr>
        <p:blipFill>
          <a:blip r:embed="rId4" cstate="screen">
            <a:extLst>
              <a:ext uri="{28A0092B-C50C-407E-A947-70E740481C1C}">
                <a14:useLocalDpi xmlns:a14="http://schemas.microsoft.com/office/drawing/2010/main"/>
              </a:ext>
            </a:extLst>
          </a:blip>
          <a:srcRect/>
          <a:stretch/>
        </p:blipFill>
        <p:spPr>
          <a:xfrm flipH="1">
            <a:off x="635362" y="899886"/>
            <a:ext cx="5747478" cy="5747478"/>
          </a:xfrm>
          <a:prstGeom prst="rect">
            <a:avLst/>
          </a:prstGeom>
        </p:spPr>
      </p:pic>
      <p:grpSp>
        <p:nvGrpSpPr>
          <p:cNvPr id="32" name="组合 31">
            <a:extLst>
              <a:ext uri="{FF2B5EF4-FFF2-40B4-BE49-F238E27FC236}">
                <a16:creationId xmlns:a16="http://schemas.microsoft.com/office/drawing/2014/main" xmlns="" id="{55333DCD-0A14-4984-92C2-2910BB7570AB}"/>
              </a:ext>
            </a:extLst>
          </p:cNvPr>
          <p:cNvGrpSpPr/>
          <p:nvPr/>
        </p:nvGrpSpPr>
        <p:grpSpPr>
          <a:xfrm>
            <a:off x="6618514" y="1652724"/>
            <a:ext cx="4197350" cy="3990340"/>
            <a:chOff x="9566" y="2865"/>
            <a:chExt cx="6610" cy="6284"/>
          </a:xfrm>
        </p:grpSpPr>
        <p:grpSp>
          <p:nvGrpSpPr>
            <p:cNvPr id="33" name="组合 32">
              <a:extLst>
                <a:ext uri="{FF2B5EF4-FFF2-40B4-BE49-F238E27FC236}">
                  <a16:creationId xmlns:a16="http://schemas.microsoft.com/office/drawing/2014/main" xmlns="" id="{7FE9F634-E922-44A6-A07E-C5E856B2A5DE}"/>
                </a:ext>
              </a:extLst>
            </p:cNvPr>
            <p:cNvGrpSpPr/>
            <p:nvPr/>
          </p:nvGrpSpPr>
          <p:grpSpPr>
            <a:xfrm>
              <a:off x="9566" y="2865"/>
              <a:ext cx="6610" cy="2666"/>
              <a:chOff x="12047" y="6612"/>
              <a:chExt cx="6610" cy="2666"/>
            </a:xfrm>
          </p:grpSpPr>
          <p:sp>
            <p:nvSpPr>
              <p:cNvPr id="37" name="文本框 36">
                <a:extLst>
                  <a:ext uri="{FF2B5EF4-FFF2-40B4-BE49-F238E27FC236}">
                    <a16:creationId xmlns:a16="http://schemas.microsoft.com/office/drawing/2014/main" xmlns="" id="{54F37F8C-1050-4FAC-8779-EAA7537E249C}"/>
                  </a:ext>
                </a:extLst>
              </p:cNvPr>
              <p:cNvSpPr txBox="1"/>
              <p:nvPr/>
            </p:nvSpPr>
            <p:spPr>
              <a:xfrm>
                <a:off x="12071" y="6612"/>
                <a:ext cx="3132" cy="580"/>
              </a:xfrm>
              <a:prstGeom prst="rect">
                <a:avLst/>
              </a:prstGeom>
              <a:noFill/>
            </p:spPr>
            <p:txBody>
              <a:bodyPr wrap="square" rtlCol="0">
                <a:spAutoFit/>
              </a:bodyPr>
              <a:lstStyle/>
              <a:p>
                <a:pPr algn="l"/>
                <a:r>
                  <a:rPr lang="zh-CN" altLang="en-US" b="1" dirty="0">
                    <a:solidFill>
                      <a:srgbClr val="D91F40"/>
                    </a:solidFill>
                    <a:cs typeface="+mn-ea"/>
                    <a:sym typeface="+mn-lt"/>
                  </a:rPr>
                  <a:t>添加标题</a:t>
                </a:r>
              </a:p>
            </p:txBody>
          </p:sp>
          <p:sp>
            <p:nvSpPr>
              <p:cNvPr id="38" name="文本框 37">
                <a:extLst>
                  <a:ext uri="{FF2B5EF4-FFF2-40B4-BE49-F238E27FC236}">
                    <a16:creationId xmlns:a16="http://schemas.microsoft.com/office/drawing/2014/main" xmlns="" id="{D2976539-DEEE-4C8E-9410-E420FAFEDB7E}"/>
                  </a:ext>
                </a:extLst>
              </p:cNvPr>
              <p:cNvSpPr txBox="1"/>
              <p:nvPr/>
            </p:nvSpPr>
            <p:spPr>
              <a:xfrm>
                <a:off x="12047" y="7099"/>
                <a:ext cx="6610" cy="2179"/>
              </a:xfrm>
              <a:prstGeom prst="rect">
                <a:avLst/>
              </a:prstGeom>
              <a:noFill/>
            </p:spPr>
            <p:txBody>
              <a:bodyPr wrap="square" rtlCol="0">
                <a:spAutoFit/>
              </a:bodyPr>
              <a:lstStyle/>
              <a:p>
                <a:pPr indent="0" algn="l">
                  <a:lnSpc>
                    <a:spcPct val="150000"/>
                  </a:lnSpc>
                  <a:buClr>
                    <a:srgbClr val="DD325C"/>
                  </a:buClr>
                  <a:buFont typeface="Arial" panose="020B0604020202020204" pitchFamily="34" charset="0"/>
                  <a:buNone/>
                </a:pPr>
                <a:r>
                  <a:rPr lang="zh-CN" altLang="en-US" sz="1400" dirty="0">
                    <a:solidFill>
                      <a:srgbClr val="E3506F"/>
                    </a:solidFill>
                    <a:cs typeface="+mn-ea"/>
                    <a:sym typeface="+mn-lt"/>
                  </a:rPr>
                  <a:t>在这里输入你需要的文本内在这里输入你需要的文本内容在这里输入你需要的文本内容在这里输入你需要的文本内在这里输入你需要的文本内容在这里输入你需要的文本内容</a:t>
                </a:r>
              </a:p>
            </p:txBody>
          </p:sp>
        </p:grpSp>
        <p:grpSp>
          <p:nvGrpSpPr>
            <p:cNvPr id="34" name="组合 33">
              <a:extLst>
                <a:ext uri="{FF2B5EF4-FFF2-40B4-BE49-F238E27FC236}">
                  <a16:creationId xmlns:a16="http://schemas.microsoft.com/office/drawing/2014/main" xmlns="" id="{6CC99D30-22D8-40B6-98AC-7D006A048D8A}"/>
                </a:ext>
              </a:extLst>
            </p:cNvPr>
            <p:cNvGrpSpPr/>
            <p:nvPr/>
          </p:nvGrpSpPr>
          <p:grpSpPr>
            <a:xfrm>
              <a:off x="9566" y="6483"/>
              <a:ext cx="6610" cy="2666"/>
              <a:chOff x="12047" y="6612"/>
              <a:chExt cx="6610" cy="2666"/>
            </a:xfrm>
          </p:grpSpPr>
          <p:sp>
            <p:nvSpPr>
              <p:cNvPr id="35" name="文本框 34">
                <a:extLst>
                  <a:ext uri="{FF2B5EF4-FFF2-40B4-BE49-F238E27FC236}">
                    <a16:creationId xmlns:a16="http://schemas.microsoft.com/office/drawing/2014/main" xmlns="" id="{7E547684-8EBF-4AEC-983C-1F6A2C90473A}"/>
                  </a:ext>
                </a:extLst>
              </p:cNvPr>
              <p:cNvSpPr txBox="1"/>
              <p:nvPr/>
            </p:nvSpPr>
            <p:spPr>
              <a:xfrm>
                <a:off x="12071" y="6612"/>
                <a:ext cx="3132" cy="580"/>
              </a:xfrm>
              <a:prstGeom prst="rect">
                <a:avLst/>
              </a:prstGeom>
              <a:noFill/>
            </p:spPr>
            <p:txBody>
              <a:bodyPr wrap="square" rtlCol="0">
                <a:spAutoFit/>
              </a:bodyPr>
              <a:lstStyle/>
              <a:p>
                <a:pPr algn="l"/>
                <a:r>
                  <a:rPr lang="zh-CN" altLang="en-US" b="1" dirty="0">
                    <a:solidFill>
                      <a:srgbClr val="D91F40"/>
                    </a:solidFill>
                    <a:cs typeface="+mn-ea"/>
                    <a:sym typeface="+mn-lt"/>
                  </a:rPr>
                  <a:t>添加标题</a:t>
                </a:r>
              </a:p>
            </p:txBody>
          </p:sp>
          <p:sp>
            <p:nvSpPr>
              <p:cNvPr id="36" name="文本框 35">
                <a:extLst>
                  <a:ext uri="{FF2B5EF4-FFF2-40B4-BE49-F238E27FC236}">
                    <a16:creationId xmlns:a16="http://schemas.microsoft.com/office/drawing/2014/main" xmlns="" id="{5E32AFDD-B31F-466A-BE4E-04499FFC14C2}"/>
                  </a:ext>
                </a:extLst>
              </p:cNvPr>
              <p:cNvSpPr txBox="1"/>
              <p:nvPr/>
            </p:nvSpPr>
            <p:spPr>
              <a:xfrm>
                <a:off x="12047" y="7099"/>
                <a:ext cx="6610" cy="2179"/>
              </a:xfrm>
              <a:prstGeom prst="rect">
                <a:avLst/>
              </a:prstGeom>
              <a:noFill/>
            </p:spPr>
            <p:txBody>
              <a:bodyPr wrap="square" rtlCol="0">
                <a:spAutoFit/>
              </a:bodyPr>
              <a:lstStyle/>
              <a:p>
                <a:pPr indent="0" algn="l">
                  <a:lnSpc>
                    <a:spcPct val="150000"/>
                  </a:lnSpc>
                  <a:buClr>
                    <a:srgbClr val="DD325C"/>
                  </a:buClr>
                  <a:buFont typeface="Arial" panose="020B0604020202020204" pitchFamily="34" charset="0"/>
                  <a:buNone/>
                </a:pPr>
                <a:r>
                  <a:rPr lang="zh-CN" altLang="en-US" sz="1400" dirty="0">
                    <a:solidFill>
                      <a:srgbClr val="E3506F"/>
                    </a:solidFill>
                    <a:cs typeface="+mn-ea"/>
                    <a:sym typeface="+mn-lt"/>
                  </a:rPr>
                  <a:t>在这里输入你需要的文本内在这里输入你需要的文本内容在这里输入你需要的文本内容在这里输入你需要的文本内在这里输入你需要的文本内容在这里输入你需要的文本内容</a:t>
                </a:r>
              </a:p>
            </p:txBody>
          </p:sp>
        </p:grpSp>
      </p:gr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1" name="文本框 1">
            <a:extLst>
              <a:ext uri="{FF2B5EF4-FFF2-40B4-BE49-F238E27FC236}">
                <a16:creationId xmlns:a16="http://schemas.microsoft.com/office/drawing/2014/main" xmlns="" id="{E8ECF4C3-8DF5-4D7F-8902-25AA0835E14E}"/>
              </a:ext>
            </a:extLst>
          </p:cNvPr>
          <p:cNvSpPr txBox="1"/>
          <p:nvPr/>
        </p:nvSpPr>
        <p:spPr>
          <a:xfrm>
            <a:off x="4531677" y="624568"/>
            <a:ext cx="312864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spc="225" dirty="0">
                <a:solidFill>
                  <a:srgbClr val="DB2947"/>
                </a:solidFill>
                <a:cs typeface="+mn-ea"/>
                <a:sym typeface="+mn-lt"/>
              </a:rPr>
              <a:t>输入你的标题内容</a:t>
            </a:r>
          </a:p>
        </p:txBody>
      </p:sp>
      <p:pic>
        <p:nvPicPr>
          <p:cNvPr id="12" name="图片 11">
            <a:extLst>
              <a:ext uri="{FF2B5EF4-FFF2-40B4-BE49-F238E27FC236}">
                <a16:creationId xmlns:a16="http://schemas.microsoft.com/office/drawing/2014/main" xmlns="" id="{8894E8CB-F2C4-454B-9D12-8B761432049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871401" y="1016001"/>
            <a:ext cx="5158918" cy="5158918"/>
          </a:xfrm>
          <a:prstGeom prst="rect">
            <a:avLst/>
          </a:prstGeom>
        </p:spPr>
      </p:pic>
      <p:grpSp>
        <p:nvGrpSpPr>
          <p:cNvPr id="13" name="组合 12">
            <a:extLst>
              <a:ext uri="{FF2B5EF4-FFF2-40B4-BE49-F238E27FC236}">
                <a16:creationId xmlns:a16="http://schemas.microsoft.com/office/drawing/2014/main" xmlns="" id="{BA3C1FB3-D81C-4818-856B-F74B707CEB71}"/>
              </a:ext>
            </a:extLst>
          </p:cNvPr>
          <p:cNvGrpSpPr/>
          <p:nvPr/>
        </p:nvGrpSpPr>
        <p:grpSpPr>
          <a:xfrm>
            <a:off x="5404757" y="2083522"/>
            <a:ext cx="5368290" cy="3215574"/>
            <a:chOff x="3754070" y="1862696"/>
            <a:chExt cx="4706555" cy="3415004"/>
          </a:xfrm>
        </p:grpSpPr>
        <p:grpSp>
          <p:nvGrpSpPr>
            <p:cNvPr id="14" name="组合 13">
              <a:extLst>
                <a:ext uri="{FF2B5EF4-FFF2-40B4-BE49-F238E27FC236}">
                  <a16:creationId xmlns:a16="http://schemas.microsoft.com/office/drawing/2014/main" xmlns="" id="{6525B076-2BAD-457C-B4A6-F7EFB13AB1B9}"/>
                </a:ext>
              </a:extLst>
            </p:cNvPr>
            <p:cNvGrpSpPr/>
            <p:nvPr/>
          </p:nvGrpSpPr>
          <p:grpSpPr>
            <a:xfrm>
              <a:off x="3754070" y="1862696"/>
              <a:ext cx="4706555" cy="3415004"/>
              <a:chOff x="3742723" y="1955987"/>
              <a:chExt cx="4706555" cy="3415004"/>
            </a:xfrm>
          </p:grpSpPr>
          <p:sp>
            <p:nvSpPr>
              <p:cNvPr id="17" name="矩形: 圆角 16">
                <a:extLst>
                  <a:ext uri="{FF2B5EF4-FFF2-40B4-BE49-F238E27FC236}">
                    <a16:creationId xmlns:a16="http://schemas.microsoft.com/office/drawing/2014/main" xmlns="" id="{A9A83D90-573E-4875-BDA8-6992F7BA6001}"/>
                  </a:ext>
                </a:extLst>
              </p:cNvPr>
              <p:cNvSpPr/>
              <p:nvPr/>
            </p:nvSpPr>
            <p:spPr>
              <a:xfrm>
                <a:off x="3742723" y="1955987"/>
                <a:ext cx="4706555" cy="3415004"/>
              </a:xfrm>
              <a:prstGeom prst="roundRect">
                <a:avLst>
                  <a:gd name="adj" fmla="val 25543"/>
                </a:avLst>
              </a:prstGeom>
              <a:noFill/>
              <a:ln w="57150">
                <a:solidFill>
                  <a:srgbClr val="F25C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矩形: 圆角 17">
                <a:extLst>
                  <a:ext uri="{FF2B5EF4-FFF2-40B4-BE49-F238E27FC236}">
                    <a16:creationId xmlns:a16="http://schemas.microsoft.com/office/drawing/2014/main" xmlns="" id="{5B5088EB-CC7B-4F97-B162-C0BA23205494}"/>
                  </a:ext>
                </a:extLst>
              </p:cNvPr>
              <p:cNvSpPr/>
              <p:nvPr/>
            </p:nvSpPr>
            <p:spPr>
              <a:xfrm>
                <a:off x="4007020" y="2218541"/>
                <a:ext cx="4177960" cy="2936593"/>
              </a:xfrm>
              <a:prstGeom prst="roundRect">
                <a:avLst>
                  <a:gd name="adj" fmla="val 20491"/>
                </a:avLst>
              </a:prstGeom>
              <a:solidFill>
                <a:srgbClr val="FAD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文本框 14">
              <a:extLst>
                <a:ext uri="{FF2B5EF4-FFF2-40B4-BE49-F238E27FC236}">
                  <a16:creationId xmlns:a16="http://schemas.microsoft.com/office/drawing/2014/main" xmlns="" id="{71338A74-AFEC-4CB0-965E-94D79605CCF0}"/>
                </a:ext>
              </a:extLst>
            </p:cNvPr>
            <p:cNvSpPr txBox="1"/>
            <p:nvPr/>
          </p:nvSpPr>
          <p:spPr>
            <a:xfrm>
              <a:off x="5362113" y="2353108"/>
              <a:ext cx="1467775" cy="470129"/>
            </a:xfrm>
            <a:prstGeom prst="roundRect">
              <a:avLst/>
            </a:prstGeom>
            <a:solidFill>
              <a:srgbClr val="F25C6E"/>
            </a:solidFill>
          </p:spPr>
          <p:txBody>
            <a:bodyPr wrap="square" rtlCol="0">
              <a:spAutoFit/>
            </a:bodyPr>
            <a:lstStyle/>
            <a:p>
              <a:pPr algn="dist"/>
              <a:r>
                <a:rPr lang="zh-CN" altLang="en-US" sz="2000" b="1" dirty="0">
                  <a:solidFill>
                    <a:schemeClr val="bg1"/>
                  </a:solidFill>
                  <a:cs typeface="+mn-ea"/>
                  <a:sym typeface="+mn-lt"/>
                </a:rPr>
                <a:t>添加标题</a:t>
              </a:r>
            </a:p>
          </p:txBody>
        </p:sp>
        <p:sp>
          <p:nvSpPr>
            <p:cNvPr id="16" name="文本框 15">
              <a:extLst>
                <a:ext uri="{FF2B5EF4-FFF2-40B4-BE49-F238E27FC236}">
                  <a16:creationId xmlns:a16="http://schemas.microsoft.com/office/drawing/2014/main" xmlns="" id="{4DD661CE-0348-4C04-B2E8-CCD605702405}"/>
                </a:ext>
              </a:extLst>
            </p:cNvPr>
            <p:cNvSpPr txBox="1"/>
            <p:nvPr/>
          </p:nvSpPr>
          <p:spPr>
            <a:xfrm>
              <a:off x="4134812" y="2939700"/>
              <a:ext cx="3922376" cy="1773787"/>
            </a:xfrm>
            <a:prstGeom prst="rect">
              <a:avLst/>
            </a:prstGeom>
            <a:noFill/>
          </p:spPr>
          <p:txBody>
            <a:bodyPr wrap="square" rtlCol="0">
              <a:spAutoFit/>
            </a:bodyPr>
            <a:lstStyle/>
            <a:p>
              <a:pPr fontAlgn="auto">
                <a:lnSpc>
                  <a:spcPct val="150000"/>
                </a:lnSpc>
              </a:pPr>
              <a:r>
                <a:rPr lang="zh-CN" altLang="en-US" sz="1400" dirty="0">
                  <a:solidFill>
                    <a:srgbClr val="E3506F"/>
                  </a:solidFill>
                  <a:cs typeface="+mn-ea"/>
                  <a:sym typeface="+mn-lt"/>
                </a:rPr>
                <a:t>在这里输入你需要的文本内容在这里输入你需要的文本内容在这里输入你需要的文本内容在这里输入你需要的文本内容在这里输入你需要的文本内容在这里输入你需要的文本内容在这里输入你需要的文本内容在这里输入你需要的文本内容在这里输入你需要的文本内容在这里</a:t>
              </a:r>
            </a:p>
          </p:txBody>
        </p:sp>
      </p:gr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7" name="文本框 1">
            <a:extLst>
              <a:ext uri="{FF2B5EF4-FFF2-40B4-BE49-F238E27FC236}">
                <a16:creationId xmlns:a16="http://schemas.microsoft.com/office/drawing/2014/main" xmlns="" id="{68EF265C-B5BD-4BFA-9644-60D5C179B724}"/>
              </a:ext>
            </a:extLst>
          </p:cNvPr>
          <p:cNvSpPr txBox="1"/>
          <p:nvPr/>
        </p:nvSpPr>
        <p:spPr>
          <a:xfrm>
            <a:off x="4531677" y="624568"/>
            <a:ext cx="312864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spc="225" dirty="0">
                <a:solidFill>
                  <a:srgbClr val="DB2947"/>
                </a:solidFill>
                <a:cs typeface="+mn-ea"/>
                <a:sym typeface="+mn-lt"/>
              </a:rPr>
              <a:t>输入你的标题内容</a:t>
            </a:r>
          </a:p>
        </p:txBody>
      </p:sp>
      <p:sp>
        <p:nvSpPr>
          <p:cNvPr id="18" name="矩形 17">
            <a:extLst>
              <a:ext uri="{FF2B5EF4-FFF2-40B4-BE49-F238E27FC236}">
                <a16:creationId xmlns:a16="http://schemas.microsoft.com/office/drawing/2014/main" xmlns="" id="{44761033-FEC4-482B-A292-8BB1F13EAF7A}"/>
              </a:ext>
            </a:extLst>
          </p:cNvPr>
          <p:cNvSpPr/>
          <p:nvPr/>
        </p:nvSpPr>
        <p:spPr>
          <a:xfrm>
            <a:off x="5686964" y="1440977"/>
            <a:ext cx="5037220" cy="1909011"/>
          </a:xfrm>
          <a:prstGeom prst="rect">
            <a:avLst/>
          </a:prstGeom>
          <a:solidFill>
            <a:srgbClr val="F25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cs typeface="+mn-ea"/>
              <a:sym typeface="+mn-lt"/>
            </a:endParaRPr>
          </a:p>
        </p:txBody>
      </p:sp>
      <p:grpSp>
        <p:nvGrpSpPr>
          <p:cNvPr id="19" name="组合 18">
            <a:extLst>
              <a:ext uri="{FF2B5EF4-FFF2-40B4-BE49-F238E27FC236}">
                <a16:creationId xmlns:a16="http://schemas.microsoft.com/office/drawing/2014/main" xmlns="" id="{66614170-723D-42EC-AFE7-46A5902573B8}"/>
              </a:ext>
            </a:extLst>
          </p:cNvPr>
          <p:cNvGrpSpPr/>
          <p:nvPr/>
        </p:nvGrpSpPr>
        <p:grpSpPr>
          <a:xfrm>
            <a:off x="5951491" y="1549128"/>
            <a:ext cx="4462780" cy="4149090"/>
            <a:chOff x="9921" y="2691"/>
            <a:chExt cx="7028" cy="6534"/>
          </a:xfrm>
        </p:grpSpPr>
        <p:grpSp>
          <p:nvGrpSpPr>
            <p:cNvPr id="20" name="组合 19">
              <a:extLst>
                <a:ext uri="{FF2B5EF4-FFF2-40B4-BE49-F238E27FC236}">
                  <a16:creationId xmlns:a16="http://schemas.microsoft.com/office/drawing/2014/main" xmlns="" id="{56CFD08F-7A89-406B-B02F-A390F8AA215B}"/>
                </a:ext>
              </a:extLst>
            </p:cNvPr>
            <p:cNvGrpSpPr/>
            <p:nvPr/>
          </p:nvGrpSpPr>
          <p:grpSpPr>
            <a:xfrm>
              <a:off x="9987" y="2691"/>
              <a:ext cx="6962" cy="2666"/>
              <a:chOff x="12047" y="6612"/>
              <a:chExt cx="6962" cy="2666"/>
            </a:xfrm>
          </p:grpSpPr>
          <p:sp>
            <p:nvSpPr>
              <p:cNvPr id="30" name="文本框 29">
                <a:extLst>
                  <a:ext uri="{FF2B5EF4-FFF2-40B4-BE49-F238E27FC236}">
                    <a16:creationId xmlns:a16="http://schemas.microsoft.com/office/drawing/2014/main" xmlns="" id="{45ECC936-0A4D-419D-902B-589204BF5EE6}"/>
                  </a:ext>
                </a:extLst>
              </p:cNvPr>
              <p:cNvSpPr txBox="1"/>
              <p:nvPr/>
            </p:nvSpPr>
            <p:spPr>
              <a:xfrm>
                <a:off x="12071" y="6612"/>
                <a:ext cx="3132" cy="580"/>
              </a:xfrm>
              <a:prstGeom prst="rect">
                <a:avLst/>
              </a:prstGeom>
              <a:noFill/>
            </p:spPr>
            <p:txBody>
              <a:bodyPr wrap="square" rtlCol="0">
                <a:spAutoFit/>
              </a:bodyPr>
              <a:lstStyle/>
              <a:p>
                <a:pPr algn="l"/>
                <a:r>
                  <a:rPr lang="zh-CN" altLang="en-US" b="1" dirty="0">
                    <a:solidFill>
                      <a:schemeClr val="bg1"/>
                    </a:solidFill>
                    <a:cs typeface="+mn-ea"/>
                    <a:sym typeface="+mn-lt"/>
                  </a:rPr>
                  <a:t>添加标题</a:t>
                </a:r>
              </a:p>
            </p:txBody>
          </p:sp>
          <p:sp>
            <p:nvSpPr>
              <p:cNvPr id="31" name="文本框 30">
                <a:extLst>
                  <a:ext uri="{FF2B5EF4-FFF2-40B4-BE49-F238E27FC236}">
                    <a16:creationId xmlns:a16="http://schemas.microsoft.com/office/drawing/2014/main" xmlns="" id="{76560074-EBA3-451F-BC98-C596B79481CB}"/>
                  </a:ext>
                </a:extLst>
              </p:cNvPr>
              <p:cNvSpPr txBox="1"/>
              <p:nvPr/>
            </p:nvSpPr>
            <p:spPr>
              <a:xfrm>
                <a:off x="12047" y="7099"/>
                <a:ext cx="6962" cy="2179"/>
              </a:xfrm>
              <a:prstGeom prst="rect">
                <a:avLst/>
              </a:prstGeom>
              <a:noFill/>
            </p:spPr>
            <p:txBody>
              <a:bodyPr wrap="square" rtlCol="0">
                <a:spAutoFit/>
              </a:bodyPr>
              <a:lstStyle/>
              <a:p>
                <a:pPr indent="0" algn="l">
                  <a:lnSpc>
                    <a:spcPct val="150000"/>
                  </a:lnSpc>
                  <a:buClr>
                    <a:srgbClr val="DD325C"/>
                  </a:buClr>
                  <a:buFont typeface="Arial" panose="020B0604020202020204" pitchFamily="34" charset="0"/>
                  <a:buNone/>
                </a:pPr>
                <a:r>
                  <a:rPr lang="zh-CN" altLang="en-US" sz="1400" dirty="0">
                    <a:solidFill>
                      <a:schemeClr val="bg1"/>
                    </a:solidFill>
                    <a:cs typeface="+mn-ea"/>
                    <a:sym typeface="+mn-lt"/>
                  </a:rPr>
                  <a:t>在这里输入你需要的文本内在这里输入你需要的文本内容在这里输入你需要的文本内容在这里输入你需要的文本内在这里输入你需要的文本内容在这里输入你需要的文本内容</a:t>
                </a:r>
              </a:p>
            </p:txBody>
          </p:sp>
        </p:grpSp>
        <p:grpSp>
          <p:nvGrpSpPr>
            <p:cNvPr id="23" name="组合 22">
              <a:extLst>
                <a:ext uri="{FF2B5EF4-FFF2-40B4-BE49-F238E27FC236}">
                  <a16:creationId xmlns:a16="http://schemas.microsoft.com/office/drawing/2014/main" xmlns="" id="{58713C3A-EA07-4F12-9D8F-EE741D2DEFA1}"/>
                </a:ext>
              </a:extLst>
            </p:cNvPr>
            <p:cNvGrpSpPr/>
            <p:nvPr/>
          </p:nvGrpSpPr>
          <p:grpSpPr>
            <a:xfrm>
              <a:off x="9921" y="6014"/>
              <a:ext cx="6971" cy="1449"/>
              <a:chOff x="11152" y="3198"/>
              <a:chExt cx="6971" cy="1449"/>
            </a:xfrm>
          </p:grpSpPr>
          <p:sp>
            <p:nvSpPr>
              <p:cNvPr id="27" name="文本框 26">
                <a:extLst>
                  <a:ext uri="{FF2B5EF4-FFF2-40B4-BE49-F238E27FC236}">
                    <a16:creationId xmlns:a16="http://schemas.microsoft.com/office/drawing/2014/main" xmlns="" id="{CC7945CA-7B90-4107-8A82-8DB4CED2E543}"/>
                  </a:ext>
                </a:extLst>
              </p:cNvPr>
              <p:cNvSpPr txBox="1"/>
              <p:nvPr/>
            </p:nvSpPr>
            <p:spPr>
              <a:xfrm>
                <a:off x="11216" y="3198"/>
                <a:ext cx="3928" cy="531"/>
              </a:xfrm>
              <a:prstGeom prst="rect">
                <a:avLst/>
              </a:prstGeom>
              <a:noFill/>
            </p:spPr>
            <p:txBody>
              <a:bodyPr wrap="square" rtlCol="0">
                <a:spAutoFit/>
              </a:bodyPr>
              <a:lstStyle/>
              <a:p>
                <a:pPr algn="l"/>
                <a:r>
                  <a:rPr lang="zh-CN" altLang="en-US" sz="1600" b="1" dirty="0">
                    <a:solidFill>
                      <a:srgbClr val="D91F40"/>
                    </a:solidFill>
                    <a:cs typeface="+mn-ea"/>
                    <a:sym typeface="+mn-lt"/>
                  </a:rPr>
                  <a:t>添加标题</a:t>
                </a:r>
              </a:p>
            </p:txBody>
          </p:sp>
          <p:sp>
            <p:nvSpPr>
              <p:cNvPr id="28" name="文本框 27">
                <a:extLst>
                  <a:ext uri="{FF2B5EF4-FFF2-40B4-BE49-F238E27FC236}">
                    <a16:creationId xmlns:a16="http://schemas.microsoft.com/office/drawing/2014/main" xmlns="" id="{2C43C227-2551-4CCF-BF6D-BEB1B3194697}"/>
                  </a:ext>
                </a:extLst>
              </p:cNvPr>
              <p:cNvSpPr txBox="1"/>
              <p:nvPr/>
            </p:nvSpPr>
            <p:spPr>
              <a:xfrm>
                <a:off x="11152" y="3681"/>
                <a:ext cx="6971" cy="966"/>
              </a:xfrm>
              <a:prstGeom prst="rect">
                <a:avLst/>
              </a:prstGeom>
              <a:noFill/>
            </p:spPr>
            <p:txBody>
              <a:bodyPr wrap="square" rtlCol="0">
                <a:spAutoFit/>
              </a:bodyPr>
              <a:lstStyle/>
              <a:p>
                <a:pPr indent="0" algn="l">
                  <a:lnSpc>
                    <a:spcPct val="150000"/>
                  </a:lnSpc>
                  <a:buClr>
                    <a:srgbClr val="DD325C"/>
                  </a:buClr>
                  <a:buFont typeface="Arial" panose="020B0604020202020204" pitchFamily="34" charset="0"/>
                  <a:buNone/>
                </a:pPr>
                <a:r>
                  <a:rPr lang="zh-CN" altLang="en-US" sz="1200" dirty="0">
                    <a:solidFill>
                      <a:srgbClr val="E3506F"/>
                    </a:solidFill>
                    <a:cs typeface="+mn-ea"/>
                    <a:sym typeface="+mn-lt"/>
                  </a:rPr>
                  <a:t>在这里输入你需要的文本内在这里输入你需要的文本内容在这里输入你需要的文本内容</a:t>
                </a:r>
              </a:p>
            </p:txBody>
          </p:sp>
        </p:grpSp>
        <p:grpSp>
          <p:nvGrpSpPr>
            <p:cNvPr id="24" name="组合 23">
              <a:extLst>
                <a:ext uri="{FF2B5EF4-FFF2-40B4-BE49-F238E27FC236}">
                  <a16:creationId xmlns:a16="http://schemas.microsoft.com/office/drawing/2014/main" xmlns="" id="{EC0B9999-CFA7-4127-9983-65E74A6A6709}"/>
                </a:ext>
              </a:extLst>
            </p:cNvPr>
            <p:cNvGrpSpPr/>
            <p:nvPr/>
          </p:nvGrpSpPr>
          <p:grpSpPr>
            <a:xfrm>
              <a:off x="9923" y="7776"/>
              <a:ext cx="6971" cy="1449"/>
              <a:chOff x="11152" y="3198"/>
              <a:chExt cx="6971" cy="1449"/>
            </a:xfrm>
          </p:grpSpPr>
          <p:sp>
            <p:nvSpPr>
              <p:cNvPr id="25" name="文本框 24">
                <a:extLst>
                  <a:ext uri="{FF2B5EF4-FFF2-40B4-BE49-F238E27FC236}">
                    <a16:creationId xmlns:a16="http://schemas.microsoft.com/office/drawing/2014/main" xmlns="" id="{CBB1AC51-5DFC-4876-9764-0FD111C0C91A}"/>
                  </a:ext>
                </a:extLst>
              </p:cNvPr>
              <p:cNvSpPr txBox="1"/>
              <p:nvPr/>
            </p:nvSpPr>
            <p:spPr>
              <a:xfrm>
                <a:off x="11216" y="3198"/>
                <a:ext cx="3928" cy="531"/>
              </a:xfrm>
              <a:prstGeom prst="rect">
                <a:avLst/>
              </a:prstGeom>
              <a:noFill/>
            </p:spPr>
            <p:txBody>
              <a:bodyPr wrap="square" rtlCol="0">
                <a:spAutoFit/>
              </a:bodyPr>
              <a:lstStyle/>
              <a:p>
                <a:pPr algn="l"/>
                <a:r>
                  <a:rPr lang="zh-CN" altLang="en-US" sz="1600" b="1" dirty="0">
                    <a:solidFill>
                      <a:srgbClr val="D91F40"/>
                    </a:solidFill>
                    <a:cs typeface="+mn-ea"/>
                    <a:sym typeface="+mn-lt"/>
                  </a:rPr>
                  <a:t>添加标题</a:t>
                </a:r>
              </a:p>
            </p:txBody>
          </p:sp>
          <p:sp>
            <p:nvSpPr>
              <p:cNvPr id="26" name="文本框 25">
                <a:extLst>
                  <a:ext uri="{FF2B5EF4-FFF2-40B4-BE49-F238E27FC236}">
                    <a16:creationId xmlns:a16="http://schemas.microsoft.com/office/drawing/2014/main" xmlns="" id="{7190D8F6-0248-4B33-9DB8-B40F1EFF4DB6}"/>
                  </a:ext>
                </a:extLst>
              </p:cNvPr>
              <p:cNvSpPr txBox="1"/>
              <p:nvPr/>
            </p:nvSpPr>
            <p:spPr>
              <a:xfrm>
                <a:off x="11152" y="3681"/>
                <a:ext cx="6971" cy="966"/>
              </a:xfrm>
              <a:prstGeom prst="rect">
                <a:avLst/>
              </a:prstGeom>
              <a:noFill/>
            </p:spPr>
            <p:txBody>
              <a:bodyPr wrap="square" rtlCol="0">
                <a:spAutoFit/>
              </a:bodyPr>
              <a:lstStyle/>
              <a:p>
                <a:pPr indent="0" algn="l">
                  <a:lnSpc>
                    <a:spcPct val="150000"/>
                  </a:lnSpc>
                  <a:buClr>
                    <a:srgbClr val="DD325C"/>
                  </a:buClr>
                  <a:buFont typeface="Arial" panose="020B0604020202020204" pitchFamily="34" charset="0"/>
                  <a:buNone/>
                </a:pPr>
                <a:r>
                  <a:rPr lang="zh-CN" altLang="en-US" sz="1200" dirty="0">
                    <a:solidFill>
                      <a:srgbClr val="E3506F"/>
                    </a:solidFill>
                    <a:cs typeface="+mn-ea"/>
                    <a:sym typeface="+mn-lt"/>
                  </a:rPr>
                  <a:t>在这里输入你需要的文本内在这里输入你需要的文本内容在这里输入你需要的文本内容</a:t>
                </a:r>
              </a:p>
            </p:txBody>
          </p:sp>
        </p:grpSp>
      </p:grpSp>
      <p:pic>
        <p:nvPicPr>
          <p:cNvPr id="32" name="图片 31">
            <a:extLst>
              <a:ext uri="{FF2B5EF4-FFF2-40B4-BE49-F238E27FC236}">
                <a16:creationId xmlns:a16="http://schemas.microsoft.com/office/drawing/2014/main" xmlns="" id="{8D2FAE67-4C3B-4CBA-964E-83FB18BB859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512" y="-145143"/>
            <a:ext cx="6232254" cy="6232254"/>
          </a:xfrm>
          <a:prstGeom prst="rect">
            <a:avLst/>
          </a:prstGeom>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xmlns="" id="{CF1B12E5-5C4C-20B7-85A4-987C7E4E1F8D}"/>
              </a:ext>
            </a:extLst>
          </p:cNvPr>
          <p:cNvSpPr txBox="1"/>
          <p:nvPr/>
        </p:nvSpPr>
        <p:spPr>
          <a:xfrm>
            <a:off x="1444625" y="5900129"/>
            <a:ext cx="432048" cy="123111"/>
          </a:xfrm>
          <a:prstGeom prst="rect">
            <a:avLst/>
          </a:prstGeom>
          <a:noFill/>
        </p:spPr>
        <p:txBody>
          <a:bodyPr wrap="square" rtlCol="0">
            <a:spAutoFit/>
          </a:bodyPr>
          <a:lstStyle/>
          <a:p>
            <a:pPr>
              <a:lnSpc>
                <a:spcPct val="200000"/>
              </a:lnSpc>
            </a:pPr>
            <a:r>
              <a:rPr lang="zh-CN" altLang="en-US" sz="100" dirty="0">
                <a:solidFill>
                  <a:schemeClr val="bg1"/>
                </a:solidFill>
                <a:latin typeface="微软雅黑" panose="020B0503020204020204" pitchFamily="34" charset="-122"/>
                <a:ea typeface="微软雅黑" panose="020B0503020204020204" pitchFamily="34" charset="-122"/>
              </a:rPr>
              <a:t>节日</a:t>
            </a: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 </a:t>
            </a:r>
            <a:r>
              <a:rPr lang="en-US" altLang="zh-CN" sz="100" dirty="0">
                <a:solidFill>
                  <a:schemeClr val="bg1"/>
                </a:solidFill>
                <a:latin typeface="微软雅黑" panose="020B0503020204020204" pitchFamily="34" charset="-122"/>
                <a:ea typeface="微软雅黑" panose="020B0503020204020204" pitchFamily="34" charset="-122"/>
              </a:rPr>
              <a:t>http://</a:t>
            </a:r>
            <a:r>
              <a:rPr lang="en-US" altLang="zh-CN" sz="100" dirty="0" smtClean="0">
                <a:solidFill>
                  <a:schemeClr val="bg1"/>
                </a:solidFill>
                <a:latin typeface="微软雅黑" panose="020B0503020204020204" pitchFamily="34" charset="-122"/>
                <a:ea typeface="微软雅黑" panose="020B0503020204020204" pitchFamily="34" charset="-122"/>
              </a:rPr>
              <a:t>www.ypppt.com/jieri</a:t>
            </a:r>
            <a:r>
              <a:rPr lang="en-US" altLang="zh-CN" sz="100" dirty="0">
                <a:solidFill>
                  <a:schemeClr val="bg1"/>
                </a:solidFill>
                <a:latin typeface="微软雅黑" panose="020B0503020204020204" pitchFamily="34" charset="-122"/>
                <a:ea typeface="微软雅黑" panose="020B0503020204020204" pitchFamily="34" charset="-122"/>
              </a:rPr>
              <a:t>/</a:t>
            </a:r>
          </a:p>
        </p:txBody>
      </p:sp>
      <p:pic>
        <p:nvPicPr>
          <p:cNvPr id="10" name="图片 9">
            <a:extLst>
              <a:ext uri="{FF2B5EF4-FFF2-40B4-BE49-F238E27FC236}">
                <a16:creationId xmlns:a16="http://schemas.microsoft.com/office/drawing/2014/main" xmlns="" id="{4A19AE8F-1BFC-4AC6-98E8-70DCA9A832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文本框 10">
            <a:extLst>
              <a:ext uri="{FF2B5EF4-FFF2-40B4-BE49-F238E27FC236}">
                <a16:creationId xmlns:a16="http://schemas.microsoft.com/office/drawing/2014/main" xmlns="" id="{C0D505B7-6400-408C-BF0E-96A1CE1C40C5}"/>
              </a:ext>
            </a:extLst>
          </p:cNvPr>
          <p:cNvSpPr txBox="1"/>
          <p:nvPr/>
        </p:nvSpPr>
        <p:spPr>
          <a:xfrm>
            <a:off x="6471829" y="3880849"/>
            <a:ext cx="3789771" cy="707886"/>
          </a:xfrm>
          <a:prstGeom prst="rect">
            <a:avLst/>
          </a:prstGeom>
          <a:noFill/>
        </p:spPr>
        <p:txBody>
          <a:bodyPr wrap="square" rtlCol="0">
            <a:spAutoFit/>
          </a:bodyPr>
          <a:lstStyle/>
          <a:p>
            <a:pPr algn="dist"/>
            <a:r>
              <a:rPr lang="zh-CN" altLang="en-US" sz="4000" b="1" spc="600" dirty="0">
                <a:solidFill>
                  <a:srgbClr val="D91F40"/>
                </a:solidFill>
                <a:cs typeface="+mn-ea"/>
                <a:sym typeface="+mn-lt"/>
              </a:rPr>
              <a:t>谢谢观看</a:t>
            </a:r>
            <a:endParaRPr lang="en-US" altLang="zh-CN" sz="4000" b="1" spc="600" dirty="0">
              <a:solidFill>
                <a:srgbClr val="D91F40"/>
              </a:solidFill>
              <a:cs typeface="+mn-ea"/>
              <a:sym typeface="+mn-lt"/>
            </a:endParaRPr>
          </a:p>
        </p:txBody>
      </p:sp>
      <p:sp>
        <p:nvSpPr>
          <p:cNvPr id="12" name="文本框 11">
            <a:extLst>
              <a:ext uri="{FF2B5EF4-FFF2-40B4-BE49-F238E27FC236}">
                <a16:creationId xmlns:a16="http://schemas.microsoft.com/office/drawing/2014/main" xmlns="" id="{ED5484BB-1A3E-40DD-B278-887C82C427A7}"/>
              </a:ext>
            </a:extLst>
          </p:cNvPr>
          <p:cNvSpPr txBox="1"/>
          <p:nvPr/>
        </p:nvSpPr>
        <p:spPr>
          <a:xfrm>
            <a:off x="6076949" y="4933134"/>
            <a:ext cx="4670426" cy="400110"/>
          </a:xfrm>
          <a:prstGeom prst="rect">
            <a:avLst/>
          </a:prstGeom>
          <a:noFill/>
        </p:spPr>
        <p:txBody>
          <a:bodyPr wrap="square" rtlCol="0">
            <a:spAutoFit/>
          </a:bodyPr>
          <a:lstStyle/>
          <a:p>
            <a:pPr algn="dist"/>
            <a:r>
              <a:rPr lang="zh-CN" altLang="en-US" sz="2000" dirty="0">
                <a:solidFill>
                  <a:srgbClr val="D91F40"/>
                </a:solidFill>
                <a:cs typeface="+mn-ea"/>
                <a:sym typeface="+mn-lt"/>
              </a:rPr>
              <a:t>汇报人</a:t>
            </a:r>
            <a:r>
              <a:rPr lang="zh-CN" altLang="en-US" sz="2000" dirty="0" smtClean="0">
                <a:solidFill>
                  <a:srgbClr val="D91F40"/>
                </a:solidFill>
                <a:cs typeface="+mn-ea"/>
                <a:sym typeface="+mn-lt"/>
              </a:rPr>
              <a:t>：优品</a:t>
            </a:r>
            <a:r>
              <a:rPr lang="en-US" altLang="zh-CN" sz="2000" dirty="0" smtClean="0">
                <a:solidFill>
                  <a:srgbClr val="D91F40"/>
                </a:solidFill>
                <a:cs typeface="+mn-ea"/>
                <a:sym typeface="+mn-lt"/>
              </a:rPr>
              <a:t>PPT   </a:t>
            </a:r>
            <a:r>
              <a:rPr lang="zh-CN" altLang="en-US" sz="2000" dirty="0">
                <a:solidFill>
                  <a:srgbClr val="D91F40"/>
                </a:solidFill>
                <a:cs typeface="+mn-ea"/>
                <a:sym typeface="+mn-lt"/>
              </a:rPr>
              <a:t>时间：</a:t>
            </a:r>
            <a:r>
              <a:rPr lang="en-US" altLang="zh-CN" sz="2000" dirty="0">
                <a:solidFill>
                  <a:srgbClr val="D91F40"/>
                </a:solidFill>
                <a:cs typeface="+mn-ea"/>
                <a:sym typeface="+mn-lt"/>
              </a:rPr>
              <a:t>20XX.3.8</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07E53E1B-D774-452D-950C-1C3769FA9D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文本框 1"/>
          <p:cNvSpPr txBox="1"/>
          <p:nvPr/>
        </p:nvSpPr>
        <p:spPr>
          <a:xfrm>
            <a:off x="5548307" y="2450827"/>
            <a:ext cx="1107996" cy="2102485"/>
          </a:xfrm>
          <a:prstGeom prst="rect">
            <a:avLst/>
          </a:prstGeom>
          <a:noFill/>
        </p:spPr>
        <p:txBody>
          <a:bodyPr vert="eaVert" wrap="square" rtlCol="0">
            <a:spAutoFit/>
          </a:bodyPr>
          <a:lstStyle/>
          <a:p>
            <a:pPr algn="ctr"/>
            <a:r>
              <a:rPr lang="zh-CN" altLang="en-US" sz="6000" b="1" spc="300" dirty="0">
                <a:solidFill>
                  <a:srgbClr val="F25C6E"/>
                </a:solidFill>
                <a:cs typeface="+mn-ea"/>
                <a:sym typeface="+mn-lt"/>
              </a:rPr>
              <a:t>目录</a:t>
            </a:r>
          </a:p>
        </p:txBody>
      </p:sp>
      <p:grpSp>
        <p:nvGrpSpPr>
          <p:cNvPr id="18" name="组合 17"/>
          <p:cNvGrpSpPr/>
          <p:nvPr/>
        </p:nvGrpSpPr>
        <p:grpSpPr>
          <a:xfrm>
            <a:off x="6887981" y="2048918"/>
            <a:ext cx="3954189" cy="3081020"/>
            <a:chOff x="6912" y="3924"/>
            <a:chExt cx="4901" cy="4852"/>
          </a:xfrm>
        </p:grpSpPr>
        <p:grpSp>
          <p:nvGrpSpPr>
            <p:cNvPr id="5" name="组合 4"/>
            <p:cNvGrpSpPr/>
            <p:nvPr/>
          </p:nvGrpSpPr>
          <p:grpSpPr>
            <a:xfrm>
              <a:off x="6919" y="3924"/>
              <a:ext cx="4894" cy="883"/>
              <a:chOff x="7057" y="3510"/>
              <a:chExt cx="4894" cy="883"/>
            </a:xfrm>
          </p:grpSpPr>
          <p:sp>
            <p:nvSpPr>
              <p:cNvPr id="3" name="圆角矩形 2"/>
              <p:cNvSpPr/>
              <p:nvPr/>
            </p:nvSpPr>
            <p:spPr>
              <a:xfrm>
                <a:off x="7057" y="3510"/>
                <a:ext cx="966" cy="794"/>
              </a:xfrm>
              <a:prstGeom prst="roundRect">
                <a:avLst/>
              </a:prstGeom>
              <a:solidFill>
                <a:srgbClr val="F25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cs typeface="+mn-ea"/>
                    <a:sym typeface="+mn-lt"/>
                  </a:rPr>
                  <a:t>01</a:t>
                </a:r>
              </a:p>
            </p:txBody>
          </p:sp>
          <p:sp>
            <p:nvSpPr>
              <p:cNvPr id="4" name="文本框 3"/>
              <p:cNvSpPr txBox="1"/>
              <p:nvPr/>
            </p:nvSpPr>
            <p:spPr>
              <a:xfrm>
                <a:off x="8340" y="3666"/>
                <a:ext cx="3611" cy="727"/>
              </a:xfrm>
              <a:prstGeom prst="rect">
                <a:avLst/>
              </a:prstGeom>
              <a:noFill/>
            </p:spPr>
            <p:txBody>
              <a:bodyPr wrap="square" rtlCol="0">
                <a:spAutoFit/>
              </a:bodyPr>
              <a:lstStyle/>
              <a:p>
                <a:r>
                  <a:rPr lang="zh-CN" altLang="en-US" sz="2400" dirty="0">
                    <a:solidFill>
                      <a:srgbClr val="D91F40"/>
                    </a:solidFill>
                    <a:cs typeface="+mn-ea"/>
                    <a:sym typeface="+mn-lt"/>
                  </a:rPr>
                  <a:t>输入你的标题内容</a:t>
                </a:r>
              </a:p>
            </p:txBody>
          </p:sp>
        </p:grpSp>
        <p:grpSp>
          <p:nvGrpSpPr>
            <p:cNvPr id="9" name="组合 8"/>
            <p:cNvGrpSpPr/>
            <p:nvPr/>
          </p:nvGrpSpPr>
          <p:grpSpPr>
            <a:xfrm>
              <a:off x="6912" y="5193"/>
              <a:ext cx="4894" cy="883"/>
              <a:chOff x="1744" y="4786"/>
              <a:chExt cx="4894" cy="883"/>
            </a:xfrm>
          </p:grpSpPr>
          <p:sp>
            <p:nvSpPr>
              <p:cNvPr id="10" name="圆角矩形 9"/>
              <p:cNvSpPr/>
              <p:nvPr/>
            </p:nvSpPr>
            <p:spPr>
              <a:xfrm>
                <a:off x="1744" y="4786"/>
                <a:ext cx="966" cy="794"/>
              </a:xfrm>
              <a:prstGeom prst="roundRect">
                <a:avLst/>
              </a:prstGeom>
              <a:solidFill>
                <a:srgbClr val="F25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02</a:t>
                </a:r>
              </a:p>
            </p:txBody>
          </p:sp>
          <p:sp>
            <p:nvSpPr>
              <p:cNvPr id="11" name="文本框 10"/>
              <p:cNvSpPr txBox="1"/>
              <p:nvPr/>
            </p:nvSpPr>
            <p:spPr>
              <a:xfrm>
                <a:off x="3027" y="4942"/>
                <a:ext cx="3611" cy="727"/>
              </a:xfrm>
              <a:prstGeom prst="rect">
                <a:avLst/>
              </a:prstGeom>
              <a:noFill/>
            </p:spPr>
            <p:txBody>
              <a:bodyPr wrap="square" rtlCol="0">
                <a:spAutoFit/>
              </a:bodyPr>
              <a:lstStyle/>
              <a:p>
                <a:r>
                  <a:rPr lang="zh-CN" altLang="en-US" sz="2400" dirty="0">
                    <a:solidFill>
                      <a:srgbClr val="D91F40"/>
                    </a:solidFill>
                    <a:cs typeface="+mn-ea"/>
                    <a:sym typeface="+mn-lt"/>
                  </a:rPr>
                  <a:t>输入你的标题内容</a:t>
                </a:r>
              </a:p>
            </p:txBody>
          </p:sp>
        </p:grpSp>
        <p:grpSp>
          <p:nvGrpSpPr>
            <p:cNvPr id="12" name="组合 11"/>
            <p:cNvGrpSpPr/>
            <p:nvPr/>
          </p:nvGrpSpPr>
          <p:grpSpPr>
            <a:xfrm>
              <a:off x="6912" y="6458"/>
              <a:ext cx="4894" cy="883"/>
              <a:chOff x="7057" y="3981"/>
              <a:chExt cx="4894" cy="883"/>
            </a:xfrm>
          </p:grpSpPr>
          <p:sp>
            <p:nvSpPr>
              <p:cNvPr id="13" name="圆角矩形 12"/>
              <p:cNvSpPr/>
              <p:nvPr/>
            </p:nvSpPr>
            <p:spPr>
              <a:xfrm>
                <a:off x="7057" y="3981"/>
                <a:ext cx="966" cy="794"/>
              </a:xfrm>
              <a:prstGeom prst="roundRect">
                <a:avLst/>
              </a:prstGeom>
              <a:solidFill>
                <a:srgbClr val="F25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03</a:t>
                </a:r>
              </a:p>
            </p:txBody>
          </p:sp>
          <p:sp>
            <p:nvSpPr>
              <p:cNvPr id="14" name="文本框 13"/>
              <p:cNvSpPr txBox="1"/>
              <p:nvPr/>
            </p:nvSpPr>
            <p:spPr>
              <a:xfrm>
                <a:off x="8340" y="4137"/>
                <a:ext cx="3611" cy="727"/>
              </a:xfrm>
              <a:prstGeom prst="rect">
                <a:avLst/>
              </a:prstGeom>
              <a:noFill/>
            </p:spPr>
            <p:txBody>
              <a:bodyPr wrap="square" rtlCol="0">
                <a:spAutoFit/>
              </a:bodyPr>
              <a:lstStyle/>
              <a:p>
                <a:r>
                  <a:rPr lang="zh-CN" altLang="en-US" sz="2400">
                    <a:solidFill>
                      <a:srgbClr val="D91F40"/>
                    </a:solidFill>
                    <a:cs typeface="+mn-ea"/>
                    <a:sym typeface="+mn-lt"/>
                  </a:rPr>
                  <a:t>输入你的标题内容</a:t>
                </a:r>
              </a:p>
            </p:txBody>
          </p:sp>
        </p:grpSp>
        <p:grpSp>
          <p:nvGrpSpPr>
            <p:cNvPr id="15" name="组合 14"/>
            <p:cNvGrpSpPr/>
            <p:nvPr/>
          </p:nvGrpSpPr>
          <p:grpSpPr>
            <a:xfrm>
              <a:off x="6912" y="7893"/>
              <a:ext cx="4894" cy="883"/>
              <a:chOff x="1751" y="5423"/>
              <a:chExt cx="4894" cy="883"/>
            </a:xfrm>
          </p:grpSpPr>
          <p:sp>
            <p:nvSpPr>
              <p:cNvPr id="16" name="圆角矩形 15"/>
              <p:cNvSpPr/>
              <p:nvPr/>
            </p:nvSpPr>
            <p:spPr>
              <a:xfrm>
                <a:off x="1751" y="5423"/>
                <a:ext cx="966" cy="794"/>
              </a:xfrm>
              <a:prstGeom prst="roundRect">
                <a:avLst/>
              </a:prstGeom>
              <a:solidFill>
                <a:srgbClr val="F25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04</a:t>
                </a:r>
              </a:p>
            </p:txBody>
          </p:sp>
          <p:sp>
            <p:nvSpPr>
              <p:cNvPr id="17" name="文本框 16"/>
              <p:cNvSpPr txBox="1"/>
              <p:nvPr/>
            </p:nvSpPr>
            <p:spPr>
              <a:xfrm>
                <a:off x="3034" y="5579"/>
                <a:ext cx="3611" cy="727"/>
              </a:xfrm>
              <a:prstGeom prst="rect">
                <a:avLst/>
              </a:prstGeom>
              <a:noFill/>
            </p:spPr>
            <p:txBody>
              <a:bodyPr wrap="square" rtlCol="0">
                <a:spAutoFit/>
              </a:bodyPr>
              <a:lstStyle/>
              <a:p>
                <a:r>
                  <a:rPr lang="zh-CN" altLang="en-US" sz="2400">
                    <a:solidFill>
                      <a:srgbClr val="D91F40"/>
                    </a:solidFill>
                    <a:cs typeface="+mn-ea"/>
                    <a:sym typeface="+mn-lt"/>
                  </a:rPr>
                  <a:t>输入你的标题内容</a:t>
                </a:r>
              </a:p>
            </p:txBody>
          </p:sp>
        </p:grpSp>
      </p:grpSp>
      <p:sp>
        <p:nvSpPr>
          <p:cNvPr id="6" name="文本框 5"/>
          <p:cNvSpPr txBox="1"/>
          <p:nvPr/>
        </p:nvSpPr>
        <p:spPr>
          <a:xfrm>
            <a:off x="7350711" y="1580225"/>
            <a:ext cx="1589103" cy="215444"/>
          </a:xfrm>
          <a:prstGeom prst="rect">
            <a:avLst/>
          </a:prstGeom>
          <a:noFill/>
        </p:spPr>
        <p:txBody>
          <a:bodyPr wrap="square" rtlCol="0">
            <a:spAutoFit/>
          </a:bodyPr>
          <a:lstStyle/>
          <a:p>
            <a:r>
              <a:rPr lang="en-US" altLang="zh-CN" sz="800" dirty="0">
                <a:solidFill>
                  <a:srgbClr val="FDCCD0"/>
                </a:solidFill>
              </a:rPr>
              <a:t>https://www.ypppt.com/</a:t>
            </a:r>
            <a:endParaRPr lang="zh-CN" altLang="en-US" sz="800" dirty="0">
              <a:solidFill>
                <a:srgbClr val="FDCCD0"/>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01513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51DD6B19-65DD-447C-99DD-B170DAB6E1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grpSp>
        <p:nvGrpSpPr>
          <p:cNvPr id="3" name="组合 2"/>
          <p:cNvGrpSpPr/>
          <p:nvPr/>
        </p:nvGrpSpPr>
        <p:grpSpPr>
          <a:xfrm>
            <a:off x="1161144" y="2310674"/>
            <a:ext cx="5283108" cy="1954530"/>
            <a:chOff x="3964" y="4096"/>
            <a:chExt cx="5649" cy="3078"/>
          </a:xfrm>
        </p:grpSpPr>
        <p:sp>
          <p:nvSpPr>
            <p:cNvPr id="2" name="文本框 1"/>
            <p:cNvSpPr txBox="1"/>
            <p:nvPr/>
          </p:nvSpPr>
          <p:spPr>
            <a:xfrm>
              <a:off x="4310" y="4096"/>
              <a:ext cx="4991" cy="1745"/>
            </a:xfrm>
            <a:prstGeom prst="rect">
              <a:avLst/>
            </a:prstGeom>
            <a:noFill/>
          </p:spPr>
          <p:txBody>
            <a:bodyPr wrap="square" rtlCol="0">
              <a:spAutoFit/>
            </a:bodyPr>
            <a:lstStyle/>
            <a:p>
              <a:pPr algn="ctr"/>
              <a:r>
                <a:rPr lang="en-US" altLang="zh-CN" sz="6600" dirty="0">
                  <a:solidFill>
                    <a:srgbClr val="D91F40"/>
                  </a:solidFill>
                  <a:cs typeface="+mn-ea"/>
                  <a:sym typeface="+mn-lt"/>
                </a:rPr>
                <a:t>PART  01</a:t>
              </a:r>
            </a:p>
          </p:txBody>
        </p:sp>
        <p:sp>
          <p:nvSpPr>
            <p:cNvPr id="4" name="文本框 3"/>
            <p:cNvSpPr txBox="1"/>
            <p:nvPr/>
          </p:nvSpPr>
          <p:spPr>
            <a:xfrm>
              <a:off x="3964" y="5865"/>
              <a:ext cx="5649" cy="1309"/>
            </a:xfrm>
            <a:prstGeom prst="rect">
              <a:avLst/>
            </a:prstGeom>
            <a:noFill/>
          </p:spPr>
          <p:txBody>
            <a:bodyPr wrap="square" rtlCol="0">
              <a:spAutoFit/>
            </a:bodyPr>
            <a:lstStyle/>
            <a:p>
              <a:pPr algn="ctr"/>
              <a:r>
                <a:rPr lang="zh-CN" altLang="en-US" sz="4800" dirty="0">
                  <a:solidFill>
                    <a:srgbClr val="D91F40"/>
                  </a:solidFill>
                  <a:cs typeface="+mn-ea"/>
                  <a:sym typeface="+mn-lt"/>
                </a:rPr>
                <a:t>输入你的标题内容</a:t>
              </a:r>
            </a:p>
          </p:txBody>
        </p:sp>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6516098" y="2233158"/>
            <a:ext cx="5219700" cy="3914775"/>
          </a:xfrm>
          <a:prstGeom prst="rect">
            <a:avLst/>
          </a:prstGeom>
        </p:spPr>
      </p:pic>
      <p:grpSp>
        <p:nvGrpSpPr>
          <p:cNvPr id="6" name="组合 5"/>
          <p:cNvGrpSpPr/>
          <p:nvPr/>
        </p:nvGrpSpPr>
        <p:grpSpPr>
          <a:xfrm>
            <a:off x="963386" y="1915885"/>
            <a:ext cx="5368290" cy="3215574"/>
            <a:chOff x="3754070" y="1862696"/>
            <a:chExt cx="4706555" cy="3415004"/>
          </a:xfrm>
        </p:grpSpPr>
        <p:grpSp>
          <p:nvGrpSpPr>
            <p:cNvPr id="26" name="组合 25"/>
            <p:cNvGrpSpPr/>
            <p:nvPr/>
          </p:nvGrpSpPr>
          <p:grpSpPr>
            <a:xfrm>
              <a:off x="3754070" y="1862696"/>
              <a:ext cx="4706555" cy="3415004"/>
              <a:chOff x="3742723" y="1955987"/>
              <a:chExt cx="4706555" cy="3415004"/>
            </a:xfrm>
          </p:grpSpPr>
          <p:sp>
            <p:nvSpPr>
              <p:cNvPr id="13" name="矩形: 圆角 12"/>
              <p:cNvSpPr/>
              <p:nvPr/>
            </p:nvSpPr>
            <p:spPr>
              <a:xfrm>
                <a:off x="3742723" y="1955987"/>
                <a:ext cx="4706555" cy="3415004"/>
              </a:xfrm>
              <a:prstGeom prst="roundRect">
                <a:avLst>
                  <a:gd name="adj" fmla="val 25543"/>
                </a:avLst>
              </a:prstGeom>
              <a:noFill/>
              <a:ln w="57150">
                <a:solidFill>
                  <a:srgbClr val="F25C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矩形: 圆角 15"/>
              <p:cNvSpPr/>
              <p:nvPr/>
            </p:nvSpPr>
            <p:spPr>
              <a:xfrm>
                <a:off x="4007020" y="2218541"/>
                <a:ext cx="4177960" cy="2936593"/>
              </a:xfrm>
              <a:prstGeom prst="roundRect">
                <a:avLst>
                  <a:gd name="adj" fmla="val 20491"/>
                </a:avLst>
              </a:prstGeom>
              <a:solidFill>
                <a:srgbClr val="FAD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文本框 19"/>
            <p:cNvSpPr txBox="1"/>
            <p:nvPr/>
          </p:nvSpPr>
          <p:spPr>
            <a:xfrm>
              <a:off x="5362113" y="2353108"/>
              <a:ext cx="1467775" cy="470129"/>
            </a:xfrm>
            <a:prstGeom prst="roundRect">
              <a:avLst/>
            </a:prstGeom>
            <a:solidFill>
              <a:srgbClr val="F25C6E"/>
            </a:solidFill>
          </p:spPr>
          <p:txBody>
            <a:bodyPr wrap="square" rtlCol="0">
              <a:spAutoFit/>
            </a:bodyPr>
            <a:lstStyle/>
            <a:p>
              <a:pPr algn="dist"/>
              <a:r>
                <a:rPr lang="zh-CN" altLang="en-US" sz="2000" b="1" dirty="0">
                  <a:solidFill>
                    <a:schemeClr val="bg1"/>
                  </a:solidFill>
                  <a:cs typeface="+mn-ea"/>
                  <a:sym typeface="+mn-lt"/>
                </a:rPr>
                <a:t>添加标题</a:t>
              </a:r>
            </a:p>
          </p:txBody>
        </p:sp>
        <p:sp>
          <p:nvSpPr>
            <p:cNvPr id="21" name="文本框 20"/>
            <p:cNvSpPr txBox="1"/>
            <p:nvPr/>
          </p:nvSpPr>
          <p:spPr>
            <a:xfrm>
              <a:off x="4134812" y="2939700"/>
              <a:ext cx="3922376" cy="1773787"/>
            </a:xfrm>
            <a:prstGeom prst="rect">
              <a:avLst/>
            </a:prstGeom>
            <a:noFill/>
          </p:spPr>
          <p:txBody>
            <a:bodyPr wrap="square" rtlCol="0">
              <a:spAutoFit/>
            </a:bodyPr>
            <a:lstStyle/>
            <a:p>
              <a:pPr fontAlgn="auto">
                <a:lnSpc>
                  <a:spcPct val="150000"/>
                </a:lnSpc>
              </a:pPr>
              <a:r>
                <a:rPr lang="zh-CN" altLang="en-US" sz="1400" dirty="0">
                  <a:solidFill>
                    <a:srgbClr val="E3506F"/>
                  </a:solidFill>
                  <a:cs typeface="+mn-ea"/>
                  <a:sym typeface="+mn-lt"/>
                </a:rPr>
                <a:t>在这里输入你需要的文本内容在这里输入你需要的文本内容在这里输入你需要的文本内容在这里输入你需要的文本内容在这里输入你需要的文本内容在这里输入你需要的文本内容在这里输入你需要的文本内容在这里输入你需要的文本内容在这里输入你需要的文本内容在这里</a:t>
              </a:r>
            </a:p>
          </p:txBody>
        </p:sp>
      </p:grpSp>
      <p:sp>
        <p:nvSpPr>
          <p:cNvPr id="29" name="文本框 1"/>
          <p:cNvSpPr txBox="1"/>
          <p:nvPr/>
        </p:nvSpPr>
        <p:spPr>
          <a:xfrm>
            <a:off x="4531677" y="624568"/>
            <a:ext cx="312864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spc="225" dirty="0">
                <a:solidFill>
                  <a:srgbClr val="DB2947"/>
                </a:solidFill>
                <a:cs typeface="+mn-ea"/>
                <a:sym typeface="+mn-lt"/>
              </a:rPr>
              <a:t>输入你的标题内容</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91248" y="1047319"/>
            <a:ext cx="5985323" cy="4488991"/>
          </a:xfrm>
          <a:prstGeom prst="rect">
            <a:avLst/>
          </a:prstGeom>
        </p:spPr>
      </p:pic>
      <p:grpSp>
        <p:nvGrpSpPr>
          <p:cNvPr id="2" name="组合 1"/>
          <p:cNvGrpSpPr/>
          <p:nvPr/>
        </p:nvGrpSpPr>
        <p:grpSpPr>
          <a:xfrm>
            <a:off x="7739202" y="1946186"/>
            <a:ext cx="1492583" cy="3786957"/>
            <a:chOff x="-211" y="4184"/>
            <a:chExt cx="11544" cy="1103"/>
          </a:xfrm>
        </p:grpSpPr>
        <p:sp>
          <p:nvSpPr>
            <p:cNvPr id="10" name="文本框 9"/>
            <p:cNvSpPr txBox="1"/>
            <p:nvPr/>
          </p:nvSpPr>
          <p:spPr>
            <a:xfrm>
              <a:off x="7048" y="4184"/>
              <a:ext cx="4285" cy="725"/>
            </a:xfrm>
            <a:prstGeom prst="rect">
              <a:avLst/>
            </a:prstGeom>
            <a:noFill/>
          </p:spPr>
          <p:txBody>
            <a:bodyPr vert="eaVert" wrap="square" rtlCol="0">
              <a:spAutoFit/>
            </a:bodyPr>
            <a:lstStyle/>
            <a:p>
              <a:pPr algn="l"/>
              <a:r>
                <a:rPr lang="zh-CN" altLang="en-US" sz="2400" b="1" dirty="0">
                  <a:solidFill>
                    <a:srgbClr val="D91F40"/>
                  </a:solidFill>
                  <a:cs typeface="+mn-ea"/>
                  <a:sym typeface="+mn-lt"/>
                </a:rPr>
                <a:t>添加标题</a:t>
              </a:r>
            </a:p>
          </p:txBody>
        </p:sp>
        <p:sp>
          <p:nvSpPr>
            <p:cNvPr id="13" name="文本框 12"/>
            <p:cNvSpPr txBox="1"/>
            <p:nvPr/>
          </p:nvSpPr>
          <p:spPr>
            <a:xfrm>
              <a:off x="-211" y="4184"/>
              <a:ext cx="8927" cy="1103"/>
            </a:xfrm>
            <a:prstGeom prst="rect">
              <a:avLst/>
            </a:prstGeom>
            <a:noFill/>
          </p:spPr>
          <p:txBody>
            <a:bodyPr vert="eaVert" wrap="square" rtlCol="0">
              <a:spAutoFit/>
            </a:bodyPr>
            <a:lstStyle/>
            <a:p>
              <a:pPr indent="0" algn="l">
                <a:lnSpc>
                  <a:spcPct val="150000"/>
                </a:lnSpc>
                <a:buClr>
                  <a:srgbClr val="DD325C"/>
                </a:buClr>
                <a:buFont typeface="Arial" panose="020B0604020202020204" pitchFamily="34" charset="0"/>
                <a:buNone/>
              </a:pPr>
              <a:r>
                <a:rPr lang="zh-CN" altLang="en-US" sz="1400" dirty="0">
                  <a:solidFill>
                    <a:srgbClr val="E3506F"/>
                  </a:solidFill>
                  <a:cs typeface="+mn-ea"/>
                  <a:sym typeface="+mn-lt"/>
                </a:rPr>
                <a:t>在这里输入你需要的文本内在这里输入你需要的文本内容在这里输入你需要的文本内容在这里输入你需要的文本内容</a:t>
              </a:r>
            </a:p>
          </p:txBody>
        </p:sp>
      </p:grpSp>
      <p:sp>
        <p:nvSpPr>
          <p:cNvPr id="40" name="文本框 1">
            <a:extLst>
              <a:ext uri="{FF2B5EF4-FFF2-40B4-BE49-F238E27FC236}">
                <a16:creationId xmlns:a16="http://schemas.microsoft.com/office/drawing/2014/main" xmlns="" id="{6F98E210-6636-4549-A310-D09F018EE97B}"/>
              </a:ext>
            </a:extLst>
          </p:cNvPr>
          <p:cNvSpPr txBox="1"/>
          <p:nvPr/>
        </p:nvSpPr>
        <p:spPr>
          <a:xfrm>
            <a:off x="4531677" y="624568"/>
            <a:ext cx="312864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spc="225" dirty="0">
                <a:solidFill>
                  <a:srgbClr val="DB2947"/>
                </a:solidFill>
                <a:cs typeface="+mn-ea"/>
                <a:sym typeface="+mn-lt"/>
              </a:rPr>
              <a:t>输入你的标题内容</a:t>
            </a:r>
          </a:p>
        </p:txBody>
      </p:sp>
      <p:grpSp>
        <p:nvGrpSpPr>
          <p:cNvPr id="41" name="组合 40">
            <a:extLst>
              <a:ext uri="{FF2B5EF4-FFF2-40B4-BE49-F238E27FC236}">
                <a16:creationId xmlns:a16="http://schemas.microsoft.com/office/drawing/2014/main" xmlns="" id="{B7158CCA-56D9-428E-AB57-A28C6621AB1F}"/>
              </a:ext>
            </a:extLst>
          </p:cNvPr>
          <p:cNvGrpSpPr/>
          <p:nvPr/>
        </p:nvGrpSpPr>
        <p:grpSpPr>
          <a:xfrm>
            <a:off x="5891517" y="1946186"/>
            <a:ext cx="1492583" cy="3786957"/>
            <a:chOff x="-211" y="4184"/>
            <a:chExt cx="11544" cy="1103"/>
          </a:xfrm>
        </p:grpSpPr>
        <p:sp>
          <p:nvSpPr>
            <p:cNvPr id="42" name="文本框 41">
              <a:extLst>
                <a:ext uri="{FF2B5EF4-FFF2-40B4-BE49-F238E27FC236}">
                  <a16:creationId xmlns:a16="http://schemas.microsoft.com/office/drawing/2014/main" xmlns="" id="{B2E46D82-C70B-403A-A0F1-11F708605626}"/>
                </a:ext>
              </a:extLst>
            </p:cNvPr>
            <p:cNvSpPr txBox="1"/>
            <p:nvPr/>
          </p:nvSpPr>
          <p:spPr>
            <a:xfrm>
              <a:off x="7048" y="4184"/>
              <a:ext cx="4285" cy="725"/>
            </a:xfrm>
            <a:prstGeom prst="rect">
              <a:avLst/>
            </a:prstGeom>
            <a:noFill/>
          </p:spPr>
          <p:txBody>
            <a:bodyPr vert="eaVert" wrap="square" rtlCol="0">
              <a:spAutoFit/>
            </a:bodyPr>
            <a:lstStyle/>
            <a:p>
              <a:pPr algn="l"/>
              <a:r>
                <a:rPr lang="zh-CN" altLang="en-US" sz="2400" b="1" dirty="0">
                  <a:solidFill>
                    <a:srgbClr val="D91F40"/>
                  </a:solidFill>
                  <a:cs typeface="+mn-ea"/>
                  <a:sym typeface="+mn-lt"/>
                </a:rPr>
                <a:t>添加标题</a:t>
              </a:r>
            </a:p>
          </p:txBody>
        </p:sp>
        <p:sp>
          <p:nvSpPr>
            <p:cNvPr id="43" name="文本框 42">
              <a:extLst>
                <a:ext uri="{FF2B5EF4-FFF2-40B4-BE49-F238E27FC236}">
                  <a16:creationId xmlns:a16="http://schemas.microsoft.com/office/drawing/2014/main" xmlns="" id="{9E8C09D5-41C4-4DDE-B12F-EDCFA4AFF0A2}"/>
                </a:ext>
              </a:extLst>
            </p:cNvPr>
            <p:cNvSpPr txBox="1"/>
            <p:nvPr/>
          </p:nvSpPr>
          <p:spPr>
            <a:xfrm>
              <a:off x="-211" y="4184"/>
              <a:ext cx="8927" cy="1103"/>
            </a:xfrm>
            <a:prstGeom prst="rect">
              <a:avLst/>
            </a:prstGeom>
            <a:noFill/>
          </p:spPr>
          <p:txBody>
            <a:bodyPr vert="eaVert" wrap="square" rtlCol="0">
              <a:spAutoFit/>
            </a:bodyPr>
            <a:lstStyle/>
            <a:p>
              <a:pPr indent="0" algn="l">
                <a:lnSpc>
                  <a:spcPct val="150000"/>
                </a:lnSpc>
                <a:buClr>
                  <a:srgbClr val="DD325C"/>
                </a:buClr>
                <a:buFont typeface="Arial" panose="020B0604020202020204" pitchFamily="34" charset="0"/>
                <a:buNone/>
              </a:pPr>
              <a:r>
                <a:rPr lang="zh-CN" altLang="en-US" sz="1400" dirty="0">
                  <a:solidFill>
                    <a:srgbClr val="E3506F"/>
                  </a:solidFill>
                  <a:cs typeface="+mn-ea"/>
                  <a:sym typeface="+mn-lt"/>
                </a:rPr>
                <a:t>在这里输入你需要的文本内在这里输入你需要的文本内容在这里输入你需要的文本内容在这里输入你需要的文本内容</a:t>
              </a:r>
            </a:p>
          </p:txBody>
        </p:sp>
      </p:grpSp>
      <p:grpSp>
        <p:nvGrpSpPr>
          <p:cNvPr id="44" name="组合 43">
            <a:extLst>
              <a:ext uri="{FF2B5EF4-FFF2-40B4-BE49-F238E27FC236}">
                <a16:creationId xmlns:a16="http://schemas.microsoft.com/office/drawing/2014/main" xmlns="" id="{562FAD6C-13C2-41E6-88A9-1A09408AEE4F}"/>
              </a:ext>
            </a:extLst>
          </p:cNvPr>
          <p:cNvGrpSpPr/>
          <p:nvPr/>
        </p:nvGrpSpPr>
        <p:grpSpPr>
          <a:xfrm>
            <a:off x="9586887" y="1946186"/>
            <a:ext cx="1492583" cy="3786957"/>
            <a:chOff x="-211" y="4184"/>
            <a:chExt cx="11544" cy="1103"/>
          </a:xfrm>
        </p:grpSpPr>
        <p:sp>
          <p:nvSpPr>
            <p:cNvPr id="45" name="文本框 44">
              <a:extLst>
                <a:ext uri="{FF2B5EF4-FFF2-40B4-BE49-F238E27FC236}">
                  <a16:creationId xmlns:a16="http://schemas.microsoft.com/office/drawing/2014/main" xmlns="" id="{59A8B778-91F8-4410-9710-B671A076EBEF}"/>
                </a:ext>
              </a:extLst>
            </p:cNvPr>
            <p:cNvSpPr txBox="1"/>
            <p:nvPr/>
          </p:nvSpPr>
          <p:spPr>
            <a:xfrm>
              <a:off x="7048" y="4184"/>
              <a:ext cx="4285" cy="725"/>
            </a:xfrm>
            <a:prstGeom prst="rect">
              <a:avLst/>
            </a:prstGeom>
            <a:noFill/>
          </p:spPr>
          <p:txBody>
            <a:bodyPr vert="eaVert" wrap="square" rtlCol="0">
              <a:spAutoFit/>
            </a:bodyPr>
            <a:lstStyle/>
            <a:p>
              <a:pPr algn="l"/>
              <a:r>
                <a:rPr lang="zh-CN" altLang="en-US" sz="2400" b="1" dirty="0">
                  <a:solidFill>
                    <a:srgbClr val="D91F40"/>
                  </a:solidFill>
                  <a:cs typeface="+mn-ea"/>
                  <a:sym typeface="+mn-lt"/>
                </a:rPr>
                <a:t>添加标题</a:t>
              </a:r>
            </a:p>
          </p:txBody>
        </p:sp>
        <p:sp>
          <p:nvSpPr>
            <p:cNvPr id="46" name="文本框 45">
              <a:extLst>
                <a:ext uri="{FF2B5EF4-FFF2-40B4-BE49-F238E27FC236}">
                  <a16:creationId xmlns:a16="http://schemas.microsoft.com/office/drawing/2014/main" xmlns="" id="{6F559E4F-8E5B-441D-9BF6-D35C18DA4EA8}"/>
                </a:ext>
              </a:extLst>
            </p:cNvPr>
            <p:cNvSpPr txBox="1"/>
            <p:nvPr/>
          </p:nvSpPr>
          <p:spPr>
            <a:xfrm>
              <a:off x="-211" y="4184"/>
              <a:ext cx="8927" cy="1103"/>
            </a:xfrm>
            <a:prstGeom prst="rect">
              <a:avLst/>
            </a:prstGeom>
            <a:noFill/>
          </p:spPr>
          <p:txBody>
            <a:bodyPr vert="eaVert" wrap="square" rtlCol="0">
              <a:spAutoFit/>
            </a:bodyPr>
            <a:lstStyle/>
            <a:p>
              <a:pPr indent="0" algn="l">
                <a:lnSpc>
                  <a:spcPct val="150000"/>
                </a:lnSpc>
                <a:buClr>
                  <a:srgbClr val="DD325C"/>
                </a:buClr>
                <a:buFont typeface="Arial" panose="020B0604020202020204" pitchFamily="34" charset="0"/>
                <a:buNone/>
              </a:pPr>
              <a:r>
                <a:rPr lang="zh-CN" altLang="en-US" sz="1400" dirty="0">
                  <a:solidFill>
                    <a:srgbClr val="E3506F"/>
                  </a:solidFill>
                  <a:cs typeface="+mn-ea"/>
                  <a:sym typeface="+mn-lt"/>
                </a:rPr>
                <a:t>在这里输入你需要的文本内在这里输入你需要的文本内容在这里输入你需要的文本内容在这里输入你需要的文本内容</a:t>
              </a:r>
            </a:p>
          </p:txBody>
        </p:sp>
      </p:gr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0" name="文本框 1">
            <a:extLst>
              <a:ext uri="{FF2B5EF4-FFF2-40B4-BE49-F238E27FC236}">
                <a16:creationId xmlns:a16="http://schemas.microsoft.com/office/drawing/2014/main" xmlns="" id="{6DD59B70-94AD-4C23-9BC1-36462EAD1DD4}"/>
              </a:ext>
            </a:extLst>
          </p:cNvPr>
          <p:cNvSpPr txBox="1"/>
          <p:nvPr/>
        </p:nvSpPr>
        <p:spPr>
          <a:xfrm>
            <a:off x="4531677" y="624568"/>
            <a:ext cx="312864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spc="225" dirty="0">
                <a:solidFill>
                  <a:srgbClr val="DB2947"/>
                </a:solidFill>
                <a:cs typeface="+mn-ea"/>
                <a:sym typeface="+mn-lt"/>
              </a:rPr>
              <a:t>输入你的标题内容</a:t>
            </a:r>
          </a:p>
        </p:txBody>
      </p:sp>
      <p:sp>
        <p:nvSpPr>
          <p:cNvPr id="41" name="Freeform 5">
            <a:extLst>
              <a:ext uri="{FF2B5EF4-FFF2-40B4-BE49-F238E27FC236}">
                <a16:creationId xmlns:a16="http://schemas.microsoft.com/office/drawing/2014/main" xmlns="" id="{0636756D-14D3-4387-AECD-D10BDA84A58A}"/>
              </a:ext>
            </a:extLst>
          </p:cNvPr>
          <p:cNvSpPr>
            <a:spLocks/>
          </p:cNvSpPr>
          <p:nvPr/>
        </p:nvSpPr>
        <p:spPr bwMode="auto">
          <a:xfrm>
            <a:off x="4232275" y="2837551"/>
            <a:ext cx="1614574" cy="741672"/>
          </a:xfrm>
          <a:custGeom>
            <a:avLst/>
            <a:gdLst>
              <a:gd name="T0" fmla="*/ 462 w 462"/>
              <a:gd name="T1" fmla="*/ 0 h 212"/>
              <a:gd name="T2" fmla="*/ 392 w 462"/>
              <a:gd name="T3" fmla="*/ 36 h 212"/>
              <a:gd name="T4" fmla="*/ 108 w 462"/>
              <a:gd name="T5" fmla="*/ 36 h 212"/>
              <a:gd name="T6" fmla="*/ 93 w 462"/>
              <a:gd name="T7" fmla="*/ 48 h 212"/>
              <a:gd name="T8" fmla="*/ 7 w 462"/>
              <a:gd name="T9" fmla="*/ 199 h 212"/>
              <a:gd name="T10" fmla="*/ 22 w 462"/>
              <a:gd name="T11" fmla="*/ 212 h 212"/>
              <a:gd name="T12" fmla="*/ 294 w 462"/>
              <a:gd name="T13" fmla="*/ 212 h 212"/>
              <a:gd name="T14" fmla="*/ 366 w 462"/>
              <a:gd name="T15" fmla="*/ 176 h 212"/>
              <a:gd name="T16" fmla="*/ 462 w 462"/>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 h="212">
                <a:moveTo>
                  <a:pt x="462" y="0"/>
                </a:moveTo>
                <a:cubicBezTo>
                  <a:pt x="462" y="0"/>
                  <a:pt x="447" y="36"/>
                  <a:pt x="392" y="36"/>
                </a:cubicBezTo>
                <a:cubicBezTo>
                  <a:pt x="108" y="36"/>
                  <a:pt x="108" y="36"/>
                  <a:pt x="108" y="36"/>
                </a:cubicBezTo>
                <a:cubicBezTo>
                  <a:pt x="96" y="36"/>
                  <a:pt x="93" y="48"/>
                  <a:pt x="93" y="48"/>
                </a:cubicBezTo>
                <a:cubicBezTo>
                  <a:pt x="7" y="199"/>
                  <a:pt x="7" y="199"/>
                  <a:pt x="7" y="199"/>
                </a:cubicBezTo>
                <a:cubicBezTo>
                  <a:pt x="7" y="199"/>
                  <a:pt x="0" y="212"/>
                  <a:pt x="22" y="212"/>
                </a:cubicBezTo>
                <a:cubicBezTo>
                  <a:pt x="294" y="212"/>
                  <a:pt x="294" y="212"/>
                  <a:pt x="294" y="212"/>
                </a:cubicBezTo>
                <a:cubicBezTo>
                  <a:pt x="345" y="212"/>
                  <a:pt x="366" y="176"/>
                  <a:pt x="366" y="176"/>
                </a:cubicBezTo>
                <a:lnTo>
                  <a:pt x="462" y="0"/>
                </a:lnTo>
                <a:close/>
              </a:path>
            </a:pathLst>
          </a:custGeom>
          <a:solidFill>
            <a:srgbClr val="FAD7DB"/>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42" name="Freeform 6">
            <a:extLst>
              <a:ext uri="{FF2B5EF4-FFF2-40B4-BE49-F238E27FC236}">
                <a16:creationId xmlns:a16="http://schemas.microsoft.com/office/drawing/2014/main" xmlns="" id="{5C911473-5115-4271-8615-0B46A5CC6B72}"/>
              </a:ext>
            </a:extLst>
          </p:cNvPr>
          <p:cNvSpPr>
            <a:spLocks/>
          </p:cNvSpPr>
          <p:nvPr/>
        </p:nvSpPr>
        <p:spPr bwMode="auto">
          <a:xfrm>
            <a:off x="5846849" y="2019206"/>
            <a:ext cx="740197" cy="1618996"/>
          </a:xfrm>
          <a:custGeom>
            <a:avLst/>
            <a:gdLst>
              <a:gd name="T0" fmla="*/ 212 w 212"/>
              <a:gd name="T1" fmla="*/ 463 h 463"/>
              <a:gd name="T2" fmla="*/ 176 w 212"/>
              <a:gd name="T3" fmla="*/ 392 h 463"/>
              <a:gd name="T4" fmla="*/ 176 w 212"/>
              <a:gd name="T5" fmla="*/ 108 h 463"/>
              <a:gd name="T6" fmla="*/ 164 w 212"/>
              <a:gd name="T7" fmla="*/ 93 h 463"/>
              <a:gd name="T8" fmla="*/ 13 w 212"/>
              <a:gd name="T9" fmla="*/ 7 h 463"/>
              <a:gd name="T10" fmla="*/ 0 w 212"/>
              <a:gd name="T11" fmla="*/ 22 h 463"/>
              <a:gd name="T12" fmla="*/ 0 w 212"/>
              <a:gd name="T13" fmla="*/ 294 h 463"/>
              <a:gd name="T14" fmla="*/ 36 w 212"/>
              <a:gd name="T15" fmla="*/ 366 h 463"/>
              <a:gd name="T16" fmla="*/ 212 w 212"/>
              <a:gd name="T17"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63">
                <a:moveTo>
                  <a:pt x="212" y="463"/>
                </a:moveTo>
                <a:cubicBezTo>
                  <a:pt x="212" y="463"/>
                  <a:pt x="176" y="448"/>
                  <a:pt x="176" y="392"/>
                </a:cubicBezTo>
                <a:cubicBezTo>
                  <a:pt x="176" y="108"/>
                  <a:pt x="176" y="108"/>
                  <a:pt x="176" y="108"/>
                </a:cubicBezTo>
                <a:cubicBezTo>
                  <a:pt x="176" y="97"/>
                  <a:pt x="164" y="93"/>
                  <a:pt x="164" y="93"/>
                </a:cubicBezTo>
                <a:cubicBezTo>
                  <a:pt x="13" y="7"/>
                  <a:pt x="13" y="7"/>
                  <a:pt x="13" y="7"/>
                </a:cubicBezTo>
                <a:cubicBezTo>
                  <a:pt x="13" y="7"/>
                  <a:pt x="0" y="0"/>
                  <a:pt x="0" y="22"/>
                </a:cubicBezTo>
                <a:cubicBezTo>
                  <a:pt x="0" y="294"/>
                  <a:pt x="0" y="294"/>
                  <a:pt x="0" y="294"/>
                </a:cubicBezTo>
                <a:cubicBezTo>
                  <a:pt x="0" y="346"/>
                  <a:pt x="36" y="366"/>
                  <a:pt x="36" y="366"/>
                </a:cubicBezTo>
                <a:lnTo>
                  <a:pt x="212" y="463"/>
                </a:lnTo>
                <a:close/>
              </a:path>
            </a:pathLst>
          </a:custGeom>
          <a:solidFill>
            <a:srgbClr val="F25C6E"/>
          </a:solidFill>
          <a:ln>
            <a:noFill/>
          </a:ln>
        </p:spPr>
        <p:txBody>
          <a:bodyPr vert="horz" wrap="square" lIns="91440" tIns="45720" rIns="91440" bIns="45720" numCol="1" anchor="t" anchorCtr="0" compatLnSpc="1">
            <a:prstTxWarp prst="textNoShape">
              <a:avLst/>
            </a:prstTxWarp>
          </a:bodyPr>
          <a:lstStyle/>
          <a:p>
            <a:endParaRPr lang="id-ID">
              <a:ln w="0"/>
              <a:effectLst>
                <a:outerShdw blurRad="38100" dist="19050" dir="2700000" algn="tl" rotWithShape="0">
                  <a:schemeClr val="dk1">
                    <a:alpha val="40000"/>
                  </a:schemeClr>
                </a:outerShdw>
              </a:effectLst>
              <a:cs typeface="+mn-ea"/>
              <a:sym typeface="+mn-lt"/>
            </a:endParaRPr>
          </a:p>
        </p:txBody>
      </p:sp>
      <p:sp>
        <p:nvSpPr>
          <p:cNvPr id="43" name="Freeform 7">
            <a:extLst>
              <a:ext uri="{FF2B5EF4-FFF2-40B4-BE49-F238E27FC236}">
                <a16:creationId xmlns:a16="http://schemas.microsoft.com/office/drawing/2014/main" xmlns="" id="{DD17C44D-8FBB-4F1C-8246-2F06FB035006}"/>
              </a:ext>
            </a:extLst>
          </p:cNvPr>
          <p:cNvSpPr>
            <a:spLocks/>
          </p:cNvSpPr>
          <p:nvPr/>
        </p:nvSpPr>
        <p:spPr bwMode="auto">
          <a:xfrm>
            <a:off x="6053278" y="3673590"/>
            <a:ext cx="1617523" cy="740197"/>
          </a:xfrm>
          <a:custGeom>
            <a:avLst/>
            <a:gdLst>
              <a:gd name="T0" fmla="*/ 0 w 463"/>
              <a:gd name="T1" fmla="*/ 212 h 212"/>
              <a:gd name="T2" fmla="*/ 70 w 463"/>
              <a:gd name="T3" fmla="*/ 176 h 212"/>
              <a:gd name="T4" fmla="*/ 354 w 463"/>
              <a:gd name="T5" fmla="*/ 176 h 212"/>
              <a:gd name="T6" fmla="*/ 369 w 463"/>
              <a:gd name="T7" fmla="*/ 164 h 212"/>
              <a:gd name="T8" fmla="*/ 455 w 463"/>
              <a:gd name="T9" fmla="*/ 13 h 212"/>
              <a:gd name="T10" fmla="*/ 441 w 463"/>
              <a:gd name="T11" fmla="*/ 0 h 212"/>
              <a:gd name="T12" fmla="*/ 168 w 463"/>
              <a:gd name="T13" fmla="*/ 0 h 212"/>
              <a:gd name="T14" fmla="*/ 97 w 463"/>
              <a:gd name="T15" fmla="*/ 36 h 212"/>
              <a:gd name="T16" fmla="*/ 0 w 463"/>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3" h="212">
                <a:moveTo>
                  <a:pt x="0" y="212"/>
                </a:moveTo>
                <a:cubicBezTo>
                  <a:pt x="0" y="212"/>
                  <a:pt x="15" y="176"/>
                  <a:pt x="70" y="176"/>
                </a:cubicBezTo>
                <a:cubicBezTo>
                  <a:pt x="354" y="176"/>
                  <a:pt x="354" y="176"/>
                  <a:pt x="354" y="176"/>
                </a:cubicBezTo>
                <a:cubicBezTo>
                  <a:pt x="366" y="176"/>
                  <a:pt x="369" y="164"/>
                  <a:pt x="369" y="164"/>
                </a:cubicBezTo>
                <a:cubicBezTo>
                  <a:pt x="455" y="13"/>
                  <a:pt x="455" y="13"/>
                  <a:pt x="455" y="13"/>
                </a:cubicBezTo>
                <a:cubicBezTo>
                  <a:pt x="455" y="13"/>
                  <a:pt x="463" y="0"/>
                  <a:pt x="441" y="0"/>
                </a:cubicBezTo>
                <a:cubicBezTo>
                  <a:pt x="168" y="0"/>
                  <a:pt x="168" y="0"/>
                  <a:pt x="168" y="0"/>
                </a:cubicBezTo>
                <a:cubicBezTo>
                  <a:pt x="117" y="0"/>
                  <a:pt x="97" y="36"/>
                  <a:pt x="97" y="36"/>
                </a:cubicBezTo>
                <a:lnTo>
                  <a:pt x="0" y="212"/>
                </a:lnTo>
                <a:close/>
              </a:path>
            </a:pathLst>
          </a:custGeom>
          <a:solidFill>
            <a:srgbClr val="FAD7DB"/>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44" name="Freeform 8">
            <a:extLst>
              <a:ext uri="{FF2B5EF4-FFF2-40B4-BE49-F238E27FC236}">
                <a16:creationId xmlns:a16="http://schemas.microsoft.com/office/drawing/2014/main" xmlns="" id="{9DFAED46-BE89-43E7-9194-843BFFC8FF88}"/>
              </a:ext>
            </a:extLst>
          </p:cNvPr>
          <p:cNvSpPr>
            <a:spLocks/>
          </p:cNvSpPr>
          <p:nvPr/>
        </p:nvSpPr>
        <p:spPr bwMode="auto">
          <a:xfrm>
            <a:off x="5301285" y="3638202"/>
            <a:ext cx="737248" cy="1618996"/>
          </a:xfrm>
          <a:custGeom>
            <a:avLst/>
            <a:gdLst>
              <a:gd name="T0" fmla="*/ 0 w 211"/>
              <a:gd name="T1" fmla="*/ 0 h 463"/>
              <a:gd name="T2" fmla="*/ 35 w 211"/>
              <a:gd name="T3" fmla="*/ 70 h 463"/>
              <a:gd name="T4" fmla="*/ 35 w 211"/>
              <a:gd name="T5" fmla="*/ 355 h 463"/>
              <a:gd name="T6" fmla="*/ 47 w 211"/>
              <a:gd name="T7" fmla="*/ 370 h 463"/>
              <a:gd name="T8" fmla="*/ 199 w 211"/>
              <a:gd name="T9" fmla="*/ 456 h 463"/>
              <a:gd name="T10" fmla="*/ 211 w 211"/>
              <a:gd name="T11" fmla="*/ 441 h 463"/>
              <a:gd name="T12" fmla="*/ 211 w 211"/>
              <a:gd name="T13" fmla="*/ 169 h 463"/>
              <a:gd name="T14" fmla="*/ 176 w 211"/>
              <a:gd name="T15" fmla="*/ 97 h 463"/>
              <a:gd name="T16" fmla="*/ 0 w 211"/>
              <a:gd name="T17"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463">
                <a:moveTo>
                  <a:pt x="0" y="0"/>
                </a:moveTo>
                <a:cubicBezTo>
                  <a:pt x="0" y="0"/>
                  <a:pt x="35" y="15"/>
                  <a:pt x="35" y="70"/>
                </a:cubicBezTo>
                <a:cubicBezTo>
                  <a:pt x="35" y="355"/>
                  <a:pt x="35" y="355"/>
                  <a:pt x="35" y="355"/>
                </a:cubicBezTo>
                <a:cubicBezTo>
                  <a:pt x="35" y="366"/>
                  <a:pt x="47" y="370"/>
                  <a:pt x="47" y="370"/>
                </a:cubicBezTo>
                <a:cubicBezTo>
                  <a:pt x="199" y="456"/>
                  <a:pt x="199" y="456"/>
                  <a:pt x="199" y="456"/>
                </a:cubicBezTo>
                <a:cubicBezTo>
                  <a:pt x="199" y="456"/>
                  <a:pt x="211" y="463"/>
                  <a:pt x="211" y="441"/>
                </a:cubicBezTo>
                <a:cubicBezTo>
                  <a:pt x="211" y="169"/>
                  <a:pt x="211" y="169"/>
                  <a:pt x="211" y="169"/>
                </a:cubicBezTo>
                <a:cubicBezTo>
                  <a:pt x="211" y="117"/>
                  <a:pt x="176" y="97"/>
                  <a:pt x="176" y="97"/>
                </a:cubicBezTo>
                <a:lnTo>
                  <a:pt x="0" y="0"/>
                </a:lnTo>
                <a:close/>
              </a:path>
            </a:pathLst>
          </a:custGeom>
          <a:solidFill>
            <a:srgbClr val="F25C6E"/>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nvGrpSpPr>
          <p:cNvPr id="45" name="组合 44">
            <a:extLst>
              <a:ext uri="{FF2B5EF4-FFF2-40B4-BE49-F238E27FC236}">
                <a16:creationId xmlns:a16="http://schemas.microsoft.com/office/drawing/2014/main" xmlns="" id="{482C7B2B-6306-4B4F-AB4A-27AC46E2274C}"/>
              </a:ext>
            </a:extLst>
          </p:cNvPr>
          <p:cNvGrpSpPr/>
          <p:nvPr/>
        </p:nvGrpSpPr>
        <p:grpSpPr>
          <a:xfrm>
            <a:off x="1227169" y="1950970"/>
            <a:ext cx="2428480" cy="1393074"/>
            <a:chOff x="2136360" y="3893492"/>
            <a:chExt cx="1886136" cy="1393074"/>
          </a:xfrm>
        </p:grpSpPr>
        <p:sp>
          <p:nvSpPr>
            <p:cNvPr id="46" name="文本框 45">
              <a:extLst>
                <a:ext uri="{FF2B5EF4-FFF2-40B4-BE49-F238E27FC236}">
                  <a16:creationId xmlns:a16="http://schemas.microsoft.com/office/drawing/2014/main" xmlns="" id="{AE1D9833-739E-4D6E-8E3D-411192D7EBC5}"/>
                </a:ext>
              </a:extLst>
            </p:cNvPr>
            <p:cNvSpPr txBox="1"/>
            <p:nvPr/>
          </p:nvSpPr>
          <p:spPr>
            <a:xfrm>
              <a:off x="2136360" y="4262824"/>
              <a:ext cx="1886136" cy="1023742"/>
            </a:xfrm>
            <a:prstGeom prst="rect">
              <a:avLst/>
            </a:prstGeom>
            <a:noFill/>
          </p:spPr>
          <p:txBody>
            <a:bodyPr wrap="square" rtlCol="0">
              <a:spAutoFit/>
            </a:bodyPr>
            <a:lstStyle/>
            <a:p>
              <a:pPr algn="ctr">
                <a:lnSpc>
                  <a:spcPct val="150000"/>
                </a:lnSpc>
                <a:defRPr/>
              </a:pPr>
              <a:r>
                <a:rPr lang="zh-CN" altLang="en-US" sz="1400" dirty="0">
                  <a:solidFill>
                    <a:srgbClr val="E3506F"/>
                  </a:solidFill>
                  <a:cs typeface="+mn-ea"/>
                  <a:sym typeface="+mn-lt"/>
                </a:rPr>
                <a:t>在此输入文字内容，文字不易太多，以简练为主，此模板作品在此输入文字内容；</a:t>
              </a:r>
            </a:p>
          </p:txBody>
        </p:sp>
        <p:sp>
          <p:nvSpPr>
            <p:cNvPr id="47" name="矩形 46">
              <a:extLst>
                <a:ext uri="{FF2B5EF4-FFF2-40B4-BE49-F238E27FC236}">
                  <a16:creationId xmlns:a16="http://schemas.microsoft.com/office/drawing/2014/main" xmlns="" id="{68F98AFC-D18E-4DEA-B0B3-BAF959CD227D}"/>
                </a:ext>
              </a:extLst>
            </p:cNvPr>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rgbClr val="D91F40"/>
                  </a:solidFill>
                  <a:effectLst/>
                  <a:uLnTx/>
                  <a:uFillTx/>
                  <a:cs typeface="+mn-ea"/>
                  <a:sym typeface="+mn-lt"/>
                </a:rPr>
                <a:t>输入标题</a:t>
              </a:r>
              <a:endParaRPr kumimoji="0" lang="en-US" altLang="zh-CN" sz="2400" i="0" u="none" strike="noStrike" kern="1200" cap="none" spc="0" normalizeH="0" baseline="0" noProof="0" dirty="0">
                <a:ln>
                  <a:noFill/>
                </a:ln>
                <a:solidFill>
                  <a:srgbClr val="D91F40"/>
                </a:solidFill>
                <a:effectLst/>
                <a:uLnTx/>
                <a:uFillTx/>
                <a:cs typeface="+mn-ea"/>
                <a:sym typeface="+mn-lt"/>
              </a:endParaRPr>
            </a:p>
          </p:txBody>
        </p:sp>
      </p:grpSp>
      <p:grpSp>
        <p:nvGrpSpPr>
          <p:cNvPr id="57" name="组合 56">
            <a:extLst>
              <a:ext uri="{FF2B5EF4-FFF2-40B4-BE49-F238E27FC236}">
                <a16:creationId xmlns:a16="http://schemas.microsoft.com/office/drawing/2014/main" xmlns="" id="{9EA4EAE9-BC19-4557-9658-2A21AD8167DC}"/>
              </a:ext>
            </a:extLst>
          </p:cNvPr>
          <p:cNvGrpSpPr/>
          <p:nvPr/>
        </p:nvGrpSpPr>
        <p:grpSpPr>
          <a:xfrm>
            <a:off x="8201620" y="1950970"/>
            <a:ext cx="2428480" cy="1393074"/>
            <a:chOff x="2136360" y="3893492"/>
            <a:chExt cx="1886136" cy="1393074"/>
          </a:xfrm>
        </p:grpSpPr>
        <p:sp>
          <p:nvSpPr>
            <p:cNvPr id="58" name="文本框 57">
              <a:extLst>
                <a:ext uri="{FF2B5EF4-FFF2-40B4-BE49-F238E27FC236}">
                  <a16:creationId xmlns:a16="http://schemas.microsoft.com/office/drawing/2014/main" xmlns="" id="{2BABD287-6AB3-499C-B33F-FEAD2F197510}"/>
                </a:ext>
              </a:extLst>
            </p:cNvPr>
            <p:cNvSpPr txBox="1"/>
            <p:nvPr/>
          </p:nvSpPr>
          <p:spPr>
            <a:xfrm>
              <a:off x="2136360" y="4262824"/>
              <a:ext cx="1886136" cy="1023742"/>
            </a:xfrm>
            <a:prstGeom prst="rect">
              <a:avLst/>
            </a:prstGeom>
            <a:noFill/>
          </p:spPr>
          <p:txBody>
            <a:bodyPr wrap="square" rtlCol="0">
              <a:spAutoFit/>
            </a:bodyPr>
            <a:lstStyle/>
            <a:p>
              <a:pPr algn="ctr">
                <a:lnSpc>
                  <a:spcPct val="150000"/>
                </a:lnSpc>
                <a:defRPr/>
              </a:pPr>
              <a:r>
                <a:rPr lang="zh-CN" altLang="en-US" sz="1400" dirty="0">
                  <a:solidFill>
                    <a:srgbClr val="E3506F"/>
                  </a:solidFill>
                  <a:cs typeface="+mn-ea"/>
                  <a:sym typeface="+mn-lt"/>
                </a:rPr>
                <a:t>在此输入文字内容，文字不易太多，以简练为主，此模板作品在此输入文字内容；</a:t>
              </a:r>
            </a:p>
          </p:txBody>
        </p:sp>
        <p:sp>
          <p:nvSpPr>
            <p:cNvPr id="59" name="矩形 58">
              <a:extLst>
                <a:ext uri="{FF2B5EF4-FFF2-40B4-BE49-F238E27FC236}">
                  <a16:creationId xmlns:a16="http://schemas.microsoft.com/office/drawing/2014/main" xmlns="" id="{C6076F2F-A96A-4CE6-9A57-79590AEA070D}"/>
                </a:ext>
              </a:extLst>
            </p:cNvPr>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rgbClr val="D91F40"/>
                  </a:solidFill>
                  <a:effectLst/>
                  <a:uLnTx/>
                  <a:uFillTx/>
                  <a:cs typeface="+mn-ea"/>
                  <a:sym typeface="+mn-lt"/>
                </a:rPr>
                <a:t>输入标题</a:t>
              </a:r>
              <a:endParaRPr kumimoji="0" lang="en-US" altLang="zh-CN" sz="2400" i="0" u="none" strike="noStrike" kern="1200" cap="none" spc="0" normalizeH="0" baseline="0" noProof="0" dirty="0">
                <a:ln>
                  <a:noFill/>
                </a:ln>
                <a:solidFill>
                  <a:srgbClr val="D91F40"/>
                </a:solidFill>
                <a:effectLst/>
                <a:uLnTx/>
                <a:uFillTx/>
                <a:cs typeface="+mn-ea"/>
                <a:sym typeface="+mn-lt"/>
              </a:endParaRPr>
            </a:p>
          </p:txBody>
        </p:sp>
      </p:grpSp>
      <p:grpSp>
        <p:nvGrpSpPr>
          <p:cNvPr id="60" name="组合 59">
            <a:extLst>
              <a:ext uri="{FF2B5EF4-FFF2-40B4-BE49-F238E27FC236}">
                <a16:creationId xmlns:a16="http://schemas.microsoft.com/office/drawing/2014/main" xmlns="" id="{2F328ADD-E797-4221-8ABF-534F1226E90C}"/>
              </a:ext>
            </a:extLst>
          </p:cNvPr>
          <p:cNvGrpSpPr/>
          <p:nvPr/>
        </p:nvGrpSpPr>
        <p:grpSpPr>
          <a:xfrm>
            <a:off x="1227169" y="3864124"/>
            <a:ext cx="2428480" cy="1393074"/>
            <a:chOff x="2136360" y="3893492"/>
            <a:chExt cx="1886136" cy="1393074"/>
          </a:xfrm>
        </p:grpSpPr>
        <p:sp>
          <p:nvSpPr>
            <p:cNvPr id="61" name="文本框 60">
              <a:extLst>
                <a:ext uri="{FF2B5EF4-FFF2-40B4-BE49-F238E27FC236}">
                  <a16:creationId xmlns:a16="http://schemas.microsoft.com/office/drawing/2014/main" xmlns="" id="{90900498-61E5-47F1-981F-1AF7619A0602}"/>
                </a:ext>
              </a:extLst>
            </p:cNvPr>
            <p:cNvSpPr txBox="1"/>
            <p:nvPr/>
          </p:nvSpPr>
          <p:spPr>
            <a:xfrm>
              <a:off x="2136360" y="4262824"/>
              <a:ext cx="1886136" cy="1023742"/>
            </a:xfrm>
            <a:prstGeom prst="rect">
              <a:avLst/>
            </a:prstGeom>
            <a:noFill/>
          </p:spPr>
          <p:txBody>
            <a:bodyPr wrap="square" rtlCol="0">
              <a:spAutoFit/>
            </a:bodyPr>
            <a:lstStyle/>
            <a:p>
              <a:pPr algn="ctr">
                <a:lnSpc>
                  <a:spcPct val="150000"/>
                </a:lnSpc>
                <a:defRPr/>
              </a:pPr>
              <a:r>
                <a:rPr lang="zh-CN" altLang="en-US" sz="1400" dirty="0">
                  <a:solidFill>
                    <a:srgbClr val="E3506F"/>
                  </a:solidFill>
                  <a:cs typeface="+mn-ea"/>
                  <a:sym typeface="+mn-lt"/>
                </a:rPr>
                <a:t>在此输入文字内容，文字不易太多，以简练为主，此模板作品在此输入文字内容；</a:t>
              </a:r>
            </a:p>
          </p:txBody>
        </p:sp>
        <p:sp>
          <p:nvSpPr>
            <p:cNvPr id="62" name="矩形 61">
              <a:extLst>
                <a:ext uri="{FF2B5EF4-FFF2-40B4-BE49-F238E27FC236}">
                  <a16:creationId xmlns:a16="http://schemas.microsoft.com/office/drawing/2014/main" xmlns="" id="{82D34CB2-0F90-41C9-9582-B7D2C146A629}"/>
                </a:ext>
              </a:extLst>
            </p:cNvPr>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rgbClr val="D91F40"/>
                  </a:solidFill>
                  <a:effectLst/>
                  <a:uLnTx/>
                  <a:uFillTx/>
                  <a:cs typeface="+mn-ea"/>
                  <a:sym typeface="+mn-lt"/>
                </a:rPr>
                <a:t>输入标题</a:t>
              </a:r>
              <a:endParaRPr kumimoji="0" lang="en-US" altLang="zh-CN" sz="2400" i="0" u="none" strike="noStrike" kern="1200" cap="none" spc="0" normalizeH="0" baseline="0" noProof="0" dirty="0">
                <a:ln>
                  <a:noFill/>
                </a:ln>
                <a:solidFill>
                  <a:srgbClr val="D91F40"/>
                </a:solidFill>
                <a:effectLst/>
                <a:uLnTx/>
                <a:uFillTx/>
                <a:cs typeface="+mn-ea"/>
                <a:sym typeface="+mn-lt"/>
              </a:endParaRPr>
            </a:p>
          </p:txBody>
        </p:sp>
      </p:grpSp>
      <p:grpSp>
        <p:nvGrpSpPr>
          <p:cNvPr id="63" name="组合 62">
            <a:extLst>
              <a:ext uri="{FF2B5EF4-FFF2-40B4-BE49-F238E27FC236}">
                <a16:creationId xmlns:a16="http://schemas.microsoft.com/office/drawing/2014/main" xmlns="" id="{F10EDAD3-46B0-41F2-93F0-74DB407C453D}"/>
              </a:ext>
            </a:extLst>
          </p:cNvPr>
          <p:cNvGrpSpPr/>
          <p:nvPr/>
        </p:nvGrpSpPr>
        <p:grpSpPr>
          <a:xfrm>
            <a:off x="8201620" y="3864124"/>
            <a:ext cx="2428480" cy="1393074"/>
            <a:chOff x="2136360" y="3893492"/>
            <a:chExt cx="1886136" cy="1393074"/>
          </a:xfrm>
        </p:grpSpPr>
        <p:sp>
          <p:nvSpPr>
            <p:cNvPr id="64" name="文本框 63">
              <a:extLst>
                <a:ext uri="{FF2B5EF4-FFF2-40B4-BE49-F238E27FC236}">
                  <a16:creationId xmlns:a16="http://schemas.microsoft.com/office/drawing/2014/main" xmlns="" id="{74D6818F-053E-4F5B-B522-30106501DCEE}"/>
                </a:ext>
              </a:extLst>
            </p:cNvPr>
            <p:cNvSpPr txBox="1"/>
            <p:nvPr/>
          </p:nvSpPr>
          <p:spPr>
            <a:xfrm>
              <a:off x="2136360" y="4262824"/>
              <a:ext cx="1886136" cy="1023742"/>
            </a:xfrm>
            <a:prstGeom prst="rect">
              <a:avLst/>
            </a:prstGeom>
            <a:noFill/>
          </p:spPr>
          <p:txBody>
            <a:bodyPr wrap="square" rtlCol="0">
              <a:spAutoFit/>
            </a:bodyPr>
            <a:lstStyle/>
            <a:p>
              <a:pPr algn="ctr">
                <a:lnSpc>
                  <a:spcPct val="150000"/>
                </a:lnSpc>
                <a:defRPr/>
              </a:pPr>
              <a:r>
                <a:rPr lang="zh-CN" altLang="en-US" sz="1400" dirty="0">
                  <a:solidFill>
                    <a:srgbClr val="E3506F"/>
                  </a:solidFill>
                  <a:cs typeface="+mn-ea"/>
                  <a:sym typeface="+mn-lt"/>
                </a:rPr>
                <a:t>在此输入文字内容，文字不易太多，以简练为主，此模板作品在此输入文字内容；</a:t>
              </a:r>
            </a:p>
          </p:txBody>
        </p:sp>
        <p:sp>
          <p:nvSpPr>
            <p:cNvPr id="65" name="矩形 64">
              <a:extLst>
                <a:ext uri="{FF2B5EF4-FFF2-40B4-BE49-F238E27FC236}">
                  <a16:creationId xmlns:a16="http://schemas.microsoft.com/office/drawing/2014/main" xmlns="" id="{3534E241-333A-4F59-9F71-1E8BFBA64F6B}"/>
                </a:ext>
              </a:extLst>
            </p:cNvPr>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rgbClr val="D91F40"/>
                  </a:solidFill>
                  <a:effectLst/>
                  <a:uLnTx/>
                  <a:uFillTx/>
                  <a:cs typeface="+mn-ea"/>
                  <a:sym typeface="+mn-lt"/>
                </a:rPr>
                <a:t>输入标题</a:t>
              </a:r>
              <a:endParaRPr kumimoji="0" lang="en-US" altLang="zh-CN" sz="2400" i="0" u="none" strike="noStrike" kern="1200" cap="none" spc="0" normalizeH="0" baseline="0" noProof="0" dirty="0">
                <a:ln>
                  <a:noFill/>
                </a:ln>
                <a:solidFill>
                  <a:srgbClr val="D91F40"/>
                </a:solidFill>
                <a:effectLst/>
                <a:uLnTx/>
                <a:uFillTx/>
                <a:cs typeface="+mn-ea"/>
                <a:sym typeface="+mn-lt"/>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strVal val="#ppt_w+.3"/>
                                          </p:val>
                                        </p:tav>
                                        <p:tav tm="100000">
                                          <p:val>
                                            <p:strVal val="#ppt_w"/>
                                          </p:val>
                                        </p:tav>
                                      </p:tavLst>
                                    </p:anim>
                                    <p:anim calcmode="lin" valueType="num">
                                      <p:cBhvr>
                                        <p:cTn id="8" dur="500" fill="hold"/>
                                        <p:tgtEl>
                                          <p:spTgt spid="41"/>
                                        </p:tgtEl>
                                        <p:attrNameLst>
                                          <p:attrName>ppt_h</p:attrName>
                                        </p:attrNameLst>
                                      </p:cBhvr>
                                      <p:tavLst>
                                        <p:tav tm="0">
                                          <p:val>
                                            <p:strVal val="#ppt_h"/>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strVal val="#ppt_w+.3"/>
                                          </p:val>
                                        </p:tav>
                                        <p:tav tm="100000">
                                          <p:val>
                                            <p:strVal val="#ppt_w"/>
                                          </p:val>
                                        </p:tav>
                                      </p:tavLst>
                                    </p:anim>
                                    <p:anim calcmode="lin" valueType="num">
                                      <p:cBhvr>
                                        <p:cTn id="14" dur="500" fill="hold"/>
                                        <p:tgtEl>
                                          <p:spTgt spid="44"/>
                                        </p:tgtEl>
                                        <p:attrNameLst>
                                          <p:attrName>ppt_h</p:attrName>
                                        </p:attrNameLst>
                                      </p:cBhvr>
                                      <p:tavLst>
                                        <p:tav tm="0">
                                          <p:val>
                                            <p:strVal val="#ppt_h"/>
                                          </p:val>
                                        </p:tav>
                                        <p:tav tm="100000">
                                          <p:val>
                                            <p:strVal val="#ppt_h"/>
                                          </p:val>
                                        </p:tav>
                                      </p:tavLst>
                                    </p:anim>
                                    <p:animEffect transition="in" filter="fade">
                                      <p:cBhvr>
                                        <p:cTn id="15" dur="500"/>
                                        <p:tgtEl>
                                          <p:spTgt spid="44"/>
                                        </p:tgtEl>
                                      </p:cBhvr>
                                    </p:animEffect>
                                  </p:childTnLst>
                                </p:cTn>
                              </p:par>
                            </p:childTnLst>
                          </p:cTn>
                        </p:par>
                        <p:par>
                          <p:cTn id="16" fill="hold">
                            <p:stCondLst>
                              <p:cond delay="1000"/>
                            </p:stCondLst>
                            <p:childTnLst>
                              <p:par>
                                <p:cTn id="17" presetID="50" presetClass="entr" presetSubtype="0" decel="10000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strVal val="#ppt_w+.3"/>
                                          </p:val>
                                        </p:tav>
                                        <p:tav tm="100000">
                                          <p:val>
                                            <p:strVal val="#ppt_w"/>
                                          </p:val>
                                        </p:tav>
                                      </p:tavLst>
                                    </p:anim>
                                    <p:anim calcmode="lin" valueType="num">
                                      <p:cBhvr>
                                        <p:cTn id="20" dur="500" fill="hold"/>
                                        <p:tgtEl>
                                          <p:spTgt spid="43"/>
                                        </p:tgtEl>
                                        <p:attrNameLst>
                                          <p:attrName>ppt_h</p:attrName>
                                        </p:attrNameLst>
                                      </p:cBhvr>
                                      <p:tavLst>
                                        <p:tav tm="0">
                                          <p:val>
                                            <p:strVal val="#ppt_h"/>
                                          </p:val>
                                        </p:tav>
                                        <p:tav tm="100000">
                                          <p:val>
                                            <p:strVal val="#ppt_h"/>
                                          </p:val>
                                        </p:tav>
                                      </p:tavLst>
                                    </p:anim>
                                    <p:animEffect transition="in" filter="fade">
                                      <p:cBhvr>
                                        <p:cTn id="21" dur="500"/>
                                        <p:tgtEl>
                                          <p:spTgt spid="43"/>
                                        </p:tgtEl>
                                      </p:cBhvr>
                                    </p:animEffect>
                                  </p:childTnLst>
                                </p:cTn>
                              </p:par>
                            </p:childTnLst>
                          </p:cTn>
                        </p:par>
                        <p:par>
                          <p:cTn id="22" fill="hold">
                            <p:stCondLst>
                              <p:cond delay="1500"/>
                            </p:stCondLst>
                            <p:childTnLst>
                              <p:par>
                                <p:cTn id="23" presetID="50" presetClass="entr" presetSubtype="0" decel="10000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strVal val="#ppt_w+.3"/>
                                          </p:val>
                                        </p:tav>
                                        <p:tav tm="100000">
                                          <p:val>
                                            <p:strVal val="#ppt_w"/>
                                          </p:val>
                                        </p:tav>
                                      </p:tavLst>
                                    </p:anim>
                                    <p:anim calcmode="lin" valueType="num">
                                      <p:cBhvr>
                                        <p:cTn id="26" dur="500" fill="hold"/>
                                        <p:tgtEl>
                                          <p:spTgt spid="42"/>
                                        </p:tgtEl>
                                        <p:attrNameLst>
                                          <p:attrName>ppt_h</p:attrName>
                                        </p:attrNameLst>
                                      </p:cBhvr>
                                      <p:tavLst>
                                        <p:tav tm="0">
                                          <p:val>
                                            <p:strVal val="#ppt_h"/>
                                          </p:val>
                                        </p:tav>
                                        <p:tav tm="100000">
                                          <p:val>
                                            <p:strVal val="#ppt_h"/>
                                          </p:val>
                                        </p:tav>
                                      </p:tavLst>
                                    </p:anim>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1000"/>
                                        <p:tgtEl>
                                          <p:spTgt spid="57"/>
                                        </p:tgtEl>
                                      </p:cBhvr>
                                    </p:animEffect>
                                    <p:anim calcmode="lin" valueType="num">
                                      <p:cBhvr>
                                        <p:cTn id="40" dur="1000" fill="hold"/>
                                        <p:tgtEl>
                                          <p:spTgt spid="57"/>
                                        </p:tgtEl>
                                        <p:attrNameLst>
                                          <p:attrName>ppt_x</p:attrName>
                                        </p:attrNameLst>
                                      </p:cBhvr>
                                      <p:tavLst>
                                        <p:tav tm="0">
                                          <p:val>
                                            <p:strVal val="#ppt_x"/>
                                          </p:val>
                                        </p:tav>
                                        <p:tav tm="100000">
                                          <p:val>
                                            <p:strVal val="#ppt_x"/>
                                          </p:val>
                                        </p:tav>
                                      </p:tavLst>
                                    </p:anim>
                                    <p:anim calcmode="lin" valueType="num">
                                      <p:cBhvr>
                                        <p:cTn id="4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1000"/>
                                        <p:tgtEl>
                                          <p:spTgt spid="63"/>
                                        </p:tgtEl>
                                      </p:cBhvr>
                                    </p:animEffect>
                                    <p:anim calcmode="lin" valueType="num">
                                      <p:cBhvr>
                                        <p:cTn id="54" dur="1000" fill="hold"/>
                                        <p:tgtEl>
                                          <p:spTgt spid="63"/>
                                        </p:tgtEl>
                                        <p:attrNameLst>
                                          <p:attrName>ppt_x</p:attrName>
                                        </p:attrNameLst>
                                      </p:cBhvr>
                                      <p:tavLst>
                                        <p:tav tm="0">
                                          <p:val>
                                            <p:strVal val="#ppt_x"/>
                                          </p:val>
                                        </p:tav>
                                        <p:tav tm="100000">
                                          <p:val>
                                            <p:strVal val="#ppt_x"/>
                                          </p:val>
                                        </p:tav>
                                      </p:tavLst>
                                    </p:anim>
                                    <p:anim calcmode="lin" valueType="num">
                                      <p:cBhvr>
                                        <p:cTn id="55"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8EB73163-AC9D-4226-BD89-EC23B870F2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grpSp>
        <p:nvGrpSpPr>
          <p:cNvPr id="10" name="组合 9">
            <a:extLst>
              <a:ext uri="{FF2B5EF4-FFF2-40B4-BE49-F238E27FC236}">
                <a16:creationId xmlns:a16="http://schemas.microsoft.com/office/drawing/2014/main" xmlns="" id="{34CC537D-59D7-42C0-A512-F630324B6CB4}"/>
              </a:ext>
            </a:extLst>
          </p:cNvPr>
          <p:cNvGrpSpPr/>
          <p:nvPr/>
        </p:nvGrpSpPr>
        <p:grpSpPr>
          <a:xfrm>
            <a:off x="1161144" y="2310674"/>
            <a:ext cx="5283108" cy="1954530"/>
            <a:chOff x="3964" y="4096"/>
            <a:chExt cx="5649" cy="3078"/>
          </a:xfrm>
        </p:grpSpPr>
        <p:sp>
          <p:nvSpPr>
            <p:cNvPr id="11" name="文本框 10">
              <a:extLst>
                <a:ext uri="{FF2B5EF4-FFF2-40B4-BE49-F238E27FC236}">
                  <a16:creationId xmlns:a16="http://schemas.microsoft.com/office/drawing/2014/main" xmlns="" id="{13589908-2A90-4D0D-91EC-E0FBBE5BD18D}"/>
                </a:ext>
              </a:extLst>
            </p:cNvPr>
            <p:cNvSpPr txBox="1"/>
            <p:nvPr/>
          </p:nvSpPr>
          <p:spPr>
            <a:xfrm>
              <a:off x="4310" y="4096"/>
              <a:ext cx="4991" cy="1745"/>
            </a:xfrm>
            <a:prstGeom prst="rect">
              <a:avLst/>
            </a:prstGeom>
            <a:noFill/>
          </p:spPr>
          <p:txBody>
            <a:bodyPr wrap="square" rtlCol="0">
              <a:spAutoFit/>
            </a:bodyPr>
            <a:lstStyle/>
            <a:p>
              <a:pPr algn="ctr"/>
              <a:r>
                <a:rPr lang="en-US" altLang="zh-CN" sz="6600" dirty="0">
                  <a:solidFill>
                    <a:srgbClr val="D91F40"/>
                  </a:solidFill>
                  <a:cs typeface="+mn-ea"/>
                  <a:sym typeface="+mn-lt"/>
                </a:rPr>
                <a:t>PART  0</a:t>
              </a:r>
              <a:r>
                <a:rPr lang="en-US" altLang="zh-TW" sz="6600" dirty="0">
                  <a:solidFill>
                    <a:srgbClr val="D91F40"/>
                  </a:solidFill>
                  <a:cs typeface="+mn-ea"/>
                  <a:sym typeface="+mn-lt"/>
                </a:rPr>
                <a:t>2</a:t>
              </a:r>
              <a:endParaRPr lang="en-US" altLang="zh-CN" sz="6600" dirty="0">
                <a:solidFill>
                  <a:srgbClr val="D91F40"/>
                </a:solidFill>
                <a:cs typeface="+mn-ea"/>
                <a:sym typeface="+mn-lt"/>
              </a:endParaRPr>
            </a:p>
          </p:txBody>
        </p:sp>
        <p:sp>
          <p:nvSpPr>
            <p:cNvPr id="12" name="文本框 11">
              <a:extLst>
                <a:ext uri="{FF2B5EF4-FFF2-40B4-BE49-F238E27FC236}">
                  <a16:creationId xmlns:a16="http://schemas.microsoft.com/office/drawing/2014/main" xmlns="" id="{FC818F87-F6C5-410D-9C87-EE753D551D21}"/>
                </a:ext>
              </a:extLst>
            </p:cNvPr>
            <p:cNvSpPr txBox="1"/>
            <p:nvPr/>
          </p:nvSpPr>
          <p:spPr>
            <a:xfrm>
              <a:off x="3964" y="5865"/>
              <a:ext cx="5649" cy="1309"/>
            </a:xfrm>
            <a:prstGeom prst="rect">
              <a:avLst/>
            </a:prstGeom>
            <a:noFill/>
          </p:spPr>
          <p:txBody>
            <a:bodyPr wrap="square" rtlCol="0">
              <a:spAutoFit/>
            </a:bodyPr>
            <a:lstStyle/>
            <a:p>
              <a:pPr algn="ctr"/>
              <a:r>
                <a:rPr lang="zh-CN" altLang="en-US" sz="4800" dirty="0">
                  <a:solidFill>
                    <a:srgbClr val="D91F40"/>
                  </a:solidFill>
                  <a:cs typeface="+mn-ea"/>
                  <a:sym typeface="+mn-lt"/>
                </a:rPr>
                <a:t>输入你的标题内容</a:t>
              </a:r>
            </a:p>
          </p:txBody>
        </p:sp>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6431280" y="1471227"/>
            <a:ext cx="4344670" cy="4343538"/>
          </a:xfrm>
          <a:prstGeom prst="rect">
            <a:avLst/>
          </a:prstGeom>
        </p:spPr>
      </p:pic>
      <p:grpSp>
        <p:nvGrpSpPr>
          <p:cNvPr id="8" name="组合 7"/>
          <p:cNvGrpSpPr/>
          <p:nvPr/>
        </p:nvGrpSpPr>
        <p:grpSpPr>
          <a:xfrm>
            <a:off x="1400810" y="1522095"/>
            <a:ext cx="4197350" cy="3990340"/>
            <a:chOff x="9566" y="2865"/>
            <a:chExt cx="6610" cy="6284"/>
          </a:xfrm>
        </p:grpSpPr>
        <p:grpSp>
          <p:nvGrpSpPr>
            <p:cNvPr id="2" name="组合 1"/>
            <p:cNvGrpSpPr/>
            <p:nvPr/>
          </p:nvGrpSpPr>
          <p:grpSpPr>
            <a:xfrm>
              <a:off x="9566" y="2865"/>
              <a:ext cx="6610" cy="2666"/>
              <a:chOff x="12047" y="6612"/>
              <a:chExt cx="6610" cy="2666"/>
            </a:xfrm>
          </p:grpSpPr>
          <p:sp>
            <p:nvSpPr>
              <p:cNvPr id="34" name="文本框 33"/>
              <p:cNvSpPr txBox="1"/>
              <p:nvPr/>
            </p:nvSpPr>
            <p:spPr>
              <a:xfrm>
                <a:off x="12071" y="6612"/>
                <a:ext cx="3132" cy="580"/>
              </a:xfrm>
              <a:prstGeom prst="rect">
                <a:avLst/>
              </a:prstGeom>
              <a:noFill/>
            </p:spPr>
            <p:txBody>
              <a:bodyPr wrap="square" rtlCol="0">
                <a:spAutoFit/>
              </a:bodyPr>
              <a:lstStyle/>
              <a:p>
                <a:pPr algn="l"/>
                <a:r>
                  <a:rPr lang="zh-CN" altLang="en-US" b="1" dirty="0">
                    <a:solidFill>
                      <a:srgbClr val="D91F40"/>
                    </a:solidFill>
                    <a:cs typeface="+mn-ea"/>
                    <a:sym typeface="+mn-lt"/>
                  </a:rPr>
                  <a:t>添加标题</a:t>
                </a:r>
              </a:p>
            </p:txBody>
          </p:sp>
          <p:sp>
            <p:nvSpPr>
              <p:cNvPr id="35" name="文本框 34"/>
              <p:cNvSpPr txBox="1"/>
              <p:nvPr/>
            </p:nvSpPr>
            <p:spPr>
              <a:xfrm>
                <a:off x="12047" y="7099"/>
                <a:ext cx="6610" cy="2179"/>
              </a:xfrm>
              <a:prstGeom prst="rect">
                <a:avLst/>
              </a:prstGeom>
              <a:noFill/>
            </p:spPr>
            <p:txBody>
              <a:bodyPr wrap="square" rtlCol="0">
                <a:spAutoFit/>
              </a:bodyPr>
              <a:lstStyle/>
              <a:p>
                <a:pPr indent="0" algn="l">
                  <a:lnSpc>
                    <a:spcPct val="150000"/>
                  </a:lnSpc>
                  <a:buClr>
                    <a:srgbClr val="DD325C"/>
                  </a:buClr>
                  <a:buFont typeface="Arial" panose="020B0604020202020204" pitchFamily="34" charset="0"/>
                  <a:buNone/>
                </a:pPr>
                <a:r>
                  <a:rPr lang="zh-CN" altLang="en-US" sz="1400" dirty="0">
                    <a:solidFill>
                      <a:srgbClr val="E3506F"/>
                    </a:solidFill>
                    <a:cs typeface="+mn-ea"/>
                    <a:sym typeface="+mn-lt"/>
                  </a:rPr>
                  <a:t>在这里输入你需要的文本内在这里输入你需要的文本内容在这里输入你需要的文本内容在这里输入你需要的文本内在这里输入你需要的文本内容在这里输入你需要的文本内容</a:t>
                </a:r>
              </a:p>
            </p:txBody>
          </p:sp>
        </p:grpSp>
        <p:grpSp>
          <p:nvGrpSpPr>
            <p:cNvPr id="4" name="组合 3"/>
            <p:cNvGrpSpPr/>
            <p:nvPr/>
          </p:nvGrpSpPr>
          <p:grpSpPr>
            <a:xfrm>
              <a:off x="9566" y="6483"/>
              <a:ext cx="6610" cy="2666"/>
              <a:chOff x="12047" y="6612"/>
              <a:chExt cx="6610" cy="2666"/>
            </a:xfrm>
          </p:grpSpPr>
          <p:sp>
            <p:nvSpPr>
              <p:cNvPr id="5" name="文本框 4"/>
              <p:cNvSpPr txBox="1"/>
              <p:nvPr/>
            </p:nvSpPr>
            <p:spPr>
              <a:xfrm>
                <a:off x="12071" y="6612"/>
                <a:ext cx="3132" cy="580"/>
              </a:xfrm>
              <a:prstGeom prst="rect">
                <a:avLst/>
              </a:prstGeom>
              <a:noFill/>
            </p:spPr>
            <p:txBody>
              <a:bodyPr wrap="square" rtlCol="0">
                <a:spAutoFit/>
              </a:bodyPr>
              <a:lstStyle/>
              <a:p>
                <a:pPr algn="l"/>
                <a:r>
                  <a:rPr lang="zh-CN" altLang="en-US" b="1" dirty="0">
                    <a:solidFill>
                      <a:srgbClr val="D91F40"/>
                    </a:solidFill>
                    <a:cs typeface="+mn-ea"/>
                    <a:sym typeface="+mn-lt"/>
                  </a:rPr>
                  <a:t>添加标题</a:t>
                </a:r>
              </a:p>
            </p:txBody>
          </p:sp>
          <p:sp>
            <p:nvSpPr>
              <p:cNvPr id="6" name="文本框 5"/>
              <p:cNvSpPr txBox="1"/>
              <p:nvPr/>
            </p:nvSpPr>
            <p:spPr>
              <a:xfrm>
                <a:off x="12047" y="7099"/>
                <a:ext cx="6610" cy="2179"/>
              </a:xfrm>
              <a:prstGeom prst="rect">
                <a:avLst/>
              </a:prstGeom>
              <a:noFill/>
            </p:spPr>
            <p:txBody>
              <a:bodyPr wrap="square" rtlCol="0">
                <a:spAutoFit/>
              </a:bodyPr>
              <a:lstStyle/>
              <a:p>
                <a:pPr indent="0" algn="l">
                  <a:lnSpc>
                    <a:spcPct val="150000"/>
                  </a:lnSpc>
                  <a:buClr>
                    <a:srgbClr val="DD325C"/>
                  </a:buClr>
                  <a:buFont typeface="Arial" panose="020B0604020202020204" pitchFamily="34" charset="0"/>
                  <a:buNone/>
                </a:pPr>
                <a:r>
                  <a:rPr lang="zh-CN" altLang="en-US" sz="1400" dirty="0">
                    <a:solidFill>
                      <a:srgbClr val="E3506F"/>
                    </a:solidFill>
                    <a:cs typeface="+mn-ea"/>
                    <a:sym typeface="+mn-lt"/>
                  </a:rPr>
                  <a:t>在这里输入你需要的文本内在这里输入你需要的文本内容在这里输入你需要的文本内容在这里输入你需要的文本内在这里输入你需要的文本内容在这里输入你需要的文本内容</a:t>
                </a:r>
              </a:p>
            </p:txBody>
          </p:sp>
        </p:grpSp>
      </p:grpSp>
      <p:sp>
        <p:nvSpPr>
          <p:cNvPr id="14" name="文本框 1">
            <a:extLst>
              <a:ext uri="{FF2B5EF4-FFF2-40B4-BE49-F238E27FC236}">
                <a16:creationId xmlns:a16="http://schemas.microsoft.com/office/drawing/2014/main" xmlns="" id="{C6E8D6A7-0610-4A86-998B-F024F2B9E13B}"/>
              </a:ext>
            </a:extLst>
          </p:cNvPr>
          <p:cNvSpPr txBox="1"/>
          <p:nvPr/>
        </p:nvSpPr>
        <p:spPr>
          <a:xfrm>
            <a:off x="4531677" y="624568"/>
            <a:ext cx="312864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spc="225" dirty="0">
                <a:solidFill>
                  <a:srgbClr val="DB2947"/>
                </a:solidFill>
                <a:cs typeface="+mn-ea"/>
                <a:sym typeface="+mn-lt"/>
              </a:rPr>
              <a:t>输入你的标题内容</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1" name="文本框 1">
            <a:extLst>
              <a:ext uri="{FF2B5EF4-FFF2-40B4-BE49-F238E27FC236}">
                <a16:creationId xmlns:a16="http://schemas.microsoft.com/office/drawing/2014/main" xmlns="" id="{6481E65D-40B9-4E63-813D-1D1E06B13038}"/>
              </a:ext>
            </a:extLst>
          </p:cNvPr>
          <p:cNvSpPr txBox="1"/>
          <p:nvPr/>
        </p:nvSpPr>
        <p:spPr>
          <a:xfrm>
            <a:off x="4531677" y="624568"/>
            <a:ext cx="312864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spc="225" dirty="0">
                <a:solidFill>
                  <a:srgbClr val="DB2947"/>
                </a:solidFill>
                <a:cs typeface="+mn-ea"/>
                <a:sym typeface="+mn-lt"/>
              </a:rPr>
              <a:t>输入你的标题内容</a:t>
            </a:r>
          </a:p>
        </p:txBody>
      </p:sp>
      <p:grpSp>
        <p:nvGrpSpPr>
          <p:cNvPr id="22" name="组合 21">
            <a:extLst>
              <a:ext uri="{FF2B5EF4-FFF2-40B4-BE49-F238E27FC236}">
                <a16:creationId xmlns:a16="http://schemas.microsoft.com/office/drawing/2014/main" xmlns="" id="{30966322-049A-4845-AC16-992E337DD6AE}"/>
              </a:ext>
            </a:extLst>
          </p:cNvPr>
          <p:cNvGrpSpPr/>
          <p:nvPr/>
        </p:nvGrpSpPr>
        <p:grpSpPr>
          <a:xfrm>
            <a:off x="2870435" y="2108497"/>
            <a:ext cx="3103349" cy="983026"/>
            <a:chOff x="2136360" y="3893492"/>
            <a:chExt cx="2225837" cy="983026"/>
          </a:xfrm>
        </p:grpSpPr>
        <p:sp>
          <p:nvSpPr>
            <p:cNvPr id="23" name="文本框 22">
              <a:extLst>
                <a:ext uri="{FF2B5EF4-FFF2-40B4-BE49-F238E27FC236}">
                  <a16:creationId xmlns:a16="http://schemas.microsoft.com/office/drawing/2014/main" xmlns="" id="{8555F3A0-1D93-442E-82C4-DCAA3760FA84}"/>
                </a:ext>
              </a:extLst>
            </p:cNvPr>
            <p:cNvSpPr txBox="1"/>
            <p:nvPr/>
          </p:nvSpPr>
          <p:spPr>
            <a:xfrm>
              <a:off x="2136360" y="4262824"/>
              <a:ext cx="2225837" cy="613694"/>
            </a:xfrm>
            <a:prstGeom prst="rect">
              <a:avLst/>
            </a:prstGeom>
            <a:noFill/>
          </p:spPr>
          <p:txBody>
            <a:bodyPr wrap="square" rtlCol="0">
              <a:spAutoFit/>
            </a:bodyPr>
            <a:lstStyle/>
            <a:p>
              <a:pPr>
                <a:lnSpc>
                  <a:spcPct val="150000"/>
                </a:lnSpc>
                <a:defRPr/>
              </a:pPr>
              <a:r>
                <a:rPr lang="zh-CN" altLang="en-US" sz="1200" dirty="0">
                  <a:solidFill>
                    <a:srgbClr val="E3506F"/>
                  </a:solidFill>
                  <a:cs typeface="+mn-ea"/>
                  <a:sym typeface="+mn-lt"/>
                </a:rPr>
                <a:t>在此输入文字内容，文字不易太多，以简练为主，此模板作品在此输入文字内容；</a:t>
              </a:r>
            </a:p>
          </p:txBody>
        </p:sp>
        <p:sp>
          <p:nvSpPr>
            <p:cNvPr id="24" name="矩形 23">
              <a:extLst>
                <a:ext uri="{FF2B5EF4-FFF2-40B4-BE49-F238E27FC236}">
                  <a16:creationId xmlns:a16="http://schemas.microsoft.com/office/drawing/2014/main" xmlns="" id="{B46BE760-E555-4CB6-BC30-B9AF83979508}"/>
                </a:ext>
              </a:extLst>
            </p:cNvPr>
            <p:cNvSpPr/>
            <p:nvPr/>
          </p:nvSpPr>
          <p:spPr>
            <a:xfrm>
              <a:off x="2142802" y="3893492"/>
              <a:ext cx="86827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rgbClr val="D91F40"/>
                  </a:solidFill>
                  <a:effectLst/>
                  <a:uLnTx/>
                  <a:uFillTx/>
                  <a:cs typeface="+mn-ea"/>
                  <a:sym typeface="+mn-lt"/>
                </a:rPr>
                <a:t>输入标题</a:t>
              </a:r>
              <a:endParaRPr kumimoji="0" lang="en-US" altLang="zh-CN" sz="2000" i="0" u="none" strike="noStrike" kern="1200" cap="none" spc="0" normalizeH="0" baseline="0" noProof="0" dirty="0">
                <a:ln>
                  <a:noFill/>
                </a:ln>
                <a:solidFill>
                  <a:srgbClr val="D91F40"/>
                </a:solidFill>
                <a:effectLst/>
                <a:uLnTx/>
                <a:uFillTx/>
                <a:cs typeface="+mn-ea"/>
                <a:sym typeface="+mn-lt"/>
              </a:endParaRPr>
            </a:p>
          </p:txBody>
        </p:sp>
      </p:grpSp>
      <p:grpSp>
        <p:nvGrpSpPr>
          <p:cNvPr id="25" name="组合 24">
            <a:extLst>
              <a:ext uri="{FF2B5EF4-FFF2-40B4-BE49-F238E27FC236}">
                <a16:creationId xmlns:a16="http://schemas.microsoft.com/office/drawing/2014/main" xmlns="" id="{B10D23A3-8042-4F45-9BD4-1D72C288DA12}"/>
              </a:ext>
            </a:extLst>
          </p:cNvPr>
          <p:cNvGrpSpPr/>
          <p:nvPr/>
        </p:nvGrpSpPr>
        <p:grpSpPr>
          <a:xfrm>
            <a:off x="2868082" y="4038897"/>
            <a:ext cx="3103349" cy="983026"/>
            <a:chOff x="2136360" y="3893492"/>
            <a:chExt cx="2225837" cy="983026"/>
          </a:xfrm>
        </p:grpSpPr>
        <p:sp>
          <p:nvSpPr>
            <p:cNvPr id="26" name="文本框 25">
              <a:extLst>
                <a:ext uri="{FF2B5EF4-FFF2-40B4-BE49-F238E27FC236}">
                  <a16:creationId xmlns:a16="http://schemas.microsoft.com/office/drawing/2014/main" xmlns="" id="{A6427782-1F14-4A4F-94B0-284EDC4FA891}"/>
                </a:ext>
              </a:extLst>
            </p:cNvPr>
            <p:cNvSpPr txBox="1"/>
            <p:nvPr/>
          </p:nvSpPr>
          <p:spPr>
            <a:xfrm>
              <a:off x="2136360" y="4262824"/>
              <a:ext cx="2225837" cy="613694"/>
            </a:xfrm>
            <a:prstGeom prst="rect">
              <a:avLst/>
            </a:prstGeom>
            <a:noFill/>
          </p:spPr>
          <p:txBody>
            <a:bodyPr wrap="square" rtlCol="0">
              <a:spAutoFit/>
            </a:bodyPr>
            <a:lstStyle/>
            <a:p>
              <a:pPr>
                <a:lnSpc>
                  <a:spcPct val="150000"/>
                </a:lnSpc>
                <a:defRPr/>
              </a:pPr>
              <a:r>
                <a:rPr lang="zh-CN" altLang="en-US" sz="1200" dirty="0">
                  <a:solidFill>
                    <a:srgbClr val="E3506F"/>
                  </a:solidFill>
                  <a:cs typeface="+mn-ea"/>
                  <a:sym typeface="+mn-lt"/>
                </a:rPr>
                <a:t>在此输入文字内容，文字不易太多，以简练为主，此模板作品在此输入文字内容；</a:t>
              </a:r>
            </a:p>
          </p:txBody>
        </p:sp>
        <p:sp>
          <p:nvSpPr>
            <p:cNvPr id="27" name="矩形 26">
              <a:extLst>
                <a:ext uri="{FF2B5EF4-FFF2-40B4-BE49-F238E27FC236}">
                  <a16:creationId xmlns:a16="http://schemas.microsoft.com/office/drawing/2014/main" xmlns="" id="{05742F48-608F-42D7-B851-65485C12D26C}"/>
                </a:ext>
              </a:extLst>
            </p:cNvPr>
            <p:cNvSpPr/>
            <p:nvPr/>
          </p:nvSpPr>
          <p:spPr>
            <a:xfrm>
              <a:off x="2164848" y="3893492"/>
              <a:ext cx="86827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rgbClr val="D91F40"/>
                  </a:solidFill>
                  <a:effectLst/>
                  <a:uLnTx/>
                  <a:uFillTx/>
                  <a:cs typeface="+mn-ea"/>
                  <a:sym typeface="+mn-lt"/>
                </a:rPr>
                <a:t>输入标题</a:t>
              </a:r>
              <a:endParaRPr kumimoji="0" lang="en-US" altLang="zh-CN" sz="2000" i="0" u="none" strike="noStrike" kern="1200" cap="none" spc="0" normalizeH="0" baseline="0" noProof="0" dirty="0">
                <a:ln>
                  <a:noFill/>
                </a:ln>
                <a:solidFill>
                  <a:srgbClr val="D91F40"/>
                </a:solidFill>
                <a:effectLst/>
                <a:uLnTx/>
                <a:uFillTx/>
                <a:cs typeface="+mn-ea"/>
                <a:sym typeface="+mn-lt"/>
              </a:endParaRPr>
            </a:p>
          </p:txBody>
        </p:sp>
      </p:grpSp>
      <p:grpSp>
        <p:nvGrpSpPr>
          <p:cNvPr id="28" name="组合 27">
            <a:extLst>
              <a:ext uri="{FF2B5EF4-FFF2-40B4-BE49-F238E27FC236}">
                <a16:creationId xmlns:a16="http://schemas.microsoft.com/office/drawing/2014/main" xmlns="" id="{C9BAA7CD-3E1D-4BE6-B0F9-CAABFD58C3F7}"/>
              </a:ext>
            </a:extLst>
          </p:cNvPr>
          <p:cNvGrpSpPr/>
          <p:nvPr/>
        </p:nvGrpSpPr>
        <p:grpSpPr>
          <a:xfrm>
            <a:off x="7616321" y="2108497"/>
            <a:ext cx="3120117" cy="983026"/>
            <a:chOff x="2124333" y="3893492"/>
            <a:chExt cx="2237864" cy="983026"/>
          </a:xfrm>
        </p:grpSpPr>
        <p:sp>
          <p:nvSpPr>
            <p:cNvPr id="29" name="文本框 28">
              <a:extLst>
                <a:ext uri="{FF2B5EF4-FFF2-40B4-BE49-F238E27FC236}">
                  <a16:creationId xmlns:a16="http://schemas.microsoft.com/office/drawing/2014/main" xmlns="" id="{4EF56938-18E1-494F-A882-6C8DE03AEE59}"/>
                </a:ext>
              </a:extLst>
            </p:cNvPr>
            <p:cNvSpPr txBox="1"/>
            <p:nvPr/>
          </p:nvSpPr>
          <p:spPr>
            <a:xfrm>
              <a:off x="2136360" y="4262824"/>
              <a:ext cx="2225837" cy="613694"/>
            </a:xfrm>
            <a:prstGeom prst="rect">
              <a:avLst/>
            </a:prstGeom>
            <a:noFill/>
          </p:spPr>
          <p:txBody>
            <a:bodyPr wrap="square" rtlCol="0">
              <a:spAutoFit/>
            </a:bodyPr>
            <a:lstStyle/>
            <a:p>
              <a:pPr>
                <a:lnSpc>
                  <a:spcPct val="150000"/>
                </a:lnSpc>
                <a:defRPr/>
              </a:pPr>
              <a:r>
                <a:rPr lang="zh-CN" altLang="en-US" sz="1200" dirty="0">
                  <a:solidFill>
                    <a:srgbClr val="E3506F"/>
                  </a:solidFill>
                  <a:cs typeface="+mn-ea"/>
                  <a:sym typeface="+mn-lt"/>
                </a:rPr>
                <a:t>在此输入文字内容，文字不易太多，以简练为主，此模板作品在此输入文字内容；</a:t>
              </a:r>
            </a:p>
          </p:txBody>
        </p:sp>
        <p:sp>
          <p:nvSpPr>
            <p:cNvPr id="30" name="矩形 29">
              <a:extLst>
                <a:ext uri="{FF2B5EF4-FFF2-40B4-BE49-F238E27FC236}">
                  <a16:creationId xmlns:a16="http://schemas.microsoft.com/office/drawing/2014/main" xmlns="" id="{6CFD0BAB-964F-4DE8-BB2F-C002FF75348B}"/>
                </a:ext>
              </a:extLst>
            </p:cNvPr>
            <p:cNvSpPr/>
            <p:nvPr/>
          </p:nvSpPr>
          <p:spPr>
            <a:xfrm>
              <a:off x="2124333" y="3893492"/>
              <a:ext cx="86827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rgbClr val="D91F40"/>
                  </a:solidFill>
                  <a:effectLst/>
                  <a:uLnTx/>
                  <a:uFillTx/>
                  <a:cs typeface="+mn-ea"/>
                  <a:sym typeface="+mn-lt"/>
                </a:rPr>
                <a:t>输入标题</a:t>
              </a:r>
              <a:endParaRPr kumimoji="0" lang="en-US" altLang="zh-CN" sz="2000" i="0" u="none" strike="noStrike" kern="1200" cap="none" spc="0" normalizeH="0" baseline="0" noProof="0" dirty="0">
                <a:ln>
                  <a:noFill/>
                </a:ln>
                <a:solidFill>
                  <a:srgbClr val="D91F40"/>
                </a:solidFill>
                <a:effectLst/>
                <a:uLnTx/>
                <a:uFillTx/>
                <a:cs typeface="+mn-ea"/>
                <a:sym typeface="+mn-lt"/>
              </a:endParaRPr>
            </a:p>
          </p:txBody>
        </p:sp>
      </p:grpSp>
      <p:grpSp>
        <p:nvGrpSpPr>
          <p:cNvPr id="31" name="组合 30">
            <a:extLst>
              <a:ext uri="{FF2B5EF4-FFF2-40B4-BE49-F238E27FC236}">
                <a16:creationId xmlns:a16="http://schemas.microsoft.com/office/drawing/2014/main" xmlns="" id="{FD7807D6-476B-4D7F-A147-1CEAA18B2486}"/>
              </a:ext>
            </a:extLst>
          </p:cNvPr>
          <p:cNvGrpSpPr/>
          <p:nvPr/>
        </p:nvGrpSpPr>
        <p:grpSpPr>
          <a:xfrm>
            <a:off x="7627968" y="4038897"/>
            <a:ext cx="3103349" cy="983026"/>
            <a:chOff x="2136360" y="3893492"/>
            <a:chExt cx="2225837" cy="983026"/>
          </a:xfrm>
        </p:grpSpPr>
        <p:sp>
          <p:nvSpPr>
            <p:cNvPr id="32" name="文本框 31">
              <a:extLst>
                <a:ext uri="{FF2B5EF4-FFF2-40B4-BE49-F238E27FC236}">
                  <a16:creationId xmlns:a16="http://schemas.microsoft.com/office/drawing/2014/main" xmlns="" id="{38E10B2B-0540-4A57-A2A4-731224EF5619}"/>
                </a:ext>
              </a:extLst>
            </p:cNvPr>
            <p:cNvSpPr txBox="1"/>
            <p:nvPr/>
          </p:nvSpPr>
          <p:spPr>
            <a:xfrm>
              <a:off x="2136360" y="4262824"/>
              <a:ext cx="2225837" cy="613694"/>
            </a:xfrm>
            <a:prstGeom prst="rect">
              <a:avLst/>
            </a:prstGeom>
            <a:noFill/>
          </p:spPr>
          <p:txBody>
            <a:bodyPr wrap="square" rtlCol="0">
              <a:spAutoFit/>
            </a:bodyPr>
            <a:lstStyle/>
            <a:p>
              <a:pPr>
                <a:lnSpc>
                  <a:spcPct val="150000"/>
                </a:lnSpc>
                <a:defRPr/>
              </a:pPr>
              <a:r>
                <a:rPr lang="zh-CN" altLang="en-US" sz="1200" dirty="0">
                  <a:solidFill>
                    <a:srgbClr val="E3506F"/>
                  </a:solidFill>
                  <a:cs typeface="+mn-ea"/>
                  <a:sym typeface="+mn-lt"/>
                </a:rPr>
                <a:t>在此输入文字内容，文字不易太多，以简练为主，此模板作品在此输入文字内容；</a:t>
              </a:r>
            </a:p>
          </p:txBody>
        </p:sp>
        <p:sp>
          <p:nvSpPr>
            <p:cNvPr id="33" name="矩形 32">
              <a:extLst>
                <a:ext uri="{FF2B5EF4-FFF2-40B4-BE49-F238E27FC236}">
                  <a16:creationId xmlns:a16="http://schemas.microsoft.com/office/drawing/2014/main" xmlns="" id="{576CE4A5-8480-4D85-8996-B754339C0F32}"/>
                </a:ext>
              </a:extLst>
            </p:cNvPr>
            <p:cNvSpPr/>
            <p:nvPr/>
          </p:nvSpPr>
          <p:spPr>
            <a:xfrm>
              <a:off x="2177285" y="3893492"/>
              <a:ext cx="86827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rgbClr val="D91F40"/>
                  </a:solidFill>
                  <a:effectLst/>
                  <a:uLnTx/>
                  <a:uFillTx/>
                  <a:cs typeface="+mn-ea"/>
                  <a:sym typeface="+mn-lt"/>
                </a:rPr>
                <a:t>输入标题</a:t>
              </a:r>
              <a:endParaRPr kumimoji="0" lang="en-US" altLang="zh-CN" sz="2000" i="0" u="none" strike="noStrike" kern="1200" cap="none" spc="0" normalizeH="0" baseline="0" noProof="0" dirty="0">
                <a:ln>
                  <a:noFill/>
                </a:ln>
                <a:solidFill>
                  <a:srgbClr val="D91F40"/>
                </a:solidFill>
                <a:effectLst/>
                <a:uLnTx/>
                <a:uFillTx/>
                <a:cs typeface="+mn-ea"/>
                <a:sym typeface="+mn-lt"/>
              </a:endParaRPr>
            </a:p>
          </p:txBody>
        </p:sp>
      </p:grpSp>
      <p:sp>
        <p:nvSpPr>
          <p:cNvPr id="2" name="椭圆 1">
            <a:extLst>
              <a:ext uri="{FF2B5EF4-FFF2-40B4-BE49-F238E27FC236}">
                <a16:creationId xmlns:a16="http://schemas.microsoft.com/office/drawing/2014/main" xmlns="" id="{DD39A2C3-0148-4AC3-8126-949540F74FC0}"/>
              </a:ext>
            </a:extLst>
          </p:cNvPr>
          <p:cNvSpPr/>
          <p:nvPr/>
        </p:nvSpPr>
        <p:spPr>
          <a:xfrm>
            <a:off x="1401639" y="1963354"/>
            <a:ext cx="1393074" cy="1393074"/>
          </a:xfrm>
          <a:prstGeom prst="ellipse">
            <a:avLst/>
          </a:prstGeom>
          <a:solidFill>
            <a:srgbClr val="F25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xmlns="" id="{258C784B-BF53-4A87-843B-0F0556CFC76D}"/>
              </a:ext>
            </a:extLst>
          </p:cNvPr>
          <p:cNvSpPr/>
          <p:nvPr/>
        </p:nvSpPr>
        <p:spPr>
          <a:xfrm>
            <a:off x="1401639" y="3893754"/>
            <a:ext cx="1393074" cy="1393074"/>
          </a:xfrm>
          <a:prstGeom prst="ellipse">
            <a:avLst/>
          </a:prstGeom>
          <a:solidFill>
            <a:srgbClr val="FAD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a:extLst>
              <a:ext uri="{FF2B5EF4-FFF2-40B4-BE49-F238E27FC236}">
                <a16:creationId xmlns:a16="http://schemas.microsoft.com/office/drawing/2014/main" xmlns="" id="{A9BF93E2-F70A-4CA8-BF56-42272D2D6461}"/>
              </a:ext>
            </a:extLst>
          </p:cNvPr>
          <p:cNvSpPr/>
          <p:nvPr/>
        </p:nvSpPr>
        <p:spPr>
          <a:xfrm>
            <a:off x="6133296" y="1963354"/>
            <a:ext cx="1393074" cy="1393074"/>
          </a:xfrm>
          <a:prstGeom prst="ellipse">
            <a:avLst/>
          </a:prstGeom>
          <a:solidFill>
            <a:srgbClr val="FAD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a:extLst>
              <a:ext uri="{FF2B5EF4-FFF2-40B4-BE49-F238E27FC236}">
                <a16:creationId xmlns:a16="http://schemas.microsoft.com/office/drawing/2014/main" xmlns="" id="{DEBA707B-544C-41BF-B8CB-EFEAC3681D98}"/>
              </a:ext>
            </a:extLst>
          </p:cNvPr>
          <p:cNvSpPr/>
          <p:nvPr/>
        </p:nvSpPr>
        <p:spPr>
          <a:xfrm>
            <a:off x="6133296" y="3893754"/>
            <a:ext cx="1393074" cy="1393074"/>
          </a:xfrm>
          <a:prstGeom prst="ellipse">
            <a:avLst/>
          </a:prstGeom>
          <a:solidFill>
            <a:srgbClr val="F25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xmlns="" id="{84795256-7A58-4BA3-8664-39A1A8B981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3296" y="3893754"/>
            <a:ext cx="1393075" cy="1393075"/>
          </a:xfrm>
          <a:prstGeom prst="rect">
            <a:avLst/>
          </a:prstGeom>
        </p:spPr>
      </p:pic>
      <p:pic>
        <p:nvPicPr>
          <p:cNvPr id="14" name="图片 13">
            <a:extLst>
              <a:ext uri="{FF2B5EF4-FFF2-40B4-BE49-F238E27FC236}">
                <a16:creationId xmlns:a16="http://schemas.microsoft.com/office/drawing/2014/main" xmlns="" id="{0801194D-802C-4F58-AD8B-2497BC9D27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52821" y="1908925"/>
            <a:ext cx="1393815" cy="1393815"/>
          </a:xfrm>
          <a:prstGeom prst="rect">
            <a:avLst/>
          </a:prstGeom>
        </p:spPr>
      </p:pic>
      <p:pic>
        <p:nvPicPr>
          <p:cNvPr id="2048" name="图片 2047">
            <a:extLst>
              <a:ext uri="{FF2B5EF4-FFF2-40B4-BE49-F238E27FC236}">
                <a16:creationId xmlns:a16="http://schemas.microsoft.com/office/drawing/2014/main" xmlns="" id="{D585FD16-3A7C-40A0-AB83-10748856E4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15368" y="3502943"/>
            <a:ext cx="1712981" cy="1712981"/>
          </a:xfrm>
          <a:prstGeom prst="rect">
            <a:avLst/>
          </a:prstGeom>
        </p:spPr>
      </p:pic>
      <p:pic>
        <p:nvPicPr>
          <p:cNvPr id="2051" name="图片 2050">
            <a:extLst>
              <a:ext uri="{FF2B5EF4-FFF2-40B4-BE49-F238E27FC236}">
                <a16:creationId xmlns:a16="http://schemas.microsoft.com/office/drawing/2014/main" xmlns="" id="{07B788A0-70C9-4E7C-A606-DB48918ED6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02154" y="1624919"/>
            <a:ext cx="1600200" cy="16002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第一PPT，www.1ppt.com">
  <a:themeElements>
    <a:clrScheme name="简约现代">
      <a:dk1>
        <a:srgbClr val="000000"/>
      </a:dk1>
      <a:lt1>
        <a:srgbClr val="FFFFFF"/>
      </a:lt1>
      <a:dk2>
        <a:srgbClr val="E5DED1"/>
      </a:dk2>
      <a:lt2>
        <a:srgbClr val="D2C8BF"/>
      </a:lt2>
      <a:accent1>
        <a:srgbClr val="EFDAB2"/>
      </a:accent1>
      <a:accent2>
        <a:srgbClr val="F8925A"/>
      </a:accent2>
      <a:accent3>
        <a:srgbClr val="E25987"/>
      </a:accent3>
      <a:accent4>
        <a:srgbClr val="C41241"/>
      </a:accent4>
      <a:accent5>
        <a:srgbClr val="F0ECE3"/>
      </a:accent5>
      <a:accent6>
        <a:srgbClr val="ECC1A1"/>
      </a:accent6>
      <a:hlink>
        <a:srgbClr val="792540"/>
      </a:hlink>
      <a:folHlink>
        <a:srgbClr val="B35A71"/>
      </a:folHlink>
    </a:clrScheme>
    <a:fontScheme name="yit5bncg">
      <a:majorFont>
        <a:latin typeface="印品黑体"/>
        <a:ea typeface="幼圆"/>
        <a:cs typeface=""/>
      </a:majorFont>
      <a:minorFont>
        <a:latin typeface="印品黑体"/>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1368</Words>
  <Application>Microsoft Office PowerPoint</Application>
  <PresentationFormat>宽屏</PresentationFormat>
  <Paragraphs>109</Paragraphs>
  <Slides>20</Slides>
  <Notes>2</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20</vt:i4>
      </vt:variant>
    </vt:vector>
  </HeadingPairs>
  <TitlesOfParts>
    <vt:vector size="32" baseType="lpstr">
      <vt:lpstr>Meiryo</vt:lpstr>
      <vt:lpstr>宋体</vt:lpstr>
      <vt:lpstr>微软雅黑</vt:lpstr>
      <vt:lpstr>印品黑体</vt:lpstr>
      <vt:lpstr>幼圆</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2021-03-04T08:02:58Z</dcterms:created>
  <dcterms:modified xsi:type="dcterms:W3CDTF">2023-05-01T09:11:35Z</dcterms:modified>
</cp:coreProperties>
</file>