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24"/>
  </p:notesMasterIdLst>
  <p:handoutMasterIdLst>
    <p:handoutMasterId r:id="rId25"/>
  </p:handoutMasterIdLst>
  <p:sldIdLst>
    <p:sldId id="338" r:id="rId4"/>
    <p:sldId id="340" r:id="rId5"/>
    <p:sldId id="341" r:id="rId6"/>
    <p:sldId id="345" r:id="rId7"/>
    <p:sldId id="346" r:id="rId8"/>
    <p:sldId id="347" r:id="rId9"/>
    <p:sldId id="342" r:id="rId10"/>
    <p:sldId id="357" r:id="rId11"/>
    <p:sldId id="358" r:id="rId12"/>
    <p:sldId id="359" r:id="rId13"/>
    <p:sldId id="343" r:id="rId14"/>
    <p:sldId id="360" r:id="rId15"/>
    <p:sldId id="361" r:id="rId16"/>
    <p:sldId id="362" r:id="rId17"/>
    <p:sldId id="344" r:id="rId18"/>
    <p:sldId id="354" r:id="rId19"/>
    <p:sldId id="355" r:id="rId20"/>
    <p:sldId id="356" r:id="rId21"/>
    <p:sldId id="339" r:id="rId22"/>
    <p:sldId id="363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DA5E2"/>
    <a:srgbClr val="F6C20D"/>
    <a:srgbClr val="F3A214"/>
    <a:srgbClr val="0A5562"/>
    <a:srgbClr val="51ADDB"/>
    <a:srgbClr val="FD9941"/>
    <a:srgbClr val="F69C9C"/>
    <a:srgbClr val="349FC3"/>
    <a:srgbClr val="FDF6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3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="" xmlns:a16="http://schemas.microsoft.com/office/drawing/2014/main" id="{D7E71C90-7EFC-410A-9700-47A32070FC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85B1C959-E460-47E3-8DA3-05457FCDF2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AA99B-7832-47CB-8703-52B4260364E7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05F3423-356E-4387-B012-9110A0C1F9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5CA72018-44DD-460C-AF83-DEFFA54FD9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8CBFF-4925-444C-9B1C-B4FCF85C51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0717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FC243-3E68-4BFF-A505-ADDF9D7195A4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7D84A-3049-44F6-8517-64F0971FDD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773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7D84A-3049-44F6-8517-64F0971FDD2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16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756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jier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D5A646B-F117-4928-A8A2-1716300C34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D5781FEE-C1F4-469A-9E36-8F4601D2E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C8552C6-A02E-47D7-A268-DC48634E3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FA628B0-905E-46AF-9C51-C2B5AF89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1B8A775-5E37-4409-A4E7-F0814E9F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359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27FEBB0-8B3B-410D-A075-42A14BE62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8B37B9B3-435A-479F-8455-3BFE235CA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2EB4E751-9289-4C4E-9418-EE2ED45DD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937B3CBA-A6F8-46D2-B8FE-0FCC383C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7364EF54-A7CA-4392-9234-4DDE22D71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43F75E53-F65D-44C7-939C-A76A1D47C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711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7816F80-4702-44BD-867F-324A473E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62F0CDC5-CE5D-4691-97FD-895FAEEA2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AECE9BBA-8B26-464A-893C-B296D43F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34601B33-B587-4FB0-85AB-DDC1F4A3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610712C-C969-4C2A-8ABC-CCD2466F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0334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65EEDC4F-CF6F-4F5A-B7D5-5DDA55C295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1E88988E-73BA-47A0-9593-2824B50A4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2CE60E4-1A17-46B8-BD11-6895D1EA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169CB261-00A7-4DFD-8566-0F34AD0B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51146E0-61EB-40A0-AEB0-9AAA4858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403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2095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09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970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876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0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344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552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B29B327-6DC4-489C-A130-8CF667D3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86EB504-E0E5-46C5-B6D0-95B1660E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030CF13-8903-4992-88F7-C55D7F4E7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3C41C592-991D-4A88-81B0-FA07E26D1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16A61AE-DFB6-4E40-B78C-76E64498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8244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53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27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103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573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3917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944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24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1CEF327-DE46-4FD7-851C-CAD5A20A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90308B61-6FAC-4108-97CC-3ACD182B9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E0CB1DC-8355-42C5-AF00-8E36F02E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DA65AD0-D1B3-49A8-9F94-E603B5BA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1F33DBE1-743B-438D-92D3-E40E206AC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13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6DA7060-857A-4930-832C-C09BFD4FC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F7FF8F7-2B15-4A01-A575-53845FA96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B9701E7A-8C68-4E20-A803-855BD0F40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4C615B9C-5EC5-4D9B-B5D9-BB2972780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E22F8F48-9F51-4F97-9DA9-9E015ACE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1BA7C295-EAAA-41B7-986C-D8AFF63F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77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10F4CDC-4DFE-4DB1-972E-CE28FCB9A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E09ECFB-135A-4BF2-82FE-C09909424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C4914377-BA6A-4199-BDEB-7EFD3B82F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4CA16539-559F-474B-992A-1331A0355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29C14912-C4A7-47EF-A8EC-B0F50FA65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571CC34F-E9B9-4EFD-A3C4-0BA19D4E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A0306A62-EAF9-495D-B60F-8B898B61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5351980E-AD6D-4890-B2E1-61420E5A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40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10F4CDC-4DFE-4DB1-972E-CE28FCB9A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E09ECFB-135A-4BF2-82FE-C09909424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C4914377-BA6A-4199-BDEB-7EFD3B82F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4CA16539-559F-474B-992A-1331A0355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29C14912-C4A7-47EF-A8EC-B0F50FA65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571CC34F-E9B9-4EFD-A3C4-0BA19D4E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A0306A62-EAF9-495D-B60F-8B898B61F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5351980E-AD6D-4890-B2E1-61420E5AA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5">
            <a:extLst>
              <a:ext uri="{FF2B5EF4-FFF2-40B4-BE49-F238E27FC236}">
                <a16:creationId xmlns="" xmlns:a16="http://schemas.microsoft.com/office/drawing/2014/main" id="{4003C311-BA00-C571-EA6F-954D36902DD9}"/>
              </a:ext>
            </a:extLst>
          </p:cNvPr>
          <p:cNvSpPr txBox="1"/>
          <p:nvPr userDrawn="1"/>
        </p:nvSpPr>
        <p:spPr>
          <a:xfrm>
            <a:off x="3365376" y="288925"/>
            <a:ext cx="432048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www.ypppt.com/jieri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28455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2366452-93AB-427B-9625-F906CB89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19FD17F3-7053-4148-800C-FB4B3C05E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66709179-9F05-4ED9-898C-DD1E14C4E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89DE3C05-79FC-42A5-B9A2-AC8CCD3D2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659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03BF4A8C-F0F4-41A6-BF41-876FEF21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5F4BE2DC-A408-49B2-A4F8-EE9769AF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3A16DA8-302B-4AE1-AF88-B9CFFEEEB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390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8940FE9-4853-4B02-9ACB-5CAF18847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058361D0-290C-442A-8B44-B0642C42D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DAEF0013-B4AF-4C3C-AB98-C192E7C39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60A2650F-35B1-4222-8E3D-55C4DBD2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D6E7498D-7297-4B92-A228-86A6C9060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62A8D0AA-D078-408B-B714-3CE8EF0C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46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CF24FEF5-80E6-49C9-85D6-2BC478298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EAF9174-E843-4ABD-B37E-7C4FA3D2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27DB30D1-E683-4A0D-B10E-812E5E4C6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FDAE1-EB67-42CF-B593-56AA292DA8C8}" type="datetimeFigureOut">
              <a:rPr lang="zh-CN" altLang="en-US" smtClean="0"/>
              <a:t>2023/4/29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E056DC2-E1F5-4995-85FF-140FC7BF9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ED04F22-1EEB-4F3C-8EF1-26E3E5B27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6056-67A1-460C-8D55-8E079809267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A2F3FF85-FC67-41E1-B7EA-141CF7BF9D9D}"/>
              </a:ext>
            </a:extLst>
          </p:cNvPr>
          <p:cNvSpPr/>
          <p:nvPr userDrawn="1"/>
        </p:nvSpPr>
        <p:spPr>
          <a:xfrm>
            <a:off x="647700" y="365125"/>
            <a:ext cx="10896600" cy="61277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37B7C4FB-FF4A-4C91-9FB2-B55F84E129E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48642" y="532606"/>
            <a:ext cx="1200408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4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550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5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="" xmlns:a16="http://schemas.microsoft.com/office/drawing/2014/main" id="{96088983-77A3-4898-8A87-B9594855F91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1" name="矩形 30">
              <a:extLst>
                <a:ext uri="{FF2B5EF4-FFF2-40B4-BE49-F238E27FC236}">
                  <a16:creationId xmlns="" xmlns:a16="http://schemas.microsoft.com/office/drawing/2014/main" id="{5C42BCCB-DBFF-459B-8B80-F003591E048A}"/>
                </a:ext>
              </a:extLst>
            </p:cNvPr>
            <p:cNvSpPr/>
            <p:nvPr/>
          </p:nvSpPr>
          <p:spPr>
            <a:xfrm>
              <a:off x="7036420" y="5442468"/>
              <a:ext cx="3911478" cy="623248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dist">
                <a:defRPr/>
              </a:pPr>
              <a:r>
                <a:rPr lang="zh-CN" altLang="en-US" sz="3600" b="1" spc="22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插画风</a:t>
              </a:r>
              <a:r>
                <a:rPr lang="en-US" altLang="zh-CN" sz="3600" b="1" spc="22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PPT</a:t>
              </a:r>
              <a:r>
                <a:rPr lang="zh-CN" altLang="en-US" sz="3600" b="1" spc="22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模板</a:t>
              </a:r>
              <a:endParaRPr sz="3600" b="1" spc="2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grpSp>
          <p:nvGrpSpPr>
            <p:cNvPr id="23" name="组合 22">
              <a:extLst>
                <a:ext uri="{FF2B5EF4-FFF2-40B4-BE49-F238E27FC236}">
                  <a16:creationId xmlns="" xmlns:a16="http://schemas.microsoft.com/office/drawing/2014/main" id="{026D3E41-5A8C-40F0-A897-5A6D1F88AD59}"/>
                </a:ext>
              </a:extLst>
            </p:cNvPr>
            <p:cNvGrpSpPr/>
            <p:nvPr/>
          </p:nvGrpSpPr>
          <p:grpSpPr>
            <a:xfrm>
              <a:off x="185562" y="473529"/>
              <a:ext cx="11701337" cy="6089152"/>
              <a:chOff x="185562" y="473529"/>
              <a:chExt cx="11701337" cy="6089152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="" xmlns:a16="http://schemas.microsoft.com/office/drawing/2014/main" id="{913E5641-FA0B-4268-B325-0543FD153429}"/>
                  </a:ext>
                </a:extLst>
              </p:cNvPr>
              <p:cNvCxnSpPr/>
              <p:nvPr/>
            </p:nvCxnSpPr>
            <p:spPr>
              <a:xfrm>
                <a:off x="3200400" y="473529"/>
                <a:ext cx="7462157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="" xmlns:a16="http://schemas.microsoft.com/office/drawing/2014/main" id="{E5F1101F-3FFD-4F6D-A5D6-89829346B122}"/>
                  </a:ext>
                </a:extLst>
              </p:cNvPr>
              <p:cNvCxnSpPr/>
              <p:nvPr/>
            </p:nvCxnSpPr>
            <p:spPr>
              <a:xfrm flipV="1">
                <a:off x="754684" y="6534431"/>
                <a:ext cx="9690241" cy="2825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="" xmlns:a16="http://schemas.microsoft.com/office/drawing/2014/main" id="{4CE28A88-E6B3-44FE-8356-106F9C7FF2F1}"/>
                  </a:ext>
                </a:extLst>
              </p:cNvPr>
              <p:cNvCxnSpPr/>
              <p:nvPr/>
            </p:nvCxnSpPr>
            <p:spPr>
              <a:xfrm>
                <a:off x="185562" y="2552437"/>
                <a:ext cx="30037" cy="307366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接连接符 34">
                <a:extLst>
                  <a:ext uri="{FF2B5EF4-FFF2-40B4-BE49-F238E27FC236}">
                    <a16:creationId xmlns="" xmlns:a16="http://schemas.microsoft.com/office/drawing/2014/main" id="{002C3780-27BB-4EAA-86FE-C3E60606C1BF}"/>
                  </a:ext>
                </a:extLst>
              </p:cNvPr>
              <p:cNvCxnSpPr/>
              <p:nvPr/>
            </p:nvCxnSpPr>
            <p:spPr>
              <a:xfrm>
                <a:off x="10436070" y="473529"/>
                <a:ext cx="1205433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>
                <a:extLst>
                  <a:ext uri="{FF2B5EF4-FFF2-40B4-BE49-F238E27FC236}">
                    <a16:creationId xmlns="" xmlns:a16="http://schemas.microsoft.com/office/drawing/2014/main" id="{C9FE0853-ABDC-4517-9D4F-86842100D3BE}"/>
                  </a:ext>
                </a:extLst>
              </p:cNvPr>
              <p:cNvCxnSpPr/>
              <p:nvPr/>
            </p:nvCxnSpPr>
            <p:spPr>
              <a:xfrm>
                <a:off x="11856862" y="3489018"/>
                <a:ext cx="30037" cy="307366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5342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4116F736-6383-4FEF-B646-3BCF8966DB23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="" xmlns:a16="http://schemas.microsoft.com/office/drawing/2014/main" id="{14D01BBF-1580-4CEE-9CAB-0BC5F72123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9258" y="774280"/>
            <a:ext cx="3350367" cy="5144676"/>
          </a:xfrm>
          <a:prstGeom prst="rect">
            <a:avLst/>
          </a:prstGeom>
        </p:spPr>
      </p:pic>
      <p:sp>
        <p:nvSpPr>
          <p:cNvPr id="25" name="Shape 634">
            <a:extLst>
              <a:ext uri="{FF2B5EF4-FFF2-40B4-BE49-F238E27FC236}">
                <a16:creationId xmlns="" xmlns:a16="http://schemas.microsoft.com/office/drawing/2014/main" id="{1A50A8FD-7263-4B7A-AED9-8DC9DDB14A33}"/>
              </a:ext>
            </a:extLst>
          </p:cNvPr>
          <p:cNvSpPr txBox="1"/>
          <p:nvPr/>
        </p:nvSpPr>
        <p:spPr>
          <a:xfrm>
            <a:off x="5735681" y="2645150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="" xmlns:a16="http://schemas.microsoft.com/office/drawing/2014/main" id="{8B64E4BB-CFFA-4229-840A-1CAF782823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165" y="3460227"/>
            <a:ext cx="4521114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</p:spTree>
    <p:extLst>
      <p:ext uri="{BB962C8B-B14F-4D97-AF65-F5344CB8AC3E}">
        <p14:creationId xmlns:p14="http://schemas.microsoft.com/office/powerpoint/2010/main" val="7439655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="" xmlns:a16="http://schemas.microsoft.com/office/drawing/2014/main" id="{544698CA-DE1E-4A5E-BE2A-975FC64E2E4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7692FE10-4E21-47B5-8F7C-15FF03DC8DE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55" b="-5773"/>
          <a:stretch/>
        </p:blipFill>
        <p:spPr>
          <a:xfrm>
            <a:off x="-65316" y="5600700"/>
            <a:ext cx="3265716" cy="1371600"/>
          </a:xfrm>
          <a:prstGeom prst="rect">
            <a:avLst/>
          </a:prstGeom>
        </p:spPr>
      </p:pic>
      <p:grpSp>
        <p:nvGrpSpPr>
          <p:cNvPr id="21" name="组合 20">
            <a:extLst>
              <a:ext uri="{FF2B5EF4-FFF2-40B4-BE49-F238E27FC236}">
                <a16:creationId xmlns="" xmlns:a16="http://schemas.microsoft.com/office/drawing/2014/main" id="{045A2193-D7F7-4BEA-8885-ECAAAE20932A}"/>
              </a:ext>
            </a:extLst>
          </p:cNvPr>
          <p:cNvGrpSpPr/>
          <p:nvPr/>
        </p:nvGrpSpPr>
        <p:grpSpPr>
          <a:xfrm>
            <a:off x="528462" y="473529"/>
            <a:ext cx="11192339" cy="6092789"/>
            <a:chOff x="528462" y="473529"/>
            <a:chExt cx="11192339" cy="6092789"/>
          </a:xfrm>
        </p:grpSpPr>
        <p:cxnSp>
          <p:nvCxnSpPr>
            <p:cNvPr id="22" name="直接连接符 21">
              <a:extLst>
                <a:ext uri="{FF2B5EF4-FFF2-40B4-BE49-F238E27FC236}">
                  <a16:creationId xmlns="" xmlns:a16="http://schemas.microsoft.com/office/drawing/2014/main" id="{C8A8E4AE-729A-470A-903E-C8D28986F43B}"/>
                </a:ext>
              </a:extLst>
            </p:cNvPr>
            <p:cNvCxnSpPr/>
            <p:nvPr/>
          </p:nvCxnSpPr>
          <p:spPr>
            <a:xfrm>
              <a:off x="3200400" y="473529"/>
              <a:ext cx="7462157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="" xmlns:a16="http://schemas.microsoft.com/office/drawing/2014/main" id="{C5F02AD1-C276-496E-972D-C68071441847}"/>
                </a:ext>
              </a:extLst>
            </p:cNvPr>
            <p:cNvCxnSpPr/>
            <p:nvPr/>
          </p:nvCxnSpPr>
          <p:spPr>
            <a:xfrm flipV="1">
              <a:off x="754684" y="6534431"/>
              <a:ext cx="9690241" cy="2825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="" xmlns:a16="http://schemas.microsoft.com/office/drawing/2014/main" id="{CEFD62B5-B719-4B08-9539-25AE21836C0F}"/>
                </a:ext>
              </a:extLst>
            </p:cNvPr>
            <p:cNvCxnSpPr/>
            <p:nvPr/>
          </p:nvCxnSpPr>
          <p:spPr>
            <a:xfrm>
              <a:off x="528462" y="2527037"/>
              <a:ext cx="30037" cy="307366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="" xmlns:a16="http://schemas.microsoft.com/office/drawing/2014/main" id="{5F8933CB-A782-4D54-BF01-40BB178324F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00125" y="1270658"/>
              <a:ext cx="20676" cy="529566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="" xmlns:a16="http://schemas.microsoft.com/office/drawing/2014/main" id="{C2C32432-D103-4D62-B98E-E8FF2915E3EF}"/>
                </a:ext>
              </a:extLst>
            </p:cNvPr>
            <p:cNvCxnSpPr/>
            <p:nvPr/>
          </p:nvCxnSpPr>
          <p:spPr>
            <a:xfrm>
              <a:off x="10436070" y="473529"/>
              <a:ext cx="120543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图片 28">
            <a:extLst>
              <a:ext uri="{FF2B5EF4-FFF2-40B4-BE49-F238E27FC236}">
                <a16:creationId xmlns="" xmlns:a16="http://schemas.microsoft.com/office/drawing/2014/main" id="{B3A553C1-9D57-4A5D-986B-088BE9F85BE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1750" y="1744188"/>
            <a:ext cx="7134800" cy="3078728"/>
          </a:xfrm>
          <a:prstGeom prst="rect">
            <a:avLst/>
          </a:prstGeom>
        </p:spPr>
      </p:pic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FE4FED65-A879-4D4F-84BE-CADA6949A82A}"/>
              </a:ext>
            </a:extLst>
          </p:cNvPr>
          <p:cNvSpPr/>
          <p:nvPr/>
        </p:nvSpPr>
        <p:spPr>
          <a:xfrm>
            <a:off x="5996762" y="2898527"/>
            <a:ext cx="3935619" cy="10849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66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66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pic>
        <p:nvPicPr>
          <p:cNvPr id="31" name="图片 30">
            <a:extLst>
              <a:ext uri="{FF2B5EF4-FFF2-40B4-BE49-F238E27FC236}">
                <a16:creationId xmlns="" xmlns:a16="http://schemas.microsoft.com/office/drawing/2014/main" id="{45926F2A-3150-43AA-9971-2332D0352B6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8150"/>
            <a:ext cx="8077200" cy="8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326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2414318D-169A-4ECD-A9E9-126FEAF078A4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="" xmlns:a16="http://schemas.microsoft.com/office/drawing/2014/main" id="{C1123694-2E1F-4809-8C14-F9CA1FA612A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3083" y="1066407"/>
            <a:ext cx="4962718" cy="4560422"/>
          </a:xfrm>
          <a:prstGeom prst="rect">
            <a:avLst/>
          </a:prstGeom>
        </p:spPr>
      </p:pic>
      <p:sp>
        <p:nvSpPr>
          <p:cNvPr id="25" name="Shape 634">
            <a:extLst>
              <a:ext uri="{FF2B5EF4-FFF2-40B4-BE49-F238E27FC236}">
                <a16:creationId xmlns="" xmlns:a16="http://schemas.microsoft.com/office/drawing/2014/main" id="{29D6CD63-278C-40A1-81F7-4BC2C346706B}"/>
              </a:ext>
            </a:extLst>
          </p:cNvPr>
          <p:cNvSpPr txBox="1"/>
          <p:nvPr/>
        </p:nvSpPr>
        <p:spPr>
          <a:xfrm>
            <a:off x="5735681" y="2645150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="" xmlns:a16="http://schemas.microsoft.com/office/drawing/2014/main" id="{4058C6D7-743C-4020-AA8F-D8462B9B9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165" y="3460227"/>
            <a:ext cx="4521114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</p:spTree>
    <p:extLst>
      <p:ext uri="{BB962C8B-B14F-4D97-AF65-F5344CB8AC3E}">
        <p14:creationId xmlns:p14="http://schemas.microsoft.com/office/powerpoint/2010/main" val="2330470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634">
            <a:extLst>
              <a:ext uri="{FF2B5EF4-FFF2-40B4-BE49-F238E27FC236}">
                <a16:creationId xmlns="" xmlns:a16="http://schemas.microsoft.com/office/drawing/2014/main" id="{D56E4A4D-D19F-4B7F-9298-88A6623FF9D4}"/>
              </a:ext>
            </a:extLst>
          </p:cNvPr>
          <p:cNvSpPr txBox="1"/>
          <p:nvPr/>
        </p:nvSpPr>
        <p:spPr>
          <a:xfrm>
            <a:off x="1146655" y="4346733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algn="l"/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9" name="TextBox 14">
            <a:extLst>
              <a:ext uri="{FF2B5EF4-FFF2-40B4-BE49-F238E27FC236}">
                <a16:creationId xmlns="" xmlns:a16="http://schemas.microsoft.com/office/drawing/2014/main" id="{F1C79983-3DC5-4917-84F0-82146116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515" y="2484985"/>
            <a:ext cx="4394939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pic>
        <p:nvPicPr>
          <p:cNvPr id="30" name="图片 29">
            <a:extLst>
              <a:ext uri="{FF2B5EF4-FFF2-40B4-BE49-F238E27FC236}">
                <a16:creationId xmlns="" xmlns:a16="http://schemas.microsoft.com/office/drawing/2014/main" id="{65FF0616-0D09-4C63-91EC-14CEF2866B7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35409" y="2361716"/>
            <a:ext cx="4609216" cy="3740747"/>
          </a:xfrm>
          <a:prstGeom prst="rect">
            <a:avLst/>
          </a:prstGeom>
        </p:spPr>
      </p:pic>
      <p:sp>
        <p:nvSpPr>
          <p:cNvPr id="31" name="矩形 30">
            <a:extLst>
              <a:ext uri="{FF2B5EF4-FFF2-40B4-BE49-F238E27FC236}">
                <a16:creationId xmlns="" xmlns:a16="http://schemas.microsoft.com/office/drawing/2014/main" id="{3C0BAF92-A26E-4F6B-ABC4-7056550BC176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31240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634">
            <a:extLst>
              <a:ext uri="{FF2B5EF4-FFF2-40B4-BE49-F238E27FC236}">
                <a16:creationId xmlns="" xmlns:a16="http://schemas.microsoft.com/office/drawing/2014/main" id="{A268B615-3D4B-44A7-A627-D65779A501B1}"/>
              </a:ext>
            </a:extLst>
          </p:cNvPr>
          <p:cNvSpPr txBox="1"/>
          <p:nvPr/>
        </p:nvSpPr>
        <p:spPr>
          <a:xfrm>
            <a:off x="1146655" y="4346733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algn="l"/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="" xmlns:a16="http://schemas.microsoft.com/office/drawing/2014/main" id="{5B4D0A72-87EE-4D32-A942-53D7BB076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515" y="2484985"/>
            <a:ext cx="4394939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="" xmlns:a16="http://schemas.microsoft.com/office/drawing/2014/main" id="{B870DE95-2550-426D-A752-6EE2B811D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35409" y="1927482"/>
            <a:ext cx="4609216" cy="4609216"/>
          </a:xfrm>
          <a:prstGeom prst="rect">
            <a:avLst/>
          </a:prstGeom>
        </p:spPr>
      </p:pic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24584D87-80A6-4591-AB90-B9B2DB42BDAC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72356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="" xmlns:a16="http://schemas.microsoft.com/office/drawing/2014/main" id="{FC81AC86-7727-4200-9B77-EA909C805AF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A55A2F97-62B1-4C20-A058-CCF4806EBE1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55" b="-5773"/>
          <a:stretch/>
        </p:blipFill>
        <p:spPr>
          <a:xfrm>
            <a:off x="-65316" y="5600700"/>
            <a:ext cx="3265716" cy="1371600"/>
          </a:xfrm>
          <a:prstGeom prst="rect">
            <a:avLst/>
          </a:prstGeom>
        </p:spPr>
      </p:pic>
      <p:grpSp>
        <p:nvGrpSpPr>
          <p:cNvPr id="21" name="组合 20">
            <a:extLst>
              <a:ext uri="{FF2B5EF4-FFF2-40B4-BE49-F238E27FC236}">
                <a16:creationId xmlns="" xmlns:a16="http://schemas.microsoft.com/office/drawing/2014/main" id="{6DA14FE1-F42A-469F-8BAC-70D81CA8B277}"/>
              </a:ext>
            </a:extLst>
          </p:cNvPr>
          <p:cNvGrpSpPr/>
          <p:nvPr/>
        </p:nvGrpSpPr>
        <p:grpSpPr>
          <a:xfrm>
            <a:off x="528462" y="473529"/>
            <a:ext cx="11192339" cy="6092789"/>
            <a:chOff x="528462" y="473529"/>
            <a:chExt cx="11192339" cy="6092789"/>
          </a:xfrm>
        </p:grpSpPr>
        <p:cxnSp>
          <p:nvCxnSpPr>
            <p:cNvPr id="22" name="直接连接符 21">
              <a:extLst>
                <a:ext uri="{FF2B5EF4-FFF2-40B4-BE49-F238E27FC236}">
                  <a16:creationId xmlns="" xmlns:a16="http://schemas.microsoft.com/office/drawing/2014/main" id="{767A9154-2A31-4776-8214-A55784CAC859}"/>
                </a:ext>
              </a:extLst>
            </p:cNvPr>
            <p:cNvCxnSpPr/>
            <p:nvPr/>
          </p:nvCxnSpPr>
          <p:spPr>
            <a:xfrm>
              <a:off x="3200400" y="473529"/>
              <a:ext cx="7462157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="" xmlns:a16="http://schemas.microsoft.com/office/drawing/2014/main" id="{AA36ED8E-93FF-4A9F-8757-705B19DA28EC}"/>
                </a:ext>
              </a:extLst>
            </p:cNvPr>
            <p:cNvCxnSpPr/>
            <p:nvPr/>
          </p:nvCxnSpPr>
          <p:spPr>
            <a:xfrm flipV="1">
              <a:off x="754684" y="6534431"/>
              <a:ext cx="9690241" cy="2825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="" xmlns:a16="http://schemas.microsoft.com/office/drawing/2014/main" id="{F782D830-F23A-4BBF-86DE-52270A3AE6E6}"/>
                </a:ext>
              </a:extLst>
            </p:cNvPr>
            <p:cNvCxnSpPr/>
            <p:nvPr/>
          </p:nvCxnSpPr>
          <p:spPr>
            <a:xfrm>
              <a:off x="528462" y="2527037"/>
              <a:ext cx="30037" cy="307366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="" xmlns:a16="http://schemas.microsoft.com/office/drawing/2014/main" id="{DC4015D0-DDE5-4063-81A3-3A476ABED6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00125" y="1270658"/>
              <a:ext cx="20676" cy="529566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="" xmlns:a16="http://schemas.microsoft.com/office/drawing/2014/main" id="{A9B36407-F3AB-428D-B57D-F7A4C2FC9835}"/>
                </a:ext>
              </a:extLst>
            </p:cNvPr>
            <p:cNvCxnSpPr/>
            <p:nvPr/>
          </p:nvCxnSpPr>
          <p:spPr>
            <a:xfrm>
              <a:off x="10436070" y="473529"/>
              <a:ext cx="120543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图片 28">
            <a:extLst>
              <a:ext uri="{FF2B5EF4-FFF2-40B4-BE49-F238E27FC236}">
                <a16:creationId xmlns="" xmlns:a16="http://schemas.microsoft.com/office/drawing/2014/main" id="{B441027B-5C06-472E-8204-7088E39507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1750" y="1744188"/>
            <a:ext cx="7134800" cy="3078728"/>
          </a:xfrm>
          <a:prstGeom prst="rect">
            <a:avLst/>
          </a:prstGeom>
        </p:spPr>
      </p:pic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BE62FE3E-0F8C-4BFB-BBA9-04D2F828B22E}"/>
              </a:ext>
            </a:extLst>
          </p:cNvPr>
          <p:cNvSpPr/>
          <p:nvPr/>
        </p:nvSpPr>
        <p:spPr>
          <a:xfrm>
            <a:off x="5996762" y="2898527"/>
            <a:ext cx="3935619" cy="10849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66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66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pic>
        <p:nvPicPr>
          <p:cNvPr id="31" name="图片 30">
            <a:extLst>
              <a:ext uri="{FF2B5EF4-FFF2-40B4-BE49-F238E27FC236}">
                <a16:creationId xmlns="" xmlns:a16="http://schemas.microsoft.com/office/drawing/2014/main" id="{37939C80-8B59-45AB-8534-3F917EA9265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8150"/>
            <a:ext cx="8077200" cy="8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132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9A557ECF-EB96-4D06-BEB1-11A30905B4A2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1" name="图片 20">
            <a:extLst>
              <a:ext uri="{FF2B5EF4-FFF2-40B4-BE49-F238E27FC236}">
                <a16:creationId xmlns="" xmlns:a16="http://schemas.microsoft.com/office/drawing/2014/main" id="{2A23EF56-9963-43FF-8C47-2AAAE8CED8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4231" y="1066407"/>
            <a:ext cx="4560422" cy="4560422"/>
          </a:xfrm>
          <a:prstGeom prst="rect">
            <a:avLst/>
          </a:prstGeom>
        </p:spPr>
      </p:pic>
      <p:sp>
        <p:nvSpPr>
          <p:cNvPr id="22" name="Shape 634">
            <a:extLst>
              <a:ext uri="{FF2B5EF4-FFF2-40B4-BE49-F238E27FC236}">
                <a16:creationId xmlns="" xmlns:a16="http://schemas.microsoft.com/office/drawing/2014/main" id="{5D776F1F-B45B-422A-8181-09A20D8ABC20}"/>
              </a:ext>
            </a:extLst>
          </p:cNvPr>
          <p:cNvSpPr txBox="1"/>
          <p:nvPr/>
        </p:nvSpPr>
        <p:spPr>
          <a:xfrm>
            <a:off x="5735681" y="2645150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="" xmlns:a16="http://schemas.microsoft.com/office/drawing/2014/main" id="{1B043ACE-FEBF-4C47-BEA9-0DBA3C85A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165" y="3460227"/>
            <a:ext cx="4521114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</p:spTree>
    <p:extLst>
      <p:ext uri="{BB962C8B-B14F-4D97-AF65-F5344CB8AC3E}">
        <p14:creationId xmlns:p14="http://schemas.microsoft.com/office/powerpoint/2010/main" val="9535017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634">
            <a:extLst>
              <a:ext uri="{FF2B5EF4-FFF2-40B4-BE49-F238E27FC236}">
                <a16:creationId xmlns="" xmlns:a16="http://schemas.microsoft.com/office/drawing/2014/main" id="{77D749C4-DBE1-4A7F-8441-664CF4025F6B}"/>
              </a:ext>
            </a:extLst>
          </p:cNvPr>
          <p:cNvSpPr txBox="1"/>
          <p:nvPr/>
        </p:nvSpPr>
        <p:spPr>
          <a:xfrm>
            <a:off x="1146655" y="4346733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algn="l"/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TextBox 14">
            <a:extLst>
              <a:ext uri="{FF2B5EF4-FFF2-40B4-BE49-F238E27FC236}">
                <a16:creationId xmlns="" xmlns:a16="http://schemas.microsoft.com/office/drawing/2014/main" id="{D61642DB-59A7-4FC7-A907-E6BA66398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515" y="2484985"/>
            <a:ext cx="4394939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="" xmlns:a16="http://schemas.microsoft.com/office/drawing/2014/main" id="{E41ED3C5-C925-4252-B06A-553683C0A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49143" y="1927482"/>
            <a:ext cx="4181748" cy="4609216"/>
          </a:xfrm>
          <a:prstGeom prst="rect">
            <a:avLst/>
          </a:prstGeom>
        </p:spPr>
      </p:pic>
      <p:sp>
        <p:nvSpPr>
          <p:cNvPr id="25" name="矩形 24">
            <a:extLst>
              <a:ext uri="{FF2B5EF4-FFF2-40B4-BE49-F238E27FC236}">
                <a16:creationId xmlns="" xmlns:a16="http://schemas.microsoft.com/office/drawing/2014/main" id="{4E361832-DE5B-46FA-A749-9D0D9645C6C2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25906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19398EB6-C329-4B22-9E93-A91DB8CE1841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="" xmlns:a16="http://schemas.microsoft.com/office/drawing/2014/main" id="{D77DCFB9-1283-4BBF-B8F6-DBF167D12A1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8921" y="774280"/>
            <a:ext cx="4131042" cy="5144676"/>
          </a:xfrm>
          <a:prstGeom prst="rect">
            <a:avLst/>
          </a:prstGeom>
        </p:spPr>
      </p:pic>
      <p:sp>
        <p:nvSpPr>
          <p:cNvPr id="25" name="Shape 634">
            <a:extLst>
              <a:ext uri="{FF2B5EF4-FFF2-40B4-BE49-F238E27FC236}">
                <a16:creationId xmlns="" xmlns:a16="http://schemas.microsoft.com/office/drawing/2014/main" id="{7E746717-2EB0-4247-80B0-C1C26CDE0DDE}"/>
              </a:ext>
            </a:extLst>
          </p:cNvPr>
          <p:cNvSpPr txBox="1"/>
          <p:nvPr/>
        </p:nvSpPr>
        <p:spPr>
          <a:xfrm>
            <a:off x="5735681" y="2645150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="" xmlns:a16="http://schemas.microsoft.com/office/drawing/2014/main" id="{749BEA75-1FD8-4B84-BA1C-1DAB860A0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165" y="3460227"/>
            <a:ext cx="4521114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</p:spTree>
    <p:extLst>
      <p:ext uri="{BB962C8B-B14F-4D97-AF65-F5344CB8AC3E}">
        <p14:creationId xmlns:p14="http://schemas.microsoft.com/office/powerpoint/2010/main" val="771984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="" xmlns:a16="http://schemas.microsoft.com/office/drawing/2014/main" id="{D9A8BBFA-5832-30EE-A3DF-6BF69960D467}"/>
              </a:ext>
            </a:extLst>
          </p:cNvPr>
          <p:cNvSpPr txBox="1"/>
          <p:nvPr/>
        </p:nvSpPr>
        <p:spPr>
          <a:xfrm>
            <a:off x="1244102" y="5947286"/>
            <a:ext cx="432048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www.ypppt.com/jieri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B6C68073-071F-40E1-A6F8-3C94ACF422C8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图片 11">
              <a:extLst>
                <a:ext uri="{FF2B5EF4-FFF2-40B4-BE49-F238E27FC236}">
                  <a16:creationId xmlns="" xmlns:a16="http://schemas.microsoft.com/office/drawing/2014/main" id="{748FE29F-331F-462D-87A2-5C4C05CC6A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21" name="矩形 20">
              <a:extLst>
                <a:ext uri="{FF2B5EF4-FFF2-40B4-BE49-F238E27FC236}">
                  <a16:creationId xmlns="" xmlns:a16="http://schemas.microsoft.com/office/drawing/2014/main" id="{98DB5083-6B67-4266-BC9E-E7C2A7DE7AB6}"/>
                </a:ext>
              </a:extLst>
            </p:cNvPr>
            <p:cNvSpPr/>
            <p:nvPr/>
          </p:nvSpPr>
          <p:spPr>
            <a:xfrm>
              <a:off x="7036420" y="5442468"/>
              <a:ext cx="3911478" cy="623248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dist">
                <a:defRPr/>
              </a:pPr>
              <a:r>
                <a:rPr lang="zh-CN" altLang="en-US" sz="3600" b="1" spc="22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插画风</a:t>
              </a:r>
              <a:r>
                <a:rPr lang="en-US" altLang="zh-CN" sz="3600" b="1" spc="22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PPT</a:t>
              </a:r>
              <a:r>
                <a:rPr lang="zh-CN" altLang="en-US" sz="3600" b="1" spc="225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模板</a:t>
              </a:r>
              <a:endParaRPr sz="3600" b="1" spc="2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="" xmlns:a16="http://schemas.microsoft.com/office/drawing/2014/main" id="{8E9BF83A-6BBB-40EE-BE44-025CD1670511}"/>
                </a:ext>
              </a:extLst>
            </p:cNvPr>
            <p:cNvGrpSpPr/>
            <p:nvPr/>
          </p:nvGrpSpPr>
          <p:grpSpPr>
            <a:xfrm>
              <a:off x="185562" y="473529"/>
              <a:ext cx="11701337" cy="6089152"/>
              <a:chOff x="185562" y="473529"/>
              <a:chExt cx="11701337" cy="6089152"/>
            </a:xfrm>
          </p:grpSpPr>
          <p:cxnSp>
            <p:nvCxnSpPr>
              <p:cNvPr id="23" name="直接连接符 22">
                <a:extLst>
                  <a:ext uri="{FF2B5EF4-FFF2-40B4-BE49-F238E27FC236}">
                    <a16:creationId xmlns="" xmlns:a16="http://schemas.microsoft.com/office/drawing/2014/main" id="{3B44EC62-1F03-4557-995D-4587F15AFE57}"/>
                  </a:ext>
                </a:extLst>
              </p:cNvPr>
              <p:cNvCxnSpPr/>
              <p:nvPr/>
            </p:nvCxnSpPr>
            <p:spPr>
              <a:xfrm>
                <a:off x="3200400" y="473529"/>
                <a:ext cx="7462157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24">
                <a:extLst>
                  <a:ext uri="{FF2B5EF4-FFF2-40B4-BE49-F238E27FC236}">
                    <a16:creationId xmlns="" xmlns:a16="http://schemas.microsoft.com/office/drawing/2014/main" id="{D9618690-9DF4-481C-BF6E-D398BE43A204}"/>
                  </a:ext>
                </a:extLst>
              </p:cNvPr>
              <p:cNvCxnSpPr/>
              <p:nvPr/>
            </p:nvCxnSpPr>
            <p:spPr>
              <a:xfrm flipV="1">
                <a:off x="754684" y="6534431"/>
                <a:ext cx="9690241" cy="2825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="" xmlns:a16="http://schemas.microsoft.com/office/drawing/2014/main" id="{C8D8C608-4AFF-4FD0-A1A6-AD69E7CC3C90}"/>
                  </a:ext>
                </a:extLst>
              </p:cNvPr>
              <p:cNvCxnSpPr/>
              <p:nvPr/>
            </p:nvCxnSpPr>
            <p:spPr>
              <a:xfrm>
                <a:off x="185562" y="2552437"/>
                <a:ext cx="30037" cy="307366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="" xmlns:a16="http://schemas.microsoft.com/office/drawing/2014/main" id="{08E348B0-067D-46EB-A023-9076E6737184}"/>
                  </a:ext>
                </a:extLst>
              </p:cNvPr>
              <p:cNvCxnSpPr/>
              <p:nvPr/>
            </p:nvCxnSpPr>
            <p:spPr>
              <a:xfrm>
                <a:off x="10436070" y="473529"/>
                <a:ext cx="1205433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="" xmlns:a16="http://schemas.microsoft.com/office/drawing/2014/main" id="{3539A6FB-C219-4F5E-B50B-26C60899A0C3}"/>
                  </a:ext>
                </a:extLst>
              </p:cNvPr>
              <p:cNvCxnSpPr/>
              <p:nvPr/>
            </p:nvCxnSpPr>
            <p:spPr>
              <a:xfrm>
                <a:off x="11856862" y="3489018"/>
                <a:ext cx="30037" cy="307366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0652795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C7AD5EA7-7F8D-7C8A-654E-58AEF34205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86511" y="482882"/>
            <a:ext cx="5814881" cy="3078728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395FFB28-3863-E355-8714-EDED1B09009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48411" y="2248182"/>
            <a:ext cx="5814881" cy="307872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0CB51ECF-640C-8CF7-BC57-F9F62A1703D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75411" y="3721382"/>
            <a:ext cx="5814881" cy="307872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67626" y="555800"/>
            <a:ext cx="3703064" cy="1399572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5C42BCCB-DBFF-459B-8B80-F003591E048A}"/>
              </a:ext>
            </a:extLst>
          </p:cNvPr>
          <p:cNvSpPr/>
          <p:nvPr/>
        </p:nvSpPr>
        <p:spPr>
          <a:xfrm>
            <a:off x="4651826" y="899197"/>
            <a:ext cx="2169825" cy="2100575"/>
          </a:xfrm>
          <a:prstGeom prst="rect">
            <a:avLst/>
          </a:prstGeom>
        </p:spPr>
        <p:txBody>
          <a:bodyPr vert="eaVert" wrap="square" lIns="68580" tIns="34290" rIns="68580" bIns="34290">
            <a:spAutoFit/>
          </a:bodyPr>
          <a:lstStyle/>
          <a:p>
            <a:pPr algn="dist">
              <a:defRPr/>
            </a:pPr>
            <a:r>
              <a:rPr lang="zh-CN" altLang="en-US" sz="6600" b="1" spc="2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目录</a:t>
            </a:r>
            <a:endParaRPr sz="6600" b="1" spc="225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7487520" y="847981"/>
            <a:ext cx="1906532" cy="1442800"/>
            <a:chOff x="4622504" y="3231634"/>
            <a:chExt cx="6751223" cy="3976350"/>
          </a:xfrm>
        </p:grpSpPr>
        <p:sp>
          <p:nvSpPr>
            <p:cNvPr id="29" name="矩形 28">
              <a:extLst>
                <a:ext uri="{FF2B5EF4-FFF2-40B4-BE49-F238E27FC236}">
                  <a16:creationId xmlns="" xmlns:a16="http://schemas.microsoft.com/office/drawing/2014/main" id="{5C42BCCB-DBFF-459B-8B80-F003591E048A}"/>
                </a:ext>
              </a:extLst>
            </p:cNvPr>
            <p:cNvSpPr/>
            <p:nvPr/>
          </p:nvSpPr>
          <p:spPr>
            <a:xfrm>
              <a:off x="4622504" y="3231634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defRPr/>
              </a:pPr>
              <a:r>
                <a:rPr lang="en-US" altLang="zh-CN" sz="5400" spc="225" dirty="0">
                  <a:solidFill>
                    <a:srgbClr val="F6C20D"/>
                  </a:solidFill>
                  <a:cs typeface="+mn-ea"/>
                  <a:sym typeface="+mn-lt"/>
                </a:rPr>
                <a:t>01</a:t>
              </a:r>
              <a:endParaRPr sz="5400" spc="225" dirty="0">
                <a:solidFill>
                  <a:srgbClr val="F6C20D"/>
                </a:solidFill>
                <a:cs typeface="+mn-ea"/>
                <a:sym typeface="+mn-lt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="" xmlns:a16="http://schemas.microsoft.com/office/drawing/2014/main" id="{5C42BCCB-DBFF-459B-8B80-F003591E048A}"/>
                </a:ext>
              </a:extLst>
            </p:cNvPr>
            <p:cNvSpPr/>
            <p:nvPr/>
          </p:nvSpPr>
          <p:spPr>
            <a:xfrm>
              <a:off x="6486897" y="4726910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dist">
                <a:defRPr/>
              </a:pPr>
              <a:endParaRPr sz="5400" spc="225" dirty="0">
                <a:solidFill>
                  <a:srgbClr val="2DA5E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5C42BCCB-DBFF-459B-8B80-F003591E048A}"/>
              </a:ext>
            </a:extLst>
          </p:cNvPr>
          <p:cNvSpPr/>
          <p:nvPr/>
        </p:nvSpPr>
        <p:spPr>
          <a:xfrm>
            <a:off x="8251540" y="1120637"/>
            <a:ext cx="2311622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28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28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pic>
        <p:nvPicPr>
          <p:cNvPr id="57" name="图片 56">
            <a:extLst>
              <a:ext uri="{FF2B5EF4-FFF2-40B4-BE49-F238E27FC236}">
                <a16:creationId xmlns="" xmlns:a16="http://schemas.microsoft.com/office/drawing/2014/main" id="{317DF963-A8B2-42EA-80A0-37DECAB67A4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67626" y="2064063"/>
            <a:ext cx="3703064" cy="1399572"/>
          </a:xfrm>
          <a:prstGeom prst="rect">
            <a:avLst/>
          </a:prstGeom>
        </p:spPr>
      </p:pic>
      <p:grpSp>
        <p:nvGrpSpPr>
          <p:cNvPr id="58" name="组合 57">
            <a:extLst>
              <a:ext uri="{FF2B5EF4-FFF2-40B4-BE49-F238E27FC236}">
                <a16:creationId xmlns="" xmlns:a16="http://schemas.microsoft.com/office/drawing/2014/main" id="{ED0ED357-4580-47A7-94AF-84B2C946F0AB}"/>
              </a:ext>
            </a:extLst>
          </p:cNvPr>
          <p:cNvGrpSpPr/>
          <p:nvPr/>
        </p:nvGrpSpPr>
        <p:grpSpPr>
          <a:xfrm>
            <a:off x="7487520" y="2356244"/>
            <a:ext cx="1906532" cy="1442800"/>
            <a:chOff x="4622504" y="3231634"/>
            <a:chExt cx="6751223" cy="3976350"/>
          </a:xfrm>
        </p:grpSpPr>
        <p:sp>
          <p:nvSpPr>
            <p:cNvPr id="59" name="矩形 58">
              <a:extLst>
                <a:ext uri="{FF2B5EF4-FFF2-40B4-BE49-F238E27FC236}">
                  <a16:creationId xmlns="" xmlns:a16="http://schemas.microsoft.com/office/drawing/2014/main" id="{9E7DC11F-55C3-4211-A639-688780E8260C}"/>
                </a:ext>
              </a:extLst>
            </p:cNvPr>
            <p:cNvSpPr/>
            <p:nvPr/>
          </p:nvSpPr>
          <p:spPr>
            <a:xfrm>
              <a:off x="4622504" y="3231634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defRPr/>
              </a:pPr>
              <a:r>
                <a:rPr lang="en-US" altLang="zh-CN" sz="5400" spc="225" dirty="0">
                  <a:solidFill>
                    <a:srgbClr val="F6C20D"/>
                  </a:solidFill>
                  <a:cs typeface="+mn-ea"/>
                  <a:sym typeface="+mn-lt"/>
                </a:rPr>
                <a:t>02</a:t>
              </a:r>
              <a:endParaRPr sz="5400" spc="225" dirty="0">
                <a:solidFill>
                  <a:srgbClr val="F6C20D"/>
                </a:solidFill>
                <a:cs typeface="+mn-ea"/>
                <a:sym typeface="+mn-lt"/>
              </a:endParaRPr>
            </a:p>
          </p:txBody>
        </p:sp>
        <p:sp>
          <p:nvSpPr>
            <p:cNvPr id="60" name="矩形 59">
              <a:extLst>
                <a:ext uri="{FF2B5EF4-FFF2-40B4-BE49-F238E27FC236}">
                  <a16:creationId xmlns="" xmlns:a16="http://schemas.microsoft.com/office/drawing/2014/main" id="{A4DD741B-DDC1-4F16-A8E3-38A502397211}"/>
                </a:ext>
              </a:extLst>
            </p:cNvPr>
            <p:cNvSpPr/>
            <p:nvPr/>
          </p:nvSpPr>
          <p:spPr>
            <a:xfrm>
              <a:off x="6486897" y="4726910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dist">
                <a:defRPr/>
              </a:pPr>
              <a:endParaRPr sz="5400" spc="225" dirty="0">
                <a:solidFill>
                  <a:srgbClr val="2DA5E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1" name="矩形 60">
            <a:extLst>
              <a:ext uri="{FF2B5EF4-FFF2-40B4-BE49-F238E27FC236}">
                <a16:creationId xmlns="" xmlns:a16="http://schemas.microsoft.com/office/drawing/2014/main" id="{70036514-9F0E-4E0D-A904-92C8D14758DA}"/>
              </a:ext>
            </a:extLst>
          </p:cNvPr>
          <p:cNvSpPr/>
          <p:nvPr/>
        </p:nvSpPr>
        <p:spPr>
          <a:xfrm>
            <a:off x="8251540" y="2628900"/>
            <a:ext cx="2311622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28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28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pic>
        <p:nvPicPr>
          <p:cNvPr id="62" name="图片 61">
            <a:extLst>
              <a:ext uri="{FF2B5EF4-FFF2-40B4-BE49-F238E27FC236}">
                <a16:creationId xmlns="" xmlns:a16="http://schemas.microsoft.com/office/drawing/2014/main" id="{6442723A-8763-4576-94BD-D8E81B78E5A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67626" y="3590555"/>
            <a:ext cx="3703064" cy="1399572"/>
          </a:xfrm>
          <a:prstGeom prst="rect">
            <a:avLst/>
          </a:prstGeom>
        </p:spPr>
      </p:pic>
      <p:grpSp>
        <p:nvGrpSpPr>
          <p:cNvPr id="63" name="组合 62">
            <a:extLst>
              <a:ext uri="{FF2B5EF4-FFF2-40B4-BE49-F238E27FC236}">
                <a16:creationId xmlns="" xmlns:a16="http://schemas.microsoft.com/office/drawing/2014/main" id="{CDF5A33C-9BD3-420B-BFEA-206E296A78EA}"/>
              </a:ext>
            </a:extLst>
          </p:cNvPr>
          <p:cNvGrpSpPr/>
          <p:nvPr/>
        </p:nvGrpSpPr>
        <p:grpSpPr>
          <a:xfrm>
            <a:off x="7487520" y="3882736"/>
            <a:ext cx="1906532" cy="1442800"/>
            <a:chOff x="4622504" y="3231634"/>
            <a:chExt cx="6751223" cy="3976350"/>
          </a:xfrm>
        </p:grpSpPr>
        <p:sp>
          <p:nvSpPr>
            <p:cNvPr id="64" name="矩形 63">
              <a:extLst>
                <a:ext uri="{FF2B5EF4-FFF2-40B4-BE49-F238E27FC236}">
                  <a16:creationId xmlns="" xmlns:a16="http://schemas.microsoft.com/office/drawing/2014/main" id="{0C8CFA60-DD0C-4C21-B391-5CB63337C806}"/>
                </a:ext>
              </a:extLst>
            </p:cNvPr>
            <p:cNvSpPr/>
            <p:nvPr/>
          </p:nvSpPr>
          <p:spPr>
            <a:xfrm>
              <a:off x="4622504" y="3231634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defRPr/>
              </a:pPr>
              <a:r>
                <a:rPr lang="en-US" altLang="zh-CN" sz="5400" spc="225" dirty="0">
                  <a:solidFill>
                    <a:srgbClr val="F6C20D"/>
                  </a:solidFill>
                  <a:cs typeface="+mn-ea"/>
                  <a:sym typeface="+mn-lt"/>
                </a:rPr>
                <a:t>03</a:t>
              </a:r>
              <a:endParaRPr sz="5400" spc="225" dirty="0">
                <a:solidFill>
                  <a:srgbClr val="F6C20D"/>
                </a:solidFill>
                <a:cs typeface="+mn-ea"/>
                <a:sym typeface="+mn-lt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="" xmlns:a16="http://schemas.microsoft.com/office/drawing/2014/main" id="{FC85B9B1-E713-41C5-890E-89731C202134}"/>
                </a:ext>
              </a:extLst>
            </p:cNvPr>
            <p:cNvSpPr/>
            <p:nvPr/>
          </p:nvSpPr>
          <p:spPr>
            <a:xfrm>
              <a:off x="6486897" y="4726910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dist">
                <a:defRPr/>
              </a:pPr>
              <a:endParaRPr sz="5400" spc="225" dirty="0">
                <a:solidFill>
                  <a:srgbClr val="2DA5E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6" name="矩形 65">
            <a:extLst>
              <a:ext uri="{FF2B5EF4-FFF2-40B4-BE49-F238E27FC236}">
                <a16:creationId xmlns="" xmlns:a16="http://schemas.microsoft.com/office/drawing/2014/main" id="{94BBB033-2F23-4E74-9B27-BAF33D06D7CE}"/>
              </a:ext>
            </a:extLst>
          </p:cNvPr>
          <p:cNvSpPr/>
          <p:nvPr/>
        </p:nvSpPr>
        <p:spPr>
          <a:xfrm>
            <a:off x="8251540" y="4155392"/>
            <a:ext cx="2311622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28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28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pic>
        <p:nvPicPr>
          <p:cNvPr id="67" name="图片 66">
            <a:extLst>
              <a:ext uri="{FF2B5EF4-FFF2-40B4-BE49-F238E27FC236}">
                <a16:creationId xmlns="" xmlns:a16="http://schemas.microsoft.com/office/drawing/2014/main" id="{67B36344-9972-49FF-8609-F121CD02E88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67626" y="5098818"/>
            <a:ext cx="3703064" cy="1399572"/>
          </a:xfrm>
          <a:prstGeom prst="rect">
            <a:avLst/>
          </a:prstGeom>
        </p:spPr>
      </p:pic>
      <p:grpSp>
        <p:nvGrpSpPr>
          <p:cNvPr id="68" name="组合 67">
            <a:extLst>
              <a:ext uri="{FF2B5EF4-FFF2-40B4-BE49-F238E27FC236}">
                <a16:creationId xmlns="" xmlns:a16="http://schemas.microsoft.com/office/drawing/2014/main" id="{16609712-3B95-41CA-BB69-D0975EEB1C4E}"/>
              </a:ext>
            </a:extLst>
          </p:cNvPr>
          <p:cNvGrpSpPr/>
          <p:nvPr/>
        </p:nvGrpSpPr>
        <p:grpSpPr>
          <a:xfrm>
            <a:off x="7487520" y="5390999"/>
            <a:ext cx="1906532" cy="1442800"/>
            <a:chOff x="4622504" y="3231634"/>
            <a:chExt cx="6751223" cy="3976350"/>
          </a:xfrm>
        </p:grpSpPr>
        <p:sp>
          <p:nvSpPr>
            <p:cNvPr id="69" name="矩形 68">
              <a:extLst>
                <a:ext uri="{FF2B5EF4-FFF2-40B4-BE49-F238E27FC236}">
                  <a16:creationId xmlns="" xmlns:a16="http://schemas.microsoft.com/office/drawing/2014/main" id="{D39E621F-A38A-4B13-93DF-E57290AC0D5A}"/>
                </a:ext>
              </a:extLst>
            </p:cNvPr>
            <p:cNvSpPr/>
            <p:nvPr/>
          </p:nvSpPr>
          <p:spPr>
            <a:xfrm>
              <a:off x="4622504" y="3231634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defRPr/>
              </a:pPr>
              <a:r>
                <a:rPr lang="en-US" altLang="zh-CN" sz="5400" spc="225" dirty="0">
                  <a:solidFill>
                    <a:srgbClr val="F6C20D"/>
                  </a:solidFill>
                  <a:cs typeface="+mn-ea"/>
                  <a:sym typeface="+mn-lt"/>
                </a:rPr>
                <a:t>04</a:t>
              </a:r>
              <a:endParaRPr sz="5400" spc="225" dirty="0">
                <a:solidFill>
                  <a:srgbClr val="F6C20D"/>
                </a:solidFill>
                <a:cs typeface="+mn-ea"/>
                <a:sym typeface="+mn-lt"/>
              </a:endParaRPr>
            </a:p>
          </p:txBody>
        </p:sp>
        <p:sp>
          <p:nvSpPr>
            <p:cNvPr id="70" name="矩形 69">
              <a:extLst>
                <a:ext uri="{FF2B5EF4-FFF2-40B4-BE49-F238E27FC236}">
                  <a16:creationId xmlns="" xmlns:a16="http://schemas.microsoft.com/office/drawing/2014/main" id="{7CC0D3A0-9A28-4063-BA3B-0A3871934DB1}"/>
                </a:ext>
              </a:extLst>
            </p:cNvPr>
            <p:cNvSpPr/>
            <p:nvPr/>
          </p:nvSpPr>
          <p:spPr>
            <a:xfrm>
              <a:off x="6486897" y="4726910"/>
              <a:ext cx="4886830" cy="248107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dist">
                <a:defRPr/>
              </a:pPr>
              <a:endParaRPr sz="5400" spc="225" dirty="0">
                <a:solidFill>
                  <a:srgbClr val="2DA5E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1" name="矩形 70">
            <a:extLst>
              <a:ext uri="{FF2B5EF4-FFF2-40B4-BE49-F238E27FC236}">
                <a16:creationId xmlns="" xmlns:a16="http://schemas.microsoft.com/office/drawing/2014/main" id="{EC4CC482-F1C0-4279-99F6-E4B0B0AABFBF}"/>
              </a:ext>
            </a:extLst>
          </p:cNvPr>
          <p:cNvSpPr/>
          <p:nvPr/>
        </p:nvSpPr>
        <p:spPr>
          <a:xfrm>
            <a:off x="8251540" y="5663655"/>
            <a:ext cx="2311622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28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28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grpSp>
        <p:nvGrpSpPr>
          <p:cNvPr id="72" name="组合 71">
            <a:extLst>
              <a:ext uri="{FF2B5EF4-FFF2-40B4-BE49-F238E27FC236}">
                <a16:creationId xmlns="" xmlns:a16="http://schemas.microsoft.com/office/drawing/2014/main" id="{CA43B095-22DF-4C56-91F8-3342B6DE87CA}"/>
              </a:ext>
            </a:extLst>
          </p:cNvPr>
          <p:cNvGrpSpPr/>
          <p:nvPr/>
        </p:nvGrpSpPr>
        <p:grpSpPr>
          <a:xfrm>
            <a:off x="185562" y="473529"/>
            <a:ext cx="11701337" cy="6089152"/>
            <a:chOff x="185562" y="473529"/>
            <a:chExt cx="11701337" cy="6089152"/>
          </a:xfrm>
        </p:grpSpPr>
        <p:cxnSp>
          <p:nvCxnSpPr>
            <p:cNvPr id="73" name="直接连接符 72">
              <a:extLst>
                <a:ext uri="{FF2B5EF4-FFF2-40B4-BE49-F238E27FC236}">
                  <a16:creationId xmlns="" xmlns:a16="http://schemas.microsoft.com/office/drawing/2014/main" id="{29CF91E0-2357-4D43-A71B-E940C3EF77B9}"/>
                </a:ext>
              </a:extLst>
            </p:cNvPr>
            <p:cNvCxnSpPr/>
            <p:nvPr/>
          </p:nvCxnSpPr>
          <p:spPr>
            <a:xfrm>
              <a:off x="3200400" y="473529"/>
              <a:ext cx="7462157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="" xmlns:a16="http://schemas.microsoft.com/office/drawing/2014/main" id="{6E63C533-6785-4D8C-88AF-958D344A651F}"/>
                </a:ext>
              </a:extLst>
            </p:cNvPr>
            <p:cNvCxnSpPr/>
            <p:nvPr/>
          </p:nvCxnSpPr>
          <p:spPr>
            <a:xfrm flipV="1">
              <a:off x="754684" y="6534431"/>
              <a:ext cx="9690241" cy="2825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="" xmlns:a16="http://schemas.microsoft.com/office/drawing/2014/main" id="{EAACC4A7-1D54-4B2B-92B8-E1A80DE8B878}"/>
                </a:ext>
              </a:extLst>
            </p:cNvPr>
            <p:cNvCxnSpPr/>
            <p:nvPr/>
          </p:nvCxnSpPr>
          <p:spPr>
            <a:xfrm>
              <a:off x="185562" y="2552437"/>
              <a:ext cx="30037" cy="307366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="" xmlns:a16="http://schemas.microsoft.com/office/drawing/2014/main" id="{2D5D8C2A-52FB-4562-A100-02C0E098E193}"/>
                </a:ext>
              </a:extLst>
            </p:cNvPr>
            <p:cNvCxnSpPr/>
            <p:nvPr/>
          </p:nvCxnSpPr>
          <p:spPr>
            <a:xfrm>
              <a:off x="10436070" y="473529"/>
              <a:ext cx="120543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="" xmlns:a16="http://schemas.microsoft.com/office/drawing/2014/main" id="{CEDAA1D5-6C97-4605-ADEE-35BEED419103}"/>
                </a:ext>
              </a:extLst>
            </p:cNvPr>
            <p:cNvCxnSpPr>
              <a:cxnSpLocks/>
            </p:cNvCxnSpPr>
            <p:nvPr/>
          </p:nvCxnSpPr>
          <p:spPr>
            <a:xfrm>
              <a:off x="11831053" y="847981"/>
              <a:ext cx="55846" cy="571470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80429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6" grpId="0"/>
      <p:bldP spid="61" grpId="0"/>
      <p:bldP spid="66" grpId="0"/>
      <p:bldP spid="7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050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55" b="-5773"/>
          <a:stretch/>
        </p:blipFill>
        <p:spPr>
          <a:xfrm>
            <a:off x="-65316" y="5600700"/>
            <a:ext cx="3265716" cy="1371600"/>
          </a:xfrm>
          <a:prstGeom prst="rect">
            <a:avLst/>
          </a:prstGeom>
        </p:spPr>
      </p:pic>
      <p:grpSp>
        <p:nvGrpSpPr>
          <p:cNvPr id="34" name="组合 33"/>
          <p:cNvGrpSpPr/>
          <p:nvPr/>
        </p:nvGrpSpPr>
        <p:grpSpPr>
          <a:xfrm>
            <a:off x="528462" y="473529"/>
            <a:ext cx="11192339" cy="6092789"/>
            <a:chOff x="528462" y="473529"/>
            <a:chExt cx="11192339" cy="6092789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3200400" y="473529"/>
              <a:ext cx="7462157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V="1">
              <a:off x="754684" y="6534431"/>
              <a:ext cx="9690241" cy="2825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528462" y="2527037"/>
              <a:ext cx="30037" cy="307366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>
              <a:cxnSpLocks/>
            </p:cNvCxnSpPr>
            <p:nvPr/>
          </p:nvCxnSpPr>
          <p:spPr>
            <a:xfrm flipH="1">
              <a:off x="11700125" y="1270658"/>
              <a:ext cx="20676" cy="529566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10436070" y="473529"/>
              <a:ext cx="120543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1750" y="1744188"/>
            <a:ext cx="7134800" cy="3078728"/>
          </a:xfrm>
          <a:prstGeom prst="rect">
            <a:avLst/>
          </a:prstGeom>
        </p:spPr>
      </p:pic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5C42BCCB-DBFF-459B-8B80-F003591E048A}"/>
              </a:ext>
            </a:extLst>
          </p:cNvPr>
          <p:cNvSpPr/>
          <p:nvPr/>
        </p:nvSpPr>
        <p:spPr>
          <a:xfrm>
            <a:off x="5996762" y="2898527"/>
            <a:ext cx="3935619" cy="10849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66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66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5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8150"/>
            <a:ext cx="8077200" cy="8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084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5C42BCCB-DBFF-459B-8B80-F003591E048A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8921" y="774280"/>
            <a:ext cx="4131042" cy="5144676"/>
          </a:xfrm>
          <a:prstGeom prst="rect">
            <a:avLst/>
          </a:prstGeom>
        </p:spPr>
      </p:pic>
      <p:sp>
        <p:nvSpPr>
          <p:cNvPr id="20" name="Shape 634"/>
          <p:cNvSpPr txBox="1"/>
          <p:nvPr/>
        </p:nvSpPr>
        <p:spPr>
          <a:xfrm>
            <a:off x="5735681" y="2645150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TextBox 14">
            <a:extLst>
              <a:ext uri="{FF2B5EF4-FFF2-40B4-BE49-F238E27FC236}">
                <a16:creationId xmlns="" xmlns:a16="http://schemas.microsoft.com/office/drawing/2014/main" id="{68EA4993-8789-4790-8FE3-F668059D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165" y="3460227"/>
            <a:ext cx="4521114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ctr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957165" y="710214"/>
            <a:ext cx="12248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FFFFFF"/>
                </a:solidFill>
              </a:rPr>
              <a:t>https://www.ypppt.com/</a:t>
            </a:r>
            <a:endParaRPr lang="zh-CN" altLang="en-US" sz="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6794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634"/>
          <p:cNvSpPr txBox="1"/>
          <p:nvPr/>
        </p:nvSpPr>
        <p:spPr>
          <a:xfrm>
            <a:off x="1146655" y="4346733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algn="l"/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8EA4993-8789-4790-8FE3-F668059D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515" y="2484985"/>
            <a:ext cx="4394939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7454" y="774280"/>
            <a:ext cx="5625126" cy="5625126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="" xmlns:a16="http://schemas.microsoft.com/office/drawing/2014/main" id="{D7DB02D1-A543-4A65-8F53-02E85AB202FE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35720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49445" y="1557201"/>
            <a:ext cx="4231931" cy="4664529"/>
          </a:xfrm>
          <a:prstGeom prst="rect">
            <a:avLst/>
          </a:prstGeom>
        </p:spPr>
      </p:pic>
      <p:sp>
        <p:nvSpPr>
          <p:cNvPr id="15" name="Shape 634"/>
          <p:cNvSpPr txBox="1"/>
          <p:nvPr/>
        </p:nvSpPr>
        <p:spPr>
          <a:xfrm>
            <a:off x="1302511" y="2187998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algn="l"/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TextBox 14">
            <a:extLst>
              <a:ext uri="{FF2B5EF4-FFF2-40B4-BE49-F238E27FC236}">
                <a16:creationId xmlns="" xmlns:a16="http://schemas.microsoft.com/office/drawing/2014/main" id="{68EA4993-8789-4790-8FE3-F668059D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511" y="3003075"/>
            <a:ext cx="4521114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="" xmlns:a16="http://schemas.microsoft.com/office/drawing/2014/main" id="{F1DCF902-53FE-4E91-9CA1-F61F195CB325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66423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="" xmlns:a16="http://schemas.microsoft.com/office/drawing/2014/main" id="{630EAFFD-F31F-4C89-9519-C1775C7622F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="" xmlns:a16="http://schemas.microsoft.com/office/drawing/2014/main" id="{1CDEA886-7A55-4950-8C17-64E57FBBCB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55" b="-5773"/>
          <a:stretch/>
        </p:blipFill>
        <p:spPr>
          <a:xfrm>
            <a:off x="-65316" y="5600700"/>
            <a:ext cx="3265716" cy="1371600"/>
          </a:xfrm>
          <a:prstGeom prst="rect">
            <a:avLst/>
          </a:prstGeom>
        </p:spPr>
      </p:pic>
      <p:grpSp>
        <p:nvGrpSpPr>
          <p:cNvPr id="21" name="组合 20">
            <a:extLst>
              <a:ext uri="{FF2B5EF4-FFF2-40B4-BE49-F238E27FC236}">
                <a16:creationId xmlns="" xmlns:a16="http://schemas.microsoft.com/office/drawing/2014/main" id="{65335DE1-7BE9-477B-8A45-CCDEE29B9CDF}"/>
              </a:ext>
            </a:extLst>
          </p:cNvPr>
          <p:cNvGrpSpPr/>
          <p:nvPr/>
        </p:nvGrpSpPr>
        <p:grpSpPr>
          <a:xfrm>
            <a:off x="528462" y="473529"/>
            <a:ext cx="11192339" cy="6092789"/>
            <a:chOff x="528462" y="473529"/>
            <a:chExt cx="11192339" cy="6092789"/>
          </a:xfrm>
        </p:grpSpPr>
        <p:cxnSp>
          <p:nvCxnSpPr>
            <p:cNvPr id="22" name="直接连接符 21">
              <a:extLst>
                <a:ext uri="{FF2B5EF4-FFF2-40B4-BE49-F238E27FC236}">
                  <a16:creationId xmlns="" xmlns:a16="http://schemas.microsoft.com/office/drawing/2014/main" id="{9B092D42-D451-4B52-A79F-952724B87A22}"/>
                </a:ext>
              </a:extLst>
            </p:cNvPr>
            <p:cNvCxnSpPr/>
            <p:nvPr/>
          </p:nvCxnSpPr>
          <p:spPr>
            <a:xfrm>
              <a:off x="3200400" y="473529"/>
              <a:ext cx="7462157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="" xmlns:a16="http://schemas.microsoft.com/office/drawing/2014/main" id="{9D77DA99-8529-4544-9594-9DE5589747E7}"/>
                </a:ext>
              </a:extLst>
            </p:cNvPr>
            <p:cNvCxnSpPr/>
            <p:nvPr/>
          </p:nvCxnSpPr>
          <p:spPr>
            <a:xfrm flipV="1">
              <a:off x="754684" y="6534431"/>
              <a:ext cx="9690241" cy="2825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="" xmlns:a16="http://schemas.microsoft.com/office/drawing/2014/main" id="{665FDDC7-4272-4988-BDE4-34EBECD66322}"/>
                </a:ext>
              </a:extLst>
            </p:cNvPr>
            <p:cNvCxnSpPr/>
            <p:nvPr/>
          </p:nvCxnSpPr>
          <p:spPr>
            <a:xfrm>
              <a:off x="528462" y="2527037"/>
              <a:ext cx="30037" cy="307366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="" xmlns:a16="http://schemas.microsoft.com/office/drawing/2014/main" id="{6FEA9DB5-E83E-4951-8823-33307BF18F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700125" y="1270658"/>
              <a:ext cx="20676" cy="529566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="" xmlns:a16="http://schemas.microsoft.com/office/drawing/2014/main" id="{727CF74A-5DD7-46E2-9304-D01FF8F3BC47}"/>
                </a:ext>
              </a:extLst>
            </p:cNvPr>
            <p:cNvCxnSpPr/>
            <p:nvPr/>
          </p:nvCxnSpPr>
          <p:spPr>
            <a:xfrm>
              <a:off x="10436070" y="473529"/>
              <a:ext cx="1205433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图片 28">
            <a:extLst>
              <a:ext uri="{FF2B5EF4-FFF2-40B4-BE49-F238E27FC236}">
                <a16:creationId xmlns="" xmlns:a16="http://schemas.microsoft.com/office/drawing/2014/main" id="{47DF57E7-EFF2-4045-BDD7-88C239D2D78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1750" y="1744188"/>
            <a:ext cx="7134800" cy="3078728"/>
          </a:xfrm>
          <a:prstGeom prst="rect">
            <a:avLst/>
          </a:prstGeom>
        </p:spPr>
      </p:pic>
      <p:sp>
        <p:nvSpPr>
          <p:cNvPr id="30" name="矩形 29">
            <a:extLst>
              <a:ext uri="{FF2B5EF4-FFF2-40B4-BE49-F238E27FC236}">
                <a16:creationId xmlns="" xmlns:a16="http://schemas.microsoft.com/office/drawing/2014/main" id="{ECE13AC7-5FAE-4267-8A49-D1FCAB774B82}"/>
              </a:ext>
            </a:extLst>
          </p:cNvPr>
          <p:cNvSpPr/>
          <p:nvPr/>
        </p:nvSpPr>
        <p:spPr>
          <a:xfrm>
            <a:off x="5996762" y="2898527"/>
            <a:ext cx="3935619" cy="10849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6600" b="1" spc="225" dirty="0">
                <a:solidFill>
                  <a:srgbClr val="2DA5E2"/>
                </a:solidFill>
                <a:cs typeface="+mn-ea"/>
                <a:sym typeface="+mn-lt"/>
              </a:rPr>
              <a:t>添加标题</a:t>
            </a:r>
            <a:endParaRPr sz="6600" b="1" spc="225" dirty="0">
              <a:solidFill>
                <a:srgbClr val="2DA5E2"/>
              </a:solidFill>
              <a:cs typeface="+mn-ea"/>
              <a:sym typeface="+mn-lt"/>
            </a:endParaRPr>
          </a:p>
        </p:txBody>
      </p:sp>
      <p:pic>
        <p:nvPicPr>
          <p:cNvPr id="31" name="图片 30">
            <a:extLst>
              <a:ext uri="{FF2B5EF4-FFF2-40B4-BE49-F238E27FC236}">
                <a16:creationId xmlns="" xmlns:a16="http://schemas.microsoft.com/office/drawing/2014/main" id="{3B001DF3-5DE5-40C5-A98B-A9C3B616727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438150"/>
            <a:ext cx="8077200" cy="807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1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8EA4993-8789-4790-8FE3-F668059D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621" y="2497068"/>
            <a:ext cx="4225723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sp>
        <p:nvSpPr>
          <p:cNvPr id="20" name="TextBox 14">
            <a:extLst>
              <a:ext uri="{FF2B5EF4-FFF2-40B4-BE49-F238E27FC236}">
                <a16:creationId xmlns="" xmlns:a16="http://schemas.microsoft.com/office/drawing/2014/main" id="{68EA4993-8789-4790-8FE3-F668059D3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2735" y="2818687"/>
            <a:ext cx="2797064" cy="2492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28735" y="3245210"/>
            <a:ext cx="2789940" cy="159682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68326" y="1182684"/>
            <a:ext cx="3429007" cy="2829682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0BA0ECF4-EE6C-4B68-880C-0457B52494C4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8028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634">
            <a:extLst>
              <a:ext uri="{FF2B5EF4-FFF2-40B4-BE49-F238E27FC236}">
                <a16:creationId xmlns="" xmlns:a16="http://schemas.microsoft.com/office/drawing/2014/main" id="{225D98B4-C1EC-4BAF-AFCF-4E615FA8D05B}"/>
              </a:ext>
            </a:extLst>
          </p:cNvPr>
          <p:cNvSpPr txBox="1"/>
          <p:nvPr/>
        </p:nvSpPr>
        <p:spPr>
          <a:xfrm>
            <a:off x="1146655" y="4346733"/>
            <a:ext cx="4742598" cy="1088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/>
            </a:defPPr>
            <a:lvl1pPr marR="0" lvl="0" indent="-27940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64D"/>
              </a:buClr>
              <a:buSzPct val="100000"/>
              <a:buFont typeface="Arial"/>
              <a:buNone/>
              <a:defRPr sz="4400" b="0" i="0" u="none" strike="noStrike" kern="0" cap="none">
                <a:solidFill>
                  <a:srgbClr val="F47804"/>
                </a:solidFill>
                <a:latin typeface="Multicolore "/>
                <a:ea typeface="Arial"/>
                <a:cs typeface="Arial"/>
              </a:defRPr>
            </a:lvl1pPr>
            <a:lvl2pPr marL="685800" marR="0" lvl="1" indent="-762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2pPr>
            <a:lvl3pPr marL="1143000" marR="0" lvl="2" indent="-1016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3pPr>
            <a:lvl4pPr marL="1600200" marR="0" lvl="3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4pPr>
            <a:lvl5pPr marL="2057400" marR="0" lvl="4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5pPr>
            <a:lvl6pPr marL="2514600" marR="0" lvl="5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6pPr>
            <a:lvl7pPr marL="2971800" marR="0" lvl="6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7pPr>
            <a:lvl8pPr marL="3429000" marR="0" lvl="7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8pPr>
            <a:lvl9pPr marL="3886200" marR="0" lvl="8" indent="-1143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</a:defRPr>
            </a:lvl9pPr>
          </a:lstStyle>
          <a:p>
            <a:pPr algn="l"/>
            <a:r>
              <a:rPr lang="zh-CN" altLang="en-US" sz="36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输入你的描述内容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="" xmlns:a16="http://schemas.microsoft.com/office/drawing/2014/main" id="{C0EDCD7F-DBF1-41D8-844C-9BB08A8EF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2515" y="2484985"/>
            <a:ext cx="4394939" cy="166199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just" defTabSz="90932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点击输入本栏文字内容，文字内容需概括精炼，无需多余的文字修饰，在不改动排版的情况下，尽量控制在四点内说明，标题将每个具体意义概括提出观点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="" xmlns:a16="http://schemas.microsoft.com/office/drawing/2014/main" id="{7560E1FD-45A7-4776-A31E-0E87BB2FDA0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35409" y="1321804"/>
            <a:ext cx="4609216" cy="5820572"/>
          </a:xfrm>
          <a:prstGeom prst="rect">
            <a:avLst/>
          </a:prstGeom>
        </p:spPr>
      </p:pic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BE6CAEAB-41E7-4C27-ABD0-E13F5F817B28}"/>
              </a:ext>
            </a:extLst>
          </p:cNvPr>
          <p:cNvSpPr/>
          <p:nvPr/>
        </p:nvSpPr>
        <p:spPr>
          <a:xfrm>
            <a:off x="7723457" y="774280"/>
            <a:ext cx="3396342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zh-CN" altLang="en-US" sz="3200" spc="225" dirty="0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rPr>
              <a:t>添加标题</a:t>
            </a:r>
            <a:endParaRPr sz="3200" spc="225" dirty="0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6383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7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5net2wjq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761</Words>
  <Application>Microsoft Office PowerPoint</Application>
  <PresentationFormat>宽屏</PresentationFormat>
  <Paragraphs>64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30" baseType="lpstr">
      <vt:lpstr>Meiryo</vt:lpstr>
      <vt:lpstr>等线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202</cp:revision>
  <dcterms:created xsi:type="dcterms:W3CDTF">2019-06-11T09:29:47Z</dcterms:created>
  <dcterms:modified xsi:type="dcterms:W3CDTF">2023-04-29T07:24:07Z</dcterms:modified>
</cp:coreProperties>
</file>