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 id="2147483691" r:id="rId4"/>
  </p:sldMasterIdLst>
  <p:notesMasterIdLst>
    <p:notesMasterId r:id="rId25"/>
  </p:notesMasterIdLst>
  <p:sldIdLst>
    <p:sldId id="256"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4" r:id="rId20"/>
    <p:sldId id="272" r:id="rId21"/>
    <p:sldId id="273" r:id="rId22"/>
    <p:sldId id="275" r:id="rId23"/>
    <p:sldId id="276" r:id="rId24"/>
  </p:sldIdLst>
  <p:sldSz cx="12190413" cy="6859588"/>
  <p:notesSz cx="6858000" cy="9144000"/>
  <p:defaultTextStyle>
    <a:defPPr>
      <a:defRPr lang="zh-CN"/>
    </a:defPPr>
    <a:lvl1pPr marL="0" algn="l" defTabSz="967618" rtl="0" eaLnBrk="1" latinLnBrk="0" hangingPunct="1">
      <a:defRPr sz="1900" kern="1200">
        <a:solidFill>
          <a:schemeClr val="tx1"/>
        </a:solidFill>
        <a:latin typeface="+mn-lt"/>
        <a:ea typeface="+mn-ea"/>
        <a:cs typeface="+mn-cs"/>
      </a:defRPr>
    </a:lvl1pPr>
    <a:lvl2pPr marL="483809" algn="l" defTabSz="967618" rtl="0" eaLnBrk="1" latinLnBrk="0" hangingPunct="1">
      <a:defRPr sz="1900" kern="1200">
        <a:solidFill>
          <a:schemeClr val="tx1"/>
        </a:solidFill>
        <a:latin typeface="+mn-lt"/>
        <a:ea typeface="+mn-ea"/>
        <a:cs typeface="+mn-cs"/>
      </a:defRPr>
    </a:lvl2pPr>
    <a:lvl3pPr marL="967618" algn="l" defTabSz="967618" rtl="0" eaLnBrk="1" latinLnBrk="0" hangingPunct="1">
      <a:defRPr sz="1900" kern="1200">
        <a:solidFill>
          <a:schemeClr val="tx1"/>
        </a:solidFill>
        <a:latin typeface="+mn-lt"/>
        <a:ea typeface="+mn-ea"/>
        <a:cs typeface="+mn-cs"/>
      </a:defRPr>
    </a:lvl3pPr>
    <a:lvl4pPr marL="1451427" algn="l" defTabSz="967618" rtl="0" eaLnBrk="1" latinLnBrk="0" hangingPunct="1">
      <a:defRPr sz="1900" kern="1200">
        <a:solidFill>
          <a:schemeClr val="tx1"/>
        </a:solidFill>
        <a:latin typeface="+mn-lt"/>
        <a:ea typeface="+mn-ea"/>
        <a:cs typeface="+mn-cs"/>
      </a:defRPr>
    </a:lvl4pPr>
    <a:lvl5pPr marL="1935236" algn="l" defTabSz="967618" rtl="0" eaLnBrk="1" latinLnBrk="0" hangingPunct="1">
      <a:defRPr sz="1900" kern="1200">
        <a:solidFill>
          <a:schemeClr val="tx1"/>
        </a:solidFill>
        <a:latin typeface="+mn-lt"/>
        <a:ea typeface="+mn-ea"/>
        <a:cs typeface="+mn-cs"/>
      </a:defRPr>
    </a:lvl5pPr>
    <a:lvl6pPr marL="2419045" algn="l" defTabSz="967618" rtl="0" eaLnBrk="1" latinLnBrk="0" hangingPunct="1">
      <a:defRPr sz="1900" kern="1200">
        <a:solidFill>
          <a:schemeClr val="tx1"/>
        </a:solidFill>
        <a:latin typeface="+mn-lt"/>
        <a:ea typeface="+mn-ea"/>
        <a:cs typeface="+mn-cs"/>
      </a:defRPr>
    </a:lvl6pPr>
    <a:lvl7pPr marL="2902854" algn="l" defTabSz="967618" rtl="0" eaLnBrk="1" latinLnBrk="0" hangingPunct="1">
      <a:defRPr sz="1900" kern="1200">
        <a:solidFill>
          <a:schemeClr val="tx1"/>
        </a:solidFill>
        <a:latin typeface="+mn-lt"/>
        <a:ea typeface="+mn-ea"/>
        <a:cs typeface="+mn-cs"/>
      </a:defRPr>
    </a:lvl7pPr>
    <a:lvl8pPr marL="3386663" algn="l" defTabSz="967618" rtl="0" eaLnBrk="1" latinLnBrk="0" hangingPunct="1">
      <a:defRPr sz="1900" kern="1200">
        <a:solidFill>
          <a:schemeClr val="tx1"/>
        </a:solidFill>
        <a:latin typeface="+mn-lt"/>
        <a:ea typeface="+mn-ea"/>
        <a:cs typeface="+mn-cs"/>
      </a:defRPr>
    </a:lvl8pPr>
    <a:lvl9pPr marL="3870472" algn="l" defTabSz="96761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14" autoAdjust="0"/>
  </p:normalViewPr>
  <p:slideViewPr>
    <p:cSldViewPr>
      <p:cViewPr varScale="1">
        <p:scale>
          <a:sx n="108" d="100"/>
          <a:sy n="108" d="100"/>
        </p:scale>
        <p:origin x="678" y="114"/>
      </p:cViewPr>
      <p:guideLst>
        <p:guide orient="horz" pos="2161"/>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12FEB-0D25-4855-A0AE-DA915474D359}" type="datetimeFigureOut">
              <a:rPr lang="zh-CN" altLang="en-US" smtClean="0"/>
              <a:t>2023/4/29</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0AEE7-52BE-4B5F-8B12-296A6316C2E8}" type="slidenum">
              <a:rPr lang="zh-CN" altLang="en-US" smtClean="0"/>
              <a:t>‹#›</a:t>
            </a:fld>
            <a:endParaRPr lang="zh-CN" altLang="en-US"/>
          </a:p>
        </p:txBody>
      </p:sp>
    </p:spTree>
    <p:extLst>
      <p:ext uri="{BB962C8B-B14F-4D97-AF65-F5344CB8AC3E}">
        <p14:creationId xmlns:p14="http://schemas.microsoft.com/office/powerpoint/2010/main" val="181187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3761-00EE-4917-8ABB-B9A740C023A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9082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3761-00EE-4917-8ABB-B9A740C023A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5247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3761-00EE-4917-8ABB-B9A740C023A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6210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3761-00EE-4917-8ABB-B9A740C023A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545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3761-00EE-4917-8ABB-B9A740C023A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96382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3761-00EE-4917-8ABB-B9A740C023A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63280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3761-00EE-4917-8ABB-B9A740C023A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8223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3761-00EE-4917-8ABB-B9A740C023A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8515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3761-00EE-4917-8ABB-B9A740C023A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09947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3761-00EE-4917-8ABB-B9A740C023A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4737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3761-00EE-4917-8ABB-B9A740C023A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9766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3761-00EE-4917-8ABB-B9A740C023A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0059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7388" y="1143000"/>
            <a:ext cx="5483225"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0284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3761-00EE-4917-8ABB-B9A740C023A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3918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3D676C-198A-4E34-9909-005A9D8A634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7730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3761-00EE-4917-8ABB-B9A740C023A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352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3761-00EE-4917-8ABB-B9A740C023A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43809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3761-00EE-4917-8ABB-B9A740C023A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598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3761-00EE-4917-8ABB-B9A740C023A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3863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3761-00EE-4917-8ABB-B9A740C023A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33648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2" y="2130919"/>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0"/>
            <a:ext cx="8533290" cy="1753006"/>
          </a:xfrm>
        </p:spPr>
        <p:txBody>
          <a:bodyPr/>
          <a:lstStyle>
            <a:lvl1pPr marL="0" indent="0" algn="ctr">
              <a:buNone/>
              <a:defRPr>
                <a:solidFill>
                  <a:schemeClr val="tx1">
                    <a:tint val="75000"/>
                  </a:schemeClr>
                </a:solidFill>
              </a:defRPr>
            </a:lvl1pPr>
            <a:lvl2pPr marL="483809" indent="0" algn="ctr">
              <a:buNone/>
              <a:defRPr>
                <a:solidFill>
                  <a:schemeClr val="tx1">
                    <a:tint val="75000"/>
                  </a:schemeClr>
                </a:solidFill>
              </a:defRPr>
            </a:lvl2pPr>
            <a:lvl3pPr marL="967618" indent="0" algn="ctr">
              <a:buNone/>
              <a:defRPr>
                <a:solidFill>
                  <a:schemeClr val="tx1">
                    <a:tint val="75000"/>
                  </a:schemeClr>
                </a:solidFill>
              </a:defRPr>
            </a:lvl3pPr>
            <a:lvl4pPr marL="1451427" indent="0" algn="ctr">
              <a:buNone/>
              <a:defRPr>
                <a:solidFill>
                  <a:schemeClr val="tx1">
                    <a:tint val="75000"/>
                  </a:schemeClr>
                </a:solidFill>
              </a:defRPr>
            </a:lvl4pPr>
            <a:lvl5pPr marL="1935236" indent="0" algn="ctr">
              <a:buNone/>
              <a:defRPr>
                <a:solidFill>
                  <a:schemeClr val="tx1">
                    <a:tint val="75000"/>
                  </a:schemeClr>
                </a:solidFill>
              </a:defRPr>
            </a:lvl5pPr>
            <a:lvl6pPr marL="2419045" indent="0" algn="ctr">
              <a:buNone/>
              <a:defRPr>
                <a:solidFill>
                  <a:schemeClr val="tx1">
                    <a:tint val="75000"/>
                  </a:schemeClr>
                </a:solidFill>
              </a:defRPr>
            </a:lvl6pPr>
            <a:lvl7pPr marL="2902854" indent="0" algn="ctr">
              <a:buNone/>
              <a:defRPr>
                <a:solidFill>
                  <a:schemeClr val="tx1">
                    <a:tint val="75000"/>
                  </a:schemeClr>
                </a:solidFill>
              </a:defRPr>
            </a:lvl7pPr>
            <a:lvl8pPr marL="3386663" indent="0" algn="ctr">
              <a:buNone/>
              <a:defRPr>
                <a:solidFill>
                  <a:schemeClr val="tx1">
                    <a:tint val="75000"/>
                  </a:schemeClr>
                </a:solidFill>
              </a:defRPr>
            </a:lvl8pPr>
            <a:lvl9pPr marL="3870472"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0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0296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396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3"/>
            <a:ext cx="9142810" cy="2388153"/>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48C55E3-89D9-4347-A851-2986824DEA77}" type="datetimeFigureOut">
              <a:rPr lang="zh-CN" altLang="en-US" smtClean="0"/>
              <a:t>2023/4/29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66B7182-8BA9-431D-8E2D-6D98D37EF8BA}" type="slidenum">
              <a:rPr lang="zh-CN" altLang="en-US" smtClean="0"/>
              <a:t>‹#›</a:t>
            </a:fld>
            <a:endParaRPr lang="zh-CN" altLang="en-US"/>
          </a:p>
        </p:txBody>
      </p:sp>
    </p:spTree>
    <p:extLst>
      <p:ext uri="{BB962C8B-B14F-4D97-AF65-F5344CB8AC3E}">
        <p14:creationId xmlns:p14="http://schemas.microsoft.com/office/powerpoint/2010/main" val="229419436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8C55E3-89D9-4347-A851-2986824DEA77}" type="datetimeFigureOut">
              <a:rPr lang="zh-CN" altLang="en-US" smtClean="0"/>
              <a:t>2023/4/29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66B7182-8BA9-431D-8E2D-6D98D37EF8BA}" type="slidenum">
              <a:rPr lang="zh-CN" altLang="en-US" smtClean="0"/>
              <a:t>‹#›</a:t>
            </a:fld>
            <a:endParaRPr lang="zh-CN" altLang="en-US"/>
          </a:p>
        </p:txBody>
      </p:sp>
    </p:spTree>
    <p:extLst>
      <p:ext uri="{BB962C8B-B14F-4D97-AF65-F5344CB8AC3E}">
        <p14:creationId xmlns:p14="http://schemas.microsoft.com/office/powerpoint/2010/main" val="151355279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2" y="1710134"/>
            <a:ext cx="10514231" cy="2853398"/>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48C55E3-89D9-4347-A851-2986824DEA77}" type="datetimeFigureOut">
              <a:rPr lang="zh-CN" altLang="en-US" smtClean="0"/>
              <a:t>2023/4/29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66B7182-8BA9-431D-8E2D-6D98D37EF8BA}" type="slidenum">
              <a:rPr lang="zh-CN" altLang="en-US" smtClean="0"/>
              <a:t>‹#›</a:t>
            </a:fld>
            <a:endParaRPr lang="zh-CN" altLang="en-US"/>
          </a:p>
        </p:txBody>
      </p:sp>
    </p:spTree>
    <p:extLst>
      <p:ext uri="{BB962C8B-B14F-4D97-AF65-F5344CB8AC3E}">
        <p14:creationId xmlns:p14="http://schemas.microsoft.com/office/powerpoint/2010/main" val="252874573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8C55E3-89D9-4347-A851-2986824DEA77}" type="datetimeFigureOut">
              <a:rPr lang="zh-CN" altLang="en-US" smtClean="0"/>
              <a:t>2023/4/29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66B7182-8BA9-431D-8E2D-6D98D37EF8BA}" type="slidenum">
              <a:rPr lang="zh-CN" altLang="en-US" smtClean="0"/>
              <a:t>‹#›</a:t>
            </a:fld>
            <a:endParaRPr lang="zh-CN" altLang="en-US"/>
          </a:p>
        </p:txBody>
      </p:sp>
    </p:spTree>
    <p:extLst>
      <p:ext uri="{BB962C8B-B14F-4D97-AF65-F5344CB8AC3E}">
        <p14:creationId xmlns:p14="http://schemas.microsoft.com/office/powerpoint/2010/main" val="103684711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0"/>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5"/>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7" y="2505655"/>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8C55E3-89D9-4347-A851-2986824DEA77}" type="datetimeFigureOut">
              <a:rPr lang="zh-CN" altLang="en-US" smtClean="0"/>
              <a:t>2023/4/29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66B7182-8BA9-431D-8E2D-6D98D37EF8BA}" type="slidenum">
              <a:rPr lang="zh-CN" altLang="en-US" smtClean="0"/>
              <a:t>‹#›</a:t>
            </a:fld>
            <a:endParaRPr lang="zh-CN" altLang="en-US"/>
          </a:p>
        </p:txBody>
      </p:sp>
    </p:spTree>
    <p:extLst>
      <p:ext uri="{BB962C8B-B14F-4D97-AF65-F5344CB8AC3E}">
        <p14:creationId xmlns:p14="http://schemas.microsoft.com/office/powerpoint/2010/main" val="278053539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0"/>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5"/>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7" y="2505655"/>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8C55E3-89D9-4347-A851-2986824DEA77}" type="datetimeFigureOut">
              <a:rPr lang="zh-CN" altLang="en-US" smtClean="0"/>
              <a:t>2023/4/29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66B7182-8BA9-431D-8E2D-6D98D37EF8BA}" type="slidenum">
              <a:rPr lang="zh-CN" altLang="en-US" smtClean="0"/>
              <a:t>‹#›</a:t>
            </a:fld>
            <a:endParaRPr lang="zh-CN" altLang="en-US"/>
          </a:p>
        </p:txBody>
      </p:sp>
      <p:sp>
        <p:nvSpPr>
          <p:cNvPr id="11" name="TextBox 5">
            <a:extLst>
              <a:ext uri="{FF2B5EF4-FFF2-40B4-BE49-F238E27FC236}">
                <a16:creationId xmlns="" xmlns:a16="http://schemas.microsoft.com/office/drawing/2014/main" id="{D42CBD23-CFCC-2D7B-C6B7-2F52050F33D0}"/>
              </a:ext>
            </a:extLst>
          </p:cNvPr>
          <p:cNvSpPr txBox="1"/>
          <p:nvPr userDrawn="1"/>
        </p:nvSpPr>
        <p:spPr>
          <a:xfrm>
            <a:off x="2209512" y="6741131"/>
            <a:ext cx="431992" cy="123111"/>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a:t>
            </a:r>
            <a:r>
              <a:rPr lang="en-US" altLang="zh-CN" sz="100" dirty="0" smtClean="0">
                <a:solidFill>
                  <a:prstClr val="black"/>
                </a:solidFill>
                <a:ea typeface="微软雅黑" panose="020B0503020204020204" pitchFamily="34" charset="-122"/>
              </a:rPr>
              <a:t>www.ypppt.com/jieri</a:t>
            </a:r>
            <a:r>
              <a:rPr lang="en-US" altLang="zh-CN" sz="100" dirty="0">
                <a:solidFill>
                  <a:prstClr val="black"/>
                </a:solidFill>
                <a:ea typeface="微软雅黑" panose="020B0503020204020204" pitchFamily="34" charset="-122"/>
              </a:rPr>
              <a:t>/</a:t>
            </a:r>
          </a:p>
        </p:txBody>
      </p:sp>
    </p:spTree>
    <p:extLst>
      <p:ext uri="{BB962C8B-B14F-4D97-AF65-F5344CB8AC3E}">
        <p14:creationId xmlns:p14="http://schemas.microsoft.com/office/powerpoint/2010/main" val="277859999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8C55E3-89D9-4347-A851-2986824DEA77}" type="datetimeFigureOut">
              <a:rPr lang="zh-CN" altLang="en-US" smtClean="0"/>
              <a:t>2023/4/29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66B7182-8BA9-431D-8E2D-6D98D37EF8BA}" type="slidenum">
              <a:rPr lang="zh-CN" altLang="en-US" smtClean="0"/>
              <a:t>‹#›</a:t>
            </a:fld>
            <a:endParaRPr lang="zh-CN" altLang="en-US"/>
          </a:p>
        </p:txBody>
      </p:sp>
    </p:spTree>
    <p:extLst>
      <p:ext uri="{BB962C8B-B14F-4D97-AF65-F5344CB8AC3E}">
        <p14:creationId xmlns:p14="http://schemas.microsoft.com/office/powerpoint/2010/main" val="107031919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8C55E3-89D9-4347-A851-2986824DEA77}" type="datetimeFigureOut">
              <a:rPr lang="zh-CN" altLang="en-US" smtClean="0"/>
              <a:t>2023/4/29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66B7182-8BA9-431D-8E2D-6D98D37EF8BA}" type="slidenum">
              <a:rPr lang="zh-CN" altLang="en-US" smtClean="0"/>
              <a:t>‹#›</a:t>
            </a:fld>
            <a:endParaRPr lang="zh-CN" altLang="en-US"/>
          </a:p>
        </p:txBody>
      </p:sp>
    </p:spTree>
    <p:extLst>
      <p:ext uri="{BB962C8B-B14F-4D97-AF65-F5344CB8AC3E}">
        <p14:creationId xmlns:p14="http://schemas.microsoft.com/office/powerpoint/2010/main" val="83309693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8150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48C55E3-89D9-4347-A851-2986824DEA77}" type="datetimeFigureOut">
              <a:rPr lang="zh-CN" altLang="en-US" smtClean="0"/>
              <a:t>2023/4/29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66B7182-8BA9-431D-8E2D-6D98D37EF8BA}" type="slidenum">
              <a:rPr lang="zh-CN" altLang="en-US" smtClean="0"/>
              <a:t>‹#›</a:t>
            </a:fld>
            <a:endParaRPr lang="zh-CN" altLang="en-US"/>
          </a:p>
        </p:txBody>
      </p:sp>
    </p:spTree>
    <p:extLst>
      <p:ext uri="{BB962C8B-B14F-4D97-AF65-F5344CB8AC3E}">
        <p14:creationId xmlns:p14="http://schemas.microsoft.com/office/powerpoint/2010/main" val="68793682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3" y="987654"/>
            <a:ext cx="6171397" cy="4874754"/>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zh-CN" altLang="en-US"/>
          </a:p>
        </p:txBody>
      </p:sp>
      <p:sp>
        <p:nvSpPr>
          <p:cNvPr id="4" name="文本占位符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48C55E3-89D9-4347-A851-2986824DEA77}" type="datetimeFigureOut">
              <a:rPr lang="zh-CN" altLang="en-US" smtClean="0"/>
              <a:t>2023/4/29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66B7182-8BA9-431D-8E2D-6D98D37EF8BA}" type="slidenum">
              <a:rPr lang="zh-CN" altLang="en-US" smtClean="0"/>
              <a:t>‹#›</a:t>
            </a:fld>
            <a:endParaRPr lang="zh-CN" altLang="en-US"/>
          </a:p>
        </p:txBody>
      </p:sp>
    </p:spTree>
    <p:extLst>
      <p:ext uri="{BB962C8B-B14F-4D97-AF65-F5344CB8AC3E}">
        <p14:creationId xmlns:p14="http://schemas.microsoft.com/office/powerpoint/2010/main" val="344411110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8C55E3-89D9-4347-A851-2986824DEA77}" type="datetimeFigureOut">
              <a:rPr lang="zh-CN" altLang="en-US" smtClean="0"/>
              <a:t>2023/4/29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66B7182-8BA9-431D-8E2D-6D98D37EF8BA}" type="slidenum">
              <a:rPr lang="zh-CN" altLang="en-US" smtClean="0"/>
              <a:t>‹#›</a:t>
            </a:fld>
            <a:endParaRPr lang="zh-CN" altLang="en-US"/>
          </a:p>
        </p:txBody>
      </p:sp>
    </p:spTree>
    <p:extLst>
      <p:ext uri="{BB962C8B-B14F-4D97-AF65-F5344CB8AC3E}">
        <p14:creationId xmlns:p14="http://schemas.microsoft.com/office/powerpoint/2010/main" val="38500254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1"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8C55E3-89D9-4347-A851-2986824DEA77}" type="datetimeFigureOut">
              <a:rPr lang="zh-CN" altLang="en-US" smtClean="0"/>
              <a:t>2023/4/29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66B7182-8BA9-431D-8E2D-6D98D37EF8BA}" type="slidenum">
              <a:rPr lang="zh-CN" altLang="en-US" smtClean="0"/>
              <a:t>‹#›</a:t>
            </a:fld>
            <a:endParaRPr lang="zh-CN" altLang="en-US"/>
          </a:p>
        </p:txBody>
      </p:sp>
    </p:spTree>
    <p:extLst>
      <p:ext uri="{BB962C8B-B14F-4D97-AF65-F5344CB8AC3E}">
        <p14:creationId xmlns:p14="http://schemas.microsoft.com/office/powerpoint/2010/main" val="25613259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71397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99978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521" y="1600572"/>
            <a:ext cx="10971372" cy="452701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3"/>
            <a:ext cx="2844430" cy="365210"/>
          </a:xfrm>
          <a:prstGeom prst="rect">
            <a:avLst/>
          </a:prstGeom>
        </p:spPr>
        <p:txBody>
          <a:bodyPr/>
          <a:lstStyle/>
          <a:p>
            <a:fld id="{2E3AAC11-D570-4EA9-AFC0-30FB72BA45EB}" type="datetimeFigureOut">
              <a:rPr lang="zh-CN" altLang="en-US" smtClean="0"/>
              <a:t>2023/4/29</a:t>
            </a:fld>
            <a:endParaRPr lang="zh-CN" altLang="en-US"/>
          </a:p>
        </p:txBody>
      </p:sp>
      <p:sp>
        <p:nvSpPr>
          <p:cNvPr id="5" name="页脚占位符 4"/>
          <p:cNvSpPr>
            <a:spLocks noGrp="1"/>
          </p:cNvSpPr>
          <p:nvPr>
            <p:ph type="ftr" sz="quarter" idx="11"/>
          </p:nvPr>
        </p:nvSpPr>
        <p:spPr>
          <a:xfrm>
            <a:off x="4165058" y="6357823"/>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3"/>
            <a:ext cx="2844430" cy="365210"/>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555349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3"/>
            <a:ext cx="2742843" cy="585288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3"/>
            <a:ext cx="8025355" cy="58528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3"/>
            <a:ext cx="2844430" cy="365210"/>
          </a:xfrm>
          <a:prstGeom prst="rect">
            <a:avLst/>
          </a:prstGeom>
        </p:spPr>
        <p:txBody>
          <a:bodyPr/>
          <a:lstStyle/>
          <a:p>
            <a:fld id="{2E3AAC11-D570-4EA9-AFC0-30FB72BA45EB}" type="datetimeFigureOut">
              <a:rPr lang="zh-CN" altLang="en-US" smtClean="0"/>
              <a:t>2023/4/29</a:t>
            </a:fld>
            <a:endParaRPr lang="zh-CN" altLang="en-US"/>
          </a:p>
        </p:txBody>
      </p:sp>
      <p:sp>
        <p:nvSpPr>
          <p:cNvPr id="5" name="页脚占位符 4"/>
          <p:cNvSpPr>
            <a:spLocks noGrp="1"/>
          </p:cNvSpPr>
          <p:nvPr>
            <p:ph type="ftr" sz="quarter" idx="11"/>
          </p:nvPr>
        </p:nvSpPr>
        <p:spPr>
          <a:xfrm>
            <a:off x="4165058" y="6357823"/>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3"/>
            <a:ext cx="2844430" cy="365210"/>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863614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093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123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8" y="4407921"/>
            <a:ext cx="10361851" cy="1362391"/>
          </a:xfrm>
        </p:spPr>
        <p:txBody>
          <a:bodyPr anchor="t"/>
          <a:lstStyle>
            <a:lvl1pPr algn="l">
              <a:defRPr sz="4200" b="1" cap="all"/>
            </a:lvl1pPr>
          </a:lstStyle>
          <a:p>
            <a:r>
              <a:rPr lang="zh-CN" altLang="en-US"/>
              <a:t>单击此处编辑母版标题样式</a:t>
            </a:r>
          </a:p>
        </p:txBody>
      </p:sp>
      <p:sp>
        <p:nvSpPr>
          <p:cNvPr id="3" name="文本占位符 2"/>
          <p:cNvSpPr>
            <a:spLocks noGrp="1"/>
          </p:cNvSpPr>
          <p:nvPr>
            <p:ph type="body" idx="1"/>
          </p:nvPr>
        </p:nvSpPr>
        <p:spPr>
          <a:xfrm>
            <a:off x="962958" y="2907386"/>
            <a:ext cx="10361851" cy="1500535"/>
          </a:xfrm>
        </p:spPr>
        <p:txBody>
          <a:bodyPr anchor="b"/>
          <a:lstStyle>
            <a:lvl1pPr marL="0" indent="0">
              <a:buNone/>
              <a:defRPr sz="2100">
                <a:solidFill>
                  <a:schemeClr val="tx1">
                    <a:tint val="75000"/>
                  </a:schemeClr>
                </a:solidFill>
              </a:defRPr>
            </a:lvl1pPr>
            <a:lvl2pPr marL="483809" indent="0">
              <a:buNone/>
              <a:defRPr sz="1900">
                <a:solidFill>
                  <a:schemeClr val="tx1">
                    <a:tint val="75000"/>
                  </a:schemeClr>
                </a:solidFill>
              </a:defRPr>
            </a:lvl2pPr>
            <a:lvl3pPr marL="967618" indent="0">
              <a:buNone/>
              <a:defRPr sz="1700">
                <a:solidFill>
                  <a:schemeClr val="tx1">
                    <a:tint val="75000"/>
                  </a:schemeClr>
                </a:solidFill>
              </a:defRPr>
            </a:lvl3pPr>
            <a:lvl4pPr marL="1451427" indent="0">
              <a:buNone/>
              <a:defRPr sz="1500">
                <a:solidFill>
                  <a:schemeClr val="tx1">
                    <a:tint val="75000"/>
                  </a:schemeClr>
                </a:solidFill>
              </a:defRPr>
            </a:lvl4pPr>
            <a:lvl5pPr marL="1935236" indent="0">
              <a:buNone/>
              <a:defRPr sz="1500">
                <a:solidFill>
                  <a:schemeClr val="tx1">
                    <a:tint val="75000"/>
                  </a:schemeClr>
                </a:solidFill>
              </a:defRPr>
            </a:lvl5pPr>
            <a:lvl6pPr marL="2419045" indent="0">
              <a:buNone/>
              <a:defRPr sz="1500">
                <a:solidFill>
                  <a:schemeClr val="tx1">
                    <a:tint val="75000"/>
                  </a:schemeClr>
                </a:solidFill>
              </a:defRPr>
            </a:lvl6pPr>
            <a:lvl7pPr marL="2902854" indent="0">
              <a:buNone/>
              <a:defRPr sz="1500">
                <a:solidFill>
                  <a:schemeClr val="tx1">
                    <a:tint val="75000"/>
                  </a:schemeClr>
                </a:solidFill>
              </a:defRPr>
            </a:lvl7pPr>
            <a:lvl8pPr marL="3386663" indent="0">
              <a:buNone/>
              <a:defRPr sz="1500">
                <a:solidFill>
                  <a:schemeClr val="tx1">
                    <a:tint val="75000"/>
                  </a:schemeClr>
                </a:solidFill>
              </a:defRPr>
            </a:lvl8pPr>
            <a:lvl9pPr marL="3870472" indent="0">
              <a:buNone/>
              <a:defRPr sz="15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8448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9744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3140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25080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7654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0114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1078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400384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28278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45787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7637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1"/>
            <a:ext cx="5384099" cy="4527011"/>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1"/>
            <a:ext cx="5384099" cy="4527011"/>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072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500" b="1"/>
            </a:lvl1pPr>
            <a:lvl2pPr marL="483809" indent="0">
              <a:buNone/>
              <a:defRPr sz="2100" b="1"/>
            </a:lvl2pPr>
            <a:lvl3pPr marL="967618" indent="0">
              <a:buNone/>
              <a:defRPr sz="1900" b="1"/>
            </a:lvl3pPr>
            <a:lvl4pPr marL="1451427" indent="0">
              <a:buNone/>
              <a:defRPr sz="1700" b="1"/>
            </a:lvl4pPr>
            <a:lvl5pPr marL="1935236" indent="0">
              <a:buNone/>
              <a:defRPr sz="1700" b="1"/>
            </a:lvl5pPr>
            <a:lvl6pPr marL="2419045" indent="0">
              <a:buNone/>
              <a:defRPr sz="1700" b="1"/>
            </a:lvl6pPr>
            <a:lvl7pPr marL="2902854" indent="0">
              <a:buNone/>
              <a:defRPr sz="1700" b="1"/>
            </a:lvl7pPr>
            <a:lvl8pPr marL="3386663" indent="0">
              <a:buNone/>
              <a:defRPr sz="1700" b="1"/>
            </a:lvl8pPr>
            <a:lvl9pPr marL="3870472" indent="0">
              <a:buNone/>
              <a:defRPr sz="1700" b="1"/>
            </a:lvl9pPr>
          </a:lstStyle>
          <a:p>
            <a:pPr lvl="0"/>
            <a:r>
              <a:rPr lang="zh-CN" altLang="en-US"/>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2" cy="639910"/>
          </a:xfrm>
        </p:spPr>
        <p:txBody>
          <a:bodyPr anchor="b"/>
          <a:lstStyle>
            <a:lvl1pPr marL="0" indent="0">
              <a:buNone/>
              <a:defRPr sz="2500" b="1"/>
            </a:lvl1pPr>
            <a:lvl2pPr marL="483809" indent="0">
              <a:buNone/>
              <a:defRPr sz="2100" b="1"/>
            </a:lvl2pPr>
            <a:lvl3pPr marL="967618" indent="0">
              <a:buNone/>
              <a:defRPr sz="1900" b="1"/>
            </a:lvl3pPr>
            <a:lvl4pPr marL="1451427" indent="0">
              <a:buNone/>
              <a:defRPr sz="1700" b="1"/>
            </a:lvl4pPr>
            <a:lvl5pPr marL="1935236" indent="0">
              <a:buNone/>
              <a:defRPr sz="1700" b="1"/>
            </a:lvl5pPr>
            <a:lvl6pPr marL="2419045" indent="0">
              <a:buNone/>
              <a:defRPr sz="1700" b="1"/>
            </a:lvl6pPr>
            <a:lvl7pPr marL="2902854" indent="0">
              <a:buNone/>
              <a:defRPr sz="1700" b="1"/>
            </a:lvl7pPr>
            <a:lvl8pPr marL="3386663" indent="0">
              <a:buNone/>
              <a:defRPr sz="1700" b="1"/>
            </a:lvl8pPr>
            <a:lvl9pPr marL="3870472" indent="0">
              <a:buNone/>
              <a:defRPr sz="1700" b="1"/>
            </a:lvl9pPr>
          </a:lstStyle>
          <a:p>
            <a:pPr lvl="0"/>
            <a:r>
              <a:rPr lang="zh-CN" altLang="en-US"/>
              <a:t>单击此处编辑母版文本样式</a:t>
            </a:r>
          </a:p>
        </p:txBody>
      </p:sp>
      <p:sp>
        <p:nvSpPr>
          <p:cNvPr id="6" name="内容占位符 5"/>
          <p:cNvSpPr>
            <a:spLocks noGrp="1"/>
          </p:cNvSpPr>
          <p:nvPr>
            <p:ph sz="quarter" idx="4"/>
          </p:nvPr>
        </p:nvSpPr>
        <p:spPr>
          <a:xfrm>
            <a:off x="6192562" y="2175379"/>
            <a:ext cx="5388332"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796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2091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546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100" b="1"/>
            </a:lvl1pPr>
          </a:lstStyle>
          <a:p>
            <a:r>
              <a:rPr lang="zh-CN" altLang="en-US"/>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500"/>
            </a:lvl1pPr>
            <a:lvl2pPr marL="483809" indent="0">
              <a:buNone/>
              <a:defRPr sz="1300"/>
            </a:lvl2pPr>
            <a:lvl3pPr marL="967618" indent="0">
              <a:buNone/>
              <a:defRPr sz="1100"/>
            </a:lvl3pPr>
            <a:lvl4pPr marL="1451427" indent="0">
              <a:buNone/>
              <a:defRPr sz="1000"/>
            </a:lvl4pPr>
            <a:lvl5pPr marL="1935236" indent="0">
              <a:buNone/>
              <a:defRPr sz="1000"/>
            </a:lvl5pPr>
            <a:lvl6pPr marL="2419045" indent="0">
              <a:buNone/>
              <a:defRPr sz="1000"/>
            </a:lvl6pPr>
            <a:lvl7pPr marL="2902854" indent="0">
              <a:buNone/>
              <a:defRPr sz="1000"/>
            </a:lvl7pPr>
            <a:lvl8pPr marL="3386663" indent="0">
              <a:buNone/>
              <a:defRPr sz="1000"/>
            </a:lvl8pPr>
            <a:lvl9pPr marL="3870472"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448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100" b="1"/>
            </a:lvl1pPr>
          </a:lstStyle>
          <a:p>
            <a:r>
              <a:rPr lang="zh-CN" altLang="en-US"/>
              <a:t>单击此处编辑母版标题样式</a:t>
            </a:r>
          </a:p>
        </p:txBody>
      </p:sp>
      <p:sp>
        <p:nvSpPr>
          <p:cNvPr id="3" name="图片占位符 2"/>
          <p:cNvSpPr>
            <a:spLocks noGrp="1"/>
          </p:cNvSpPr>
          <p:nvPr>
            <p:ph type="pic" idx="1"/>
          </p:nvPr>
        </p:nvSpPr>
        <p:spPr>
          <a:xfrm>
            <a:off x="2389406" y="612918"/>
            <a:ext cx="7314248" cy="4115753"/>
          </a:xfrm>
        </p:spPr>
        <p:txBody>
          <a:bodyPr/>
          <a:lstStyle>
            <a:lvl1pPr marL="0" indent="0">
              <a:buNone/>
              <a:defRPr sz="3400"/>
            </a:lvl1pPr>
            <a:lvl2pPr marL="483809" indent="0">
              <a:buNone/>
              <a:defRPr sz="3000"/>
            </a:lvl2pPr>
            <a:lvl3pPr marL="967618" indent="0">
              <a:buNone/>
              <a:defRPr sz="2500"/>
            </a:lvl3pPr>
            <a:lvl4pPr marL="1451427" indent="0">
              <a:buNone/>
              <a:defRPr sz="2100"/>
            </a:lvl4pPr>
            <a:lvl5pPr marL="1935236" indent="0">
              <a:buNone/>
              <a:defRPr sz="2100"/>
            </a:lvl5pPr>
            <a:lvl6pPr marL="2419045" indent="0">
              <a:buNone/>
              <a:defRPr sz="2100"/>
            </a:lvl6pPr>
            <a:lvl7pPr marL="2902854" indent="0">
              <a:buNone/>
              <a:defRPr sz="2100"/>
            </a:lvl7pPr>
            <a:lvl8pPr marL="3386663" indent="0">
              <a:buNone/>
              <a:defRPr sz="2100"/>
            </a:lvl8pPr>
            <a:lvl9pPr marL="3870472" indent="0">
              <a:buNone/>
              <a:defRPr sz="2100"/>
            </a:lvl9pPr>
          </a:lstStyle>
          <a:p>
            <a:endParaRPr lang="zh-CN" altLang="en-US"/>
          </a:p>
        </p:txBody>
      </p:sp>
      <p:sp>
        <p:nvSpPr>
          <p:cNvPr id="4" name="文本占位符 3"/>
          <p:cNvSpPr>
            <a:spLocks noGrp="1"/>
          </p:cNvSpPr>
          <p:nvPr>
            <p:ph type="body" sz="half" idx="2"/>
          </p:nvPr>
        </p:nvSpPr>
        <p:spPr>
          <a:xfrm>
            <a:off x="2389406" y="5368581"/>
            <a:ext cx="7314248" cy="805048"/>
          </a:xfrm>
        </p:spPr>
        <p:txBody>
          <a:bodyPr/>
          <a:lstStyle>
            <a:lvl1pPr marL="0" indent="0">
              <a:buNone/>
              <a:defRPr sz="1500"/>
            </a:lvl1pPr>
            <a:lvl2pPr marL="483809" indent="0">
              <a:buNone/>
              <a:defRPr sz="1300"/>
            </a:lvl2pPr>
            <a:lvl3pPr marL="967618" indent="0">
              <a:buNone/>
              <a:defRPr sz="1100"/>
            </a:lvl3pPr>
            <a:lvl4pPr marL="1451427" indent="0">
              <a:buNone/>
              <a:defRPr sz="1000"/>
            </a:lvl4pPr>
            <a:lvl5pPr marL="1935236" indent="0">
              <a:buNone/>
              <a:defRPr sz="1000"/>
            </a:lvl5pPr>
            <a:lvl6pPr marL="2419045" indent="0">
              <a:buNone/>
              <a:defRPr sz="1000"/>
            </a:lvl6pPr>
            <a:lvl7pPr marL="2902854" indent="0">
              <a:buNone/>
              <a:defRPr sz="1000"/>
            </a:lvl7pPr>
            <a:lvl8pPr marL="3386663" indent="0">
              <a:buNone/>
              <a:defRPr sz="1000"/>
            </a:lvl8pPr>
            <a:lvl9pPr marL="3870472"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506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3"/>
            <a:ext cx="10971372" cy="1143264"/>
          </a:xfrm>
          <a:prstGeom prst="rect">
            <a:avLst/>
          </a:prstGeom>
        </p:spPr>
        <p:txBody>
          <a:bodyPr vert="horz" lIns="96762" tIns="48381" rIns="96762" bIns="48381"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1"/>
            <a:ext cx="10971372" cy="4527011"/>
          </a:xfrm>
          <a:prstGeom prst="rect">
            <a:avLst/>
          </a:prstGeom>
        </p:spPr>
        <p:txBody>
          <a:bodyPr vert="horz" lIns="96762" tIns="48381" rIns="96762" bIns="48381"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3"/>
            <a:ext cx="2844430" cy="365209"/>
          </a:xfrm>
          <a:prstGeom prst="rect">
            <a:avLst/>
          </a:prstGeom>
        </p:spPr>
        <p:txBody>
          <a:bodyPr vert="horz" lIns="96762" tIns="48381" rIns="96762" bIns="48381" rtlCol="0" anchor="ctr"/>
          <a:lstStyle>
            <a:lvl1pPr algn="l">
              <a:defRPr sz="1300">
                <a:solidFill>
                  <a:schemeClr val="tx1">
                    <a:tint val="75000"/>
                  </a:schemeClr>
                </a:solidFill>
              </a:defRPr>
            </a:lvl1pPr>
          </a:lstStyle>
          <a:p>
            <a:fld id="{530820CF-B880-4189-942D-D702A7CBA730}" type="datetimeFigureOut">
              <a:rPr lang="zh-CN" altLang="en-US" smtClean="0">
                <a:solidFill>
                  <a:prstClr val="black">
                    <a:tint val="75000"/>
                  </a:prstClr>
                </a:solidFill>
              </a:rPr>
              <a:pPr/>
              <a:t>2023/4/29</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059" y="6357823"/>
            <a:ext cx="3860297" cy="365209"/>
          </a:xfrm>
          <a:prstGeom prst="rect">
            <a:avLst/>
          </a:prstGeom>
        </p:spPr>
        <p:txBody>
          <a:bodyPr vert="horz" lIns="96762" tIns="48381" rIns="96762" bIns="48381" rtlCol="0" anchor="ctr"/>
          <a:lstStyle>
            <a:lvl1pPr algn="ctr">
              <a:defRPr sz="13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6462" y="6357823"/>
            <a:ext cx="2844430" cy="365209"/>
          </a:xfrm>
          <a:prstGeom prst="rect">
            <a:avLst/>
          </a:prstGeom>
        </p:spPr>
        <p:txBody>
          <a:bodyPr vert="horz" lIns="96762" tIns="48381" rIns="96762" bIns="48381" rtlCol="0" anchor="ctr"/>
          <a:lstStyle>
            <a:lvl1pPr algn="r">
              <a:defRPr sz="13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76917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67618" rtl="0" eaLnBrk="1" latinLnBrk="0" hangingPunct="1">
        <a:spcBef>
          <a:spcPct val="0"/>
        </a:spcBef>
        <a:buNone/>
        <a:defRPr sz="4700" kern="1200">
          <a:solidFill>
            <a:schemeClr val="tx1"/>
          </a:solidFill>
          <a:latin typeface="+mj-lt"/>
          <a:ea typeface="+mj-ea"/>
          <a:cs typeface="+mj-cs"/>
        </a:defRPr>
      </a:lvl1pPr>
    </p:titleStyle>
    <p:bodyStyle>
      <a:lvl1pPr marL="362857" indent="-362857" algn="l" defTabSz="967618"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6190" indent="-302381" algn="l" defTabSz="967618"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9523" indent="-241905" algn="l" defTabSz="967618"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3332" indent="-241905" algn="l" defTabSz="967618"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7141" indent="-241905" algn="l" defTabSz="967618"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60950" indent="-241905" algn="l" defTabSz="96761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4759" indent="-241905" algn="l" defTabSz="96761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8568" indent="-241905" algn="l" defTabSz="96761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12377" indent="-241905" algn="l" defTabSz="96761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zh-CN"/>
      </a:defPPr>
      <a:lvl1pPr marL="0" algn="l" defTabSz="967618" rtl="0" eaLnBrk="1" latinLnBrk="0" hangingPunct="1">
        <a:defRPr sz="1900" kern="1200">
          <a:solidFill>
            <a:schemeClr val="tx1"/>
          </a:solidFill>
          <a:latin typeface="+mn-lt"/>
          <a:ea typeface="+mn-ea"/>
          <a:cs typeface="+mn-cs"/>
        </a:defRPr>
      </a:lvl1pPr>
      <a:lvl2pPr marL="483809" algn="l" defTabSz="967618" rtl="0" eaLnBrk="1" latinLnBrk="0" hangingPunct="1">
        <a:defRPr sz="1900" kern="1200">
          <a:solidFill>
            <a:schemeClr val="tx1"/>
          </a:solidFill>
          <a:latin typeface="+mn-lt"/>
          <a:ea typeface="+mn-ea"/>
          <a:cs typeface="+mn-cs"/>
        </a:defRPr>
      </a:lvl2pPr>
      <a:lvl3pPr marL="967618" algn="l" defTabSz="967618" rtl="0" eaLnBrk="1" latinLnBrk="0" hangingPunct="1">
        <a:defRPr sz="1900" kern="1200">
          <a:solidFill>
            <a:schemeClr val="tx1"/>
          </a:solidFill>
          <a:latin typeface="+mn-lt"/>
          <a:ea typeface="+mn-ea"/>
          <a:cs typeface="+mn-cs"/>
        </a:defRPr>
      </a:lvl3pPr>
      <a:lvl4pPr marL="1451427" algn="l" defTabSz="967618" rtl="0" eaLnBrk="1" latinLnBrk="0" hangingPunct="1">
        <a:defRPr sz="1900" kern="1200">
          <a:solidFill>
            <a:schemeClr val="tx1"/>
          </a:solidFill>
          <a:latin typeface="+mn-lt"/>
          <a:ea typeface="+mn-ea"/>
          <a:cs typeface="+mn-cs"/>
        </a:defRPr>
      </a:lvl4pPr>
      <a:lvl5pPr marL="1935236" algn="l" defTabSz="967618" rtl="0" eaLnBrk="1" latinLnBrk="0" hangingPunct="1">
        <a:defRPr sz="1900" kern="1200">
          <a:solidFill>
            <a:schemeClr val="tx1"/>
          </a:solidFill>
          <a:latin typeface="+mn-lt"/>
          <a:ea typeface="+mn-ea"/>
          <a:cs typeface="+mn-cs"/>
        </a:defRPr>
      </a:lvl5pPr>
      <a:lvl6pPr marL="2419045" algn="l" defTabSz="967618" rtl="0" eaLnBrk="1" latinLnBrk="0" hangingPunct="1">
        <a:defRPr sz="1900" kern="1200">
          <a:solidFill>
            <a:schemeClr val="tx1"/>
          </a:solidFill>
          <a:latin typeface="+mn-lt"/>
          <a:ea typeface="+mn-ea"/>
          <a:cs typeface="+mn-cs"/>
        </a:defRPr>
      </a:lvl6pPr>
      <a:lvl7pPr marL="2902854" algn="l" defTabSz="967618" rtl="0" eaLnBrk="1" latinLnBrk="0" hangingPunct="1">
        <a:defRPr sz="1900" kern="1200">
          <a:solidFill>
            <a:schemeClr val="tx1"/>
          </a:solidFill>
          <a:latin typeface="+mn-lt"/>
          <a:ea typeface="+mn-ea"/>
          <a:cs typeface="+mn-cs"/>
        </a:defRPr>
      </a:lvl7pPr>
      <a:lvl8pPr marL="3386663" algn="l" defTabSz="967618" rtl="0" eaLnBrk="1" latinLnBrk="0" hangingPunct="1">
        <a:defRPr sz="1900" kern="1200">
          <a:solidFill>
            <a:schemeClr val="tx1"/>
          </a:solidFill>
          <a:latin typeface="+mn-lt"/>
          <a:ea typeface="+mn-ea"/>
          <a:cs typeface="+mn-cs"/>
        </a:defRPr>
      </a:lvl8pPr>
      <a:lvl9pPr marL="3870472" algn="l" defTabSz="967618"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448C55E3-89D9-4347-A851-2986824DEA77}" type="datetimeFigureOut">
              <a:rPr lang="zh-CN" altLang="en-US" smtClean="0"/>
              <a:t>2023/4/29</a:t>
            </a:fld>
            <a:endParaRPr lang="zh-CN" altLang="en-US"/>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666B7182-8BA9-431D-8E2D-6D98D37EF8BA}" type="slidenum">
              <a:rPr lang="zh-CN" altLang="en-US" smtClean="0"/>
              <a:t>‹#›</a:t>
            </a:fld>
            <a:endParaRPr lang="zh-CN" altLang="en-US"/>
          </a:p>
        </p:txBody>
      </p:sp>
    </p:spTree>
    <p:extLst>
      <p:ext uri="{BB962C8B-B14F-4D97-AF65-F5344CB8AC3E}">
        <p14:creationId xmlns:p14="http://schemas.microsoft.com/office/powerpoint/2010/main" val="4235906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5477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xStyles>
    <p:titleStyle>
      <a:lvl1pPr algn="ctr" defTabSz="914309"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0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6" indent="-285721" algn="l" defTabSz="914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6" indent="-228577" algn="l" defTabSz="91430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40"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4"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9"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3"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7"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1"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09"/>
            <a:fld id="{16E5758D-A3C3-4E88-8AC0-22500507BD7E}" type="datetimeFigureOut">
              <a:rPr lang="zh-CN" altLang="en-US" smtClean="0">
                <a:solidFill>
                  <a:prstClr val="black">
                    <a:tint val="75000"/>
                  </a:prstClr>
                </a:solidFill>
              </a:rPr>
              <a:pPr defTabSz="914309"/>
              <a:t>2023/4/29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09"/>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09"/>
            <a:fld id="{AA4E786F-588D-4932-A7B2-AE3451FA4ACA}" type="slidenum">
              <a:rPr lang="zh-CN" altLang="en-US" smtClean="0">
                <a:solidFill>
                  <a:prstClr val="black">
                    <a:tint val="75000"/>
                  </a:prstClr>
                </a:solidFill>
              </a:rPr>
              <a:pPr defTabSz="914309"/>
              <a:t>‹#›</a:t>
            </a:fld>
            <a:endParaRPr lang="zh-CN" altLang="en-US">
              <a:solidFill>
                <a:prstClr val="black">
                  <a:tint val="75000"/>
                </a:prstClr>
              </a:solidFill>
            </a:endParaRPr>
          </a:p>
        </p:txBody>
      </p:sp>
    </p:spTree>
    <p:extLst>
      <p:ext uri="{BB962C8B-B14F-4D97-AF65-F5344CB8AC3E}">
        <p14:creationId xmlns:p14="http://schemas.microsoft.com/office/powerpoint/2010/main" val="137103196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0.xml"/><Relationship Id="rId1" Type="http://schemas.openxmlformats.org/officeDocument/2006/relationships/slideLayout" Target="../slideLayouts/slideLayout3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5206" y="3429794"/>
            <a:ext cx="3983449" cy="2649740"/>
          </a:xfrm>
          <a:prstGeom prst="rect">
            <a:avLst/>
          </a:prstGeom>
        </p:spPr>
      </p:pic>
      <p:pic>
        <p:nvPicPr>
          <p:cNvPr id="12" name="图片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85688" y="3110918"/>
            <a:ext cx="631352" cy="1897625"/>
          </a:xfrm>
          <a:prstGeom prst="rect">
            <a:avLst/>
          </a:prstGeom>
        </p:spPr>
      </p:pic>
    </p:spTree>
    <p:extLst>
      <p:ext uri="{BB962C8B-B14F-4D97-AF65-F5344CB8AC3E}">
        <p14:creationId xmlns:p14="http://schemas.microsoft.com/office/powerpoint/2010/main" val="6451227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 xmlns:a16="http://schemas.microsoft.com/office/drawing/2014/main" id="{88F31F80-9980-4609-A859-57DBC22960A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811110" y="1922554"/>
            <a:ext cx="3967251" cy="3248603"/>
          </a:xfrm>
          <a:custGeom>
            <a:avLst/>
            <a:gdLst>
              <a:gd name="connsiteX0" fmla="*/ 1458357 w 2916714"/>
              <a:gd name="connsiteY0" fmla="*/ 0 h 2916714"/>
              <a:gd name="connsiteX1" fmla="*/ 2916714 w 2916714"/>
              <a:gd name="connsiteY1" fmla="*/ 1458357 h 2916714"/>
              <a:gd name="connsiteX2" fmla="*/ 1458357 w 2916714"/>
              <a:gd name="connsiteY2" fmla="*/ 2916714 h 2916714"/>
              <a:gd name="connsiteX3" fmla="*/ 0 w 2916714"/>
              <a:gd name="connsiteY3" fmla="*/ 1458357 h 2916714"/>
              <a:gd name="connsiteX4" fmla="*/ 1458357 w 2916714"/>
              <a:gd name="connsiteY4" fmla="*/ 0 h 291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714" h="2916714">
                <a:moveTo>
                  <a:pt x="1458357" y="0"/>
                </a:moveTo>
                <a:cubicBezTo>
                  <a:pt x="2263785" y="0"/>
                  <a:pt x="2916714" y="652929"/>
                  <a:pt x="2916714" y="1458357"/>
                </a:cubicBezTo>
                <a:cubicBezTo>
                  <a:pt x="2916714" y="2263785"/>
                  <a:pt x="2263785" y="2916714"/>
                  <a:pt x="1458357" y="2916714"/>
                </a:cubicBezTo>
                <a:cubicBezTo>
                  <a:pt x="652929" y="2916714"/>
                  <a:pt x="0" y="2263785"/>
                  <a:pt x="0" y="1458357"/>
                </a:cubicBezTo>
                <a:cubicBezTo>
                  <a:pt x="0" y="652929"/>
                  <a:pt x="652929" y="0"/>
                  <a:pt x="1458357" y="0"/>
                </a:cubicBezTo>
                <a:close/>
              </a:path>
            </a:pathLst>
          </a:custGeom>
          <a:noFill/>
          <a:ln>
            <a:noFill/>
          </a:ln>
          <a:extLst>
            <a:ext uri="{909E8E84-426E-40DD-AFC4-6F175D3DCCD1}">
              <a14:hiddenFill xmlns:a14="http://schemas.microsoft.com/office/drawing/2010/main">
                <a:solidFill>
                  <a:srgbClr val="FFFFFF"/>
                </a:solidFill>
              </a14:hiddenFill>
            </a:ext>
          </a:extLst>
        </p:spPr>
      </p:pic>
      <p:cxnSp>
        <p:nvCxnSpPr>
          <p:cNvPr id="23" name="Straight Connector 38">
            <a:extLst>
              <a:ext uri="{FF2B5EF4-FFF2-40B4-BE49-F238E27FC236}">
                <a16:creationId xmlns="" xmlns:a16="http://schemas.microsoft.com/office/drawing/2014/main" id="{EB3BC4ED-F52F-4645-9A03-AE278FAD2B04}"/>
              </a:ext>
            </a:extLst>
          </p:cNvPr>
          <p:cNvCxnSpPr>
            <a:cxnSpLocks noChangeShapeType="1"/>
          </p:cNvCxnSpPr>
          <p:nvPr/>
        </p:nvCxnSpPr>
        <p:spPr bwMode="auto">
          <a:xfrm>
            <a:off x="5328197" y="3546856"/>
            <a:ext cx="5159292" cy="0"/>
          </a:xfrm>
          <a:prstGeom prst="line">
            <a:avLst/>
          </a:prstGeom>
          <a:noFill/>
          <a:ln w="12700">
            <a:solidFill>
              <a:schemeClr val="bg1">
                <a:lumMod val="50000"/>
              </a:schemeClr>
            </a:solidFill>
            <a:round/>
          </a:ln>
          <a:extLst>
            <a:ext uri="{909E8E84-426E-40DD-AFC4-6F175D3DCCD1}">
              <a14:hiddenFill xmlns:a14="http://schemas.microsoft.com/office/drawing/2010/main">
                <a:noFill/>
              </a14:hiddenFill>
            </a:ext>
          </a:extLst>
        </p:spPr>
      </p:cxnSp>
      <p:grpSp>
        <p:nvGrpSpPr>
          <p:cNvPr id="24" name="组合 23">
            <a:extLst>
              <a:ext uri="{FF2B5EF4-FFF2-40B4-BE49-F238E27FC236}">
                <a16:creationId xmlns="" xmlns:a16="http://schemas.microsoft.com/office/drawing/2014/main" id="{1A9F4681-EEC0-4154-B506-F34B278FA433}"/>
              </a:ext>
            </a:extLst>
          </p:cNvPr>
          <p:cNvGrpSpPr/>
          <p:nvPr/>
        </p:nvGrpSpPr>
        <p:grpSpPr>
          <a:xfrm>
            <a:off x="5317985" y="1898362"/>
            <a:ext cx="5179716" cy="1127823"/>
            <a:chOff x="3659279" y="1538912"/>
            <a:chExt cx="5180391" cy="1127970"/>
          </a:xfrm>
        </p:grpSpPr>
        <p:sp>
          <p:nvSpPr>
            <p:cNvPr id="25" name="文本框 20">
              <a:extLst>
                <a:ext uri="{FF2B5EF4-FFF2-40B4-BE49-F238E27FC236}">
                  <a16:creationId xmlns="" xmlns:a16="http://schemas.microsoft.com/office/drawing/2014/main" id="{687DE987-709D-476E-8654-5AB462E847ED}"/>
                </a:ext>
              </a:extLst>
            </p:cNvPr>
            <p:cNvSpPr txBox="1">
              <a:spLocks noChangeArrowheads="1"/>
            </p:cNvSpPr>
            <p:nvPr/>
          </p:nvSpPr>
          <p:spPr bwMode="auto">
            <a:xfrm>
              <a:off x="3664269" y="1948480"/>
              <a:ext cx="5175401" cy="71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4309">
                <a:lnSpc>
                  <a:spcPct val="200000"/>
                </a:lnSpc>
                <a:buNone/>
              </a:pPr>
              <a:r>
                <a:rPr lang="zh-CN" altLang="en-US" sz="1100" spc="300" dirty="0">
                  <a:solidFill>
                    <a:srgbClr val="E7E6E6">
                      <a:lumMod val="10000"/>
                    </a:srgbClr>
                  </a:solidFill>
                  <a:latin typeface="微软雅黑" panose="020F0502020204030204"/>
                  <a:ea typeface="仓耳青禾体-谷力 W05"/>
                  <a:cs typeface="+mn-ea"/>
                  <a:sym typeface="+mn-lt"/>
                </a:rPr>
                <a:t>点击添加文本信息点击添加文本信息点击添加文本信息点击添加文本信息点击添加文本信息点击添加文本信息点击添加文本信息 </a:t>
              </a:r>
              <a:endParaRPr lang="zh-CN" altLang="en-US" sz="1100" dirty="0">
                <a:solidFill>
                  <a:srgbClr val="E7E6E6">
                    <a:lumMod val="10000"/>
                  </a:srgbClr>
                </a:solidFill>
                <a:latin typeface="微软雅黑" panose="020F0502020204030204"/>
                <a:ea typeface="仓耳青禾体-谷力 W05"/>
                <a:cs typeface="+mn-ea"/>
                <a:sym typeface="+mn-lt"/>
              </a:endParaRPr>
            </a:p>
          </p:txBody>
        </p:sp>
        <p:sp>
          <p:nvSpPr>
            <p:cNvPr id="26" name="TextBox 10">
              <a:extLst>
                <a:ext uri="{FF2B5EF4-FFF2-40B4-BE49-F238E27FC236}">
                  <a16:creationId xmlns="" xmlns:a16="http://schemas.microsoft.com/office/drawing/2014/main" id="{CAABBD84-0741-47EE-BA97-DE5201189E5F}"/>
                </a:ext>
              </a:extLst>
            </p:cNvPr>
            <p:cNvSpPr txBox="1">
              <a:spLocks noChangeArrowheads="1"/>
            </p:cNvSpPr>
            <p:nvPr/>
          </p:nvSpPr>
          <p:spPr bwMode="auto">
            <a:xfrm>
              <a:off x="3659279" y="1538912"/>
              <a:ext cx="30904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4309">
                <a:lnSpc>
                  <a:spcPct val="100000"/>
                </a:lnSpc>
                <a:spcBef>
                  <a:spcPct val="0"/>
                </a:spcBef>
                <a:buNone/>
              </a:pPr>
              <a:r>
                <a:rPr lang="zh-CN" altLang="en-US" dirty="0">
                  <a:solidFill>
                    <a:srgbClr val="E7E6E6">
                      <a:lumMod val="10000"/>
                    </a:srgbClr>
                  </a:solidFill>
                  <a:latin typeface="微软雅黑" panose="020F0502020204030204"/>
                  <a:ea typeface="仓耳青禾体-谷力 W05"/>
                  <a:cs typeface="+mn-ea"/>
                  <a:sym typeface="+mn-lt"/>
                </a:rPr>
                <a:t>单击此处添加标题</a:t>
              </a:r>
            </a:p>
          </p:txBody>
        </p:sp>
      </p:grpSp>
      <p:grpSp>
        <p:nvGrpSpPr>
          <p:cNvPr id="27" name="组合 26">
            <a:extLst>
              <a:ext uri="{FF2B5EF4-FFF2-40B4-BE49-F238E27FC236}">
                <a16:creationId xmlns="" xmlns:a16="http://schemas.microsoft.com/office/drawing/2014/main" id="{0369575C-BA8A-4147-ABCA-EA01CD5AFF2A}"/>
              </a:ext>
            </a:extLst>
          </p:cNvPr>
          <p:cNvGrpSpPr/>
          <p:nvPr/>
        </p:nvGrpSpPr>
        <p:grpSpPr>
          <a:xfrm>
            <a:off x="5307773" y="4011852"/>
            <a:ext cx="5402375" cy="1127823"/>
            <a:chOff x="3659279" y="1538912"/>
            <a:chExt cx="5159965" cy="1127970"/>
          </a:xfrm>
        </p:grpSpPr>
        <p:sp>
          <p:nvSpPr>
            <p:cNvPr id="28" name="文本框 20">
              <a:extLst>
                <a:ext uri="{FF2B5EF4-FFF2-40B4-BE49-F238E27FC236}">
                  <a16:creationId xmlns="" xmlns:a16="http://schemas.microsoft.com/office/drawing/2014/main" id="{7BFC5E82-12E9-4AC7-ABF5-AB14A2AD0E21}"/>
                </a:ext>
              </a:extLst>
            </p:cNvPr>
            <p:cNvSpPr txBox="1">
              <a:spLocks noChangeArrowheads="1"/>
            </p:cNvSpPr>
            <p:nvPr/>
          </p:nvSpPr>
          <p:spPr bwMode="auto">
            <a:xfrm>
              <a:off x="3664270" y="1948480"/>
              <a:ext cx="5154974" cy="71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4309">
                <a:lnSpc>
                  <a:spcPct val="200000"/>
                </a:lnSpc>
                <a:buNone/>
              </a:pPr>
              <a:r>
                <a:rPr lang="zh-CN" altLang="en-US" sz="1100" spc="300" dirty="0">
                  <a:solidFill>
                    <a:srgbClr val="E7E6E6">
                      <a:lumMod val="10000"/>
                    </a:srgbClr>
                  </a:solidFill>
                  <a:latin typeface="微软雅黑" panose="020F0502020204030204"/>
                  <a:ea typeface="仓耳青禾体-谷力 W05"/>
                  <a:cs typeface="+mn-ea"/>
                  <a:sym typeface="+mn-lt"/>
                </a:rPr>
                <a:t>点击添加文本信息点击添加文本信息点击添加文本信息点击添加文本信息点击添加文本信息点击添加文本信息点击添加文本信息 </a:t>
              </a:r>
              <a:endParaRPr lang="zh-CN" altLang="en-US" sz="1100" dirty="0">
                <a:solidFill>
                  <a:srgbClr val="E7E6E6">
                    <a:lumMod val="10000"/>
                  </a:srgbClr>
                </a:solidFill>
                <a:latin typeface="微软雅黑" panose="020F0502020204030204"/>
                <a:ea typeface="仓耳青禾体-谷力 W05"/>
                <a:cs typeface="+mn-ea"/>
                <a:sym typeface="+mn-lt"/>
              </a:endParaRPr>
            </a:p>
          </p:txBody>
        </p:sp>
        <p:sp>
          <p:nvSpPr>
            <p:cNvPr id="29" name="TextBox 10">
              <a:extLst>
                <a:ext uri="{FF2B5EF4-FFF2-40B4-BE49-F238E27FC236}">
                  <a16:creationId xmlns="" xmlns:a16="http://schemas.microsoft.com/office/drawing/2014/main" id="{15D47A78-E8EF-4C51-8197-EBFA4E7DAF10}"/>
                </a:ext>
              </a:extLst>
            </p:cNvPr>
            <p:cNvSpPr txBox="1">
              <a:spLocks noChangeArrowheads="1"/>
            </p:cNvSpPr>
            <p:nvPr/>
          </p:nvSpPr>
          <p:spPr bwMode="auto">
            <a:xfrm>
              <a:off x="3659279" y="1538912"/>
              <a:ext cx="3100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4309">
                <a:lnSpc>
                  <a:spcPct val="100000"/>
                </a:lnSpc>
                <a:spcBef>
                  <a:spcPct val="0"/>
                </a:spcBef>
                <a:buNone/>
              </a:pPr>
              <a:r>
                <a:rPr lang="zh-CN" altLang="en-US" dirty="0">
                  <a:solidFill>
                    <a:srgbClr val="E7E6E6">
                      <a:lumMod val="10000"/>
                    </a:srgbClr>
                  </a:solidFill>
                  <a:latin typeface="微软雅黑" panose="020F0502020204030204"/>
                  <a:ea typeface="仓耳青禾体-谷力 W05"/>
                  <a:cs typeface="+mn-ea"/>
                  <a:sym typeface="+mn-lt"/>
                </a:rPr>
                <a:t>单击此处添加标题</a:t>
              </a:r>
            </a:p>
          </p:txBody>
        </p:sp>
      </p:grpSp>
    </p:spTree>
    <p:extLst>
      <p:ext uri="{BB962C8B-B14F-4D97-AF65-F5344CB8AC3E}">
        <p14:creationId xmlns:p14="http://schemas.microsoft.com/office/powerpoint/2010/main" val="41047646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800" decel="100000"/>
                                        <p:tgtEl>
                                          <p:spTgt spid="23"/>
                                        </p:tgtEl>
                                      </p:cBhvr>
                                    </p:animEffect>
                                    <p:anim calcmode="lin" valueType="num">
                                      <p:cBhvr>
                                        <p:cTn id="12" dur="800" decel="100000" fill="hold"/>
                                        <p:tgtEl>
                                          <p:spTgt spid="23"/>
                                        </p:tgtEl>
                                        <p:attrNameLst>
                                          <p:attrName>style.rotation</p:attrName>
                                        </p:attrNameLst>
                                      </p:cBhvr>
                                      <p:tavLst>
                                        <p:tav tm="0">
                                          <p:val>
                                            <p:fltVal val="-90"/>
                                          </p:val>
                                        </p:tav>
                                        <p:tav tm="100000">
                                          <p:val>
                                            <p:fltVal val="0"/>
                                          </p:val>
                                        </p:tav>
                                      </p:tavLst>
                                    </p:anim>
                                    <p:anim calcmode="lin" valueType="num">
                                      <p:cBhvr>
                                        <p:cTn id="13" dur="800" decel="100000" fill="hold"/>
                                        <p:tgtEl>
                                          <p:spTgt spid="23"/>
                                        </p:tgtEl>
                                        <p:attrNameLst>
                                          <p:attrName>ppt_x</p:attrName>
                                        </p:attrNameLst>
                                      </p:cBhvr>
                                      <p:tavLst>
                                        <p:tav tm="0">
                                          <p:val>
                                            <p:strVal val="#ppt_x+0.4"/>
                                          </p:val>
                                        </p:tav>
                                        <p:tav tm="100000">
                                          <p:val>
                                            <p:strVal val="#ppt_x-0.05"/>
                                          </p:val>
                                        </p:tav>
                                      </p:tavLst>
                                    </p:anim>
                                    <p:anim calcmode="lin" valueType="num">
                                      <p:cBhvr>
                                        <p:cTn id="14" dur="800" decel="100000" fill="hold"/>
                                        <p:tgtEl>
                                          <p:spTgt spid="2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5" name="组合 14">
            <a:extLst>
              <a:ext uri="{FF2B5EF4-FFF2-40B4-BE49-F238E27FC236}">
                <a16:creationId xmlns="" xmlns:a16="http://schemas.microsoft.com/office/drawing/2014/main" id="{ADEF08B6-4832-4730-AEB2-593155F05380}"/>
              </a:ext>
            </a:extLst>
          </p:cNvPr>
          <p:cNvGrpSpPr/>
          <p:nvPr/>
        </p:nvGrpSpPr>
        <p:grpSpPr>
          <a:xfrm>
            <a:off x="2423570" y="3051"/>
            <a:ext cx="7807669" cy="4398223"/>
            <a:chOff x="2383980" y="-37619"/>
            <a:chExt cx="7808686" cy="4398796"/>
          </a:xfrm>
        </p:grpSpPr>
        <p:grpSp>
          <p:nvGrpSpPr>
            <p:cNvPr id="16" name="组合 15">
              <a:extLst>
                <a:ext uri="{FF2B5EF4-FFF2-40B4-BE49-F238E27FC236}">
                  <a16:creationId xmlns="" xmlns:a16="http://schemas.microsoft.com/office/drawing/2014/main" id="{BEB7C362-4057-4613-AF07-A67E296A86DB}"/>
                </a:ext>
              </a:extLst>
            </p:cNvPr>
            <p:cNvGrpSpPr/>
            <p:nvPr/>
          </p:nvGrpSpPr>
          <p:grpSpPr>
            <a:xfrm>
              <a:off x="5531584" y="-37619"/>
              <a:ext cx="1049020" cy="2276475"/>
              <a:chOff x="4419064" y="2026548"/>
              <a:chExt cx="1049020" cy="2276475"/>
            </a:xfrm>
          </p:grpSpPr>
          <p:sp>
            <p:nvSpPr>
              <p:cNvPr id="19" name="任意多边形 36">
                <a:extLst>
                  <a:ext uri="{FF2B5EF4-FFF2-40B4-BE49-F238E27FC236}">
                    <a16:creationId xmlns="" xmlns:a16="http://schemas.microsoft.com/office/drawing/2014/main" id="{7C534680-924B-46BE-8256-4EBB85E6EC29}"/>
                  </a:ext>
                </a:extLst>
              </p:cNvPr>
              <p:cNvSpPr/>
              <p:nvPr/>
            </p:nvSpPr>
            <p:spPr>
              <a:xfrm>
                <a:off x="4419064" y="2534548"/>
                <a:ext cx="1049020" cy="1768475"/>
              </a:xfrm>
              <a:custGeom>
                <a:avLst/>
                <a:gdLst>
                  <a:gd name="connsiteX0" fmla="*/ 0 w 976634"/>
                  <a:gd name="connsiteY0" fmla="*/ 0 h 1459666"/>
                  <a:gd name="connsiteX1" fmla="*/ 976634 w 976634"/>
                  <a:gd name="connsiteY1" fmla="*/ 0 h 1459666"/>
                  <a:gd name="connsiteX2" fmla="*/ 976634 w 976634"/>
                  <a:gd name="connsiteY2" fmla="*/ 983543 h 1459666"/>
                  <a:gd name="connsiteX3" fmla="*/ 488317 w 976634"/>
                  <a:gd name="connsiteY3" fmla="*/ 1459666 h 1459666"/>
                  <a:gd name="connsiteX4" fmla="*/ 0 w 976634"/>
                  <a:gd name="connsiteY4" fmla="*/ 983543 h 145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634" h="1459666">
                    <a:moveTo>
                      <a:pt x="0" y="0"/>
                    </a:moveTo>
                    <a:lnTo>
                      <a:pt x="976634" y="0"/>
                    </a:lnTo>
                    <a:lnTo>
                      <a:pt x="976634" y="983543"/>
                    </a:lnTo>
                    <a:cubicBezTo>
                      <a:pt x="976634" y="1246472"/>
                      <a:pt x="758022" y="1459666"/>
                      <a:pt x="488317" y="1459666"/>
                    </a:cubicBezTo>
                    <a:cubicBezTo>
                      <a:pt x="218613" y="1459666"/>
                      <a:pt x="0" y="1246472"/>
                      <a:pt x="0" y="983543"/>
                    </a:cubicBezTo>
                    <a:close/>
                  </a:path>
                </a:pathLst>
              </a:custGeom>
              <a:solidFill>
                <a:srgbClr val="E7E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sz="1800">
                  <a:solidFill>
                    <a:srgbClr val="FFFFFF"/>
                  </a:solidFill>
                  <a:latin typeface="微软雅黑" panose="020F0502020204030204"/>
                  <a:ea typeface="仓耳青禾体-谷力 W05"/>
                  <a:cs typeface="+mn-ea"/>
                  <a:sym typeface="+mn-lt"/>
                </a:endParaRPr>
              </a:p>
            </p:txBody>
          </p:sp>
          <p:sp>
            <p:nvSpPr>
              <p:cNvPr id="20" name="矩形 19">
                <a:extLst>
                  <a:ext uri="{FF2B5EF4-FFF2-40B4-BE49-F238E27FC236}">
                    <a16:creationId xmlns="" xmlns:a16="http://schemas.microsoft.com/office/drawing/2014/main" id="{B1819331-496D-4C9C-AEF8-3786CD4CB95D}"/>
                  </a:ext>
                </a:extLst>
              </p:cNvPr>
              <p:cNvSpPr/>
              <p:nvPr/>
            </p:nvSpPr>
            <p:spPr>
              <a:xfrm>
                <a:off x="4419064" y="2026548"/>
                <a:ext cx="1049020" cy="1206500"/>
              </a:xfrm>
              <a:prstGeom prst="rect">
                <a:avLst/>
              </a:prstGeom>
              <a:solidFill>
                <a:srgbClr val="E7E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sz="1800">
                  <a:solidFill>
                    <a:srgbClr val="FFFFFF"/>
                  </a:solidFill>
                  <a:latin typeface="微软雅黑" panose="020F0502020204030204"/>
                  <a:ea typeface="仓耳青禾体-谷力 W05"/>
                  <a:cs typeface="+mn-ea"/>
                  <a:sym typeface="+mn-lt"/>
                </a:endParaRPr>
              </a:p>
            </p:txBody>
          </p:sp>
        </p:grpSp>
        <p:sp>
          <p:nvSpPr>
            <p:cNvPr id="17" name="文本框 16">
              <a:extLst>
                <a:ext uri="{FF2B5EF4-FFF2-40B4-BE49-F238E27FC236}">
                  <a16:creationId xmlns="" xmlns:a16="http://schemas.microsoft.com/office/drawing/2014/main" id="{A8AABCC3-4098-4BEB-B0EF-F2065307CD67}"/>
                </a:ext>
              </a:extLst>
            </p:cNvPr>
            <p:cNvSpPr txBox="1"/>
            <p:nvPr/>
          </p:nvSpPr>
          <p:spPr>
            <a:xfrm>
              <a:off x="5685634" y="136553"/>
              <a:ext cx="738760" cy="1755992"/>
            </a:xfrm>
            <a:prstGeom prst="rect">
              <a:avLst/>
            </a:prstGeom>
            <a:noFill/>
          </p:spPr>
          <p:txBody>
            <a:bodyPr vert="eaVert" wrap="square" rtlCol="0">
              <a:spAutoFit/>
            </a:bodyPr>
            <a:lstStyle/>
            <a:p>
              <a:pPr algn="ctr" defTabSz="914309">
                <a:defRPr/>
              </a:pPr>
              <a:r>
                <a:rPr lang="zh-CN" altLang="en-US" sz="3600" spc="600" dirty="0">
                  <a:solidFill>
                    <a:prstClr val="black">
                      <a:lumMod val="75000"/>
                      <a:lumOff val="25000"/>
                    </a:prstClr>
                  </a:solidFill>
                  <a:latin typeface="微软雅黑" panose="020F0502020204030204"/>
                  <a:ea typeface="仓耳青禾体-谷力 W05"/>
                  <a:cs typeface="+mn-ea"/>
                  <a:sym typeface="+mn-lt"/>
                </a:rPr>
                <a:t>第叁章</a:t>
              </a:r>
            </a:p>
          </p:txBody>
        </p:sp>
        <p:sp>
          <p:nvSpPr>
            <p:cNvPr id="18" name="文本框 17">
              <a:extLst>
                <a:ext uri="{FF2B5EF4-FFF2-40B4-BE49-F238E27FC236}">
                  <a16:creationId xmlns="" xmlns:a16="http://schemas.microsoft.com/office/drawing/2014/main" id="{2F772650-77EF-4F48-8236-08940083AA77}"/>
                </a:ext>
              </a:extLst>
            </p:cNvPr>
            <p:cNvSpPr txBox="1"/>
            <p:nvPr/>
          </p:nvSpPr>
          <p:spPr>
            <a:xfrm>
              <a:off x="2383980" y="2878527"/>
              <a:ext cx="7808686" cy="1482650"/>
            </a:xfrm>
            <a:prstGeom prst="rect">
              <a:avLst/>
            </a:prstGeom>
            <a:noFill/>
          </p:spPr>
          <p:txBody>
            <a:bodyPr wrap="square" rtlCol="0">
              <a:spAutoFit/>
            </a:bodyPr>
            <a:lstStyle/>
            <a:p>
              <a:pPr defTabSz="914309">
                <a:lnSpc>
                  <a:spcPct val="150000"/>
                </a:lnSpc>
              </a:pPr>
              <a:r>
                <a:rPr lang="zh-CN" altLang="en-US" sz="3200" spc="600" dirty="0">
                  <a:solidFill>
                    <a:srgbClr val="E7E6E6">
                      <a:lumMod val="25000"/>
                    </a:srgbClr>
                  </a:solidFill>
                  <a:latin typeface="微软雅黑" panose="020F0502020204030204"/>
                  <a:ea typeface="仓耳青禾体-谷力 W05"/>
                  <a:cs typeface="+mn-ea"/>
                  <a:sym typeface="+mn-lt"/>
                </a:rPr>
                <a:t>雪入春分省见稀，半开桃李不胜威。</a:t>
              </a:r>
            </a:p>
            <a:p>
              <a:pPr defTabSz="914309">
                <a:lnSpc>
                  <a:spcPct val="150000"/>
                </a:lnSpc>
              </a:pPr>
              <a:r>
                <a:rPr lang="zh-CN" altLang="en-US" sz="3200" spc="600" dirty="0">
                  <a:solidFill>
                    <a:srgbClr val="E7E6E6">
                      <a:lumMod val="25000"/>
                    </a:srgbClr>
                  </a:solidFill>
                  <a:latin typeface="微软雅黑" panose="020F0502020204030204"/>
                  <a:ea typeface="仓耳青禾体-谷力 W05"/>
                  <a:cs typeface="+mn-ea"/>
                  <a:sym typeface="+mn-lt"/>
                </a:rPr>
                <a:t>应惭落地梅花识，却作漫天柳絮飞。</a:t>
              </a:r>
            </a:p>
          </p:txBody>
        </p:sp>
      </p:grpSp>
    </p:spTree>
    <p:extLst>
      <p:ext uri="{BB962C8B-B14F-4D97-AF65-F5344CB8AC3E}">
        <p14:creationId xmlns:p14="http://schemas.microsoft.com/office/powerpoint/2010/main" val="39335119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 xmlns:a16="http://schemas.microsoft.com/office/drawing/2014/main" id="{177F17DE-9D28-4F7A-8710-0E9A501EFA83}"/>
              </a:ext>
            </a:extLst>
          </p:cNvPr>
          <p:cNvSpPr/>
          <p:nvPr/>
        </p:nvSpPr>
        <p:spPr>
          <a:xfrm>
            <a:off x="2807277" y="2172919"/>
            <a:ext cx="3139321" cy="3069379"/>
          </a:xfrm>
          <a:prstGeom prst="rect">
            <a:avLst/>
          </a:prstGeom>
        </p:spPr>
        <p:txBody>
          <a:bodyPr vert="eaVert" wrap="square">
            <a:spAutoFit/>
          </a:bodyPr>
          <a:lstStyle/>
          <a:p>
            <a:pPr defTabSz="914309">
              <a:lnSpc>
                <a:spcPct val="150000"/>
              </a:lnSpc>
            </a:pPr>
            <a:r>
              <a:rPr lang="zh-CN" altLang="en-US" sz="1600" dirty="0">
                <a:solidFill>
                  <a:srgbClr val="E7E6E6">
                    <a:lumMod val="10000"/>
                  </a:srgbClr>
                </a:solidFill>
                <a:latin typeface="微软雅黑" panose="020F0502020204030204"/>
                <a:ea typeface="仓耳青禾体-谷力 W05"/>
                <a:cs typeface="+mn-ea"/>
                <a:sym typeface="+mn-lt"/>
              </a:rPr>
              <a:t>添加标题文字，添加标题文字，添加描述性语句，添加描述性语句文字。添加描述性语句文字。</a:t>
            </a:r>
            <a:endParaRPr lang="en-US" altLang="zh-CN" sz="1600" dirty="0">
              <a:solidFill>
                <a:srgbClr val="E7E6E6">
                  <a:lumMod val="10000"/>
                </a:srgbClr>
              </a:solidFill>
              <a:latin typeface="微软雅黑" panose="020F0502020204030204"/>
              <a:ea typeface="仓耳青禾体-谷力 W05"/>
              <a:cs typeface="+mn-ea"/>
              <a:sym typeface="+mn-lt"/>
            </a:endParaRPr>
          </a:p>
          <a:p>
            <a:pPr defTabSz="914309">
              <a:lnSpc>
                <a:spcPct val="150000"/>
              </a:lnSpc>
            </a:pPr>
            <a:endParaRPr lang="en-US" altLang="zh-CN" sz="1600" dirty="0">
              <a:solidFill>
                <a:srgbClr val="E7E6E6">
                  <a:lumMod val="10000"/>
                </a:srgbClr>
              </a:solidFill>
              <a:latin typeface="微软雅黑" panose="020F0502020204030204"/>
              <a:ea typeface="仓耳青禾体-谷力 W05"/>
              <a:cs typeface="+mn-ea"/>
              <a:sym typeface="+mn-lt"/>
            </a:endParaRPr>
          </a:p>
          <a:p>
            <a:pPr defTabSz="914309">
              <a:lnSpc>
                <a:spcPct val="150000"/>
              </a:lnSpc>
            </a:pPr>
            <a:r>
              <a:rPr lang="zh-CN" altLang="en-US" sz="1600" dirty="0">
                <a:solidFill>
                  <a:srgbClr val="E7E6E6">
                    <a:lumMod val="10000"/>
                  </a:srgbClr>
                </a:solidFill>
                <a:latin typeface="微软雅黑" panose="020F0502020204030204"/>
                <a:ea typeface="仓耳青禾体-谷力 W05"/>
                <a:cs typeface="+mn-ea"/>
                <a:sym typeface="+mn-lt"/>
              </a:rPr>
              <a:t>添加标题文字，添加标题文字，添加描述性语句，添加描述性语句文字。添加描述性语句文字。</a:t>
            </a:r>
          </a:p>
          <a:p>
            <a:pPr defTabSz="914309">
              <a:lnSpc>
                <a:spcPct val="150000"/>
              </a:lnSpc>
            </a:pPr>
            <a:endParaRPr lang="zh-CN" altLang="en-US" sz="1600" dirty="0">
              <a:solidFill>
                <a:srgbClr val="E7E6E6">
                  <a:lumMod val="10000"/>
                </a:srgbClr>
              </a:solidFill>
              <a:latin typeface="微软雅黑" panose="020F0502020204030204"/>
              <a:ea typeface="仓耳青禾体-谷力 W05"/>
              <a:cs typeface="+mn-ea"/>
              <a:sym typeface="+mn-lt"/>
            </a:endParaRPr>
          </a:p>
        </p:txBody>
      </p:sp>
      <p:sp>
        <p:nvSpPr>
          <p:cNvPr id="16" name="矩形 15">
            <a:extLst>
              <a:ext uri="{FF2B5EF4-FFF2-40B4-BE49-F238E27FC236}">
                <a16:creationId xmlns="" xmlns:a16="http://schemas.microsoft.com/office/drawing/2014/main" id="{7034B55E-7252-47D3-AD46-332455911D2C}"/>
              </a:ext>
            </a:extLst>
          </p:cNvPr>
          <p:cNvSpPr/>
          <p:nvPr/>
        </p:nvSpPr>
        <p:spPr>
          <a:xfrm>
            <a:off x="1437842" y="2147838"/>
            <a:ext cx="646247" cy="3069379"/>
          </a:xfrm>
          <a:prstGeom prst="rect">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defTabSz="914309"/>
            <a:endParaRPr lang="zh-CN" altLang="en-US" sz="4400" dirty="0">
              <a:solidFill>
                <a:srgbClr val="E7E6E6">
                  <a:lumMod val="10000"/>
                </a:srgbClr>
              </a:solidFill>
              <a:latin typeface="微软雅黑" panose="020F0502020204030204"/>
              <a:ea typeface="仓耳青禾体-谷力 W05"/>
              <a:cs typeface="+mn-ea"/>
              <a:sym typeface="+mn-lt"/>
            </a:endParaRPr>
          </a:p>
        </p:txBody>
      </p:sp>
      <p:sp>
        <p:nvSpPr>
          <p:cNvPr id="20" name="矩形 19">
            <a:extLst>
              <a:ext uri="{FF2B5EF4-FFF2-40B4-BE49-F238E27FC236}">
                <a16:creationId xmlns="" xmlns:a16="http://schemas.microsoft.com/office/drawing/2014/main" id="{6563B988-07B5-4252-AC36-11DA5AB85F14}"/>
              </a:ext>
            </a:extLst>
          </p:cNvPr>
          <p:cNvSpPr/>
          <p:nvPr/>
        </p:nvSpPr>
        <p:spPr>
          <a:xfrm>
            <a:off x="1437342" y="2580108"/>
            <a:ext cx="615553" cy="2339102"/>
          </a:xfrm>
          <a:prstGeom prst="rect">
            <a:avLst/>
          </a:prstGeom>
        </p:spPr>
        <p:txBody>
          <a:bodyPr vert="eaVert" wrap="none">
            <a:spAutoFit/>
          </a:bodyPr>
          <a:lstStyle/>
          <a:p>
            <a:pPr algn="ctr" defTabSz="914309"/>
            <a:r>
              <a:rPr lang="zh-CN" altLang="en-US" sz="2800" spc="120" dirty="0">
                <a:solidFill>
                  <a:srgbClr val="E7E6E6">
                    <a:lumMod val="10000"/>
                  </a:srgbClr>
                </a:solidFill>
                <a:latin typeface="微软雅黑" panose="020F0502020204030204"/>
                <a:ea typeface="仓耳青禾体-谷力 W05"/>
                <a:cs typeface="+mn-ea"/>
                <a:sym typeface="+mn-lt"/>
              </a:rPr>
              <a:t>输入标题文字</a:t>
            </a:r>
          </a:p>
        </p:txBody>
      </p:sp>
      <p:pic>
        <p:nvPicPr>
          <p:cNvPr id="3" name="图片 2">
            <a:extLst>
              <a:ext uri="{FF2B5EF4-FFF2-40B4-BE49-F238E27FC236}">
                <a16:creationId xmlns="" xmlns:a16="http://schemas.microsoft.com/office/drawing/2014/main" id="{0583AA6C-186E-4508-A6F7-32A1853D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9602" y="1075299"/>
            <a:ext cx="4708991" cy="4708991"/>
          </a:xfrm>
          <a:prstGeom prst="rect">
            <a:avLst/>
          </a:prstGeom>
        </p:spPr>
      </p:pic>
    </p:spTree>
    <p:extLst>
      <p:ext uri="{BB962C8B-B14F-4D97-AF65-F5344CB8AC3E}">
        <p14:creationId xmlns:p14="http://schemas.microsoft.com/office/powerpoint/2010/main" val="37557922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20993" y="1562074"/>
            <a:ext cx="1307174" cy="3308781"/>
            <a:chOff x="1456267" y="1224131"/>
            <a:chExt cx="1824843" cy="4619132"/>
          </a:xfrm>
        </p:grpSpPr>
        <p:sp>
          <p:nvSpPr>
            <p:cNvPr id="9" name="矩形 8"/>
            <p:cNvSpPr/>
            <p:nvPr/>
          </p:nvSpPr>
          <p:spPr>
            <a:xfrm>
              <a:off x="1456267" y="1608667"/>
              <a:ext cx="1634066" cy="4234596"/>
            </a:xfrm>
            <a:prstGeom prst="rect">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zh-CN" altLang="en-US" sz="1100">
                <a:solidFill>
                  <a:prstClr val="white">
                    <a:lumMod val="50000"/>
                  </a:prstClr>
                </a:solidFill>
                <a:latin typeface="微软雅黑" panose="020F0502020204030204"/>
                <a:ea typeface="仓耳青禾体-谷力 W05"/>
                <a:cs typeface="+mn-ea"/>
                <a:sym typeface="+mn-lt"/>
              </a:endParaRPr>
            </a:p>
          </p:txBody>
        </p:sp>
        <p:sp>
          <p:nvSpPr>
            <p:cNvPr id="10" name="文本框 9"/>
            <p:cNvSpPr txBox="1"/>
            <p:nvPr/>
          </p:nvSpPr>
          <p:spPr>
            <a:xfrm>
              <a:off x="1703370" y="2088346"/>
              <a:ext cx="1139860" cy="3478837"/>
            </a:xfrm>
            <a:prstGeom prst="rect">
              <a:avLst/>
            </a:prstGeom>
            <a:noFill/>
          </p:spPr>
          <p:txBody>
            <a:bodyPr vert="wordArtVertRtl" wrap="none" rtlCol="0" anchor="ctr">
              <a:spAutoFit/>
            </a:bodyPr>
            <a:lstStyle/>
            <a:p>
              <a:pPr algn="ctr" defTabSz="914309"/>
              <a:r>
                <a:rPr lang="zh-CN" altLang="en-US" sz="3200" dirty="0">
                  <a:solidFill>
                    <a:srgbClr val="E7E6E6">
                      <a:lumMod val="10000"/>
                    </a:srgbClr>
                  </a:solidFill>
                  <a:latin typeface="微软雅黑" panose="020F0502020204030204"/>
                  <a:ea typeface="仓耳青禾体-谷力 W05"/>
                  <a:cs typeface="+mn-ea"/>
                  <a:sym typeface="+mn-lt"/>
                </a:rPr>
                <a:t>添加标题</a:t>
              </a:r>
            </a:p>
          </p:txBody>
        </p:sp>
        <p:pic>
          <p:nvPicPr>
            <p:cNvPr id="11" name="图片 10"/>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16412" y="1224131"/>
              <a:ext cx="1664698" cy="1112016"/>
            </a:xfrm>
            <a:prstGeom prst="ellipse">
              <a:avLst/>
            </a:prstGeom>
          </p:spPr>
        </p:pic>
      </p:grpSp>
      <p:grpSp>
        <p:nvGrpSpPr>
          <p:cNvPr id="17" name="组合 16">
            <a:extLst>
              <a:ext uri="{FF2B5EF4-FFF2-40B4-BE49-F238E27FC236}">
                <a16:creationId xmlns="" xmlns:a16="http://schemas.microsoft.com/office/drawing/2014/main" id="{C04670EC-CA60-4C5B-BA63-4CA82CA47A13}"/>
              </a:ext>
            </a:extLst>
          </p:cNvPr>
          <p:cNvGrpSpPr/>
          <p:nvPr/>
        </p:nvGrpSpPr>
        <p:grpSpPr>
          <a:xfrm>
            <a:off x="4529907" y="1808985"/>
            <a:ext cx="1120878" cy="3427760"/>
            <a:chOff x="5552256" y="1783925"/>
            <a:chExt cx="1267359" cy="3875715"/>
          </a:xfrm>
        </p:grpSpPr>
        <p:grpSp>
          <p:nvGrpSpPr>
            <p:cNvPr id="18" name="组合 17">
              <a:extLst>
                <a:ext uri="{FF2B5EF4-FFF2-40B4-BE49-F238E27FC236}">
                  <a16:creationId xmlns="" xmlns:a16="http://schemas.microsoft.com/office/drawing/2014/main" id="{6E949881-7D76-4588-A111-DCE90240F593}"/>
                </a:ext>
              </a:extLst>
            </p:cNvPr>
            <p:cNvGrpSpPr/>
            <p:nvPr/>
          </p:nvGrpSpPr>
          <p:grpSpPr>
            <a:xfrm>
              <a:off x="5552256" y="2835899"/>
              <a:ext cx="1267359" cy="2823741"/>
              <a:chOff x="1054589" y="1753630"/>
              <a:chExt cx="1185609" cy="754466"/>
            </a:xfrm>
          </p:grpSpPr>
          <p:sp>
            <p:nvSpPr>
              <p:cNvPr id="23" name="文本框 29">
                <a:extLst>
                  <a:ext uri="{FF2B5EF4-FFF2-40B4-BE49-F238E27FC236}">
                    <a16:creationId xmlns="" xmlns:a16="http://schemas.microsoft.com/office/drawing/2014/main" id="{A673D589-EA7F-4A1A-8485-819E21F1FD30}"/>
                  </a:ext>
                </a:extLst>
              </p:cNvPr>
              <p:cNvSpPr txBox="1">
                <a:spLocks noChangeArrowheads="1"/>
              </p:cNvSpPr>
              <p:nvPr/>
            </p:nvSpPr>
            <p:spPr bwMode="auto">
              <a:xfrm>
                <a:off x="1719316" y="1753630"/>
                <a:ext cx="520882" cy="68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309"/>
                <a:r>
                  <a:rPr lang="zh-CN" altLang="en-US" sz="2000" dirty="0">
                    <a:solidFill>
                      <a:srgbClr val="E7E6E6">
                        <a:lumMod val="10000"/>
                      </a:srgbClr>
                    </a:solidFill>
                    <a:latin typeface="微软雅黑" panose="020F0502020204030204"/>
                    <a:ea typeface="仓耳青禾体-谷力 W05"/>
                    <a:cs typeface="+mn-ea"/>
                    <a:sym typeface="+mn-lt"/>
                  </a:rPr>
                  <a:t>点击添加标题</a:t>
                </a:r>
              </a:p>
            </p:txBody>
          </p:sp>
          <p:sp>
            <p:nvSpPr>
              <p:cNvPr id="24" name="矩形 23">
                <a:extLst>
                  <a:ext uri="{FF2B5EF4-FFF2-40B4-BE49-F238E27FC236}">
                    <a16:creationId xmlns="" xmlns:a16="http://schemas.microsoft.com/office/drawing/2014/main" id="{527F7D67-1733-4FE7-8419-0CA3D511D97F}"/>
                  </a:ext>
                </a:extLst>
              </p:cNvPr>
              <p:cNvSpPr/>
              <p:nvPr/>
            </p:nvSpPr>
            <p:spPr>
              <a:xfrm>
                <a:off x="1054589" y="1753630"/>
                <a:ext cx="846432" cy="754466"/>
              </a:xfrm>
              <a:prstGeom prst="rect">
                <a:avLst/>
              </a:prstGeom>
            </p:spPr>
            <p:txBody>
              <a:bodyPr vert="eaVert" wrap="square">
                <a:spAutoFit/>
              </a:bodyPr>
              <a:lstStyle/>
              <a:p>
                <a:pPr defTabSz="914309">
                  <a:lnSpc>
                    <a:spcPct val="200000"/>
                  </a:lnSpc>
                </a:pPr>
                <a:r>
                  <a:rPr lang="zh-CN" altLang="en-US" sz="1000" dirty="0">
                    <a:solidFill>
                      <a:srgbClr val="E7E6E6">
                        <a:lumMod val="10000"/>
                      </a:srgbClr>
                    </a:solidFill>
                    <a:latin typeface="微软雅黑" panose="020F0502020204030204"/>
                    <a:ea typeface="仓耳青禾体-谷力 W05"/>
                    <a:cs typeface="+mn-ea"/>
                    <a:sym typeface="+mn-lt"/>
                  </a:rPr>
                  <a:t>点击添加文本信息点击添加文本信息点击添加文本信息点击添加文本信息</a:t>
                </a:r>
              </a:p>
            </p:txBody>
          </p:sp>
        </p:grpSp>
        <p:grpSp>
          <p:nvGrpSpPr>
            <p:cNvPr id="19" name="组合 18">
              <a:extLst>
                <a:ext uri="{FF2B5EF4-FFF2-40B4-BE49-F238E27FC236}">
                  <a16:creationId xmlns="" xmlns:a16="http://schemas.microsoft.com/office/drawing/2014/main" id="{D0FD0DB6-5BDF-459D-90D9-24F81168DF6D}"/>
                </a:ext>
              </a:extLst>
            </p:cNvPr>
            <p:cNvGrpSpPr/>
            <p:nvPr/>
          </p:nvGrpSpPr>
          <p:grpSpPr>
            <a:xfrm>
              <a:off x="5763493" y="1783925"/>
              <a:ext cx="843701" cy="843709"/>
              <a:chOff x="7401457" y="2860298"/>
              <a:chExt cx="1052248" cy="1052258"/>
            </a:xfrm>
          </p:grpSpPr>
          <p:sp>
            <p:nvSpPr>
              <p:cNvPr id="21" name="文本框 20">
                <a:extLst>
                  <a:ext uri="{FF2B5EF4-FFF2-40B4-BE49-F238E27FC236}">
                    <a16:creationId xmlns="" xmlns:a16="http://schemas.microsoft.com/office/drawing/2014/main" id="{149CC951-118F-4844-A9DB-BD095682FB5F}"/>
                  </a:ext>
                </a:extLst>
              </p:cNvPr>
              <p:cNvSpPr txBox="1"/>
              <p:nvPr/>
            </p:nvSpPr>
            <p:spPr>
              <a:xfrm>
                <a:off x="7542189" y="3000329"/>
                <a:ext cx="874996" cy="737656"/>
              </a:xfrm>
              <a:prstGeom prst="rect">
                <a:avLst/>
              </a:prstGeom>
              <a:noFill/>
            </p:spPr>
            <p:txBody>
              <a:bodyPr vert="horz" wrap="none" lIns="91372" tIns="45687" rIns="91372" bIns="45687" rtlCol="0">
                <a:spAutoFit/>
              </a:bodyPr>
              <a:lstStyle/>
              <a:p>
                <a:pPr algn="ctr" defTabSz="914309"/>
                <a:r>
                  <a:rPr lang="zh-CN" altLang="en-US" sz="2800" spc="600" dirty="0">
                    <a:solidFill>
                      <a:srgbClr val="E7E6E6">
                        <a:lumMod val="10000"/>
                      </a:srgbClr>
                    </a:solidFill>
                    <a:latin typeface="微软雅黑" panose="020F0502020204030204"/>
                    <a:ea typeface="仓耳青禾体-谷力 W05"/>
                    <a:cs typeface="+mn-ea"/>
                    <a:sym typeface="+mn-lt"/>
                  </a:rPr>
                  <a:t>壹</a:t>
                </a:r>
              </a:p>
            </p:txBody>
          </p:sp>
          <p:sp>
            <p:nvSpPr>
              <p:cNvPr id="22" name="椭圆 21">
                <a:extLst>
                  <a:ext uri="{FF2B5EF4-FFF2-40B4-BE49-F238E27FC236}">
                    <a16:creationId xmlns="" xmlns:a16="http://schemas.microsoft.com/office/drawing/2014/main" id="{7D2D1641-6C1D-46C4-A146-E2DE5B429A53}"/>
                  </a:ext>
                </a:extLst>
              </p:cNvPr>
              <p:cNvSpPr/>
              <p:nvPr/>
            </p:nvSpPr>
            <p:spPr>
              <a:xfrm>
                <a:off x="7401457" y="2860298"/>
                <a:ext cx="1052248" cy="1052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zh-CN" altLang="en-US" sz="900">
                  <a:solidFill>
                    <a:srgbClr val="E7E6E6">
                      <a:lumMod val="10000"/>
                    </a:srgbClr>
                  </a:solidFill>
                  <a:latin typeface="微软雅黑" panose="020F0502020204030204"/>
                  <a:ea typeface="仓耳青禾体-谷力 W05"/>
                  <a:cs typeface="+mn-ea"/>
                  <a:sym typeface="+mn-lt"/>
                </a:endParaRPr>
              </a:p>
            </p:txBody>
          </p:sp>
        </p:grpSp>
      </p:grpSp>
      <p:grpSp>
        <p:nvGrpSpPr>
          <p:cNvPr id="25" name="组合 24">
            <a:extLst>
              <a:ext uri="{FF2B5EF4-FFF2-40B4-BE49-F238E27FC236}">
                <a16:creationId xmlns="" xmlns:a16="http://schemas.microsoft.com/office/drawing/2014/main" id="{C04670EC-CA60-4C5B-BA63-4CA82CA47A13}"/>
              </a:ext>
            </a:extLst>
          </p:cNvPr>
          <p:cNvGrpSpPr/>
          <p:nvPr/>
        </p:nvGrpSpPr>
        <p:grpSpPr>
          <a:xfrm>
            <a:off x="6741868" y="1826729"/>
            <a:ext cx="1120878" cy="3427760"/>
            <a:chOff x="5552256" y="1783925"/>
            <a:chExt cx="1267359" cy="3875715"/>
          </a:xfrm>
        </p:grpSpPr>
        <p:grpSp>
          <p:nvGrpSpPr>
            <p:cNvPr id="26" name="组合 25">
              <a:extLst>
                <a:ext uri="{FF2B5EF4-FFF2-40B4-BE49-F238E27FC236}">
                  <a16:creationId xmlns="" xmlns:a16="http://schemas.microsoft.com/office/drawing/2014/main" id="{6E949881-7D76-4588-A111-DCE90240F593}"/>
                </a:ext>
              </a:extLst>
            </p:cNvPr>
            <p:cNvGrpSpPr/>
            <p:nvPr/>
          </p:nvGrpSpPr>
          <p:grpSpPr>
            <a:xfrm>
              <a:off x="5552256" y="2835899"/>
              <a:ext cx="1267359" cy="2823741"/>
              <a:chOff x="1054589" y="1753630"/>
              <a:chExt cx="1185609" cy="754466"/>
            </a:xfrm>
          </p:grpSpPr>
          <p:sp>
            <p:nvSpPr>
              <p:cNvPr id="30" name="文本框 29">
                <a:extLst>
                  <a:ext uri="{FF2B5EF4-FFF2-40B4-BE49-F238E27FC236}">
                    <a16:creationId xmlns="" xmlns:a16="http://schemas.microsoft.com/office/drawing/2014/main" id="{A673D589-EA7F-4A1A-8485-819E21F1FD30}"/>
                  </a:ext>
                </a:extLst>
              </p:cNvPr>
              <p:cNvSpPr txBox="1">
                <a:spLocks noChangeArrowheads="1"/>
              </p:cNvSpPr>
              <p:nvPr/>
            </p:nvSpPr>
            <p:spPr bwMode="auto">
              <a:xfrm>
                <a:off x="1719316" y="1753630"/>
                <a:ext cx="520882" cy="68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309"/>
                <a:r>
                  <a:rPr lang="zh-CN" altLang="en-US" sz="2000" dirty="0">
                    <a:solidFill>
                      <a:srgbClr val="E7E6E6">
                        <a:lumMod val="10000"/>
                      </a:srgbClr>
                    </a:solidFill>
                    <a:latin typeface="微软雅黑" panose="020F0502020204030204"/>
                    <a:ea typeface="仓耳青禾体-谷力 W05"/>
                    <a:cs typeface="+mn-ea"/>
                    <a:sym typeface="+mn-lt"/>
                  </a:rPr>
                  <a:t>点击添加标题</a:t>
                </a:r>
              </a:p>
            </p:txBody>
          </p:sp>
          <p:sp>
            <p:nvSpPr>
              <p:cNvPr id="31" name="矩形 30">
                <a:extLst>
                  <a:ext uri="{FF2B5EF4-FFF2-40B4-BE49-F238E27FC236}">
                    <a16:creationId xmlns="" xmlns:a16="http://schemas.microsoft.com/office/drawing/2014/main" id="{527F7D67-1733-4FE7-8419-0CA3D511D97F}"/>
                  </a:ext>
                </a:extLst>
              </p:cNvPr>
              <p:cNvSpPr/>
              <p:nvPr/>
            </p:nvSpPr>
            <p:spPr>
              <a:xfrm>
                <a:off x="1054589" y="1753630"/>
                <a:ext cx="846432" cy="754466"/>
              </a:xfrm>
              <a:prstGeom prst="rect">
                <a:avLst/>
              </a:prstGeom>
            </p:spPr>
            <p:txBody>
              <a:bodyPr vert="eaVert" wrap="square">
                <a:spAutoFit/>
              </a:bodyPr>
              <a:lstStyle/>
              <a:p>
                <a:pPr defTabSz="914309">
                  <a:lnSpc>
                    <a:spcPct val="200000"/>
                  </a:lnSpc>
                </a:pPr>
                <a:r>
                  <a:rPr lang="zh-CN" altLang="en-US" sz="1000" dirty="0">
                    <a:solidFill>
                      <a:srgbClr val="E7E6E6">
                        <a:lumMod val="10000"/>
                      </a:srgbClr>
                    </a:solidFill>
                    <a:latin typeface="微软雅黑" panose="020F0502020204030204"/>
                    <a:ea typeface="仓耳青禾体-谷力 W05"/>
                    <a:cs typeface="+mn-ea"/>
                    <a:sym typeface="+mn-lt"/>
                  </a:rPr>
                  <a:t>点击添加文本信息点击添加文本信息点击添加文本信息点击添加文本信息</a:t>
                </a:r>
              </a:p>
            </p:txBody>
          </p:sp>
        </p:grpSp>
        <p:grpSp>
          <p:nvGrpSpPr>
            <p:cNvPr id="27" name="组合 26">
              <a:extLst>
                <a:ext uri="{FF2B5EF4-FFF2-40B4-BE49-F238E27FC236}">
                  <a16:creationId xmlns="" xmlns:a16="http://schemas.microsoft.com/office/drawing/2014/main" id="{D0FD0DB6-5BDF-459D-90D9-24F81168DF6D}"/>
                </a:ext>
              </a:extLst>
            </p:cNvPr>
            <p:cNvGrpSpPr/>
            <p:nvPr/>
          </p:nvGrpSpPr>
          <p:grpSpPr>
            <a:xfrm>
              <a:off x="5763493" y="1783925"/>
              <a:ext cx="843701" cy="843709"/>
              <a:chOff x="7401457" y="2860298"/>
              <a:chExt cx="1052248" cy="1052258"/>
            </a:xfrm>
          </p:grpSpPr>
          <p:sp>
            <p:nvSpPr>
              <p:cNvPr id="28" name="文本框 27">
                <a:extLst>
                  <a:ext uri="{FF2B5EF4-FFF2-40B4-BE49-F238E27FC236}">
                    <a16:creationId xmlns="" xmlns:a16="http://schemas.microsoft.com/office/drawing/2014/main" id="{149CC951-118F-4844-A9DB-BD095682FB5F}"/>
                  </a:ext>
                </a:extLst>
              </p:cNvPr>
              <p:cNvSpPr txBox="1"/>
              <p:nvPr/>
            </p:nvSpPr>
            <p:spPr>
              <a:xfrm>
                <a:off x="7542189" y="3000329"/>
                <a:ext cx="874996" cy="737656"/>
              </a:xfrm>
              <a:prstGeom prst="rect">
                <a:avLst/>
              </a:prstGeom>
              <a:noFill/>
            </p:spPr>
            <p:txBody>
              <a:bodyPr vert="horz" wrap="none" lIns="91372" tIns="45687" rIns="91372" bIns="45687" rtlCol="0">
                <a:spAutoFit/>
              </a:bodyPr>
              <a:lstStyle/>
              <a:p>
                <a:pPr algn="ctr" defTabSz="914309"/>
                <a:r>
                  <a:rPr lang="zh-CN" altLang="en-US" sz="2800" spc="600" dirty="0">
                    <a:solidFill>
                      <a:srgbClr val="E7E6E6">
                        <a:lumMod val="10000"/>
                      </a:srgbClr>
                    </a:solidFill>
                    <a:latin typeface="微软雅黑" panose="020F0502020204030204"/>
                    <a:ea typeface="仓耳青禾体-谷力 W05"/>
                    <a:cs typeface="+mn-ea"/>
                    <a:sym typeface="+mn-lt"/>
                  </a:rPr>
                  <a:t>贰</a:t>
                </a:r>
              </a:p>
            </p:txBody>
          </p:sp>
          <p:sp>
            <p:nvSpPr>
              <p:cNvPr id="29" name="椭圆 28">
                <a:extLst>
                  <a:ext uri="{FF2B5EF4-FFF2-40B4-BE49-F238E27FC236}">
                    <a16:creationId xmlns="" xmlns:a16="http://schemas.microsoft.com/office/drawing/2014/main" id="{7D2D1641-6C1D-46C4-A146-E2DE5B429A53}"/>
                  </a:ext>
                </a:extLst>
              </p:cNvPr>
              <p:cNvSpPr/>
              <p:nvPr/>
            </p:nvSpPr>
            <p:spPr>
              <a:xfrm>
                <a:off x="7401457" y="2860298"/>
                <a:ext cx="1052248" cy="1052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zh-CN" altLang="en-US" sz="900">
                  <a:solidFill>
                    <a:srgbClr val="E7E6E6">
                      <a:lumMod val="10000"/>
                    </a:srgbClr>
                  </a:solidFill>
                  <a:latin typeface="微软雅黑" panose="020F0502020204030204"/>
                  <a:ea typeface="仓耳青禾体-谷力 W05"/>
                  <a:cs typeface="+mn-ea"/>
                  <a:sym typeface="+mn-lt"/>
                </a:endParaRPr>
              </a:p>
            </p:txBody>
          </p:sp>
        </p:grpSp>
      </p:grpSp>
      <p:grpSp>
        <p:nvGrpSpPr>
          <p:cNvPr id="32" name="组合 31">
            <a:extLst>
              <a:ext uri="{FF2B5EF4-FFF2-40B4-BE49-F238E27FC236}">
                <a16:creationId xmlns="" xmlns:a16="http://schemas.microsoft.com/office/drawing/2014/main" id="{C04670EC-CA60-4C5B-BA63-4CA82CA47A13}"/>
              </a:ext>
            </a:extLst>
          </p:cNvPr>
          <p:cNvGrpSpPr/>
          <p:nvPr/>
        </p:nvGrpSpPr>
        <p:grpSpPr>
          <a:xfrm>
            <a:off x="8953828" y="1808985"/>
            <a:ext cx="1120878" cy="3427760"/>
            <a:chOff x="5552256" y="1783925"/>
            <a:chExt cx="1267359" cy="3875715"/>
          </a:xfrm>
        </p:grpSpPr>
        <p:grpSp>
          <p:nvGrpSpPr>
            <p:cNvPr id="33" name="组合 32">
              <a:extLst>
                <a:ext uri="{FF2B5EF4-FFF2-40B4-BE49-F238E27FC236}">
                  <a16:creationId xmlns="" xmlns:a16="http://schemas.microsoft.com/office/drawing/2014/main" id="{6E949881-7D76-4588-A111-DCE90240F593}"/>
                </a:ext>
              </a:extLst>
            </p:cNvPr>
            <p:cNvGrpSpPr/>
            <p:nvPr/>
          </p:nvGrpSpPr>
          <p:grpSpPr>
            <a:xfrm>
              <a:off x="5552256" y="2835899"/>
              <a:ext cx="1267359" cy="2823741"/>
              <a:chOff x="1054589" y="1753630"/>
              <a:chExt cx="1185609" cy="754466"/>
            </a:xfrm>
          </p:grpSpPr>
          <p:sp>
            <p:nvSpPr>
              <p:cNvPr id="37" name="文本框 29">
                <a:extLst>
                  <a:ext uri="{FF2B5EF4-FFF2-40B4-BE49-F238E27FC236}">
                    <a16:creationId xmlns="" xmlns:a16="http://schemas.microsoft.com/office/drawing/2014/main" id="{A673D589-EA7F-4A1A-8485-819E21F1FD30}"/>
                  </a:ext>
                </a:extLst>
              </p:cNvPr>
              <p:cNvSpPr txBox="1">
                <a:spLocks noChangeArrowheads="1"/>
              </p:cNvSpPr>
              <p:nvPr/>
            </p:nvSpPr>
            <p:spPr bwMode="auto">
              <a:xfrm>
                <a:off x="1719316" y="1753630"/>
                <a:ext cx="520882" cy="68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309"/>
                <a:r>
                  <a:rPr lang="zh-CN" altLang="en-US" sz="2000" dirty="0">
                    <a:solidFill>
                      <a:srgbClr val="E7E6E6">
                        <a:lumMod val="10000"/>
                      </a:srgbClr>
                    </a:solidFill>
                    <a:latin typeface="微软雅黑" panose="020F0502020204030204"/>
                    <a:ea typeface="仓耳青禾体-谷力 W05"/>
                    <a:cs typeface="+mn-ea"/>
                    <a:sym typeface="+mn-lt"/>
                  </a:rPr>
                  <a:t>点击添加标题</a:t>
                </a:r>
              </a:p>
            </p:txBody>
          </p:sp>
          <p:sp>
            <p:nvSpPr>
              <p:cNvPr id="38" name="矩形 37">
                <a:extLst>
                  <a:ext uri="{FF2B5EF4-FFF2-40B4-BE49-F238E27FC236}">
                    <a16:creationId xmlns="" xmlns:a16="http://schemas.microsoft.com/office/drawing/2014/main" id="{527F7D67-1733-4FE7-8419-0CA3D511D97F}"/>
                  </a:ext>
                </a:extLst>
              </p:cNvPr>
              <p:cNvSpPr/>
              <p:nvPr/>
            </p:nvSpPr>
            <p:spPr>
              <a:xfrm>
                <a:off x="1054589" y="1753630"/>
                <a:ext cx="846432" cy="754466"/>
              </a:xfrm>
              <a:prstGeom prst="rect">
                <a:avLst/>
              </a:prstGeom>
            </p:spPr>
            <p:txBody>
              <a:bodyPr vert="eaVert" wrap="square">
                <a:spAutoFit/>
              </a:bodyPr>
              <a:lstStyle/>
              <a:p>
                <a:pPr defTabSz="914309">
                  <a:lnSpc>
                    <a:spcPct val="200000"/>
                  </a:lnSpc>
                </a:pPr>
                <a:r>
                  <a:rPr lang="zh-CN" altLang="en-US" sz="1000" dirty="0">
                    <a:solidFill>
                      <a:srgbClr val="E7E6E6">
                        <a:lumMod val="10000"/>
                      </a:srgbClr>
                    </a:solidFill>
                    <a:latin typeface="微软雅黑" panose="020F0502020204030204"/>
                    <a:ea typeface="仓耳青禾体-谷力 W05"/>
                    <a:cs typeface="+mn-ea"/>
                    <a:sym typeface="+mn-lt"/>
                  </a:rPr>
                  <a:t>点击添加文本信息点击添加文本信息点击添加文本信息点击添加文本信息</a:t>
                </a:r>
              </a:p>
            </p:txBody>
          </p:sp>
        </p:grpSp>
        <p:grpSp>
          <p:nvGrpSpPr>
            <p:cNvPr id="34" name="组合 33">
              <a:extLst>
                <a:ext uri="{FF2B5EF4-FFF2-40B4-BE49-F238E27FC236}">
                  <a16:creationId xmlns="" xmlns:a16="http://schemas.microsoft.com/office/drawing/2014/main" id="{D0FD0DB6-5BDF-459D-90D9-24F81168DF6D}"/>
                </a:ext>
              </a:extLst>
            </p:cNvPr>
            <p:cNvGrpSpPr/>
            <p:nvPr/>
          </p:nvGrpSpPr>
          <p:grpSpPr>
            <a:xfrm>
              <a:off x="5763492" y="1783925"/>
              <a:ext cx="843701" cy="843709"/>
              <a:chOff x="7401457" y="2860298"/>
              <a:chExt cx="1052248" cy="1052258"/>
            </a:xfrm>
          </p:grpSpPr>
          <p:sp>
            <p:nvSpPr>
              <p:cNvPr id="35" name="文本框 34">
                <a:extLst>
                  <a:ext uri="{FF2B5EF4-FFF2-40B4-BE49-F238E27FC236}">
                    <a16:creationId xmlns="" xmlns:a16="http://schemas.microsoft.com/office/drawing/2014/main" id="{149CC951-118F-4844-A9DB-BD095682FB5F}"/>
                  </a:ext>
                </a:extLst>
              </p:cNvPr>
              <p:cNvSpPr txBox="1"/>
              <p:nvPr/>
            </p:nvSpPr>
            <p:spPr>
              <a:xfrm>
                <a:off x="7542189" y="3000329"/>
                <a:ext cx="874996" cy="737656"/>
              </a:xfrm>
              <a:prstGeom prst="rect">
                <a:avLst/>
              </a:prstGeom>
              <a:noFill/>
            </p:spPr>
            <p:txBody>
              <a:bodyPr vert="horz" wrap="none" lIns="91372" tIns="45687" rIns="91372" bIns="45687" rtlCol="0">
                <a:spAutoFit/>
              </a:bodyPr>
              <a:lstStyle/>
              <a:p>
                <a:pPr algn="ctr" defTabSz="914309"/>
                <a:r>
                  <a:rPr lang="zh-CN" altLang="en-US" sz="2800" spc="600" dirty="0">
                    <a:solidFill>
                      <a:srgbClr val="E7E6E6">
                        <a:lumMod val="10000"/>
                      </a:srgbClr>
                    </a:solidFill>
                    <a:latin typeface="微软雅黑" panose="020F0502020204030204"/>
                    <a:ea typeface="仓耳青禾体-谷力 W05"/>
                    <a:cs typeface="+mn-ea"/>
                    <a:sym typeface="+mn-lt"/>
                  </a:rPr>
                  <a:t>叁</a:t>
                </a:r>
              </a:p>
            </p:txBody>
          </p:sp>
          <p:sp>
            <p:nvSpPr>
              <p:cNvPr id="36" name="椭圆 35">
                <a:extLst>
                  <a:ext uri="{FF2B5EF4-FFF2-40B4-BE49-F238E27FC236}">
                    <a16:creationId xmlns="" xmlns:a16="http://schemas.microsoft.com/office/drawing/2014/main" id="{7D2D1641-6C1D-46C4-A146-E2DE5B429A53}"/>
                  </a:ext>
                </a:extLst>
              </p:cNvPr>
              <p:cNvSpPr/>
              <p:nvPr/>
            </p:nvSpPr>
            <p:spPr>
              <a:xfrm>
                <a:off x="7401457" y="2860298"/>
                <a:ext cx="1052248" cy="1052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zh-CN" altLang="en-US" sz="900">
                  <a:solidFill>
                    <a:srgbClr val="E7E6E6">
                      <a:lumMod val="10000"/>
                    </a:srgbClr>
                  </a:solidFill>
                  <a:latin typeface="微软雅黑" panose="020F0502020204030204"/>
                  <a:ea typeface="仓耳青禾体-谷力 W05"/>
                  <a:cs typeface="+mn-ea"/>
                  <a:sym typeface="+mn-lt"/>
                </a:endParaRPr>
              </a:p>
            </p:txBody>
          </p:sp>
        </p:grpSp>
      </p:grpSp>
    </p:spTree>
    <p:extLst>
      <p:ext uri="{BB962C8B-B14F-4D97-AF65-F5344CB8AC3E}">
        <p14:creationId xmlns:p14="http://schemas.microsoft.com/office/powerpoint/2010/main" val="13539793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7586" y="1606438"/>
            <a:ext cx="3918329" cy="523152"/>
            <a:chOff x="6421096" y="2251803"/>
            <a:chExt cx="4280029" cy="571444"/>
          </a:xfrm>
        </p:grpSpPr>
        <p:sp>
          <p:nvSpPr>
            <p:cNvPr id="3" name="矩形 2"/>
            <p:cNvSpPr/>
            <p:nvPr/>
          </p:nvSpPr>
          <p:spPr>
            <a:xfrm>
              <a:off x="6421096" y="2251803"/>
              <a:ext cx="593854" cy="571444"/>
            </a:xfrm>
            <a:prstGeom prst="rect">
              <a:avLst/>
            </a:prstGeom>
          </p:spPr>
          <p:txBody>
            <a:bodyPr wrap="none">
              <a:spAutoFit/>
            </a:bodyPr>
            <a:lstStyle/>
            <a:p>
              <a:pPr defTabSz="914309"/>
              <a:r>
                <a:rPr lang="zh-CN" altLang="en-US" sz="2800" dirty="0">
                  <a:solidFill>
                    <a:srgbClr val="E7E6E6">
                      <a:lumMod val="10000"/>
                    </a:srgbClr>
                  </a:solidFill>
                  <a:latin typeface="微软雅黑" panose="020F0502020204030204"/>
                  <a:ea typeface="仓耳青禾体-谷力 W05"/>
                  <a:cs typeface="+mn-ea"/>
                  <a:sym typeface="+mn-lt"/>
                </a:rPr>
                <a:t>添</a:t>
              </a:r>
            </a:p>
          </p:txBody>
        </p:sp>
        <p:sp>
          <p:nvSpPr>
            <p:cNvPr id="4" name="矩形 3"/>
            <p:cNvSpPr/>
            <p:nvPr/>
          </p:nvSpPr>
          <p:spPr>
            <a:xfrm>
              <a:off x="7649821" y="2251803"/>
              <a:ext cx="593854" cy="571444"/>
            </a:xfrm>
            <a:prstGeom prst="rect">
              <a:avLst/>
            </a:prstGeom>
          </p:spPr>
          <p:txBody>
            <a:bodyPr wrap="none">
              <a:spAutoFit/>
            </a:bodyPr>
            <a:lstStyle/>
            <a:p>
              <a:pPr defTabSz="914309"/>
              <a:r>
                <a:rPr lang="zh-CN" altLang="en-US" sz="2800" dirty="0">
                  <a:solidFill>
                    <a:srgbClr val="E7E6E6">
                      <a:lumMod val="10000"/>
                    </a:srgbClr>
                  </a:solidFill>
                  <a:latin typeface="微软雅黑" panose="020F0502020204030204"/>
                  <a:ea typeface="仓耳青禾体-谷力 W05"/>
                  <a:cs typeface="+mn-ea"/>
                  <a:sym typeface="+mn-lt"/>
                </a:rPr>
                <a:t>加</a:t>
              </a:r>
            </a:p>
          </p:txBody>
        </p:sp>
        <p:sp>
          <p:nvSpPr>
            <p:cNvPr id="5" name="矩形 4"/>
            <p:cNvSpPr/>
            <p:nvPr/>
          </p:nvSpPr>
          <p:spPr>
            <a:xfrm>
              <a:off x="8878546" y="2251803"/>
              <a:ext cx="593854" cy="571444"/>
            </a:xfrm>
            <a:prstGeom prst="rect">
              <a:avLst/>
            </a:prstGeom>
          </p:spPr>
          <p:txBody>
            <a:bodyPr wrap="none">
              <a:spAutoFit/>
            </a:bodyPr>
            <a:lstStyle/>
            <a:p>
              <a:pPr defTabSz="914309"/>
              <a:r>
                <a:rPr lang="zh-CN" altLang="en-US" sz="2800" dirty="0">
                  <a:solidFill>
                    <a:srgbClr val="E7E6E6">
                      <a:lumMod val="10000"/>
                    </a:srgbClr>
                  </a:solidFill>
                  <a:latin typeface="微软雅黑" panose="020F0502020204030204"/>
                  <a:ea typeface="仓耳青禾体-谷力 W05"/>
                  <a:cs typeface="+mn-ea"/>
                  <a:sym typeface="+mn-lt"/>
                </a:rPr>
                <a:t>标</a:t>
              </a:r>
            </a:p>
          </p:txBody>
        </p:sp>
        <p:sp>
          <p:nvSpPr>
            <p:cNvPr id="6" name="矩形 5"/>
            <p:cNvSpPr/>
            <p:nvPr/>
          </p:nvSpPr>
          <p:spPr>
            <a:xfrm>
              <a:off x="10107271" y="2251803"/>
              <a:ext cx="593854" cy="571444"/>
            </a:xfrm>
            <a:prstGeom prst="rect">
              <a:avLst/>
            </a:prstGeom>
          </p:spPr>
          <p:txBody>
            <a:bodyPr wrap="none">
              <a:spAutoFit/>
            </a:bodyPr>
            <a:lstStyle/>
            <a:p>
              <a:pPr defTabSz="914309"/>
              <a:r>
                <a:rPr lang="zh-CN" altLang="en-US" sz="2800" dirty="0">
                  <a:solidFill>
                    <a:srgbClr val="E7E6E6">
                      <a:lumMod val="10000"/>
                    </a:srgbClr>
                  </a:solidFill>
                  <a:latin typeface="微软雅黑" panose="020F0502020204030204"/>
                  <a:ea typeface="仓耳青禾体-谷力 W05"/>
                  <a:cs typeface="+mn-ea"/>
                  <a:sym typeface="+mn-lt"/>
                </a:rPr>
                <a:t>题</a:t>
              </a:r>
            </a:p>
          </p:txBody>
        </p:sp>
      </p:grpSp>
      <p:grpSp>
        <p:nvGrpSpPr>
          <p:cNvPr id="7" name="组合 6">
            <a:extLst>
              <a:ext uri="{FF2B5EF4-FFF2-40B4-BE49-F238E27FC236}">
                <a16:creationId xmlns="" xmlns:a16="http://schemas.microsoft.com/office/drawing/2014/main" id="{DFF3BB83-9AE7-409F-A462-2E2100DA8E61}"/>
              </a:ext>
            </a:extLst>
          </p:cNvPr>
          <p:cNvGrpSpPr/>
          <p:nvPr/>
        </p:nvGrpSpPr>
        <p:grpSpPr>
          <a:xfrm>
            <a:off x="1346621" y="1445903"/>
            <a:ext cx="4195598" cy="4170955"/>
            <a:chOff x="1876425" y="1601462"/>
            <a:chExt cx="4196144" cy="4171498"/>
          </a:xfrm>
        </p:grpSpPr>
        <p:sp>
          <p:nvSpPr>
            <p:cNvPr id="8" name="矩形 7">
              <a:extLst>
                <a:ext uri="{FF2B5EF4-FFF2-40B4-BE49-F238E27FC236}">
                  <a16:creationId xmlns="" xmlns:a16="http://schemas.microsoft.com/office/drawing/2014/main" id="{F473289D-E16B-4DDD-A81F-69C99F37A2C4}"/>
                </a:ext>
              </a:extLst>
            </p:cNvPr>
            <p:cNvSpPr/>
            <p:nvPr/>
          </p:nvSpPr>
          <p:spPr>
            <a:xfrm>
              <a:off x="1876425" y="1601462"/>
              <a:ext cx="2314575" cy="4156008"/>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zh-CN" altLang="en-US" sz="1800">
                <a:solidFill>
                  <a:srgbClr val="E7E6E6">
                    <a:lumMod val="10000"/>
                  </a:srgbClr>
                </a:solidFill>
                <a:latin typeface="微软雅黑" panose="020F0502020204030204"/>
                <a:ea typeface="仓耳青禾体-谷力 W05"/>
                <a:cs typeface="+mn-ea"/>
                <a:sym typeface="+mn-lt"/>
              </a:endParaRPr>
            </a:p>
          </p:txBody>
        </p:sp>
        <p:sp>
          <p:nvSpPr>
            <p:cNvPr id="9" name="文本框 8">
              <a:extLst>
                <a:ext uri="{FF2B5EF4-FFF2-40B4-BE49-F238E27FC236}">
                  <a16:creationId xmlns="" xmlns:a16="http://schemas.microsoft.com/office/drawing/2014/main" id="{2E8D6E40-0B5F-4ECB-BBC0-EDF756918AA1}"/>
                </a:ext>
              </a:extLst>
            </p:cNvPr>
            <p:cNvSpPr txBox="1"/>
            <p:nvPr/>
          </p:nvSpPr>
          <p:spPr>
            <a:xfrm>
              <a:off x="2100880" y="2140069"/>
              <a:ext cx="1908463" cy="1162458"/>
            </a:xfrm>
            <a:prstGeom prst="rect">
              <a:avLst/>
            </a:prstGeom>
            <a:noFill/>
          </p:spPr>
          <p:txBody>
            <a:bodyPr vert="eaVert" wrap="square" rtlCol="0">
              <a:spAutoFit/>
            </a:bodyPr>
            <a:lstStyle/>
            <a:p>
              <a:pPr defTabSz="914309"/>
              <a:r>
                <a:rPr lang="zh-CN" altLang="en-US" sz="2800" spc="200" dirty="0">
                  <a:solidFill>
                    <a:srgbClr val="E7E6E6">
                      <a:lumMod val="10000"/>
                    </a:srgbClr>
                  </a:solidFill>
                  <a:latin typeface="微软雅黑" panose="020F0502020204030204"/>
                  <a:ea typeface="仓耳青禾体-谷力 W05"/>
                  <a:cs typeface="+mn-ea"/>
                  <a:sym typeface="+mn-lt"/>
                </a:rPr>
                <a:t>点击此处输入标题</a:t>
              </a:r>
            </a:p>
          </p:txBody>
        </p:sp>
        <p:pic>
          <p:nvPicPr>
            <p:cNvPr id="10" name="图片 9">
              <a:extLst>
                <a:ext uri="{FF2B5EF4-FFF2-40B4-BE49-F238E27FC236}">
                  <a16:creationId xmlns="" xmlns:a16="http://schemas.microsoft.com/office/drawing/2014/main" id="{4F079B97-BD21-46BC-9C5E-6659457FF08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946117" y="3437441"/>
              <a:ext cx="4126452" cy="2335519"/>
            </a:xfrm>
            <a:prstGeom prst="rect">
              <a:avLst/>
            </a:prstGeom>
          </p:spPr>
        </p:pic>
      </p:grpSp>
      <p:sp>
        <p:nvSpPr>
          <p:cNvPr id="11" name="15">
            <a:extLst>
              <a:ext uri="{FF2B5EF4-FFF2-40B4-BE49-F238E27FC236}">
                <a16:creationId xmlns="" xmlns:a16="http://schemas.microsoft.com/office/drawing/2014/main" id="{A282A94A-A9CA-4F37-B692-E030C6DD4FD7}"/>
              </a:ext>
            </a:extLst>
          </p:cNvPr>
          <p:cNvSpPr>
            <a:spLocks noChangeArrowheads="1"/>
          </p:cNvSpPr>
          <p:nvPr>
            <p:custDataLst>
              <p:tags r:id="rId1"/>
            </p:custDataLst>
          </p:nvPr>
        </p:nvSpPr>
        <p:spPr bwMode="auto">
          <a:xfrm>
            <a:off x="5858473" y="2408020"/>
            <a:ext cx="5447591" cy="161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1215903">
              <a:lnSpc>
                <a:spcPct val="250000"/>
              </a:lnSpc>
              <a:spcBef>
                <a:spcPct val="20000"/>
              </a:spcBef>
              <a:buNone/>
              <a:defRPr/>
            </a:pPr>
            <a:r>
              <a:rPr lang="zh-CN" altLang="en-US" sz="1400" dirty="0">
                <a:solidFill>
                  <a:srgbClr val="E7E6E6">
                    <a:lumMod val="10000"/>
                  </a:srgbClr>
                </a:solidFill>
                <a:latin typeface="微软雅黑" panose="020F0502020204030204"/>
                <a:ea typeface="仓耳青禾体-谷力 W05"/>
                <a:cs typeface="+mn-ea"/>
                <a:sym typeface="+mn-lt"/>
              </a:rPr>
              <a:t>点击添加文本信息点击添加文本信息点击添加文本信息点击添加文本信息点击添加文本信息点击添加文本信息点击添加文本信息点击添加文本信息</a:t>
            </a:r>
            <a:endParaRPr lang="en-US" altLang="zh-CN" sz="1400" dirty="0">
              <a:solidFill>
                <a:srgbClr val="E7E6E6">
                  <a:lumMod val="10000"/>
                </a:srgbClr>
              </a:solidFill>
              <a:latin typeface="微软雅黑" panose="020F0502020204030204"/>
              <a:ea typeface="仓耳青禾体-谷力 W05"/>
              <a:cs typeface="+mn-ea"/>
              <a:sym typeface="+mn-lt"/>
            </a:endParaRPr>
          </a:p>
        </p:txBody>
      </p:sp>
      <p:sp>
        <p:nvSpPr>
          <p:cNvPr id="12" name="15">
            <a:extLst>
              <a:ext uri="{FF2B5EF4-FFF2-40B4-BE49-F238E27FC236}">
                <a16:creationId xmlns="" xmlns:a16="http://schemas.microsoft.com/office/drawing/2014/main" id="{8C3D4E4E-C4D3-41E8-87A8-5B90B1BD8F18}"/>
              </a:ext>
            </a:extLst>
          </p:cNvPr>
          <p:cNvSpPr>
            <a:spLocks noChangeArrowheads="1"/>
          </p:cNvSpPr>
          <p:nvPr>
            <p:custDataLst>
              <p:tags r:id="rId2"/>
            </p:custDataLst>
          </p:nvPr>
        </p:nvSpPr>
        <p:spPr bwMode="auto">
          <a:xfrm>
            <a:off x="5858473" y="4114840"/>
            <a:ext cx="5447591" cy="161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1215903">
              <a:lnSpc>
                <a:spcPct val="250000"/>
              </a:lnSpc>
              <a:spcBef>
                <a:spcPct val="20000"/>
              </a:spcBef>
              <a:buNone/>
              <a:defRPr/>
            </a:pPr>
            <a:r>
              <a:rPr lang="zh-CN" altLang="en-US" sz="1400" dirty="0">
                <a:solidFill>
                  <a:srgbClr val="E7E6E6">
                    <a:lumMod val="10000"/>
                  </a:srgbClr>
                </a:solidFill>
                <a:latin typeface="微软雅黑" panose="020F0502020204030204"/>
                <a:ea typeface="仓耳青禾体-谷力 W05"/>
                <a:cs typeface="+mn-ea"/>
                <a:sym typeface="+mn-lt"/>
              </a:rPr>
              <a:t>点击添加文本信息点击添加文本信息点击添加文本信息点击添加文本信息点击添加文本信息点击添加文本信息点击添加文本信息点击添加文本信息</a:t>
            </a:r>
            <a:endParaRPr lang="en-US" altLang="zh-CN" sz="1400" dirty="0">
              <a:solidFill>
                <a:srgbClr val="E7E6E6">
                  <a:lumMod val="10000"/>
                </a:srgbClr>
              </a:solidFill>
              <a:latin typeface="微软雅黑" panose="020F0502020204030204"/>
              <a:ea typeface="仓耳青禾体-谷力 W05"/>
              <a:cs typeface="+mn-ea"/>
              <a:sym typeface="+mn-lt"/>
            </a:endParaRPr>
          </a:p>
        </p:txBody>
      </p:sp>
    </p:spTree>
    <p:extLst>
      <p:ext uri="{BB962C8B-B14F-4D97-AF65-F5344CB8AC3E}">
        <p14:creationId xmlns:p14="http://schemas.microsoft.com/office/powerpoint/2010/main" val="5620624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5" name="组合 14">
            <a:extLst>
              <a:ext uri="{FF2B5EF4-FFF2-40B4-BE49-F238E27FC236}">
                <a16:creationId xmlns="" xmlns:a16="http://schemas.microsoft.com/office/drawing/2014/main" id="{2003404B-C6E2-4FDB-BCD0-1E50698AB17B}"/>
              </a:ext>
            </a:extLst>
          </p:cNvPr>
          <p:cNvGrpSpPr/>
          <p:nvPr/>
        </p:nvGrpSpPr>
        <p:grpSpPr>
          <a:xfrm>
            <a:off x="2423570" y="3051"/>
            <a:ext cx="7807669" cy="4398223"/>
            <a:chOff x="2383980" y="-37619"/>
            <a:chExt cx="7808686" cy="4398796"/>
          </a:xfrm>
        </p:grpSpPr>
        <p:grpSp>
          <p:nvGrpSpPr>
            <p:cNvPr id="16" name="组合 15">
              <a:extLst>
                <a:ext uri="{FF2B5EF4-FFF2-40B4-BE49-F238E27FC236}">
                  <a16:creationId xmlns="" xmlns:a16="http://schemas.microsoft.com/office/drawing/2014/main" id="{0D9E2C8F-C79B-4CC8-B6C9-B70E416B883A}"/>
                </a:ext>
              </a:extLst>
            </p:cNvPr>
            <p:cNvGrpSpPr/>
            <p:nvPr/>
          </p:nvGrpSpPr>
          <p:grpSpPr>
            <a:xfrm>
              <a:off x="5531584" y="-37619"/>
              <a:ext cx="1049020" cy="2276475"/>
              <a:chOff x="4419064" y="2026548"/>
              <a:chExt cx="1049020" cy="2276475"/>
            </a:xfrm>
          </p:grpSpPr>
          <p:sp>
            <p:nvSpPr>
              <p:cNvPr id="19" name="任意多边形 36">
                <a:extLst>
                  <a:ext uri="{FF2B5EF4-FFF2-40B4-BE49-F238E27FC236}">
                    <a16:creationId xmlns="" xmlns:a16="http://schemas.microsoft.com/office/drawing/2014/main" id="{C85BBE24-89AD-4501-BCEA-B3D46BC8B102}"/>
                  </a:ext>
                </a:extLst>
              </p:cNvPr>
              <p:cNvSpPr/>
              <p:nvPr/>
            </p:nvSpPr>
            <p:spPr>
              <a:xfrm>
                <a:off x="4419064" y="2534548"/>
                <a:ext cx="1049020" cy="1768475"/>
              </a:xfrm>
              <a:custGeom>
                <a:avLst/>
                <a:gdLst>
                  <a:gd name="connsiteX0" fmla="*/ 0 w 976634"/>
                  <a:gd name="connsiteY0" fmla="*/ 0 h 1459666"/>
                  <a:gd name="connsiteX1" fmla="*/ 976634 w 976634"/>
                  <a:gd name="connsiteY1" fmla="*/ 0 h 1459666"/>
                  <a:gd name="connsiteX2" fmla="*/ 976634 w 976634"/>
                  <a:gd name="connsiteY2" fmla="*/ 983543 h 1459666"/>
                  <a:gd name="connsiteX3" fmla="*/ 488317 w 976634"/>
                  <a:gd name="connsiteY3" fmla="*/ 1459666 h 1459666"/>
                  <a:gd name="connsiteX4" fmla="*/ 0 w 976634"/>
                  <a:gd name="connsiteY4" fmla="*/ 983543 h 145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634" h="1459666">
                    <a:moveTo>
                      <a:pt x="0" y="0"/>
                    </a:moveTo>
                    <a:lnTo>
                      <a:pt x="976634" y="0"/>
                    </a:lnTo>
                    <a:lnTo>
                      <a:pt x="976634" y="983543"/>
                    </a:lnTo>
                    <a:cubicBezTo>
                      <a:pt x="976634" y="1246472"/>
                      <a:pt x="758022" y="1459666"/>
                      <a:pt x="488317" y="1459666"/>
                    </a:cubicBezTo>
                    <a:cubicBezTo>
                      <a:pt x="218613" y="1459666"/>
                      <a:pt x="0" y="1246472"/>
                      <a:pt x="0" y="983543"/>
                    </a:cubicBezTo>
                    <a:close/>
                  </a:path>
                </a:pathLst>
              </a:custGeom>
              <a:solidFill>
                <a:srgbClr val="E7E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sz="1800">
                  <a:solidFill>
                    <a:srgbClr val="FFFFFF"/>
                  </a:solidFill>
                  <a:latin typeface="微软雅黑" panose="020F0502020204030204"/>
                  <a:ea typeface="仓耳青禾体-谷力 W05"/>
                  <a:cs typeface="+mn-ea"/>
                  <a:sym typeface="+mn-lt"/>
                </a:endParaRPr>
              </a:p>
            </p:txBody>
          </p:sp>
          <p:sp>
            <p:nvSpPr>
              <p:cNvPr id="20" name="矩形 19">
                <a:extLst>
                  <a:ext uri="{FF2B5EF4-FFF2-40B4-BE49-F238E27FC236}">
                    <a16:creationId xmlns="" xmlns:a16="http://schemas.microsoft.com/office/drawing/2014/main" id="{2D8CE2B6-1587-4D38-B36C-B6399D63496B}"/>
                  </a:ext>
                </a:extLst>
              </p:cNvPr>
              <p:cNvSpPr/>
              <p:nvPr/>
            </p:nvSpPr>
            <p:spPr>
              <a:xfrm>
                <a:off x="4419064" y="2026548"/>
                <a:ext cx="1049020" cy="1206500"/>
              </a:xfrm>
              <a:prstGeom prst="rect">
                <a:avLst/>
              </a:prstGeom>
              <a:solidFill>
                <a:srgbClr val="E7E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sz="1800">
                  <a:solidFill>
                    <a:srgbClr val="FFFFFF"/>
                  </a:solidFill>
                  <a:latin typeface="微软雅黑" panose="020F0502020204030204"/>
                  <a:ea typeface="仓耳青禾体-谷力 W05"/>
                  <a:cs typeface="+mn-ea"/>
                  <a:sym typeface="+mn-lt"/>
                </a:endParaRPr>
              </a:p>
            </p:txBody>
          </p:sp>
        </p:grpSp>
        <p:sp>
          <p:nvSpPr>
            <p:cNvPr id="17" name="文本框 16">
              <a:extLst>
                <a:ext uri="{FF2B5EF4-FFF2-40B4-BE49-F238E27FC236}">
                  <a16:creationId xmlns="" xmlns:a16="http://schemas.microsoft.com/office/drawing/2014/main" id="{5BC443C2-F65C-40D2-8E80-4CCBE5D4E4AD}"/>
                </a:ext>
              </a:extLst>
            </p:cNvPr>
            <p:cNvSpPr txBox="1"/>
            <p:nvPr/>
          </p:nvSpPr>
          <p:spPr>
            <a:xfrm>
              <a:off x="5685634" y="136553"/>
              <a:ext cx="738760" cy="1755992"/>
            </a:xfrm>
            <a:prstGeom prst="rect">
              <a:avLst/>
            </a:prstGeom>
            <a:noFill/>
          </p:spPr>
          <p:txBody>
            <a:bodyPr vert="eaVert" wrap="square" rtlCol="0">
              <a:spAutoFit/>
            </a:bodyPr>
            <a:lstStyle/>
            <a:p>
              <a:pPr algn="ctr" defTabSz="914309">
                <a:defRPr/>
              </a:pPr>
              <a:r>
                <a:rPr lang="zh-CN" altLang="en-US" sz="3600" spc="600" dirty="0">
                  <a:solidFill>
                    <a:prstClr val="black">
                      <a:lumMod val="75000"/>
                      <a:lumOff val="25000"/>
                    </a:prstClr>
                  </a:solidFill>
                  <a:latin typeface="微软雅黑" panose="020F0502020204030204"/>
                  <a:ea typeface="仓耳青禾体-谷力 W05"/>
                  <a:cs typeface="+mn-ea"/>
                  <a:sym typeface="+mn-lt"/>
                </a:rPr>
                <a:t>第肆章</a:t>
              </a:r>
            </a:p>
          </p:txBody>
        </p:sp>
        <p:sp>
          <p:nvSpPr>
            <p:cNvPr id="18" name="文本框 17">
              <a:extLst>
                <a:ext uri="{FF2B5EF4-FFF2-40B4-BE49-F238E27FC236}">
                  <a16:creationId xmlns="" xmlns:a16="http://schemas.microsoft.com/office/drawing/2014/main" id="{8493B6B7-1424-42B0-B7A9-294A89A275A2}"/>
                </a:ext>
              </a:extLst>
            </p:cNvPr>
            <p:cNvSpPr txBox="1"/>
            <p:nvPr/>
          </p:nvSpPr>
          <p:spPr>
            <a:xfrm>
              <a:off x="2383980" y="2878527"/>
              <a:ext cx="7808686" cy="1482650"/>
            </a:xfrm>
            <a:prstGeom prst="rect">
              <a:avLst/>
            </a:prstGeom>
            <a:noFill/>
          </p:spPr>
          <p:txBody>
            <a:bodyPr wrap="square" rtlCol="0">
              <a:spAutoFit/>
            </a:bodyPr>
            <a:lstStyle/>
            <a:p>
              <a:pPr defTabSz="914309">
                <a:lnSpc>
                  <a:spcPct val="150000"/>
                </a:lnSpc>
              </a:pPr>
              <a:r>
                <a:rPr lang="zh-CN" altLang="en-US" sz="3200" spc="600" dirty="0">
                  <a:solidFill>
                    <a:srgbClr val="E7E6E6">
                      <a:lumMod val="25000"/>
                    </a:srgbClr>
                  </a:solidFill>
                  <a:latin typeface="微软雅黑" panose="020F0502020204030204"/>
                  <a:ea typeface="仓耳青禾体-谷力 W05"/>
                  <a:cs typeface="+mn-ea"/>
                  <a:sym typeface="+mn-lt"/>
                </a:rPr>
                <a:t>雪入春分省见稀，半开桃李不胜威。</a:t>
              </a:r>
            </a:p>
            <a:p>
              <a:pPr defTabSz="914309">
                <a:lnSpc>
                  <a:spcPct val="150000"/>
                </a:lnSpc>
              </a:pPr>
              <a:r>
                <a:rPr lang="zh-CN" altLang="en-US" sz="3200" spc="600" dirty="0">
                  <a:solidFill>
                    <a:srgbClr val="E7E6E6">
                      <a:lumMod val="25000"/>
                    </a:srgbClr>
                  </a:solidFill>
                  <a:latin typeface="微软雅黑" panose="020F0502020204030204"/>
                  <a:ea typeface="仓耳青禾体-谷力 W05"/>
                  <a:cs typeface="+mn-ea"/>
                  <a:sym typeface="+mn-lt"/>
                </a:rPr>
                <a:t>应惭落地梅花识，却作漫天柳絮飞。</a:t>
              </a:r>
            </a:p>
          </p:txBody>
        </p:sp>
      </p:grpSp>
    </p:spTree>
    <p:extLst>
      <p:ext uri="{BB962C8B-B14F-4D97-AF65-F5344CB8AC3E}">
        <p14:creationId xmlns:p14="http://schemas.microsoft.com/office/powerpoint/2010/main" val="36224405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9762E6D3-E779-4B29-97C8-B97D1A337314}"/>
              </a:ext>
            </a:extLst>
          </p:cNvPr>
          <p:cNvSpPr/>
          <p:nvPr/>
        </p:nvSpPr>
        <p:spPr>
          <a:xfrm>
            <a:off x="1765477" y="1481506"/>
            <a:ext cx="1477247" cy="3896575"/>
          </a:xfrm>
          <a:prstGeom prst="rect">
            <a:avLst/>
          </a:prstGeom>
        </p:spPr>
        <p:txBody>
          <a:bodyPr vert="eaVert" wrap="square" lIns="91400" tIns="45700" rIns="91400" bIns="45700">
            <a:spAutoFit/>
          </a:bodyPr>
          <a:lstStyle/>
          <a:p>
            <a:pPr defTabSz="914309">
              <a:lnSpc>
                <a:spcPct val="150000"/>
              </a:lnSpc>
            </a:pPr>
            <a:r>
              <a:rPr lang="zh-CN" altLang="en-US" sz="1400" spc="300" dirty="0">
                <a:solidFill>
                  <a:srgbClr val="E7E6E6">
                    <a:lumMod val="10000"/>
                  </a:srgbClr>
                </a:solidFill>
                <a:latin typeface="微软雅黑" panose="020F0502020204030204"/>
                <a:ea typeface="仓耳青禾体-谷力 W05"/>
                <a:cs typeface="+mn-ea"/>
                <a:sym typeface="+mn-lt"/>
              </a:rPr>
              <a:t>点击添加文本信息点击添加文本信息点击添加文本信息点击添加文本信息点击添加文本信息点击添加文本信息点击添加文本信息点击添加文本信息</a:t>
            </a:r>
            <a:endParaRPr kumimoji="1" lang="zh-CN" altLang="en-US" sz="1400" spc="300" dirty="0">
              <a:solidFill>
                <a:srgbClr val="E7E6E6">
                  <a:lumMod val="10000"/>
                </a:srgbClr>
              </a:solidFill>
              <a:latin typeface="微软雅黑" panose="020F0502020204030204"/>
              <a:ea typeface="仓耳青禾体-谷力 W05"/>
              <a:cs typeface="+mn-ea"/>
              <a:sym typeface="+mn-lt"/>
            </a:endParaRPr>
          </a:p>
        </p:txBody>
      </p:sp>
      <p:sp>
        <p:nvSpPr>
          <p:cNvPr id="6" name="矩形 5">
            <a:extLst>
              <a:ext uri="{FF2B5EF4-FFF2-40B4-BE49-F238E27FC236}">
                <a16:creationId xmlns="" xmlns:a16="http://schemas.microsoft.com/office/drawing/2014/main" id="{622AF3CB-B367-423F-94D9-7FB55777962E}"/>
              </a:ext>
            </a:extLst>
          </p:cNvPr>
          <p:cNvSpPr/>
          <p:nvPr/>
        </p:nvSpPr>
        <p:spPr>
          <a:xfrm>
            <a:off x="5700740" y="1481506"/>
            <a:ext cx="1477247" cy="3896575"/>
          </a:xfrm>
          <a:prstGeom prst="rect">
            <a:avLst/>
          </a:prstGeom>
        </p:spPr>
        <p:txBody>
          <a:bodyPr vert="eaVert" wrap="square" lIns="91400" tIns="45700" rIns="91400" bIns="45700">
            <a:spAutoFit/>
          </a:bodyPr>
          <a:lstStyle/>
          <a:p>
            <a:pPr defTabSz="914309">
              <a:lnSpc>
                <a:spcPct val="150000"/>
              </a:lnSpc>
            </a:pPr>
            <a:r>
              <a:rPr lang="zh-CN" altLang="en-US" sz="1400" spc="300" dirty="0">
                <a:solidFill>
                  <a:srgbClr val="E7E6E6">
                    <a:lumMod val="10000"/>
                  </a:srgbClr>
                </a:solidFill>
                <a:latin typeface="微软雅黑" panose="020F0502020204030204"/>
                <a:ea typeface="仓耳青禾体-谷力 W05"/>
                <a:cs typeface="+mn-ea"/>
                <a:sym typeface="+mn-lt"/>
              </a:rPr>
              <a:t>点击添加文本信息点击添加文本信息点击添加文本信息点击添加文本信息点击添加文本信息点击添加文本信息点击添加文本信息点击添加文本信息</a:t>
            </a:r>
            <a:endParaRPr kumimoji="1" lang="zh-CN" altLang="en-US" sz="1400" spc="300" dirty="0">
              <a:solidFill>
                <a:srgbClr val="E7E6E6">
                  <a:lumMod val="10000"/>
                </a:srgbClr>
              </a:solidFill>
              <a:latin typeface="微软雅黑" panose="020F0502020204030204"/>
              <a:ea typeface="仓耳青禾体-谷力 W05"/>
              <a:cs typeface="+mn-ea"/>
              <a:sym typeface="+mn-lt"/>
            </a:endParaRPr>
          </a:p>
        </p:txBody>
      </p:sp>
      <p:sp>
        <p:nvSpPr>
          <p:cNvPr id="7" name="矩形 6">
            <a:extLst>
              <a:ext uri="{FF2B5EF4-FFF2-40B4-BE49-F238E27FC236}">
                <a16:creationId xmlns="" xmlns:a16="http://schemas.microsoft.com/office/drawing/2014/main" id="{E7FBFB6B-3BDF-424B-BC1D-AAD9005502E3}"/>
              </a:ext>
            </a:extLst>
          </p:cNvPr>
          <p:cNvSpPr/>
          <p:nvPr/>
        </p:nvSpPr>
        <p:spPr>
          <a:xfrm>
            <a:off x="3707749" y="1481507"/>
            <a:ext cx="1477247" cy="3896575"/>
          </a:xfrm>
          <a:prstGeom prst="rect">
            <a:avLst/>
          </a:prstGeom>
        </p:spPr>
        <p:txBody>
          <a:bodyPr vert="eaVert" wrap="square" lIns="91400" tIns="45700" rIns="91400" bIns="45700">
            <a:spAutoFit/>
          </a:bodyPr>
          <a:lstStyle/>
          <a:p>
            <a:pPr defTabSz="914309">
              <a:lnSpc>
                <a:spcPct val="150000"/>
              </a:lnSpc>
            </a:pPr>
            <a:r>
              <a:rPr lang="zh-CN" altLang="en-US" sz="1400" spc="300" dirty="0">
                <a:solidFill>
                  <a:srgbClr val="E7E6E6">
                    <a:lumMod val="10000"/>
                  </a:srgbClr>
                </a:solidFill>
                <a:latin typeface="微软雅黑" panose="020F0502020204030204"/>
                <a:ea typeface="仓耳青禾体-谷力 W05"/>
                <a:cs typeface="+mn-ea"/>
                <a:sym typeface="+mn-lt"/>
              </a:rPr>
              <a:t>点击添加文本信息点击添加文本信息点击添加文本信息点击添加文本信息点击添加文本信息点击添加文本信息点击添加文本信息点击添加文本信息</a:t>
            </a:r>
            <a:endParaRPr kumimoji="1" lang="zh-CN" altLang="en-US" sz="1400" spc="300" dirty="0">
              <a:solidFill>
                <a:srgbClr val="E7E6E6">
                  <a:lumMod val="10000"/>
                </a:srgbClr>
              </a:solidFill>
              <a:latin typeface="微软雅黑" panose="020F0502020204030204"/>
              <a:ea typeface="仓耳青禾体-谷力 W05"/>
              <a:cs typeface="+mn-ea"/>
              <a:sym typeface="+mn-lt"/>
            </a:endParaRPr>
          </a:p>
        </p:txBody>
      </p:sp>
      <p:pic>
        <p:nvPicPr>
          <p:cNvPr id="9" name="图片 8">
            <a:extLst>
              <a:ext uri="{FF2B5EF4-FFF2-40B4-BE49-F238E27FC236}">
                <a16:creationId xmlns="" xmlns:a16="http://schemas.microsoft.com/office/drawing/2014/main" id="{044A7F73-0B67-48D1-95EF-7234450DCE1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735786" y="-234214"/>
            <a:ext cx="4454626" cy="7914073"/>
          </a:xfrm>
          <a:prstGeom prst="rect">
            <a:avLst/>
          </a:prstGeom>
        </p:spPr>
      </p:pic>
    </p:spTree>
    <p:extLst>
      <p:ext uri="{BB962C8B-B14F-4D97-AF65-F5344CB8AC3E}">
        <p14:creationId xmlns:p14="http://schemas.microsoft.com/office/powerpoint/2010/main" val="1057093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250"/>
                                        <p:tgtEl>
                                          <p:spTgt spid="7"/>
                                        </p:tgtEl>
                                      </p:cBhvr>
                                    </p:animEffect>
                                    <p:anim calcmode="lin" valueType="num">
                                      <p:cBhvr>
                                        <p:cTn id="14" dur="1250" fill="hold"/>
                                        <p:tgtEl>
                                          <p:spTgt spid="7"/>
                                        </p:tgtEl>
                                        <p:attrNameLst>
                                          <p:attrName>ppt_x</p:attrName>
                                        </p:attrNameLst>
                                      </p:cBhvr>
                                      <p:tavLst>
                                        <p:tav tm="0">
                                          <p:val>
                                            <p:strVal val="#ppt_x"/>
                                          </p:val>
                                        </p:tav>
                                        <p:tav tm="100000">
                                          <p:val>
                                            <p:strVal val="#ppt_x"/>
                                          </p:val>
                                        </p:tav>
                                      </p:tavLst>
                                    </p:anim>
                                    <p:anim calcmode="lin" valueType="num">
                                      <p:cBhvr>
                                        <p:cTn id="15" dur="125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250"/>
                                        <p:tgtEl>
                                          <p:spTgt spid="6"/>
                                        </p:tgtEl>
                                      </p:cBhvr>
                                    </p:animEffect>
                                    <p:anim calcmode="lin" valueType="num">
                                      <p:cBhvr>
                                        <p:cTn id="20" dur="1250" fill="hold"/>
                                        <p:tgtEl>
                                          <p:spTgt spid="6"/>
                                        </p:tgtEl>
                                        <p:attrNameLst>
                                          <p:attrName>ppt_x</p:attrName>
                                        </p:attrNameLst>
                                      </p:cBhvr>
                                      <p:tavLst>
                                        <p:tav tm="0">
                                          <p:val>
                                            <p:strVal val="#ppt_x"/>
                                          </p:val>
                                        </p:tav>
                                        <p:tav tm="100000">
                                          <p:val>
                                            <p:strVal val="#ppt_x"/>
                                          </p:val>
                                        </p:tav>
                                      </p:tavLst>
                                    </p:anim>
                                    <p:anim calcmode="lin" valueType="num">
                                      <p:cBhvr>
                                        <p:cTn id="21" dur="125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2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a:extLst>
              <a:ext uri="{FF2B5EF4-FFF2-40B4-BE49-F238E27FC236}">
                <a16:creationId xmlns="" xmlns:a16="http://schemas.microsoft.com/office/drawing/2014/main" id="{09B4006A-64FF-471A-919F-26C17D7F6F6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1240"/>
            <a:ext cx="5408704" cy="3873982"/>
          </a:xfrm>
          <a:prstGeom prst="rect">
            <a:avLst/>
          </a:prstGeom>
        </p:spPr>
      </p:pic>
      <p:sp>
        <p:nvSpPr>
          <p:cNvPr id="42" name="矩形 41">
            <a:extLst>
              <a:ext uri="{FF2B5EF4-FFF2-40B4-BE49-F238E27FC236}">
                <a16:creationId xmlns="" xmlns:a16="http://schemas.microsoft.com/office/drawing/2014/main" id="{9762E6D3-E779-4B29-97C8-B97D1A337314}"/>
              </a:ext>
            </a:extLst>
          </p:cNvPr>
          <p:cNvSpPr/>
          <p:nvPr/>
        </p:nvSpPr>
        <p:spPr>
          <a:xfrm>
            <a:off x="5894024" y="1118695"/>
            <a:ext cx="1292581" cy="4634355"/>
          </a:xfrm>
          <a:prstGeom prst="rect">
            <a:avLst/>
          </a:prstGeom>
        </p:spPr>
        <p:txBody>
          <a:bodyPr vert="eaVert" wrap="square" lIns="91400" tIns="45700" rIns="91400" bIns="45700">
            <a:spAutoFit/>
          </a:bodyPr>
          <a:lstStyle/>
          <a:p>
            <a:pPr defTabSz="914309">
              <a:lnSpc>
                <a:spcPct val="150000"/>
              </a:lnSpc>
            </a:pPr>
            <a:r>
              <a:rPr lang="zh-CN" altLang="en-US" sz="1600" dirty="0">
                <a:solidFill>
                  <a:srgbClr val="E7E6E6">
                    <a:lumMod val="10000"/>
                  </a:srgbClr>
                </a:solidFill>
                <a:latin typeface="微软雅黑" panose="020F0502020204030204"/>
                <a:ea typeface="仓耳青禾体-谷力 W05"/>
                <a:cs typeface="+mn-ea"/>
                <a:sym typeface="+mn-lt"/>
              </a:rPr>
              <a:t>点击添加文本信息点击添加文本信息点击添加文本信息点击添加文本信息点击添加文本信息点击添加文本信息点击添加文本信息点击添加文本信息</a:t>
            </a:r>
            <a:endParaRPr kumimoji="1" lang="zh-CN" altLang="en-US" sz="1600" dirty="0">
              <a:solidFill>
                <a:srgbClr val="E7E6E6">
                  <a:lumMod val="10000"/>
                </a:srgbClr>
              </a:solidFill>
              <a:latin typeface="微软雅黑" panose="020F0502020204030204"/>
              <a:ea typeface="仓耳青禾体-谷力 W05"/>
              <a:cs typeface="+mn-ea"/>
              <a:sym typeface="+mn-lt"/>
            </a:endParaRPr>
          </a:p>
        </p:txBody>
      </p:sp>
      <p:sp>
        <p:nvSpPr>
          <p:cNvPr id="43" name="矩形 42">
            <a:extLst>
              <a:ext uri="{FF2B5EF4-FFF2-40B4-BE49-F238E27FC236}">
                <a16:creationId xmlns="" xmlns:a16="http://schemas.microsoft.com/office/drawing/2014/main" id="{622AF3CB-B367-423F-94D9-7FB55777962E}"/>
              </a:ext>
            </a:extLst>
          </p:cNvPr>
          <p:cNvSpPr/>
          <p:nvPr/>
        </p:nvSpPr>
        <p:spPr>
          <a:xfrm>
            <a:off x="9829286" y="1118695"/>
            <a:ext cx="1292581" cy="4634355"/>
          </a:xfrm>
          <a:prstGeom prst="rect">
            <a:avLst/>
          </a:prstGeom>
        </p:spPr>
        <p:txBody>
          <a:bodyPr vert="eaVert" wrap="square" lIns="91400" tIns="45700" rIns="91400" bIns="45700">
            <a:spAutoFit/>
          </a:bodyPr>
          <a:lstStyle/>
          <a:p>
            <a:pPr defTabSz="914309">
              <a:lnSpc>
                <a:spcPct val="150000"/>
              </a:lnSpc>
            </a:pPr>
            <a:r>
              <a:rPr lang="zh-CN" altLang="en-US" sz="1600" dirty="0">
                <a:solidFill>
                  <a:srgbClr val="E7E6E6">
                    <a:lumMod val="10000"/>
                  </a:srgbClr>
                </a:solidFill>
                <a:latin typeface="微软雅黑" panose="020F0502020204030204"/>
                <a:ea typeface="仓耳青禾体-谷力 W05"/>
                <a:cs typeface="+mn-ea"/>
                <a:sym typeface="+mn-lt"/>
              </a:rPr>
              <a:t>点击添加文本信息点击添加文本信息点击添加文本信息点击添加文本信息点击添加文本信息点击添加文本信息点击添加文本信息点击添加文本信息</a:t>
            </a:r>
            <a:endParaRPr kumimoji="1" lang="zh-CN" altLang="en-US" sz="1600" dirty="0">
              <a:solidFill>
                <a:srgbClr val="E7E6E6">
                  <a:lumMod val="10000"/>
                </a:srgbClr>
              </a:solidFill>
              <a:latin typeface="微软雅黑" panose="020F0502020204030204"/>
              <a:ea typeface="仓耳青禾体-谷力 W05"/>
              <a:cs typeface="+mn-ea"/>
              <a:sym typeface="+mn-lt"/>
            </a:endParaRPr>
          </a:p>
        </p:txBody>
      </p:sp>
      <p:sp>
        <p:nvSpPr>
          <p:cNvPr id="44" name="矩形 43">
            <a:extLst>
              <a:ext uri="{FF2B5EF4-FFF2-40B4-BE49-F238E27FC236}">
                <a16:creationId xmlns="" xmlns:a16="http://schemas.microsoft.com/office/drawing/2014/main" id="{E7FBFB6B-3BDF-424B-BC1D-AAD9005502E3}"/>
              </a:ext>
            </a:extLst>
          </p:cNvPr>
          <p:cNvSpPr/>
          <p:nvPr/>
        </p:nvSpPr>
        <p:spPr>
          <a:xfrm>
            <a:off x="7836296" y="1118696"/>
            <a:ext cx="1292581" cy="4634355"/>
          </a:xfrm>
          <a:prstGeom prst="rect">
            <a:avLst/>
          </a:prstGeom>
        </p:spPr>
        <p:txBody>
          <a:bodyPr vert="eaVert" wrap="square" lIns="91400" tIns="45700" rIns="91400" bIns="45700">
            <a:spAutoFit/>
          </a:bodyPr>
          <a:lstStyle/>
          <a:p>
            <a:pPr defTabSz="914309">
              <a:lnSpc>
                <a:spcPct val="150000"/>
              </a:lnSpc>
            </a:pPr>
            <a:r>
              <a:rPr lang="zh-CN" altLang="en-US" sz="1600" dirty="0">
                <a:solidFill>
                  <a:srgbClr val="E7E6E6">
                    <a:lumMod val="10000"/>
                  </a:srgbClr>
                </a:solidFill>
                <a:latin typeface="微软雅黑" panose="020F0502020204030204"/>
                <a:ea typeface="仓耳青禾体-谷力 W05"/>
                <a:cs typeface="+mn-ea"/>
                <a:sym typeface="+mn-lt"/>
              </a:rPr>
              <a:t>点击添加文本信息点击添加文本信息点击添加文本信息点击添加文本信息点击添加文本信息点击添加文本信息点击添加文本信息点击添加文本信息</a:t>
            </a:r>
            <a:endParaRPr kumimoji="1" lang="zh-CN" altLang="en-US" sz="1600" dirty="0">
              <a:solidFill>
                <a:srgbClr val="E7E6E6">
                  <a:lumMod val="10000"/>
                </a:srgbClr>
              </a:solidFill>
              <a:latin typeface="微软雅黑" panose="020F0502020204030204"/>
              <a:ea typeface="仓耳青禾体-谷力 W05"/>
              <a:cs typeface="+mn-ea"/>
              <a:sym typeface="+mn-lt"/>
            </a:endParaRPr>
          </a:p>
        </p:txBody>
      </p:sp>
    </p:spTree>
    <p:extLst>
      <p:ext uri="{BB962C8B-B14F-4D97-AF65-F5344CB8AC3E}">
        <p14:creationId xmlns:p14="http://schemas.microsoft.com/office/powerpoint/2010/main" val="9456037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250"/>
                                        <p:tgtEl>
                                          <p:spTgt spid="42"/>
                                        </p:tgtEl>
                                      </p:cBhvr>
                                    </p:animEffect>
                                    <p:anim calcmode="lin" valueType="num">
                                      <p:cBhvr>
                                        <p:cTn id="14" dur="1250" fill="hold"/>
                                        <p:tgtEl>
                                          <p:spTgt spid="42"/>
                                        </p:tgtEl>
                                        <p:attrNameLst>
                                          <p:attrName>ppt_x</p:attrName>
                                        </p:attrNameLst>
                                      </p:cBhvr>
                                      <p:tavLst>
                                        <p:tav tm="0">
                                          <p:val>
                                            <p:strVal val="#ppt_x"/>
                                          </p:val>
                                        </p:tav>
                                        <p:tav tm="100000">
                                          <p:val>
                                            <p:strVal val="#ppt_x"/>
                                          </p:val>
                                        </p:tav>
                                      </p:tavLst>
                                    </p:anim>
                                    <p:anim calcmode="lin" valueType="num">
                                      <p:cBhvr>
                                        <p:cTn id="15" dur="125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250"/>
                                        <p:tgtEl>
                                          <p:spTgt spid="44"/>
                                        </p:tgtEl>
                                      </p:cBhvr>
                                    </p:animEffect>
                                    <p:anim calcmode="lin" valueType="num">
                                      <p:cBhvr>
                                        <p:cTn id="20" dur="1250" fill="hold"/>
                                        <p:tgtEl>
                                          <p:spTgt spid="44"/>
                                        </p:tgtEl>
                                        <p:attrNameLst>
                                          <p:attrName>ppt_x</p:attrName>
                                        </p:attrNameLst>
                                      </p:cBhvr>
                                      <p:tavLst>
                                        <p:tav tm="0">
                                          <p:val>
                                            <p:strVal val="#ppt_x"/>
                                          </p:val>
                                        </p:tav>
                                        <p:tav tm="100000">
                                          <p:val>
                                            <p:strVal val="#ppt_x"/>
                                          </p:val>
                                        </p:tav>
                                      </p:tavLst>
                                    </p:anim>
                                    <p:anim calcmode="lin" valueType="num">
                                      <p:cBhvr>
                                        <p:cTn id="21" dur="1250" fill="hold"/>
                                        <p:tgtEl>
                                          <p:spTgt spid="44"/>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1250"/>
                                        <p:tgtEl>
                                          <p:spTgt spid="43"/>
                                        </p:tgtEl>
                                      </p:cBhvr>
                                    </p:animEffect>
                                    <p:anim calcmode="lin" valueType="num">
                                      <p:cBhvr>
                                        <p:cTn id="26" dur="1250" fill="hold"/>
                                        <p:tgtEl>
                                          <p:spTgt spid="43"/>
                                        </p:tgtEl>
                                        <p:attrNameLst>
                                          <p:attrName>ppt_x</p:attrName>
                                        </p:attrNameLst>
                                      </p:cBhvr>
                                      <p:tavLst>
                                        <p:tav tm="0">
                                          <p:val>
                                            <p:strVal val="#ppt_x"/>
                                          </p:val>
                                        </p:tav>
                                        <p:tav tm="100000">
                                          <p:val>
                                            <p:strVal val="#ppt_x"/>
                                          </p:val>
                                        </p:tav>
                                      </p:tavLst>
                                    </p:anim>
                                    <p:anim calcmode="lin" valueType="num">
                                      <p:cBhvr>
                                        <p:cTn id="27" dur="125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C04670EC-CA60-4C5B-BA63-4CA82CA47A13}"/>
              </a:ext>
            </a:extLst>
          </p:cNvPr>
          <p:cNvGrpSpPr/>
          <p:nvPr/>
        </p:nvGrpSpPr>
        <p:grpSpPr>
          <a:xfrm>
            <a:off x="4529907" y="1808985"/>
            <a:ext cx="1120878" cy="3427760"/>
            <a:chOff x="5552256" y="1783925"/>
            <a:chExt cx="1267359" cy="3875715"/>
          </a:xfrm>
        </p:grpSpPr>
        <p:grpSp>
          <p:nvGrpSpPr>
            <p:cNvPr id="7" name="组合 6">
              <a:extLst>
                <a:ext uri="{FF2B5EF4-FFF2-40B4-BE49-F238E27FC236}">
                  <a16:creationId xmlns="" xmlns:a16="http://schemas.microsoft.com/office/drawing/2014/main" id="{6E949881-7D76-4588-A111-DCE90240F593}"/>
                </a:ext>
              </a:extLst>
            </p:cNvPr>
            <p:cNvGrpSpPr/>
            <p:nvPr/>
          </p:nvGrpSpPr>
          <p:grpSpPr>
            <a:xfrm>
              <a:off x="5552256" y="2835899"/>
              <a:ext cx="1267359" cy="2823741"/>
              <a:chOff x="1054589" y="1753630"/>
              <a:chExt cx="1185609" cy="754466"/>
            </a:xfrm>
          </p:grpSpPr>
          <p:sp>
            <p:nvSpPr>
              <p:cNvPr id="11" name="文本框 29">
                <a:extLst>
                  <a:ext uri="{FF2B5EF4-FFF2-40B4-BE49-F238E27FC236}">
                    <a16:creationId xmlns="" xmlns:a16="http://schemas.microsoft.com/office/drawing/2014/main" id="{A673D589-EA7F-4A1A-8485-819E21F1FD30}"/>
                  </a:ext>
                </a:extLst>
              </p:cNvPr>
              <p:cNvSpPr txBox="1">
                <a:spLocks noChangeArrowheads="1"/>
              </p:cNvSpPr>
              <p:nvPr/>
            </p:nvSpPr>
            <p:spPr bwMode="auto">
              <a:xfrm>
                <a:off x="1719316" y="1753630"/>
                <a:ext cx="520882" cy="68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309"/>
                <a:r>
                  <a:rPr lang="zh-CN" altLang="en-US" sz="2000" dirty="0">
                    <a:solidFill>
                      <a:srgbClr val="E7E6E6">
                        <a:lumMod val="10000"/>
                      </a:srgbClr>
                    </a:solidFill>
                    <a:latin typeface="微软雅黑" panose="020F0502020204030204"/>
                    <a:ea typeface="仓耳青禾体-谷力 W05"/>
                    <a:cs typeface="+mn-ea"/>
                    <a:sym typeface="+mn-lt"/>
                  </a:rPr>
                  <a:t>点击添加标题</a:t>
                </a:r>
              </a:p>
            </p:txBody>
          </p:sp>
          <p:sp>
            <p:nvSpPr>
              <p:cNvPr id="12" name="矩形 11">
                <a:extLst>
                  <a:ext uri="{FF2B5EF4-FFF2-40B4-BE49-F238E27FC236}">
                    <a16:creationId xmlns="" xmlns:a16="http://schemas.microsoft.com/office/drawing/2014/main" id="{527F7D67-1733-4FE7-8419-0CA3D511D97F}"/>
                  </a:ext>
                </a:extLst>
              </p:cNvPr>
              <p:cNvSpPr/>
              <p:nvPr/>
            </p:nvSpPr>
            <p:spPr>
              <a:xfrm>
                <a:off x="1054589" y="1753630"/>
                <a:ext cx="846432" cy="754466"/>
              </a:xfrm>
              <a:prstGeom prst="rect">
                <a:avLst/>
              </a:prstGeom>
            </p:spPr>
            <p:txBody>
              <a:bodyPr vert="eaVert" wrap="square">
                <a:spAutoFit/>
              </a:bodyPr>
              <a:lstStyle/>
              <a:p>
                <a:pPr defTabSz="914309">
                  <a:lnSpc>
                    <a:spcPct val="200000"/>
                  </a:lnSpc>
                </a:pPr>
                <a:r>
                  <a:rPr lang="zh-CN" altLang="en-US" sz="1000" dirty="0">
                    <a:solidFill>
                      <a:srgbClr val="E7E6E6">
                        <a:lumMod val="10000"/>
                      </a:srgbClr>
                    </a:solidFill>
                    <a:latin typeface="微软雅黑" panose="020F0502020204030204"/>
                    <a:ea typeface="仓耳青禾体-谷力 W05"/>
                    <a:cs typeface="+mn-ea"/>
                    <a:sym typeface="+mn-lt"/>
                  </a:rPr>
                  <a:t>点击添加文本信息点击添加文本信息点击添加文本信息点击添加文本信息</a:t>
                </a:r>
              </a:p>
            </p:txBody>
          </p:sp>
        </p:grpSp>
        <p:grpSp>
          <p:nvGrpSpPr>
            <p:cNvPr id="8" name="组合 7">
              <a:extLst>
                <a:ext uri="{FF2B5EF4-FFF2-40B4-BE49-F238E27FC236}">
                  <a16:creationId xmlns="" xmlns:a16="http://schemas.microsoft.com/office/drawing/2014/main" id="{D0FD0DB6-5BDF-459D-90D9-24F81168DF6D}"/>
                </a:ext>
              </a:extLst>
            </p:cNvPr>
            <p:cNvGrpSpPr/>
            <p:nvPr/>
          </p:nvGrpSpPr>
          <p:grpSpPr>
            <a:xfrm>
              <a:off x="5763493" y="1783925"/>
              <a:ext cx="843701" cy="843709"/>
              <a:chOff x="7401457" y="2860298"/>
              <a:chExt cx="1052248" cy="1052258"/>
            </a:xfrm>
          </p:grpSpPr>
          <p:sp>
            <p:nvSpPr>
              <p:cNvPr id="9" name="文本框 8">
                <a:extLst>
                  <a:ext uri="{FF2B5EF4-FFF2-40B4-BE49-F238E27FC236}">
                    <a16:creationId xmlns="" xmlns:a16="http://schemas.microsoft.com/office/drawing/2014/main" id="{149CC951-118F-4844-A9DB-BD095682FB5F}"/>
                  </a:ext>
                </a:extLst>
              </p:cNvPr>
              <p:cNvSpPr txBox="1"/>
              <p:nvPr/>
            </p:nvSpPr>
            <p:spPr>
              <a:xfrm>
                <a:off x="7542189" y="3000329"/>
                <a:ext cx="874996" cy="737656"/>
              </a:xfrm>
              <a:prstGeom prst="rect">
                <a:avLst/>
              </a:prstGeom>
              <a:noFill/>
            </p:spPr>
            <p:txBody>
              <a:bodyPr vert="horz" wrap="none" lIns="91372" tIns="45687" rIns="91372" bIns="45687" rtlCol="0">
                <a:spAutoFit/>
              </a:bodyPr>
              <a:lstStyle/>
              <a:p>
                <a:pPr algn="ctr" defTabSz="914309"/>
                <a:r>
                  <a:rPr lang="zh-CN" altLang="en-US" sz="2800" spc="600" dirty="0">
                    <a:solidFill>
                      <a:srgbClr val="E7E6E6">
                        <a:lumMod val="10000"/>
                      </a:srgbClr>
                    </a:solidFill>
                    <a:latin typeface="微软雅黑" panose="020F0502020204030204"/>
                    <a:ea typeface="仓耳青禾体-谷力 W05"/>
                    <a:cs typeface="+mn-ea"/>
                    <a:sym typeface="+mn-lt"/>
                  </a:rPr>
                  <a:t>壹</a:t>
                </a:r>
              </a:p>
            </p:txBody>
          </p:sp>
          <p:sp>
            <p:nvSpPr>
              <p:cNvPr id="10" name="椭圆 9">
                <a:extLst>
                  <a:ext uri="{FF2B5EF4-FFF2-40B4-BE49-F238E27FC236}">
                    <a16:creationId xmlns="" xmlns:a16="http://schemas.microsoft.com/office/drawing/2014/main" id="{7D2D1641-6C1D-46C4-A146-E2DE5B429A53}"/>
                  </a:ext>
                </a:extLst>
              </p:cNvPr>
              <p:cNvSpPr/>
              <p:nvPr/>
            </p:nvSpPr>
            <p:spPr>
              <a:xfrm>
                <a:off x="7401457" y="2860298"/>
                <a:ext cx="1052248" cy="1052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zh-CN" altLang="en-US" sz="900">
                  <a:solidFill>
                    <a:srgbClr val="E7E6E6">
                      <a:lumMod val="10000"/>
                    </a:srgbClr>
                  </a:solidFill>
                  <a:latin typeface="微软雅黑" panose="020F0502020204030204"/>
                  <a:ea typeface="仓耳青禾体-谷力 W05"/>
                  <a:cs typeface="+mn-ea"/>
                  <a:sym typeface="+mn-lt"/>
                </a:endParaRPr>
              </a:p>
            </p:txBody>
          </p:sp>
        </p:grpSp>
      </p:grpSp>
      <p:grpSp>
        <p:nvGrpSpPr>
          <p:cNvPr id="13" name="组合 12">
            <a:extLst>
              <a:ext uri="{FF2B5EF4-FFF2-40B4-BE49-F238E27FC236}">
                <a16:creationId xmlns="" xmlns:a16="http://schemas.microsoft.com/office/drawing/2014/main" id="{C04670EC-CA60-4C5B-BA63-4CA82CA47A13}"/>
              </a:ext>
            </a:extLst>
          </p:cNvPr>
          <p:cNvGrpSpPr/>
          <p:nvPr/>
        </p:nvGrpSpPr>
        <p:grpSpPr>
          <a:xfrm>
            <a:off x="6741868" y="1826729"/>
            <a:ext cx="1120878" cy="3427760"/>
            <a:chOff x="5552256" y="1783925"/>
            <a:chExt cx="1267359" cy="3875715"/>
          </a:xfrm>
        </p:grpSpPr>
        <p:grpSp>
          <p:nvGrpSpPr>
            <p:cNvPr id="14" name="组合 13">
              <a:extLst>
                <a:ext uri="{FF2B5EF4-FFF2-40B4-BE49-F238E27FC236}">
                  <a16:creationId xmlns="" xmlns:a16="http://schemas.microsoft.com/office/drawing/2014/main" id="{6E949881-7D76-4588-A111-DCE90240F593}"/>
                </a:ext>
              </a:extLst>
            </p:cNvPr>
            <p:cNvGrpSpPr/>
            <p:nvPr/>
          </p:nvGrpSpPr>
          <p:grpSpPr>
            <a:xfrm>
              <a:off x="5552256" y="2835899"/>
              <a:ext cx="1267359" cy="2823741"/>
              <a:chOff x="1054589" y="1753630"/>
              <a:chExt cx="1185609" cy="754466"/>
            </a:xfrm>
          </p:grpSpPr>
          <p:sp>
            <p:nvSpPr>
              <p:cNvPr id="18" name="文本框 17">
                <a:extLst>
                  <a:ext uri="{FF2B5EF4-FFF2-40B4-BE49-F238E27FC236}">
                    <a16:creationId xmlns="" xmlns:a16="http://schemas.microsoft.com/office/drawing/2014/main" id="{A673D589-EA7F-4A1A-8485-819E21F1FD30}"/>
                  </a:ext>
                </a:extLst>
              </p:cNvPr>
              <p:cNvSpPr txBox="1">
                <a:spLocks noChangeArrowheads="1"/>
              </p:cNvSpPr>
              <p:nvPr/>
            </p:nvSpPr>
            <p:spPr bwMode="auto">
              <a:xfrm>
                <a:off x="1719316" y="1753630"/>
                <a:ext cx="520882" cy="68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309"/>
                <a:r>
                  <a:rPr lang="zh-CN" altLang="en-US" sz="2000" dirty="0">
                    <a:solidFill>
                      <a:srgbClr val="E7E6E6">
                        <a:lumMod val="10000"/>
                      </a:srgbClr>
                    </a:solidFill>
                    <a:latin typeface="微软雅黑" panose="020F0502020204030204"/>
                    <a:ea typeface="仓耳青禾体-谷力 W05"/>
                    <a:cs typeface="+mn-ea"/>
                    <a:sym typeface="+mn-lt"/>
                  </a:rPr>
                  <a:t>点击添加标题</a:t>
                </a:r>
              </a:p>
            </p:txBody>
          </p:sp>
          <p:sp>
            <p:nvSpPr>
              <p:cNvPr id="19" name="矩形 18">
                <a:extLst>
                  <a:ext uri="{FF2B5EF4-FFF2-40B4-BE49-F238E27FC236}">
                    <a16:creationId xmlns="" xmlns:a16="http://schemas.microsoft.com/office/drawing/2014/main" id="{527F7D67-1733-4FE7-8419-0CA3D511D97F}"/>
                  </a:ext>
                </a:extLst>
              </p:cNvPr>
              <p:cNvSpPr/>
              <p:nvPr/>
            </p:nvSpPr>
            <p:spPr>
              <a:xfrm>
                <a:off x="1054589" y="1753630"/>
                <a:ext cx="846432" cy="754466"/>
              </a:xfrm>
              <a:prstGeom prst="rect">
                <a:avLst/>
              </a:prstGeom>
            </p:spPr>
            <p:txBody>
              <a:bodyPr vert="eaVert" wrap="square">
                <a:spAutoFit/>
              </a:bodyPr>
              <a:lstStyle/>
              <a:p>
                <a:pPr defTabSz="914309">
                  <a:lnSpc>
                    <a:spcPct val="200000"/>
                  </a:lnSpc>
                </a:pPr>
                <a:r>
                  <a:rPr lang="zh-CN" altLang="en-US" sz="1000" dirty="0">
                    <a:solidFill>
                      <a:srgbClr val="E7E6E6">
                        <a:lumMod val="10000"/>
                      </a:srgbClr>
                    </a:solidFill>
                    <a:latin typeface="微软雅黑" panose="020F0502020204030204"/>
                    <a:ea typeface="仓耳青禾体-谷力 W05"/>
                    <a:cs typeface="+mn-ea"/>
                    <a:sym typeface="+mn-lt"/>
                  </a:rPr>
                  <a:t>点击添加文本信息点击添加文本信息点击添加文本信息点击添加文本信息</a:t>
                </a:r>
              </a:p>
            </p:txBody>
          </p:sp>
        </p:grpSp>
        <p:grpSp>
          <p:nvGrpSpPr>
            <p:cNvPr id="15" name="组合 14">
              <a:extLst>
                <a:ext uri="{FF2B5EF4-FFF2-40B4-BE49-F238E27FC236}">
                  <a16:creationId xmlns="" xmlns:a16="http://schemas.microsoft.com/office/drawing/2014/main" id="{D0FD0DB6-5BDF-459D-90D9-24F81168DF6D}"/>
                </a:ext>
              </a:extLst>
            </p:cNvPr>
            <p:cNvGrpSpPr/>
            <p:nvPr/>
          </p:nvGrpSpPr>
          <p:grpSpPr>
            <a:xfrm>
              <a:off x="5763493" y="1783925"/>
              <a:ext cx="843701" cy="843709"/>
              <a:chOff x="7401457" y="2860298"/>
              <a:chExt cx="1052248" cy="1052258"/>
            </a:xfrm>
          </p:grpSpPr>
          <p:sp>
            <p:nvSpPr>
              <p:cNvPr id="16" name="文本框 15">
                <a:extLst>
                  <a:ext uri="{FF2B5EF4-FFF2-40B4-BE49-F238E27FC236}">
                    <a16:creationId xmlns="" xmlns:a16="http://schemas.microsoft.com/office/drawing/2014/main" id="{149CC951-118F-4844-A9DB-BD095682FB5F}"/>
                  </a:ext>
                </a:extLst>
              </p:cNvPr>
              <p:cNvSpPr txBox="1"/>
              <p:nvPr/>
            </p:nvSpPr>
            <p:spPr>
              <a:xfrm>
                <a:off x="7542189" y="3000329"/>
                <a:ext cx="874996" cy="737656"/>
              </a:xfrm>
              <a:prstGeom prst="rect">
                <a:avLst/>
              </a:prstGeom>
              <a:noFill/>
            </p:spPr>
            <p:txBody>
              <a:bodyPr vert="horz" wrap="none" lIns="91372" tIns="45687" rIns="91372" bIns="45687" rtlCol="0">
                <a:spAutoFit/>
              </a:bodyPr>
              <a:lstStyle/>
              <a:p>
                <a:pPr algn="ctr" defTabSz="914309"/>
                <a:r>
                  <a:rPr lang="zh-CN" altLang="en-US" sz="2800" spc="600" dirty="0">
                    <a:solidFill>
                      <a:srgbClr val="E7E6E6">
                        <a:lumMod val="10000"/>
                      </a:srgbClr>
                    </a:solidFill>
                    <a:latin typeface="微软雅黑" panose="020F0502020204030204"/>
                    <a:ea typeface="仓耳青禾体-谷力 W05"/>
                    <a:cs typeface="+mn-ea"/>
                    <a:sym typeface="+mn-lt"/>
                  </a:rPr>
                  <a:t>贰</a:t>
                </a:r>
              </a:p>
            </p:txBody>
          </p:sp>
          <p:sp>
            <p:nvSpPr>
              <p:cNvPr id="17" name="椭圆 16">
                <a:extLst>
                  <a:ext uri="{FF2B5EF4-FFF2-40B4-BE49-F238E27FC236}">
                    <a16:creationId xmlns="" xmlns:a16="http://schemas.microsoft.com/office/drawing/2014/main" id="{7D2D1641-6C1D-46C4-A146-E2DE5B429A53}"/>
                  </a:ext>
                </a:extLst>
              </p:cNvPr>
              <p:cNvSpPr/>
              <p:nvPr/>
            </p:nvSpPr>
            <p:spPr>
              <a:xfrm>
                <a:off x="7401457" y="2860298"/>
                <a:ext cx="1052248" cy="1052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zh-CN" altLang="en-US" sz="900">
                  <a:solidFill>
                    <a:srgbClr val="E7E6E6">
                      <a:lumMod val="10000"/>
                    </a:srgbClr>
                  </a:solidFill>
                  <a:latin typeface="微软雅黑" panose="020F0502020204030204"/>
                  <a:ea typeface="仓耳青禾体-谷力 W05"/>
                  <a:cs typeface="+mn-ea"/>
                  <a:sym typeface="+mn-lt"/>
                </a:endParaRPr>
              </a:p>
            </p:txBody>
          </p:sp>
        </p:grpSp>
      </p:grpSp>
      <p:grpSp>
        <p:nvGrpSpPr>
          <p:cNvPr id="20" name="组合 19">
            <a:extLst>
              <a:ext uri="{FF2B5EF4-FFF2-40B4-BE49-F238E27FC236}">
                <a16:creationId xmlns="" xmlns:a16="http://schemas.microsoft.com/office/drawing/2014/main" id="{C04670EC-CA60-4C5B-BA63-4CA82CA47A13}"/>
              </a:ext>
            </a:extLst>
          </p:cNvPr>
          <p:cNvGrpSpPr/>
          <p:nvPr/>
        </p:nvGrpSpPr>
        <p:grpSpPr>
          <a:xfrm>
            <a:off x="8953828" y="1808985"/>
            <a:ext cx="1120878" cy="3427760"/>
            <a:chOff x="5552256" y="1783925"/>
            <a:chExt cx="1267359" cy="3875715"/>
          </a:xfrm>
        </p:grpSpPr>
        <p:grpSp>
          <p:nvGrpSpPr>
            <p:cNvPr id="21" name="组合 20">
              <a:extLst>
                <a:ext uri="{FF2B5EF4-FFF2-40B4-BE49-F238E27FC236}">
                  <a16:creationId xmlns="" xmlns:a16="http://schemas.microsoft.com/office/drawing/2014/main" id="{6E949881-7D76-4588-A111-DCE90240F593}"/>
                </a:ext>
              </a:extLst>
            </p:cNvPr>
            <p:cNvGrpSpPr/>
            <p:nvPr/>
          </p:nvGrpSpPr>
          <p:grpSpPr>
            <a:xfrm>
              <a:off x="5552256" y="2835899"/>
              <a:ext cx="1267359" cy="2823741"/>
              <a:chOff x="1054589" y="1753630"/>
              <a:chExt cx="1185609" cy="754466"/>
            </a:xfrm>
          </p:grpSpPr>
          <p:sp>
            <p:nvSpPr>
              <p:cNvPr id="25" name="文本框 29">
                <a:extLst>
                  <a:ext uri="{FF2B5EF4-FFF2-40B4-BE49-F238E27FC236}">
                    <a16:creationId xmlns="" xmlns:a16="http://schemas.microsoft.com/office/drawing/2014/main" id="{A673D589-EA7F-4A1A-8485-819E21F1FD30}"/>
                  </a:ext>
                </a:extLst>
              </p:cNvPr>
              <p:cNvSpPr txBox="1">
                <a:spLocks noChangeArrowheads="1"/>
              </p:cNvSpPr>
              <p:nvPr/>
            </p:nvSpPr>
            <p:spPr bwMode="auto">
              <a:xfrm>
                <a:off x="1719316" y="1753630"/>
                <a:ext cx="520882" cy="68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309"/>
                <a:r>
                  <a:rPr lang="zh-CN" altLang="en-US" sz="2000" dirty="0">
                    <a:solidFill>
                      <a:srgbClr val="E7E6E6">
                        <a:lumMod val="10000"/>
                      </a:srgbClr>
                    </a:solidFill>
                    <a:latin typeface="微软雅黑" panose="020F0502020204030204"/>
                    <a:ea typeface="仓耳青禾体-谷力 W05"/>
                    <a:cs typeface="+mn-ea"/>
                    <a:sym typeface="+mn-lt"/>
                  </a:rPr>
                  <a:t>点击添加标题</a:t>
                </a:r>
              </a:p>
            </p:txBody>
          </p:sp>
          <p:sp>
            <p:nvSpPr>
              <p:cNvPr id="26" name="矩形 25">
                <a:extLst>
                  <a:ext uri="{FF2B5EF4-FFF2-40B4-BE49-F238E27FC236}">
                    <a16:creationId xmlns="" xmlns:a16="http://schemas.microsoft.com/office/drawing/2014/main" id="{527F7D67-1733-4FE7-8419-0CA3D511D97F}"/>
                  </a:ext>
                </a:extLst>
              </p:cNvPr>
              <p:cNvSpPr/>
              <p:nvPr/>
            </p:nvSpPr>
            <p:spPr>
              <a:xfrm>
                <a:off x="1054589" y="1753630"/>
                <a:ext cx="846432" cy="754466"/>
              </a:xfrm>
              <a:prstGeom prst="rect">
                <a:avLst/>
              </a:prstGeom>
            </p:spPr>
            <p:txBody>
              <a:bodyPr vert="eaVert" wrap="square">
                <a:spAutoFit/>
              </a:bodyPr>
              <a:lstStyle/>
              <a:p>
                <a:pPr defTabSz="914309">
                  <a:lnSpc>
                    <a:spcPct val="200000"/>
                  </a:lnSpc>
                </a:pPr>
                <a:r>
                  <a:rPr lang="zh-CN" altLang="en-US" sz="1000" dirty="0">
                    <a:solidFill>
                      <a:srgbClr val="E7E6E6">
                        <a:lumMod val="10000"/>
                      </a:srgbClr>
                    </a:solidFill>
                    <a:latin typeface="微软雅黑" panose="020F0502020204030204"/>
                    <a:ea typeface="仓耳青禾体-谷力 W05"/>
                    <a:cs typeface="+mn-ea"/>
                    <a:sym typeface="+mn-lt"/>
                  </a:rPr>
                  <a:t>点击添加文本信息点击添加文本信息点击添加文本信息点击添加文本信息</a:t>
                </a:r>
              </a:p>
            </p:txBody>
          </p:sp>
        </p:grpSp>
        <p:grpSp>
          <p:nvGrpSpPr>
            <p:cNvPr id="22" name="组合 21">
              <a:extLst>
                <a:ext uri="{FF2B5EF4-FFF2-40B4-BE49-F238E27FC236}">
                  <a16:creationId xmlns="" xmlns:a16="http://schemas.microsoft.com/office/drawing/2014/main" id="{D0FD0DB6-5BDF-459D-90D9-24F81168DF6D}"/>
                </a:ext>
              </a:extLst>
            </p:cNvPr>
            <p:cNvGrpSpPr/>
            <p:nvPr/>
          </p:nvGrpSpPr>
          <p:grpSpPr>
            <a:xfrm>
              <a:off x="5763492" y="1783925"/>
              <a:ext cx="843701" cy="843709"/>
              <a:chOff x="7401457" y="2860298"/>
              <a:chExt cx="1052248" cy="1052258"/>
            </a:xfrm>
          </p:grpSpPr>
          <p:sp>
            <p:nvSpPr>
              <p:cNvPr id="23" name="文本框 22">
                <a:extLst>
                  <a:ext uri="{FF2B5EF4-FFF2-40B4-BE49-F238E27FC236}">
                    <a16:creationId xmlns="" xmlns:a16="http://schemas.microsoft.com/office/drawing/2014/main" id="{149CC951-118F-4844-A9DB-BD095682FB5F}"/>
                  </a:ext>
                </a:extLst>
              </p:cNvPr>
              <p:cNvSpPr txBox="1"/>
              <p:nvPr/>
            </p:nvSpPr>
            <p:spPr>
              <a:xfrm>
                <a:off x="7542189" y="3000329"/>
                <a:ext cx="874996" cy="737656"/>
              </a:xfrm>
              <a:prstGeom prst="rect">
                <a:avLst/>
              </a:prstGeom>
              <a:noFill/>
            </p:spPr>
            <p:txBody>
              <a:bodyPr vert="horz" wrap="none" lIns="91372" tIns="45687" rIns="91372" bIns="45687" rtlCol="0">
                <a:spAutoFit/>
              </a:bodyPr>
              <a:lstStyle/>
              <a:p>
                <a:pPr algn="ctr" defTabSz="914309"/>
                <a:r>
                  <a:rPr lang="zh-CN" altLang="en-US" sz="2800" spc="600" dirty="0">
                    <a:solidFill>
                      <a:srgbClr val="E7E6E6">
                        <a:lumMod val="10000"/>
                      </a:srgbClr>
                    </a:solidFill>
                    <a:latin typeface="微软雅黑" panose="020F0502020204030204"/>
                    <a:ea typeface="仓耳青禾体-谷力 W05"/>
                    <a:cs typeface="+mn-ea"/>
                    <a:sym typeface="+mn-lt"/>
                  </a:rPr>
                  <a:t>叁</a:t>
                </a:r>
              </a:p>
            </p:txBody>
          </p:sp>
          <p:sp>
            <p:nvSpPr>
              <p:cNvPr id="24" name="椭圆 23">
                <a:extLst>
                  <a:ext uri="{FF2B5EF4-FFF2-40B4-BE49-F238E27FC236}">
                    <a16:creationId xmlns="" xmlns:a16="http://schemas.microsoft.com/office/drawing/2014/main" id="{7D2D1641-6C1D-46C4-A146-E2DE5B429A53}"/>
                  </a:ext>
                </a:extLst>
              </p:cNvPr>
              <p:cNvSpPr/>
              <p:nvPr/>
            </p:nvSpPr>
            <p:spPr>
              <a:xfrm>
                <a:off x="7401457" y="2860298"/>
                <a:ext cx="1052248" cy="1052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zh-CN" altLang="en-US" sz="900">
                  <a:solidFill>
                    <a:srgbClr val="E7E6E6">
                      <a:lumMod val="10000"/>
                    </a:srgbClr>
                  </a:solidFill>
                  <a:latin typeface="微软雅黑" panose="020F0502020204030204"/>
                  <a:ea typeface="仓耳青禾体-谷力 W05"/>
                  <a:cs typeface="+mn-ea"/>
                  <a:sym typeface="+mn-lt"/>
                </a:endParaRPr>
              </a:p>
            </p:txBody>
          </p:sp>
        </p:grpSp>
      </p:grpSp>
      <p:grpSp>
        <p:nvGrpSpPr>
          <p:cNvPr id="27" name="组合 26">
            <a:extLst>
              <a:ext uri="{FF2B5EF4-FFF2-40B4-BE49-F238E27FC236}">
                <a16:creationId xmlns="" xmlns:a16="http://schemas.microsoft.com/office/drawing/2014/main" id="{BC8A4170-A85E-4F0F-BE7E-D201158720A4}"/>
              </a:ext>
            </a:extLst>
          </p:cNvPr>
          <p:cNvGrpSpPr/>
          <p:nvPr/>
        </p:nvGrpSpPr>
        <p:grpSpPr>
          <a:xfrm>
            <a:off x="1920993" y="1562074"/>
            <a:ext cx="1307174" cy="3308781"/>
            <a:chOff x="1456267" y="1224131"/>
            <a:chExt cx="1824843" cy="4619132"/>
          </a:xfrm>
        </p:grpSpPr>
        <p:sp>
          <p:nvSpPr>
            <p:cNvPr id="28" name="矩形 27">
              <a:extLst>
                <a:ext uri="{FF2B5EF4-FFF2-40B4-BE49-F238E27FC236}">
                  <a16:creationId xmlns="" xmlns:a16="http://schemas.microsoft.com/office/drawing/2014/main" id="{B264E412-D283-4773-8C32-376EC23215CB}"/>
                </a:ext>
              </a:extLst>
            </p:cNvPr>
            <p:cNvSpPr/>
            <p:nvPr/>
          </p:nvSpPr>
          <p:spPr>
            <a:xfrm>
              <a:off x="1456267" y="1608667"/>
              <a:ext cx="1634066" cy="4234596"/>
            </a:xfrm>
            <a:prstGeom prst="rect">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zh-CN" altLang="en-US" sz="1100">
                <a:solidFill>
                  <a:prstClr val="white">
                    <a:lumMod val="50000"/>
                  </a:prstClr>
                </a:solidFill>
                <a:latin typeface="微软雅黑" panose="020F0502020204030204"/>
                <a:ea typeface="仓耳青禾体-谷力 W05"/>
                <a:cs typeface="+mn-ea"/>
                <a:sym typeface="+mn-lt"/>
              </a:endParaRPr>
            </a:p>
          </p:txBody>
        </p:sp>
        <p:sp>
          <p:nvSpPr>
            <p:cNvPr id="29" name="文本框 28">
              <a:extLst>
                <a:ext uri="{FF2B5EF4-FFF2-40B4-BE49-F238E27FC236}">
                  <a16:creationId xmlns="" xmlns:a16="http://schemas.microsoft.com/office/drawing/2014/main" id="{04C149ED-1E6B-455D-8DFE-BAFDB774877A}"/>
                </a:ext>
              </a:extLst>
            </p:cNvPr>
            <p:cNvSpPr txBox="1"/>
            <p:nvPr/>
          </p:nvSpPr>
          <p:spPr>
            <a:xfrm>
              <a:off x="1703370" y="2088346"/>
              <a:ext cx="1139860" cy="3478837"/>
            </a:xfrm>
            <a:prstGeom prst="rect">
              <a:avLst/>
            </a:prstGeom>
            <a:noFill/>
          </p:spPr>
          <p:txBody>
            <a:bodyPr vert="wordArtVertRtl" wrap="none" rtlCol="0" anchor="ctr">
              <a:spAutoFit/>
            </a:bodyPr>
            <a:lstStyle/>
            <a:p>
              <a:pPr algn="ctr" defTabSz="914309"/>
              <a:r>
                <a:rPr lang="zh-CN" altLang="en-US" sz="3200" dirty="0">
                  <a:solidFill>
                    <a:srgbClr val="E7E6E6">
                      <a:lumMod val="10000"/>
                    </a:srgbClr>
                  </a:solidFill>
                  <a:latin typeface="微软雅黑" panose="020F0502020204030204"/>
                  <a:ea typeface="仓耳青禾体-谷力 W05"/>
                  <a:cs typeface="+mn-ea"/>
                  <a:sym typeface="+mn-lt"/>
                </a:rPr>
                <a:t>添加标题</a:t>
              </a:r>
            </a:p>
          </p:txBody>
        </p:sp>
        <p:pic>
          <p:nvPicPr>
            <p:cNvPr id="30" name="图片 29">
              <a:extLst>
                <a:ext uri="{FF2B5EF4-FFF2-40B4-BE49-F238E27FC236}">
                  <a16:creationId xmlns="" xmlns:a16="http://schemas.microsoft.com/office/drawing/2014/main" id="{14FDF18A-C96E-45EC-B2D0-16B2244F21A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16412" y="1224131"/>
              <a:ext cx="1664698" cy="1112016"/>
            </a:xfrm>
            <a:prstGeom prst="ellipse">
              <a:avLst/>
            </a:prstGeom>
          </p:spPr>
        </p:pic>
      </p:grpSp>
    </p:spTree>
    <p:extLst>
      <p:ext uri="{BB962C8B-B14F-4D97-AF65-F5344CB8AC3E}">
        <p14:creationId xmlns:p14="http://schemas.microsoft.com/office/powerpoint/2010/main" val="14737632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C982F4A5-015C-496E-A6F7-E87A67E2EC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5206" y="3429794"/>
            <a:ext cx="3983449" cy="2649740"/>
          </a:xfrm>
          <a:prstGeom prst="rect">
            <a:avLst/>
          </a:prstGeom>
        </p:spPr>
      </p:pic>
      <p:pic>
        <p:nvPicPr>
          <p:cNvPr id="15" name="图片 14">
            <a:extLst>
              <a:ext uri="{FF2B5EF4-FFF2-40B4-BE49-F238E27FC236}">
                <a16:creationId xmlns="" xmlns:a16="http://schemas.microsoft.com/office/drawing/2014/main" id="{BC79A99D-6A04-4FB4-920E-77E1BEBB90B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85688" y="3110918"/>
            <a:ext cx="631352" cy="1897625"/>
          </a:xfrm>
          <a:prstGeom prst="rect">
            <a:avLst/>
          </a:prstGeom>
        </p:spPr>
      </p:pic>
      <p:sp>
        <p:nvSpPr>
          <p:cNvPr id="3" name="TextBox 5">
            <a:extLst>
              <a:ext uri="{FF2B5EF4-FFF2-40B4-BE49-F238E27FC236}">
                <a16:creationId xmlns="" xmlns:a16="http://schemas.microsoft.com/office/drawing/2014/main" id="{6757C227-1322-1096-D8B1-CF6796F22C79}"/>
              </a:ext>
            </a:extLst>
          </p:cNvPr>
          <p:cNvSpPr txBox="1"/>
          <p:nvPr/>
        </p:nvSpPr>
        <p:spPr>
          <a:xfrm>
            <a:off x="432723" y="6559701"/>
            <a:ext cx="431992" cy="123111"/>
          </a:xfrm>
          <a:prstGeom prst="rect">
            <a:avLst/>
          </a:prstGeom>
          <a:noFill/>
        </p:spPr>
        <p:txBody>
          <a:bodyPr wrap="square" rtlCol="0">
            <a:spAutoFit/>
          </a:bodyPr>
          <a:lstStyle/>
          <a:p>
            <a:pPr defTabSz="914309">
              <a:lnSpc>
                <a:spcPct val="200000"/>
              </a:lnSpc>
            </a:pPr>
            <a:r>
              <a:rPr lang="zh-CN" altLang="en-US" sz="100" dirty="0">
                <a:solidFill>
                  <a:prstClr val="white">
                    <a:lumMod val="95000"/>
                  </a:prstClr>
                </a:solidFill>
                <a:latin typeface="微软雅黑" panose="020F0502020204030204"/>
                <a:ea typeface="微软雅黑" panose="020B0503020204020204" pitchFamily="34" charset="-122"/>
              </a:rPr>
              <a:t>节日</a:t>
            </a:r>
            <a:r>
              <a:rPr lang="en-US" altLang="zh-CN" sz="100" dirty="0">
                <a:solidFill>
                  <a:prstClr val="white">
                    <a:lumMod val="95000"/>
                  </a:prstClr>
                </a:solidFill>
                <a:latin typeface="微软雅黑" panose="020F0502020204030204"/>
                <a:ea typeface="微软雅黑" panose="020B0503020204020204" pitchFamily="34" charset="-122"/>
              </a:rPr>
              <a:t>PPT</a:t>
            </a:r>
            <a:r>
              <a:rPr lang="zh-CN" altLang="en-US" sz="100" dirty="0">
                <a:solidFill>
                  <a:prstClr val="white">
                    <a:lumMod val="95000"/>
                  </a:prstClr>
                </a:solidFill>
                <a:latin typeface="微软雅黑" panose="020F0502020204030204"/>
                <a:ea typeface="微软雅黑" panose="020B0503020204020204" pitchFamily="34" charset="-122"/>
              </a:rPr>
              <a:t>模板 </a:t>
            </a:r>
            <a:r>
              <a:rPr lang="en-US" altLang="zh-CN" sz="100" dirty="0">
                <a:solidFill>
                  <a:prstClr val="white">
                    <a:lumMod val="95000"/>
                  </a:prstClr>
                </a:solidFill>
                <a:latin typeface="微软雅黑" panose="020F0502020204030204"/>
                <a:ea typeface="微软雅黑" panose="020B0503020204020204" pitchFamily="34" charset="-122"/>
              </a:rPr>
              <a:t>http://</a:t>
            </a:r>
            <a:r>
              <a:rPr lang="en-US" altLang="zh-CN" sz="100" dirty="0" smtClean="0">
                <a:solidFill>
                  <a:prstClr val="white">
                    <a:lumMod val="95000"/>
                  </a:prstClr>
                </a:solidFill>
                <a:latin typeface="微软雅黑" panose="020F0502020204030204"/>
                <a:ea typeface="微软雅黑" panose="020B0503020204020204" pitchFamily="34" charset="-122"/>
              </a:rPr>
              <a:t>www.ypppt.com/jieri</a:t>
            </a:r>
            <a:r>
              <a:rPr lang="en-US" altLang="zh-CN" sz="100" dirty="0">
                <a:solidFill>
                  <a:prstClr val="white">
                    <a:lumMod val="95000"/>
                  </a:prstClr>
                </a:solidFill>
                <a:latin typeface="微软雅黑" panose="020F0502020204030204"/>
                <a:ea typeface="微软雅黑" panose="020B0503020204020204" pitchFamily="34" charset="-122"/>
              </a:rPr>
              <a:t>/</a:t>
            </a:r>
          </a:p>
        </p:txBody>
      </p:sp>
    </p:spTree>
    <p:extLst>
      <p:ext uri="{BB962C8B-B14F-4D97-AF65-F5344CB8AC3E}">
        <p14:creationId xmlns:p14="http://schemas.microsoft.com/office/powerpoint/2010/main" val="39616609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5" name="组合 14"/>
          <p:cNvGrpSpPr/>
          <p:nvPr/>
        </p:nvGrpSpPr>
        <p:grpSpPr>
          <a:xfrm>
            <a:off x="5612034" y="-7013"/>
            <a:ext cx="976503" cy="1459675"/>
            <a:chOff x="5612763" y="1687"/>
            <a:chExt cx="976634" cy="1459667"/>
          </a:xfrm>
        </p:grpSpPr>
        <p:sp>
          <p:nvSpPr>
            <p:cNvPr id="16" name="任意多边形 15"/>
            <p:cNvSpPr/>
            <p:nvPr/>
          </p:nvSpPr>
          <p:spPr>
            <a:xfrm>
              <a:off x="5612763" y="1687"/>
              <a:ext cx="976634" cy="1459666"/>
            </a:xfrm>
            <a:custGeom>
              <a:avLst/>
              <a:gdLst>
                <a:gd name="connsiteX0" fmla="*/ 0 w 976634"/>
                <a:gd name="connsiteY0" fmla="*/ 0 h 1459666"/>
                <a:gd name="connsiteX1" fmla="*/ 976634 w 976634"/>
                <a:gd name="connsiteY1" fmla="*/ 0 h 1459666"/>
                <a:gd name="connsiteX2" fmla="*/ 976634 w 976634"/>
                <a:gd name="connsiteY2" fmla="*/ 983543 h 1459666"/>
                <a:gd name="connsiteX3" fmla="*/ 488317 w 976634"/>
                <a:gd name="connsiteY3" fmla="*/ 1459666 h 1459666"/>
                <a:gd name="connsiteX4" fmla="*/ 0 w 976634"/>
                <a:gd name="connsiteY4" fmla="*/ 983543 h 145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634" h="1459666">
                  <a:moveTo>
                    <a:pt x="0" y="0"/>
                  </a:moveTo>
                  <a:lnTo>
                    <a:pt x="976634" y="0"/>
                  </a:lnTo>
                  <a:lnTo>
                    <a:pt x="976634" y="983543"/>
                  </a:lnTo>
                  <a:cubicBezTo>
                    <a:pt x="976634" y="1246472"/>
                    <a:pt x="758022" y="1459666"/>
                    <a:pt x="488317" y="1459666"/>
                  </a:cubicBezTo>
                  <a:cubicBezTo>
                    <a:pt x="218613" y="1459666"/>
                    <a:pt x="0" y="1246472"/>
                    <a:pt x="0" y="983543"/>
                  </a:cubicBezTo>
                  <a:close/>
                </a:path>
              </a:pathLst>
            </a:custGeom>
            <a:solidFill>
              <a:srgbClr val="E7E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sz="1800">
                <a:solidFill>
                  <a:srgbClr val="E7E6E6">
                    <a:lumMod val="25000"/>
                  </a:srgbClr>
                </a:solidFill>
                <a:latin typeface="微软雅黑" panose="020F0502020204030204"/>
                <a:ea typeface="仓耳青禾体-谷力 W05"/>
                <a:cs typeface="+mn-ea"/>
                <a:sym typeface="+mn-lt"/>
              </a:endParaRPr>
            </a:p>
          </p:txBody>
        </p:sp>
        <p:sp>
          <p:nvSpPr>
            <p:cNvPr id="17" name="文本框 16"/>
            <p:cNvSpPr txBox="1"/>
            <p:nvPr/>
          </p:nvSpPr>
          <p:spPr>
            <a:xfrm>
              <a:off x="5703106" y="1688"/>
              <a:ext cx="800326" cy="1459666"/>
            </a:xfrm>
            <a:prstGeom prst="rect">
              <a:avLst/>
            </a:prstGeom>
            <a:noFill/>
          </p:spPr>
          <p:txBody>
            <a:bodyPr vert="eaVert" wrap="square" rtlCol="0">
              <a:spAutoFit/>
            </a:bodyPr>
            <a:lstStyle/>
            <a:p>
              <a:pPr algn="ctr" defTabSz="914309">
                <a:defRPr/>
              </a:pPr>
              <a:r>
                <a:rPr lang="zh-CN" altLang="en-US" sz="4000" b="1" spc="600" dirty="0">
                  <a:solidFill>
                    <a:srgbClr val="E7E6E6">
                      <a:lumMod val="25000"/>
                    </a:srgbClr>
                  </a:solidFill>
                  <a:latin typeface="微软雅黑" panose="020F0502020204030204"/>
                  <a:ea typeface="仓耳青禾体-谷力 W05"/>
                  <a:cs typeface="+mn-ea"/>
                  <a:sym typeface="+mn-lt"/>
                </a:rPr>
                <a:t>目录</a:t>
              </a:r>
            </a:p>
          </p:txBody>
        </p:sp>
      </p:grpSp>
      <p:grpSp>
        <p:nvGrpSpPr>
          <p:cNvPr id="18" name="组合 17"/>
          <p:cNvGrpSpPr/>
          <p:nvPr/>
        </p:nvGrpSpPr>
        <p:grpSpPr>
          <a:xfrm>
            <a:off x="1814991" y="2557842"/>
            <a:ext cx="8736692" cy="2783478"/>
            <a:chOff x="1259602" y="2821730"/>
            <a:chExt cx="8737830" cy="2783840"/>
          </a:xfrm>
        </p:grpSpPr>
        <p:grpSp>
          <p:nvGrpSpPr>
            <p:cNvPr id="19" name="组合 18"/>
            <p:cNvGrpSpPr/>
            <p:nvPr/>
          </p:nvGrpSpPr>
          <p:grpSpPr>
            <a:xfrm>
              <a:off x="1259602" y="2821730"/>
              <a:ext cx="1169631" cy="2783840"/>
              <a:chOff x="1284287" y="2672080"/>
              <a:chExt cx="1169631" cy="2783840"/>
            </a:xfrm>
          </p:grpSpPr>
          <p:sp>
            <p:nvSpPr>
              <p:cNvPr id="29" name="文本框 28"/>
              <p:cNvSpPr txBox="1"/>
              <p:nvPr/>
            </p:nvSpPr>
            <p:spPr>
              <a:xfrm>
                <a:off x="1284287" y="2672080"/>
                <a:ext cx="615633" cy="1920240"/>
              </a:xfrm>
              <a:prstGeom prst="rect">
                <a:avLst/>
              </a:prstGeom>
              <a:noFill/>
            </p:spPr>
            <p:txBody>
              <a:bodyPr vert="eaVert" wrap="square" rtlCol="0">
                <a:spAutoFit/>
              </a:bodyPr>
              <a:lstStyle/>
              <a:p>
                <a:pPr defTabSz="914309">
                  <a:defRPr/>
                </a:pPr>
                <a:r>
                  <a:rPr lang="zh-CN" altLang="en-US" sz="2800" b="1" spc="600" dirty="0">
                    <a:solidFill>
                      <a:srgbClr val="E7E6E6">
                        <a:lumMod val="25000"/>
                      </a:srgbClr>
                    </a:solidFill>
                    <a:latin typeface="微软雅黑" panose="020F0502020204030204"/>
                    <a:ea typeface="仓耳青禾体-谷力 W05"/>
                    <a:cs typeface="+mn-ea"/>
                    <a:sym typeface="+mn-lt"/>
                  </a:rPr>
                  <a:t>第一章</a:t>
                </a:r>
              </a:p>
            </p:txBody>
          </p:sp>
          <p:sp>
            <p:nvSpPr>
              <p:cNvPr id="30" name="文本框 29"/>
              <p:cNvSpPr txBox="1"/>
              <p:nvPr/>
            </p:nvSpPr>
            <p:spPr>
              <a:xfrm>
                <a:off x="1884457" y="2672080"/>
                <a:ext cx="569461" cy="2783840"/>
              </a:xfrm>
              <a:prstGeom prst="rect">
                <a:avLst/>
              </a:prstGeom>
              <a:noFill/>
            </p:spPr>
            <p:txBody>
              <a:bodyPr vert="eaVert" wrap="square" rtlCol="0">
                <a:spAutoFit/>
              </a:bodyPr>
              <a:lstStyle/>
              <a:p>
                <a:pPr defTabSz="914309">
                  <a:lnSpc>
                    <a:spcPts val="3000"/>
                  </a:lnSpc>
                  <a:defRPr/>
                </a:pPr>
                <a:r>
                  <a:rPr lang="zh-CN" altLang="en-US" sz="2400" dirty="0">
                    <a:solidFill>
                      <a:srgbClr val="E7E6E6">
                        <a:lumMod val="25000"/>
                      </a:srgbClr>
                    </a:solidFill>
                    <a:latin typeface="微软雅黑" panose="020F0502020204030204"/>
                    <a:ea typeface="仓耳青禾体-谷力 W05"/>
                    <a:cs typeface="+mn-ea"/>
                    <a:sym typeface="+mn-lt"/>
                  </a:rPr>
                  <a:t>雪入春分省见稀，</a:t>
                </a:r>
                <a:endParaRPr lang="zh-CN" altLang="en-US" sz="2400" b="1" spc="600" dirty="0">
                  <a:solidFill>
                    <a:srgbClr val="E7E6E6">
                      <a:lumMod val="25000"/>
                    </a:srgbClr>
                  </a:solidFill>
                  <a:latin typeface="微软雅黑" panose="020F0502020204030204"/>
                  <a:ea typeface="仓耳青禾体-谷力 W05"/>
                  <a:cs typeface="+mn-ea"/>
                  <a:sym typeface="+mn-lt"/>
                </a:endParaRPr>
              </a:p>
            </p:txBody>
          </p:sp>
        </p:grpSp>
        <p:grpSp>
          <p:nvGrpSpPr>
            <p:cNvPr id="20" name="组合 19"/>
            <p:cNvGrpSpPr/>
            <p:nvPr/>
          </p:nvGrpSpPr>
          <p:grpSpPr>
            <a:xfrm>
              <a:off x="3504157" y="2821730"/>
              <a:ext cx="1169631" cy="2783840"/>
              <a:chOff x="1284287" y="2672080"/>
              <a:chExt cx="1169631" cy="2783840"/>
            </a:xfrm>
          </p:grpSpPr>
          <p:sp>
            <p:nvSpPr>
              <p:cNvPr id="27" name="文本框 26"/>
              <p:cNvSpPr txBox="1"/>
              <p:nvPr/>
            </p:nvSpPr>
            <p:spPr>
              <a:xfrm>
                <a:off x="1284287" y="2672080"/>
                <a:ext cx="615633" cy="1920240"/>
              </a:xfrm>
              <a:prstGeom prst="rect">
                <a:avLst/>
              </a:prstGeom>
              <a:noFill/>
            </p:spPr>
            <p:txBody>
              <a:bodyPr vert="eaVert" wrap="square" rtlCol="0">
                <a:spAutoFit/>
              </a:bodyPr>
              <a:lstStyle/>
              <a:p>
                <a:pPr defTabSz="914309">
                  <a:defRPr/>
                </a:pPr>
                <a:r>
                  <a:rPr lang="zh-CN" altLang="en-US" sz="2800" b="1" spc="600" dirty="0">
                    <a:solidFill>
                      <a:srgbClr val="E7E6E6">
                        <a:lumMod val="25000"/>
                      </a:srgbClr>
                    </a:solidFill>
                    <a:latin typeface="微软雅黑" panose="020F0502020204030204"/>
                    <a:ea typeface="仓耳青禾体-谷力 W05"/>
                    <a:cs typeface="+mn-ea"/>
                    <a:sym typeface="+mn-lt"/>
                  </a:rPr>
                  <a:t>第二章</a:t>
                </a:r>
              </a:p>
            </p:txBody>
          </p:sp>
          <p:sp>
            <p:nvSpPr>
              <p:cNvPr id="28" name="文本框 27"/>
              <p:cNvSpPr txBox="1"/>
              <p:nvPr/>
            </p:nvSpPr>
            <p:spPr>
              <a:xfrm>
                <a:off x="1899848" y="2672080"/>
                <a:ext cx="554070" cy="2783840"/>
              </a:xfrm>
              <a:prstGeom prst="rect">
                <a:avLst/>
              </a:prstGeom>
              <a:noFill/>
            </p:spPr>
            <p:txBody>
              <a:bodyPr vert="eaVert" wrap="square" rtlCol="0">
                <a:spAutoFit/>
              </a:bodyPr>
              <a:lstStyle/>
              <a:p>
                <a:pPr defTabSz="914309">
                  <a:defRPr/>
                </a:pPr>
                <a:r>
                  <a:rPr lang="zh-CN" altLang="en-US" sz="2400" dirty="0">
                    <a:solidFill>
                      <a:srgbClr val="E7E6E6">
                        <a:lumMod val="25000"/>
                      </a:srgbClr>
                    </a:solidFill>
                    <a:latin typeface="微软雅黑" panose="020F0502020204030204"/>
                    <a:ea typeface="仓耳青禾体-谷力 W05"/>
                    <a:cs typeface="+mn-ea"/>
                    <a:sym typeface="+mn-lt"/>
                  </a:rPr>
                  <a:t>半开桃李不胜威。</a:t>
                </a:r>
              </a:p>
            </p:txBody>
          </p:sp>
        </p:grpSp>
        <p:grpSp>
          <p:nvGrpSpPr>
            <p:cNvPr id="21" name="组合 20"/>
            <p:cNvGrpSpPr/>
            <p:nvPr/>
          </p:nvGrpSpPr>
          <p:grpSpPr>
            <a:xfrm>
              <a:off x="6134927" y="2821730"/>
              <a:ext cx="1169631" cy="2783840"/>
              <a:chOff x="1284287" y="2672080"/>
              <a:chExt cx="1169631" cy="2783840"/>
            </a:xfrm>
          </p:grpSpPr>
          <p:sp>
            <p:nvSpPr>
              <p:cNvPr id="25" name="文本框 24"/>
              <p:cNvSpPr txBox="1"/>
              <p:nvPr/>
            </p:nvSpPr>
            <p:spPr>
              <a:xfrm>
                <a:off x="1284287" y="2672080"/>
                <a:ext cx="615633" cy="1920240"/>
              </a:xfrm>
              <a:prstGeom prst="rect">
                <a:avLst/>
              </a:prstGeom>
              <a:noFill/>
            </p:spPr>
            <p:txBody>
              <a:bodyPr vert="eaVert" wrap="square" rtlCol="0">
                <a:spAutoFit/>
              </a:bodyPr>
              <a:lstStyle/>
              <a:p>
                <a:pPr defTabSz="914309">
                  <a:defRPr/>
                </a:pPr>
                <a:r>
                  <a:rPr lang="zh-CN" altLang="en-US" sz="2800" b="1" spc="600" dirty="0">
                    <a:solidFill>
                      <a:srgbClr val="E7E6E6">
                        <a:lumMod val="25000"/>
                      </a:srgbClr>
                    </a:solidFill>
                    <a:latin typeface="微软雅黑" panose="020F0502020204030204"/>
                    <a:ea typeface="仓耳青禾体-谷力 W05"/>
                    <a:cs typeface="+mn-ea"/>
                    <a:sym typeface="+mn-lt"/>
                  </a:rPr>
                  <a:t>第三章</a:t>
                </a:r>
              </a:p>
            </p:txBody>
          </p:sp>
          <p:sp>
            <p:nvSpPr>
              <p:cNvPr id="26" name="文本框 25"/>
              <p:cNvSpPr txBox="1"/>
              <p:nvPr/>
            </p:nvSpPr>
            <p:spPr>
              <a:xfrm>
                <a:off x="1899848" y="2672080"/>
                <a:ext cx="554070" cy="2783840"/>
              </a:xfrm>
              <a:prstGeom prst="rect">
                <a:avLst/>
              </a:prstGeom>
              <a:noFill/>
            </p:spPr>
            <p:txBody>
              <a:bodyPr vert="eaVert" wrap="square" rtlCol="0">
                <a:spAutoFit/>
              </a:bodyPr>
              <a:lstStyle/>
              <a:p>
                <a:pPr defTabSz="914309">
                  <a:defRPr/>
                </a:pPr>
                <a:r>
                  <a:rPr lang="zh-CN" altLang="en-US" sz="2400" dirty="0">
                    <a:solidFill>
                      <a:srgbClr val="E7E6E6">
                        <a:lumMod val="25000"/>
                      </a:srgbClr>
                    </a:solidFill>
                    <a:latin typeface="微软雅黑" panose="020F0502020204030204"/>
                    <a:ea typeface="仓耳青禾体-谷力 W05"/>
                    <a:cs typeface="+mn-ea"/>
                    <a:sym typeface="+mn-lt"/>
                  </a:rPr>
                  <a:t>应惭落地梅花识，</a:t>
                </a:r>
              </a:p>
            </p:txBody>
          </p:sp>
        </p:grpSp>
        <p:grpSp>
          <p:nvGrpSpPr>
            <p:cNvPr id="22" name="组合 21"/>
            <p:cNvGrpSpPr/>
            <p:nvPr/>
          </p:nvGrpSpPr>
          <p:grpSpPr>
            <a:xfrm>
              <a:off x="8838932" y="2821730"/>
              <a:ext cx="1158500" cy="2783840"/>
              <a:chOff x="1284287" y="2672080"/>
              <a:chExt cx="1158500" cy="2783840"/>
            </a:xfrm>
          </p:grpSpPr>
          <p:sp>
            <p:nvSpPr>
              <p:cNvPr id="23" name="文本框 22"/>
              <p:cNvSpPr txBox="1"/>
              <p:nvPr/>
            </p:nvSpPr>
            <p:spPr>
              <a:xfrm>
                <a:off x="1284287" y="2672080"/>
                <a:ext cx="615633" cy="1920240"/>
              </a:xfrm>
              <a:prstGeom prst="rect">
                <a:avLst/>
              </a:prstGeom>
              <a:noFill/>
            </p:spPr>
            <p:txBody>
              <a:bodyPr vert="eaVert" wrap="square" rtlCol="0">
                <a:spAutoFit/>
              </a:bodyPr>
              <a:lstStyle/>
              <a:p>
                <a:pPr defTabSz="914309">
                  <a:defRPr/>
                </a:pPr>
                <a:r>
                  <a:rPr lang="zh-CN" altLang="en-US" sz="2800" b="1" spc="600" dirty="0">
                    <a:solidFill>
                      <a:srgbClr val="E7E6E6">
                        <a:lumMod val="25000"/>
                      </a:srgbClr>
                    </a:solidFill>
                    <a:latin typeface="微软雅黑" panose="020F0502020204030204"/>
                    <a:ea typeface="仓耳青禾体-谷力 W05"/>
                    <a:cs typeface="+mn-ea"/>
                    <a:sym typeface="+mn-lt"/>
                  </a:rPr>
                  <a:t>第四章</a:t>
                </a:r>
              </a:p>
            </p:txBody>
          </p:sp>
          <p:sp>
            <p:nvSpPr>
              <p:cNvPr id="24" name="文本框 23"/>
              <p:cNvSpPr txBox="1"/>
              <p:nvPr/>
            </p:nvSpPr>
            <p:spPr>
              <a:xfrm>
                <a:off x="1888717" y="2672080"/>
                <a:ext cx="554070" cy="2783840"/>
              </a:xfrm>
              <a:prstGeom prst="rect">
                <a:avLst/>
              </a:prstGeom>
              <a:noFill/>
            </p:spPr>
            <p:txBody>
              <a:bodyPr vert="eaVert" wrap="square" rtlCol="0">
                <a:spAutoFit/>
              </a:bodyPr>
              <a:lstStyle/>
              <a:p>
                <a:pPr defTabSz="914309">
                  <a:defRPr/>
                </a:pPr>
                <a:r>
                  <a:rPr lang="zh-CN" altLang="en-US" sz="2400" dirty="0">
                    <a:solidFill>
                      <a:srgbClr val="E7E6E6">
                        <a:lumMod val="25000"/>
                      </a:srgbClr>
                    </a:solidFill>
                    <a:latin typeface="微软雅黑" panose="020F0502020204030204"/>
                    <a:ea typeface="仓耳青禾体-谷力 W05"/>
                    <a:cs typeface="+mn-ea"/>
                    <a:sym typeface="+mn-lt"/>
                  </a:rPr>
                  <a:t>却作漫天柳絮飞。</a:t>
                </a:r>
              </a:p>
            </p:txBody>
          </p:sp>
        </p:grpSp>
      </p:grpSp>
      <p:sp>
        <p:nvSpPr>
          <p:cNvPr id="2" name="文本框 1"/>
          <p:cNvSpPr txBox="1"/>
          <p:nvPr/>
        </p:nvSpPr>
        <p:spPr>
          <a:xfrm>
            <a:off x="1486694" y="549474"/>
            <a:ext cx="1497776" cy="200055"/>
          </a:xfrm>
          <a:prstGeom prst="rect">
            <a:avLst/>
          </a:prstGeom>
          <a:noFill/>
        </p:spPr>
        <p:txBody>
          <a:bodyPr wrap="square" rtlCol="0">
            <a:spAutoFit/>
          </a:bodyPr>
          <a:lstStyle/>
          <a:p>
            <a:r>
              <a:rPr lang="en-US" altLang="zh-CN" sz="700" dirty="0">
                <a:solidFill>
                  <a:srgbClr val="F4F3F1"/>
                </a:solidFill>
              </a:rPr>
              <a:t>https://www.ypppt.com/</a:t>
            </a:r>
            <a:endParaRPr lang="zh-CN" altLang="en-US" sz="700" dirty="0">
              <a:solidFill>
                <a:srgbClr val="F4F3F1"/>
              </a:solidFill>
            </a:endParaRPr>
          </a:p>
        </p:txBody>
      </p:sp>
    </p:spTree>
    <p:extLst>
      <p:ext uri="{BB962C8B-B14F-4D97-AF65-F5344CB8AC3E}">
        <p14:creationId xmlns:p14="http://schemas.microsoft.com/office/powerpoint/2010/main" val="38378558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250"/>
                                        <p:tgtEl>
                                          <p:spTgt spid="18"/>
                                        </p:tgtEl>
                                      </p:cBhvr>
                                    </p:animEffect>
                                    <p:anim calcmode="lin" valueType="num">
                                      <p:cBhvr>
                                        <p:cTn id="8" dur="1250" fill="hold"/>
                                        <p:tgtEl>
                                          <p:spTgt spid="18"/>
                                        </p:tgtEl>
                                        <p:attrNameLst>
                                          <p:attrName>ppt_x</p:attrName>
                                        </p:attrNameLst>
                                      </p:cBhvr>
                                      <p:tavLst>
                                        <p:tav tm="0">
                                          <p:val>
                                            <p:strVal val="#ppt_x"/>
                                          </p:val>
                                        </p:tav>
                                        <p:tav tm="100000">
                                          <p:val>
                                            <p:strVal val="#ppt_x"/>
                                          </p:val>
                                        </p:tav>
                                      </p:tavLst>
                                    </p:anim>
                                    <p:anim calcmode="lin" valueType="num">
                                      <p:cBhvr>
                                        <p:cTn id="9" dur="1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50722"/>
            <a:ext cx="12190412" cy="6571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7" tIns="0" rIns="179977" bIns="0" anchor="ctr"/>
          <a:lstStyle/>
          <a:p>
            <a:pPr algn="ctr" defTabSz="914309">
              <a:defRPr/>
            </a:pPr>
            <a:r>
              <a:rPr lang="en-US" altLang="zh-CN"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3049"/>
            <a:ext cx="12190412" cy="775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309">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494" y="3921752"/>
            <a:ext cx="6905510" cy="1692551"/>
          </a:xfrm>
          <a:prstGeom prst="rect">
            <a:avLst/>
          </a:prstGeom>
          <a:noFill/>
          <a:ln w="25400" cap="flat" cmpd="sng" algn="ctr">
            <a:noFill/>
            <a:prstDash val="solid"/>
          </a:ln>
          <a:effectLst/>
        </p:spPr>
        <p:txBody>
          <a:bodyPr rtlCol="0" anchor="ctr"/>
          <a:lstStyle/>
          <a:p>
            <a:pPr defTabSz="914309">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309">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309">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309">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309">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5157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3" name="组合 32"/>
          <p:cNvGrpSpPr/>
          <p:nvPr/>
        </p:nvGrpSpPr>
        <p:grpSpPr>
          <a:xfrm>
            <a:off x="2423570" y="3051"/>
            <a:ext cx="7807669" cy="4398223"/>
            <a:chOff x="2383980" y="-37619"/>
            <a:chExt cx="7808686" cy="4398796"/>
          </a:xfrm>
        </p:grpSpPr>
        <p:grpSp>
          <p:nvGrpSpPr>
            <p:cNvPr id="34" name="组合 33"/>
            <p:cNvGrpSpPr/>
            <p:nvPr/>
          </p:nvGrpSpPr>
          <p:grpSpPr>
            <a:xfrm>
              <a:off x="5531584" y="-37619"/>
              <a:ext cx="1049020" cy="2276475"/>
              <a:chOff x="4419064" y="2026548"/>
              <a:chExt cx="1049020" cy="2276475"/>
            </a:xfrm>
          </p:grpSpPr>
          <p:sp>
            <p:nvSpPr>
              <p:cNvPr id="37" name="任意多边形 36"/>
              <p:cNvSpPr/>
              <p:nvPr/>
            </p:nvSpPr>
            <p:spPr>
              <a:xfrm>
                <a:off x="4419064" y="2534548"/>
                <a:ext cx="1049020" cy="1768475"/>
              </a:xfrm>
              <a:custGeom>
                <a:avLst/>
                <a:gdLst>
                  <a:gd name="connsiteX0" fmla="*/ 0 w 976634"/>
                  <a:gd name="connsiteY0" fmla="*/ 0 h 1459666"/>
                  <a:gd name="connsiteX1" fmla="*/ 976634 w 976634"/>
                  <a:gd name="connsiteY1" fmla="*/ 0 h 1459666"/>
                  <a:gd name="connsiteX2" fmla="*/ 976634 w 976634"/>
                  <a:gd name="connsiteY2" fmla="*/ 983543 h 1459666"/>
                  <a:gd name="connsiteX3" fmla="*/ 488317 w 976634"/>
                  <a:gd name="connsiteY3" fmla="*/ 1459666 h 1459666"/>
                  <a:gd name="connsiteX4" fmla="*/ 0 w 976634"/>
                  <a:gd name="connsiteY4" fmla="*/ 983543 h 145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634" h="1459666">
                    <a:moveTo>
                      <a:pt x="0" y="0"/>
                    </a:moveTo>
                    <a:lnTo>
                      <a:pt x="976634" y="0"/>
                    </a:lnTo>
                    <a:lnTo>
                      <a:pt x="976634" y="983543"/>
                    </a:lnTo>
                    <a:cubicBezTo>
                      <a:pt x="976634" y="1246472"/>
                      <a:pt x="758022" y="1459666"/>
                      <a:pt x="488317" y="1459666"/>
                    </a:cubicBezTo>
                    <a:cubicBezTo>
                      <a:pt x="218613" y="1459666"/>
                      <a:pt x="0" y="1246472"/>
                      <a:pt x="0" y="983543"/>
                    </a:cubicBezTo>
                    <a:close/>
                  </a:path>
                </a:pathLst>
              </a:custGeom>
              <a:solidFill>
                <a:srgbClr val="E7E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sz="1800">
                  <a:solidFill>
                    <a:srgbClr val="FFFFFF"/>
                  </a:solidFill>
                  <a:latin typeface="微软雅黑" panose="020F0502020204030204"/>
                  <a:ea typeface="仓耳青禾体-谷力 W05"/>
                  <a:cs typeface="+mn-ea"/>
                  <a:sym typeface="+mn-lt"/>
                </a:endParaRPr>
              </a:p>
            </p:txBody>
          </p:sp>
          <p:sp>
            <p:nvSpPr>
              <p:cNvPr id="38" name="矩形 37"/>
              <p:cNvSpPr/>
              <p:nvPr/>
            </p:nvSpPr>
            <p:spPr>
              <a:xfrm>
                <a:off x="4419064" y="2026548"/>
                <a:ext cx="1049020" cy="1206500"/>
              </a:xfrm>
              <a:prstGeom prst="rect">
                <a:avLst/>
              </a:prstGeom>
              <a:solidFill>
                <a:srgbClr val="E7E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sz="1800">
                  <a:solidFill>
                    <a:srgbClr val="FFFFFF"/>
                  </a:solidFill>
                  <a:latin typeface="微软雅黑" panose="020F0502020204030204"/>
                  <a:ea typeface="仓耳青禾体-谷力 W05"/>
                  <a:cs typeface="+mn-ea"/>
                  <a:sym typeface="+mn-lt"/>
                </a:endParaRPr>
              </a:p>
            </p:txBody>
          </p:sp>
        </p:grpSp>
        <p:sp>
          <p:nvSpPr>
            <p:cNvPr id="35" name="文本框 34"/>
            <p:cNvSpPr txBox="1"/>
            <p:nvPr/>
          </p:nvSpPr>
          <p:spPr>
            <a:xfrm>
              <a:off x="5685634" y="136553"/>
              <a:ext cx="738760" cy="1755992"/>
            </a:xfrm>
            <a:prstGeom prst="rect">
              <a:avLst/>
            </a:prstGeom>
            <a:noFill/>
          </p:spPr>
          <p:txBody>
            <a:bodyPr vert="eaVert" wrap="square" rtlCol="0">
              <a:spAutoFit/>
            </a:bodyPr>
            <a:lstStyle/>
            <a:p>
              <a:pPr algn="ctr" defTabSz="914309">
                <a:defRPr/>
              </a:pPr>
              <a:r>
                <a:rPr lang="zh-CN" altLang="en-US" sz="3600" spc="600" dirty="0">
                  <a:solidFill>
                    <a:prstClr val="black">
                      <a:lumMod val="75000"/>
                      <a:lumOff val="25000"/>
                    </a:prstClr>
                  </a:solidFill>
                  <a:latin typeface="微软雅黑" panose="020F0502020204030204"/>
                  <a:ea typeface="仓耳青禾体-谷力 W05"/>
                  <a:cs typeface="+mn-ea"/>
                  <a:sym typeface="+mn-lt"/>
                </a:rPr>
                <a:t>第一章</a:t>
              </a:r>
            </a:p>
          </p:txBody>
        </p:sp>
        <p:sp>
          <p:nvSpPr>
            <p:cNvPr id="36" name="文本框 35"/>
            <p:cNvSpPr txBox="1"/>
            <p:nvPr/>
          </p:nvSpPr>
          <p:spPr>
            <a:xfrm>
              <a:off x="2383980" y="2878527"/>
              <a:ext cx="7808686" cy="1482650"/>
            </a:xfrm>
            <a:prstGeom prst="rect">
              <a:avLst/>
            </a:prstGeom>
            <a:noFill/>
          </p:spPr>
          <p:txBody>
            <a:bodyPr wrap="square" rtlCol="0">
              <a:spAutoFit/>
            </a:bodyPr>
            <a:lstStyle/>
            <a:p>
              <a:pPr defTabSz="914309">
                <a:lnSpc>
                  <a:spcPct val="150000"/>
                </a:lnSpc>
              </a:pPr>
              <a:r>
                <a:rPr lang="zh-CN" altLang="en-US" sz="3200" spc="600" dirty="0">
                  <a:solidFill>
                    <a:srgbClr val="E7E6E6">
                      <a:lumMod val="25000"/>
                    </a:srgbClr>
                  </a:solidFill>
                  <a:latin typeface="微软雅黑" panose="020F0502020204030204"/>
                  <a:ea typeface="仓耳青禾体-谷力 W05"/>
                  <a:cs typeface="+mn-ea"/>
                  <a:sym typeface="+mn-lt"/>
                </a:rPr>
                <a:t>雪入春分省见稀，半开桃李不胜威。</a:t>
              </a:r>
            </a:p>
            <a:p>
              <a:pPr defTabSz="914309">
                <a:lnSpc>
                  <a:spcPct val="150000"/>
                </a:lnSpc>
              </a:pPr>
              <a:r>
                <a:rPr lang="zh-CN" altLang="en-US" sz="3200" spc="600" dirty="0">
                  <a:solidFill>
                    <a:srgbClr val="E7E6E6">
                      <a:lumMod val="25000"/>
                    </a:srgbClr>
                  </a:solidFill>
                  <a:latin typeface="微软雅黑" panose="020F0502020204030204"/>
                  <a:ea typeface="仓耳青禾体-谷力 W05"/>
                  <a:cs typeface="+mn-ea"/>
                  <a:sym typeface="+mn-lt"/>
                </a:rPr>
                <a:t>应惭落地梅花识，却作漫天柳絮飞。</a:t>
              </a:r>
            </a:p>
          </p:txBody>
        </p:sp>
      </p:grpSp>
    </p:spTree>
    <p:extLst>
      <p:ext uri="{BB962C8B-B14F-4D97-AF65-F5344CB8AC3E}">
        <p14:creationId xmlns:p14="http://schemas.microsoft.com/office/powerpoint/2010/main" val="18349293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6">
            <a:extLst>
              <a:ext uri="{FF2B5EF4-FFF2-40B4-BE49-F238E27FC236}">
                <a16:creationId xmlns="" xmlns:a16="http://schemas.microsoft.com/office/drawing/2014/main" id="{8B6E1375-BDB4-412F-ACF8-7F8997E25D5B}"/>
              </a:ext>
            </a:extLst>
          </p:cNvPr>
          <p:cNvGrpSpPr/>
          <p:nvPr/>
        </p:nvGrpSpPr>
        <p:grpSpPr>
          <a:xfrm>
            <a:off x="8299067" y="1850980"/>
            <a:ext cx="2025377" cy="3680690"/>
            <a:chOff x="6545132" y="2842848"/>
            <a:chExt cx="2026891" cy="2797533"/>
          </a:xfrm>
        </p:grpSpPr>
        <p:sp>
          <p:nvSpPr>
            <p:cNvPr id="4" name="矩形 3">
              <a:extLst>
                <a:ext uri="{FF2B5EF4-FFF2-40B4-BE49-F238E27FC236}">
                  <a16:creationId xmlns="" xmlns:a16="http://schemas.microsoft.com/office/drawing/2014/main" id="{5FEB0C95-22CC-4786-A17A-35FD746FDF8F}"/>
                </a:ext>
              </a:extLst>
            </p:cNvPr>
            <p:cNvSpPr/>
            <p:nvPr/>
          </p:nvSpPr>
          <p:spPr>
            <a:xfrm>
              <a:off x="6545132" y="2842848"/>
              <a:ext cx="1349782" cy="2766841"/>
            </a:xfrm>
            <a:prstGeom prst="rect">
              <a:avLst/>
            </a:prstGeom>
          </p:spPr>
          <p:txBody>
            <a:bodyPr vert="eaVert" wrap="square">
              <a:noAutofit/>
            </a:bodyPr>
            <a:lstStyle/>
            <a:p>
              <a:pPr algn="just" defTabSz="914309">
                <a:lnSpc>
                  <a:spcPct val="150000"/>
                </a:lnSpc>
              </a:pPr>
              <a:r>
                <a:rPr lang="zh-CN" altLang="en-US" sz="1050" dirty="0">
                  <a:solidFill>
                    <a:srgbClr val="E7E6E6">
                      <a:lumMod val="25000"/>
                    </a:srgbClr>
                  </a:solidFill>
                  <a:latin typeface="微软雅黑" panose="020F0502020204030204"/>
                  <a:ea typeface="仓耳青禾体-谷力 W05"/>
                  <a:cs typeface="+mn-ea"/>
                  <a:sym typeface="+mn-lt"/>
                </a:rPr>
                <a:t>点击添加文本信息点击添加文本信息点击添加文本信点击添加文本信息点击添加文本信息点击添加文本信</a:t>
              </a:r>
              <a:endParaRPr lang="zh-CN" altLang="en-US" sz="1050" spc="300" dirty="0">
                <a:solidFill>
                  <a:srgbClr val="E7E6E6">
                    <a:lumMod val="25000"/>
                  </a:srgbClr>
                </a:solidFill>
                <a:latin typeface="微软雅黑" panose="020F0502020204030204"/>
                <a:ea typeface="仓耳青禾体-谷力 W05"/>
                <a:cs typeface="+mn-ea"/>
                <a:sym typeface="+mn-lt"/>
              </a:endParaRPr>
            </a:p>
            <a:p>
              <a:pPr algn="just" defTabSz="914309">
                <a:lnSpc>
                  <a:spcPct val="150000"/>
                </a:lnSpc>
              </a:pPr>
              <a:endParaRPr lang="zh-CN" altLang="en-US" sz="1050" spc="300" dirty="0">
                <a:solidFill>
                  <a:srgbClr val="E7E6E6">
                    <a:lumMod val="25000"/>
                  </a:srgbClr>
                </a:solidFill>
                <a:latin typeface="微软雅黑" panose="020F0502020204030204"/>
                <a:ea typeface="仓耳青禾体-谷力 W05"/>
                <a:cs typeface="+mn-ea"/>
                <a:sym typeface="+mn-lt"/>
              </a:endParaRPr>
            </a:p>
          </p:txBody>
        </p:sp>
        <p:sp>
          <p:nvSpPr>
            <p:cNvPr id="5" name="文本框 4">
              <a:extLst>
                <a:ext uri="{FF2B5EF4-FFF2-40B4-BE49-F238E27FC236}">
                  <a16:creationId xmlns="" xmlns:a16="http://schemas.microsoft.com/office/drawing/2014/main" id="{870771C1-6502-4B6E-AF05-987186F416DC}"/>
                </a:ext>
              </a:extLst>
            </p:cNvPr>
            <p:cNvSpPr txBox="1"/>
            <p:nvPr/>
          </p:nvSpPr>
          <p:spPr>
            <a:xfrm>
              <a:off x="8017739" y="2842848"/>
              <a:ext cx="554284" cy="1649190"/>
            </a:xfrm>
            <a:prstGeom prst="rect">
              <a:avLst/>
            </a:prstGeom>
            <a:noFill/>
          </p:spPr>
          <p:txBody>
            <a:bodyPr vert="eaVert" wrap="none" rtlCol="0">
              <a:spAutoFit/>
            </a:bodyPr>
            <a:lstStyle/>
            <a:p>
              <a:pPr defTabSz="914309"/>
              <a:r>
                <a:rPr lang="zh-CN" altLang="en-US" sz="2399" spc="300" dirty="0">
                  <a:solidFill>
                    <a:srgbClr val="E7E6E6">
                      <a:lumMod val="25000"/>
                    </a:srgbClr>
                  </a:solidFill>
                  <a:latin typeface="微软雅黑" panose="020F0502020204030204"/>
                  <a:ea typeface="仓耳青禾体-谷力 W05"/>
                  <a:cs typeface="+mn-ea"/>
                  <a:sym typeface="+mn-lt"/>
                </a:rPr>
                <a:t>点击添加标题</a:t>
              </a:r>
            </a:p>
          </p:txBody>
        </p:sp>
        <p:cxnSp>
          <p:nvCxnSpPr>
            <p:cNvPr id="6" name="直接连接符 5">
              <a:extLst>
                <a:ext uri="{FF2B5EF4-FFF2-40B4-BE49-F238E27FC236}">
                  <a16:creationId xmlns="" xmlns:a16="http://schemas.microsoft.com/office/drawing/2014/main" id="{2F09B940-F241-4321-A065-7A536B08FC69}"/>
                </a:ext>
              </a:extLst>
            </p:cNvPr>
            <p:cNvCxnSpPr/>
            <p:nvPr/>
          </p:nvCxnSpPr>
          <p:spPr>
            <a:xfrm>
              <a:off x="7897705" y="2860428"/>
              <a:ext cx="0" cy="277995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25">
            <a:extLst>
              <a:ext uri="{FF2B5EF4-FFF2-40B4-BE49-F238E27FC236}">
                <a16:creationId xmlns="" xmlns:a16="http://schemas.microsoft.com/office/drawing/2014/main" id="{B5644B09-6093-456A-A0F7-22149B82727D}"/>
              </a:ext>
            </a:extLst>
          </p:cNvPr>
          <p:cNvGrpSpPr/>
          <p:nvPr/>
        </p:nvGrpSpPr>
        <p:grpSpPr>
          <a:xfrm>
            <a:off x="1196026" y="1827850"/>
            <a:ext cx="2096718" cy="3680690"/>
            <a:chOff x="1977507" y="608202"/>
            <a:chExt cx="2098285" cy="2797533"/>
          </a:xfrm>
        </p:grpSpPr>
        <p:sp>
          <p:nvSpPr>
            <p:cNvPr id="8" name="矩形 7">
              <a:extLst>
                <a:ext uri="{FF2B5EF4-FFF2-40B4-BE49-F238E27FC236}">
                  <a16:creationId xmlns="" xmlns:a16="http://schemas.microsoft.com/office/drawing/2014/main" id="{1E0C5443-122C-475C-BC7A-169C2DBD733E}"/>
                </a:ext>
              </a:extLst>
            </p:cNvPr>
            <p:cNvSpPr/>
            <p:nvPr/>
          </p:nvSpPr>
          <p:spPr>
            <a:xfrm>
              <a:off x="1977507" y="608202"/>
              <a:ext cx="1349782" cy="2766841"/>
            </a:xfrm>
            <a:prstGeom prst="rect">
              <a:avLst/>
            </a:prstGeom>
          </p:spPr>
          <p:txBody>
            <a:bodyPr vert="eaVert" wrap="square">
              <a:noAutofit/>
            </a:bodyPr>
            <a:lstStyle/>
            <a:p>
              <a:pPr algn="just" defTabSz="914309">
                <a:lnSpc>
                  <a:spcPct val="150000"/>
                </a:lnSpc>
              </a:pPr>
              <a:r>
                <a:rPr lang="zh-CN" altLang="en-US" sz="1050" dirty="0">
                  <a:solidFill>
                    <a:srgbClr val="E7E6E6">
                      <a:lumMod val="25000"/>
                    </a:srgbClr>
                  </a:solidFill>
                  <a:latin typeface="微软雅黑" panose="020F0502020204030204"/>
                  <a:ea typeface="仓耳青禾体-谷力 W05"/>
                  <a:cs typeface="+mn-ea"/>
                  <a:sym typeface="+mn-lt"/>
                </a:rPr>
                <a:t>点击添加文本信息点击添加文本信息点击添加文本信点击添加文本信息点击添加文本信息点击添加文本信</a:t>
              </a:r>
              <a:endParaRPr lang="zh-CN" altLang="en-US" sz="1050" spc="300" dirty="0">
                <a:solidFill>
                  <a:srgbClr val="E7E6E6">
                    <a:lumMod val="25000"/>
                  </a:srgbClr>
                </a:solidFill>
                <a:latin typeface="微软雅黑" panose="020F0502020204030204"/>
                <a:ea typeface="仓耳青禾体-谷力 W05"/>
                <a:cs typeface="+mn-ea"/>
                <a:sym typeface="+mn-lt"/>
              </a:endParaRPr>
            </a:p>
            <a:p>
              <a:pPr algn="just" defTabSz="914309">
                <a:lnSpc>
                  <a:spcPct val="150000"/>
                </a:lnSpc>
              </a:pPr>
              <a:endParaRPr lang="zh-CN" altLang="en-US" sz="1050" spc="300" dirty="0">
                <a:solidFill>
                  <a:srgbClr val="E7E6E6">
                    <a:lumMod val="25000"/>
                  </a:srgbClr>
                </a:solidFill>
                <a:latin typeface="微软雅黑" panose="020F0502020204030204"/>
                <a:ea typeface="仓耳青禾体-谷力 W05"/>
                <a:cs typeface="+mn-ea"/>
                <a:sym typeface="+mn-lt"/>
              </a:endParaRPr>
            </a:p>
          </p:txBody>
        </p:sp>
        <p:sp>
          <p:nvSpPr>
            <p:cNvPr id="9" name="文本框 8">
              <a:extLst>
                <a:ext uri="{FF2B5EF4-FFF2-40B4-BE49-F238E27FC236}">
                  <a16:creationId xmlns="" xmlns:a16="http://schemas.microsoft.com/office/drawing/2014/main" id="{8296B628-C20E-475C-BBC0-61BB6ECCE817}"/>
                </a:ext>
              </a:extLst>
            </p:cNvPr>
            <p:cNvSpPr txBox="1"/>
            <p:nvPr/>
          </p:nvSpPr>
          <p:spPr>
            <a:xfrm>
              <a:off x="3521508" y="608202"/>
              <a:ext cx="554284" cy="1649190"/>
            </a:xfrm>
            <a:prstGeom prst="rect">
              <a:avLst/>
            </a:prstGeom>
            <a:noFill/>
          </p:spPr>
          <p:txBody>
            <a:bodyPr vert="eaVert" wrap="none" rtlCol="0">
              <a:spAutoFit/>
            </a:bodyPr>
            <a:lstStyle/>
            <a:p>
              <a:pPr defTabSz="914309"/>
              <a:r>
                <a:rPr lang="zh-CN" altLang="en-US" sz="2399" spc="300" dirty="0">
                  <a:solidFill>
                    <a:srgbClr val="E7E6E6">
                      <a:lumMod val="25000"/>
                    </a:srgbClr>
                  </a:solidFill>
                  <a:latin typeface="微软雅黑" panose="020F0502020204030204"/>
                  <a:ea typeface="仓耳青禾体-谷力 W05"/>
                  <a:cs typeface="+mn-ea"/>
                  <a:sym typeface="+mn-lt"/>
                </a:rPr>
                <a:t>点击添加标题</a:t>
              </a:r>
            </a:p>
          </p:txBody>
        </p:sp>
        <p:cxnSp>
          <p:nvCxnSpPr>
            <p:cNvPr id="10" name="直接连接符 9">
              <a:extLst>
                <a:ext uri="{FF2B5EF4-FFF2-40B4-BE49-F238E27FC236}">
                  <a16:creationId xmlns="" xmlns:a16="http://schemas.microsoft.com/office/drawing/2014/main" id="{7ABCD061-9D05-4F87-8E2E-A689551E5FE0}"/>
                </a:ext>
              </a:extLst>
            </p:cNvPr>
            <p:cNvCxnSpPr/>
            <p:nvPr/>
          </p:nvCxnSpPr>
          <p:spPr>
            <a:xfrm>
              <a:off x="3398683" y="625782"/>
              <a:ext cx="0" cy="277995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3" name="图片 12">
            <a:extLst>
              <a:ext uri="{FF2B5EF4-FFF2-40B4-BE49-F238E27FC236}">
                <a16:creationId xmlns="" xmlns:a16="http://schemas.microsoft.com/office/drawing/2014/main" id="{88F31F80-9980-4609-A859-57DBC22960A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4122583" y="1563624"/>
            <a:ext cx="3732338" cy="3732338"/>
          </a:xfrm>
          <a:custGeom>
            <a:avLst/>
            <a:gdLst>
              <a:gd name="connsiteX0" fmla="*/ 1458357 w 2916714"/>
              <a:gd name="connsiteY0" fmla="*/ 0 h 2916714"/>
              <a:gd name="connsiteX1" fmla="*/ 2916714 w 2916714"/>
              <a:gd name="connsiteY1" fmla="*/ 1458357 h 2916714"/>
              <a:gd name="connsiteX2" fmla="*/ 1458357 w 2916714"/>
              <a:gd name="connsiteY2" fmla="*/ 2916714 h 2916714"/>
              <a:gd name="connsiteX3" fmla="*/ 0 w 2916714"/>
              <a:gd name="connsiteY3" fmla="*/ 1458357 h 2916714"/>
              <a:gd name="connsiteX4" fmla="*/ 1458357 w 2916714"/>
              <a:gd name="connsiteY4" fmla="*/ 0 h 291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714" h="2916714">
                <a:moveTo>
                  <a:pt x="1458357" y="0"/>
                </a:moveTo>
                <a:cubicBezTo>
                  <a:pt x="2263785" y="0"/>
                  <a:pt x="2916714" y="652929"/>
                  <a:pt x="2916714" y="1458357"/>
                </a:cubicBezTo>
                <a:cubicBezTo>
                  <a:pt x="2916714" y="2263785"/>
                  <a:pt x="2263785" y="2916714"/>
                  <a:pt x="1458357" y="2916714"/>
                </a:cubicBezTo>
                <a:cubicBezTo>
                  <a:pt x="652929" y="2916714"/>
                  <a:pt x="0" y="2263785"/>
                  <a:pt x="0" y="1458357"/>
                </a:cubicBezTo>
                <a:cubicBezTo>
                  <a:pt x="0" y="652929"/>
                  <a:pt x="652929" y="0"/>
                  <a:pt x="1458357" y="0"/>
                </a:cubicBezTo>
                <a:close/>
              </a:path>
            </a:pathLst>
          </a:cu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9556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E4762F21-5425-4EDD-8B5D-3817950C50E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04280" y="1574612"/>
            <a:ext cx="4146653" cy="4146653"/>
          </a:xfrm>
          <a:prstGeom prst="rect">
            <a:avLst/>
          </a:prstGeom>
        </p:spPr>
      </p:pic>
      <p:grpSp>
        <p:nvGrpSpPr>
          <p:cNvPr id="3" name="组合 2">
            <a:extLst>
              <a:ext uri="{FF2B5EF4-FFF2-40B4-BE49-F238E27FC236}">
                <a16:creationId xmlns="" xmlns:a16="http://schemas.microsoft.com/office/drawing/2014/main" id="{507B68C1-4954-4584-A653-0C961D5B7576}"/>
              </a:ext>
            </a:extLst>
          </p:cNvPr>
          <p:cNvGrpSpPr/>
          <p:nvPr/>
        </p:nvGrpSpPr>
        <p:grpSpPr>
          <a:xfrm>
            <a:off x="5518108" y="1752813"/>
            <a:ext cx="1154116" cy="3740478"/>
            <a:chOff x="5587815" y="1784065"/>
            <a:chExt cx="1154266" cy="3740965"/>
          </a:xfrm>
        </p:grpSpPr>
        <p:grpSp>
          <p:nvGrpSpPr>
            <p:cNvPr id="4" name="组合 3">
              <a:extLst>
                <a:ext uri="{FF2B5EF4-FFF2-40B4-BE49-F238E27FC236}">
                  <a16:creationId xmlns="" xmlns:a16="http://schemas.microsoft.com/office/drawing/2014/main" id="{A2D23C7D-DC46-4D8B-BA47-B4EF570411D0}"/>
                </a:ext>
              </a:extLst>
            </p:cNvPr>
            <p:cNvGrpSpPr/>
            <p:nvPr/>
          </p:nvGrpSpPr>
          <p:grpSpPr>
            <a:xfrm>
              <a:off x="5587815" y="2835899"/>
              <a:ext cx="1154266" cy="2689131"/>
              <a:chOff x="1087855" y="1753630"/>
              <a:chExt cx="1079811" cy="718500"/>
            </a:xfrm>
          </p:grpSpPr>
          <p:sp>
            <p:nvSpPr>
              <p:cNvPr id="8" name="文本框 29">
                <a:extLst>
                  <a:ext uri="{FF2B5EF4-FFF2-40B4-BE49-F238E27FC236}">
                    <a16:creationId xmlns="" xmlns:a16="http://schemas.microsoft.com/office/drawing/2014/main" id="{CB06EBF8-1371-4934-A28F-4AB5F5111104}"/>
                  </a:ext>
                </a:extLst>
              </p:cNvPr>
              <p:cNvSpPr txBox="1">
                <a:spLocks noChangeArrowheads="1"/>
              </p:cNvSpPr>
              <p:nvPr/>
            </p:nvSpPr>
            <p:spPr bwMode="auto">
              <a:xfrm>
                <a:off x="1706928" y="1753630"/>
                <a:ext cx="460738" cy="63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309"/>
                <a:r>
                  <a:rPr lang="zh-CN" altLang="en-US" sz="2000" dirty="0">
                    <a:solidFill>
                      <a:srgbClr val="E7E6E6">
                        <a:lumMod val="25000"/>
                      </a:srgbClr>
                    </a:solidFill>
                    <a:latin typeface="微软雅黑" panose="020F0502020204030204"/>
                    <a:ea typeface="仓耳青禾体-谷力 W05"/>
                    <a:cs typeface="+mn-ea"/>
                    <a:sym typeface="+mn-lt"/>
                  </a:rPr>
                  <a:t>点击添加标题</a:t>
                </a:r>
              </a:p>
            </p:txBody>
          </p:sp>
          <p:sp>
            <p:nvSpPr>
              <p:cNvPr id="9" name="矩形 8">
                <a:extLst>
                  <a:ext uri="{FF2B5EF4-FFF2-40B4-BE49-F238E27FC236}">
                    <a16:creationId xmlns="" xmlns:a16="http://schemas.microsoft.com/office/drawing/2014/main" id="{09867CEB-F5E3-47A4-86DC-A70182B4AAAE}"/>
                  </a:ext>
                </a:extLst>
              </p:cNvPr>
              <p:cNvSpPr/>
              <p:nvPr/>
            </p:nvSpPr>
            <p:spPr>
              <a:xfrm>
                <a:off x="1087855" y="1767882"/>
                <a:ext cx="647912" cy="704248"/>
              </a:xfrm>
              <a:prstGeom prst="rect">
                <a:avLst/>
              </a:prstGeom>
            </p:spPr>
            <p:txBody>
              <a:bodyPr vert="eaVert" wrap="square">
                <a:spAutoFit/>
              </a:bodyPr>
              <a:lstStyle/>
              <a:p>
                <a:pPr defTabSz="914309">
                  <a:lnSpc>
                    <a:spcPct val="150000"/>
                  </a:lnSpc>
                </a:pPr>
                <a:r>
                  <a:rPr lang="zh-CN" altLang="en-US" sz="1100" dirty="0">
                    <a:solidFill>
                      <a:srgbClr val="E7E6E6">
                        <a:lumMod val="25000"/>
                      </a:srgbClr>
                    </a:solidFill>
                    <a:latin typeface="微软雅黑" panose="020F0502020204030204"/>
                    <a:ea typeface="仓耳青禾体-谷力 W05"/>
                    <a:cs typeface="+mn-ea"/>
                    <a:sym typeface="+mn-lt"/>
                  </a:rPr>
                  <a:t>点击添加文本信息点击添加文本信息点击添加文本信息点击添加文本信息</a:t>
                </a:r>
              </a:p>
            </p:txBody>
          </p:sp>
        </p:grpSp>
        <p:grpSp>
          <p:nvGrpSpPr>
            <p:cNvPr id="5" name="组合 4">
              <a:extLst>
                <a:ext uri="{FF2B5EF4-FFF2-40B4-BE49-F238E27FC236}">
                  <a16:creationId xmlns="" xmlns:a16="http://schemas.microsoft.com/office/drawing/2014/main" id="{9882A603-1D11-4674-A05F-89EFE50DBB15}"/>
                </a:ext>
              </a:extLst>
            </p:cNvPr>
            <p:cNvGrpSpPr/>
            <p:nvPr/>
          </p:nvGrpSpPr>
          <p:grpSpPr>
            <a:xfrm>
              <a:off x="5693709" y="1784065"/>
              <a:ext cx="939694" cy="939694"/>
              <a:chOff x="7314420" y="2860471"/>
              <a:chExt cx="1171968" cy="1171968"/>
            </a:xfrm>
          </p:grpSpPr>
          <p:sp>
            <p:nvSpPr>
              <p:cNvPr id="6" name="文本框 5">
                <a:extLst>
                  <a:ext uri="{FF2B5EF4-FFF2-40B4-BE49-F238E27FC236}">
                    <a16:creationId xmlns="" xmlns:a16="http://schemas.microsoft.com/office/drawing/2014/main" id="{94C39AF4-CD64-4077-B9BC-04C736C03399}"/>
                  </a:ext>
                </a:extLst>
              </p:cNvPr>
              <p:cNvSpPr txBox="1"/>
              <p:nvPr/>
            </p:nvSpPr>
            <p:spPr>
              <a:xfrm>
                <a:off x="7528728" y="3000329"/>
                <a:ext cx="901915" cy="806023"/>
              </a:xfrm>
              <a:prstGeom prst="rect">
                <a:avLst/>
              </a:prstGeom>
              <a:noFill/>
            </p:spPr>
            <p:txBody>
              <a:bodyPr vert="horz" wrap="none" lIns="91372" tIns="45687" rIns="91372" bIns="45687" rtlCol="0">
                <a:spAutoFit/>
              </a:bodyPr>
              <a:lstStyle/>
              <a:p>
                <a:pPr algn="ctr" defTabSz="914309"/>
                <a:r>
                  <a:rPr lang="zh-CN" altLang="en-US" sz="3600" spc="600" dirty="0">
                    <a:solidFill>
                      <a:srgbClr val="E7E6E6">
                        <a:lumMod val="25000"/>
                      </a:srgbClr>
                    </a:solidFill>
                    <a:latin typeface="微软雅黑" panose="020F0502020204030204"/>
                    <a:ea typeface="仓耳青禾体-谷力 W05"/>
                    <a:cs typeface="+mn-ea"/>
                    <a:sym typeface="+mn-lt"/>
                  </a:rPr>
                  <a:t>叁</a:t>
                </a:r>
              </a:p>
            </p:txBody>
          </p:sp>
          <p:sp>
            <p:nvSpPr>
              <p:cNvPr id="7" name="椭圆 6">
                <a:extLst>
                  <a:ext uri="{FF2B5EF4-FFF2-40B4-BE49-F238E27FC236}">
                    <a16:creationId xmlns="" xmlns:a16="http://schemas.microsoft.com/office/drawing/2014/main" id="{E8763E14-3846-4A42-BA63-02D202E23EC4}"/>
                  </a:ext>
                </a:extLst>
              </p:cNvPr>
              <p:cNvSpPr/>
              <p:nvPr/>
            </p:nvSpPr>
            <p:spPr>
              <a:xfrm>
                <a:off x="7314420" y="2860471"/>
                <a:ext cx="1171968" cy="11719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zh-CN" altLang="en-US" sz="1050">
                  <a:solidFill>
                    <a:srgbClr val="E7E6E6">
                      <a:lumMod val="25000"/>
                    </a:srgbClr>
                  </a:solidFill>
                  <a:latin typeface="微软雅黑" panose="020F0502020204030204"/>
                  <a:ea typeface="仓耳青禾体-谷力 W05"/>
                  <a:cs typeface="+mn-ea"/>
                  <a:sym typeface="+mn-lt"/>
                </a:endParaRPr>
              </a:p>
            </p:txBody>
          </p:sp>
        </p:grpSp>
      </p:grpSp>
      <p:grpSp>
        <p:nvGrpSpPr>
          <p:cNvPr id="10" name="组合 9">
            <a:extLst>
              <a:ext uri="{FF2B5EF4-FFF2-40B4-BE49-F238E27FC236}">
                <a16:creationId xmlns="" xmlns:a16="http://schemas.microsoft.com/office/drawing/2014/main" id="{0C876013-8A99-4D80-BE13-ED357C0F7CF2}"/>
              </a:ext>
            </a:extLst>
          </p:cNvPr>
          <p:cNvGrpSpPr/>
          <p:nvPr/>
        </p:nvGrpSpPr>
        <p:grpSpPr>
          <a:xfrm>
            <a:off x="3368763" y="1752813"/>
            <a:ext cx="1154116" cy="3740478"/>
            <a:chOff x="5587815" y="1784065"/>
            <a:chExt cx="1154266" cy="3740965"/>
          </a:xfrm>
        </p:grpSpPr>
        <p:grpSp>
          <p:nvGrpSpPr>
            <p:cNvPr id="11" name="组合 10">
              <a:extLst>
                <a:ext uri="{FF2B5EF4-FFF2-40B4-BE49-F238E27FC236}">
                  <a16:creationId xmlns="" xmlns:a16="http://schemas.microsoft.com/office/drawing/2014/main" id="{30A4C40B-06CB-4546-98FB-1862F1410D3C}"/>
                </a:ext>
              </a:extLst>
            </p:cNvPr>
            <p:cNvGrpSpPr/>
            <p:nvPr/>
          </p:nvGrpSpPr>
          <p:grpSpPr>
            <a:xfrm>
              <a:off x="5587815" y="2835899"/>
              <a:ext cx="1154266" cy="2689131"/>
              <a:chOff x="1087855" y="1753630"/>
              <a:chExt cx="1079811" cy="718500"/>
            </a:xfrm>
          </p:grpSpPr>
          <p:sp>
            <p:nvSpPr>
              <p:cNvPr id="15" name="文本框 29">
                <a:extLst>
                  <a:ext uri="{FF2B5EF4-FFF2-40B4-BE49-F238E27FC236}">
                    <a16:creationId xmlns="" xmlns:a16="http://schemas.microsoft.com/office/drawing/2014/main" id="{7DEE723D-6DFB-4CA0-9169-145670140FED}"/>
                  </a:ext>
                </a:extLst>
              </p:cNvPr>
              <p:cNvSpPr txBox="1">
                <a:spLocks noChangeArrowheads="1"/>
              </p:cNvSpPr>
              <p:nvPr/>
            </p:nvSpPr>
            <p:spPr bwMode="auto">
              <a:xfrm>
                <a:off x="1706928" y="1753630"/>
                <a:ext cx="460738" cy="63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309"/>
                <a:r>
                  <a:rPr lang="zh-CN" altLang="en-US" sz="2000" dirty="0">
                    <a:solidFill>
                      <a:srgbClr val="E7E6E6">
                        <a:lumMod val="25000"/>
                      </a:srgbClr>
                    </a:solidFill>
                    <a:latin typeface="微软雅黑" panose="020F0502020204030204"/>
                    <a:ea typeface="仓耳青禾体-谷力 W05"/>
                    <a:cs typeface="+mn-ea"/>
                    <a:sym typeface="+mn-lt"/>
                  </a:rPr>
                  <a:t>点击添加标题</a:t>
                </a:r>
              </a:p>
            </p:txBody>
          </p:sp>
          <p:sp>
            <p:nvSpPr>
              <p:cNvPr id="16" name="矩形 15">
                <a:extLst>
                  <a:ext uri="{FF2B5EF4-FFF2-40B4-BE49-F238E27FC236}">
                    <a16:creationId xmlns="" xmlns:a16="http://schemas.microsoft.com/office/drawing/2014/main" id="{9E7C75FE-D902-429C-AE72-1A1AC3F91C88}"/>
                  </a:ext>
                </a:extLst>
              </p:cNvPr>
              <p:cNvSpPr/>
              <p:nvPr/>
            </p:nvSpPr>
            <p:spPr>
              <a:xfrm>
                <a:off x="1087855" y="1767882"/>
                <a:ext cx="647912" cy="704248"/>
              </a:xfrm>
              <a:prstGeom prst="rect">
                <a:avLst/>
              </a:prstGeom>
            </p:spPr>
            <p:txBody>
              <a:bodyPr vert="eaVert" wrap="square">
                <a:spAutoFit/>
              </a:bodyPr>
              <a:lstStyle/>
              <a:p>
                <a:pPr defTabSz="914309">
                  <a:lnSpc>
                    <a:spcPct val="150000"/>
                  </a:lnSpc>
                </a:pPr>
                <a:r>
                  <a:rPr lang="zh-CN" altLang="en-US" sz="1100" dirty="0">
                    <a:solidFill>
                      <a:srgbClr val="E7E6E6">
                        <a:lumMod val="25000"/>
                      </a:srgbClr>
                    </a:solidFill>
                    <a:latin typeface="微软雅黑" panose="020F0502020204030204"/>
                    <a:ea typeface="仓耳青禾体-谷力 W05"/>
                    <a:cs typeface="+mn-ea"/>
                    <a:sym typeface="+mn-lt"/>
                  </a:rPr>
                  <a:t>点击添加文本信息点击添加文本信息点击添加文本信息点击添加文本信息</a:t>
                </a:r>
              </a:p>
            </p:txBody>
          </p:sp>
        </p:grpSp>
        <p:grpSp>
          <p:nvGrpSpPr>
            <p:cNvPr id="12" name="组合 11">
              <a:extLst>
                <a:ext uri="{FF2B5EF4-FFF2-40B4-BE49-F238E27FC236}">
                  <a16:creationId xmlns="" xmlns:a16="http://schemas.microsoft.com/office/drawing/2014/main" id="{2B89D23C-2282-47B2-B226-EC71EC90B4ED}"/>
                </a:ext>
              </a:extLst>
            </p:cNvPr>
            <p:cNvGrpSpPr/>
            <p:nvPr/>
          </p:nvGrpSpPr>
          <p:grpSpPr>
            <a:xfrm>
              <a:off x="5693709" y="1784065"/>
              <a:ext cx="939694" cy="939694"/>
              <a:chOff x="7314420" y="2860471"/>
              <a:chExt cx="1171968" cy="1171968"/>
            </a:xfrm>
          </p:grpSpPr>
          <p:sp>
            <p:nvSpPr>
              <p:cNvPr id="13" name="文本框 12">
                <a:extLst>
                  <a:ext uri="{FF2B5EF4-FFF2-40B4-BE49-F238E27FC236}">
                    <a16:creationId xmlns="" xmlns:a16="http://schemas.microsoft.com/office/drawing/2014/main" id="{A9AF1213-5081-42C9-91F9-FEB093BE1F2F}"/>
                  </a:ext>
                </a:extLst>
              </p:cNvPr>
              <p:cNvSpPr txBox="1"/>
              <p:nvPr/>
            </p:nvSpPr>
            <p:spPr>
              <a:xfrm>
                <a:off x="7528728" y="3000329"/>
                <a:ext cx="901915" cy="806023"/>
              </a:xfrm>
              <a:prstGeom prst="rect">
                <a:avLst/>
              </a:prstGeom>
              <a:noFill/>
            </p:spPr>
            <p:txBody>
              <a:bodyPr vert="horz" wrap="none" lIns="91372" tIns="45687" rIns="91372" bIns="45687" rtlCol="0">
                <a:spAutoFit/>
              </a:bodyPr>
              <a:lstStyle/>
              <a:p>
                <a:pPr algn="ctr" defTabSz="914309"/>
                <a:r>
                  <a:rPr lang="zh-CN" altLang="en-US" sz="3600" spc="600" dirty="0">
                    <a:solidFill>
                      <a:srgbClr val="E7E6E6">
                        <a:lumMod val="25000"/>
                      </a:srgbClr>
                    </a:solidFill>
                    <a:latin typeface="微软雅黑" panose="020F0502020204030204"/>
                    <a:ea typeface="仓耳青禾体-谷力 W05"/>
                    <a:cs typeface="+mn-ea"/>
                    <a:sym typeface="+mn-lt"/>
                  </a:rPr>
                  <a:t>贰</a:t>
                </a:r>
              </a:p>
            </p:txBody>
          </p:sp>
          <p:sp>
            <p:nvSpPr>
              <p:cNvPr id="14" name="椭圆 13">
                <a:extLst>
                  <a:ext uri="{FF2B5EF4-FFF2-40B4-BE49-F238E27FC236}">
                    <a16:creationId xmlns="" xmlns:a16="http://schemas.microsoft.com/office/drawing/2014/main" id="{5754F516-CA4D-4FE4-BB00-CF1F5B0779C1}"/>
                  </a:ext>
                </a:extLst>
              </p:cNvPr>
              <p:cNvSpPr/>
              <p:nvPr/>
            </p:nvSpPr>
            <p:spPr>
              <a:xfrm>
                <a:off x="7314420" y="2860471"/>
                <a:ext cx="1171968" cy="11719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zh-CN" altLang="en-US" sz="1050">
                  <a:solidFill>
                    <a:srgbClr val="E7E6E6">
                      <a:lumMod val="25000"/>
                    </a:srgbClr>
                  </a:solidFill>
                  <a:latin typeface="微软雅黑" panose="020F0502020204030204"/>
                  <a:ea typeface="仓耳青禾体-谷力 W05"/>
                  <a:cs typeface="+mn-ea"/>
                  <a:sym typeface="+mn-lt"/>
                </a:endParaRPr>
              </a:p>
            </p:txBody>
          </p:sp>
        </p:grpSp>
      </p:grpSp>
      <p:grpSp>
        <p:nvGrpSpPr>
          <p:cNvPr id="17" name="组合 16">
            <a:extLst>
              <a:ext uri="{FF2B5EF4-FFF2-40B4-BE49-F238E27FC236}">
                <a16:creationId xmlns="" xmlns:a16="http://schemas.microsoft.com/office/drawing/2014/main" id="{1BC85691-A0DD-4331-839A-872DF3840E23}"/>
              </a:ext>
            </a:extLst>
          </p:cNvPr>
          <p:cNvGrpSpPr/>
          <p:nvPr/>
        </p:nvGrpSpPr>
        <p:grpSpPr>
          <a:xfrm>
            <a:off x="1219418" y="1752813"/>
            <a:ext cx="1154116" cy="3740478"/>
            <a:chOff x="5587815" y="1784065"/>
            <a:chExt cx="1154266" cy="3740965"/>
          </a:xfrm>
        </p:grpSpPr>
        <p:grpSp>
          <p:nvGrpSpPr>
            <p:cNvPr id="18" name="组合 17">
              <a:extLst>
                <a:ext uri="{FF2B5EF4-FFF2-40B4-BE49-F238E27FC236}">
                  <a16:creationId xmlns="" xmlns:a16="http://schemas.microsoft.com/office/drawing/2014/main" id="{364BA974-B244-4EDA-8EE1-7ACD50E3279D}"/>
                </a:ext>
              </a:extLst>
            </p:cNvPr>
            <p:cNvGrpSpPr/>
            <p:nvPr/>
          </p:nvGrpSpPr>
          <p:grpSpPr>
            <a:xfrm>
              <a:off x="5587815" y="2835899"/>
              <a:ext cx="1154266" cy="2689131"/>
              <a:chOff x="1087855" y="1753630"/>
              <a:chExt cx="1079811" cy="718500"/>
            </a:xfrm>
          </p:grpSpPr>
          <p:sp>
            <p:nvSpPr>
              <p:cNvPr id="22" name="文本框 29">
                <a:extLst>
                  <a:ext uri="{FF2B5EF4-FFF2-40B4-BE49-F238E27FC236}">
                    <a16:creationId xmlns="" xmlns:a16="http://schemas.microsoft.com/office/drawing/2014/main" id="{E2C76A87-CADA-4225-AAFC-DA014CD40519}"/>
                  </a:ext>
                </a:extLst>
              </p:cNvPr>
              <p:cNvSpPr txBox="1">
                <a:spLocks noChangeArrowheads="1"/>
              </p:cNvSpPr>
              <p:nvPr/>
            </p:nvSpPr>
            <p:spPr bwMode="auto">
              <a:xfrm>
                <a:off x="1706928" y="1753630"/>
                <a:ext cx="460738" cy="63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309"/>
                <a:r>
                  <a:rPr lang="zh-CN" altLang="en-US" sz="2000" dirty="0">
                    <a:solidFill>
                      <a:srgbClr val="E7E6E6">
                        <a:lumMod val="25000"/>
                      </a:srgbClr>
                    </a:solidFill>
                    <a:latin typeface="微软雅黑" panose="020F0502020204030204"/>
                    <a:ea typeface="仓耳青禾体-谷力 W05"/>
                    <a:cs typeface="+mn-ea"/>
                    <a:sym typeface="+mn-lt"/>
                  </a:rPr>
                  <a:t>点击添加标题</a:t>
                </a:r>
              </a:p>
            </p:txBody>
          </p:sp>
          <p:sp>
            <p:nvSpPr>
              <p:cNvPr id="23" name="矩形 22">
                <a:extLst>
                  <a:ext uri="{FF2B5EF4-FFF2-40B4-BE49-F238E27FC236}">
                    <a16:creationId xmlns="" xmlns:a16="http://schemas.microsoft.com/office/drawing/2014/main" id="{C3B04807-F0A5-44FD-A758-0DBCADD7D6A4}"/>
                  </a:ext>
                </a:extLst>
              </p:cNvPr>
              <p:cNvSpPr/>
              <p:nvPr/>
            </p:nvSpPr>
            <p:spPr>
              <a:xfrm>
                <a:off x="1087855" y="1767882"/>
                <a:ext cx="647912" cy="704248"/>
              </a:xfrm>
              <a:prstGeom prst="rect">
                <a:avLst/>
              </a:prstGeom>
            </p:spPr>
            <p:txBody>
              <a:bodyPr vert="eaVert" wrap="square">
                <a:spAutoFit/>
              </a:bodyPr>
              <a:lstStyle/>
              <a:p>
                <a:pPr defTabSz="914309">
                  <a:lnSpc>
                    <a:spcPct val="150000"/>
                  </a:lnSpc>
                </a:pPr>
                <a:r>
                  <a:rPr lang="zh-CN" altLang="en-US" sz="1100" dirty="0">
                    <a:solidFill>
                      <a:srgbClr val="E7E6E6">
                        <a:lumMod val="25000"/>
                      </a:srgbClr>
                    </a:solidFill>
                    <a:latin typeface="微软雅黑" panose="020F0502020204030204"/>
                    <a:ea typeface="仓耳青禾体-谷力 W05"/>
                    <a:cs typeface="+mn-ea"/>
                    <a:sym typeface="+mn-lt"/>
                  </a:rPr>
                  <a:t>点击添加文本信息点击添加文本信息点击添加文本信息点击添加文本信息</a:t>
                </a:r>
              </a:p>
            </p:txBody>
          </p:sp>
        </p:grpSp>
        <p:grpSp>
          <p:nvGrpSpPr>
            <p:cNvPr id="19" name="组合 18">
              <a:extLst>
                <a:ext uri="{FF2B5EF4-FFF2-40B4-BE49-F238E27FC236}">
                  <a16:creationId xmlns="" xmlns:a16="http://schemas.microsoft.com/office/drawing/2014/main" id="{964896EE-BD44-4491-9B4C-33FB9090EED2}"/>
                </a:ext>
              </a:extLst>
            </p:cNvPr>
            <p:cNvGrpSpPr/>
            <p:nvPr/>
          </p:nvGrpSpPr>
          <p:grpSpPr>
            <a:xfrm>
              <a:off x="5693709" y="1784065"/>
              <a:ext cx="939694" cy="939694"/>
              <a:chOff x="7314420" y="2860471"/>
              <a:chExt cx="1171968" cy="1171968"/>
            </a:xfrm>
          </p:grpSpPr>
          <p:sp>
            <p:nvSpPr>
              <p:cNvPr id="20" name="文本框 19">
                <a:extLst>
                  <a:ext uri="{FF2B5EF4-FFF2-40B4-BE49-F238E27FC236}">
                    <a16:creationId xmlns="" xmlns:a16="http://schemas.microsoft.com/office/drawing/2014/main" id="{3902F42D-9668-4B96-AC9F-DAEA67EC73AC}"/>
                  </a:ext>
                </a:extLst>
              </p:cNvPr>
              <p:cNvSpPr txBox="1"/>
              <p:nvPr/>
            </p:nvSpPr>
            <p:spPr>
              <a:xfrm>
                <a:off x="7528729" y="3000329"/>
                <a:ext cx="901914" cy="806023"/>
              </a:xfrm>
              <a:prstGeom prst="rect">
                <a:avLst/>
              </a:prstGeom>
              <a:noFill/>
            </p:spPr>
            <p:txBody>
              <a:bodyPr vert="horz" wrap="none" lIns="91372" tIns="45687" rIns="91372" bIns="45687" rtlCol="0">
                <a:spAutoFit/>
              </a:bodyPr>
              <a:lstStyle/>
              <a:p>
                <a:pPr algn="ctr" defTabSz="914309"/>
                <a:r>
                  <a:rPr lang="zh-CN" altLang="en-US" sz="3600" spc="600" dirty="0">
                    <a:solidFill>
                      <a:srgbClr val="E7E6E6">
                        <a:lumMod val="25000"/>
                      </a:srgbClr>
                    </a:solidFill>
                    <a:latin typeface="微软雅黑" panose="020F0502020204030204"/>
                    <a:ea typeface="仓耳青禾体-谷力 W05"/>
                    <a:cs typeface="+mn-ea"/>
                    <a:sym typeface="+mn-lt"/>
                  </a:rPr>
                  <a:t>壹</a:t>
                </a:r>
              </a:p>
            </p:txBody>
          </p:sp>
          <p:sp>
            <p:nvSpPr>
              <p:cNvPr id="21" name="椭圆 20">
                <a:extLst>
                  <a:ext uri="{FF2B5EF4-FFF2-40B4-BE49-F238E27FC236}">
                    <a16:creationId xmlns="" xmlns:a16="http://schemas.microsoft.com/office/drawing/2014/main" id="{245948ED-35A2-48FC-B3C4-6D624641D988}"/>
                  </a:ext>
                </a:extLst>
              </p:cNvPr>
              <p:cNvSpPr/>
              <p:nvPr/>
            </p:nvSpPr>
            <p:spPr>
              <a:xfrm>
                <a:off x="7314420" y="2860471"/>
                <a:ext cx="1171968" cy="11719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zh-CN" altLang="en-US" sz="1050">
                  <a:solidFill>
                    <a:srgbClr val="E7E6E6">
                      <a:lumMod val="25000"/>
                    </a:srgbClr>
                  </a:solidFill>
                  <a:latin typeface="微软雅黑" panose="020F0502020204030204"/>
                  <a:ea typeface="仓耳青禾体-谷力 W05"/>
                  <a:cs typeface="+mn-ea"/>
                  <a:sym typeface="+mn-lt"/>
                </a:endParaRPr>
              </a:p>
            </p:txBody>
          </p:sp>
        </p:grpSp>
      </p:grpSp>
    </p:spTree>
    <p:extLst>
      <p:ext uri="{BB962C8B-B14F-4D97-AF65-F5344CB8AC3E}">
        <p14:creationId xmlns:p14="http://schemas.microsoft.com/office/powerpoint/2010/main" val="17451764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 xmlns:a16="http://schemas.microsoft.com/office/drawing/2014/main" id="{F2BA3D51-05DD-4695-9AD4-59F428860CE5}"/>
              </a:ext>
            </a:extLst>
          </p:cNvPr>
          <p:cNvGrpSpPr/>
          <p:nvPr/>
        </p:nvGrpSpPr>
        <p:grpSpPr>
          <a:xfrm>
            <a:off x="1088178" y="1684687"/>
            <a:ext cx="5007029" cy="1478800"/>
            <a:chOff x="1668890" y="1571430"/>
            <a:chExt cx="5007681" cy="1478993"/>
          </a:xfrm>
        </p:grpSpPr>
        <p:grpSp>
          <p:nvGrpSpPr>
            <p:cNvPr id="25" name="组合 24">
              <a:extLst>
                <a:ext uri="{FF2B5EF4-FFF2-40B4-BE49-F238E27FC236}">
                  <a16:creationId xmlns="" xmlns:a16="http://schemas.microsoft.com/office/drawing/2014/main" id="{7553EF57-CA2C-461F-9D6B-5C11B2D43BA2}"/>
                </a:ext>
              </a:extLst>
            </p:cNvPr>
            <p:cNvGrpSpPr/>
            <p:nvPr/>
          </p:nvGrpSpPr>
          <p:grpSpPr>
            <a:xfrm>
              <a:off x="1668890" y="1571431"/>
              <a:ext cx="1478994" cy="1478992"/>
              <a:chOff x="1793582" y="1709976"/>
              <a:chExt cx="1478994" cy="1478992"/>
            </a:xfrm>
          </p:grpSpPr>
          <p:pic>
            <p:nvPicPr>
              <p:cNvPr id="29" name="图片 28">
                <a:extLst>
                  <a:ext uri="{FF2B5EF4-FFF2-40B4-BE49-F238E27FC236}">
                    <a16:creationId xmlns="" xmlns:a16="http://schemas.microsoft.com/office/drawing/2014/main" id="{6924E2CD-8EE9-4B2E-88B9-4315D702234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793582" y="1709976"/>
                <a:ext cx="1478994" cy="1478992"/>
              </a:xfrm>
              <a:prstGeom prst="rect">
                <a:avLst/>
              </a:prstGeom>
            </p:spPr>
          </p:pic>
          <p:sp>
            <p:nvSpPr>
              <p:cNvPr id="30" name="Text Box 30">
                <a:extLst>
                  <a:ext uri="{FF2B5EF4-FFF2-40B4-BE49-F238E27FC236}">
                    <a16:creationId xmlns="" xmlns:a16="http://schemas.microsoft.com/office/drawing/2014/main" id="{36FFFCAA-6CE8-4EC8-B318-469A7256627B}"/>
                  </a:ext>
                </a:extLst>
              </p:cNvPr>
              <p:cNvSpPr txBox="1">
                <a:spLocks noChangeArrowheads="1"/>
              </p:cNvSpPr>
              <p:nvPr/>
            </p:nvSpPr>
            <p:spPr bwMode="auto">
              <a:xfrm>
                <a:off x="2098561" y="2175977"/>
                <a:ext cx="800323" cy="4304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pPr defTabSz="914309"/>
                <a:r>
                  <a:rPr lang="zh-CN" altLang="en-US" sz="4000" b="0" dirty="0">
                    <a:solidFill>
                      <a:srgbClr val="E7E6E6">
                        <a:lumMod val="25000"/>
                      </a:srgbClr>
                    </a:solidFill>
                    <a:latin typeface="微软雅黑" panose="020F0502020204030204"/>
                    <a:ea typeface="仓耳青禾体-谷力 W05"/>
                    <a:cs typeface="+mn-ea"/>
                    <a:sym typeface="+mn-lt"/>
                  </a:rPr>
                  <a:t>壹</a:t>
                </a:r>
              </a:p>
            </p:txBody>
          </p:sp>
        </p:grpSp>
        <p:grpSp>
          <p:nvGrpSpPr>
            <p:cNvPr id="26" name="组合 25">
              <a:extLst>
                <a:ext uri="{FF2B5EF4-FFF2-40B4-BE49-F238E27FC236}">
                  <a16:creationId xmlns="" xmlns:a16="http://schemas.microsoft.com/office/drawing/2014/main" id="{76C7DBCF-63AC-4DE6-9450-2100645FC9B2}"/>
                </a:ext>
              </a:extLst>
            </p:cNvPr>
            <p:cNvGrpSpPr/>
            <p:nvPr/>
          </p:nvGrpSpPr>
          <p:grpSpPr>
            <a:xfrm>
              <a:off x="3383509" y="1571430"/>
              <a:ext cx="3293062" cy="1433310"/>
              <a:chOff x="3659280" y="1538912"/>
              <a:chExt cx="3293062" cy="1433310"/>
            </a:xfrm>
          </p:grpSpPr>
          <p:sp>
            <p:nvSpPr>
              <p:cNvPr id="27" name="文本框 20">
                <a:extLst>
                  <a:ext uri="{FF2B5EF4-FFF2-40B4-BE49-F238E27FC236}">
                    <a16:creationId xmlns="" xmlns:a16="http://schemas.microsoft.com/office/drawing/2014/main" id="{AAC60DF6-8357-47BA-A319-0C6A47CB1C69}"/>
                  </a:ext>
                </a:extLst>
              </p:cNvPr>
              <p:cNvSpPr txBox="1">
                <a:spLocks noChangeArrowheads="1"/>
              </p:cNvSpPr>
              <p:nvPr/>
            </p:nvSpPr>
            <p:spPr bwMode="auto">
              <a:xfrm>
                <a:off x="3664269" y="1948480"/>
                <a:ext cx="3288073" cy="102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4309">
                  <a:lnSpc>
                    <a:spcPct val="150000"/>
                  </a:lnSpc>
                  <a:buNone/>
                </a:pPr>
                <a:r>
                  <a:rPr lang="zh-CN" altLang="en-US" sz="1400" spc="300" dirty="0">
                    <a:solidFill>
                      <a:srgbClr val="E7E6E6">
                        <a:lumMod val="25000"/>
                      </a:srgbClr>
                    </a:solidFill>
                    <a:latin typeface="微软雅黑" panose="020F0502020204030204"/>
                    <a:ea typeface="仓耳青禾体-谷力 W05"/>
                    <a:cs typeface="+mn-ea"/>
                    <a:sym typeface="+mn-lt"/>
                  </a:rPr>
                  <a:t>点击添加文本信息点击添加文本信息点击添加文本信息点击添加文本信息</a:t>
                </a:r>
                <a:endParaRPr lang="zh-CN" altLang="en-US" sz="1400" dirty="0">
                  <a:solidFill>
                    <a:srgbClr val="E7E6E6">
                      <a:lumMod val="25000"/>
                    </a:srgbClr>
                  </a:solidFill>
                  <a:latin typeface="微软雅黑" panose="020F0502020204030204"/>
                  <a:ea typeface="仓耳青禾体-谷力 W05"/>
                  <a:cs typeface="+mn-ea"/>
                  <a:sym typeface="+mn-lt"/>
                </a:endParaRPr>
              </a:p>
            </p:txBody>
          </p:sp>
          <p:sp>
            <p:nvSpPr>
              <p:cNvPr id="28" name="TextBox 10">
                <a:extLst>
                  <a:ext uri="{FF2B5EF4-FFF2-40B4-BE49-F238E27FC236}">
                    <a16:creationId xmlns="" xmlns:a16="http://schemas.microsoft.com/office/drawing/2014/main" id="{A085C5E6-3824-498B-A37D-E6B07633E97C}"/>
                  </a:ext>
                </a:extLst>
              </p:cNvPr>
              <p:cNvSpPr txBox="1">
                <a:spLocks noChangeArrowheads="1"/>
              </p:cNvSpPr>
              <p:nvPr/>
            </p:nvSpPr>
            <p:spPr bwMode="auto">
              <a:xfrm>
                <a:off x="3659280" y="1538912"/>
                <a:ext cx="2636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4309">
                  <a:lnSpc>
                    <a:spcPct val="100000"/>
                  </a:lnSpc>
                  <a:spcBef>
                    <a:spcPct val="0"/>
                  </a:spcBef>
                  <a:buNone/>
                </a:pPr>
                <a:r>
                  <a:rPr lang="zh-CN" altLang="en-US" sz="2400" dirty="0">
                    <a:solidFill>
                      <a:srgbClr val="E7E6E6">
                        <a:lumMod val="25000"/>
                      </a:srgbClr>
                    </a:solidFill>
                    <a:latin typeface="微软雅黑" panose="020F0502020204030204"/>
                    <a:ea typeface="仓耳青禾体-谷力 W05"/>
                    <a:cs typeface="+mn-ea"/>
                    <a:sym typeface="+mn-lt"/>
                  </a:rPr>
                  <a:t>单击添加标题</a:t>
                </a:r>
              </a:p>
            </p:txBody>
          </p:sp>
        </p:grpSp>
      </p:grpSp>
      <p:grpSp>
        <p:nvGrpSpPr>
          <p:cNvPr id="52" name="组合 51">
            <a:extLst>
              <a:ext uri="{FF2B5EF4-FFF2-40B4-BE49-F238E27FC236}">
                <a16:creationId xmlns="" xmlns:a16="http://schemas.microsoft.com/office/drawing/2014/main" id="{51D7F288-EEF0-45D6-B8B8-0E35CCFADF08}"/>
              </a:ext>
            </a:extLst>
          </p:cNvPr>
          <p:cNvGrpSpPr/>
          <p:nvPr/>
        </p:nvGrpSpPr>
        <p:grpSpPr>
          <a:xfrm>
            <a:off x="6095206" y="1684687"/>
            <a:ext cx="5007029" cy="1478800"/>
            <a:chOff x="1668890" y="1571430"/>
            <a:chExt cx="5007681" cy="1478993"/>
          </a:xfrm>
        </p:grpSpPr>
        <p:grpSp>
          <p:nvGrpSpPr>
            <p:cNvPr id="53" name="组合 52">
              <a:extLst>
                <a:ext uri="{FF2B5EF4-FFF2-40B4-BE49-F238E27FC236}">
                  <a16:creationId xmlns="" xmlns:a16="http://schemas.microsoft.com/office/drawing/2014/main" id="{B74B2B0B-31D0-4CDB-A0BA-C9D628E45C78}"/>
                </a:ext>
              </a:extLst>
            </p:cNvPr>
            <p:cNvGrpSpPr/>
            <p:nvPr/>
          </p:nvGrpSpPr>
          <p:grpSpPr>
            <a:xfrm>
              <a:off x="1668890" y="1571431"/>
              <a:ext cx="1478994" cy="1478992"/>
              <a:chOff x="1793582" y="1709976"/>
              <a:chExt cx="1478994" cy="1478992"/>
            </a:xfrm>
          </p:grpSpPr>
          <p:pic>
            <p:nvPicPr>
              <p:cNvPr id="57" name="图片 56">
                <a:extLst>
                  <a:ext uri="{FF2B5EF4-FFF2-40B4-BE49-F238E27FC236}">
                    <a16:creationId xmlns="" xmlns:a16="http://schemas.microsoft.com/office/drawing/2014/main" id="{CACBD417-67BA-4C62-8518-378F71D27F0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793582" y="1709976"/>
                <a:ext cx="1478994" cy="1478992"/>
              </a:xfrm>
              <a:prstGeom prst="rect">
                <a:avLst/>
              </a:prstGeom>
            </p:spPr>
          </p:pic>
          <p:sp>
            <p:nvSpPr>
              <p:cNvPr id="58" name="Text Box 30">
                <a:extLst>
                  <a:ext uri="{FF2B5EF4-FFF2-40B4-BE49-F238E27FC236}">
                    <a16:creationId xmlns="" xmlns:a16="http://schemas.microsoft.com/office/drawing/2014/main" id="{10C53A60-B8E8-460E-A692-3C3C12E64FB7}"/>
                  </a:ext>
                </a:extLst>
              </p:cNvPr>
              <p:cNvSpPr txBox="1">
                <a:spLocks noChangeArrowheads="1"/>
              </p:cNvSpPr>
              <p:nvPr/>
            </p:nvSpPr>
            <p:spPr bwMode="auto">
              <a:xfrm>
                <a:off x="2098561" y="2175977"/>
                <a:ext cx="800323" cy="4304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pPr defTabSz="914309"/>
                <a:r>
                  <a:rPr lang="zh-CN" altLang="en-US" sz="4000" b="0" dirty="0">
                    <a:solidFill>
                      <a:srgbClr val="E7E6E6">
                        <a:lumMod val="25000"/>
                      </a:srgbClr>
                    </a:solidFill>
                    <a:latin typeface="微软雅黑" panose="020F0502020204030204"/>
                    <a:ea typeface="仓耳青禾体-谷力 W05"/>
                    <a:cs typeface="+mn-ea"/>
                    <a:sym typeface="+mn-lt"/>
                  </a:rPr>
                  <a:t>贰</a:t>
                </a:r>
              </a:p>
            </p:txBody>
          </p:sp>
        </p:grpSp>
        <p:grpSp>
          <p:nvGrpSpPr>
            <p:cNvPr id="54" name="组合 53">
              <a:extLst>
                <a:ext uri="{FF2B5EF4-FFF2-40B4-BE49-F238E27FC236}">
                  <a16:creationId xmlns="" xmlns:a16="http://schemas.microsoft.com/office/drawing/2014/main" id="{45D7B068-EF4F-48FA-AA33-79CA264C2423}"/>
                </a:ext>
              </a:extLst>
            </p:cNvPr>
            <p:cNvGrpSpPr/>
            <p:nvPr/>
          </p:nvGrpSpPr>
          <p:grpSpPr>
            <a:xfrm>
              <a:off x="3383509" y="1571430"/>
              <a:ext cx="3293062" cy="1433310"/>
              <a:chOff x="3659280" y="1538912"/>
              <a:chExt cx="3293062" cy="1433310"/>
            </a:xfrm>
          </p:grpSpPr>
          <p:sp>
            <p:nvSpPr>
              <p:cNvPr id="55" name="文本框 20">
                <a:extLst>
                  <a:ext uri="{FF2B5EF4-FFF2-40B4-BE49-F238E27FC236}">
                    <a16:creationId xmlns="" xmlns:a16="http://schemas.microsoft.com/office/drawing/2014/main" id="{88BB56E7-1677-4735-A190-2CF2BB3DC23C}"/>
                  </a:ext>
                </a:extLst>
              </p:cNvPr>
              <p:cNvSpPr txBox="1">
                <a:spLocks noChangeArrowheads="1"/>
              </p:cNvSpPr>
              <p:nvPr/>
            </p:nvSpPr>
            <p:spPr bwMode="auto">
              <a:xfrm>
                <a:off x="3664269" y="1948480"/>
                <a:ext cx="3288073" cy="102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4309">
                  <a:lnSpc>
                    <a:spcPct val="150000"/>
                  </a:lnSpc>
                  <a:buNone/>
                </a:pPr>
                <a:r>
                  <a:rPr lang="zh-CN" altLang="en-US" sz="1400" spc="300" dirty="0">
                    <a:solidFill>
                      <a:srgbClr val="E7E6E6">
                        <a:lumMod val="25000"/>
                      </a:srgbClr>
                    </a:solidFill>
                    <a:latin typeface="微软雅黑" panose="020F0502020204030204"/>
                    <a:ea typeface="仓耳青禾体-谷力 W05"/>
                    <a:cs typeface="+mn-ea"/>
                    <a:sym typeface="+mn-lt"/>
                  </a:rPr>
                  <a:t>点击添加文本信息点击添加文本信息点击添加文本信息点击添加文本信息</a:t>
                </a:r>
                <a:endParaRPr lang="zh-CN" altLang="en-US" sz="1400" dirty="0">
                  <a:solidFill>
                    <a:srgbClr val="E7E6E6">
                      <a:lumMod val="25000"/>
                    </a:srgbClr>
                  </a:solidFill>
                  <a:latin typeface="微软雅黑" panose="020F0502020204030204"/>
                  <a:ea typeface="仓耳青禾体-谷力 W05"/>
                  <a:cs typeface="+mn-ea"/>
                  <a:sym typeface="+mn-lt"/>
                </a:endParaRPr>
              </a:p>
            </p:txBody>
          </p:sp>
          <p:sp>
            <p:nvSpPr>
              <p:cNvPr id="56" name="TextBox 10">
                <a:extLst>
                  <a:ext uri="{FF2B5EF4-FFF2-40B4-BE49-F238E27FC236}">
                    <a16:creationId xmlns="" xmlns:a16="http://schemas.microsoft.com/office/drawing/2014/main" id="{E614F67B-5F43-4F50-86FC-834B37266027}"/>
                  </a:ext>
                </a:extLst>
              </p:cNvPr>
              <p:cNvSpPr txBox="1">
                <a:spLocks noChangeArrowheads="1"/>
              </p:cNvSpPr>
              <p:nvPr/>
            </p:nvSpPr>
            <p:spPr bwMode="auto">
              <a:xfrm>
                <a:off x="3659280" y="1538912"/>
                <a:ext cx="2636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4309">
                  <a:lnSpc>
                    <a:spcPct val="100000"/>
                  </a:lnSpc>
                  <a:spcBef>
                    <a:spcPct val="0"/>
                  </a:spcBef>
                  <a:buNone/>
                </a:pPr>
                <a:r>
                  <a:rPr lang="zh-CN" altLang="en-US" sz="2400" dirty="0">
                    <a:solidFill>
                      <a:srgbClr val="E7E6E6">
                        <a:lumMod val="25000"/>
                      </a:srgbClr>
                    </a:solidFill>
                    <a:latin typeface="微软雅黑" panose="020F0502020204030204"/>
                    <a:ea typeface="仓耳青禾体-谷力 W05"/>
                    <a:cs typeface="+mn-ea"/>
                    <a:sym typeface="+mn-lt"/>
                  </a:rPr>
                  <a:t>单击添加标题</a:t>
                </a:r>
              </a:p>
            </p:txBody>
          </p:sp>
        </p:grpSp>
      </p:grpSp>
      <p:grpSp>
        <p:nvGrpSpPr>
          <p:cNvPr id="59" name="组合 58">
            <a:extLst>
              <a:ext uri="{FF2B5EF4-FFF2-40B4-BE49-F238E27FC236}">
                <a16:creationId xmlns="" xmlns:a16="http://schemas.microsoft.com/office/drawing/2014/main" id="{6563378F-C746-4336-9258-301E63D3781A}"/>
              </a:ext>
            </a:extLst>
          </p:cNvPr>
          <p:cNvGrpSpPr/>
          <p:nvPr/>
        </p:nvGrpSpPr>
        <p:grpSpPr>
          <a:xfrm>
            <a:off x="1088178" y="3905084"/>
            <a:ext cx="5007029" cy="1478800"/>
            <a:chOff x="1668890" y="1571430"/>
            <a:chExt cx="5007681" cy="1478993"/>
          </a:xfrm>
        </p:grpSpPr>
        <p:grpSp>
          <p:nvGrpSpPr>
            <p:cNvPr id="60" name="组合 59">
              <a:extLst>
                <a:ext uri="{FF2B5EF4-FFF2-40B4-BE49-F238E27FC236}">
                  <a16:creationId xmlns="" xmlns:a16="http://schemas.microsoft.com/office/drawing/2014/main" id="{ECA5FDB9-DDEB-41DB-95AE-E40E6A689591}"/>
                </a:ext>
              </a:extLst>
            </p:cNvPr>
            <p:cNvGrpSpPr/>
            <p:nvPr/>
          </p:nvGrpSpPr>
          <p:grpSpPr>
            <a:xfrm>
              <a:off x="1668890" y="1571431"/>
              <a:ext cx="1478994" cy="1478992"/>
              <a:chOff x="1793582" y="1709976"/>
              <a:chExt cx="1478994" cy="1478992"/>
            </a:xfrm>
          </p:grpSpPr>
          <p:pic>
            <p:nvPicPr>
              <p:cNvPr id="64" name="图片 63">
                <a:extLst>
                  <a:ext uri="{FF2B5EF4-FFF2-40B4-BE49-F238E27FC236}">
                    <a16:creationId xmlns="" xmlns:a16="http://schemas.microsoft.com/office/drawing/2014/main" id="{065C07BC-7C33-4B74-87CB-A4378086F7C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793582" y="1709976"/>
                <a:ext cx="1478994" cy="1478992"/>
              </a:xfrm>
              <a:prstGeom prst="rect">
                <a:avLst/>
              </a:prstGeom>
            </p:spPr>
          </p:pic>
          <p:sp>
            <p:nvSpPr>
              <p:cNvPr id="65" name="Text Box 30">
                <a:extLst>
                  <a:ext uri="{FF2B5EF4-FFF2-40B4-BE49-F238E27FC236}">
                    <a16:creationId xmlns="" xmlns:a16="http://schemas.microsoft.com/office/drawing/2014/main" id="{AA02970E-7078-4655-853F-8D6D71ACAC84}"/>
                  </a:ext>
                </a:extLst>
              </p:cNvPr>
              <p:cNvSpPr txBox="1">
                <a:spLocks noChangeArrowheads="1"/>
              </p:cNvSpPr>
              <p:nvPr/>
            </p:nvSpPr>
            <p:spPr bwMode="auto">
              <a:xfrm>
                <a:off x="2098561" y="2175977"/>
                <a:ext cx="800323" cy="4304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pPr defTabSz="914309"/>
                <a:r>
                  <a:rPr lang="zh-CN" altLang="en-US" sz="4000" b="0" dirty="0">
                    <a:solidFill>
                      <a:srgbClr val="E7E6E6">
                        <a:lumMod val="25000"/>
                      </a:srgbClr>
                    </a:solidFill>
                    <a:latin typeface="微软雅黑" panose="020F0502020204030204"/>
                    <a:ea typeface="仓耳青禾体-谷力 W05"/>
                    <a:cs typeface="+mn-ea"/>
                    <a:sym typeface="+mn-lt"/>
                  </a:rPr>
                  <a:t>叁</a:t>
                </a:r>
              </a:p>
            </p:txBody>
          </p:sp>
        </p:grpSp>
        <p:grpSp>
          <p:nvGrpSpPr>
            <p:cNvPr id="61" name="组合 60">
              <a:extLst>
                <a:ext uri="{FF2B5EF4-FFF2-40B4-BE49-F238E27FC236}">
                  <a16:creationId xmlns="" xmlns:a16="http://schemas.microsoft.com/office/drawing/2014/main" id="{61162922-B99C-4DFA-8297-C2CE10016544}"/>
                </a:ext>
              </a:extLst>
            </p:cNvPr>
            <p:cNvGrpSpPr/>
            <p:nvPr/>
          </p:nvGrpSpPr>
          <p:grpSpPr>
            <a:xfrm>
              <a:off x="3383509" y="1571430"/>
              <a:ext cx="3293062" cy="1433310"/>
              <a:chOff x="3659280" y="1538912"/>
              <a:chExt cx="3293062" cy="1433310"/>
            </a:xfrm>
          </p:grpSpPr>
          <p:sp>
            <p:nvSpPr>
              <p:cNvPr id="62" name="文本框 20">
                <a:extLst>
                  <a:ext uri="{FF2B5EF4-FFF2-40B4-BE49-F238E27FC236}">
                    <a16:creationId xmlns="" xmlns:a16="http://schemas.microsoft.com/office/drawing/2014/main" id="{9F05072F-1129-4F74-9106-54E8FAA50F27}"/>
                  </a:ext>
                </a:extLst>
              </p:cNvPr>
              <p:cNvSpPr txBox="1">
                <a:spLocks noChangeArrowheads="1"/>
              </p:cNvSpPr>
              <p:nvPr/>
            </p:nvSpPr>
            <p:spPr bwMode="auto">
              <a:xfrm>
                <a:off x="3664269" y="1948480"/>
                <a:ext cx="3288073" cy="102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4309">
                  <a:lnSpc>
                    <a:spcPct val="150000"/>
                  </a:lnSpc>
                  <a:buNone/>
                </a:pPr>
                <a:r>
                  <a:rPr lang="zh-CN" altLang="en-US" sz="1400" spc="300" dirty="0">
                    <a:solidFill>
                      <a:srgbClr val="E7E6E6">
                        <a:lumMod val="25000"/>
                      </a:srgbClr>
                    </a:solidFill>
                    <a:latin typeface="微软雅黑" panose="020F0502020204030204"/>
                    <a:ea typeface="仓耳青禾体-谷力 W05"/>
                    <a:cs typeface="+mn-ea"/>
                    <a:sym typeface="+mn-lt"/>
                  </a:rPr>
                  <a:t>点击添加文本信息点击添加文本信息点击添加文本信息点击添加文本信息</a:t>
                </a:r>
                <a:endParaRPr lang="zh-CN" altLang="en-US" sz="1400" dirty="0">
                  <a:solidFill>
                    <a:srgbClr val="E7E6E6">
                      <a:lumMod val="25000"/>
                    </a:srgbClr>
                  </a:solidFill>
                  <a:latin typeface="微软雅黑" panose="020F0502020204030204"/>
                  <a:ea typeface="仓耳青禾体-谷力 W05"/>
                  <a:cs typeface="+mn-ea"/>
                  <a:sym typeface="+mn-lt"/>
                </a:endParaRPr>
              </a:p>
            </p:txBody>
          </p:sp>
          <p:sp>
            <p:nvSpPr>
              <p:cNvPr id="63" name="TextBox 10">
                <a:extLst>
                  <a:ext uri="{FF2B5EF4-FFF2-40B4-BE49-F238E27FC236}">
                    <a16:creationId xmlns="" xmlns:a16="http://schemas.microsoft.com/office/drawing/2014/main" id="{77861BAE-2ACD-4798-AD9B-4CBA1D14322F}"/>
                  </a:ext>
                </a:extLst>
              </p:cNvPr>
              <p:cNvSpPr txBox="1">
                <a:spLocks noChangeArrowheads="1"/>
              </p:cNvSpPr>
              <p:nvPr/>
            </p:nvSpPr>
            <p:spPr bwMode="auto">
              <a:xfrm>
                <a:off x="3659280" y="1538912"/>
                <a:ext cx="2636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4309">
                  <a:lnSpc>
                    <a:spcPct val="100000"/>
                  </a:lnSpc>
                  <a:spcBef>
                    <a:spcPct val="0"/>
                  </a:spcBef>
                  <a:buNone/>
                </a:pPr>
                <a:r>
                  <a:rPr lang="zh-CN" altLang="en-US" sz="2400" dirty="0">
                    <a:solidFill>
                      <a:srgbClr val="E7E6E6">
                        <a:lumMod val="25000"/>
                      </a:srgbClr>
                    </a:solidFill>
                    <a:latin typeface="微软雅黑" panose="020F0502020204030204"/>
                    <a:ea typeface="仓耳青禾体-谷力 W05"/>
                    <a:cs typeface="+mn-ea"/>
                    <a:sym typeface="+mn-lt"/>
                  </a:rPr>
                  <a:t>单击添加标题</a:t>
                </a:r>
              </a:p>
            </p:txBody>
          </p:sp>
        </p:grpSp>
      </p:grpSp>
      <p:grpSp>
        <p:nvGrpSpPr>
          <p:cNvPr id="66" name="组合 65">
            <a:extLst>
              <a:ext uri="{FF2B5EF4-FFF2-40B4-BE49-F238E27FC236}">
                <a16:creationId xmlns="" xmlns:a16="http://schemas.microsoft.com/office/drawing/2014/main" id="{BBC602D2-66F1-4704-96F7-B117B3DC8EAB}"/>
              </a:ext>
            </a:extLst>
          </p:cNvPr>
          <p:cNvGrpSpPr/>
          <p:nvPr/>
        </p:nvGrpSpPr>
        <p:grpSpPr>
          <a:xfrm>
            <a:off x="6095206" y="3905084"/>
            <a:ext cx="5007029" cy="1478800"/>
            <a:chOff x="1668890" y="1571430"/>
            <a:chExt cx="5007681" cy="1478993"/>
          </a:xfrm>
        </p:grpSpPr>
        <p:grpSp>
          <p:nvGrpSpPr>
            <p:cNvPr id="67" name="组合 66">
              <a:extLst>
                <a:ext uri="{FF2B5EF4-FFF2-40B4-BE49-F238E27FC236}">
                  <a16:creationId xmlns="" xmlns:a16="http://schemas.microsoft.com/office/drawing/2014/main" id="{1DA1BC58-E7CF-496F-BAE6-0D95CC1F4964}"/>
                </a:ext>
              </a:extLst>
            </p:cNvPr>
            <p:cNvGrpSpPr/>
            <p:nvPr/>
          </p:nvGrpSpPr>
          <p:grpSpPr>
            <a:xfrm>
              <a:off x="1668890" y="1571431"/>
              <a:ext cx="1478994" cy="1478992"/>
              <a:chOff x="1793582" y="1709976"/>
              <a:chExt cx="1478994" cy="1478992"/>
            </a:xfrm>
          </p:grpSpPr>
          <p:pic>
            <p:nvPicPr>
              <p:cNvPr id="71" name="图片 70">
                <a:extLst>
                  <a:ext uri="{FF2B5EF4-FFF2-40B4-BE49-F238E27FC236}">
                    <a16:creationId xmlns="" xmlns:a16="http://schemas.microsoft.com/office/drawing/2014/main" id="{2ADC4C4A-86D2-41B6-A364-8C6A117F21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793582" y="1709976"/>
                <a:ext cx="1478994" cy="1478992"/>
              </a:xfrm>
              <a:prstGeom prst="rect">
                <a:avLst/>
              </a:prstGeom>
            </p:spPr>
          </p:pic>
          <p:sp>
            <p:nvSpPr>
              <p:cNvPr id="72" name="Text Box 30">
                <a:extLst>
                  <a:ext uri="{FF2B5EF4-FFF2-40B4-BE49-F238E27FC236}">
                    <a16:creationId xmlns="" xmlns:a16="http://schemas.microsoft.com/office/drawing/2014/main" id="{4037AAC8-B242-4EDF-92B3-72FA3A2639B5}"/>
                  </a:ext>
                </a:extLst>
              </p:cNvPr>
              <p:cNvSpPr txBox="1">
                <a:spLocks noChangeArrowheads="1"/>
              </p:cNvSpPr>
              <p:nvPr/>
            </p:nvSpPr>
            <p:spPr bwMode="auto">
              <a:xfrm>
                <a:off x="2098561" y="2175977"/>
                <a:ext cx="800323" cy="4304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pPr defTabSz="914309"/>
                <a:r>
                  <a:rPr lang="zh-CN" altLang="en-US" sz="4000" b="0" dirty="0">
                    <a:solidFill>
                      <a:srgbClr val="E7E6E6">
                        <a:lumMod val="25000"/>
                      </a:srgbClr>
                    </a:solidFill>
                    <a:latin typeface="微软雅黑" panose="020F0502020204030204"/>
                    <a:ea typeface="仓耳青禾体-谷力 W05"/>
                    <a:cs typeface="+mn-ea"/>
                    <a:sym typeface="+mn-lt"/>
                  </a:rPr>
                  <a:t>肆</a:t>
                </a:r>
              </a:p>
            </p:txBody>
          </p:sp>
        </p:grpSp>
        <p:grpSp>
          <p:nvGrpSpPr>
            <p:cNvPr id="68" name="组合 67">
              <a:extLst>
                <a:ext uri="{FF2B5EF4-FFF2-40B4-BE49-F238E27FC236}">
                  <a16:creationId xmlns="" xmlns:a16="http://schemas.microsoft.com/office/drawing/2014/main" id="{81B62FE9-6E0F-412E-9E48-DE18C3AAECD7}"/>
                </a:ext>
              </a:extLst>
            </p:cNvPr>
            <p:cNvGrpSpPr/>
            <p:nvPr/>
          </p:nvGrpSpPr>
          <p:grpSpPr>
            <a:xfrm>
              <a:off x="3383509" y="1571430"/>
              <a:ext cx="3293062" cy="1433310"/>
              <a:chOff x="3659280" y="1538912"/>
              <a:chExt cx="3293062" cy="1433310"/>
            </a:xfrm>
          </p:grpSpPr>
          <p:sp>
            <p:nvSpPr>
              <p:cNvPr id="69" name="文本框 20">
                <a:extLst>
                  <a:ext uri="{FF2B5EF4-FFF2-40B4-BE49-F238E27FC236}">
                    <a16:creationId xmlns="" xmlns:a16="http://schemas.microsoft.com/office/drawing/2014/main" id="{9F5B08EE-F4E3-47FA-8F61-6B83EF651D7D}"/>
                  </a:ext>
                </a:extLst>
              </p:cNvPr>
              <p:cNvSpPr txBox="1">
                <a:spLocks noChangeArrowheads="1"/>
              </p:cNvSpPr>
              <p:nvPr/>
            </p:nvSpPr>
            <p:spPr bwMode="auto">
              <a:xfrm>
                <a:off x="3664269" y="1948480"/>
                <a:ext cx="3288073" cy="102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4309">
                  <a:lnSpc>
                    <a:spcPct val="150000"/>
                  </a:lnSpc>
                  <a:buNone/>
                </a:pPr>
                <a:r>
                  <a:rPr lang="zh-CN" altLang="en-US" sz="1400" spc="300" dirty="0">
                    <a:solidFill>
                      <a:srgbClr val="E7E6E6">
                        <a:lumMod val="25000"/>
                      </a:srgbClr>
                    </a:solidFill>
                    <a:latin typeface="微软雅黑" panose="020F0502020204030204"/>
                    <a:ea typeface="仓耳青禾体-谷力 W05"/>
                    <a:cs typeface="+mn-ea"/>
                    <a:sym typeface="+mn-lt"/>
                  </a:rPr>
                  <a:t>点击添加文本信息点击添加文本信息点击添加文本信息点击添加文本信息</a:t>
                </a:r>
                <a:endParaRPr lang="zh-CN" altLang="en-US" sz="1400" dirty="0">
                  <a:solidFill>
                    <a:srgbClr val="E7E6E6">
                      <a:lumMod val="25000"/>
                    </a:srgbClr>
                  </a:solidFill>
                  <a:latin typeface="微软雅黑" panose="020F0502020204030204"/>
                  <a:ea typeface="仓耳青禾体-谷力 W05"/>
                  <a:cs typeface="+mn-ea"/>
                  <a:sym typeface="+mn-lt"/>
                </a:endParaRPr>
              </a:p>
            </p:txBody>
          </p:sp>
          <p:sp>
            <p:nvSpPr>
              <p:cNvPr id="70" name="TextBox 10">
                <a:extLst>
                  <a:ext uri="{FF2B5EF4-FFF2-40B4-BE49-F238E27FC236}">
                    <a16:creationId xmlns="" xmlns:a16="http://schemas.microsoft.com/office/drawing/2014/main" id="{2BFC23D3-7BDA-4B60-B6CA-5EE28E20E2F7}"/>
                  </a:ext>
                </a:extLst>
              </p:cNvPr>
              <p:cNvSpPr txBox="1">
                <a:spLocks noChangeArrowheads="1"/>
              </p:cNvSpPr>
              <p:nvPr/>
            </p:nvSpPr>
            <p:spPr bwMode="auto">
              <a:xfrm>
                <a:off x="3659280" y="1538912"/>
                <a:ext cx="2636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4309">
                  <a:lnSpc>
                    <a:spcPct val="100000"/>
                  </a:lnSpc>
                  <a:spcBef>
                    <a:spcPct val="0"/>
                  </a:spcBef>
                  <a:buNone/>
                </a:pPr>
                <a:r>
                  <a:rPr lang="zh-CN" altLang="en-US" sz="2400" dirty="0">
                    <a:solidFill>
                      <a:srgbClr val="E7E6E6">
                        <a:lumMod val="25000"/>
                      </a:srgbClr>
                    </a:solidFill>
                    <a:latin typeface="微软雅黑" panose="020F0502020204030204"/>
                    <a:ea typeface="仓耳青禾体-谷力 W05"/>
                    <a:cs typeface="+mn-ea"/>
                    <a:sym typeface="+mn-lt"/>
                  </a:rPr>
                  <a:t>单击添加标题</a:t>
                </a:r>
              </a:p>
            </p:txBody>
          </p:sp>
        </p:grpSp>
      </p:grpSp>
    </p:spTree>
    <p:extLst>
      <p:ext uri="{BB962C8B-B14F-4D97-AF65-F5344CB8AC3E}">
        <p14:creationId xmlns:p14="http://schemas.microsoft.com/office/powerpoint/2010/main" val="411709298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500"/>
                                        <p:tgtEl>
                                          <p:spTgt spid="5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up)">
                                      <p:cBhvr>
                                        <p:cTn id="15" dur="500"/>
                                        <p:tgtEl>
                                          <p:spTgt spid="5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up)">
                                      <p:cBhvr>
                                        <p:cTn id="1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5" name="组合 14">
            <a:extLst>
              <a:ext uri="{FF2B5EF4-FFF2-40B4-BE49-F238E27FC236}">
                <a16:creationId xmlns="" xmlns:a16="http://schemas.microsoft.com/office/drawing/2014/main" id="{0454703F-FF75-4CC3-8EEA-CE5A7B6E57EF}"/>
              </a:ext>
            </a:extLst>
          </p:cNvPr>
          <p:cNvGrpSpPr/>
          <p:nvPr/>
        </p:nvGrpSpPr>
        <p:grpSpPr>
          <a:xfrm>
            <a:off x="2423570" y="3051"/>
            <a:ext cx="7807669" cy="4398223"/>
            <a:chOff x="2383980" y="-37619"/>
            <a:chExt cx="7808686" cy="4398796"/>
          </a:xfrm>
        </p:grpSpPr>
        <p:grpSp>
          <p:nvGrpSpPr>
            <p:cNvPr id="16" name="组合 15">
              <a:extLst>
                <a:ext uri="{FF2B5EF4-FFF2-40B4-BE49-F238E27FC236}">
                  <a16:creationId xmlns="" xmlns:a16="http://schemas.microsoft.com/office/drawing/2014/main" id="{2E7BACC1-B6E2-4635-BF40-C4B6C2555FA6}"/>
                </a:ext>
              </a:extLst>
            </p:cNvPr>
            <p:cNvGrpSpPr/>
            <p:nvPr/>
          </p:nvGrpSpPr>
          <p:grpSpPr>
            <a:xfrm>
              <a:off x="5531584" y="-37619"/>
              <a:ext cx="1049020" cy="2276475"/>
              <a:chOff x="4419064" y="2026548"/>
              <a:chExt cx="1049020" cy="2276475"/>
            </a:xfrm>
          </p:grpSpPr>
          <p:sp>
            <p:nvSpPr>
              <p:cNvPr id="19" name="任意多边形 36">
                <a:extLst>
                  <a:ext uri="{FF2B5EF4-FFF2-40B4-BE49-F238E27FC236}">
                    <a16:creationId xmlns="" xmlns:a16="http://schemas.microsoft.com/office/drawing/2014/main" id="{35479431-7960-4303-9B5F-03496BED530F}"/>
                  </a:ext>
                </a:extLst>
              </p:cNvPr>
              <p:cNvSpPr/>
              <p:nvPr/>
            </p:nvSpPr>
            <p:spPr>
              <a:xfrm>
                <a:off x="4419064" y="2534548"/>
                <a:ext cx="1049020" cy="1768475"/>
              </a:xfrm>
              <a:custGeom>
                <a:avLst/>
                <a:gdLst>
                  <a:gd name="connsiteX0" fmla="*/ 0 w 976634"/>
                  <a:gd name="connsiteY0" fmla="*/ 0 h 1459666"/>
                  <a:gd name="connsiteX1" fmla="*/ 976634 w 976634"/>
                  <a:gd name="connsiteY1" fmla="*/ 0 h 1459666"/>
                  <a:gd name="connsiteX2" fmla="*/ 976634 w 976634"/>
                  <a:gd name="connsiteY2" fmla="*/ 983543 h 1459666"/>
                  <a:gd name="connsiteX3" fmla="*/ 488317 w 976634"/>
                  <a:gd name="connsiteY3" fmla="*/ 1459666 h 1459666"/>
                  <a:gd name="connsiteX4" fmla="*/ 0 w 976634"/>
                  <a:gd name="connsiteY4" fmla="*/ 983543 h 145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634" h="1459666">
                    <a:moveTo>
                      <a:pt x="0" y="0"/>
                    </a:moveTo>
                    <a:lnTo>
                      <a:pt x="976634" y="0"/>
                    </a:lnTo>
                    <a:lnTo>
                      <a:pt x="976634" y="983543"/>
                    </a:lnTo>
                    <a:cubicBezTo>
                      <a:pt x="976634" y="1246472"/>
                      <a:pt x="758022" y="1459666"/>
                      <a:pt x="488317" y="1459666"/>
                    </a:cubicBezTo>
                    <a:cubicBezTo>
                      <a:pt x="218613" y="1459666"/>
                      <a:pt x="0" y="1246472"/>
                      <a:pt x="0" y="983543"/>
                    </a:cubicBezTo>
                    <a:close/>
                  </a:path>
                </a:pathLst>
              </a:custGeom>
              <a:solidFill>
                <a:srgbClr val="E7E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sz="1800">
                  <a:solidFill>
                    <a:srgbClr val="FFFFFF"/>
                  </a:solidFill>
                  <a:latin typeface="微软雅黑" panose="020F0502020204030204"/>
                  <a:ea typeface="仓耳青禾体-谷力 W05"/>
                  <a:cs typeface="+mn-ea"/>
                  <a:sym typeface="+mn-lt"/>
                </a:endParaRPr>
              </a:p>
            </p:txBody>
          </p:sp>
          <p:sp>
            <p:nvSpPr>
              <p:cNvPr id="20" name="矩形 19">
                <a:extLst>
                  <a:ext uri="{FF2B5EF4-FFF2-40B4-BE49-F238E27FC236}">
                    <a16:creationId xmlns="" xmlns:a16="http://schemas.microsoft.com/office/drawing/2014/main" id="{A6517B90-2B12-42D4-9A90-FA0D96AE3BF2}"/>
                  </a:ext>
                </a:extLst>
              </p:cNvPr>
              <p:cNvSpPr/>
              <p:nvPr/>
            </p:nvSpPr>
            <p:spPr>
              <a:xfrm>
                <a:off x="4419064" y="2026548"/>
                <a:ext cx="1049020" cy="1206500"/>
              </a:xfrm>
              <a:prstGeom prst="rect">
                <a:avLst/>
              </a:prstGeom>
              <a:solidFill>
                <a:srgbClr val="E7E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sz="1800">
                  <a:solidFill>
                    <a:srgbClr val="FFFFFF"/>
                  </a:solidFill>
                  <a:latin typeface="微软雅黑" panose="020F0502020204030204"/>
                  <a:ea typeface="仓耳青禾体-谷力 W05"/>
                  <a:cs typeface="+mn-ea"/>
                  <a:sym typeface="+mn-lt"/>
                </a:endParaRPr>
              </a:p>
            </p:txBody>
          </p:sp>
        </p:grpSp>
        <p:sp>
          <p:nvSpPr>
            <p:cNvPr id="17" name="文本框 16">
              <a:extLst>
                <a:ext uri="{FF2B5EF4-FFF2-40B4-BE49-F238E27FC236}">
                  <a16:creationId xmlns="" xmlns:a16="http://schemas.microsoft.com/office/drawing/2014/main" id="{A84144C4-3EAE-4731-BD0E-474EDC5F93FC}"/>
                </a:ext>
              </a:extLst>
            </p:cNvPr>
            <p:cNvSpPr txBox="1"/>
            <p:nvPr/>
          </p:nvSpPr>
          <p:spPr>
            <a:xfrm>
              <a:off x="5685634" y="136553"/>
              <a:ext cx="738760" cy="1755992"/>
            </a:xfrm>
            <a:prstGeom prst="rect">
              <a:avLst/>
            </a:prstGeom>
            <a:noFill/>
          </p:spPr>
          <p:txBody>
            <a:bodyPr vert="eaVert" wrap="square" rtlCol="0">
              <a:spAutoFit/>
            </a:bodyPr>
            <a:lstStyle/>
            <a:p>
              <a:pPr algn="ctr" defTabSz="914309">
                <a:defRPr/>
              </a:pPr>
              <a:r>
                <a:rPr lang="zh-CN" altLang="en-US" sz="3600" spc="600" dirty="0">
                  <a:solidFill>
                    <a:prstClr val="black">
                      <a:lumMod val="75000"/>
                      <a:lumOff val="25000"/>
                    </a:prstClr>
                  </a:solidFill>
                  <a:latin typeface="微软雅黑" panose="020F0502020204030204"/>
                  <a:ea typeface="仓耳青禾体-谷力 W05"/>
                  <a:cs typeface="+mn-ea"/>
                  <a:sym typeface="+mn-lt"/>
                </a:rPr>
                <a:t>第二章</a:t>
              </a:r>
            </a:p>
          </p:txBody>
        </p:sp>
        <p:sp>
          <p:nvSpPr>
            <p:cNvPr id="18" name="文本框 17">
              <a:extLst>
                <a:ext uri="{FF2B5EF4-FFF2-40B4-BE49-F238E27FC236}">
                  <a16:creationId xmlns="" xmlns:a16="http://schemas.microsoft.com/office/drawing/2014/main" id="{138D60E1-2411-4823-87C7-AF06BA08507E}"/>
                </a:ext>
              </a:extLst>
            </p:cNvPr>
            <p:cNvSpPr txBox="1"/>
            <p:nvPr/>
          </p:nvSpPr>
          <p:spPr>
            <a:xfrm>
              <a:off x="2383980" y="2878527"/>
              <a:ext cx="7808686" cy="1482650"/>
            </a:xfrm>
            <a:prstGeom prst="rect">
              <a:avLst/>
            </a:prstGeom>
            <a:noFill/>
          </p:spPr>
          <p:txBody>
            <a:bodyPr wrap="square" rtlCol="0">
              <a:spAutoFit/>
            </a:bodyPr>
            <a:lstStyle/>
            <a:p>
              <a:pPr defTabSz="914309">
                <a:lnSpc>
                  <a:spcPct val="150000"/>
                </a:lnSpc>
              </a:pPr>
              <a:r>
                <a:rPr lang="zh-CN" altLang="en-US" sz="3200" spc="600" dirty="0">
                  <a:solidFill>
                    <a:srgbClr val="E7E6E6">
                      <a:lumMod val="25000"/>
                    </a:srgbClr>
                  </a:solidFill>
                  <a:latin typeface="微软雅黑" panose="020F0502020204030204"/>
                  <a:ea typeface="仓耳青禾体-谷力 W05"/>
                  <a:cs typeface="+mn-ea"/>
                  <a:sym typeface="+mn-lt"/>
                </a:rPr>
                <a:t>雪入春分省见稀，半开桃李不胜威。</a:t>
              </a:r>
            </a:p>
            <a:p>
              <a:pPr defTabSz="914309">
                <a:lnSpc>
                  <a:spcPct val="150000"/>
                </a:lnSpc>
              </a:pPr>
              <a:r>
                <a:rPr lang="zh-CN" altLang="en-US" sz="3200" spc="600" dirty="0">
                  <a:solidFill>
                    <a:srgbClr val="E7E6E6">
                      <a:lumMod val="25000"/>
                    </a:srgbClr>
                  </a:solidFill>
                  <a:latin typeface="微软雅黑" panose="020F0502020204030204"/>
                  <a:ea typeface="仓耳青禾体-谷力 W05"/>
                  <a:cs typeface="+mn-ea"/>
                  <a:sym typeface="+mn-lt"/>
                </a:rPr>
                <a:t>应惭落地梅花识，却作漫天柳絮飞。</a:t>
              </a:r>
            </a:p>
          </p:txBody>
        </p:sp>
      </p:grpSp>
    </p:spTree>
    <p:extLst>
      <p:ext uri="{BB962C8B-B14F-4D97-AF65-F5344CB8AC3E}">
        <p14:creationId xmlns:p14="http://schemas.microsoft.com/office/powerpoint/2010/main" val="13366581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a:extLst>
              <a:ext uri="{FF2B5EF4-FFF2-40B4-BE49-F238E27FC236}">
                <a16:creationId xmlns="" xmlns:a16="http://schemas.microsoft.com/office/drawing/2014/main" id="{BBA0FC91-CAD3-437E-B51C-93DD845FCD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5206" y="708583"/>
            <a:ext cx="5442423" cy="5442423"/>
          </a:xfrm>
          <a:prstGeom prst="rect">
            <a:avLst/>
          </a:prstGeom>
        </p:spPr>
      </p:pic>
      <p:sp>
        <p:nvSpPr>
          <p:cNvPr id="53" name="椭圆 52" descr="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
            <a:extLst>
              <a:ext uri="{FF2B5EF4-FFF2-40B4-BE49-F238E27FC236}">
                <a16:creationId xmlns="" xmlns:a16="http://schemas.microsoft.com/office/drawing/2014/main" id="{7E23B9DF-38C6-4990-92E5-FBACEBBFAE5C}"/>
              </a:ext>
            </a:extLst>
          </p:cNvPr>
          <p:cNvSpPr/>
          <p:nvPr/>
        </p:nvSpPr>
        <p:spPr>
          <a:xfrm>
            <a:off x="1056342" y="3080635"/>
            <a:ext cx="649803" cy="6498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zh-CN" altLang="en-US" sz="2800" dirty="0">
                <a:solidFill>
                  <a:prstClr val="white"/>
                </a:solidFill>
                <a:effectLst>
                  <a:outerShdw blurRad="38100" dist="38100" dir="2700000" algn="tl">
                    <a:srgbClr val="000000">
                      <a:alpha val="43137"/>
                    </a:srgbClr>
                  </a:outerShdw>
                </a:effectLst>
                <a:latin typeface="微软雅黑" panose="020F0502020204030204"/>
                <a:ea typeface="仓耳青禾体-谷力 W05"/>
                <a:cs typeface="+mn-ea"/>
                <a:sym typeface="+mn-lt"/>
              </a:rPr>
              <a:t>标</a:t>
            </a:r>
          </a:p>
        </p:txBody>
      </p:sp>
      <p:sp>
        <p:nvSpPr>
          <p:cNvPr id="54" name="椭圆 53" descr="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
            <a:extLst>
              <a:ext uri="{FF2B5EF4-FFF2-40B4-BE49-F238E27FC236}">
                <a16:creationId xmlns="" xmlns:a16="http://schemas.microsoft.com/office/drawing/2014/main" id="{E8F78E8E-6CF5-4B0E-9CBE-C0B919D40971}"/>
              </a:ext>
            </a:extLst>
          </p:cNvPr>
          <p:cNvSpPr/>
          <p:nvPr/>
        </p:nvSpPr>
        <p:spPr>
          <a:xfrm>
            <a:off x="1983322" y="3080635"/>
            <a:ext cx="649803" cy="6498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zh-CN" altLang="en-US" sz="2800" dirty="0">
                <a:solidFill>
                  <a:prstClr val="white"/>
                </a:solidFill>
                <a:effectLst>
                  <a:outerShdw blurRad="38100" dist="38100" dir="2700000" algn="tl">
                    <a:srgbClr val="000000">
                      <a:alpha val="43137"/>
                    </a:srgbClr>
                  </a:outerShdw>
                </a:effectLst>
                <a:latin typeface="微软雅黑" panose="020F0502020204030204"/>
                <a:ea typeface="仓耳青禾体-谷力 W05"/>
                <a:cs typeface="+mn-ea"/>
                <a:sym typeface="+mn-lt"/>
              </a:rPr>
              <a:t>题</a:t>
            </a:r>
          </a:p>
        </p:txBody>
      </p:sp>
      <p:sp>
        <p:nvSpPr>
          <p:cNvPr id="55" name="椭圆 54" descr="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
            <a:extLst>
              <a:ext uri="{FF2B5EF4-FFF2-40B4-BE49-F238E27FC236}">
                <a16:creationId xmlns="" xmlns:a16="http://schemas.microsoft.com/office/drawing/2014/main" id="{5AB677E6-F331-4ECB-8BBC-A38896A8CCA5}"/>
              </a:ext>
            </a:extLst>
          </p:cNvPr>
          <p:cNvSpPr/>
          <p:nvPr/>
        </p:nvSpPr>
        <p:spPr>
          <a:xfrm>
            <a:off x="2910301" y="3080635"/>
            <a:ext cx="649803" cy="6498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zh-CN" altLang="en-US" sz="2800" dirty="0">
                <a:solidFill>
                  <a:prstClr val="white"/>
                </a:solidFill>
                <a:effectLst>
                  <a:outerShdw blurRad="38100" dist="38100" dir="2700000" algn="tl">
                    <a:srgbClr val="000000">
                      <a:alpha val="43137"/>
                    </a:srgbClr>
                  </a:outerShdw>
                </a:effectLst>
                <a:latin typeface="微软雅黑" panose="020F0502020204030204"/>
                <a:ea typeface="仓耳青禾体-谷力 W05"/>
                <a:cs typeface="+mn-ea"/>
                <a:sym typeface="+mn-lt"/>
              </a:rPr>
              <a:t>文</a:t>
            </a:r>
          </a:p>
        </p:txBody>
      </p:sp>
      <p:sp>
        <p:nvSpPr>
          <p:cNvPr id="56" name="椭圆 55" descr="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
            <a:extLst>
              <a:ext uri="{FF2B5EF4-FFF2-40B4-BE49-F238E27FC236}">
                <a16:creationId xmlns="" xmlns:a16="http://schemas.microsoft.com/office/drawing/2014/main" id="{CFA8CF8D-26D3-4422-B8D7-1C564690C275}"/>
              </a:ext>
            </a:extLst>
          </p:cNvPr>
          <p:cNvSpPr/>
          <p:nvPr/>
        </p:nvSpPr>
        <p:spPr>
          <a:xfrm>
            <a:off x="3837280" y="3080635"/>
            <a:ext cx="649803" cy="6498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zh-CN" altLang="en-US" sz="2800" dirty="0">
                <a:solidFill>
                  <a:prstClr val="white"/>
                </a:solidFill>
                <a:effectLst>
                  <a:outerShdw blurRad="38100" dist="38100" dir="2700000" algn="tl">
                    <a:srgbClr val="000000">
                      <a:alpha val="43137"/>
                    </a:srgbClr>
                  </a:outerShdw>
                </a:effectLst>
                <a:latin typeface="微软雅黑" panose="020F0502020204030204"/>
                <a:ea typeface="仓耳青禾体-谷力 W05"/>
                <a:cs typeface="+mn-ea"/>
                <a:sym typeface="+mn-lt"/>
              </a:rPr>
              <a:t>字</a:t>
            </a:r>
          </a:p>
        </p:txBody>
      </p:sp>
      <p:sp>
        <p:nvSpPr>
          <p:cNvPr id="57" name="矩形 56">
            <a:extLst>
              <a:ext uri="{FF2B5EF4-FFF2-40B4-BE49-F238E27FC236}">
                <a16:creationId xmlns="" xmlns:a16="http://schemas.microsoft.com/office/drawing/2014/main" id="{EC350CBA-D6E4-4965-B25E-99BA5714E4AC}"/>
              </a:ext>
            </a:extLst>
          </p:cNvPr>
          <p:cNvSpPr/>
          <p:nvPr/>
        </p:nvSpPr>
        <p:spPr>
          <a:xfrm>
            <a:off x="1002810" y="3976659"/>
            <a:ext cx="4464785" cy="1384815"/>
          </a:xfrm>
          <a:prstGeom prst="rect">
            <a:avLst/>
          </a:prstGeom>
        </p:spPr>
        <p:txBody>
          <a:bodyPr vert="horz" wrap="square">
            <a:spAutoFit/>
          </a:bodyPr>
          <a:lstStyle/>
          <a:p>
            <a:pPr defTabSz="914309">
              <a:lnSpc>
                <a:spcPct val="150000"/>
              </a:lnSpc>
            </a:pPr>
            <a:r>
              <a:rPr lang="zh-CN" altLang="en-US" sz="1400" dirty="0">
                <a:solidFill>
                  <a:srgbClr val="E7E6E6">
                    <a:lumMod val="25000"/>
                  </a:srgbClr>
                </a:solidFill>
                <a:latin typeface="微软雅黑" panose="020F0502020204030204"/>
                <a:ea typeface="仓耳青禾体-谷力 W05"/>
                <a:cs typeface="+mn-ea"/>
                <a:sym typeface="+mn-lt"/>
              </a:rPr>
              <a:t>添加标题文字，添加标题文字，添加描述性语句，添加描述性语句文字。添加描述性语句，添加描述性语句文字。添加描述性语句。语句文字。添加描述性语句，添加描述性语句文字。添加描述性语句。</a:t>
            </a:r>
          </a:p>
        </p:txBody>
      </p:sp>
    </p:spTree>
    <p:extLst>
      <p:ext uri="{BB962C8B-B14F-4D97-AF65-F5344CB8AC3E}">
        <p14:creationId xmlns:p14="http://schemas.microsoft.com/office/powerpoint/2010/main" val="7286473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animEffect transition="in" filter="fade">
                                      <p:cBhvr>
                                        <p:cTn id="23" dur="500"/>
                                        <p:tgtEl>
                                          <p:spTgt spid="5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1000"/>
                                        <p:tgtEl>
                                          <p:spTgt spid="57"/>
                                        </p:tgtEl>
                                      </p:cBhvr>
                                    </p:animEffect>
                                    <p:anim calcmode="lin" valueType="num">
                                      <p:cBhvr>
                                        <p:cTn id="33" dur="1000" fill="hold"/>
                                        <p:tgtEl>
                                          <p:spTgt spid="57"/>
                                        </p:tgtEl>
                                        <p:attrNameLst>
                                          <p:attrName>ppt_x</p:attrName>
                                        </p:attrNameLst>
                                      </p:cBhvr>
                                      <p:tavLst>
                                        <p:tav tm="0">
                                          <p:val>
                                            <p:strVal val="#ppt_x"/>
                                          </p:val>
                                        </p:tav>
                                        <p:tav tm="100000">
                                          <p:val>
                                            <p:strVal val="#ppt_x"/>
                                          </p:val>
                                        </p:tav>
                                      </p:tavLst>
                                    </p:anim>
                                    <p:anim calcmode="lin" valueType="num">
                                      <p:cBhvr>
                                        <p:cTn id="34"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 xmlns:a16="http://schemas.microsoft.com/office/drawing/2014/main" id="{4527749C-CA44-4A77-96B6-36683FD24AB8}"/>
              </a:ext>
            </a:extLst>
          </p:cNvPr>
          <p:cNvGrpSpPr/>
          <p:nvPr/>
        </p:nvGrpSpPr>
        <p:grpSpPr>
          <a:xfrm>
            <a:off x="8377022" y="1109826"/>
            <a:ext cx="2466655" cy="4639936"/>
            <a:chOff x="1181887" y="-762317"/>
            <a:chExt cx="2994646" cy="5633122"/>
          </a:xfrm>
        </p:grpSpPr>
        <p:sp>
          <p:nvSpPr>
            <p:cNvPr id="12" name="矩形 11">
              <a:extLst>
                <a:ext uri="{FF2B5EF4-FFF2-40B4-BE49-F238E27FC236}">
                  <a16:creationId xmlns="" xmlns:a16="http://schemas.microsoft.com/office/drawing/2014/main" id="{AB7463C4-204E-46F4-88DB-09EFF5AAF1DC}"/>
                </a:ext>
              </a:extLst>
            </p:cNvPr>
            <p:cNvSpPr/>
            <p:nvPr/>
          </p:nvSpPr>
          <p:spPr>
            <a:xfrm>
              <a:off x="1181887" y="-762317"/>
              <a:ext cx="2994646" cy="5633122"/>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zh-CN" altLang="en-US" sz="2400" dirty="0">
                <a:solidFill>
                  <a:prstClr val="white">
                    <a:lumMod val="50000"/>
                  </a:prstClr>
                </a:solidFill>
                <a:latin typeface="微软雅黑" panose="020F0502020204030204"/>
                <a:ea typeface="仓耳青禾体-谷力 W05"/>
                <a:cs typeface="+mn-ea"/>
                <a:sym typeface="+mn-lt"/>
              </a:endParaRPr>
            </a:p>
          </p:txBody>
        </p:sp>
        <p:sp>
          <p:nvSpPr>
            <p:cNvPr id="13" name="矩形 12">
              <a:extLst>
                <a:ext uri="{FF2B5EF4-FFF2-40B4-BE49-F238E27FC236}">
                  <a16:creationId xmlns="" xmlns:a16="http://schemas.microsoft.com/office/drawing/2014/main" id="{B9E65F37-E7B0-4A61-B74F-10BCEC532981}"/>
                </a:ext>
              </a:extLst>
            </p:cNvPr>
            <p:cNvSpPr/>
            <p:nvPr/>
          </p:nvSpPr>
          <p:spPr>
            <a:xfrm>
              <a:off x="1593458" y="2111724"/>
              <a:ext cx="2201952" cy="2253698"/>
            </a:xfrm>
            <a:prstGeom prst="rect">
              <a:avLst/>
            </a:prstGeom>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a:lnSpc>
                  <a:spcPct val="250000"/>
                </a:lnSpc>
              </a:pPr>
              <a:r>
                <a:rPr lang="zh-CN" altLang="en-US" sz="1100" dirty="0">
                  <a:solidFill>
                    <a:prstClr val="white">
                      <a:lumMod val="50000"/>
                    </a:prstClr>
                  </a:solidFill>
                  <a:latin typeface="微软雅黑" panose="020F0502020204030204"/>
                  <a:ea typeface="仓耳青禾体-谷力 W05"/>
                  <a:cs typeface="+mn-ea"/>
                  <a:sym typeface="+mn-lt"/>
                </a:rPr>
                <a:t>点击添加文本信息点击添加文本信息点击添加文本信息点击添加文本信息点击添加文本信息点击添加文本信息 </a:t>
              </a:r>
            </a:p>
          </p:txBody>
        </p:sp>
      </p:grpSp>
      <p:pic>
        <p:nvPicPr>
          <p:cNvPr id="21" name="图片 20">
            <a:extLst>
              <a:ext uri="{FF2B5EF4-FFF2-40B4-BE49-F238E27FC236}">
                <a16:creationId xmlns="" xmlns:a16="http://schemas.microsoft.com/office/drawing/2014/main" id="{DF3255D8-7F56-4F07-B0A5-4BC0C2593F9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94717" y="1283974"/>
            <a:ext cx="1856344" cy="1856344"/>
          </a:xfrm>
          <a:prstGeom prst="rect">
            <a:avLst/>
          </a:prstGeom>
        </p:spPr>
      </p:pic>
      <p:grpSp>
        <p:nvGrpSpPr>
          <p:cNvPr id="14" name="组合 13">
            <a:extLst>
              <a:ext uri="{FF2B5EF4-FFF2-40B4-BE49-F238E27FC236}">
                <a16:creationId xmlns="" xmlns:a16="http://schemas.microsoft.com/office/drawing/2014/main" id="{48D9E871-659E-4CB5-8CDC-E166AF91DB2F}"/>
              </a:ext>
            </a:extLst>
          </p:cNvPr>
          <p:cNvGrpSpPr/>
          <p:nvPr/>
        </p:nvGrpSpPr>
        <p:grpSpPr>
          <a:xfrm>
            <a:off x="4927056" y="1109827"/>
            <a:ext cx="2466655" cy="4639936"/>
            <a:chOff x="1181887" y="-570022"/>
            <a:chExt cx="2994646" cy="5440828"/>
          </a:xfrm>
        </p:grpSpPr>
        <p:sp>
          <p:nvSpPr>
            <p:cNvPr id="15" name="矩形 14">
              <a:extLst>
                <a:ext uri="{FF2B5EF4-FFF2-40B4-BE49-F238E27FC236}">
                  <a16:creationId xmlns="" xmlns:a16="http://schemas.microsoft.com/office/drawing/2014/main" id="{A1124E5F-6F46-44FD-817E-D69C69F2DB83}"/>
                </a:ext>
              </a:extLst>
            </p:cNvPr>
            <p:cNvSpPr/>
            <p:nvPr/>
          </p:nvSpPr>
          <p:spPr>
            <a:xfrm>
              <a:off x="1181887" y="-570022"/>
              <a:ext cx="2994646" cy="5440828"/>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zh-CN" altLang="en-US" sz="2400" dirty="0">
                <a:solidFill>
                  <a:prstClr val="white">
                    <a:lumMod val="50000"/>
                  </a:prstClr>
                </a:solidFill>
                <a:latin typeface="微软雅黑" panose="020F0502020204030204"/>
                <a:ea typeface="仓耳青禾体-谷力 W05"/>
                <a:cs typeface="+mn-ea"/>
                <a:sym typeface="+mn-lt"/>
              </a:endParaRPr>
            </a:p>
          </p:txBody>
        </p:sp>
        <p:sp>
          <p:nvSpPr>
            <p:cNvPr id="16" name="矩形 15">
              <a:extLst>
                <a:ext uri="{FF2B5EF4-FFF2-40B4-BE49-F238E27FC236}">
                  <a16:creationId xmlns="" xmlns:a16="http://schemas.microsoft.com/office/drawing/2014/main" id="{98522E12-629C-47B8-ABA3-F64D3EA411F8}"/>
                </a:ext>
              </a:extLst>
            </p:cNvPr>
            <p:cNvSpPr/>
            <p:nvPr/>
          </p:nvSpPr>
          <p:spPr>
            <a:xfrm>
              <a:off x="1569580" y="2205909"/>
              <a:ext cx="2201952" cy="2074775"/>
            </a:xfrm>
            <a:prstGeom prst="rect">
              <a:avLst/>
            </a:prstGeom>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a:lnSpc>
                  <a:spcPct val="250000"/>
                </a:lnSpc>
              </a:pPr>
              <a:r>
                <a:rPr lang="zh-CN" altLang="en-US" sz="1100" dirty="0">
                  <a:solidFill>
                    <a:prstClr val="white">
                      <a:lumMod val="50000"/>
                    </a:prstClr>
                  </a:solidFill>
                  <a:latin typeface="微软雅黑" panose="020F0502020204030204"/>
                  <a:ea typeface="仓耳青禾体-谷力 W05"/>
                  <a:cs typeface="+mn-ea"/>
                  <a:sym typeface="+mn-lt"/>
                </a:rPr>
                <a:t>点击添加文本信息点击添加文本信息点击添加文本信息点击添加文本信息点击添加文本信息点击添加文本信息 </a:t>
              </a:r>
            </a:p>
          </p:txBody>
        </p:sp>
      </p:grpSp>
      <p:pic>
        <p:nvPicPr>
          <p:cNvPr id="20" name="图片 19">
            <a:extLst>
              <a:ext uri="{FF2B5EF4-FFF2-40B4-BE49-F238E27FC236}">
                <a16:creationId xmlns="" xmlns:a16="http://schemas.microsoft.com/office/drawing/2014/main" id="{DF3255D8-7F56-4F07-B0A5-4BC0C2593F9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93865" y="1240436"/>
            <a:ext cx="1943419" cy="1943419"/>
          </a:xfrm>
          <a:prstGeom prst="rect">
            <a:avLst/>
          </a:prstGeom>
        </p:spPr>
      </p:pic>
      <p:grpSp>
        <p:nvGrpSpPr>
          <p:cNvPr id="8" name="组合 7"/>
          <p:cNvGrpSpPr/>
          <p:nvPr/>
        </p:nvGrpSpPr>
        <p:grpSpPr>
          <a:xfrm>
            <a:off x="1477089" y="1109826"/>
            <a:ext cx="2466655" cy="4639936"/>
            <a:chOff x="1181887" y="-762317"/>
            <a:chExt cx="2994646" cy="5633122"/>
          </a:xfrm>
        </p:grpSpPr>
        <p:sp>
          <p:nvSpPr>
            <p:cNvPr id="9" name="矩形 8">
              <a:extLst>
                <a:ext uri="{FF2B5EF4-FFF2-40B4-BE49-F238E27FC236}">
                  <a16:creationId xmlns="" xmlns:a16="http://schemas.microsoft.com/office/drawing/2014/main" id="{12FAC35C-1B55-4C4A-8505-085805561650}"/>
                </a:ext>
              </a:extLst>
            </p:cNvPr>
            <p:cNvSpPr/>
            <p:nvPr/>
          </p:nvSpPr>
          <p:spPr>
            <a:xfrm>
              <a:off x="1181887" y="-762317"/>
              <a:ext cx="2994646" cy="5633122"/>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zh-CN" altLang="en-US" sz="2400" dirty="0">
                <a:solidFill>
                  <a:prstClr val="white">
                    <a:lumMod val="50000"/>
                  </a:prstClr>
                </a:solidFill>
                <a:latin typeface="微软雅黑" panose="020F0502020204030204"/>
                <a:ea typeface="仓耳青禾体-谷力 W05"/>
                <a:cs typeface="+mn-ea"/>
                <a:sym typeface="+mn-lt"/>
              </a:endParaRPr>
            </a:p>
          </p:txBody>
        </p:sp>
        <p:sp>
          <p:nvSpPr>
            <p:cNvPr id="10" name="矩形 9"/>
            <p:cNvSpPr/>
            <p:nvPr/>
          </p:nvSpPr>
          <p:spPr>
            <a:xfrm>
              <a:off x="1596748" y="2111724"/>
              <a:ext cx="2201952" cy="2180206"/>
            </a:xfrm>
            <a:prstGeom prst="rect">
              <a:avLst/>
            </a:prstGeom>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a:lnSpc>
                  <a:spcPct val="250000"/>
                </a:lnSpc>
              </a:pPr>
              <a:r>
                <a:rPr lang="zh-CN" altLang="en-US" sz="1100" dirty="0">
                  <a:solidFill>
                    <a:prstClr val="white">
                      <a:lumMod val="50000"/>
                    </a:prstClr>
                  </a:solidFill>
                  <a:latin typeface="微软雅黑" panose="020F0502020204030204"/>
                  <a:ea typeface="仓耳青禾体-谷力 W05"/>
                  <a:cs typeface="+mn-ea"/>
                  <a:sym typeface="+mn-lt"/>
                </a:rPr>
                <a:t>点击添加文本信息点击添加文本信息点击添加文本信息点击添加文本信息点击添加文本信息点击添加文本信息 </a:t>
              </a:r>
            </a:p>
          </p:txBody>
        </p:sp>
      </p:grpSp>
      <p:pic>
        <p:nvPicPr>
          <p:cNvPr id="17" name="图片 16">
            <a:extLst>
              <a:ext uri="{FF2B5EF4-FFF2-40B4-BE49-F238E27FC236}">
                <a16:creationId xmlns="" xmlns:a16="http://schemas.microsoft.com/office/drawing/2014/main" id="{DF3255D8-7F56-4F07-B0A5-4BC0C2593F9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890230" y="1526239"/>
            <a:ext cx="1670874" cy="1508046"/>
          </a:xfrm>
          <a:prstGeom prst="rect">
            <a:avLst/>
          </a:prstGeom>
        </p:spPr>
      </p:pic>
    </p:spTree>
    <p:extLst>
      <p:ext uri="{BB962C8B-B14F-4D97-AF65-F5344CB8AC3E}">
        <p14:creationId xmlns:p14="http://schemas.microsoft.com/office/powerpoint/2010/main" val="4421446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tu3xeii">
      <a:majorFont>
        <a:latin typeface="微软雅黑" panose="020F0302020204030204"/>
        <a:ea typeface="仓耳青禾体-谷力 W05"/>
        <a:cs typeface=""/>
      </a:majorFont>
      <a:minorFont>
        <a:latin typeface="微软雅黑" panose="020F0502020204030204"/>
        <a:ea typeface="仓耳青禾体-谷力 W05"/>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1069</Words>
  <Application>Microsoft Office PowerPoint</Application>
  <PresentationFormat>自定义</PresentationFormat>
  <Paragraphs>126</Paragraphs>
  <Slides>20</Slides>
  <Notes>20</Notes>
  <HiddenSlides>0</HiddenSlides>
  <MMClips>0</MMClips>
  <ScaleCrop>false</ScaleCrop>
  <HeadingPairs>
    <vt:vector size="6" baseType="variant">
      <vt:variant>
        <vt:lpstr>已用的字体</vt:lpstr>
      </vt:variant>
      <vt:variant>
        <vt:i4>8</vt:i4>
      </vt:variant>
      <vt:variant>
        <vt:lpstr>主题</vt:lpstr>
      </vt:variant>
      <vt:variant>
        <vt:i4>4</vt:i4>
      </vt:variant>
      <vt:variant>
        <vt:lpstr>幻灯片标题</vt:lpstr>
      </vt:variant>
      <vt:variant>
        <vt:i4>20</vt:i4>
      </vt:variant>
    </vt:vector>
  </HeadingPairs>
  <TitlesOfParts>
    <vt:vector size="32" baseType="lpstr">
      <vt:lpstr>Meiryo</vt:lpstr>
      <vt:lpstr>仓耳青禾体-谷力 W05</vt:lpstr>
      <vt:lpstr>等线</vt:lpstr>
      <vt:lpstr>宋体</vt:lpstr>
      <vt:lpstr>微软雅黑</vt:lpstr>
      <vt:lpstr>Arial</vt:lpstr>
      <vt:lpstr>Calibri</vt:lpstr>
      <vt:lpstr>Calibri Light</vt:lpstr>
      <vt:lpstr>Office 主题</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9</cp:revision>
  <dcterms:created xsi:type="dcterms:W3CDTF">2019-12-24T09:15:27Z</dcterms:created>
  <dcterms:modified xsi:type="dcterms:W3CDTF">2023-04-29T02:10:19Z</dcterms:modified>
</cp:coreProperties>
</file>