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91" r:id="rId2"/>
    <p:sldMasterId id="2147483695" r:id="rId3"/>
  </p:sldMasterIdLst>
  <p:notesMasterIdLst>
    <p:notesMasterId r:id="rId28"/>
  </p:notesMasterIdLst>
  <p:sldIdLst>
    <p:sldId id="306" r:id="rId4"/>
    <p:sldId id="310" r:id="rId5"/>
    <p:sldId id="307" r:id="rId6"/>
    <p:sldId id="319" r:id="rId7"/>
    <p:sldId id="320" r:id="rId8"/>
    <p:sldId id="318" r:id="rId9"/>
    <p:sldId id="317" r:id="rId10"/>
    <p:sldId id="312" r:id="rId11"/>
    <p:sldId id="321" r:id="rId12"/>
    <p:sldId id="322" r:id="rId13"/>
    <p:sldId id="323" r:id="rId14"/>
    <p:sldId id="324" r:id="rId15"/>
    <p:sldId id="313" r:id="rId16"/>
    <p:sldId id="325" r:id="rId17"/>
    <p:sldId id="327" r:id="rId18"/>
    <p:sldId id="328" r:id="rId19"/>
    <p:sldId id="326" r:id="rId20"/>
    <p:sldId id="314" r:id="rId21"/>
    <p:sldId id="329" r:id="rId22"/>
    <p:sldId id="331" r:id="rId23"/>
    <p:sldId id="330" r:id="rId24"/>
    <p:sldId id="332" r:id="rId25"/>
    <p:sldId id="333" r:id="rId26"/>
    <p:sldId id="33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4" userDrawn="1">
          <p15:clr>
            <a:srgbClr val="A4A3A4"/>
          </p15:clr>
        </p15:guide>
        <p15:guide id="2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FB0"/>
    <a:srgbClr val="81BEAF"/>
    <a:srgbClr val="396F51"/>
    <a:srgbClr val="9ECEB4"/>
    <a:srgbClr val="468A65"/>
    <a:srgbClr val="62AF85"/>
    <a:srgbClr val="54A679"/>
    <a:srgbClr val="7A9760"/>
    <a:srgbClr val="92A66B"/>
    <a:srgbClr val="D2E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588" y="114"/>
      </p:cViewPr>
      <p:guideLst>
        <p:guide orient="horz" pos="1044"/>
        <p:guide pos="80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193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DB1E-9234-4DE3-B1B0-A3145D9229B4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8746-F1BF-4756-BE87-F7DCC251C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8746-F1BF-4756-BE87-F7DCC251CE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0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316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D9D6B02-7273-46AE-898C-2C699229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2CB0-BFE0-4293-8FA6-913097CD710A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BF4A32E-18D9-4BB7-8CF0-06EC0B06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BEB558C-93AB-41C9-8BEE-354A597B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32607-551E-4D73-8732-9742EE2ED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0256-664A-D625-D328-9F25DFCD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4B182DAC-C3CE-3F10-0931-3CF376B0E69C}"/>
              </a:ext>
            </a:extLst>
          </p:cNvPr>
          <p:cNvSpPr txBox="1"/>
          <p:nvPr userDrawn="1"/>
        </p:nvSpPr>
        <p:spPr>
          <a:xfrm>
            <a:off x="2351584" y="6190890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99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4C77B-9B0E-3F0A-1F1B-687B9845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11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0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9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8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258413-1D7B-7580-95A6-79DA4661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79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4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8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7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2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404A5B-9BF5-A59B-5F20-442C2576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66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567766-669E-B8D0-8D97-DCB63A2C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94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AA3CC-EA07-403F-D7AB-56815981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48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B0CC56-5C35-C890-5691-A3036971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1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0DA7CE-ACB7-4A85-C850-9453140C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4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3A9AC4-2257-8D51-CE0F-B094C6A9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90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EA7B63-4910-918B-A65D-B4F7229E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43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AAAC22-D1C5-4963-B385-F0799F0610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9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48C20B-86D0-4108-90E2-20B86F4ED9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8E680F80-708D-4853-88EC-040369FEB597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33ED0A7-E6B3-437E-AAF7-80B6D4EED3C6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2CEC9FB3-E2C5-4FD5-B1E3-8F2F51BFC8A9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9FF5A16E-AD86-4615-8F40-620138F3B427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67553718-2C10-4697-82A9-AEB5978F17DB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22039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CB553C1F-C273-4605-9A50-61CC4BECB894}"/>
              </a:ext>
            </a:extLst>
          </p:cNvPr>
          <p:cNvSpPr/>
          <p:nvPr/>
        </p:nvSpPr>
        <p:spPr>
          <a:xfrm>
            <a:off x="1865447" y="2278812"/>
            <a:ext cx="4856598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8B3E9D00-1C05-43E5-8E76-3B861253B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507801"/>
            <a:ext cx="4865266" cy="4470870"/>
          </a:xfrm>
          <a:prstGeom prst="rect">
            <a:avLst/>
          </a:prstGeom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xmlns="" id="{0C559823-1661-46D4-8832-7C3F43C0F857}"/>
              </a:ext>
            </a:extLst>
          </p:cNvPr>
          <p:cNvSpPr/>
          <p:nvPr/>
        </p:nvSpPr>
        <p:spPr>
          <a:xfrm>
            <a:off x="1559496" y="1819546"/>
            <a:ext cx="5334214" cy="3771900"/>
          </a:xfrm>
          <a:prstGeom prst="roundRect">
            <a:avLst/>
          </a:prstGeom>
          <a:noFill/>
          <a:ln w="44450">
            <a:solidFill>
              <a:srgbClr val="81B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xmlns="" id="{16C7A4E2-C1D5-4CD5-A10C-951AAE03BA4F}"/>
              </a:ext>
            </a:extLst>
          </p:cNvPr>
          <p:cNvSpPr/>
          <p:nvPr/>
        </p:nvSpPr>
        <p:spPr>
          <a:xfrm>
            <a:off x="7545349" y="42511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81BEAF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xmlns="" id="{A230C288-EE52-4F74-BDBA-91B3CE7BECEB}"/>
              </a:ext>
            </a:extLst>
          </p:cNvPr>
          <p:cNvSpPr/>
          <p:nvPr/>
        </p:nvSpPr>
        <p:spPr>
          <a:xfrm>
            <a:off x="4372749" y="42511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81BEAF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xmlns="" id="{BF1CC2A8-6C36-4DCB-AEC2-96D44DFD42BA}"/>
              </a:ext>
            </a:extLst>
          </p:cNvPr>
          <p:cNvSpPr/>
          <p:nvPr/>
        </p:nvSpPr>
        <p:spPr>
          <a:xfrm>
            <a:off x="1200149" y="42511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81BEAF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xmlns="" id="{05F03BF4-5007-4BBE-A381-74A2491321F2}"/>
              </a:ext>
            </a:extLst>
          </p:cNvPr>
          <p:cNvSpPr txBox="1"/>
          <p:nvPr/>
        </p:nvSpPr>
        <p:spPr>
          <a:xfrm>
            <a:off x="1421603" y="5144867"/>
            <a:ext cx="2770758" cy="5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50" spc="300" dirty="0">
                <a:cs typeface="+mn-ea"/>
                <a:sym typeface="+mn-lt"/>
              </a:rPr>
              <a:t>在此录入上述图表的综合描述说明，在此录入上述图表的综合描述说明，在此录入上述</a:t>
            </a:r>
            <a:endParaRPr lang="zh-CN" altLang="en-US" sz="105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xmlns="" id="{54D4C431-555C-4713-B344-E347DAFD24CB}"/>
              </a:ext>
            </a:extLst>
          </p:cNvPr>
          <p:cNvSpPr txBox="1"/>
          <p:nvPr/>
        </p:nvSpPr>
        <p:spPr>
          <a:xfrm>
            <a:off x="4710621" y="5144867"/>
            <a:ext cx="2770758" cy="5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50" spc="300" dirty="0">
                <a:cs typeface="+mn-ea"/>
                <a:sym typeface="+mn-lt"/>
              </a:rPr>
              <a:t>在此录入上述图表的综合描述说明，在此录入上述图表的综合描述说明，在此录入上述</a:t>
            </a:r>
            <a:endParaRPr lang="zh-CN" altLang="en-US" sz="105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xmlns="" id="{31653520-748D-439A-B9D3-800A42B00ACF}"/>
              </a:ext>
            </a:extLst>
          </p:cNvPr>
          <p:cNvSpPr txBox="1"/>
          <p:nvPr/>
        </p:nvSpPr>
        <p:spPr>
          <a:xfrm>
            <a:off x="7999639" y="5144867"/>
            <a:ext cx="2770758" cy="5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50" spc="300" dirty="0">
                <a:cs typeface="+mn-ea"/>
                <a:sym typeface="+mn-lt"/>
              </a:rPr>
              <a:t>在此录入上述图表的综合描述说明，在此录入上述图表的综合描述说明，在此录入上述</a:t>
            </a:r>
            <a:endParaRPr lang="zh-CN" altLang="en-US" sz="105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63E9D89-F298-4735-B063-C85D8F8EAF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889" y="2161742"/>
            <a:ext cx="1745822" cy="184871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FF6A9A-75CC-44CF-BD84-ADC7AC0E00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475" y="1990076"/>
            <a:ext cx="2192048" cy="219204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AB1A056-5ECE-4F3D-922B-28349046AC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77165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60A544DD-FE2E-4386-B2B2-801E8DD28235}"/>
              </a:ext>
            </a:extLst>
          </p:cNvPr>
          <p:cNvSpPr/>
          <p:nvPr/>
        </p:nvSpPr>
        <p:spPr>
          <a:xfrm>
            <a:off x="6684841" y="1562100"/>
            <a:ext cx="3627787" cy="415421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3996D81-661C-4AA4-9F35-135B28DA9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936" y="552450"/>
            <a:ext cx="7315200" cy="548640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93B9E7EB-184B-4342-A7A4-866A7137FB1F}"/>
              </a:ext>
            </a:extLst>
          </p:cNvPr>
          <p:cNvSpPr txBox="1">
            <a:spLocks/>
          </p:cNvSpPr>
          <p:nvPr/>
        </p:nvSpPr>
        <p:spPr>
          <a:xfrm>
            <a:off x="1839313" y="24811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557CC0B3-6C95-4C39-9C30-6840D4DEE19F}"/>
              </a:ext>
            </a:extLst>
          </p:cNvPr>
          <p:cNvSpPr/>
          <p:nvPr/>
        </p:nvSpPr>
        <p:spPr>
          <a:xfrm>
            <a:off x="1839313" y="295156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13A840F9-1385-4585-BE9A-CA405003A7F3}"/>
              </a:ext>
            </a:extLst>
          </p:cNvPr>
          <p:cNvSpPr txBox="1">
            <a:spLocks/>
          </p:cNvSpPr>
          <p:nvPr/>
        </p:nvSpPr>
        <p:spPr>
          <a:xfrm>
            <a:off x="1839313" y="40242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28D15CB6-0678-4692-8021-148353DCA9B5}"/>
              </a:ext>
            </a:extLst>
          </p:cNvPr>
          <p:cNvSpPr/>
          <p:nvPr/>
        </p:nvSpPr>
        <p:spPr>
          <a:xfrm>
            <a:off x="1839313" y="449461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9244A50-9767-476D-B19D-AF24FFF18951}"/>
              </a:ext>
            </a:extLst>
          </p:cNvPr>
          <p:cNvSpPr/>
          <p:nvPr/>
        </p:nvSpPr>
        <p:spPr>
          <a:xfrm>
            <a:off x="1306091" y="25908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0C444F61-911C-426E-BBCE-BF14E18385F1}"/>
              </a:ext>
            </a:extLst>
          </p:cNvPr>
          <p:cNvSpPr/>
          <p:nvPr/>
        </p:nvSpPr>
        <p:spPr>
          <a:xfrm>
            <a:off x="1306091" y="40767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6C761BD-E51C-466C-BB80-993218D3AA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CB8B7B2-60D4-49DF-A5FD-BC55F0273753}"/>
              </a:ext>
            </a:extLst>
          </p:cNvPr>
          <p:cNvSpPr txBox="1"/>
          <p:nvPr/>
        </p:nvSpPr>
        <p:spPr>
          <a:xfrm>
            <a:off x="2118534" y="3625356"/>
            <a:ext cx="41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81BEAF"/>
                </a:solidFill>
                <a:cs typeface="+mn-ea"/>
                <a:sym typeface="+mn-lt"/>
              </a:rPr>
              <a:t>请输入您的标题</a:t>
            </a:r>
            <a:endParaRPr lang="zh-CN" altLang="en-US" sz="4000" dirty="0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7C34877-1CB0-430C-9139-44633AFF70B8}"/>
              </a:ext>
            </a:extLst>
          </p:cNvPr>
          <p:cNvSpPr/>
          <p:nvPr/>
        </p:nvSpPr>
        <p:spPr>
          <a:xfrm>
            <a:off x="2225604" y="3494008"/>
            <a:ext cx="2129163" cy="45719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E4F7786-F211-44EB-A385-D37AF9A4AA25}"/>
              </a:ext>
            </a:extLst>
          </p:cNvPr>
          <p:cNvSpPr txBox="1"/>
          <p:nvPr/>
        </p:nvSpPr>
        <p:spPr>
          <a:xfrm>
            <a:off x="2115852" y="2527864"/>
            <a:ext cx="304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PART 0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1BEA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D259917-5509-4F6C-B882-5305DB9957EA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4496BFD-ABE3-4984-87D2-B48701F83D5E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E28328F-5958-4E93-8FF8-5F3D4449EF02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D96A1B3F-2E28-404A-A45E-AA7AD3C21B5E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3E73FC45-8E03-4CB7-A472-88A6320EE72D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6800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C1507C4-D1AF-4893-92AF-6A7AB3354739}"/>
              </a:ext>
            </a:extLst>
          </p:cNvPr>
          <p:cNvSpPr/>
          <p:nvPr/>
        </p:nvSpPr>
        <p:spPr>
          <a:xfrm>
            <a:off x="1349830" y="1611086"/>
            <a:ext cx="9592126" cy="1082726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CB6E8E4-AD07-4CE5-B3FE-7F781CDC1E81}"/>
              </a:ext>
            </a:extLst>
          </p:cNvPr>
          <p:cNvSpPr/>
          <p:nvPr/>
        </p:nvSpPr>
        <p:spPr>
          <a:xfrm>
            <a:off x="1516743" y="1672567"/>
            <a:ext cx="9467621" cy="10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E7366D1B-6901-4894-BD85-78F72E85B507}"/>
              </a:ext>
            </a:extLst>
          </p:cNvPr>
          <p:cNvSpPr txBox="1">
            <a:spLocks/>
          </p:cNvSpPr>
          <p:nvPr/>
        </p:nvSpPr>
        <p:spPr>
          <a:xfrm>
            <a:off x="1659984" y="3259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BE1D318B-E051-415B-802A-E50C8CFF7307}"/>
              </a:ext>
            </a:extLst>
          </p:cNvPr>
          <p:cNvSpPr/>
          <p:nvPr/>
        </p:nvSpPr>
        <p:spPr>
          <a:xfrm>
            <a:off x="1659984" y="4626076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093235D-A825-4174-9F82-23C840D1E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938" y="2053628"/>
            <a:ext cx="4549212" cy="454921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5C08C124-3C6D-465E-881A-8F378A5F757F}"/>
              </a:ext>
            </a:extLst>
          </p:cNvPr>
          <p:cNvSpPr/>
          <p:nvPr/>
        </p:nvSpPr>
        <p:spPr>
          <a:xfrm>
            <a:off x="1659984" y="3857980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4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9AF2E05-DDA9-44B8-88B0-74672180F3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08" y="1226369"/>
            <a:ext cx="5380860" cy="5380860"/>
          </a:xfrm>
          <a:prstGeom prst="rect">
            <a:avLst/>
          </a:prstGeom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FF423840-68A7-49F2-A7A6-B98759B46FD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5329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70649D-3898-4449-A0FD-F0BC835D7A65}"/>
              </a:ext>
            </a:extLst>
          </p:cNvPr>
          <p:cNvGrpSpPr/>
          <p:nvPr/>
        </p:nvGrpSpPr>
        <p:grpSpPr>
          <a:xfrm>
            <a:off x="6041797" y="2111194"/>
            <a:ext cx="553720" cy="1496695"/>
            <a:chOff x="7292" y="3097"/>
            <a:chExt cx="872" cy="2357"/>
          </a:xfrm>
        </p:grpSpPr>
        <p:sp>
          <p:nvSpPr>
            <p:cNvPr id="22" name="圆角矩形 7">
              <a:extLst>
                <a:ext uri="{FF2B5EF4-FFF2-40B4-BE49-F238E27FC236}">
                  <a16:creationId xmlns:a16="http://schemas.microsoft.com/office/drawing/2014/main" xmlns="" id="{917DA4AD-18A0-4D9F-A1F7-2775097C4279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F3001F55-E8AC-442A-B5CD-1E03312D000B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8C2EA0A-1913-4760-9C7F-705067E322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38429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75543AC-2B92-418E-B777-A8372C569B3B}"/>
              </a:ext>
            </a:extLst>
          </p:cNvPr>
          <p:cNvGrpSpPr/>
          <p:nvPr/>
        </p:nvGrpSpPr>
        <p:grpSpPr>
          <a:xfrm>
            <a:off x="7984897" y="2111194"/>
            <a:ext cx="553720" cy="1496695"/>
            <a:chOff x="7292" y="3097"/>
            <a:chExt cx="872" cy="2357"/>
          </a:xfrm>
        </p:grpSpPr>
        <p:sp>
          <p:nvSpPr>
            <p:cNvPr id="27" name="圆角矩形 7">
              <a:extLst>
                <a:ext uri="{FF2B5EF4-FFF2-40B4-BE49-F238E27FC236}">
                  <a16:creationId xmlns:a16="http://schemas.microsoft.com/office/drawing/2014/main" xmlns="" id="{DEBA6A94-99A8-42E1-BF72-AC32190DED11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88D527BF-4EA8-46FB-8D83-B94F85DC4771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24D361B-21AE-4391-BB94-3513BF9A18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16124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1BA5CD1-0158-4020-BBA4-7575503E1D24}"/>
              </a:ext>
            </a:extLst>
          </p:cNvPr>
          <p:cNvGrpSpPr/>
          <p:nvPr/>
        </p:nvGrpSpPr>
        <p:grpSpPr>
          <a:xfrm>
            <a:off x="9862592" y="2111194"/>
            <a:ext cx="553720" cy="1496695"/>
            <a:chOff x="7292" y="3097"/>
            <a:chExt cx="872" cy="2357"/>
          </a:xfrm>
        </p:grpSpPr>
        <p:sp>
          <p:nvSpPr>
            <p:cNvPr id="32" name="圆角矩形 7">
              <a:extLst>
                <a:ext uri="{FF2B5EF4-FFF2-40B4-BE49-F238E27FC236}">
                  <a16:creationId xmlns:a16="http://schemas.microsoft.com/office/drawing/2014/main" xmlns="" id="{928E4127-8A2B-4392-B05B-F3A5A8E7EECA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E895B7D9-F7F2-4F84-B9F1-BA86F6906395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1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20" name="PA_库_矩形 9">
            <a:extLst>
              <a:ext uri="{FF2B5EF4-FFF2-40B4-BE49-F238E27FC236}">
                <a16:creationId xmlns:a16="http://schemas.microsoft.com/office/drawing/2014/main" xmlns="" id="{2B093866-A7B4-48EE-8042-36923EF925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55895" y="2287336"/>
            <a:ext cx="3513452" cy="3110428"/>
          </a:xfrm>
          <a:prstGeom prst="rect">
            <a:avLst/>
          </a:prstGeom>
          <a:solidFill>
            <a:srgbClr val="81BEA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63682603-C9C7-4E27-B392-A2772227700E}"/>
              </a:ext>
            </a:extLst>
          </p:cNvPr>
          <p:cNvSpPr txBox="1">
            <a:spLocks/>
          </p:cNvSpPr>
          <p:nvPr/>
        </p:nvSpPr>
        <p:spPr>
          <a:xfrm>
            <a:off x="6533338" y="2557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749C0607-8564-4C4C-8F3F-0CF32E08B511}"/>
              </a:ext>
            </a:extLst>
          </p:cNvPr>
          <p:cNvSpPr/>
          <p:nvPr/>
        </p:nvSpPr>
        <p:spPr>
          <a:xfrm>
            <a:off x="6533338" y="302776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92D2A61-D210-4C83-AC9A-2C220558C1C5}"/>
              </a:ext>
            </a:extLst>
          </p:cNvPr>
          <p:cNvSpPr txBox="1">
            <a:spLocks/>
          </p:cNvSpPr>
          <p:nvPr/>
        </p:nvSpPr>
        <p:spPr>
          <a:xfrm>
            <a:off x="6533338" y="4100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2E851893-D968-4FE1-A407-6A09AA40B727}"/>
              </a:ext>
            </a:extLst>
          </p:cNvPr>
          <p:cNvSpPr/>
          <p:nvPr/>
        </p:nvSpPr>
        <p:spPr>
          <a:xfrm>
            <a:off x="6533338" y="457081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E5708E73-7B30-42D6-8CD7-A99661673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509" y="2032087"/>
            <a:ext cx="3793809" cy="3793809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36A38EE5-2CA7-4B3B-A576-BA056DF6A366}"/>
              </a:ext>
            </a:extLst>
          </p:cNvPr>
          <p:cNvSpPr/>
          <p:nvPr/>
        </p:nvSpPr>
        <p:spPr>
          <a:xfrm>
            <a:off x="6000116" y="26670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66E3B3A9-CA4E-4EDD-94DF-1AD62A74108B}"/>
              </a:ext>
            </a:extLst>
          </p:cNvPr>
          <p:cNvSpPr/>
          <p:nvPr/>
        </p:nvSpPr>
        <p:spPr>
          <a:xfrm>
            <a:off x="6000116" y="41529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1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6064090" y="1269995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00BE5943-4B82-4483-B75F-228B76B18521}"/>
              </a:ext>
            </a:extLst>
          </p:cNvPr>
          <p:cNvSpPr txBox="1">
            <a:spLocks/>
          </p:cNvSpPr>
          <p:nvPr/>
        </p:nvSpPr>
        <p:spPr>
          <a:xfrm>
            <a:off x="1720763" y="2004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60CDA59A-EA52-4DAE-AFD5-792B7B01056A}"/>
              </a:ext>
            </a:extLst>
          </p:cNvPr>
          <p:cNvSpPr/>
          <p:nvPr/>
        </p:nvSpPr>
        <p:spPr>
          <a:xfrm>
            <a:off x="1720763" y="2437214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FE45AA3-CFCE-4646-A32B-6FFB75CE5F4A}"/>
              </a:ext>
            </a:extLst>
          </p:cNvPr>
          <p:cNvSpPr txBox="1">
            <a:spLocks/>
          </p:cNvSpPr>
          <p:nvPr/>
        </p:nvSpPr>
        <p:spPr>
          <a:xfrm>
            <a:off x="1720763" y="44123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3F78E795-16EE-47E1-B377-57BB95295A08}"/>
              </a:ext>
            </a:extLst>
          </p:cNvPr>
          <p:cNvSpPr/>
          <p:nvPr/>
        </p:nvSpPr>
        <p:spPr>
          <a:xfrm>
            <a:off x="1720763" y="4844641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4C730C9-EEC0-4C5E-BF52-16BB2676327C}"/>
              </a:ext>
            </a:extLst>
          </p:cNvPr>
          <p:cNvSpPr txBox="1">
            <a:spLocks/>
          </p:cNvSpPr>
          <p:nvPr/>
        </p:nvSpPr>
        <p:spPr>
          <a:xfrm>
            <a:off x="8146963" y="2004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1BD5E121-E474-4B2B-8CC6-8CF189086FF9}"/>
              </a:ext>
            </a:extLst>
          </p:cNvPr>
          <p:cNvSpPr/>
          <p:nvPr/>
        </p:nvSpPr>
        <p:spPr>
          <a:xfrm>
            <a:off x="8146963" y="2437214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9E3B31D4-92EA-4802-BB54-B2EFD265353C}"/>
              </a:ext>
            </a:extLst>
          </p:cNvPr>
          <p:cNvSpPr txBox="1">
            <a:spLocks/>
          </p:cNvSpPr>
          <p:nvPr/>
        </p:nvSpPr>
        <p:spPr>
          <a:xfrm>
            <a:off x="8146963" y="44123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A7D926B9-6CA1-4AD9-A511-2C6276103429}"/>
              </a:ext>
            </a:extLst>
          </p:cNvPr>
          <p:cNvSpPr/>
          <p:nvPr/>
        </p:nvSpPr>
        <p:spPr>
          <a:xfrm>
            <a:off x="8146963" y="4844641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951CE704-BE70-4FBE-82D7-8FE5D3172D33}"/>
              </a:ext>
            </a:extLst>
          </p:cNvPr>
          <p:cNvSpPr/>
          <p:nvPr/>
        </p:nvSpPr>
        <p:spPr>
          <a:xfrm>
            <a:off x="1287149" y="2006311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F455866E-E269-49A8-B7DE-984999B1AB6B}"/>
              </a:ext>
            </a:extLst>
          </p:cNvPr>
          <p:cNvSpPr/>
          <p:nvPr/>
        </p:nvSpPr>
        <p:spPr>
          <a:xfrm>
            <a:off x="7769227" y="2006311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B14F234A-141F-43B8-8A12-71617AF3DC25}"/>
              </a:ext>
            </a:extLst>
          </p:cNvPr>
          <p:cNvSpPr/>
          <p:nvPr/>
        </p:nvSpPr>
        <p:spPr>
          <a:xfrm>
            <a:off x="1287149" y="4511386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B63F6F9-1C86-4B9F-9336-165EB44CD167}"/>
              </a:ext>
            </a:extLst>
          </p:cNvPr>
          <p:cNvSpPr/>
          <p:nvPr/>
        </p:nvSpPr>
        <p:spPr>
          <a:xfrm>
            <a:off x="7769227" y="4511386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264B19-EF70-4A33-83F5-C02243B53BC7}"/>
              </a:ext>
            </a:extLst>
          </p:cNvPr>
          <p:cNvSpPr/>
          <p:nvPr/>
        </p:nvSpPr>
        <p:spPr>
          <a:xfrm>
            <a:off x="5006486" y="2669514"/>
            <a:ext cx="1638615" cy="2882656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08889D1-EC51-4BE9-B8B2-98F894AB3D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739" y="2022711"/>
            <a:ext cx="3635827" cy="3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7BE3C7C-8133-4A28-9869-48A319C9B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8AE58DC-76BB-4D51-95DC-A6CC99CC61A1}"/>
              </a:ext>
            </a:extLst>
          </p:cNvPr>
          <p:cNvSpPr txBox="1"/>
          <p:nvPr/>
        </p:nvSpPr>
        <p:spPr>
          <a:xfrm>
            <a:off x="2118534" y="3625356"/>
            <a:ext cx="41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81BEAF"/>
                </a:solidFill>
                <a:cs typeface="+mn-ea"/>
                <a:sym typeface="+mn-lt"/>
              </a:rPr>
              <a:t>请输入您的标题</a:t>
            </a:r>
            <a:endParaRPr lang="zh-CN" altLang="en-US" sz="4000" dirty="0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FD4DA15-8338-44DF-BB7A-7ABA3C3CA999}"/>
              </a:ext>
            </a:extLst>
          </p:cNvPr>
          <p:cNvSpPr/>
          <p:nvPr/>
        </p:nvSpPr>
        <p:spPr>
          <a:xfrm>
            <a:off x="2225604" y="3494008"/>
            <a:ext cx="2129163" cy="45719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3439E57-CCDC-4F38-BEA8-E642F8A92D15}"/>
              </a:ext>
            </a:extLst>
          </p:cNvPr>
          <p:cNvSpPr txBox="1"/>
          <p:nvPr/>
        </p:nvSpPr>
        <p:spPr>
          <a:xfrm>
            <a:off x="2115852" y="2527864"/>
            <a:ext cx="304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PART 0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1BEA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A39E398-598A-4DB2-863A-33F83A57D0A3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60E5906-5E35-457C-9106-326DDF620303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EC665AA-8D9D-4AC5-BDB4-E093A751F0AA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7A7DE7FE-19A8-47E1-88DC-E137AECB8CA3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68C1F1D-E58D-4C64-AB9C-23805A205A83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33825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7" name="PA_库_矩形 9">
            <a:extLst>
              <a:ext uri="{FF2B5EF4-FFF2-40B4-BE49-F238E27FC236}">
                <a16:creationId xmlns:a16="http://schemas.microsoft.com/office/drawing/2014/main" xmlns="" id="{06E0617D-AD83-4634-BD2A-07246EAEBD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39586" y="2287336"/>
            <a:ext cx="3513452" cy="3110428"/>
          </a:xfrm>
          <a:prstGeom prst="rect">
            <a:avLst/>
          </a:prstGeom>
          <a:solidFill>
            <a:srgbClr val="81BEA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3927DA3-AFAD-4E6D-A814-C23C5CFCAAE4}"/>
              </a:ext>
            </a:extLst>
          </p:cNvPr>
          <p:cNvSpPr txBox="1">
            <a:spLocks/>
          </p:cNvSpPr>
          <p:nvPr/>
        </p:nvSpPr>
        <p:spPr>
          <a:xfrm>
            <a:off x="2192079" y="2557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C0F6B7E6-2D5F-4E61-B517-B9C37CDAAA6A}"/>
              </a:ext>
            </a:extLst>
          </p:cNvPr>
          <p:cNvSpPr/>
          <p:nvPr/>
        </p:nvSpPr>
        <p:spPr>
          <a:xfrm>
            <a:off x="2192079" y="302776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084BC191-5436-4A6F-B3E1-D8CD9DBBF9CC}"/>
              </a:ext>
            </a:extLst>
          </p:cNvPr>
          <p:cNvSpPr txBox="1">
            <a:spLocks/>
          </p:cNvSpPr>
          <p:nvPr/>
        </p:nvSpPr>
        <p:spPr>
          <a:xfrm>
            <a:off x="2192079" y="4100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7B29F20D-66BD-4766-BDFD-316ED5359C97}"/>
              </a:ext>
            </a:extLst>
          </p:cNvPr>
          <p:cNvSpPr/>
          <p:nvPr/>
        </p:nvSpPr>
        <p:spPr>
          <a:xfrm>
            <a:off x="2192079" y="457081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450C046-A43B-44F6-9D69-10452B084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158" y="2032087"/>
            <a:ext cx="4325894" cy="379380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707B5770-C357-41C0-BEA4-B1408B2332CA}"/>
              </a:ext>
            </a:extLst>
          </p:cNvPr>
          <p:cNvSpPr/>
          <p:nvPr/>
        </p:nvSpPr>
        <p:spPr>
          <a:xfrm>
            <a:off x="1658857" y="26670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304C1FCA-5CE3-42EF-8ADD-FD0394CB2C7F}"/>
              </a:ext>
            </a:extLst>
          </p:cNvPr>
          <p:cNvSpPr/>
          <p:nvPr/>
        </p:nvSpPr>
        <p:spPr>
          <a:xfrm>
            <a:off x="1658857" y="41529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514CD0-3826-4A7E-BCA9-B2D11A5E1A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1899012" y="1587829"/>
            <a:ext cx="158881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6DFF5470-0EC9-4877-A2E2-76A598B13537}"/>
              </a:ext>
            </a:extLst>
          </p:cNvPr>
          <p:cNvSpPr txBox="1"/>
          <p:nvPr/>
        </p:nvSpPr>
        <p:spPr>
          <a:xfrm>
            <a:off x="3490134" y="1853785"/>
            <a:ext cx="224391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CATALOG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5E7B92C0-438A-4F0B-9725-640BB222D39D}"/>
              </a:ext>
            </a:extLst>
          </p:cNvPr>
          <p:cNvSpPr/>
          <p:nvPr/>
        </p:nvSpPr>
        <p:spPr>
          <a:xfrm>
            <a:off x="2289120" y="2571868"/>
            <a:ext cx="502458" cy="502458"/>
          </a:xfrm>
          <a:prstGeom prst="ellipse">
            <a:avLst/>
          </a:prstGeom>
          <a:solidFill>
            <a:srgbClr val="9ECEB4"/>
          </a:solidFill>
          <a:ln w="38100">
            <a:solidFill>
              <a:srgbClr val="62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272FD5AC-9224-4CDA-8252-0485BFF0ACEC}"/>
              </a:ext>
            </a:extLst>
          </p:cNvPr>
          <p:cNvSpPr txBox="1"/>
          <p:nvPr/>
        </p:nvSpPr>
        <p:spPr>
          <a:xfrm>
            <a:off x="2890987" y="2629152"/>
            <a:ext cx="26281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DA442C9B-750E-4D61-98E7-A861A9DC7058}"/>
              </a:ext>
            </a:extLst>
          </p:cNvPr>
          <p:cNvSpPr txBox="1"/>
          <p:nvPr/>
        </p:nvSpPr>
        <p:spPr>
          <a:xfrm>
            <a:off x="2049656" y="2629152"/>
            <a:ext cx="9813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A5DE7DF6-AE53-4540-A083-9161FC981A9B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DB1FE43-2673-4D77-8F97-F2E7A231B560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0BEBA7C-7178-4F48-9C60-F0EF9F53F466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3B63880D-A3F4-467C-A78E-D81CB8021D93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BDAA18B5-C685-4909-BAE9-3E12C605A7E6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0F78ECAE-0AD4-4068-9B8A-336EFE3FECCD}"/>
              </a:ext>
            </a:extLst>
          </p:cNvPr>
          <p:cNvSpPr/>
          <p:nvPr/>
        </p:nvSpPr>
        <p:spPr>
          <a:xfrm>
            <a:off x="2289120" y="3254493"/>
            <a:ext cx="502458" cy="502458"/>
          </a:xfrm>
          <a:prstGeom prst="ellipse">
            <a:avLst/>
          </a:prstGeom>
          <a:solidFill>
            <a:srgbClr val="9ECEB4"/>
          </a:solidFill>
          <a:ln w="38100">
            <a:solidFill>
              <a:srgbClr val="62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F8E10437-A863-4603-BA65-70855C530CFB}"/>
              </a:ext>
            </a:extLst>
          </p:cNvPr>
          <p:cNvSpPr txBox="1"/>
          <p:nvPr/>
        </p:nvSpPr>
        <p:spPr>
          <a:xfrm>
            <a:off x="2890987" y="3311777"/>
            <a:ext cx="26281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5CA4DF0F-718B-457F-BE7D-BE410210E307}"/>
              </a:ext>
            </a:extLst>
          </p:cNvPr>
          <p:cNvSpPr txBox="1"/>
          <p:nvPr/>
        </p:nvSpPr>
        <p:spPr>
          <a:xfrm>
            <a:off x="2049656" y="3311777"/>
            <a:ext cx="9813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E5B2567C-072A-418E-8F4F-4104B4DD7061}"/>
              </a:ext>
            </a:extLst>
          </p:cNvPr>
          <p:cNvSpPr/>
          <p:nvPr/>
        </p:nvSpPr>
        <p:spPr>
          <a:xfrm>
            <a:off x="2289120" y="3892054"/>
            <a:ext cx="502458" cy="502458"/>
          </a:xfrm>
          <a:prstGeom prst="ellipse">
            <a:avLst/>
          </a:prstGeom>
          <a:solidFill>
            <a:srgbClr val="9ECEB4"/>
          </a:solidFill>
          <a:ln w="38100">
            <a:solidFill>
              <a:srgbClr val="62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5CD0DC53-D880-4233-89F2-ADC1B540AE24}"/>
              </a:ext>
            </a:extLst>
          </p:cNvPr>
          <p:cNvSpPr txBox="1"/>
          <p:nvPr/>
        </p:nvSpPr>
        <p:spPr>
          <a:xfrm>
            <a:off x="2890987" y="3949338"/>
            <a:ext cx="26281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AC62A5E4-9160-45BE-A048-1ABF91020AC9}"/>
              </a:ext>
            </a:extLst>
          </p:cNvPr>
          <p:cNvSpPr txBox="1"/>
          <p:nvPr/>
        </p:nvSpPr>
        <p:spPr>
          <a:xfrm>
            <a:off x="2049656" y="3949338"/>
            <a:ext cx="9813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xmlns="" id="{E405BDC0-7D73-4084-845B-273F6C0F66A4}"/>
              </a:ext>
            </a:extLst>
          </p:cNvPr>
          <p:cNvSpPr/>
          <p:nvPr/>
        </p:nvSpPr>
        <p:spPr>
          <a:xfrm>
            <a:off x="2289120" y="4565123"/>
            <a:ext cx="502458" cy="502458"/>
          </a:xfrm>
          <a:prstGeom prst="ellipse">
            <a:avLst/>
          </a:prstGeom>
          <a:solidFill>
            <a:srgbClr val="9ECEB4"/>
          </a:solidFill>
          <a:ln w="38100">
            <a:solidFill>
              <a:srgbClr val="62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6B7FA289-7EAE-4802-A062-D0ED75568AAC}"/>
              </a:ext>
            </a:extLst>
          </p:cNvPr>
          <p:cNvSpPr txBox="1"/>
          <p:nvPr/>
        </p:nvSpPr>
        <p:spPr>
          <a:xfrm>
            <a:off x="2890987" y="4622407"/>
            <a:ext cx="26281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FE931FCA-87EA-43AE-BF9B-B7ECC82EC77E}"/>
              </a:ext>
            </a:extLst>
          </p:cNvPr>
          <p:cNvSpPr txBox="1"/>
          <p:nvPr/>
        </p:nvSpPr>
        <p:spPr>
          <a:xfrm>
            <a:off x="2049656" y="4622407"/>
            <a:ext cx="9813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7688" y="306854"/>
            <a:ext cx="15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82BFB0"/>
                </a:solidFill>
              </a:rPr>
              <a:t>https://www.ypppt.com/</a:t>
            </a:r>
            <a:endParaRPr lang="zh-CN" altLang="en-US" sz="700" dirty="0">
              <a:solidFill>
                <a:srgbClr val="82BF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2610BD3-37F7-48B5-8FC3-48D7C79AC8FB}"/>
              </a:ext>
            </a:extLst>
          </p:cNvPr>
          <p:cNvSpPr/>
          <p:nvPr/>
        </p:nvSpPr>
        <p:spPr>
          <a:xfrm>
            <a:off x="5719314" y="2278812"/>
            <a:ext cx="4856598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2E78B1E-6F3A-4B8A-AC09-F926D0673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77" y="1507801"/>
            <a:ext cx="4865264" cy="447087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AD896B91-3A23-415A-B7DF-27EE651B4170}"/>
              </a:ext>
            </a:extLst>
          </p:cNvPr>
          <p:cNvSpPr/>
          <p:nvPr/>
        </p:nvSpPr>
        <p:spPr>
          <a:xfrm>
            <a:off x="5413363" y="1819546"/>
            <a:ext cx="5334214" cy="3771900"/>
          </a:xfrm>
          <a:prstGeom prst="roundRect">
            <a:avLst/>
          </a:prstGeom>
          <a:noFill/>
          <a:ln w="44450">
            <a:solidFill>
              <a:srgbClr val="81B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7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7134BCB-43C1-4B26-8804-3BB2FA9332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04" y="978396"/>
            <a:ext cx="5380860" cy="5380860"/>
          </a:xfrm>
          <a:prstGeom prst="rect">
            <a:avLst/>
          </a:prstGeom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F91383D-91D2-48CE-8B2B-AECDF17988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5329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2F5A6C7-8FB1-4F8C-9C9D-BB0F895744BA}"/>
              </a:ext>
            </a:extLst>
          </p:cNvPr>
          <p:cNvGrpSpPr/>
          <p:nvPr/>
        </p:nvGrpSpPr>
        <p:grpSpPr>
          <a:xfrm>
            <a:off x="6041797" y="2111194"/>
            <a:ext cx="553720" cy="1496695"/>
            <a:chOff x="7292" y="3097"/>
            <a:chExt cx="872" cy="2357"/>
          </a:xfrm>
        </p:grpSpPr>
        <p:sp>
          <p:nvSpPr>
            <p:cNvPr id="20" name="圆角矩形 7">
              <a:extLst>
                <a:ext uri="{FF2B5EF4-FFF2-40B4-BE49-F238E27FC236}">
                  <a16:creationId xmlns:a16="http://schemas.microsoft.com/office/drawing/2014/main" xmlns="" id="{876CA993-31CF-4F5B-94C1-551A671C26B2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23712B17-C994-4551-9B3B-0ACF1948C299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AAA9A6-B54D-4C54-8965-BE13E339925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38429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05792337-1A68-4760-876F-635F7FA76D31}"/>
              </a:ext>
            </a:extLst>
          </p:cNvPr>
          <p:cNvGrpSpPr/>
          <p:nvPr/>
        </p:nvGrpSpPr>
        <p:grpSpPr>
          <a:xfrm>
            <a:off x="7984897" y="2111194"/>
            <a:ext cx="553720" cy="1496695"/>
            <a:chOff x="7292" y="3097"/>
            <a:chExt cx="872" cy="2357"/>
          </a:xfrm>
        </p:grpSpPr>
        <p:sp>
          <p:nvSpPr>
            <p:cNvPr id="24" name="圆角矩形 7">
              <a:extLst>
                <a:ext uri="{FF2B5EF4-FFF2-40B4-BE49-F238E27FC236}">
                  <a16:creationId xmlns:a16="http://schemas.microsoft.com/office/drawing/2014/main" xmlns="" id="{17E61744-7C47-41B8-97FC-F616AEC2E3B4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FE6A1530-AB13-4ACC-BBE2-6C7AEA1A3D4B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4FD20CED-E23C-45F0-8C1A-76B653143DE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16124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8CBFB966-34E9-4042-B191-E29B50AAB6FA}"/>
              </a:ext>
            </a:extLst>
          </p:cNvPr>
          <p:cNvGrpSpPr/>
          <p:nvPr/>
        </p:nvGrpSpPr>
        <p:grpSpPr>
          <a:xfrm>
            <a:off x="9862592" y="2111194"/>
            <a:ext cx="553720" cy="1496695"/>
            <a:chOff x="7292" y="3097"/>
            <a:chExt cx="872" cy="2357"/>
          </a:xfrm>
        </p:grpSpPr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xmlns="" id="{EBFEA6F8-DA0E-4890-9A9A-5FC8C802F000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2B7DDE07-7447-44D8-9DA1-7B50F72B8F6B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2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A7BCDA3-EA7F-4A93-9698-65F19B904E0A}"/>
              </a:ext>
            </a:extLst>
          </p:cNvPr>
          <p:cNvSpPr/>
          <p:nvPr/>
        </p:nvSpPr>
        <p:spPr>
          <a:xfrm>
            <a:off x="1349830" y="1611086"/>
            <a:ext cx="9592126" cy="1082726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E04A1505-EDCE-461F-A0DA-EF88E6E226E7}"/>
              </a:ext>
            </a:extLst>
          </p:cNvPr>
          <p:cNvSpPr/>
          <p:nvPr/>
        </p:nvSpPr>
        <p:spPr>
          <a:xfrm>
            <a:off x="1516743" y="1672567"/>
            <a:ext cx="9467621" cy="10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62270B32-A9DC-4641-8FD6-583EAEC9E759}"/>
              </a:ext>
            </a:extLst>
          </p:cNvPr>
          <p:cNvSpPr txBox="1">
            <a:spLocks/>
          </p:cNvSpPr>
          <p:nvPr/>
        </p:nvSpPr>
        <p:spPr>
          <a:xfrm>
            <a:off x="1983834" y="3259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99443FBE-BCFD-4744-A43A-2BFA38DF7EF8}"/>
              </a:ext>
            </a:extLst>
          </p:cNvPr>
          <p:cNvSpPr/>
          <p:nvPr/>
        </p:nvSpPr>
        <p:spPr>
          <a:xfrm>
            <a:off x="1983834" y="4626076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AE10892-A671-4572-8811-B29DDD027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694" y="2437614"/>
            <a:ext cx="4114800" cy="378124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827FBD7A-4763-4E53-8B9F-842CD5A573A7}"/>
              </a:ext>
            </a:extLst>
          </p:cNvPr>
          <p:cNvSpPr/>
          <p:nvPr/>
        </p:nvSpPr>
        <p:spPr>
          <a:xfrm>
            <a:off x="1983834" y="3857980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06A08ACE-4AE4-445C-0155-214650790F7F}"/>
              </a:ext>
            </a:extLst>
          </p:cNvPr>
          <p:cNvSpPr txBox="1"/>
          <p:nvPr/>
        </p:nvSpPr>
        <p:spPr>
          <a:xfrm>
            <a:off x="3143672" y="5733256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CB784F-BD92-41EA-AC7E-7154F8F9DC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7B56369-2944-458A-B40F-366EFC4A2212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B7F1D90-2C5C-4394-BD82-A3561D673365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0D4453B-D7A2-49F9-8683-44733A21012A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039232FE-95E5-4D7E-9D5F-1500DC25E448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949F0FB9-0F1E-4639-8FFB-2EA44FC3BB41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13224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9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30E26E-08EA-43AB-A484-45425070A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22C5655F-5B93-45E2-9F45-7B6199910A28}"/>
              </a:ext>
            </a:extLst>
          </p:cNvPr>
          <p:cNvSpPr txBox="1"/>
          <p:nvPr/>
        </p:nvSpPr>
        <p:spPr>
          <a:xfrm>
            <a:off x="2118534" y="3625356"/>
            <a:ext cx="41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81BEAF"/>
                </a:solidFill>
                <a:cs typeface="+mn-ea"/>
                <a:sym typeface="+mn-lt"/>
              </a:rPr>
              <a:t>请输入您的标题</a:t>
            </a:r>
            <a:endParaRPr lang="zh-CN" altLang="en-US" sz="4000" dirty="0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F16D1CAF-1110-4AD1-926A-13BF7B0BC114}"/>
              </a:ext>
            </a:extLst>
          </p:cNvPr>
          <p:cNvSpPr/>
          <p:nvPr/>
        </p:nvSpPr>
        <p:spPr>
          <a:xfrm>
            <a:off x="2225604" y="3494008"/>
            <a:ext cx="2129163" cy="45719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46F3A924-107D-4FBD-B8A2-72B069B36FB2}"/>
              </a:ext>
            </a:extLst>
          </p:cNvPr>
          <p:cNvSpPr txBox="1"/>
          <p:nvPr/>
        </p:nvSpPr>
        <p:spPr>
          <a:xfrm>
            <a:off x="2115852" y="2527864"/>
            <a:ext cx="304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1BEA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7998340-B3E6-4961-8FAA-C301C94B5F26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C79CE81-616B-433C-8377-BDE30D686A15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171A0B0-4CEF-4E73-80A1-341A044FB8BD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B24D2A62-1443-4879-BBC9-780B277AB8D4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0D77DE1-9F9A-4EDA-A1DA-1E3AD2AEEE92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932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343BFE6-9635-43EF-973A-027827B14DFF}"/>
              </a:ext>
            </a:extLst>
          </p:cNvPr>
          <p:cNvSpPr/>
          <p:nvPr/>
        </p:nvSpPr>
        <p:spPr>
          <a:xfrm>
            <a:off x="1349830" y="1611086"/>
            <a:ext cx="9592126" cy="1082726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8BBA4B72-AC5D-49EB-A5FC-6537C19D454A}"/>
              </a:ext>
            </a:extLst>
          </p:cNvPr>
          <p:cNvSpPr/>
          <p:nvPr/>
        </p:nvSpPr>
        <p:spPr>
          <a:xfrm>
            <a:off x="1516743" y="1672567"/>
            <a:ext cx="9467621" cy="10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1CC58DB4-B946-43CA-BC8F-0A6A354A2F64}"/>
              </a:ext>
            </a:extLst>
          </p:cNvPr>
          <p:cNvSpPr txBox="1">
            <a:spLocks/>
          </p:cNvSpPr>
          <p:nvPr/>
        </p:nvSpPr>
        <p:spPr>
          <a:xfrm>
            <a:off x="6365334" y="3259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3FF63BEC-13C3-4AE3-A01D-ECB84DC7993D}"/>
              </a:ext>
            </a:extLst>
          </p:cNvPr>
          <p:cNvSpPr/>
          <p:nvPr/>
        </p:nvSpPr>
        <p:spPr>
          <a:xfrm>
            <a:off x="6365334" y="4626076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BDBB969-83C8-43E2-A947-8669018FF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194" y="2270834"/>
            <a:ext cx="4114800" cy="411480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2B9D9156-9357-4CFE-9ABD-3C55D33957DA}"/>
              </a:ext>
            </a:extLst>
          </p:cNvPr>
          <p:cNvSpPr/>
          <p:nvPr/>
        </p:nvSpPr>
        <p:spPr>
          <a:xfrm>
            <a:off x="6365334" y="3857980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EC14959-68ED-43FB-B151-8E0AFA3D97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489" y="1226369"/>
            <a:ext cx="5380860" cy="5380860"/>
          </a:xfrm>
          <a:prstGeom prst="rect">
            <a:avLst/>
          </a:prstGeom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E7E3349-2B4C-4EAC-AA2A-C4B557FFACD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92410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2BE3A00-483B-4677-8BE1-6F6211C53FE2}"/>
              </a:ext>
            </a:extLst>
          </p:cNvPr>
          <p:cNvGrpSpPr/>
          <p:nvPr/>
        </p:nvGrpSpPr>
        <p:grpSpPr>
          <a:xfrm>
            <a:off x="2638878" y="2111194"/>
            <a:ext cx="553720" cy="1496695"/>
            <a:chOff x="7292" y="3097"/>
            <a:chExt cx="872" cy="2357"/>
          </a:xfrm>
        </p:grpSpPr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xmlns="" id="{52AFF10B-5B40-4CAE-869A-87B9242A4E68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CEE4B1DC-8E24-4317-8ECB-19DEBB11B32C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4FE5B13-FABE-4B15-903C-3124411706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5510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7CE2855-5FB2-4DDF-860B-D95AA5501E5A}"/>
              </a:ext>
            </a:extLst>
          </p:cNvPr>
          <p:cNvGrpSpPr/>
          <p:nvPr/>
        </p:nvGrpSpPr>
        <p:grpSpPr>
          <a:xfrm>
            <a:off x="4581978" y="2111194"/>
            <a:ext cx="553720" cy="1496695"/>
            <a:chOff x="7292" y="3097"/>
            <a:chExt cx="872" cy="2357"/>
          </a:xfrm>
        </p:grpSpPr>
        <p:sp>
          <p:nvSpPr>
            <p:cNvPr id="22" name="圆角矩形 7">
              <a:extLst>
                <a:ext uri="{FF2B5EF4-FFF2-40B4-BE49-F238E27FC236}">
                  <a16:creationId xmlns:a16="http://schemas.microsoft.com/office/drawing/2014/main" xmlns="" id="{F5B1F676-9A81-4652-B2D6-BC68E49A1E3D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2A6C209-C091-4553-8D4E-52E309C67D78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11102DF7-EEF7-47D7-93D3-BDCFEB5326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13205" y="2111194"/>
            <a:ext cx="1146468" cy="3679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312C8677-E9FB-4B74-8355-1866106EFE57}"/>
              </a:ext>
            </a:extLst>
          </p:cNvPr>
          <p:cNvGrpSpPr/>
          <p:nvPr/>
        </p:nvGrpSpPr>
        <p:grpSpPr>
          <a:xfrm>
            <a:off x="6459673" y="2111194"/>
            <a:ext cx="553720" cy="1496695"/>
            <a:chOff x="7292" y="3097"/>
            <a:chExt cx="872" cy="2357"/>
          </a:xfrm>
        </p:grpSpPr>
        <p:sp>
          <p:nvSpPr>
            <p:cNvPr id="26" name="圆角矩形 7">
              <a:extLst>
                <a:ext uri="{FF2B5EF4-FFF2-40B4-BE49-F238E27FC236}">
                  <a16:creationId xmlns:a16="http://schemas.microsoft.com/office/drawing/2014/main" xmlns="" id="{61B9AAC3-26FF-4B64-A616-84C4DD6BF7BE}"/>
                </a:ext>
              </a:extLst>
            </p:cNvPr>
            <p:cNvSpPr/>
            <p:nvPr/>
          </p:nvSpPr>
          <p:spPr>
            <a:xfrm>
              <a:off x="7320" y="3097"/>
              <a:ext cx="755" cy="2357"/>
            </a:xfrm>
            <a:prstGeom prst="roundRect">
              <a:avLst>
                <a:gd name="adj" fmla="val 13671"/>
              </a:avLst>
            </a:prstGeom>
            <a:solidFill>
              <a:srgbClr val="81B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2832EED1-90E4-4B35-B6D5-3B1EC39A8D8C}"/>
                </a:ext>
              </a:extLst>
            </p:cNvPr>
            <p:cNvSpPr txBox="1"/>
            <p:nvPr/>
          </p:nvSpPr>
          <p:spPr>
            <a:xfrm>
              <a:off x="7292" y="3307"/>
              <a:ext cx="872" cy="1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9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5" name="PA_库_矩形 9">
            <a:extLst>
              <a:ext uri="{FF2B5EF4-FFF2-40B4-BE49-F238E27FC236}">
                <a16:creationId xmlns:a16="http://schemas.microsoft.com/office/drawing/2014/main" xmlns="" id="{7E1C8BAC-719E-4EAD-8E95-5F9796D0F7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39586" y="2287336"/>
            <a:ext cx="3513452" cy="3110428"/>
          </a:xfrm>
          <a:prstGeom prst="rect">
            <a:avLst/>
          </a:prstGeom>
          <a:solidFill>
            <a:srgbClr val="81BEA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C6E527F-DAC5-4BD3-A215-0FC7E225C2FC}"/>
              </a:ext>
            </a:extLst>
          </p:cNvPr>
          <p:cNvSpPr txBox="1">
            <a:spLocks/>
          </p:cNvSpPr>
          <p:nvPr/>
        </p:nvSpPr>
        <p:spPr>
          <a:xfrm>
            <a:off x="2192079" y="2557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8009E2A6-A9CB-49CB-A420-9BE643574789}"/>
              </a:ext>
            </a:extLst>
          </p:cNvPr>
          <p:cNvSpPr/>
          <p:nvPr/>
        </p:nvSpPr>
        <p:spPr>
          <a:xfrm>
            <a:off x="2192079" y="302776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D29E86ED-4A5F-49E6-9AB0-A031CCC628A6}"/>
              </a:ext>
            </a:extLst>
          </p:cNvPr>
          <p:cNvSpPr txBox="1">
            <a:spLocks/>
          </p:cNvSpPr>
          <p:nvPr/>
        </p:nvSpPr>
        <p:spPr>
          <a:xfrm>
            <a:off x="2192079" y="4100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2DBD6F29-33C7-440F-8757-FD5404F741A1}"/>
              </a:ext>
            </a:extLst>
          </p:cNvPr>
          <p:cNvSpPr/>
          <p:nvPr/>
        </p:nvSpPr>
        <p:spPr>
          <a:xfrm>
            <a:off x="2192079" y="457081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4F575E48-61A8-4096-AC17-2DACB8EE8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158" y="2032087"/>
            <a:ext cx="4325894" cy="3793809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3E616B1A-CAE7-461A-993F-6E858FD54D8D}"/>
              </a:ext>
            </a:extLst>
          </p:cNvPr>
          <p:cNvSpPr/>
          <p:nvPr/>
        </p:nvSpPr>
        <p:spPr>
          <a:xfrm>
            <a:off x="1658857" y="26670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B9B0BF9B-89EC-4E25-80F4-C34B6DA91B03}"/>
              </a:ext>
            </a:extLst>
          </p:cNvPr>
          <p:cNvSpPr/>
          <p:nvPr/>
        </p:nvSpPr>
        <p:spPr>
          <a:xfrm>
            <a:off x="1658857" y="41529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D3036477-A5D3-4DA2-968B-F79B96F440BE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5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EB4ACB67-F14F-4B6A-A7F7-80F0798D0487}"/>
              </a:ext>
            </a:extLst>
          </p:cNvPr>
          <p:cNvSpPr/>
          <p:nvPr/>
        </p:nvSpPr>
        <p:spPr>
          <a:xfrm>
            <a:off x="1576584" y="1562100"/>
            <a:ext cx="3627787" cy="415421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8D696BF-8762-41E4-8166-5720A0F25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95" y="914401"/>
            <a:ext cx="5951768" cy="5219698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9EF8309-AD82-4333-A2F5-A29A68636420}"/>
              </a:ext>
            </a:extLst>
          </p:cNvPr>
          <p:cNvSpPr txBox="1">
            <a:spLocks/>
          </p:cNvSpPr>
          <p:nvPr/>
        </p:nvSpPr>
        <p:spPr>
          <a:xfrm>
            <a:off x="6960906" y="24811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6A70FD84-82DD-45B7-8148-AD54801C7DF6}"/>
              </a:ext>
            </a:extLst>
          </p:cNvPr>
          <p:cNvSpPr/>
          <p:nvPr/>
        </p:nvSpPr>
        <p:spPr>
          <a:xfrm>
            <a:off x="6960906" y="295156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A93F9816-86CC-4564-A66B-80FC5470C3EF}"/>
              </a:ext>
            </a:extLst>
          </p:cNvPr>
          <p:cNvSpPr txBox="1">
            <a:spLocks/>
          </p:cNvSpPr>
          <p:nvPr/>
        </p:nvSpPr>
        <p:spPr>
          <a:xfrm>
            <a:off x="6960906" y="40242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B9B28349-A624-4219-95D1-43FA9D4F7B22}"/>
              </a:ext>
            </a:extLst>
          </p:cNvPr>
          <p:cNvSpPr/>
          <p:nvPr/>
        </p:nvSpPr>
        <p:spPr>
          <a:xfrm>
            <a:off x="6960906" y="4494614"/>
            <a:ext cx="420334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9F18ED44-D6F3-4156-B95E-C28FBB07C5FB}"/>
              </a:ext>
            </a:extLst>
          </p:cNvPr>
          <p:cNvSpPr/>
          <p:nvPr/>
        </p:nvSpPr>
        <p:spPr>
          <a:xfrm>
            <a:off x="6427684" y="25908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BCF2431E-46CC-4EC1-BD50-CFAEEF0AD38C}"/>
              </a:ext>
            </a:extLst>
          </p:cNvPr>
          <p:cNvSpPr/>
          <p:nvPr/>
        </p:nvSpPr>
        <p:spPr>
          <a:xfrm>
            <a:off x="6427684" y="4076700"/>
            <a:ext cx="377198" cy="377198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C0CBF074-4191-485F-83C8-39DD8BC5B379}"/>
              </a:ext>
            </a:extLst>
          </p:cNvPr>
          <p:cNvSpPr/>
          <p:nvPr/>
        </p:nvSpPr>
        <p:spPr>
          <a:xfrm>
            <a:off x="59201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7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0472E45-E88D-453C-8080-00B06488AB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0C2029C-4075-43BD-9D27-3DB6E3E83EB1}"/>
              </a:ext>
            </a:extLst>
          </p:cNvPr>
          <p:cNvSpPr txBox="1"/>
          <p:nvPr/>
        </p:nvSpPr>
        <p:spPr>
          <a:xfrm>
            <a:off x="2118534" y="3625356"/>
            <a:ext cx="41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81BEAF"/>
                </a:solidFill>
                <a:cs typeface="+mn-ea"/>
                <a:sym typeface="+mn-lt"/>
              </a:rPr>
              <a:t>请输入您的标题</a:t>
            </a:r>
            <a:endParaRPr lang="zh-CN" altLang="en-US" sz="4000" dirty="0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C8F46F0-5594-4C18-923A-31704A2D0A68}"/>
              </a:ext>
            </a:extLst>
          </p:cNvPr>
          <p:cNvSpPr/>
          <p:nvPr/>
        </p:nvSpPr>
        <p:spPr>
          <a:xfrm>
            <a:off x="2225604" y="3494008"/>
            <a:ext cx="2129163" cy="45719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1BEA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F9F6BBE-8374-4E8C-9AD7-9303782658F3}"/>
              </a:ext>
            </a:extLst>
          </p:cNvPr>
          <p:cNvSpPr txBox="1"/>
          <p:nvPr/>
        </p:nvSpPr>
        <p:spPr>
          <a:xfrm>
            <a:off x="2115852" y="2527864"/>
            <a:ext cx="304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PART 0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81BEA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1BEA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2A41828-9E2D-4A80-9378-C4BE6885A2B4}"/>
              </a:ext>
            </a:extLst>
          </p:cNvPr>
          <p:cNvSpPr txBox="1"/>
          <p:nvPr/>
        </p:nvSpPr>
        <p:spPr>
          <a:xfrm>
            <a:off x="10072994" y="403267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VERNAL EQUINOX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9CAD186-F641-42D2-93A5-A7FE00A6F488}"/>
              </a:ext>
            </a:extLst>
          </p:cNvPr>
          <p:cNvSpPr/>
          <p:nvPr/>
        </p:nvSpPr>
        <p:spPr>
          <a:xfrm>
            <a:off x="11263985" y="3068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1B938DE-AD55-4AED-B80F-EF0ACD0D5434}"/>
              </a:ext>
            </a:extLst>
          </p:cNvPr>
          <p:cNvSpPr txBox="1"/>
          <p:nvPr/>
        </p:nvSpPr>
        <p:spPr>
          <a:xfrm>
            <a:off x="11597827" y="1602202"/>
            <a:ext cx="346249" cy="29797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分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阴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阳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相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\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也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9EAF7BE7-029E-4C3A-9130-13889E3252A1}"/>
              </a:ext>
            </a:extLst>
          </p:cNvPr>
          <p:cNvCxnSpPr>
            <a:cxnSpLocks/>
          </p:cNvCxnSpPr>
          <p:nvPr/>
        </p:nvCxnSpPr>
        <p:spPr>
          <a:xfrm>
            <a:off x="11770951" y="836712"/>
            <a:ext cx="0" cy="64807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144B7271-3F3B-4877-98F0-2F3B7E7A70E6}"/>
              </a:ext>
            </a:extLst>
          </p:cNvPr>
          <p:cNvSpPr txBox="1"/>
          <p:nvPr/>
        </p:nvSpPr>
        <p:spPr>
          <a:xfrm>
            <a:off x="247924" y="2876892"/>
            <a:ext cx="353943" cy="364845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故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昼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夜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均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而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暑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val="13410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5CFCEE-463B-4F81-A9C0-16B547292D1E}"/>
              </a:ext>
            </a:extLst>
          </p:cNvPr>
          <p:cNvSpPr/>
          <p:nvPr/>
        </p:nvSpPr>
        <p:spPr>
          <a:xfrm>
            <a:off x="5729698" y="1266554"/>
            <a:ext cx="351604" cy="45719"/>
          </a:xfrm>
          <a:prstGeom prst="rect">
            <a:avLst/>
          </a:prstGeom>
          <a:solidFill>
            <a:srgbClr val="39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2EE8D6-4A4A-4A20-94ED-912DAE2428E5}"/>
              </a:ext>
            </a:extLst>
          </p:cNvPr>
          <p:cNvSpPr txBox="1"/>
          <p:nvPr/>
        </p:nvSpPr>
        <p:spPr>
          <a:xfrm>
            <a:off x="4648540" y="764704"/>
            <a:ext cx="28453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3E9AEA1F-4D6D-4598-98F4-C345668A2B86}"/>
              </a:ext>
            </a:extLst>
          </p:cNvPr>
          <p:cNvSpPr txBox="1">
            <a:spLocks/>
          </p:cNvSpPr>
          <p:nvPr/>
        </p:nvSpPr>
        <p:spPr>
          <a:xfrm>
            <a:off x="1720763" y="2004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6E76FFFB-408F-4883-9791-E8DDFF930E14}"/>
              </a:ext>
            </a:extLst>
          </p:cNvPr>
          <p:cNvSpPr/>
          <p:nvPr/>
        </p:nvSpPr>
        <p:spPr>
          <a:xfrm>
            <a:off x="1720763" y="2437214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E75F901E-684E-4BFA-8BFF-BDBBD626258A}"/>
              </a:ext>
            </a:extLst>
          </p:cNvPr>
          <p:cNvSpPr txBox="1">
            <a:spLocks/>
          </p:cNvSpPr>
          <p:nvPr/>
        </p:nvSpPr>
        <p:spPr>
          <a:xfrm>
            <a:off x="1720763" y="44123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178BEAE9-52BA-486D-961F-A8610DFFA76F}"/>
              </a:ext>
            </a:extLst>
          </p:cNvPr>
          <p:cNvSpPr/>
          <p:nvPr/>
        </p:nvSpPr>
        <p:spPr>
          <a:xfrm>
            <a:off x="1720763" y="4844641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F5C750E5-0551-4B6D-BA81-4F3520957966}"/>
              </a:ext>
            </a:extLst>
          </p:cNvPr>
          <p:cNvSpPr txBox="1">
            <a:spLocks/>
          </p:cNvSpPr>
          <p:nvPr/>
        </p:nvSpPr>
        <p:spPr>
          <a:xfrm>
            <a:off x="8146963" y="2004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xmlns="" id="{29FB5573-D159-4740-B722-B74329B163F4}"/>
              </a:ext>
            </a:extLst>
          </p:cNvPr>
          <p:cNvSpPr/>
          <p:nvPr/>
        </p:nvSpPr>
        <p:spPr>
          <a:xfrm>
            <a:off x="8146963" y="2437214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0AB5EDFF-39D8-49A8-82C3-0FAC36A6D9A4}"/>
              </a:ext>
            </a:extLst>
          </p:cNvPr>
          <p:cNvSpPr txBox="1">
            <a:spLocks/>
          </p:cNvSpPr>
          <p:nvPr/>
        </p:nvSpPr>
        <p:spPr>
          <a:xfrm>
            <a:off x="8146963" y="44123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B7D4AE54-3A10-4274-9747-AC6AC1294334}"/>
              </a:ext>
            </a:extLst>
          </p:cNvPr>
          <p:cNvSpPr/>
          <p:nvPr/>
        </p:nvSpPr>
        <p:spPr>
          <a:xfrm>
            <a:off x="8146963" y="4844641"/>
            <a:ext cx="3211373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E868B107-4D1B-4FCF-8915-53607FE7245E}"/>
              </a:ext>
            </a:extLst>
          </p:cNvPr>
          <p:cNvSpPr/>
          <p:nvPr/>
        </p:nvSpPr>
        <p:spPr>
          <a:xfrm>
            <a:off x="1287149" y="2006311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EE94178B-945E-4078-B2C0-80A5E72759AE}"/>
              </a:ext>
            </a:extLst>
          </p:cNvPr>
          <p:cNvSpPr/>
          <p:nvPr/>
        </p:nvSpPr>
        <p:spPr>
          <a:xfrm>
            <a:off x="7769227" y="2006311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7CAFAE02-B9F5-4166-B9EC-14879257CC53}"/>
              </a:ext>
            </a:extLst>
          </p:cNvPr>
          <p:cNvSpPr/>
          <p:nvPr/>
        </p:nvSpPr>
        <p:spPr>
          <a:xfrm>
            <a:off x="1287149" y="4511386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0AE176C1-08A0-4F04-A57B-45E8FACF7BC6}"/>
              </a:ext>
            </a:extLst>
          </p:cNvPr>
          <p:cNvSpPr/>
          <p:nvPr/>
        </p:nvSpPr>
        <p:spPr>
          <a:xfrm>
            <a:off x="7769227" y="4511386"/>
            <a:ext cx="397312" cy="397312"/>
          </a:xfrm>
          <a:prstGeom prst="ellipse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2B1FF46-A637-4A5B-AF32-229764EFC610}"/>
              </a:ext>
            </a:extLst>
          </p:cNvPr>
          <p:cNvSpPr/>
          <p:nvPr/>
        </p:nvSpPr>
        <p:spPr>
          <a:xfrm>
            <a:off x="5006486" y="2669514"/>
            <a:ext cx="1638615" cy="2882656"/>
          </a:xfrm>
          <a:prstGeom prst="rect">
            <a:avLst/>
          </a:prstGeom>
          <a:solidFill>
            <a:srgbClr val="81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6DA1372E-AB27-40AE-9B26-53105CD5B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739" y="2022711"/>
            <a:ext cx="3635827" cy="3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洁2018运营总结报告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2jtzbtr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宽屏</PresentationFormat>
  <Paragraphs>142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2021-03-10T04:56:46Z</dcterms:created>
  <dcterms:modified xsi:type="dcterms:W3CDTF">2023-04-28T07:46:00Z</dcterms:modified>
</cp:coreProperties>
</file>