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89" r:id="rId3"/>
  </p:sldMasterIdLst>
  <p:notesMasterIdLst>
    <p:notesMasterId r:id="rId21"/>
  </p:notesMasterIdLst>
  <p:sldIdLst>
    <p:sldId id="319" r:id="rId4"/>
    <p:sldId id="308" r:id="rId5"/>
    <p:sldId id="309" r:id="rId6"/>
    <p:sldId id="258" r:id="rId7"/>
    <p:sldId id="321" r:id="rId8"/>
    <p:sldId id="310" r:id="rId9"/>
    <p:sldId id="325" r:id="rId10"/>
    <p:sldId id="313" r:id="rId11"/>
    <p:sldId id="326" r:id="rId12"/>
    <p:sldId id="294" r:id="rId13"/>
    <p:sldId id="312" r:id="rId14"/>
    <p:sldId id="327" r:id="rId15"/>
    <p:sldId id="316" r:id="rId16"/>
    <p:sldId id="328" r:id="rId17"/>
    <p:sldId id="318" r:id="rId18"/>
    <p:sldId id="329" r:id="rId19"/>
    <p:sldId id="330" r:id="rId20"/>
  </p:sldIdLst>
  <p:sldSz cx="9144000" cy="5143500" type="screen16x9"/>
  <p:notesSz cx="6858000" cy="9144000"/>
  <p:custDataLst>
    <p:tags r:id="rId22"/>
  </p:custDataLst>
  <p:defaultTextStyle>
    <a:defPPr>
      <a:defRPr lang="zh-CN"/>
    </a:defPPr>
    <a:lvl1pPr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1pPr>
    <a:lvl2pPr marL="342900" indent="1143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2pPr>
    <a:lvl3pPr marL="685800" indent="2286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3pPr>
    <a:lvl4pPr marL="1028700" indent="3429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4pPr>
    <a:lvl5pPr marL="1371600" indent="4572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5pPr>
    <a:lvl6pPr marL="22860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6pPr>
    <a:lvl7pPr marL="27432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7pPr>
    <a:lvl8pPr marL="32004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8pPr>
    <a:lvl9pPr marL="36576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3"/>
    <a:srgbClr val="3C76B4"/>
    <a:srgbClr val="EAD9B9"/>
    <a:srgbClr val="FFFFB7"/>
    <a:srgbClr val="F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22" autoAdjust="0"/>
  </p:normalViewPr>
  <p:slideViewPr>
    <p:cSldViewPr snapToGrid="0">
      <p:cViewPr varScale="1">
        <p:scale>
          <a:sx n="142" d="100"/>
          <a:sy n="142" d="100"/>
        </p:scale>
        <p:origin x="750" y="11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18A93-C70C-4749-83C0-4B1645AF2742}" type="datetimeFigureOut">
              <a:rPr lang="zh-CN" altLang="en-US" smtClean="0"/>
              <a:t>2023/4/25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06E3B-942E-4054-A26D-DC0E719D4F84}" type="slidenum">
              <a:rPr lang="zh-CN" altLang="en-US" smtClean="0"/>
              <a:t>‹#›</a:t>
            </a:fld>
            <a:endParaRPr lang="zh-CN" altLang="en-US"/>
          </a:p>
        </p:txBody>
      </p:sp>
    </p:spTree>
    <p:extLst>
      <p:ext uri="{BB962C8B-B14F-4D97-AF65-F5344CB8AC3E}">
        <p14:creationId xmlns:p14="http://schemas.microsoft.com/office/powerpoint/2010/main" val="378669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206E3B-942E-4054-A26D-DC0E719D4F84}" type="slidenum">
              <a:rPr lang="zh-CN" altLang="en-US" smtClean="0"/>
              <a:t>1</a:t>
            </a:fld>
            <a:endParaRPr lang="zh-CN" altLang="en-US"/>
          </a:p>
        </p:txBody>
      </p:sp>
    </p:spTree>
    <p:extLst>
      <p:ext uri="{BB962C8B-B14F-4D97-AF65-F5344CB8AC3E}">
        <p14:creationId xmlns:p14="http://schemas.microsoft.com/office/powerpoint/2010/main" val="177923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206E3B-942E-4054-A26D-DC0E719D4F84}" type="slidenum">
              <a:rPr lang="zh-CN" altLang="en-US" smtClean="0"/>
              <a:t>10</a:t>
            </a:fld>
            <a:endParaRPr lang="zh-CN" altLang="en-US"/>
          </a:p>
        </p:txBody>
      </p:sp>
    </p:spTree>
    <p:extLst>
      <p:ext uri="{BB962C8B-B14F-4D97-AF65-F5344CB8AC3E}">
        <p14:creationId xmlns:p14="http://schemas.microsoft.com/office/powerpoint/2010/main" val="27202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11</a:t>
            </a:fld>
            <a:endParaRPr lang="zh-CN" altLang="en-US"/>
          </a:p>
        </p:txBody>
      </p:sp>
    </p:spTree>
    <p:extLst>
      <p:ext uri="{BB962C8B-B14F-4D97-AF65-F5344CB8AC3E}">
        <p14:creationId xmlns:p14="http://schemas.microsoft.com/office/powerpoint/2010/main" val="303902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12</a:t>
            </a:fld>
            <a:endParaRPr lang="zh-CN" altLang="en-US"/>
          </a:p>
        </p:txBody>
      </p:sp>
    </p:spTree>
    <p:extLst>
      <p:ext uri="{BB962C8B-B14F-4D97-AF65-F5344CB8AC3E}">
        <p14:creationId xmlns:p14="http://schemas.microsoft.com/office/powerpoint/2010/main" val="165266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13</a:t>
            </a:fld>
            <a:endParaRPr lang="zh-CN" altLang="en-US"/>
          </a:p>
        </p:txBody>
      </p:sp>
    </p:spTree>
    <p:extLst>
      <p:ext uri="{BB962C8B-B14F-4D97-AF65-F5344CB8AC3E}">
        <p14:creationId xmlns:p14="http://schemas.microsoft.com/office/powerpoint/2010/main" val="27876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14</a:t>
            </a:fld>
            <a:endParaRPr lang="zh-CN" altLang="en-US"/>
          </a:p>
        </p:txBody>
      </p:sp>
    </p:spTree>
    <p:extLst>
      <p:ext uri="{BB962C8B-B14F-4D97-AF65-F5344CB8AC3E}">
        <p14:creationId xmlns:p14="http://schemas.microsoft.com/office/powerpoint/2010/main" val="328323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15</a:t>
            </a:fld>
            <a:endParaRPr lang="zh-CN" altLang="en-US"/>
          </a:p>
        </p:txBody>
      </p:sp>
    </p:spTree>
    <p:extLst>
      <p:ext uri="{BB962C8B-B14F-4D97-AF65-F5344CB8AC3E}">
        <p14:creationId xmlns:p14="http://schemas.microsoft.com/office/powerpoint/2010/main" val="338971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206E3B-942E-4054-A26D-DC0E719D4F84}" type="slidenum">
              <a:rPr lang="zh-CN" altLang="en-US" smtClean="0"/>
              <a:t>16</a:t>
            </a:fld>
            <a:endParaRPr lang="zh-CN" altLang="en-US"/>
          </a:p>
        </p:txBody>
      </p:sp>
    </p:spTree>
    <p:extLst>
      <p:ext uri="{BB962C8B-B14F-4D97-AF65-F5344CB8AC3E}">
        <p14:creationId xmlns:p14="http://schemas.microsoft.com/office/powerpoint/2010/main" val="228030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3640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2</a:t>
            </a:fld>
            <a:endParaRPr lang="zh-CN" altLang="en-US"/>
          </a:p>
        </p:txBody>
      </p:sp>
    </p:spTree>
    <p:extLst>
      <p:ext uri="{BB962C8B-B14F-4D97-AF65-F5344CB8AC3E}">
        <p14:creationId xmlns:p14="http://schemas.microsoft.com/office/powerpoint/2010/main" val="291108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3</a:t>
            </a:fld>
            <a:endParaRPr lang="zh-CN" altLang="en-US"/>
          </a:p>
        </p:txBody>
      </p:sp>
    </p:spTree>
    <p:extLst>
      <p:ext uri="{BB962C8B-B14F-4D97-AF65-F5344CB8AC3E}">
        <p14:creationId xmlns:p14="http://schemas.microsoft.com/office/powerpoint/2010/main" val="39045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4</a:t>
            </a:fld>
            <a:endParaRPr lang="zh-CN" altLang="en-US"/>
          </a:p>
        </p:txBody>
      </p:sp>
    </p:spTree>
    <p:extLst>
      <p:ext uri="{BB962C8B-B14F-4D97-AF65-F5344CB8AC3E}">
        <p14:creationId xmlns:p14="http://schemas.microsoft.com/office/powerpoint/2010/main" val="88328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5</a:t>
            </a:fld>
            <a:endParaRPr lang="zh-CN" altLang="en-US"/>
          </a:p>
        </p:txBody>
      </p:sp>
    </p:spTree>
    <p:extLst>
      <p:ext uri="{BB962C8B-B14F-4D97-AF65-F5344CB8AC3E}">
        <p14:creationId xmlns:p14="http://schemas.microsoft.com/office/powerpoint/2010/main" val="99342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E500A4-2FC7-4E71-869B-4B1AFD5F3A8F}" type="slidenum">
              <a:rPr lang="zh-CN" altLang="en-US" smtClean="0"/>
              <a:t>6</a:t>
            </a:fld>
            <a:endParaRPr lang="zh-CN" altLang="en-US"/>
          </a:p>
        </p:txBody>
      </p:sp>
    </p:spTree>
    <p:extLst>
      <p:ext uri="{BB962C8B-B14F-4D97-AF65-F5344CB8AC3E}">
        <p14:creationId xmlns:p14="http://schemas.microsoft.com/office/powerpoint/2010/main" val="23330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7</a:t>
            </a:fld>
            <a:endParaRPr lang="zh-CN" altLang="en-US"/>
          </a:p>
        </p:txBody>
      </p:sp>
    </p:spTree>
    <p:extLst>
      <p:ext uri="{BB962C8B-B14F-4D97-AF65-F5344CB8AC3E}">
        <p14:creationId xmlns:p14="http://schemas.microsoft.com/office/powerpoint/2010/main" val="157994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1E500A4-2FC7-4E71-869B-4B1AFD5F3A8F}" type="slidenum">
              <a:rPr lang="zh-CN" altLang="en-US" smtClean="0"/>
              <a:t>8</a:t>
            </a:fld>
            <a:endParaRPr lang="zh-CN" altLang="en-US"/>
          </a:p>
        </p:txBody>
      </p:sp>
    </p:spTree>
    <p:extLst>
      <p:ext uri="{BB962C8B-B14F-4D97-AF65-F5344CB8AC3E}">
        <p14:creationId xmlns:p14="http://schemas.microsoft.com/office/powerpoint/2010/main" val="109594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9</a:t>
            </a:fld>
            <a:endParaRPr lang="zh-CN" altLang="en-US"/>
          </a:p>
        </p:txBody>
      </p:sp>
    </p:spTree>
    <p:extLst>
      <p:ext uri="{BB962C8B-B14F-4D97-AF65-F5344CB8AC3E}">
        <p14:creationId xmlns:p14="http://schemas.microsoft.com/office/powerpoint/2010/main" val="163697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92831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389393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95745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23242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10627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78982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77799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90407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665924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4169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87941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8113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16991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469269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8009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816638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132762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73007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77711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2640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406435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463914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4031079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
        <p:nvSpPr>
          <p:cNvPr id="6" name="TextBox 5"/>
          <p:cNvSpPr txBox="1"/>
          <p:nvPr userDrawn="1"/>
        </p:nvSpPr>
        <p:spPr>
          <a:xfrm>
            <a:off x="1907705" y="1349063"/>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04649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413948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1552354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84497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z="1800" smtClean="0">
                <a:solidFill>
                  <a:prstClr val="black"/>
                </a:solidFill>
                <a:latin typeface="Calibri"/>
                <a:ea typeface="宋体"/>
              </a:rPr>
              <a:pPr defTabSz="914400" eaLnBrk="1" fontAlgn="auto" hangingPunct="1">
                <a:spcBef>
                  <a:spcPts val="0"/>
                </a:spcBef>
                <a:spcAft>
                  <a:spcPts val="0"/>
                </a:spcAft>
              </a:pPr>
              <a:t>2023/4/25</a:t>
            </a:fld>
            <a:endParaRPr lang="zh-CN" altLang="en-US" sz="1800">
              <a:solidFill>
                <a:prstClr val="black"/>
              </a:solidFill>
              <a:latin typeface="Calibri"/>
              <a:ea typeface="宋体"/>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eaLnBrk="1" fontAlgn="auto" hangingPunct="1">
              <a:spcBef>
                <a:spcPts val="0"/>
              </a:spcBef>
              <a:spcAft>
                <a:spcPts val="0"/>
              </a:spcAft>
            </a:pPr>
            <a:endParaRPr lang="zh-CN" altLang="en-US" sz="1800">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eaLnBrk="1" fontAlgn="auto" hangingPunct="1">
              <a:spcBef>
                <a:spcPts val="0"/>
              </a:spcBef>
              <a:spcAft>
                <a:spcPts val="0"/>
              </a:spcAft>
            </a:pPr>
            <a:fld id="{55ECCFAA-F4FB-487C-9F1E-C8836D0C3DC9}" type="slidenum">
              <a:rPr lang="zh-CN" altLang="en-US" sz="1800" smtClean="0">
                <a:solidFill>
                  <a:prstClr val="black"/>
                </a:solidFill>
                <a:latin typeface="Calibri"/>
                <a:ea typeface="宋体"/>
              </a:rPr>
              <a:pPr defTabSz="914400" eaLnBrk="1" fontAlgn="auto" hangingPunct="1">
                <a:spcBef>
                  <a:spcPts val="0"/>
                </a:spcBef>
                <a:spcAft>
                  <a:spcPts val="0"/>
                </a:spcAft>
              </a:pPr>
              <a:t>‹#›</a:t>
            </a:fld>
            <a:endParaRPr lang="zh-CN" altLang="en-US" sz="1800">
              <a:solidFill>
                <a:prstClr val="black"/>
              </a:solidFill>
              <a:latin typeface="Calibri"/>
              <a:ea typeface="宋体"/>
            </a:endParaRPr>
          </a:p>
        </p:txBody>
      </p:sp>
    </p:spTree>
    <p:extLst>
      <p:ext uri="{BB962C8B-B14F-4D97-AF65-F5344CB8AC3E}">
        <p14:creationId xmlns:p14="http://schemas.microsoft.com/office/powerpoint/2010/main" val="3756818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z="1800" smtClean="0">
                <a:solidFill>
                  <a:prstClr val="black"/>
                </a:solidFill>
                <a:latin typeface="Calibri"/>
                <a:ea typeface="宋体"/>
              </a:rPr>
              <a:pPr defTabSz="914400" eaLnBrk="1" fontAlgn="auto" hangingPunct="1">
                <a:spcBef>
                  <a:spcPts val="0"/>
                </a:spcBef>
                <a:spcAft>
                  <a:spcPts val="0"/>
                </a:spcAft>
              </a:pPr>
              <a:t>2023/4/25</a:t>
            </a:fld>
            <a:endParaRPr lang="zh-CN" altLang="en-US" sz="1800">
              <a:solidFill>
                <a:prstClr val="black"/>
              </a:solidFill>
              <a:latin typeface="Calibri"/>
              <a:ea typeface="宋体"/>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eaLnBrk="1" fontAlgn="auto" hangingPunct="1">
              <a:spcBef>
                <a:spcPts val="0"/>
              </a:spcBef>
              <a:spcAft>
                <a:spcPts val="0"/>
              </a:spcAft>
            </a:pPr>
            <a:endParaRPr lang="zh-CN" altLang="en-US" sz="1800">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eaLnBrk="1" fontAlgn="auto" hangingPunct="1">
              <a:spcBef>
                <a:spcPts val="0"/>
              </a:spcBef>
              <a:spcAft>
                <a:spcPts val="0"/>
              </a:spcAft>
            </a:pPr>
            <a:fld id="{55ECCFAA-F4FB-487C-9F1E-C8836D0C3DC9}" type="slidenum">
              <a:rPr lang="zh-CN" altLang="en-US" sz="1800" smtClean="0">
                <a:solidFill>
                  <a:prstClr val="black"/>
                </a:solidFill>
                <a:latin typeface="Calibri"/>
                <a:ea typeface="宋体"/>
              </a:rPr>
              <a:pPr defTabSz="914400" eaLnBrk="1" fontAlgn="auto" hangingPunct="1">
                <a:spcBef>
                  <a:spcPts val="0"/>
                </a:spcBef>
                <a:spcAft>
                  <a:spcPts val="0"/>
                </a:spcAft>
              </a:pPr>
              <a:t>‹#›</a:t>
            </a:fld>
            <a:endParaRPr lang="zh-CN" altLang="en-US" sz="1800">
              <a:solidFill>
                <a:prstClr val="black"/>
              </a:solidFill>
              <a:latin typeface="Calibri"/>
              <a:ea typeface="宋体"/>
            </a:endParaRPr>
          </a:p>
        </p:txBody>
      </p:sp>
    </p:spTree>
    <p:extLst>
      <p:ext uri="{BB962C8B-B14F-4D97-AF65-F5344CB8AC3E}">
        <p14:creationId xmlns:p14="http://schemas.microsoft.com/office/powerpoint/2010/main" val="408672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27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4EEDE"/>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9892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2773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4281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5377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298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9754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2961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297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1305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74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2473911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6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58381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319287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365775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6D4108B-059E-454A-A7C2-B9CE180EAD72}"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CE9FD14-819A-406F-B9D4-BC870D94739C}" type="slidenum">
              <a:rPr lang="zh-CN" altLang="en-US" smtClean="0"/>
              <a:t>‹#›</a:t>
            </a:fld>
            <a:endParaRPr lang="zh-CN" altLang="en-US"/>
          </a:p>
        </p:txBody>
      </p:sp>
    </p:spTree>
    <p:extLst>
      <p:ext uri="{BB962C8B-B14F-4D97-AF65-F5344CB8AC3E}">
        <p14:creationId xmlns:p14="http://schemas.microsoft.com/office/powerpoint/2010/main" val="41786796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ea typeface="+mn-ea"/>
              </a:defRPr>
            </a:lvl1pPr>
          </a:lstStyle>
          <a:p>
            <a:pPr>
              <a:defRPr/>
            </a:pPr>
            <a:fld id="{B6D4108B-059E-454A-A7C2-B9CE180EAD72}" type="datetimeFigureOut">
              <a:rPr lang="zh-CN" altLang="en-US"/>
              <a:t>2023/4/25</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a:defRPr/>
            </a:pPr>
            <a:fld id="{CCE9FD14-819A-406F-B9D4-BC870D94739C}" type="slidenum">
              <a:rPr lang="zh-CN" altLang="en-US"/>
              <a:t>‹#›</a:t>
            </a:fld>
            <a:endParaRPr lang="zh-CN" altLang="en-US"/>
          </a:p>
        </p:txBody>
      </p:sp>
      <p:pic>
        <p:nvPicPr>
          <p:cNvPr id="7" name="图片 6">
            <a:extLst>
              <a:ext uri="{FF2B5EF4-FFF2-40B4-BE49-F238E27FC236}">
                <a16:creationId xmlns:a16="http://schemas.microsoft.com/office/drawing/2014/main" xmlns="" id="{F3F56A17-CED0-43AD-A48A-2F9459858749}"/>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2pPr>
      <a:lvl3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3pPr>
      <a:lvl4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4pPr>
      <a:lvl5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5pPr>
      <a:lvl6pPr marL="4572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6pPr>
      <a:lvl7pPr marL="9144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7pPr>
      <a:lvl8pPr marL="13716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8pPr>
      <a:lvl9pPr marL="18288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527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2023/4/25</a:t>
            </a:fld>
            <a:endParaRPr lang="zh-CN" altLang="en-US">
              <a:solidFill>
                <a:prstClr val="black">
                  <a:tint val="75000"/>
                </a:prstClr>
              </a:solidFill>
              <a:latin typeface="Calibri" panose="020F0502020204030204"/>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1717415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23.jpg"/><Relationship Id="rId4" Type="http://schemas.openxmlformats.org/officeDocument/2006/relationships/image" Target="../media/image4.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5.png"/><Relationship Id="rId10" Type="http://schemas.openxmlformats.org/officeDocument/2006/relationships/image" Target="../media/image20.jpeg"/><Relationship Id="rId4" Type="http://schemas.openxmlformats.org/officeDocument/2006/relationships/image" Target="../media/image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8559075-0459-4AFB-AFF1-3517FCEBCD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7" name="图片 76">
            <a:extLst>
              <a:ext uri="{FF2B5EF4-FFF2-40B4-BE49-F238E27FC236}">
                <a16:creationId xmlns:a16="http://schemas.microsoft.com/office/drawing/2014/main" xmlns="" id="{9ECD210A-5764-42CD-9236-4CA02D382E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61727"/>
            <a:ext cx="7302500" cy="2882900"/>
          </a:xfrm>
          <a:prstGeom prst="rect">
            <a:avLst/>
          </a:prstGeom>
        </p:spPr>
      </p:pic>
      <p:pic>
        <p:nvPicPr>
          <p:cNvPr id="70" name="图片 69">
            <a:extLst>
              <a:ext uri="{FF2B5EF4-FFF2-40B4-BE49-F238E27FC236}">
                <a16:creationId xmlns:a16="http://schemas.microsoft.com/office/drawing/2014/main" xmlns="" id="{52881258-DB42-46A3-B4DC-BA3580EFB6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71" name="图片 70">
            <a:extLst>
              <a:ext uri="{FF2B5EF4-FFF2-40B4-BE49-F238E27FC236}">
                <a16:creationId xmlns:a16="http://schemas.microsoft.com/office/drawing/2014/main" xmlns="" id="{3830E5CD-33BA-428C-AB2A-683AD147C70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973850"/>
            <a:ext cx="8731489" cy="1175692"/>
          </a:xfrm>
          <a:prstGeom prst="rect">
            <a:avLst/>
          </a:prstGeom>
        </p:spPr>
      </p:pic>
      <p:sp>
        <p:nvSpPr>
          <p:cNvPr id="72" name="文本框 71">
            <a:extLst>
              <a:ext uri="{FF2B5EF4-FFF2-40B4-BE49-F238E27FC236}">
                <a16:creationId xmlns:a16="http://schemas.microsoft.com/office/drawing/2014/main" xmlns="" id="{79A51F89-0EC2-4D22-9770-D56CA85A0DDC}"/>
              </a:ext>
            </a:extLst>
          </p:cNvPr>
          <p:cNvSpPr txBox="1"/>
          <p:nvPr/>
        </p:nvSpPr>
        <p:spPr>
          <a:xfrm>
            <a:off x="2861302"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第二章  插茱萸</a:t>
            </a:r>
          </a:p>
        </p:txBody>
      </p:sp>
      <p:sp>
        <p:nvSpPr>
          <p:cNvPr id="73" name="文本框 72">
            <a:extLst>
              <a:ext uri="{FF2B5EF4-FFF2-40B4-BE49-F238E27FC236}">
                <a16:creationId xmlns:a16="http://schemas.microsoft.com/office/drawing/2014/main" xmlns="" id="{AC28119C-96FD-47DE-BB65-F2F945735990}"/>
              </a:ext>
            </a:extLst>
          </p:cNvPr>
          <p:cNvSpPr txBox="1"/>
          <p:nvPr/>
        </p:nvSpPr>
        <p:spPr>
          <a:xfrm>
            <a:off x="3447674"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74" name="图片 73">
            <a:extLst>
              <a:ext uri="{FF2B5EF4-FFF2-40B4-BE49-F238E27FC236}">
                <a16:creationId xmlns:a16="http://schemas.microsoft.com/office/drawing/2014/main" xmlns="" id="{EF5A2C03-3312-4B93-9379-3CEC1921DA8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75" name="图片 74">
            <a:extLst>
              <a:ext uri="{FF2B5EF4-FFF2-40B4-BE49-F238E27FC236}">
                <a16:creationId xmlns:a16="http://schemas.microsoft.com/office/drawing/2014/main" xmlns="" id="{29EFB4E4-AF9A-4C06-8CBD-A87E12EA7E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2829" y="197190"/>
            <a:ext cx="1784900" cy="1203158"/>
          </a:xfrm>
          <a:prstGeom prst="rect">
            <a:avLst/>
          </a:prstGeom>
        </p:spPr>
      </p:pic>
      <p:pic>
        <p:nvPicPr>
          <p:cNvPr id="76" name="图片 75">
            <a:extLst>
              <a:ext uri="{FF2B5EF4-FFF2-40B4-BE49-F238E27FC236}">
                <a16:creationId xmlns:a16="http://schemas.microsoft.com/office/drawing/2014/main" xmlns="" id="{D191C2C2-7CD5-4641-BB0F-4FC0D704B82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3814" y="3403177"/>
            <a:ext cx="2554028" cy="1999135"/>
          </a:xfrm>
          <a:prstGeom prst="rect">
            <a:avLst/>
          </a:prstGeom>
        </p:spPr>
      </p:pic>
      <p:sp>
        <p:nvSpPr>
          <p:cNvPr id="26" name="文本框 25"/>
          <p:cNvSpPr txBox="1"/>
          <p:nvPr/>
        </p:nvSpPr>
        <p:spPr>
          <a:xfrm>
            <a:off x="3651250" y="1740625"/>
            <a:ext cx="4522240" cy="2031325"/>
          </a:xfrm>
          <a:prstGeom prst="rect">
            <a:avLst/>
          </a:prstGeom>
          <a:noFill/>
        </p:spPr>
        <p:txBody>
          <a:bodyPr vert="horz" wrap="square">
            <a:spAutoFit/>
          </a:bodyPr>
          <a:lstStyle/>
          <a:p>
            <a:pPr eaLnBrk="1" fontAlgn="auto" hangingPunct="1">
              <a:lnSpc>
                <a:spcPct val="150000"/>
              </a:lnSpc>
              <a:spcBef>
                <a:spcPts val="0"/>
              </a:spcBef>
              <a:spcAft>
                <a:spcPts val="0"/>
              </a:spcAft>
              <a:defRPr/>
            </a:pPr>
            <a:r>
              <a:rPr lang="zh-CN" altLang="en-US" sz="1400" b="1" dirty="0">
                <a:latin typeface="+mn-lt"/>
                <a:ea typeface="+mn-ea"/>
                <a:cs typeface="+mn-ea"/>
                <a:sym typeface="+mn-lt"/>
              </a:rPr>
              <a:t>        </a:t>
            </a:r>
            <a:r>
              <a:rPr lang="zh-CN" altLang="en-US" sz="1400" b="1" dirty="0">
                <a:solidFill>
                  <a:srgbClr val="FF0000"/>
                </a:solidFill>
                <a:latin typeface="+mn-lt"/>
                <a:ea typeface="+mn-ea"/>
                <a:cs typeface="+mn-ea"/>
                <a:sym typeface="+mn-lt"/>
              </a:rPr>
              <a:t>古代还风行九九插茱萸的习俗，所以又叫做茱萸节。</a:t>
            </a:r>
            <a:r>
              <a:rPr lang="zh-CN" altLang="en-US" sz="1400" b="1" dirty="0">
                <a:latin typeface="+mn-lt"/>
                <a:ea typeface="+mn-ea"/>
                <a:cs typeface="+mn-ea"/>
                <a:sym typeface="+mn-lt"/>
              </a:rPr>
              <a:t>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050" b="1" dirty="0">
              <a:latin typeface="+mn-lt"/>
              <a:ea typeface="+mn-ea"/>
              <a:cs typeface="+mn-ea"/>
              <a:sym typeface="+mn-lt"/>
            </a:endParaRPr>
          </a:p>
        </p:txBody>
      </p:sp>
      <p:pic>
        <p:nvPicPr>
          <p:cNvPr id="4" name="图片 3">
            <a:extLst>
              <a:ext uri="{FF2B5EF4-FFF2-40B4-BE49-F238E27FC236}">
                <a16:creationId xmlns:a16="http://schemas.microsoft.com/office/drawing/2014/main" xmlns="" id="{1078826A-8AEA-4381-B603-5D37AB018E4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7517" y="1549575"/>
            <a:ext cx="2549390" cy="2413423"/>
          </a:xfrm>
          <a:prstGeom prst="rect">
            <a:avLst/>
          </a:prstGeom>
          <a:effectLst>
            <a:softEdge rad="127000"/>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fill="hold"/>
                                        <p:tgtEl>
                                          <p:spTgt spid="73"/>
                                        </p:tgtEl>
                                        <p:attrNameLst>
                                          <p:attrName>ppt_x</p:attrName>
                                        </p:attrNameLst>
                                      </p:cBhvr>
                                      <p:tavLst>
                                        <p:tav tm="0">
                                          <p:val>
                                            <p:strVal val="#ppt_x"/>
                                          </p:val>
                                        </p:tav>
                                        <p:tav tm="100000">
                                          <p:val>
                                            <p:strVal val="#ppt_x"/>
                                          </p:val>
                                        </p:tav>
                                      </p:tavLst>
                                    </p:anim>
                                    <p:anim calcmode="lin" valueType="num">
                                      <p:cBhvr additive="base">
                                        <p:cTn id="17"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p:cTn id="22" dur="1000" fill="hold"/>
                                        <p:tgtEl>
                                          <p:spTgt spid="74"/>
                                        </p:tgtEl>
                                        <p:attrNameLst>
                                          <p:attrName>ppt_w</p:attrName>
                                        </p:attrNameLst>
                                      </p:cBhvr>
                                      <p:tavLst>
                                        <p:tav tm="0">
                                          <p:val>
                                            <p:fltVal val="0"/>
                                          </p:val>
                                        </p:tav>
                                        <p:tav tm="100000">
                                          <p:val>
                                            <p:strVal val="#ppt_w"/>
                                          </p:val>
                                        </p:tav>
                                      </p:tavLst>
                                    </p:anim>
                                    <p:anim calcmode="lin" valueType="num">
                                      <p:cBhvr>
                                        <p:cTn id="23" dur="1000" fill="hold"/>
                                        <p:tgtEl>
                                          <p:spTgt spid="74"/>
                                        </p:tgtEl>
                                        <p:attrNameLst>
                                          <p:attrName>ppt_h</p:attrName>
                                        </p:attrNameLst>
                                      </p:cBhvr>
                                      <p:tavLst>
                                        <p:tav tm="0">
                                          <p:val>
                                            <p:fltVal val="0"/>
                                          </p:val>
                                        </p:tav>
                                        <p:tav tm="100000">
                                          <p:val>
                                            <p:strVal val="#ppt_h"/>
                                          </p:val>
                                        </p:tav>
                                      </p:tavLst>
                                    </p:anim>
                                    <p:anim calcmode="lin" valueType="num">
                                      <p:cBhvr>
                                        <p:cTn id="24" dur="1000" fill="hold"/>
                                        <p:tgtEl>
                                          <p:spTgt spid="74"/>
                                        </p:tgtEl>
                                        <p:attrNameLst>
                                          <p:attrName>style.rotation</p:attrName>
                                        </p:attrNameLst>
                                      </p:cBhvr>
                                      <p:tavLst>
                                        <p:tav tm="0">
                                          <p:val>
                                            <p:fltVal val="90"/>
                                          </p:val>
                                        </p:tav>
                                        <p:tav tm="100000">
                                          <p:val>
                                            <p:fltVal val="0"/>
                                          </p:val>
                                        </p:tav>
                                      </p:tavLst>
                                    </p:anim>
                                    <p:animEffect transition="in" filter="fade">
                                      <p:cBhvr>
                                        <p:cTn id="25" dur="10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3250" fill="hold"/>
                                        <p:tgtEl>
                                          <p:spTgt spid="71"/>
                                        </p:tgtEl>
                                        <p:attrNameLst>
                                          <p:attrName>ppt_x</p:attrName>
                                        </p:attrNameLst>
                                      </p:cBhvr>
                                      <p:tavLst>
                                        <p:tav tm="0">
                                          <p:val>
                                            <p:strVal val="0-#ppt_w/2"/>
                                          </p:val>
                                        </p:tav>
                                        <p:tav tm="100000">
                                          <p:val>
                                            <p:strVal val="#ppt_x"/>
                                          </p:val>
                                        </p:tav>
                                      </p:tavLst>
                                    </p:anim>
                                    <p:anim calcmode="lin" valueType="num">
                                      <p:cBhvr additive="base">
                                        <p:cTn id="36" dur="325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0-#ppt_w/2"/>
                                          </p:val>
                                        </p:tav>
                                        <p:tav tm="100000">
                                          <p:val>
                                            <p:strVal val="#ppt_x"/>
                                          </p:val>
                                        </p:tav>
                                      </p:tavLst>
                                    </p:anim>
                                    <p:anim calcmode="lin" valueType="num">
                                      <p:cBhvr additive="base">
                                        <p:cTn id="42"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53505B03-6289-4A7E-A9BD-3E47E9108E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5381" y="1373158"/>
            <a:ext cx="1784900" cy="1203158"/>
          </a:xfrm>
          <a:prstGeom prst="rect">
            <a:avLst/>
          </a:prstGeom>
        </p:spPr>
      </p:pic>
      <p:pic>
        <p:nvPicPr>
          <p:cNvPr id="35" name="图片 34">
            <a:extLst>
              <a:ext uri="{FF2B5EF4-FFF2-40B4-BE49-F238E27FC236}">
                <a16:creationId xmlns:a16="http://schemas.microsoft.com/office/drawing/2014/main" xmlns="" id="{3DD28C2B-5915-4AA9-B669-81BD8BCD7B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275954"/>
            <a:ext cx="7302500" cy="2882900"/>
          </a:xfrm>
          <a:prstGeom prst="rect">
            <a:avLst/>
          </a:prstGeom>
        </p:spPr>
      </p:pic>
      <p:sp>
        <p:nvSpPr>
          <p:cNvPr id="26" name="文本框 25"/>
          <p:cNvSpPr txBox="1"/>
          <p:nvPr/>
        </p:nvSpPr>
        <p:spPr>
          <a:xfrm>
            <a:off x="675094" y="2571406"/>
            <a:ext cx="4051154" cy="1349472"/>
          </a:xfrm>
          <a:prstGeom prst="rect">
            <a:avLst/>
          </a:prstGeom>
          <a:noFill/>
        </p:spPr>
        <p:txBody>
          <a:bodyPr vert="horz" wrap="square">
            <a:spAutoFit/>
          </a:bodyPr>
          <a:lstStyle/>
          <a:p>
            <a:pPr eaLnBrk="1" fontAlgn="auto" hangingPunct="1">
              <a:lnSpc>
                <a:spcPct val="150000"/>
              </a:lnSpc>
              <a:spcBef>
                <a:spcPts val="0"/>
              </a:spcBef>
              <a:spcAft>
                <a:spcPts val="0"/>
              </a:spcAft>
              <a:defRPr/>
            </a:pPr>
            <a:r>
              <a:rPr lang="zh-CN" altLang="en-US" sz="1400" b="1" dirty="0">
                <a:solidFill>
                  <a:srgbClr val="FF0000"/>
                </a:solidFill>
                <a:latin typeface="+mn-lt"/>
                <a:ea typeface="+mn-ea"/>
                <a:cs typeface="+mn-ea"/>
                <a:sym typeface="+mn-lt"/>
              </a:rPr>
              <a:t>重阳日，历来就有赏菊花的风俗，所以古来又称菊花节</a:t>
            </a:r>
            <a:r>
              <a:rPr lang="zh-CN" altLang="en-US" sz="1400" b="1" dirty="0">
                <a:latin typeface="+mn-lt"/>
                <a:ea typeface="+mn-ea"/>
                <a:cs typeface="+mn-ea"/>
                <a:sym typeface="+mn-lt"/>
              </a:rPr>
              <a:t>。农历九月俗称菊月，节日举办菊花大会，倾城的人潮赴会赏菊。从三国魏晋以来，重阳聚会饮酒、赏菊赋诗已成时尚。在中国古俗中，菊花象征长寿。</a:t>
            </a:r>
            <a:endParaRPr lang="zh-CN" altLang="en-US" sz="1050" b="1" dirty="0">
              <a:latin typeface="+mn-lt"/>
              <a:ea typeface="+mn-ea"/>
              <a:cs typeface="+mn-ea"/>
              <a:sym typeface="+mn-lt"/>
            </a:endParaRPr>
          </a:p>
        </p:txBody>
      </p:sp>
      <p:pic>
        <p:nvPicPr>
          <p:cNvPr id="10" name="图片 9">
            <a:extLst>
              <a:ext uri="{FF2B5EF4-FFF2-40B4-BE49-F238E27FC236}">
                <a16:creationId xmlns:a16="http://schemas.microsoft.com/office/drawing/2014/main" xmlns="" id="{DDF79D7C-65CF-4324-9C0B-5677BB085D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3012" y="1364219"/>
            <a:ext cx="1463505" cy="1153260"/>
          </a:xfrm>
          <a:prstGeom prst="rect">
            <a:avLst/>
          </a:prstGeom>
        </p:spPr>
      </p:pic>
      <p:pic>
        <p:nvPicPr>
          <p:cNvPr id="28" name="图片 27">
            <a:extLst>
              <a:ext uri="{FF2B5EF4-FFF2-40B4-BE49-F238E27FC236}">
                <a16:creationId xmlns:a16="http://schemas.microsoft.com/office/drawing/2014/main" xmlns="" id="{E2F2078B-C670-44DA-9FBC-E83F95313A9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sp>
        <p:nvSpPr>
          <p:cNvPr id="30" name="文本框 29">
            <a:extLst>
              <a:ext uri="{FF2B5EF4-FFF2-40B4-BE49-F238E27FC236}">
                <a16:creationId xmlns:a16="http://schemas.microsoft.com/office/drawing/2014/main" xmlns="" id="{227F253C-2159-493F-844D-9032B5E20B6E}"/>
              </a:ext>
            </a:extLst>
          </p:cNvPr>
          <p:cNvSpPr txBox="1"/>
          <p:nvPr/>
        </p:nvSpPr>
        <p:spPr>
          <a:xfrm>
            <a:off x="2861302"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第二章  插茱萸</a:t>
            </a:r>
          </a:p>
        </p:txBody>
      </p:sp>
      <p:sp>
        <p:nvSpPr>
          <p:cNvPr id="31" name="文本框 30">
            <a:extLst>
              <a:ext uri="{FF2B5EF4-FFF2-40B4-BE49-F238E27FC236}">
                <a16:creationId xmlns:a16="http://schemas.microsoft.com/office/drawing/2014/main" xmlns="" id="{9335C418-DBD9-4FE0-88EC-2C1D63077543}"/>
              </a:ext>
            </a:extLst>
          </p:cNvPr>
          <p:cNvSpPr txBox="1"/>
          <p:nvPr/>
        </p:nvSpPr>
        <p:spPr>
          <a:xfrm>
            <a:off x="3447674"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32" name="图片 31">
            <a:extLst>
              <a:ext uri="{FF2B5EF4-FFF2-40B4-BE49-F238E27FC236}">
                <a16:creationId xmlns:a16="http://schemas.microsoft.com/office/drawing/2014/main" xmlns="" id="{9849CA31-541D-4CBC-8365-E523B55286E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38" name="图片 37">
            <a:extLst>
              <a:ext uri="{FF2B5EF4-FFF2-40B4-BE49-F238E27FC236}">
                <a16:creationId xmlns:a16="http://schemas.microsoft.com/office/drawing/2014/main" xmlns="" id="{D8047309-5E44-48B8-B525-A02E743D489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3973850"/>
            <a:ext cx="9144000" cy="1175692"/>
          </a:xfrm>
          <a:prstGeom prst="rect">
            <a:avLst/>
          </a:prstGeom>
        </p:spPr>
      </p:pic>
      <p:pic>
        <p:nvPicPr>
          <p:cNvPr id="16" name="图片 15">
            <a:extLst>
              <a:ext uri="{FF2B5EF4-FFF2-40B4-BE49-F238E27FC236}">
                <a16:creationId xmlns:a16="http://schemas.microsoft.com/office/drawing/2014/main" xmlns="" id="{81B679A6-3AE9-432B-83CD-2CE66B5D9C9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8582"/>
          <a:stretch/>
        </p:blipFill>
        <p:spPr>
          <a:xfrm>
            <a:off x="4784515" y="1234800"/>
            <a:ext cx="4383604" cy="2875388"/>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style.rotation</p:attrName>
                                        </p:attrNameLst>
                                      </p:cBhvr>
                                      <p:tavLst>
                                        <p:tav tm="0">
                                          <p:val>
                                            <p:fltVal val="90"/>
                                          </p:val>
                                        </p:tav>
                                        <p:tav tm="100000">
                                          <p:val>
                                            <p:fltVal val="0"/>
                                          </p:val>
                                        </p:tav>
                                      </p:tavLst>
                                    </p:anim>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3250" fill="hold"/>
                                        <p:tgtEl>
                                          <p:spTgt spid="38"/>
                                        </p:tgtEl>
                                        <p:attrNameLst>
                                          <p:attrName>ppt_x</p:attrName>
                                        </p:attrNameLst>
                                      </p:cBhvr>
                                      <p:tavLst>
                                        <p:tav tm="0">
                                          <p:val>
                                            <p:strVal val="0-#ppt_w/2"/>
                                          </p:val>
                                        </p:tav>
                                        <p:tav tm="100000">
                                          <p:val>
                                            <p:strVal val="#ppt_x"/>
                                          </p:val>
                                        </p:tav>
                                      </p:tavLst>
                                    </p:anim>
                                    <p:anim calcmode="lin" valueType="num">
                                      <p:cBhvr additive="base">
                                        <p:cTn id="38" dur="32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style.rotation</p:attrName>
                                        </p:attrNameLst>
                                      </p:cBhvr>
                                      <p:tavLst>
                                        <p:tav tm="0">
                                          <p:val>
                                            <p:fltVal val="90"/>
                                          </p:val>
                                        </p:tav>
                                        <p:tav tm="100000">
                                          <p:val>
                                            <p:fltVal val="0"/>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BBD094A5-8B14-4AFA-966E-25061963F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18" name="图片 17">
            <a:extLst>
              <a:ext uri="{FF2B5EF4-FFF2-40B4-BE49-F238E27FC236}">
                <a16:creationId xmlns:a16="http://schemas.microsoft.com/office/drawing/2014/main" xmlns="" id="{6EFF6548-23AE-4CA7-82AA-E67C4AD3B6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19" name="图片 18">
            <a:extLst>
              <a:ext uri="{FF2B5EF4-FFF2-40B4-BE49-F238E27FC236}">
                <a16:creationId xmlns:a16="http://schemas.microsoft.com/office/drawing/2014/main" xmlns="" id="{F2DEEE35-94A1-4D9E-97FD-4E70E4BD62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4233230"/>
            <a:ext cx="9144002" cy="909530"/>
          </a:xfrm>
          <a:prstGeom prst="rect">
            <a:avLst/>
          </a:prstGeom>
        </p:spPr>
      </p:pic>
      <p:sp>
        <p:nvSpPr>
          <p:cNvPr id="6147" name="文本框 22"/>
          <p:cNvSpPr txBox="1">
            <a:spLocks noChangeArrowheads="1"/>
          </p:cNvSpPr>
          <p:nvPr/>
        </p:nvSpPr>
        <p:spPr bwMode="auto">
          <a:xfrm>
            <a:off x="2626215" y="2979429"/>
            <a:ext cx="3998082"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您的内容打在这里，或者通过复制您的文本后，在此框中选择粘贴，并选择只保留文字。您的内容打在这里，或者通过复制您的文本后，在此框中选择粘贴</a:t>
            </a:r>
            <a:endParaRPr lang="zh-CN" altLang="en-US" sz="1000" dirty="0">
              <a:latin typeface="+mn-lt"/>
              <a:ea typeface="+mn-ea"/>
              <a:cs typeface="+mn-ea"/>
              <a:sym typeface="+mn-lt"/>
            </a:endParaRPr>
          </a:p>
        </p:txBody>
      </p:sp>
      <p:sp>
        <p:nvSpPr>
          <p:cNvPr id="13" name="文本框 12">
            <a:extLst>
              <a:ext uri="{FF2B5EF4-FFF2-40B4-BE49-F238E27FC236}">
                <a16:creationId xmlns:a16="http://schemas.microsoft.com/office/drawing/2014/main" xmlns="" id="{C970C8C3-D1C3-4C6A-9E79-786B35FFA99D}"/>
              </a:ext>
            </a:extLst>
          </p:cNvPr>
          <p:cNvSpPr txBox="1"/>
          <p:nvPr/>
        </p:nvSpPr>
        <p:spPr>
          <a:xfrm>
            <a:off x="2949456" y="2244355"/>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第三章  神话传说</a:t>
            </a:r>
          </a:p>
        </p:txBody>
      </p:sp>
      <p:sp>
        <p:nvSpPr>
          <p:cNvPr id="14" name="文本框 13">
            <a:extLst>
              <a:ext uri="{FF2B5EF4-FFF2-40B4-BE49-F238E27FC236}">
                <a16:creationId xmlns:a16="http://schemas.microsoft.com/office/drawing/2014/main" xmlns="" id="{A27F2982-D73C-47D4-9161-17B766867B6F}"/>
              </a:ext>
            </a:extLst>
          </p:cNvPr>
          <p:cNvSpPr txBox="1"/>
          <p:nvPr/>
        </p:nvSpPr>
        <p:spPr>
          <a:xfrm>
            <a:off x="3791745" y="2650123"/>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0" name="图片 19">
            <a:extLst>
              <a:ext uri="{FF2B5EF4-FFF2-40B4-BE49-F238E27FC236}">
                <a16:creationId xmlns:a16="http://schemas.microsoft.com/office/drawing/2014/main" xmlns="" id="{B2009863-7686-48EB-9DF2-8637828A7F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78079" y="7862"/>
            <a:ext cx="811271" cy="2123287"/>
          </a:xfrm>
          <a:prstGeom prst="rect">
            <a:avLst/>
          </a:prstGeom>
        </p:spPr>
      </p:pic>
      <p:pic>
        <p:nvPicPr>
          <p:cNvPr id="21" name="图片 20">
            <a:extLst>
              <a:ext uri="{FF2B5EF4-FFF2-40B4-BE49-F238E27FC236}">
                <a16:creationId xmlns:a16="http://schemas.microsoft.com/office/drawing/2014/main" xmlns="" id="{B73E8D72-DF62-4F78-A807-ABFFB0D7E4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47687" y="116128"/>
            <a:ext cx="2076308" cy="1807029"/>
          </a:xfrm>
          <a:prstGeom prst="rect">
            <a:avLst/>
          </a:prstGeom>
        </p:spPr>
      </p:pic>
      <p:pic>
        <p:nvPicPr>
          <p:cNvPr id="22" name="图片 21">
            <a:extLst>
              <a:ext uri="{FF2B5EF4-FFF2-40B4-BE49-F238E27FC236}">
                <a16:creationId xmlns:a16="http://schemas.microsoft.com/office/drawing/2014/main" xmlns="" id="{CF60E7C2-F61D-43E9-ABB7-E7B99263BB2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71739" y="1069506"/>
            <a:ext cx="1746236" cy="1177096"/>
          </a:xfrm>
          <a:prstGeom prst="rect">
            <a:avLst/>
          </a:prstGeom>
        </p:spPr>
      </p:pic>
    </p:spTree>
    <p:extLst>
      <p:ext uri="{BB962C8B-B14F-4D97-AF65-F5344CB8AC3E}">
        <p14:creationId xmlns:p14="http://schemas.microsoft.com/office/powerpoint/2010/main" val="176311338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3250" fill="hold"/>
                                        <p:tgtEl>
                                          <p:spTgt spid="19"/>
                                        </p:tgtEl>
                                        <p:attrNameLst>
                                          <p:attrName>ppt_x</p:attrName>
                                        </p:attrNameLst>
                                      </p:cBhvr>
                                      <p:tavLst>
                                        <p:tav tm="0">
                                          <p:val>
                                            <p:strVal val="0-#ppt_w/2"/>
                                          </p:val>
                                        </p:tav>
                                        <p:tav tm="100000">
                                          <p:val>
                                            <p:strVal val="#ppt_x"/>
                                          </p:val>
                                        </p:tav>
                                      </p:tavLst>
                                    </p:anim>
                                    <p:anim calcmode="lin" valueType="num">
                                      <p:cBhvr additive="base">
                                        <p:cTn id="15" dur="32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left)">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734942EC-E9EC-46F1-AB6D-347DEA4189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275954"/>
            <a:ext cx="7302500" cy="2882900"/>
          </a:xfrm>
          <a:prstGeom prst="rect">
            <a:avLst/>
          </a:prstGeom>
        </p:spPr>
      </p:pic>
      <p:pic>
        <p:nvPicPr>
          <p:cNvPr id="9" name="图片 8">
            <a:extLst>
              <a:ext uri="{FF2B5EF4-FFF2-40B4-BE49-F238E27FC236}">
                <a16:creationId xmlns:a16="http://schemas.microsoft.com/office/drawing/2014/main" xmlns="" id="{C24EA612-F27D-4BE4-AD00-0F6B5604AF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544971" cy="2043485"/>
          </a:xfrm>
          <a:prstGeom prst="rect">
            <a:avLst/>
          </a:prstGeom>
        </p:spPr>
      </p:pic>
      <p:sp>
        <p:nvSpPr>
          <p:cNvPr id="11" name="文本框 10">
            <a:extLst>
              <a:ext uri="{FF2B5EF4-FFF2-40B4-BE49-F238E27FC236}">
                <a16:creationId xmlns:a16="http://schemas.microsoft.com/office/drawing/2014/main" xmlns="" id="{4EFD11AA-8950-42FD-9B2D-0D6016DCCA03}"/>
              </a:ext>
            </a:extLst>
          </p:cNvPr>
          <p:cNvSpPr txBox="1"/>
          <p:nvPr/>
        </p:nvSpPr>
        <p:spPr>
          <a:xfrm>
            <a:off x="2861302"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第三章  续齐谐记</a:t>
            </a:r>
          </a:p>
        </p:txBody>
      </p:sp>
      <p:sp>
        <p:nvSpPr>
          <p:cNvPr id="12" name="文本框 11">
            <a:extLst>
              <a:ext uri="{FF2B5EF4-FFF2-40B4-BE49-F238E27FC236}">
                <a16:creationId xmlns:a16="http://schemas.microsoft.com/office/drawing/2014/main" xmlns="" id="{D74AD7E1-B4F3-4783-A07D-9ECAA55566BC}"/>
              </a:ext>
            </a:extLst>
          </p:cNvPr>
          <p:cNvSpPr txBox="1"/>
          <p:nvPr/>
        </p:nvSpPr>
        <p:spPr>
          <a:xfrm>
            <a:off x="3447674"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13" name="图片 12">
            <a:extLst>
              <a:ext uri="{FF2B5EF4-FFF2-40B4-BE49-F238E27FC236}">
                <a16:creationId xmlns:a16="http://schemas.microsoft.com/office/drawing/2014/main" xmlns="" id="{42F0D44D-76E3-44FF-8EB5-A7B23295F2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14" name="图片 13">
            <a:extLst>
              <a:ext uri="{FF2B5EF4-FFF2-40B4-BE49-F238E27FC236}">
                <a16:creationId xmlns:a16="http://schemas.microsoft.com/office/drawing/2014/main" xmlns="" id="{CD8BA6E3-3314-4E1F-88E4-C96A17A86CF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3973850"/>
            <a:ext cx="9144000" cy="1175692"/>
          </a:xfrm>
          <a:prstGeom prst="rect">
            <a:avLst/>
          </a:prstGeom>
        </p:spPr>
      </p:pic>
      <p:sp>
        <p:nvSpPr>
          <p:cNvPr id="3" name="文本框 2"/>
          <p:cNvSpPr txBox="1"/>
          <p:nvPr/>
        </p:nvSpPr>
        <p:spPr>
          <a:xfrm>
            <a:off x="2792612" y="2374374"/>
            <a:ext cx="5619867" cy="1708160"/>
          </a:xfrm>
          <a:prstGeom prst="rect">
            <a:avLst/>
          </a:prstGeom>
          <a:noFill/>
        </p:spPr>
        <p:txBody>
          <a:bodyPr wrap="square" rtlCol="0">
            <a:spAutoFit/>
          </a:bodyPr>
          <a:lstStyle/>
          <a:p>
            <a:pPr>
              <a:lnSpc>
                <a:spcPct val="150000"/>
              </a:lnSpc>
            </a:pPr>
            <a:r>
              <a:rPr lang="zh-CN" altLang="en-US" sz="1400" b="1" dirty="0">
                <a:latin typeface="+mn-lt"/>
                <a:ea typeface="+mn-ea"/>
                <a:cs typeface="+mn-ea"/>
                <a:sym typeface="+mn-lt"/>
              </a:rPr>
              <a:t>较早有关重阳节的传说，见于梁朝吴均的</a:t>
            </a:r>
            <a:r>
              <a:rPr lang="en-US" altLang="zh-CN" sz="1400" b="1" dirty="0">
                <a:latin typeface="+mn-lt"/>
                <a:ea typeface="+mn-ea"/>
                <a:cs typeface="+mn-ea"/>
                <a:sym typeface="+mn-lt"/>
              </a:rPr>
              <a:t>《</a:t>
            </a:r>
            <a:r>
              <a:rPr lang="zh-CN" altLang="en-US" sz="1400" b="1" dirty="0">
                <a:latin typeface="+mn-lt"/>
                <a:ea typeface="+mn-ea"/>
                <a:cs typeface="+mn-ea"/>
                <a:sym typeface="+mn-lt"/>
              </a:rPr>
              <a:t>续齐谐记</a:t>
            </a:r>
            <a:r>
              <a:rPr lang="en-US" altLang="zh-CN" sz="1400" b="1" dirty="0">
                <a:latin typeface="+mn-lt"/>
                <a:ea typeface="+mn-ea"/>
                <a:cs typeface="+mn-ea"/>
                <a:sym typeface="+mn-lt"/>
              </a:rPr>
              <a:t>》</a:t>
            </a:r>
            <a:r>
              <a:rPr lang="zh-CN" altLang="en-US" sz="1400" b="1" dirty="0">
                <a:latin typeface="+mn-lt"/>
                <a:ea typeface="+mn-ea"/>
                <a:cs typeface="+mn-ea"/>
                <a:sym typeface="+mn-lt"/>
              </a:rPr>
              <a:t>：</a:t>
            </a:r>
          </a:p>
          <a:p>
            <a:pPr>
              <a:lnSpc>
                <a:spcPct val="150000"/>
              </a:lnSpc>
            </a:pPr>
            <a:r>
              <a:rPr lang="zh-CN" altLang="en-US" sz="1400" b="1" dirty="0">
                <a:latin typeface="+mn-lt"/>
                <a:ea typeface="+mn-ea"/>
                <a:cs typeface="+mn-ea"/>
                <a:sym typeface="+mn-lt"/>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sp>
        <p:nvSpPr>
          <p:cNvPr id="2" name="矩形 1">
            <a:extLst>
              <a:ext uri="{FF2B5EF4-FFF2-40B4-BE49-F238E27FC236}">
                <a16:creationId xmlns:a16="http://schemas.microsoft.com/office/drawing/2014/main" xmlns="" id="{7D07BEB5-F3C9-4D0B-8983-146E2E136561}"/>
              </a:ext>
            </a:extLst>
          </p:cNvPr>
          <p:cNvSpPr/>
          <p:nvPr/>
        </p:nvSpPr>
        <p:spPr>
          <a:xfrm>
            <a:off x="3447674" y="1545660"/>
            <a:ext cx="3467616" cy="760593"/>
          </a:xfrm>
          <a:prstGeom prst="rect">
            <a:avLst/>
          </a:prstGeom>
        </p:spPr>
        <p:txBody>
          <a:bodyPr wrap="none">
            <a:spAutoFit/>
          </a:bodyPr>
          <a:lstStyle/>
          <a:p>
            <a:pPr>
              <a:lnSpc>
                <a:spcPct val="150000"/>
              </a:lnSpc>
            </a:pPr>
            <a:r>
              <a:rPr lang="en-US" altLang="zh-CN" sz="3200" b="1" dirty="0">
                <a:solidFill>
                  <a:srgbClr val="FF0000"/>
                </a:solidFill>
                <a:latin typeface="+mn-lt"/>
                <a:ea typeface="+mn-ea"/>
                <a:cs typeface="+mn-ea"/>
                <a:sym typeface="+mn-lt"/>
              </a:rPr>
              <a:t>《</a:t>
            </a:r>
            <a:r>
              <a:rPr lang="zh-CN" altLang="en-US" sz="3200" b="1" dirty="0">
                <a:solidFill>
                  <a:srgbClr val="FF0000"/>
                </a:solidFill>
                <a:latin typeface="+mn-lt"/>
                <a:ea typeface="+mn-ea"/>
                <a:cs typeface="+mn-ea"/>
                <a:sym typeface="+mn-lt"/>
              </a:rPr>
              <a:t>续齐谐记</a:t>
            </a:r>
            <a:r>
              <a:rPr lang="en-US" altLang="zh-CN" sz="3200" b="1" dirty="0">
                <a:solidFill>
                  <a:srgbClr val="FF0000"/>
                </a:solidFill>
                <a:latin typeface="+mn-lt"/>
                <a:ea typeface="+mn-ea"/>
                <a:cs typeface="+mn-ea"/>
                <a:sym typeface="+mn-lt"/>
              </a:rPr>
              <a:t>》</a:t>
            </a:r>
            <a:r>
              <a:rPr lang="zh-CN" altLang="en-US" sz="3200" b="1" dirty="0">
                <a:solidFill>
                  <a:srgbClr val="FF0000"/>
                </a:solidFill>
                <a:latin typeface="+mn-lt"/>
                <a:ea typeface="+mn-ea"/>
                <a:cs typeface="+mn-ea"/>
                <a:sym typeface="+mn-lt"/>
              </a:rPr>
              <a:t>记载</a:t>
            </a:r>
          </a:p>
        </p:txBody>
      </p:sp>
      <p:pic>
        <p:nvPicPr>
          <p:cNvPr id="15" name="图片 14">
            <a:extLst>
              <a:ext uri="{FF2B5EF4-FFF2-40B4-BE49-F238E27FC236}">
                <a16:creationId xmlns:a16="http://schemas.microsoft.com/office/drawing/2014/main" xmlns="" id="{E3F38164-04E8-4F16-938F-5AA861643C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59978" y="275608"/>
            <a:ext cx="2073920" cy="1397980"/>
          </a:xfrm>
          <a:prstGeom prst="rect">
            <a:avLst/>
          </a:prstGeom>
        </p:spPr>
      </p:pic>
      <p:pic>
        <p:nvPicPr>
          <p:cNvPr id="6" name="图片 5">
            <a:extLst>
              <a:ext uri="{FF2B5EF4-FFF2-40B4-BE49-F238E27FC236}">
                <a16:creationId xmlns:a16="http://schemas.microsoft.com/office/drawing/2014/main" xmlns="" id="{CC98BED4-BF40-46F6-8EED-4875D0A6434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281443" y="1245240"/>
            <a:ext cx="3905061" cy="3884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3250" fill="hold"/>
                                        <p:tgtEl>
                                          <p:spTgt spid="14"/>
                                        </p:tgtEl>
                                        <p:attrNameLst>
                                          <p:attrName>ppt_x</p:attrName>
                                        </p:attrNameLst>
                                      </p:cBhvr>
                                      <p:tavLst>
                                        <p:tav tm="0">
                                          <p:val>
                                            <p:strVal val="0-#ppt_w/2"/>
                                          </p:val>
                                        </p:tav>
                                        <p:tav tm="100000">
                                          <p:val>
                                            <p:strVal val="#ppt_x"/>
                                          </p:val>
                                        </p:tav>
                                      </p:tavLst>
                                    </p:anim>
                                    <p:anim calcmode="lin" valueType="num">
                                      <p:cBhvr additive="base">
                                        <p:cTn id="38" dur="3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 calcmode="lin" valueType="num">
                                      <p:cBhvr>
                                        <p:cTn id="58" dur="1000" fill="hold"/>
                                        <p:tgtEl>
                                          <p:spTgt spid="2"/>
                                        </p:tgtEl>
                                        <p:attrNameLst>
                                          <p:attrName>style.rotation</p:attrName>
                                        </p:attrNameLst>
                                      </p:cBhvr>
                                      <p:tavLst>
                                        <p:tav tm="0">
                                          <p:val>
                                            <p:fltVal val="90"/>
                                          </p:val>
                                        </p:tav>
                                        <p:tav tm="100000">
                                          <p:val>
                                            <p:fltVal val="0"/>
                                          </p:val>
                                        </p:tav>
                                      </p:tavLst>
                                    </p:anim>
                                    <p:animEffect transition="in" filter="fade">
                                      <p:cBhvr>
                                        <p:cTn id="59" dur="10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BBD094A5-8B14-4AFA-966E-25061963F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18" name="图片 17">
            <a:extLst>
              <a:ext uri="{FF2B5EF4-FFF2-40B4-BE49-F238E27FC236}">
                <a16:creationId xmlns:a16="http://schemas.microsoft.com/office/drawing/2014/main" xmlns="" id="{6EFF6548-23AE-4CA7-82AA-E67C4AD3B6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19" name="图片 18">
            <a:extLst>
              <a:ext uri="{FF2B5EF4-FFF2-40B4-BE49-F238E27FC236}">
                <a16:creationId xmlns:a16="http://schemas.microsoft.com/office/drawing/2014/main" xmlns="" id="{F2DEEE35-94A1-4D9E-97FD-4E70E4BD62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4233230"/>
            <a:ext cx="9144002" cy="909530"/>
          </a:xfrm>
          <a:prstGeom prst="rect">
            <a:avLst/>
          </a:prstGeom>
        </p:spPr>
      </p:pic>
      <p:sp>
        <p:nvSpPr>
          <p:cNvPr id="6147" name="文本框 22"/>
          <p:cNvSpPr txBox="1">
            <a:spLocks noChangeArrowheads="1"/>
          </p:cNvSpPr>
          <p:nvPr/>
        </p:nvSpPr>
        <p:spPr bwMode="auto">
          <a:xfrm>
            <a:off x="2626215" y="2979429"/>
            <a:ext cx="3998082"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您的内容打在这里，或者通过复制您的文本后，在此框中选择粘贴，并选择只保留文字。您的内容打在这里，或者通过复制您的文本后，在此框中选择粘贴</a:t>
            </a:r>
            <a:endParaRPr lang="zh-CN" altLang="en-US" sz="1000" dirty="0">
              <a:latin typeface="+mn-lt"/>
              <a:ea typeface="+mn-ea"/>
              <a:cs typeface="+mn-ea"/>
              <a:sym typeface="+mn-lt"/>
            </a:endParaRPr>
          </a:p>
        </p:txBody>
      </p:sp>
      <p:sp>
        <p:nvSpPr>
          <p:cNvPr id="13" name="文本框 12">
            <a:extLst>
              <a:ext uri="{FF2B5EF4-FFF2-40B4-BE49-F238E27FC236}">
                <a16:creationId xmlns:a16="http://schemas.microsoft.com/office/drawing/2014/main" xmlns="" id="{C970C8C3-D1C3-4C6A-9E79-786B35FFA99D}"/>
              </a:ext>
            </a:extLst>
          </p:cNvPr>
          <p:cNvSpPr txBox="1"/>
          <p:nvPr/>
        </p:nvSpPr>
        <p:spPr>
          <a:xfrm>
            <a:off x="2949456" y="2244355"/>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第四章  著名诗词</a:t>
            </a:r>
          </a:p>
        </p:txBody>
      </p:sp>
      <p:sp>
        <p:nvSpPr>
          <p:cNvPr id="14" name="文本框 13">
            <a:extLst>
              <a:ext uri="{FF2B5EF4-FFF2-40B4-BE49-F238E27FC236}">
                <a16:creationId xmlns:a16="http://schemas.microsoft.com/office/drawing/2014/main" xmlns="" id="{A27F2982-D73C-47D4-9161-17B766867B6F}"/>
              </a:ext>
            </a:extLst>
          </p:cNvPr>
          <p:cNvSpPr txBox="1"/>
          <p:nvPr/>
        </p:nvSpPr>
        <p:spPr>
          <a:xfrm>
            <a:off x="3791745" y="2650123"/>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0" name="图片 19">
            <a:extLst>
              <a:ext uri="{FF2B5EF4-FFF2-40B4-BE49-F238E27FC236}">
                <a16:creationId xmlns:a16="http://schemas.microsoft.com/office/drawing/2014/main" xmlns="" id="{B2009863-7686-48EB-9DF2-8637828A7F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78079" y="7862"/>
            <a:ext cx="811271" cy="2123287"/>
          </a:xfrm>
          <a:prstGeom prst="rect">
            <a:avLst/>
          </a:prstGeom>
        </p:spPr>
      </p:pic>
      <p:pic>
        <p:nvPicPr>
          <p:cNvPr id="21" name="图片 20">
            <a:extLst>
              <a:ext uri="{FF2B5EF4-FFF2-40B4-BE49-F238E27FC236}">
                <a16:creationId xmlns:a16="http://schemas.microsoft.com/office/drawing/2014/main" xmlns="" id="{B73E8D72-DF62-4F78-A807-ABFFB0D7E4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47687" y="116128"/>
            <a:ext cx="2076308" cy="1807029"/>
          </a:xfrm>
          <a:prstGeom prst="rect">
            <a:avLst/>
          </a:prstGeom>
        </p:spPr>
      </p:pic>
      <p:pic>
        <p:nvPicPr>
          <p:cNvPr id="22" name="图片 21">
            <a:extLst>
              <a:ext uri="{FF2B5EF4-FFF2-40B4-BE49-F238E27FC236}">
                <a16:creationId xmlns:a16="http://schemas.microsoft.com/office/drawing/2014/main" xmlns="" id="{CF60E7C2-F61D-43E9-ABB7-E7B99263BB2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71739" y="1069506"/>
            <a:ext cx="1746236" cy="1177096"/>
          </a:xfrm>
          <a:prstGeom prst="rect">
            <a:avLst/>
          </a:prstGeom>
        </p:spPr>
      </p:pic>
    </p:spTree>
    <p:extLst>
      <p:ext uri="{BB962C8B-B14F-4D97-AF65-F5344CB8AC3E}">
        <p14:creationId xmlns:p14="http://schemas.microsoft.com/office/powerpoint/2010/main" val="224781553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3250" fill="hold"/>
                                        <p:tgtEl>
                                          <p:spTgt spid="19"/>
                                        </p:tgtEl>
                                        <p:attrNameLst>
                                          <p:attrName>ppt_x</p:attrName>
                                        </p:attrNameLst>
                                      </p:cBhvr>
                                      <p:tavLst>
                                        <p:tav tm="0">
                                          <p:val>
                                            <p:strVal val="0-#ppt_w/2"/>
                                          </p:val>
                                        </p:tav>
                                        <p:tav tm="100000">
                                          <p:val>
                                            <p:strVal val="#ppt_x"/>
                                          </p:val>
                                        </p:tav>
                                      </p:tavLst>
                                    </p:anim>
                                    <p:anim calcmode="lin" valueType="num">
                                      <p:cBhvr additive="base">
                                        <p:cTn id="15" dur="32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left)">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1D00F8DB-9A6F-415E-B7D0-2FC9CCCA6D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6" y="2043896"/>
            <a:ext cx="7302500" cy="2882900"/>
          </a:xfrm>
          <a:prstGeom prst="rect">
            <a:avLst/>
          </a:prstGeom>
        </p:spPr>
      </p:pic>
      <p:sp>
        <p:nvSpPr>
          <p:cNvPr id="3" name="文本框 2"/>
          <p:cNvSpPr txBox="1"/>
          <p:nvPr/>
        </p:nvSpPr>
        <p:spPr>
          <a:xfrm>
            <a:off x="3042195" y="2615369"/>
            <a:ext cx="4923025" cy="971676"/>
          </a:xfrm>
          <a:prstGeom prst="rect">
            <a:avLst/>
          </a:prstGeom>
          <a:noFill/>
        </p:spPr>
        <p:txBody>
          <a:bodyPr vert="horz" wrap="square" rtlCol="0">
            <a:spAutoFit/>
          </a:bodyPr>
          <a:lstStyle/>
          <a:p>
            <a:pPr algn="ctr">
              <a:lnSpc>
                <a:spcPct val="150000"/>
              </a:lnSpc>
            </a:pPr>
            <a:r>
              <a:rPr lang="zh-CN" altLang="en-US" sz="2000" dirty="0">
                <a:latin typeface="+mn-lt"/>
                <a:ea typeface="+mn-ea"/>
                <a:cs typeface="+mn-ea"/>
                <a:sym typeface="+mn-lt"/>
              </a:rPr>
              <a:t>独在异乡为异客，每逢佳节倍思亲。</a:t>
            </a:r>
          </a:p>
          <a:p>
            <a:pPr algn="ctr">
              <a:lnSpc>
                <a:spcPct val="150000"/>
              </a:lnSpc>
            </a:pPr>
            <a:r>
              <a:rPr lang="zh-CN" altLang="en-US" sz="2000" dirty="0">
                <a:latin typeface="+mn-lt"/>
                <a:ea typeface="+mn-ea"/>
                <a:cs typeface="+mn-ea"/>
                <a:sym typeface="+mn-lt"/>
              </a:rPr>
              <a:t>遥知兄弟登高处，遍插茱萸少一人。</a:t>
            </a:r>
            <a:endParaRPr lang="zh-CN" altLang="en-US" sz="1200" dirty="0">
              <a:latin typeface="+mn-lt"/>
              <a:ea typeface="+mn-ea"/>
              <a:cs typeface="+mn-ea"/>
              <a:sym typeface="+mn-lt"/>
            </a:endParaRPr>
          </a:p>
        </p:txBody>
      </p:sp>
      <p:sp>
        <p:nvSpPr>
          <p:cNvPr id="6" name="矩形 5">
            <a:extLst>
              <a:ext uri="{FF2B5EF4-FFF2-40B4-BE49-F238E27FC236}">
                <a16:creationId xmlns:a16="http://schemas.microsoft.com/office/drawing/2014/main" xmlns="" id="{A8BA3A00-B9E7-4084-BAD8-E43966AA9C6A}"/>
              </a:ext>
            </a:extLst>
          </p:cNvPr>
          <p:cNvSpPr/>
          <p:nvPr/>
        </p:nvSpPr>
        <p:spPr>
          <a:xfrm>
            <a:off x="3812215" y="1937232"/>
            <a:ext cx="3230373" cy="507703"/>
          </a:xfrm>
          <a:prstGeom prst="rect">
            <a:avLst/>
          </a:prstGeom>
        </p:spPr>
        <p:txBody>
          <a:bodyPr vert="horz" wrap="none">
            <a:spAutoFit/>
          </a:bodyPr>
          <a:lstStyle/>
          <a:p>
            <a:pPr algn="ctr">
              <a:lnSpc>
                <a:spcPct val="150000"/>
              </a:lnSpc>
            </a:pPr>
            <a:r>
              <a:rPr lang="en-US" altLang="zh-CN" sz="2000" b="1" dirty="0">
                <a:solidFill>
                  <a:srgbClr val="FF0000"/>
                </a:solidFill>
                <a:latin typeface="+mn-lt"/>
                <a:ea typeface="+mn-ea"/>
                <a:cs typeface="+mn-ea"/>
                <a:sym typeface="+mn-lt"/>
              </a:rPr>
              <a:t>--《</a:t>
            </a:r>
            <a:r>
              <a:rPr lang="zh-CN" altLang="en-US" sz="2000" b="1" dirty="0">
                <a:solidFill>
                  <a:srgbClr val="FF0000"/>
                </a:solidFill>
                <a:latin typeface="+mn-lt"/>
                <a:ea typeface="+mn-ea"/>
                <a:cs typeface="+mn-ea"/>
                <a:sym typeface="+mn-lt"/>
              </a:rPr>
              <a:t>九月九日忆山东兄弟</a:t>
            </a:r>
            <a:r>
              <a:rPr lang="en-US" altLang="zh-CN" sz="2000" b="1" dirty="0">
                <a:solidFill>
                  <a:srgbClr val="FF0000"/>
                </a:solidFill>
                <a:latin typeface="+mn-lt"/>
                <a:ea typeface="+mn-ea"/>
                <a:cs typeface="+mn-ea"/>
                <a:sym typeface="+mn-lt"/>
              </a:rPr>
              <a:t>》</a:t>
            </a:r>
            <a:endParaRPr lang="zh-CN" altLang="en-US" sz="2000" b="1" dirty="0">
              <a:solidFill>
                <a:srgbClr val="FF0000"/>
              </a:solidFill>
              <a:latin typeface="+mn-lt"/>
              <a:ea typeface="+mn-ea"/>
              <a:cs typeface="+mn-ea"/>
              <a:sym typeface="+mn-lt"/>
            </a:endParaRPr>
          </a:p>
        </p:txBody>
      </p:sp>
      <p:pic>
        <p:nvPicPr>
          <p:cNvPr id="13" name="图片 12">
            <a:extLst>
              <a:ext uri="{FF2B5EF4-FFF2-40B4-BE49-F238E27FC236}">
                <a16:creationId xmlns:a16="http://schemas.microsoft.com/office/drawing/2014/main" xmlns="" id="{4F70FF41-9522-4C11-A8FC-5393CF5480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sp>
        <p:nvSpPr>
          <p:cNvPr id="17" name="文本框 16">
            <a:extLst>
              <a:ext uri="{FF2B5EF4-FFF2-40B4-BE49-F238E27FC236}">
                <a16:creationId xmlns:a16="http://schemas.microsoft.com/office/drawing/2014/main" xmlns="" id="{BB8C4F99-B6EF-4CE2-964D-EF9B9EF0BC98}"/>
              </a:ext>
            </a:extLst>
          </p:cNvPr>
          <p:cNvSpPr txBox="1"/>
          <p:nvPr/>
        </p:nvSpPr>
        <p:spPr>
          <a:xfrm>
            <a:off x="2861302"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第四章  著名诗词</a:t>
            </a:r>
          </a:p>
        </p:txBody>
      </p:sp>
      <p:sp>
        <p:nvSpPr>
          <p:cNvPr id="18" name="文本框 17">
            <a:extLst>
              <a:ext uri="{FF2B5EF4-FFF2-40B4-BE49-F238E27FC236}">
                <a16:creationId xmlns:a16="http://schemas.microsoft.com/office/drawing/2014/main" xmlns="" id="{DEC71B57-D884-46D9-95E0-8637FC20FC00}"/>
              </a:ext>
            </a:extLst>
          </p:cNvPr>
          <p:cNvSpPr txBox="1"/>
          <p:nvPr/>
        </p:nvSpPr>
        <p:spPr>
          <a:xfrm>
            <a:off x="3447674"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19" name="图片 18">
            <a:extLst>
              <a:ext uri="{FF2B5EF4-FFF2-40B4-BE49-F238E27FC236}">
                <a16:creationId xmlns:a16="http://schemas.microsoft.com/office/drawing/2014/main" xmlns="" id="{F04E880C-7CDF-419D-B21C-D116D4D8D5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20" name="图片 19">
            <a:extLst>
              <a:ext uri="{FF2B5EF4-FFF2-40B4-BE49-F238E27FC236}">
                <a16:creationId xmlns:a16="http://schemas.microsoft.com/office/drawing/2014/main" xmlns="" id="{AC49CFF5-686A-4D20-9E36-5FA85A7C2F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3973850"/>
            <a:ext cx="9144000" cy="1175692"/>
          </a:xfrm>
          <a:prstGeom prst="rect">
            <a:avLst/>
          </a:prstGeom>
        </p:spPr>
      </p:pic>
      <p:pic>
        <p:nvPicPr>
          <p:cNvPr id="21" name="图片 20">
            <a:extLst>
              <a:ext uri="{FF2B5EF4-FFF2-40B4-BE49-F238E27FC236}">
                <a16:creationId xmlns:a16="http://schemas.microsoft.com/office/drawing/2014/main" xmlns="" id="{F9E20941-8CA6-45DC-B65A-38E9628CB10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72310" y="224987"/>
            <a:ext cx="2073920" cy="1397980"/>
          </a:xfrm>
          <a:prstGeom prst="rect">
            <a:avLst/>
          </a:prstGeom>
        </p:spPr>
      </p:pic>
      <p:pic>
        <p:nvPicPr>
          <p:cNvPr id="9" name="图片 8">
            <a:extLst>
              <a:ext uri="{FF2B5EF4-FFF2-40B4-BE49-F238E27FC236}">
                <a16:creationId xmlns:a16="http://schemas.microsoft.com/office/drawing/2014/main" xmlns="" id="{2D9CB812-CDA2-4428-ADAA-0828F391CB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1807" y="1521999"/>
            <a:ext cx="2635655" cy="2552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3250" fill="hold"/>
                                        <p:tgtEl>
                                          <p:spTgt spid="20"/>
                                        </p:tgtEl>
                                        <p:attrNameLst>
                                          <p:attrName>ppt_x</p:attrName>
                                        </p:attrNameLst>
                                      </p:cBhvr>
                                      <p:tavLst>
                                        <p:tav tm="0">
                                          <p:val>
                                            <p:strVal val="0-#ppt_w/2"/>
                                          </p:val>
                                        </p:tav>
                                        <p:tav tm="100000">
                                          <p:val>
                                            <p:strVal val="#ppt_x"/>
                                          </p:val>
                                        </p:tav>
                                      </p:tavLst>
                                    </p:anim>
                                    <p:anim calcmode="lin" valueType="num">
                                      <p:cBhvr additive="base">
                                        <p:cTn id="38" dur="3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randombar(horizont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D73FE5F-D2F4-4CAD-BFFD-B898AACDAE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20" name="图片 19">
            <a:extLst>
              <a:ext uri="{FF2B5EF4-FFF2-40B4-BE49-F238E27FC236}">
                <a16:creationId xmlns:a16="http://schemas.microsoft.com/office/drawing/2014/main" xmlns="" id="{67CA7738-B0D0-4C8E-AB56-515D9F7F0A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07490" y="3341728"/>
            <a:ext cx="1639118" cy="1283000"/>
          </a:xfrm>
          <a:prstGeom prst="rect">
            <a:avLst/>
          </a:prstGeom>
        </p:spPr>
      </p:pic>
      <p:pic>
        <p:nvPicPr>
          <p:cNvPr id="11" name="图片 10">
            <a:extLst>
              <a:ext uri="{FF2B5EF4-FFF2-40B4-BE49-F238E27FC236}">
                <a16:creationId xmlns:a16="http://schemas.microsoft.com/office/drawing/2014/main" xmlns="" id="{53ECAE7D-91A0-43E2-81DA-83363950DA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19157" y="1946823"/>
            <a:ext cx="1639118" cy="1283000"/>
          </a:xfrm>
          <a:prstGeom prst="rect">
            <a:avLst/>
          </a:prstGeom>
        </p:spPr>
      </p:pic>
      <p:pic>
        <p:nvPicPr>
          <p:cNvPr id="15" name="图片 14">
            <a:extLst>
              <a:ext uri="{FF2B5EF4-FFF2-40B4-BE49-F238E27FC236}">
                <a16:creationId xmlns:a16="http://schemas.microsoft.com/office/drawing/2014/main" xmlns="" id="{0063D7EF-A049-422A-98AE-ED8994CE887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64504" y="1807926"/>
            <a:ext cx="4379495" cy="3456417"/>
          </a:xfrm>
          <a:prstGeom prst="rect">
            <a:avLst/>
          </a:prstGeom>
        </p:spPr>
      </p:pic>
      <p:pic>
        <p:nvPicPr>
          <p:cNvPr id="13" name="图片 12">
            <a:extLst>
              <a:ext uri="{FF2B5EF4-FFF2-40B4-BE49-F238E27FC236}">
                <a16:creationId xmlns:a16="http://schemas.microsoft.com/office/drawing/2014/main" xmlns="" id="{29A2B244-CD3B-4D15-9BC2-CFB67EB6CB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33937" y="0"/>
            <a:ext cx="2076308" cy="1807029"/>
          </a:xfrm>
          <a:prstGeom prst="rect">
            <a:avLst/>
          </a:prstGeom>
        </p:spPr>
      </p:pic>
      <p:pic>
        <p:nvPicPr>
          <p:cNvPr id="17" name="图片 16">
            <a:extLst>
              <a:ext uri="{FF2B5EF4-FFF2-40B4-BE49-F238E27FC236}">
                <a16:creationId xmlns:a16="http://schemas.microsoft.com/office/drawing/2014/main" xmlns="" id="{31D91E19-C75D-4E79-9FC2-27783F133A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3007" y="-54013"/>
            <a:ext cx="811271" cy="2123287"/>
          </a:xfrm>
          <a:prstGeom prst="rect">
            <a:avLst/>
          </a:prstGeom>
        </p:spPr>
      </p:pic>
      <p:pic>
        <p:nvPicPr>
          <p:cNvPr id="18" name="图片 17">
            <a:extLst>
              <a:ext uri="{FF2B5EF4-FFF2-40B4-BE49-F238E27FC236}">
                <a16:creationId xmlns:a16="http://schemas.microsoft.com/office/drawing/2014/main" xmlns="" id="{A5F7F5BE-2ABF-4B18-AD94-451613B5A40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3007" y="3050440"/>
            <a:ext cx="1784900" cy="1203158"/>
          </a:xfrm>
          <a:prstGeom prst="rect">
            <a:avLst/>
          </a:prstGeom>
        </p:spPr>
      </p:pic>
      <p:pic>
        <p:nvPicPr>
          <p:cNvPr id="14" name="图片 13">
            <a:extLst>
              <a:ext uri="{FF2B5EF4-FFF2-40B4-BE49-F238E27FC236}">
                <a16:creationId xmlns:a16="http://schemas.microsoft.com/office/drawing/2014/main" xmlns="" id="{88B58D96-E7F0-470A-BB72-E4B4C1C994A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 y="4233230"/>
            <a:ext cx="8731489" cy="909530"/>
          </a:xfrm>
          <a:prstGeom prst="rect">
            <a:avLst/>
          </a:prstGeom>
        </p:spPr>
      </p:pic>
      <p:sp>
        <p:nvSpPr>
          <p:cNvPr id="19" name="文本框 18">
            <a:extLst>
              <a:ext uri="{FF2B5EF4-FFF2-40B4-BE49-F238E27FC236}">
                <a16:creationId xmlns:a16="http://schemas.microsoft.com/office/drawing/2014/main" xmlns="" id="{2F2BEFAE-41F3-457D-BE95-B7E8DC2210FF}"/>
              </a:ext>
            </a:extLst>
          </p:cNvPr>
          <p:cNvSpPr txBox="1"/>
          <p:nvPr/>
        </p:nvSpPr>
        <p:spPr>
          <a:xfrm>
            <a:off x="1687291" y="1130144"/>
            <a:ext cx="5113243" cy="1200329"/>
          </a:xfrm>
          <a:prstGeom prst="rect">
            <a:avLst/>
          </a:prstGeom>
          <a:noFill/>
        </p:spPr>
        <p:txBody>
          <a:bodyPr vert="horz" wrap="square">
            <a:spAutoFit/>
          </a:bodyPr>
          <a:lstStyle/>
          <a:p>
            <a:pPr eaLnBrk="1" fontAlgn="auto" hangingPunct="1">
              <a:spcBef>
                <a:spcPts val="0"/>
              </a:spcBef>
              <a:spcAft>
                <a:spcPts val="0"/>
              </a:spcAft>
              <a:defRPr/>
            </a:pPr>
            <a:r>
              <a:rPr lang="zh-CN" altLang="en-US" sz="7200" spc="188" dirty="0">
                <a:solidFill>
                  <a:srgbClr val="0070C0"/>
                </a:solidFill>
                <a:latin typeface="+mn-lt"/>
                <a:ea typeface="+mn-ea"/>
                <a:cs typeface="+mn-ea"/>
                <a:sym typeface="+mn-lt"/>
              </a:rPr>
              <a:t>谢谢聆听</a:t>
            </a:r>
          </a:p>
        </p:txBody>
      </p:sp>
      <p:sp>
        <p:nvSpPr>
          <p:cNvPr id="22" name="文本框 21">
            <a:extLst>
              <a:ext uri="{FF2B5EF4-FFF2-40B4-BE49-F238E27FC236}">
                <a16:creationId xmlns:a16="http://schemas.microsoft.com/office/drawing/2014/main" xmlns="" id="{6D43D8C4-C8AA-40A4-9633-7DB02A1B9108}"/>
              </a:ext>
            </a:extLst>
          </p:cNvPr>
          <p:cNvSpPr txBox="1"/>
          <p:nvPr/>
        </p:nvSpPr>
        <p:spPr>
          <a:xfrm>
            <a:off x="1856934" y="2126536"/>
            <a:ext cx="3615397" cy="769441"/>
          </a:xfrm>
          <a:prstGeom prst="rect">
            <a:avLst/>
          </a:prstGeom>
          <a:noFill/>
        </p:spPr>
        <p:txBody>
          <a:bodyPr vert="horz" wrap="square">
            <a:spAutoFit/>
          </a:bodyPr>
          <a:lstStyle/>
          <a:p>
            <a:pPr eaLnBrk="1" fontAlgn="auto" hangingPunct="1">
              <a:spcBef>
                <a:spcPts val="0"/>
              </a:spcBef>
              <a:spcAft>
                <a:spcPts val="0"/>
              </a:spcAft>
              <a:defRPr/>
            </a:pPr>
            <a:r>
              <a:rPr lang="en-US" altLang="zh-CN" sz="4400" spc="188" dirty="0">
                <a:solidFill>
                  <a:srgbClr val="0070C0"/>
                </a:solidFill>
                <a:latin typeface="+mn-lt"/>
                <a:ea typeface="+mn-ea"/>
                <a:cs typeface="+mn-ea"/>
                <a:sym typeface="+mn-lt"/>
              </a:rPr>
              <a:t>THANKS</a:t>
            </a:r>
            <a:endParaRPr lang="zh-CN" altLang="en-US" sz="4400" spc="188" dirty="0">
              <a:solidFill>
                <a:srgbClr val="0070C0"/>
              </a:solidFill>
              <a:latin typeface="+mn-lt"/>
              <a:ea typeface="+mn-ea"/>
              <a:cs typeface="+mn-ea"/>
              <a:sym typeface="+mn-lt"/>
            </a:endParaRPr>
          </a:p>
        </p:txBody>
      </p:sp>
    </p:spTree>
    <p:extLst>
      <p:ext uri="{BB962C8B-B14F-4D97-AF65-F5344CB8AC3E}">
        <p14:creationId xmlns:p14="http://schemas.microsoft.com/office/powerpoint/2010/main" val="427497966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3250" fill="hold"/>
                                        <p:tgtEl>
                                          <p:spTgt spid="14"/>
                                        </p:tgtEl>
                                        <p:attrNameLst>
                                          <p:attrName>ppt_x</p:attrName>
                                        </p:attrNameLst>
                                      </p:cBhvr>
                                      <p:tavLst>
                                        <p:tav tm="0">
                                          <p:val>
                                            <p:strVal val="0-#ppt_w/2"/>
                                          </p:val>
                                        </p:tav>
                                        <p:tav tm="100000">
                                          <p:val>
                                            <p:strVal val="#ppt_x"/>
                                          </p:val>
                                        </p:tav>
                                      </p:tavLst>
                                    </p:anim>
                                    <p:anim calcmode="lin" valueType="num">
                                      <p:cBhvr additive="base">
                                        <p:cTn id="37" dur="3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eaLnBrk="1" fontAlgn="auto" hangingPunct="1">
              <a:spcBef>
                <a:spcPts val="0"/>
              </a:spcBef>
              <a:spcAft>
                <a:spcPts val="0"/>
              </a:spcAft>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1800"/>
              </a:lnSpc>
              <a:spcBef>
                <a:spcPts val="0"/>
              </a:spcBef>
              <a:spcAft>
                <a:spcPts val="0"/>
              </a:spcAft>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80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FB0DFDBE-7DA1-4D0C-A2D9-8E80511275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34" name="图片 33">
            <a:extLst>
              <a:ext uri="{FF2B5EF4-FFF2-40B4-BE49-F238E27FC236}">
                <a16:creationId xmlns:a16="http://schemas.microsoft.com/office/drawing/2014/main" xmlns="" id="{27AA07E6-51ED-4961-8F89-87EA3F198C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sp>
        <p:nvSpPr>
          <p:cNvPr id="6" name="矩形 5">
            <a:extLst>
              <a:ext uri="{FF2B5EF4-FFF2-40B4-BE49-F238E27FC236}">
                <a16:creationId xmlns:a16="http://schemas.microsoft.com/office/drawing/2014/main" xmlns="" id="{66420D86-0A69-4BEA-BFF4-04DEE897F8BE}"/>
              </a:ext>
            </a:extLst>
          </p:cNvPr>
          <p:cNvSpPr/>
          <p:nvPr/>
        </p:nvSpPr>
        <p:spPr>
          <a:xfrm>
            <a:off x="1901988" y="2019640"/>
            <a:ext cx="492443" cy="1279694"/>
          </a:xfrm>
          <a:prstGeom prst="rect">
            <a:avLst/>
          </a:prstGeom>
        </p:spPr>
        <p:txBody>
          <a:bodyPr vert="eaVert" wrap="square">
            <a:spAutoFit/>
          </a:bodyPr>
          <a:lstStyle/>
          <a:p>
            <a:pPr algn="dist"/>
            <a:r>
              <a:rPr lang="en-US" altLang="zh-CN" sz="2000" dirty="0">
                <a:solidFill>
                  <a:schemeClr val="accent1">
                    <a:lumMod val="75000"/>
                  </a:schemeClr>
                </a:solidFill>
                <a:latin typeface="+mn-lt"/>
                <a:ea typeface="+mn-ea"/>
                <a:cs typeface="+mn-ea"/>
                <a:sym typeface="+mn-lt"/>
              </a:rPr>
              <a:t>contents</a:t>
            </a:r>
            <a:endParaRPr lang="zh-CN" altLang="en-US" sz="2000" dirty="0">
              <a:solidFill>
                <a:schemeClr val="accent1">
                  <a:lumMod val="75000"/>
                </a:schemeClr>
              </a:solidFill>
              <a:latin typeface="+mn-lt"/>
              <a:ea typeface="+mn-ea"/>
              <a:cs typeface="+mn-ea"/>
              <a:sym typeface="+mn-lt"/>
            </a:endParaRPr>
          </a:p>
        </p:txBody>
      </p:sp>
      <p:grpSp>
        <p:nvGrpSpPr>
          <p:cNvPr id="7" name="组合 6">
            <a:extLst>
              <a:ext uri="{FF2B5EF4-FFF2-40B4-BE49-F238E27FC236}">
                <a16:creationId xmlns:a16="http://schemas.microsoft.com/office/drawing/2014/main" xmlns="" id="{0C710DC5-9453-4272-94C1-5333F0A547B9}"/>
              </a:ext>
            </a:extLst>
          </p:cNvPr>
          <p:cNvGrpSpPr/>
          <p:nvPr/>
        </p:nvGrpSpPr>
        <p:grpSpPr>
          <a:xfrm>
            <a:off x="4533220" y="1113109"/>
            <a:ext cx="2926909" cy="415498"/>
            <a:chOff x="4484301" y="935092"/>
            <a:chExt cx="2926909" cy="415498"/>
          </a:xfrm>
        </p:grpSpPr>
        <p:sp>
          <p:nvSpPr>
            <p:cNvPr id="4" name="文本框 3"/>
            <p:cNvSpPr txBox="1"/>
            <p:nvPr/>
          </p:nvSpPr>
          <p:spPr>
            <a:xfrm>
              <a:off x="4484301" y="935092"/>
              <a:ext cx="2926909" cy="415498"/>
            </a:xfrm>
            <a:prstGeom prst="rect">
              <a:avLst/>
            </a:prstGeom>
            <a:noFill/>
          </p:spPr>
          <p:txBody>
            <a:bodyPr vert="horz" wrap="square">
              <a:spAutoFit/>
            </a:bodyPr>
            <a:lstStyle/>
            <a:p>
              <a:pPr eaLnBrk="1" fontAlgn="auto" hangingPunct="1">
                <a:spcBef>
                  <a:spcPts val="0"/>
                </a:spcBef>
                <a:spcAft>
                  <a:spcPts val="0"/>
                </a:spcAft>
                <a:defRPr/>
              </a:pPr>
              <a:r>
                <a:rPr lang="zh-CN" altLang="en-US" sz="2100" spc="188" dirty="0">
                  <a:solidFill>
                    <a:srgbClr val="3C76B4"/>
                  </a:solidFill>
                  <a:latin typeface="+mn-lt"/>
                  <a:ea typeface="+mn-ea"/>
                  <a:cs typeface="+mn-ea"/>
                  <a:sym typeface="+mn-lt"/>
                </a:rPr>
                <a:t>节日起源</a:t>
              </a:r>
            </a:p>
          </p:txBody>
        </p:sp>
        <p:sp>
          <p:nvSpPr>
            <p:cNvPr id="5" name="文本框 4"/>
            <p:cNvSpPr txBox="1"/>
            <p:nvPr/>
          </p:nvSpPr>
          <p:spPr>
            <a:xfrm>
              <a:off x="5690821" y="1048791"/>
              <a:ext cx="1445624" cy="276999"/>
            </a:xfrm>
            <a:prstGeom prst="rect">
              <a:avLst/>
            </a:prstGeom>
            <a:noFill/>
          </p:spPr>
          <p:txBody>
            <a:bodyPr vert="horz" wrap="square">
              <a:spAutoFit/>
            </a:bodyPr>
            <a:lstStyle/>
            <a:p>
              <a:pPr eaLnBrk="1" fontAlgn="auto" hangingPunct="1">
                <a:spcBef>
                  <a:spcPts val="0"/>
                </a:spcBef>
                <a:spcAft>
                  <a:spcPts val="0"/>
                </a:spcAft>
                <a:defRPr/>
              </a:pPr>
              <a:r>
                <a:rPr lang="en-US" altLang="zh-CN" sz="1200" dirty="0">
                  <a:solidFill>
                    <a:schemeClr val="accent1">
                      <a:lumMod val="75000"/>
                    </a:schemeClr>
                  </a:solidFill>
                  <a:latin typeface="+mn-lt"/>
                  <a:ea typeface="+mn-ea"/>
                  <a:cs typeface="+mn-ea"/>
                  <a:sym typeface="+mn-lt"/>
                </a:rPr>
                <a:t>Title Text Here</a:t>
              </a:r>
              <a:endParaRPr lang="zh-CN" altLang="en-US" sz="1200" dirty="0">
                <a:solidFill>
                  <a:schemeClr val="accent1">
                    <a:lumMod val="75000"/>
                  </a:schemeClr>
                </a:solidFill>
                <a:latin typeface="+mn-lt"/>
                <a:ea typeface="+mn-ea"/>
                <a:cs typeface="+mn-ea"/>
                <a:sym typeface="+mn-lt"/>
              </a:endParaRPr>
            </a:p>
          </p:txBody>
        </p:sp>
      </p:grpSp>
      <p:grpSp>
        <p:nvGrpSpPr>
          <p:cNvPr id="21" name="组合 20">
            <a:extLst>
              <a:ext uri="{FF2B5EF4-FFF2-40B4-BE49-F238E27FC236}">
                <a16:creationId xmlns:a16="http://schemas.microsoft.com/office/drawing/2014/main" xmlns="" id="{E3C6AACC-82AA-4313-AD6C-F387CE67B9E1}"/>
              </a:ext>
            </a:extLst>
          </p:cNvPr>
          <p:cNvGrpSpPr/>
          <p:nvPr/>
        </p:nvGrpSpPr>
        <p:grpSpPr>
          <a:xfrm>
            <a:off x="4515032" y="1867530"/>
            <a:ext cx="2689292" cy="415498"/>
            <a:chOff x="4466113" y="1689513"/>
            <a:chExt cx="2689292" cy="415498"/>
          </a:xfrm>
        </p:grpSpPr>
        <p:sp>
          <p:nvSpPr>
            <p:cNvPr id="9" name="文本框 8"/>
            <p:cNvSpPr txBox="1"/>
            <p:nvPr/>
          </p:nvSpPr>
          <p:spPr>
            <a:xfrm>
              <a:off x="4466113" y="1689513"/>
              <a:ext cx="2689292" cy="415498"/>
            </a:xfrm>
            <a:prstGeom prst="rect">
              <a:avLst/>
            </a:prstGeom>
            <a:noFill/>
          </p:spPr>
          <p:txBody>
            <a:bodyPr vert="horz" wrap="square">
              <a:spAutoFit/>
            </a:bodyPr>
            <a:lstStyle/>
            <a:p>
              <a:pPr eaLnBrk="1" fontAlgn="auto" hangingPunct="1">
                <a:spcBef>
                  <a:spcPts val="0"/>
                </a:spcBef>
                <a:spcAft>
                  <a:spcPts val="0"/>
                </a:spcAft>
                <a:defRPr/>
              </a:pPr>
              <a:r>
                <a:rPr lang="zh-CN" altLang="en-US" sz="2100" spc="188" dirty="0">
                  <a:solidFill>
                    <a:srgbClr val="3C76B4"/>
                  </a:solidFill>
                  <a:latin typeface="+mn-lt"/>
                  <a:ea typeface="+mn-ea"/>
                  <a:cs typeface="+mn-ea"/>
                  <a:sym typeface="+mn-lt"/>
                </a:rPr>
                <a:t>民间习俗</a:t>
              </a:r>
            </a:p>
          </p:txBody>
        </p:sp>
        <p:sp>
          <p:nvSpPr>
            <p:cNvPr id="10" name="文本框 9"/>
            <p:cNvSpPr txBox="1"/>
            <p:nvPr/>
          </p:nvSpPr>
          <p:spPr>
            <a:xfrm>
              <a:off x="5690821" y="1781652"/>
              <a:ext cx="1410189" cy="276999"/>
            </a:xfrm>
            <a:prstGeom prst="rect">
              <a:avLst/>
            </a:prstGeom>
            <a:noFill/>
          </p:spPr>
          <p:txBody>
            <a:bodyPr vert="horz" wrap="square">
              <a:spAutoFit/>
            </a:bodyPr>
            <a:lstStyle/>
            <a:p>
              <a:pPr eaLnBrk="1" fontAlgn="auto" hangingPunct="1">
                <a:spcBef>
                  <a:spcPts val="0"/>
                </a:spcBef>
                <a:spcAft>
                  <a:spcPts val="0"/>
                </a:spcAft>
                <a:defRPr/>
              </a:pPr>
              <a:r>
                <a:rPr lang="en-US" altLang="zh-CN" sz="1200" dirty="0">
                  <a:solidFill>
                    <a:schemeClr val="accent1">
                      <a:lumMod val="75000"/>
                    </a:schemeClr>
                  </a:solidFill>
                  <a:latin typeface="+mn-lt"/>
                  <a:ea typeface="+mn-ea"/>
                  <a:cs typeface="+mn-ea"/>
                  <a:sym typeface="+mn-lt"/>
                </a:rPr>
                <a:t>Title Text Here</a:t>
              </a:r>
              <a:endParaRPr lang="zh-CN" altLang="en-US" sz="1200" dirty="0">
                <a:solidFill>
                  <a:schemeClr val="accent1">
                    <a:lumMod val="75000"/>
                  </a:schemeClr>
                </a:solidFill>
                <a:latin typeface="+mn-lt"/>
                <a:ea typeface="+mn-ea"/>
                <a:cs typeface="+mn-ea"/>
                <a:sym typeface="+mn-lt"/>
              </a:endParaRPr>
            </a:p>
          </p:txBody>
        </p:sp>
      </p:grpSp>
      <p:grpSp>
        <p:nvGrpSpPr>
          <p:cNvPr id="22" name="组合 21">
            <a:extLst>
              <a:ext uri="{FF2B5EF4-FFF2-40B4-BE49-F238E27FC236}">
                <a16:creationId xmlns:a16="http://schemas.microsoft.com/office/drawing/2014/main" xmlns="" id="{87EACF8D-C3E5-4B44-82AB-340FB61B385A}"/>
              </a:ext>
            </a:extLst>
          </p:cNvPr>
          <p:cNvGrpSpPr/>
          <p:nvPr/>
        </p:nvGrpSpPr>
        <p:grpSpPr>
          <a:xfrm>
            <a:off x="4487498" y="2615546"/>
            <a:ext cx="2714010" cy="415498"/>
            <a:chOff x="4438579" y="2437529"/>
            <a:chExt cx="2714010" cy="415498"/>
          </a:xfrm>
        </p:grpSpPr>
        <p:sp>
          <p:nvSpPr>
            <p:cNvPr id="14" name="文本框 13"/>
            <p:cNvSpPr txBox="1"/>
            <p:nvPr/>
          </p:nvSpPr>
          <p:spPr>
            <a:xfrm>
              <a:off x="5685288" y="2541403"/>
              <a:ext cx="1467301" cy="276999"/>
            </a:xfrm>
            <a:prstGeom prst="rect">
              <a:avLst/>
            </a:prstGeom>
            <a:noFill/>
          </p:spPr>
          <p:txBody>
            <a:bodyPr vert="horz" wrap="square">
              <a:spAutoFit/>
            </a:bodyPr>
            <a:lstStyle/>
            <a:p>
              <a:pPr eaLnBrk="1" fontAlgn="auto" hangingPunct="1">
                <a:spcBef>
                  <a:spcPts val="0"/>
                </a:spcBef>
                <a:spcAft>
                  <a:spcPts val="0"/>
                </a:spcAft>
                <a:defRPr/>
              </a:pPr>
              <a:r>
                <a:rPr lang="en-US" altLang="zh-CN" sz="1200" dirty="0">
                  <a:solidFill>
                    <a:schemeClr val="accent1">
                      <a:lumMod val="75000"/>
                    </a:schemeClr>
                  </a:solidFill>
                  <a:latin typeface="+mn-lt"/>
                  <a:ea typeface="+mn-ea"/>
                  <a:cs typeface="+mn-ea"/>
                  <a:sym typeface="+mn-lt"/>
                </a:rPr>
                <a:t>Title Text Here</a:t>
              </a:r>
              <a:endParaRPr lang="zh-CN" altLang="en-US" sz="1200" dirty="0">
                <a:solidFill>
                  <a:schemeClr val="accent1">
                    <a:lumMod val="75000"/>
                  </a:schemeClr>
                </a:solidFill>
                <a:latin typeface="+mn-lt"/>
                <a:ea typeface="+mn-ea"/>
                <a:cs typeface="+mn-ea"/>
                <a:sym typeface="+mn-lt"/>
              </a:endParaRPr>
            </a:p>
          </p:txBody>
        </p:sp>
        <p:sp>
          <p:nvSpPr>
            <p:cNvPr id="13" name="文本框 12"/>
            <p:cNvSpPr txBox="1"/>
            <p:nvPr/>
          </p:nvSpPr>
          <p:spPr>
            <a:xfrm>
              <a:off x="4438579" y="2437529"/>
              <a:ext cx="1437435" cy="415498"/>
            </a:xfrm>
            <a:prstGeom prst="rect">
              <a:avLst/>
            </a:prstGeom>
            <a:noFill/>
          </p:spPr>
          <p:txBody>
            <a:bodyPr vert="horz" wrap="square">
              <a:spAutoFit/>
            </a:bodyPr>
            <a:lstStyle/>
            <a:p>
              <a:pPr eaLnBrk="1" fontAlgn="auto" hangingPunct="1">
                <a:spcBef>
                  <a:spcPts val="0"/>
                </a:spcBef>
                <a:spcAft>
                  <a:spcPts val="0"/>
                </a:spcAft>
                <a:defRPr/>
              </a:pPr>
              <a:r>
                <a:rPr lang="zh-CN" altLang="en-US" sz="2100" spc="188" dirty="0">
                  <a:solidFill>
                    <a:srgbClr val="3C76B4"/>
                  </a:solidFill>
                  <a:latin typeface="+mn-lt"/>
                  <a:ea typeface="+mn-ea"/>
                  <a:cs typeface="+mn-ea"/>
                  <a:sym typeface="+mn-lt"/>
                </a:rPr>
                <a:t>神话传说</a:t>
              </a:r>
            </a:p>
          </p:txBody>
        </p:sp>
      </p:grpSp>
      <p:grpSp>
        <p:nvGrpSpPr>
          <p:cNvPr id="23" name="组合 22">
            <a:extLst>
              <a:ext uri="{FF2B5EF4-FFF2-40B4-BE49-F238E27FC236}">
                <a16:creationId xmlns:a16="http://schemas.microsoft.com/office/drawing/2014/main" xmlns="" id="{73D47D76-4B8D-4F7C-AC27-AC0F5E6BDB52}"/>
              </a:ext>
            </a:extLst>
          </p:cNvPr>
          <p:cNvGrpSpPr/>
          <p:nvPr/>
        </p:nvGrpSpPr>
        <p:grpSpPr>
          <a:xfrm>
            <a:off x="4501840" y="3366284"/>
            <a:ext cx="2627121" cy="415498"/>
            <a:chOff x="4452921" y="3188267"/>
            <a:chExt cx="2627121" cy="415498"/>
          </a:xfrm>
        </p:grpSpPr>
        <p:sp>
          <p:nvSpPr>
            <p:cNvPr id="18" name="文本框 17"/>
            <p:cNvSpPr txBox="1"/>
            <p:nvPr/>
          </p:nvSpPr>
          <p:spPr>
            <a:xfrm>
              <a:off x="5669853" y="3294476"/>
              <a:ext cx="1410189" cy="276999"/>
            </a:xfrm>
            <a:prstGeom prst="rect">
              <a:avLst/>
            </a:prstGeom>
            <a:noFill/>
          </p:spPr>
          <p:txBody>
            <a:bodyPr vert="horz" wrap="square">
              <a:spAutoFit/>
            </a:bodyPr>
            <a:lstStyle/>
            <a:p>
              <a:pPr eaLnBrk="1" fontAlgn="auto" hangingPunct="1">
                <a:spcBef>
                  <a:spcPts val="0"/>
                </a:spcBef>
                <a:spcAft>
                  <a:spcPts val="0"/>
                </a:spcAft>
                <a:defRPr/>
              </a:pPr>
              <a:r>
                <a:rPr lang="en-US" altLang="zh-CN" sz="1200" dirty="0">
                  <a:solidFill>
                    <a:schemeClr val="accent1">
                      <a:lumMod val="75000"/>
                    </a:schemeClr>
                  </a:solidFill>
                  <a:latin typeface="+mn-lt"/>
                  <a:ea typeface="+mn-ea"/>
                  <a:cs typeface="+mn-ea"/>
                  <a:sym typeface="+mn-lt"/>
                </a:rPr>
                <a:t>Title Text Here</a:t>
              </a:r>
              <a:endParaRPr lang="zh-CN" altLang="en-US" sz="1200" dirty="0">
                <a:solidFill>
                  <a:schemeClr val="accent1">
                    <a:lumMod val="75000"/>
                  </a:schemeClr>
                </a:solidFill>
                <a:latin typeface="+mn-lt"/>
                <a:ea typeface="+mn-ea"/>
                <a:cs typeface="+mn-ea"/>
                <a:sym typeface="+mn-lt"/>
              </a:endParaRPr>
            </a:p>
          </p:txBody>
        </p:sp>
        <p:sp>
          <p:nvSpPr>
            <p:cNvPr id="17" name="文本框 16"/>
            <p:cNvSpPr txBox="1"/>
            <p:nvPr/>
          </p:nvSpPr>
          <p:spPr>
            <a:xfrm>
              <a:off x="4452921" y="3188267"/>
              <a:ext cx="1510557" cy="415498"/>
            </a:xfrm>
            <a:prstGeom prst="rect">
              <a:avLst/>
            </a:prstGeom>
            <a:noFill/>
          </p:spPr>
          <p:txBody>
            <a:bodyPr vert="horz" wrap="square">
              <a:spAutoFit/>
            </a:bodyPr>
            <a:lstStyle/>
            <a:p>
              <a:pPr eaLnBrk="1" fontAlgn="auto" hangingPunct="1">
                <a:spcBef>
                  <a:spcPts val="0"/>
                </a:spcBef>
                <a:spcAft>
                  <a:spcPts val="0"/>
                </a:spcAft>
                <a:defRPr/>
              </a:pPr>
              <a:r>
                <a:rPr lang="zh-CN" altLang="en-US" sz="2100" spc="188" dirty="0">
                  <a:solidFill>
                    <a:srgbClr val="3C76B4"/>
                  </a:solidFill>
                  <a:latin typeface="+mn-lt"/>
                  <a:ea typeface="+mn-ea"/>
                  <a:cs typeface="+mn-ea"/>
                  <a:sym typeface="+mn-lt"/>
                </a:rPr>
                <a:t>著名诗词</a:t>
              </a:r>
            </a:p>
          </p:txBody>
        </p:sp>
      </p:grpSp>
      <p:sp>
        <p:nvSpPr>
          <p:cNvPr id="30" name="矩形 29">
            <a:extLst>
              <a:ext uri="{FF2B5EF4-FFF2-40B4-BE49-F238E27FC236}">
                <a16:creationId xmlns:a16="http://schemas.microsoft.com/office/drawing/2014/main" xmlns="" id="{40065AAA-0380-420F-A4BF-7759C0A6ED21}"/>
              </a:ext>
            </a:extLst>
          </p:cNvPr>
          <p:cNvSpPr/>
          <p:nvPr/>
        </p:nvSpPr>
        <p:spPr>
          <a:xfrm>
            <a:off x="2109746" y="1320858"/>
            <a:ext cx="1415772" cy="1935786"/>
          </a:xfrm>
          <a:prstGeom prst="rect">
            <a:avLst/>
          </a:prstGeom>
        </p:spPr>
        <p:txBody>
          <a:bodyPr vert="eaVert" wrap="none">
            <a:spAutoFit/>
          </a:bodyPr>
          <a:lstStyle/>
          <a:p>
            <a:r>
              <a:rPr lang="zh-CN" altLang="en-US" sz="8000" dirty="0">
                <a:solidFill>
                  <a:schemeClr val="accent1">
                    <a:lumMod val="75000"/>
                  </a:schemeClr>
                </a:solidFill>
                <a:latin typeface="+mn-lt"/>
                <a:ea typeface="+mn-ea"/>
                <a:cs typeface="+mn-ea"/>
                <a:sym typeface="+mn-lt"/>
              </a:rPr>
              <a:t>目录</a:t>
            </a:r>
          </a:p>
        </p:txBody>
      </p:sp>
      <p:pic>
        <p:nvPicPr>
          <p:cNvPr id="42" name="图片 41">
            <a:extLst>
              <a:ext uri="{FF2B5EF4-FFF2-40B4-BE49-F238E27FC236}">
                <a16:creationId xmlns:a16="http://schemas.microsoft.com/office/drawing/2014/main" xmlns="" id="{0D69998B-F28C-4BE8-8002-36E89CB8B3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73942" y="160482"/>
            <a:ext cx="1047471" cy="1498417"/>
          </a:xfrm>
          <a:prstGeom prst="rect">
            <a:avLst/>
          </a:prstGeom>
        </p:spPr>
      </p:pic>
      <p:pic>
        <p:nvPicPr>
          <p:cNvPr id="44" name="图片 43">
            <a:extLst>
              <a:ext uri="{FF2B5EF4-FFF2-40B4-BE49-F238E27FC236}">
                <a16:creationId xmlns:a16="http://schemas.microsoft.com/office/drawing/2014/main" xmlns="" id="{8820684A-D2DF-4A3B-8D15-BB9E85FD7E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82208" y="1040495"/>
            <a:ext cx="831844" cy="560726"/>
          </a:xfrm>
          <a:prstGeom prst="rect">
            <a:avLst/>
          </a:prstGeom>
        </p:spPr>
      </p:pic>
      <p:pic>
        <p:nvPicPr>
          <p:cNvPr id="45" name="图片 44">
            <a:extLst>
              <a:ext uri="{FF2B5EF4-FFF2-40B4-BE49-F238E27FC236}">
                <a16:creationId xmlns:a16="http://schemas.microsoft.com/office/drawing/2014/main" xmlns="" id="{FBA7D3DC-DAC5-4C53-ACE0-924F123A3C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24348" y="1770572"/>
            <a:ext cx="831844" cy="560726"/>
          </a:xfrm>
          <a:prstGeom prst="rect">
            <a:avLst/>
          </a:prstGeom>
        </p:spPr>
      </p:pic>
      <p:pic>
        <p:nvPicPr>
          <p:cNvPr id="46" name="图片 45">
            <a:extLst>
              <a:ext uri="{FF2B5EF4-FFF2-40B4-BE49-F238E27FC236}">
                <a16:creationId xmlns:a16="http://schemas.microsoft.com/office/drawing/2014/main" xmlns="" id="{43F4DA04-3508-4452-9407-9474F92C9B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17380" y="2486665"/>
            <a:ext cx="831844" cy="560726"/>
          </a:xfrm>
          <a:prstGeom prst="rect">
            <a:avLst/>
          </a:prstGeom>
        </p:spPr>
      </p:pic>
      <p:pic>
        <p:nvPicPr>
          <p:cNvPr id="47" name="图片 46">
            <a:extLst>
              <a:ext uri="{FF2B5EF4-FFF2-40B4-BE49-F238E27FC236}">
                <a16:creationId xmlns:a16="http://schemas.microsoft.com/office/drawing/2014/main" xmlns="" id="{4102049C-507E-4226-8447-A2C89972EB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24630" y="3188766"/>
            <a:ext cx="831844" cy="560726"/>
          </a:xfrm>
          <a:prstGeom prst="rect">
            <a:avLst/>
          </a:prstGeom>
        </p:spPr>
      </p:pic>
      <p:pic>
        <p:nvPicPr>
          <p:cNvPr id="49" name="图片 48">
            <a:extLst>
              <a:ext uri="{FF2B5EF4-FFF2-40B4-BE49-F238E27FC236}">
                <a16:creationId xmlns:a16="http://schemas.microsoft.com/office/drawing/2014/main" xmlns="" id="{7C2C0EDA-6BDF-45CA-9E94-823FE94774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4233230"/>
            <a:ext cx="9144002" cy="909530"/>
          </a:xfrm>
          <a:prstGeom prst="rect">
            <a:avLst/>
          </a:prstGeom>
        </p:spPr>
      </p:pic>
      <p:sp>
        <p:nvSpPr>
          <p:cNvPr id="24" name="TextBox 4">
            <a:extLst>
              <a:ext uri="{FF2B5EF4-FFF2-40B4-BE49-F238E27FC236}">
                <a16:creationId xmlns:a16="http://schemas.microsoft.com/office/drawing/2014/main" xmlns="" id="{EB684C7E-20A7-9694-F2D4-694B922B40F4}"/>
              </a:ext>
            </a:extLst>
          </p:cNvPr>
          <p:cNvSpPr txBox="1"/>
          <p:nvPr/>
        </p:nvSpPr>
        <p:spPr>
          <a:xfrm>
            <a:off x="1525152" y="44749"/>
            <a:ext cx="453650" cy="123111"/>
          </a:xfrm>
          <a:prstGeom prst="rect">
            <a:avLst/>
          </a:prstGeom>
          <a:noFill/>
        </p:spPr>
        <p:txBody>
          <a:bodyPr wrap="square" rtlCol="0">
            <a:spAutoFit/>
          </a:bodyPr>
          <a:lstStyle/>
          <a:p>
            <a:pPr>
              <a:lnSpc>
                <a:spcPct val="200000"/>
              </a:lnSpc>
            </a:pPr>
            <a:r>
              <a:rPr lang="zh-CN" altLang="en-US" sz="100" dirty="0">
                <a:solidFill>
                  <a:schemeClr val="bg1"/>
                </a:solidFill>
                <a:latin typeface="+mn-lt"/>
                <a:ea typeface="+mn-ea"/>
                <a:cs typeface="+mn-ea"/>
                <a:sym typeface="+mn-lt"/>
              </a:rPr>
              <a:t>行业</a:t>
            </a:r>
            <a:r>
              <a:rPr lang="en-US" altLang="zh-CN" sz="100" dirty="0">
                <a:solidFill>
                  <a:schemeClr val="bg1"/>
                </a:solidFill>
                <a:latin typeface="+mn-lt"/>
                <a:ea typeface="+mn-ea"/>
                <a:cs typeface="+mn-ea"/>
                <a:sym typeface="+mn-lt"/>
              </a:rPr>
              <a:t>PPT</a:t>
            </a:r>
            <a:r>
              <a:rPr lang="zh-CN" altLang="en-US" sz="100" dirty="0">
                <a:solidFill>
                  <a:schemeClr val="bg1"/>
                </a:solidFill>
                <a:latin typeface="+mn-lt"/>
                <a:ea typeface="+mn-ea"/>
                <a:cs typeface="+mn-ea"/>
                <a:sym typeface="+mn-lt"/>
              </a:rPr>
              <a:t>模板</a:t>
            </a:r>
            <a:r>
              <a:rPr lang="en-US" altLang="zh-CN" sz="100" dirty="0">
                <a:solidFill>
                  <a:schemeClr val="bg1"/>
                </a:solidFill>
                <a:latin typeface="+mn-lt"/>
                <a:ea typeface="+mn-ea"/>
                <a:cs typeface="+mn-ea"/>
                <a:sym typeface="+mn-lt"/>
              </a:rPr>
              <a:t>http://</a:t>
            </a:r>
            <a:r>
              <a:rPr lang="en-US" altLang="zh-CN" sz="100" dirty="0" smtClean="0">
                <a:solidFill>
                  <a:schemeClr val="bg1"/>
                </a:solidFill>
                <a:latin typeface="+mn-lt"/>
                <a:ea typeface="+mn-ea"/>
                <a:cs typeface="+mn-ea"/>
                <a:sym typeface="+mn-lt"/>
              </a:rPr>
              <a:t>www.ypppt.com/hangye</a:t>
            </a:r>
            <a:r>
              <a:rPr lang="en-US" altLang="zh-CN" sz="100" dirty="0">
                <a:solidFill>
                  <a:schemeClr val="bg1"/>
                </a:solidFill>
                <a:latin typeface="+mn-lt"/>
                <a:ea typeface="+mn-ea"/>
                <a:cs typeface="+mn-ea"/>
                <a:sym typeface="+mn-lt"/>
              </a:rPr>
              <a:t>/</a:t>
            </a:r>
          </a:p>
        </p:txBody>
      </p:sp>
      <p:sp>
        <p:nvSpPr>
          <p:cNvPr id="2" name="文本框 1"/>
          <p:cNvSpPr txBox="1"/>
          <p:nvPr/>
        </p:nvSpPr>
        <p:spPr>
          <a:xfrm>
            <a:off x="5190565" y="282388"/>
            <a:ext cx="1230406" cy="184666"/>
          </a:xfrm>
          <a:prstGeom prst="rect">
            <a:avLst/>
          </a:prstGeom>
          <a:noFill/>
        </p:spPr>
        <p:txBody>
          <a:bodyPr wrap="square" rtlCol="0">
            <a:spAutoFit/>
          </a:bodyPr>
          <a:lstStyle/>
          <a:p>
            <a:r>
              <a:rPr lang="en-US" altLang="zh-CN" sz="600" dirty="0">
                <a:solidFill>
                  <a:srgbClr val="F4F2F3"/>
                </a:solidFill>
              </a:rPr>
              <a:t>https://www.ypppt.com/</a:t>
            </a:r>
            <a:endParaRPr lang="zh-CN" altLang="en-US" sz="600" dirty="0">
              <a:solidFill>
                <a:srgbClr val="F4F2F3"/>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1000" fill="hold"/>
                                        <p:tgtEl>
                                          <p:spTgt spid="49"/>
                                        </p:tgtEl>
                                        <p:attrNameLst>
                                          <p:attrName>ppt_x</p:attrName>
                                        </p:attrNameLst>
                                      </p:cBhvr>
                                      <p:tavLst>
                                        <p:tav tm="0">
                                          <p:val>
                                            <p:strVal val="#ppt_x"/>
                                          </p:val>
                                        </p:tav>
                                        <p:tav tm="100000">
                                          <p:val>
                                            <p:strVal val="#ppt_x"/>
                                          </p:val>
                                        </p:tav>
                                      </p:tavLst>
                                    </p:anim>
                                    <p:anim calcmode="lin" valueType="num">
                                      <p:cBhvr additive="base">
                                        <p:cTn id="13" dur="10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 calcmode="lin" valueType="num">
                                      <p:cBhvr>
                                        <p:cTn id="19" dur="1000" fill="hold"/>
                                        <p:tgtEl>
                                          <p:spTgt spid="42"/>
                                        </p:tgtEl>
                                        <p:attrNameLst>
                                          <p:attrName>style.rotation</p:attrName>
                                        </p:attrNameLst>
                                      </p:cBhvr>
                                      <p:tavLst>
                                        <p:tav tm="0">
                                          <p:val>
                                            <p:fltVal val="90"/>
                                          </p:val>
                                        </p:tav>
                                        <p:tav tm="100000">
                                          <p:val>
                                            <p:fltVal val="0"/>
                                          </p:val>
                                        </p:tav>
                                      </p:tavLst>
                                    </p:anim>
                                    <p:animEffect transition="in" filter="fade">
                                      <p:cBhvr>
                                        <p:cTn id="20" dur="1000"/>
                                        <p:tgtEl>
                                          <p:spTgt spid="4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anim calcmode="lin" valueType="num">
                                      <p:cBhvr>
                                        <p:cTn id="25" dur="500" fill="hold"/>
                                        <p:tgtEl>
                                          <p:spTgt spid="30"/>
                                        </p:tgtEl>
                                        <p:attrNameLst>
                                          <p:attrName>ppt_x</p:attrName>
                                        </p:attrNameLst>
                                      </p:cBhvr>
                                      <p:tavLst>
                                        <p:tav tm="0">
                                          <p:val>
                                            <p:strVal val="#ppt_x"/>
                                          </p:val>
                                        </p:tav>
                                        <p:tav tm="100000">
                                          <p:val>
                                            <p:strVal val="#ppt_x"/>
                                          </p:val>
                                        </p:tav>
                                      </p:tavLst>
                                    </p:anim>
                                    <p:anim calcmode="lin" valueType="num">
                                      <p:cBhvr>
                                        <p:cTn id="26" dur="500" fill="hold"/>
                                        <p:tgtEl>
                                          <p:spTgt spid="30"/>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0-#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3500"/>
                            </p:stCondLst>
                            <p:childTnLst>
                              <p:par>
                                <p:cTn id="47" presetID="2" presetClass="entr" presetSubtype="8"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0-#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par>
                                <p:cTn id="51" presetID="2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4000"/>
                            </p:stCondLst>
                            <p:childTnLst>
                              <p:par>
                                <p:cTn id="55" presetID="2" presetClass="entr" presetSubtype="8"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0-#ppt_w/2"/>
                                          </p:val>
                                        </p:tav>
                                        <p:tav tm="100000">
                                          <p:val>
                                            <p:strVal val="#ppt_x"/>
                                          </p:val>
                                        </p:tav>
                                      </p:tavLst>
                                    </p:anim>
                                    <p:anim calcmode="lin" valueType="num">
                                      <p:cBhvr additive="base">
                                        <p:cTn id="58" dur="500" fill="hold"/>
                                        <p:tgtEl>
                                          <p:spTgt spid="47"/>
                                        </p:tgtEl>
                                        <p:attrNameLst>
                                          <p:attrName>ppt_y</p:attrName>
                                        </p:attrNameLst>
                                      </p:cBhvr>
                                      <p:tavLst>
                                        <p:tav tm="0">
                                          <p:val>
                                            <p:strVal val="#ppt_y"/>
                                          </p:val>
                                        </p:tav>
                                        <p:tav tm="100000">
                                          <p:val>
                                            <p:strVal val="#ppt_y"/>
                                          </p:val>
                                        </p:tav>
                                      </p:tavLst>
                                    </p:anim>
                                  </p:childTnLst>
                                </p:cTn>
                              </p:par>
                              <p:par>
                                <p:cTn id="59" presetID="22" presetClass="entr" presetSubtype="8"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BBD094A5-8B14-4AFA-966E-25061963F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18" name="图片 17">
            <a:extLst>
              <a:ext uri="{FF2B5EF4-FFF2-40B4-BE49-F238E27FC236}">
                <a16:creationId xmlns:a16="http://schemas.microsoft.com/office/drawing/2014/main" xmlns="" id="{6EFF6548-23AE-4CA7-82AA-E67C4AD3B6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sp>
        <p:nvSpPr>
          <p:cNvPr id="6147" name="文本框 22"/>
          <p:cNvSpPr txBox="1">
            <a:spLocks noChangeArrowheads="1"/>
          </p:cNvSpPr>
          <p:nvPr/>
        </p:nvSpPr>
        <p:spPr bwMode="auto">
          <a:xfrm>
            <a:off x="2626215" y="2979429"/>
            <a:ext cx="3998082"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您的内容打在这里，或者通过复制您的文本后，在此框中选择粘贴，并选择只保留文字。您的内容打在这里，或者通过复制您的文本后，在此框中选择粘贴</a:t>
            </a:r>
            <a:endParaRPr lang="zh-CN" altLang="en-US" sz="1000" dirty="0">
              <a:latin typeface="+mn-lt"/>
              <a:ea typeface="+mn-ea"/>
              <a:cs typeface="+mn-ea"/>
              <a:sym typeface="+mn-lt"/>
            </a:endParaRPr>
          </a:p>
        </p:txBody>
      </p:sp>
      <p:sp>
        <p:nvSpPr>
          <p:cNvPr id="13" name="文本框 12">
            <a:extLst>
              <a:ext uri="{FF2B5EF4-FFF2-40B4-BE49-F238E27FC236}">
                <a16:creationId xmlns:a16="http://schemas.microsoft.com/office/drawing/2014/main" xmlns="" id="{C970C8C3-D1C3-4C6A-9E79-786B35FFA99D}"/>
              </a:ext>
            </a:extLst>
          </p:cNvPr>
          <p:cNvSpPr txBox="1"/>
          <p:nvPr/>
        </p:nvSpPr>
        <p:spPr>
          <a:xfrm>
            <a:off x="2949456" y="2244355"/>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第一章  节日起源</a:t>
            </a:r>
          </a:p>
        </p:txBody>
      </p:sp>
      <p:sp>
        <p:nvSpPr>
          <p:cNvPr id="14" name="文本框 13">
            <a:extLst>
              <a:ext uri="{FF2B5EF4-FFF2-40B4-BE49-F238E27FC236}">
                <a16:creationId xmlns:a16="http://schemas.microsoft.com/office/drawing/2014/main" xmlns="" id="{A27F2982-D73C-47D4-9161-17B766867B6F}"/>
              </a:ext>
            </a:extLst>
          </p:cNvPr>
          <p:cNvSpPr txBox="1"/>
          <p:nvPr/>
        </p:nvSpPr>
        <p:spPr>
          <a:xfrm>
            <a:off x="3791745" y="2650123"/>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0" name="图片 19">
            <a:extLst>
              <a:ext uri="{FF2B5EF4-FFF2-40B4-BE49-F238E27FC236}">
                <a16:creationId xmlns:a16="http://schemas.microsoft.com/office/drawing/2014/main" xmlns="" id="{B2009863-7686-48EB-9DF2-8637828A7F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78079" y="7862"/>
            <a:ext cx="811271" cy="2123287"/>
          </a:xfrm>
          <a:prstGeom prst="rect">
            <a:avLst/>
          </a:prstGeom>
        </p:spPr>
      </p:pic>
      <p:pic>
        <p:nvPicPr>
          <p:cNvPr id="21" name="图片 20">
            <a:extLst>
              <a:ext uri="{FF2B5EF4-FFF2-40B4-BE49-F238E27FC236}">
                <a16:creationId xmlns:a16="http://schemas.microsoft.com/office/drawing/2014/main" xmlns="" id="{B73E8D72-DF62-4F78-A807-ABFFB0D7E4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47687" y="116128"/>
            <a:ext cx="2076308" cy="1807029"/>
          </a:xfrm>
          <a:prstGeom prst="rect">
            <a:avLst/>
          </a:prstGeom>
        </p:spPr>
      </p:pic>
      <p:pic>
        <p:nvPicPr>
          <p:cNvPr id="22" name="图片 21">
            <a:extLst>
              <a:ext uri="{FF2B5EF4-FFF2-40B4-BE49-F238E27FC236}">
                <a16:creationId xmlns:a16="http://schemas.microsoft.com/office/drawing/2014/main" xmlns="" id="{CF60E7C2-F61D-43E9-ABB7-E7B99263BB2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71739" y="1069506"/>
            <a:ext cx="1746236" cy="1177096"/>
          </a:xfrm>
          <a:prstGeom prst="rect">
            <a:avLst/>
          </a:prstGeom>
        </p:spPr>
      </p:pic>
      <p:pic>
        <p:nvPicPr>
          <p:cNvPr id="23" name="图片 22">
            <a:extLst>
              <a:ext uri="{FF2B5EF4-FFF2-40B4-BE49-F238E27FC236}">
                <a16:creationId xmlns:a16="http://schemas.microsoft.com/office/drawing/2014/main" xmlns="" id="{D92AD548-2D39-4630-8855-DED27B356AA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4233230"/>
            <a:ext cx="9144002" cy="90953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3250" fill="hold"/>
                                        <p:tgtEl>
                                          <p:spTgt spid="23"/>
                                        </p:tgtEl>
                                        <p:attrNameLst>
                                          <p:attrName>ppt_x</p:attrName>
                                        </p:attrNameLst>
                                      </p:cBhvr>
                                      <p:tavLst>
                                        <p:tav tm="0">
                                          <p:val>
                                            <p:strVal val="0-#ppt_w/2"/>
                                          </p:val>
                                        </p:tav>
                                        <p:tav tm="100000">
                                          <p:val>
                                            <p:strVal val="#ppt_x"/>
                                          </p:val>
                                        </p:tav>
                                      </p:tavLst>
                                    </p:anim>
                                    <p:anim calcmode="lin" valueType="num">
                                      <p:cBhvr additive="base">
                                        <p:cTn id="15" dur="3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left)">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723A26D7-0643-4F28-8C6B-427D431907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26" name="图片 25">
            <a:extLst>
              <a:ext uri="{FF2B5EF4-FFF2-40B4-BE49-F238E27FC236}">
                <a16:creationId xmlns:a16="http://schemas.microsoft.com/office/drawing/2014/main" xmlns="" id="{17A65217-CB21-44CD-AD7B-28FFC5740E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2752" y="1787300"/>
            <a:ext cx="4379495" cy="3456417"/>
          </a:xfrm>
          <a:prstGeom prst="rect">
            <a:avLst/>
          </a:prstGeom>
        </p:spPr>
      </p:pic>
      <p:sp>
        <p:nvSpPr>
          <p:cNvPr id="5" name="文本框 4"/>
          <p:cNvSpPr txBox="1"/>
          <p:nvPr/>
        </p:nvSpPr>
        <p:spPr>
          <a:xfrm>
            <a:off x="1594002" y="1531275"/>
            <a:ext cx="4114495" cy="1631601"/>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2000" b="1" dirty="0">
                <a:solidFill>
                  <a:srgbClr val="3C76B4"/>
                </a:solidFill>
                <a:latin typeface="+mn-lt"/>
                <a:ea typeface="+mn-ea"/>
                <a:cs typeface="+mn-ea"/>
                <a:sym typeface="+mn-lt"/>
              </a:rPr>
              <a:t>       </a:t>
            </a:r>
            <a:r>
              <a:rPr lang="zh-CN" altLang="en-US" sz="2000" b="1" dirty="0">
                <a:solidFill>
                  <a:srgbClr val="FF0000"/>
                </a:solidFill>
                <a:latin typeface="+mn-lt"/>
                <a:ea typeface="+mn-ea"/>
                <a:cs typeface="+mn-ea"/>
                <a:sym typeface="+mn-lt"/>
              </a:rPr>
              <a:t>重阳</a:t>
            </a:r>
            <a:r>
              <a:rPr lang="zh-CN" altLang="en-US" sz="1200" b="1" dirty="0">
                <a:solidFill>
                  <a:srgbClr val="FF0000"/>
                </a:solidFill>
                <a:latin typeface="+mn-lt"/>
                <a:ea typeface="+mn-ea"/>
                <a:cs typeface="+mn-ea"/>
                <a:sym typeface="+mn-lt"/>
              </a:rPr>
              <a:t>的源头，可追溯到先秦之前。</a:t>
            </a:r>
            <a:r>
              <a:rPr lang="en-US" altLang="zh-CN" sz="1200" b="1" dirty="0">
                <a:latin typeface="+mn-lt"/>
                <a:ea typeface="+mn-ea"/>
                <a:cs typeface="+mn-ea"/>
                <a:sym typeface="+mn-lt"/>
              </a:rPr>
              <a:t>《</a:t>
            </a:r>
            <a:r>
              <a:rPr lang="zh-CN" altLang="en-US" sz="1200" b="1" dirty="0">
                <a:latin typeface="+mn-lt"/>
                <a:ea typeface="+mn-ea"/>
                <a:cs typeface="+mn-ea"/>
                <a:sym typeface="+mn-lt"/>
              </a:rPr>
              <a:t>吕氏春秋</a:t>
            </a:r>
            <a:r>
              <a:rPr lang="en-US" altLang="zh-CN" sz="1200" b="1" dirty="0">
                <a:latin typeface="+mn-lt"/>
                <a:ea typeface="+mn-ea"/>
                <a:cs typeface="+mn-ea"/>
                <a:sym typeface="+mn-lt"/>
              </a:rPr>
              <a:t>》</a:t>
            </a:r>
            <a:r>
              <a:rPr lang="zh-CN" altLang="en-US" sz="1200" b="1" dirty="0">
                <a:latin typeface="+mn-lt"/>
                <a:ea typeface="+mn-ea"/>
                <a:cs typeface="+mn-ea"/>
                <a:sym typeface="+mn-lt"/>
              </a:rPr>
              <a:t>之中</a:t>
            </a:r>
            <a:r>
              <a:rPr lang="en-US" altLang="zh-CN" sz="1200" b="1" dirty="0">
                <a:latin typeface="+mn-lt"/>
                <a:ea typeface="+mn-ea"/>
                <a:cs typeface="+mn-ea"/>
                <a:sym typeface="+mn-lt"/>
              </a:rPr>
              <a:t>《</a:t>
            </a:r>
            <a:r>
              <a:rPr lang="zh-CN" altLang="en-US" sz="1200" b="1" dirty="0">
                <a:latin typeface="+mn-lt"/>
                <a:ea typeface="+mn-ea"/>
                <a:cs typeface="+mn-ea"/>
                <a:sym typeface="+mn-lt"/>
              </a:rPr>
              <a:t>季秋纪</a:t>
            </a:r>
            <a:r>
              <a:rPr lang="en-US" altLang="zh-CN" sz="1200" b="1" dirty="0">
                <a:latin typeface="+mn-lt"/>
                <a:ea typeface="+mn-ea"/>
                <a:cs typeface="+mn-ea"/>
                <a:sym typeface="+mn-lt"/>
              </a:rPr>
              <a:t>》</a:t>
            </a:r>
            <a:r>
              <a:rPr lang="zh-CN" altLang="en-US" sz="1200" b="1" dirty="0">
                <a:latin typeface="+mn-lt"/>
                <a:ea typeface="+mn-ea"/>
                <a:cs typeface="+mn-ea"/>
                <a:sym typeface="+mn-lt"/>
              </a:rPr>
              <a:t>载：“（九月）命家宰，农事备收，举五种之要。藏帝籍之收于神仓，祗敬必饬。”“是日也，大飨帝，尝牺牲，告备于天子。”可见当时已有在秋九月农作物丰收之时祭飨天帝、祭祖，以谢天帝、祖先恩德的活动。</a:t>
            </a:r>
          </a:p>
        </p:txBody>
      </p:sp>
      <p:pic>
        <p:nvPicPr>
          <p:cNvPr id="24" name="图片 23">
            <a:extLst>
              <a:ext uri="{FF2B5EF4-FFF2-40B4-BE49-F238E27FC236}">
                <a16:creationId xmlns:a16="http://schemas.microsoft.com/office/drawing/2014/main" xmlns="" id="{08FA833F-6536-4779-AC78-B0667379C4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25" name="图片 24">
            <a:extLst>
              <a:ext uri="{FF2B5EF4-FFF2-40B4-BE49-F238E27FC236}">
                <a16:creationId xmlns:a16="http://schemas.microsoft.com/office/drawing/2014/main" xmlns="" id="{CCC345A1-62D4-4EC1-8BC8-F0E0446CD3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4233230"/>
            <a:ext cx="8731489" cy="909530"/>
          </a:xfrm>
          <a:prstGeom prst="rect">
            <a:avLst/>
          </a:prstGeom>
        </p:spPr>
      </p:pic>
      <p:sp>
        <p:nvSpPr>
          <p:cNvPr id="29" name="文本框 28">
            <a:extLst>
              <a:ext uri="{FF2B5EF4-FFF2-40B4-BE49-F238E27FC236}">
                <a16:creationId xmlns:a16="http://schemas.microsoft.com/office/drawing/2014/main" xmlns="" id="{EF340D58-A018-48C4-8D73-B4F17D1F5531}"/>
              </a:ext>
            </a:extLst>
          </p:cNvPr>
          <p:cNvSpPr txBox="1"/>
          <p:nvPr/>
        </p:nvSpPr>
        <p:spPr>
          <a:xfrm>
            <a:off x="3080085" y="364830"/>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第一章  节日起源</a:t>
            </a:r>
          </a:p>
        </p:txBody>
      </p:sp>
      <p:sp>
        <p:nvSpPr>
          <p:cNvPr id="33" name="文本框 32">
            <a:extLst>
              <a:ext uri="{FF2B5EF4-FFF2-40B4-BE49-F238E27FC236}">
                <a16:creationId xmlns:a16="http://schemas.microsoft.com/office/drawing/2014/main" xmlns="" id="{18602E11-5528-410B-9E26-292B211C19A2}"/>
              </a:ext>
            </a:extLst>
          </p:cNvPr>
          <p:cNvSpPr txBox="1"/>
          <p:nvPr/>
        </p:nvSpPr>
        <p:spPr>
          <a:xfrm>
            <a:off x="3922374" y="770598"/>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34" name="图片 33">
            <a:extLst>
              <a:ext uri="{FF2B5EF4-FFF2-40B4-BE49-F238E27FC236}">
                <a16:creationId xmlns:a16="http://schemas.microsoft.com/office/drawing/2014/main" xmlns="" id="{CCC97157-A3B5-4C27-A971-32F73597671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65652" y="315291"/>
            <a:ext cx="554950" cy="793861"/>
          </a:xfrm>
          <a:prstGeom prst="rect">
            <a:avLst/>
          </a:prstGeom>
        </p:spPr>
      </p:pic>
      <p:sp>
        <p:nvSpPr>
          <p:cNvPr id="2" name="矩形 1">
            <a:extLst>
              <a:ext uri="{FF2B5EF4-FFF2-40B4-BE49-F238E27FC236}">
                <a16:creationId xmlns:a16="http://schemas.microsoft.com/office/drawing/2014/main" xmlns="" id="{7D8E4908-E26C-4233-8A7F-A0852A76578D}"/>
              </a:ext>
            </a:extLst>
          </p:cNvPr>
          <p:cNvSpPr/>
          <p:nvPr/>
        </p:nvSpPr>
        <p:spPr>
          <a:xfrm>
            <a:off x="541055" y="1372230"/>
            <a:ext cx="2105893" cy="1862048"/>
          </a:xfrm>
          <a:prstGeom prst="rect">
            <a:avLst/>
          </a:prstGeom>
        </p:spPr>
        <p:txBody>
          <a:bodyPr wrap="square">
            <a:spAutoFit/>
          </a:bodyPr>
          <a:lstStyle/>
          <a:p>
            <a:r>
              <a:rPr lang="zh-CN" altLang="en-US" sz="11500" b="1" dirty="0">
                <a:solidFill>
                  <a:srgbClr val="3C76B4"/>
                </a:solidFill>
                <a:latin typeface="+mn-lt"/>
                <a:ea typeface="+mn-ea"/>
                <a:cs typeface="+mn-ea"/>
                <a:sym typeface="+mn-lt"/>
              </a:rPr>
              <a:t>“</a:t>
            </a:r>
            <a:endParaRPr lang="zh-CN" altLang="en-US" sz="9600" dirty="0">
              <a:solidFill>
                <a:srgbClr val="3C76B4"/>
              </a:solidFill>
              <a:latin typeface="+mn-lt"/>
              <a:ea typeface="+mn-ea"/>
              <a:cs typeface="+mn-ea"/>
              <a:sym typeface="+mn-lt"/>
            </a:endParaRPr>
          </a:p>
        </p:txBody>
      </p:sp>
      <p:sp>
        <p:nvSpPr>
          <p:cNvPr id="35" name="矩形 34">
            <a:extLst>
              <a:ext uri="{FF2B5EF4-FFF2-40B4-BE49-F238E27FC236}">
                <a16:creationId xmlns:a16="http://schemas.microsoft.com/office/drawing/2014/main" xmlns="" id="{DCCF0011-012F-44F9-ABEB-91A00E278F8A}"/>
              </a:ext>
            </a:extLst>
          </p:cNvPr>
          <p:cNvSpPr/>
          <p:nvPr/>
        </p:nvSpPr>
        <p:spPr>
          <a:xfrm>
            <a:off x="4829151" y="3115967"/>
            <a:ext cx="2105893" cy="1862048"/>
          </a:xfrm>
          <a:prstGeom prst="rect">
            <a:avLst/>
          </a:prstGeom>
        </p:spPr>
        <p:txBody>
          <a:bodyPr wrap="square">
            <a:spAutoFit/>
          </a:bodyPr>
          <a:lstStyle/>
          <a:p>
            <a:r>
              <a:rPr lang="zh-CN" altLang="en-US" sz="11500" b="1" dirty="0">
                <a:solidFill>
                  <a:srgbClr val="3C76B4"/>
                </a:solidFill>
                <a:latin typeface="+mn-lt"/>
                <a:ea typeface="+mn-ea"/>
                <a:cs typeface="+mn-ea"/>
                <a:sym typeface="+mn-lt"/>
              </a:rPr>
              <a:t>”</a:t>
            </a:r>
            <a:endParaRPr lang="zh-CN" altLang="en-US" sz="9600" dirty="0">
              <a:solidFill>
                <a:srgbClr val="3C76B4"/>
              </a:solidFill>
              <a:latin typeface="+mn-lt"/>
              <a:ea typeface="+mn-ea"/>
              <a:cs typeface="+mn-ea"/>
              <a:sym typeface="+mn-lt"/>
            </a:endParaRPr>
          </a:p>
        </p:txBody>
      </p:sp>
      <p:pic>
        <p:nvPicPr>
          <p:cNvPr id="36" name="图片 35">
            <a:extLst>
              <a:ext uri="{FF2B5EF4-FFF2-40B4-BE49-F238E27FC236}">
                <a16:creationId xmlns:a16="http://schemas.microsoft.com/office/drawing/2014/main" xmlns="" id="{D9BC0059-C74A-4B4D-9DCE-6A593A1918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54742" y="1356584"/>
            <a:ext cx="1639118" cy="128300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3250" fill="hold"/>
                                        <p:tgtEl>
                                          <p:spTgt spid="25"/>
                                        </p:tgtEl>
                                        <p:attrNameLst>
                                          <p:attrName>ppt_x</p:attrName>
                                        </p:attrNameLst>
                                      </p:cBhvr>
                                      <p:tavLst>
                                        <p:tav tm="0">
                                          <p:val>
                                            <p:strVal val="0-#ppt_w/2"/>
                                          </p:val>
                                        </p:tav>
                                        <p:tav tm="100000">
                                          <p:val>
                                            <p:strVal val="#ppt_x"/>
                                          </p:val>
                                        </p:tav>
                                      </p:tavLst>
                                    </p:anim>
                                    <p:anim calcmode="lin" valueType="num">
                                      <p:cBhvr additive="base">
                                        <p:cTn id="43" dur="3250" fill="hold"/>
                                        <p:tgtEl>
                                          <p:spTgt spid="25"/>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633BB94-A048-4027-8B61-45925BDC3C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21" name="图片 20">
            <a:extLst>
              <a:ext uri="{FF2B5EF4-FFF2-40B4-BE49-F238E27FC236}">
                <a16:creationId xmlns:a16="http://schemas.microsoft.com/office/drawing/2014/main" xmlns="" id="{13BD1635-6EDD-4BEF-A76E-8CC2326A56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22" name="图片 21">
            <a:extLst>
              <a:ext uri="{FF2B5EF4-FFF2-40B4-BE49-F238E27FC236}">
                <a16:creationId xmlns:a16="http://schemas.microsoft.com/office/drawing/2014/main" xmlns="" id="{D66C2F6A-D8CC-40CA-85B6-8ACED20586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4240012"/>
            <a:ext cx="8731489" cy="909530"/>
          </a:xfrm>
          <a:prstGeom prst="rect">
            <a:avLst/>
          </a:prstGeom>
        </p:spPr>
      </p:pic>
      <p:sp>
        <p:nvSpPr>
          <p:cNvPr id="23" name="文本框 22">
            <a:extLst>
              <a:ext uri="{FF2B5EF4-FFF2-40B4-BE49-F238E27FC236}">
                <a16:creationId xmlns:a16="http://schemas.microsoft.com/office/drawing/2014/main" xmlns="" id="{2A68107E-9A8C-4EF9-825D-D81288E902EC}"/>
              </a:ext>
            </a:extLst>
          </p:cNvPr>
          <p:cNvSpPr txBox="1"/>
          <p:nvPr/>
        </p:nvSpPr>
        <p:spPr>
          <a:xfrm>
            <a:off x="3080085" y="364830"/>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第一章  节日起源</a:t>
            </a:r>
          </a:p>
        </p:txBody>
      </p:sp>
      <p:sp>
        <p:nvSpPr>
          <p:cNvPr id="24" name="文本框 23">
            <a:extLst>
              <a:ext uri="{FF2B5EF4-FFF2-40B4-BE49-F238E27FC236}">
                <a16:creationId xmlns:a16="http://schemas.microsoft.com/office/drawing/2014/main" xmlns="" id="{018703C9-917C-4DCC-AE9F-597BE07F917F}"/>
              </a:ext>
            </a:extLst>
          </p:cNvPr>
          <p:cNvSpPr txBox="1"/>
          <p:nvPr/>
        </p:nvSpPr>
        <p:spPr>
          <a:xfrm>
            <a:off x="3922374" y="770598"/>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5" name="图片 24">
            <a:extLst>
              <a:ext uri="{FF2B5EF4-FFF2-40B4-BE49-F238E27FC236}">
                <a16:creationId xmlns:a16="http://schemas.microsoft.com/office/drawing/2014/main" xmlns="" id="{F201146E-1033-4E68-B2C5-095238F091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65652" y="315291"/>
            <a:ext cx="554950" cy="793861"/>
          </a:xfrm>
          <a:prstGeom prst="rect">
            <a:avLst/>
          </a:prstGeom>
        </p:spPr>
      </p:pic>
      <p:sp>
        <p:nvSpPr>
          <p:cNvPr id="2" name="文本框 1">
            <a:extLst>
              <a:ext uri="{FF2B5EF4-FFF2-40B4-BE49-F238E27FC236}">
                <a16:creationId xmlns:a16="http://schemas.microsoft.com/office/drawing/2014/main" xmlns="" id="{3FEC2C18-7A8A-44CE-BD92-A93852EC5E71}"/>
              </a:ext>
            </a:extLst>
          </p:cNvPr>
          <p:cNvSpPr txBox="1"/>
          <p:nvPr/>
        </p:nvSpPr>
        <p:spPr>
          <a:xfrm>
            <a:off x="1982098" y="1664899"/>
            <a:ext cx="5694106" cy="144693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200" b="1" dirty="0">
                <a:latin typeface="+mn-lt"/>
                <a:ea typeface="+mn-ea"/>
                <a:cs typeface="+mn-ea"/>
                <a:sym typeface="+mn-lt"/>
              </a:rPr>
              <a:t>           汉代，</a:t>
            </a:r>
            <a:r>
              <a:rPr lang="en-US" altLang="zh-CN" sz="1200" b="1" dirty="0">
                <a:latin typeface="+mn-lt"/>
                <a:ea typeface="+mn-ea"/>
                <a:cs typeface="+mn-ea"/>
                <a:sym typeface="+mn-lt"/>
              </a:rPr>
              <a:t>《</a:t>
            </a:r>
            <a:r>
              <a:rPr lang="zh-CN" altLang="en-US" sz="1200" b="1" dirty="0">
                <a:latin typeface="+mn-lt"/>
                <a:ea typeface="+mn-ea"/>
                <a:cs typeface="+mn-ea"/>
                <a:sym typeface="+mn-lt"/>
              </a:rPr>
              <a:t>西京杂记</a:t>
            </a:r>
            <a:r>
              <a:rPr lang="en-US" altLang="zh-CN" sz="1200" b="1" dirty="0">
                <a:latin typeface="+mn-lt"/>
                <a:ea typeface="+mn-ea"/>
                <a:cs typeface="+mn-ea"/>
                <a:sym typeface="+mn-lt"/>
              </a:rPr>
              <a:t>》</a:t>
            </a:r>
            <a:r>
              <a:rPr lang="zh-CN" altLang="en-US" sz="1200" b="1" dirty="0">
                <a:latin typeface="+mn-lt"/>
                <a:ea typeface="+mn-ea"/>
                <a:cs typeface="+mn-ea"/>
                <a:sym typeface="+mn-lt"/>
              </a:rPr>
              <a:t>中记西汉时的宫人贾佩兰称：</a:t>
            </a:r>
            <a:r>
              <a:rPr lang="zh-CN" altLang="en-US" sz="1200" b="1" dirty="0">
                <a:solidFill>
                  <a:srgbClr val="FF0000"/>
                </a:solidFill>
                <a:latin typeface="+mn-lt"/>
                <a:ea typeface="+mn-ea"/>
                <a:cs typeface="+mn-ea"/>
                <a:sym typeface="+mn-lt"/>
              </a:rPr>
              <a:t>“九月九日，佩茱萸，食蓬饵，饮菊花酒，云令人长寿。”</a:t>
            </a:r>
            <a:r>
              <a:rPr lang="zh-CN" altLang="en-US" sz="1200" b="1" dirty="0">
                <a:latin typeface="+mn-lt"/>
                <a:ea typeface="+mn-ea"/>
                <a:cs typeface="+mn-ea"/>
                <a:sym typeface="+mn-lt"/>
              </a:rPr>
              <a:t>相传自此时起，有了重阳节求寿之俗。这是受古代巫师（后为道士）追求长生，采集药物服用的影响。同时还有大型饮宴活动，是由先秦时庆丰收之宴饮发展而来的。</a:t>
            </a:r>
            <a:r>
              <a:rPr lang="en-US" altLang="zh-CN" sz="1200" b="1" dirty="0">
                <a:latin typeface="+mn-lt"/>
                <a:ea typeface="+mn-ea"/>
                <a:cs typeface="+mn-ea"/>
                <a:sym typeface="+mn-lt"/>
              </a:rPr>
              <a:t>《</a:t>
            </a:r>
            <a:r>
              <a:rPr lang="zh-CN" altLang="en-US" sz="1200" b="1" dirty="0">
                <a:latin typeface="+mn-lt"/>
                <a:ea typeface="+mn-ea"/>
                <a:cs typeface="+mn-ea"/>
                <a:sym typeface="+mn-lt"/>
              </a:rPr>
              <a:t>荆楚岁时记</a:t>
            </a:r>
            <a:r>
              <a:rPr lang="en-US" altLang="zh-CN" sz="1200" b="1" dirty="0">
                <a:latin typeface="+mn-lt"/>
                <a:ea typeface="+mn-ea"/>
                <a:cs typeface="+mn-ea"/>
                <a:sym typeface="+mn-lt"/>
              </a:rPr>
              <a:t>》</a:t>
            </a:r>
            <a:r>
              <a:rPr lang="zh-CN" altLang="en-US" sz="1200" b="1" dirty="0">
                <a:latin typeface="+mn-lt"/>
                <a:ea typeface="+mn-ea"/>
                <a:cs typeface="+mn-ea"/>
                <a:sym typeface="+mn-lt"/>
              </a:rPr>
              <a:t>云：“九月九日，四民并籍野饮宴。”隋杜公瞻注云：“九月九日宴会，未知起于何代，然自驻至宋未改。”求长寿及饮宴，构成了重阳节的基础。</a:t>
            </a:r>
            <a:endParaRPr lang="zh-CN" altLang="en-US" sz="900" b="1" dirty="0">
              <a:latin typeface="+mn-lt"/>
              <a:ea typeface="+mn-ea"/>
              <a:cs typeface="+mn-ea"/>
              <a:sym typeface="+mn-lt"/>
            </a:endParaRPr>
          </a:p>
        </p:txBody>
      </p:sp>
      <p:pic>
        <p:nvPicPr>
          <p:cNvPr id="27" name="图片 26">
            <a:extLst>
              <a:ext uri="{FF2B5EF4-FFF2-40B4-BE49-F238E27FC236}">
                <a16:creationId xmlns:a16="http://schemas.microsoft.com/office/drawing/2014/main" xmlns="" id="{D55A9C2E-DE60-4374-8657-F5B220C5C0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3007" y="2942580"/>
            <a:ext cx="1944912" cy="1311018"/>
          </a:xfrm>
          <a:prstGeom prst="rect">
            <a:avLst/>
          </a:prstGeom>
        </p:spPr>
      </p:pic>
      <p:sp>
        <p:nvSpPr>
          <p:cNvPr id="28" name="矩形 27">
            <a:extLst>
              <a:ext uri="{FF2B5EF4-FFF2-40B4-BE49-F238E27FC236}">
                <a16:creationId xmlns:a16="http://schemas.microsoft.com/office/drawing/2014/main" xmlns="" id="{D02ABB47-146F-4AD9-9BF8-5FEDD2B54948}"/>
              </a:ext>
            </a:extLst>
          </p:cNvPr>
          <p:cNvSpPr/>
          <p:nvPr/>
        </p:nvSpPr>
        <p:spPr>
          <a:xfrm>
            <a:off x="868139" y="1383790"/>
            <a:ext cx="2105893" cy="1862048"/>
          </a:xfrm>
          <a:prstGeom prst="rect">
            <a:avLst/>
          </a:prstGeom>
        </p:spPr>
        <p:txBody>
          <a:bodyPr wrap="square">
            <a:spAutoFit/>
          </a:bodyPr>
          <a:lstStyle/>
          <a:p>
            <a:r>
              <a:rPr lang="zh-CN" altLang="en-US" sz="11500" b="1" dirty="0">
                <a:solidFill>
                  <a:srgbClr val="3C76B4"/>
                </a:solidFill>
                <a:latin typeface="+mn-lt"/>
                <a:ea typeface="+mn-ea"/>
                <a:cs typeface="+mn-ea"/>
                <a:sym typeface="+mn-lt"/>
              </a:rPr>
              <a:t>“</a:t>
            </a:r>
            <a:endParaRPr lang="zh-CN" altLang="en-US" sz="9600" dirty="0">
              <a:solidFill>
                <a:srgbClr val="3C76B4"/>
              </a:solidFill>
              <a:latin typeface="+mn-lt"/>
              <a:ea typeface="+mn-ea"/>
              <a:cs typeface="+mn-ea"/>
              <a:sym typeface="+mn-lt"/>
            </a:endParaRPr>
          </a:p>
        </p:txBody>
      </p:sp>
      <p:sp>
        <p:nvSpPr>
          <p:cNvPr id="29" name="矩形 28">
            <a:extLst>
              <a:ext uri="{FF2B5EF4-FFF2-40B4-BE49-F238E27FC236}">
                <a16:creationId xmlns:a16="http://schemas.microsoft.com/office/drawing/2014/main" xmlns="" id="{341C0963-899B-46AA-8024-7518B0629027}"/>
              </a:ext>
            </a:extLst>
          </p:cNvPr>
          <p:cNvSpPr/>
          <p:nvPr/>
        </p:nvSpPr>
        <p:spPr>
          <a:xfrm>
            <a:off x="7061979" y="3039128"/>
            <a:ext cx="2105893" cy="1862048"/>
          </a:xfrm>
          <a:prstGeom prst="rect">
            <a:avLst/>
          </a:prstGeom>
        </p:spPr>
        <p:txBody>
          <a:bodyPr wrap="square">
            <a:spAutoFit/>
          </a:bodyPr>
          <a:lstStyle/>
          <a:p>
            <a:r>
              <a:rPr lang="zh-CN" altLang="en-US" sz="11500" b="1" dirty="0">
                <a:solidFill>
                  <a:srgbClr val="3C76B4"/>
                </a:solidFill>
                <a:latin typeface="+mn-lt"/>
                <a:ea typeface="+mn-ea"/>
                <a:cs typeface="+mn-ea"/>
                <a:sym typeface="+mn-lt"/>
              </a:rPr>
              <a:t>”</a:t>
            </a:r>
            <a:endParaRPr lang="zh-CN" altLang="en-US" sz="9600" dirty="0">
              <a:solidFill>
                <a:srgbClr val="3C76B4"/>
              </a:solidFill>
              <a:latin typeface="+mn-lt"/>
              <a:ea typeface="+mn-ea"/>
              <a:cs typeface="+mn-ea"/>
              <a:sym typeface="+mn-lt"/>
            </a:endParaRPr>
          </a:p>
        </p:txBody>
      </p:sp>
      <p:pic>
        <p:nvPicPr>
          <p:cNvPr id="26" name="图片 25">
            <a:extLst>
              <a:ext uri="{FF2B5EF4-FFF2-40B4-BE49-F238E27FC236}">
                <a16:creationId xmlns:a16="http://schemas.microsoft.com/office/drawing/2014/main" xmlns="" id="{A9E36198-605C-491B-A15F-DB0B7FA6466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37912" y="3265146"/>
            <a:ext cx="2554028" cy="1999135"/>
          </a:xfrm>
          <a:prstGeom prst="rect">
            <a:avLst/>
          </a:prstGeom>
        </p:spPr>
      </p:pic>
    </p:spTree>
    <p:extLst>
      <p:ext uri="{BB962C8B-B14F-4D97-AF65-F5344CB8AC3E}">
        <p14:creationId xmlns:p14="http://schemas.microsoft.com/office/powerpoint/2010/main" val="41115433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style.rotation</p:attrName>
                                        </p:attrNameLst>
                                      </p:cBhvr>
                                      <p:tavLst>
                                        <p:tav tm="0">
                                          <p:val>
                                            <p:fltVal val="90"/>
                                          </p:val>
                                        </p:tav>
                                        <p:tav tm="100000">
                                          <p:val>
                                            <p:fltVal val="0"/>
                                          </p:val>
                                        </p:tav>
                                      </p:tavLst>
                                    </p:anim>
                                    <p:animEffect transition="in" filter="fade">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3250" fill="hold"/>
                                        <p:tgtEl>
                                          <p:spTgt spid="22"/>
                                        </p:tgtEl>
                                        <p:attrNameLst>
                                          <p:attrName>ppt_x</p:attrName>
                                        </p:attrNameLst>
                                      </p:cBhvr>
                                      <p:tavLst>
                                        <p:tav tm="0">
                                          <p:val>
                                            <p:strVal val="0-#ppt_w/2"/>
                                          </p:val>
                                        </p:tav>
                                        <p:tav tm="100000">
                                          <p:val>
                                            <p:strVal val="#ppt_x"/>
                                          </p:val>
                                        </p:tav>
                                      </p:tavLst>
                                    </p:anim>
                                    <p:anim calcmode="lin" valueType="num">
                                      <p:cBhvr additive="base">
                                        <p:cTn id="38" dur="3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0-#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5.55556E-7 0 L 0.35868 0.0966 " pathEditMode="relative" rAng="0" ptsTypes="AA">
                                      <p:cBhvr>
                                        <p:cTn id="55" dur="2000" spd="-100000" fill="hold"/>
                                        <p:tgtEl>
                                          <p:spTgt spid="28"/>
                                        </p:tgtEl>
                                        <p:attrNameLst>
                                          <p:attrName>ppt_x</p:attrName>
                                          <p:attrName>ppt_y</p:attrName>
                                        </p:attrNameLst>
                                      </p:cBhvr>
                                      <p:rCtr x="17934" y="4815"/>
                                    </p:animMotion>
                                  </p:childTnLst>
                                </p:cTn>
                              </p:par>
                              <p:par>
                                <p:cTn id="56" presetID="42" presetClass="path" presetSubtype="0" accel="50000" decel="50000" fill="hold" grpId="0" nodeType="withEffect">
                                  <p:stCondLst>
                                    <p:cond delay="0"/>
                                  </p:stCondLst>
                                  <p:childTnLst>
                                    <p:animMotion origin="layout" path="M 3.61111E-6 -4.93827E-6 L -0.35087 -0.19938 " pathEditMode="relative" rAng="0" ptsTypes="AA">
                                      <p:cBhvr>
                                        <p:cTn id="57" dur="2000" spd="-100000" fill="hold"/>
                                        <p:tgtEl>
                                          <p:spTgt spid="29"/>
                                        </p:tgtEl>
                                        <p:attrNameLst>
                                          <p:attrName>ppt_x</p:attrName>
                                          <p:attrName>ppt_y</p:attrName>
                                        </p:attrNameLst>
                                      </p:cBhvr>
                                      <p:rCtr x="-17552" y="-9969"/>
                                    </p:animMotion>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39FDEF1-0C61-4B33-939E-5B5C0809D5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21" name="图片 20">
            <a:extLst>
              <a:ext uri="{FF2B5EF4-FFF2-40B4-BE49-F238E27FC236}">
                <a16:creationId xmlns:a16="http://schemas.microsoft.com/office/drawing/2014/main" xmlns="" id="{3A66E10F-8883-451F-B57A-C2CBA2E0B0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22" name="图片 21">
            <a:extLst>
              <a:ext uri="{FF2B5EF4-FFF2-40B4-BE49-F238E27FC236}">
                <a16:creationId xmlns:a16="http://schemas.microsoft.com/office/drawing/2014/main" xmlns="" id="{19A5AD51-B93E-4718-874F-D129C9BFAF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973850"/>
            <a:ext cx="8731489" cy="1175692"/>
          </a:xfrm>
          <a:prstGeom prst="rect">
            <a:avLst/>
          </a:prstGeom>
        </p:spPr>
      </p:pic>
      <p:sp>
        <p:nvSpPr>
          <p:cNvPr id="23" name="文本框 22">
            <a:extLst>
              <a:ext uri="{FF2B5EF4-FFF2-40B4-BE49-F238E27FC236}">
                <a16:creationId xmlns:a16="http://schemas.microsoft.com/office/drawing/2014/main" xmlns="" id="{FCE7074E-BE5B-47FA-8C1F-7C246A03DD9F}"/>
              </a:ext>
            </a:extLst>
          </p:cNvPr>
          <p:cNvSpPr txBox="1"/>
          <p:nvPr/>
        </p:nvSpPr>
        <p:spPr>
          <a:xfrm>
            <a:off x="2762033"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第章  节日起源</a:t>
            </a:r>
          </a:p>
        </p:txBody>
      </p:sp>
      <p:sp>
        <p:nvSpPr>
          <p:cNvPr id="24" name="文本框 23">
            <a:extLst>
              <a:ext uri="{FF2B5EF4-FFF2-40B4-BE49-F238E27FC236}">
                <a16:creationId xmlns:a16="http://schemas.microsoft.com/office/drawing/2014/main" xmlns="" id="{19C3162D-4844-4505-B25A-2A476668AAE8}"/>
              </a:ext>
            </a:extLst>
          </p:cNvPr>
          <p:cNvSpPr txBox="1"/>
          <p:nvPr/>
        </p:nvSpPr>
        <p:spPr>
          <a:xfrm>
            <a:off x="3604322"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5" name="图片 24">
            <a:extLst>
              <a:ext uri="{FF2B5EF4-FFF2-40B4-BE49-F238E27FC236}">
                <a16:creationId xmlns:a16="http://schemas.microsoft.com/office/drawing/2014/main" xmlns="" id="{17414BB1-D3E7-4AF1-82D2-B27DDC7FD13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sp>
        <p:nvSpPr>
          <p:cNvPr id="2" name="文本框 1"/>
          <p:cNvSpPr txBox="1"/>
          <p:nvPr/>
        </p:nvSpPr>
        <p:spPr>
          <a:xfrm>
            <a:off x="1037566" y="2168023"/>
            <a:ext cx="7178826" cy="1708160"/>
          </a:xfrm>
          <a:prstGeom prst="rect">
            <a:avLst/>
          </a:prstGeom>
          <a:noFill/>
        </p:spPr>
        <p:txBody>
          <a:bodyPr vert="horz" wrap="square" rtlCol="0">
            <a:spAutoFit/>
          </a:bodyPr>
          <a:lstStyle/>
          <a:p>
            <a:pPr>
              <a:lnSpc>
                <a:spcPct val="150000"/>
              </a:lnSpc>
            </a:pPr>
            <a:r>
              <a:rPr lang="zh-CN" altLang="en-US" sz="1400" dirty="0">
                <a:latin typeface="+mn-lt"/>
                <a:ea typeface="+mn-ea"/>
                <a:cs typeface="+mn-ea"/>
                <a:sym typeface="+mn-lt"/>
              </a:rPr>
              <a:t>作为古代季节星宿标志的“大火”星，在季秋九月隐退，</a:t>
            </a:r>
            <a:r>
              <a:rPr lang="en-US" altLang="zh-CN" sz="1400" dirty="0">
                <a:latin typeface="+mn-lt"/>
                <a:ea typeface="+mn-ea"/>
                <a:cs typeface="+mn-ea"/>
                <a:sym typeface="+mn-lt"/>
              </a:rPr>
              <a:t>《</a:t>
            </a:r>
            <a:r>
              <a:rPr lang="zh-CN" altLang="en-US" sz="1400" dirty="0">
                <a:latin typeface="+mn-lt"/>
                <a:ea typeface="+mn-ea"/>
                <a:cs typeface="+mn-ea"/>
                <a:sym typeface="+mn-lt"/>
              </a:rPr>
              <a:t>夏小正</a:t>
            </a:r>
            <a:r>
              <a:rPr lang="en-US" altLang="zh-CN" sz="1400" dirty="0">
                <a:latin typeface="+mn-lt"/>
                <a:ea typeface="+mn-ea"/>
                <a:cs typeface="+mn-ea"/>
                <a:sym typeface="+mn-lt"/>
              </a:rPr>
              <a:t>》</a:t>
            </a:r>
            <a:r>
              <a:rPr lang="zh-CN" altLang="en-US" sz="1400" dirty="0">
                <a:latin typeface="+mn-lt"/>
                <a:ea typeface="+mn-ea"/>
                <a:cs typeface="+mn-ea"/>
                <a:sym typeface="+mn-lt"/>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3" name="矩形 2">
            <a:extLst>
              <a:ext uri="{FF2B5EF4-FFF2-40B4-BE49-F238E27FC236}">
                <a16:creationId xmlns:a16="http://schemas.microsoft.com/office/drawing/2014/main" xmlns="" id="{56708691-8911-474B-9586-1241F9282174}"/>
              </a:ext>
            </a:extLst>
          </p:cNvPr>
          <p:cNvSpPr/>
          <p:nvPr/>
        </p:nvSpPr>
        <p:spPr>
          <a:xfrm>
            <a:off x="1643022" y="1467135"/>
            <a:ext cx="6340197" cy="593560"/>
          </a:xfrm>
          <a:prstGeom prst="rect">
            <a:avLst/>
          </a:prstGeom>
        </p:spPr>
        <p:txBody>
          <a:bodyPr wrap="none">
            <a:spAutoFit/>
          </a:bodyPr>
          <a:lstStyle/>
          <a:p>
            <a:pPr>
              <a:lnSpc>
                <a:spcPct val="150000"/>
              </a:lnSpc>
            </a:pPr>
            <a:r>
              <a:rPr lang="zh-CN" altLang="en-US" sz="2400" b="1" dirty="0">
                <a:solidFill>
                  <a:srgbClr val="FF0000"/>
                </a:solidFill>
                <a:latin typeface="+mn-lt"/>
                <a:ea typeface="+mn-ea"/>
                <a:cs typeface="+mn-ea"/>
                <a:sym typeface="+mn-lt"/>
              </a:rPr>
              <a:t>重阳节的原型之一是古代的祭祀大火的仪式。</a:t>
            </a:r>
          </a:p>
        </p:txBody>
      </p:sp>
      <p:pic>
        <p:nvPicPr>
          <p:cNvPr id="26" name="图片 25">
            <a:extLst>
              <a:ext uri="{FF2B5EF4-FFF2-40B4-BE49-F238E27FC236}">
                <a16:creationId xmlns:a16="http://schemas.microsoft.com/office/drawing/2014/main" xmlns="" id="{74A17123-0677-41E7-A540-CCC0FDB1926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2829" y="197190"/>
            <a:ext cx="1784900" cy="1203158"/>
          </a:xfrm>
          <a:prstGeom prst="rect">
            <a:avLst/>
          </a:prstGeom>
        </p:spPr>
      </p:pic>
      <p:pic>
        <p:nvPicPr>
          <p:cNvPr id="27" name="图片 26">
            <a:extLst>
              <a:ext uri="{FF2B5EF4-FFF2-40B4-BE49-F238E27FC236}">
                <a16:creationId xmlns:a16="http://schemas.microsoft.com/office/drawing/2014/main" xmlns="" id="{622F6EB2-305C-4884-9149-B051A2E576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3814" y="3403177"/>
            <a:ext cx="2554028" cy="199913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style.rotation</p:attrName>
                                        </p:attrNameLst>
                                      </p:cBhvr>
                                      <p:tavLst>
                                        <p:tav tm="0">
                                          <p:val>
                                            <p:fltVal val="90"/>
                                          </p:val>
                                        </p:tav>
                                        <p:tav tm="100000">
                                          <p:val>
                                            <p:fltVal val="0"/>
                                          </p:val>
                                        </p:tav>
                                      </p:tavLst>
                                    </p:anim>
                                    <p:animEffect transition="in" filter="fade">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3250" fill="hold"/>
                                        <p:tgtEl>
                                          <p:spTgt spid="22"/>
                                        </p:tgtEl>
                                        <p:attrNameLst>
                                          <p:attrName>ppt_x</p:attrName>
                                        </p:attrNameLst>
                                      </p:cBhvr>
                                      <p:tavLst>
                                        <p:tav tm="0">
                                          <p:val>
                                            <p:strVal val="0-#ppt_w/2"/>
                                          </p:val>
                                        </p:tav>
                                        <p:tav tm="100000">
                                          <p:val>
                                            <p:strVal val="#ppt_x"/>
                                          </p:val>
                                        </p:tav>
                                      </p:tavLst>
                                    </p:anim>
                                    <p:anim calcmode="lin" valueType="num">
                                      <p:cBhvr additive="base">
                                        <p:cTn id="38" dur="3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1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right)">
                                      <p:cBhvr>
                                        <p:cTn id="6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BBD094A5-8B14-4AFA-966E-25061963F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18" name="图片 17">
            <a:extLst>
              <a:ext uri="{FF2B5EF4-FFF2-40B4-BE49-F238E27FC236}">
                <a16:creationId xmlns:a16="http://schemas.microsoft.com/office/drawing/2014/main" xmlns="" id="{6EFF6548-23AE-4CA7-82AA-E67C4AD3B6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sp>
        <p:nvSpPr>
          <p:cNvPr id="6147" name="文本框 22"/>
          <p:cNvSpPr txBox="1">
            <a:spLocks noChangeArrowheads="1"/>
          </p:cNvSpPr>
          <p:nvPr/>
        </p:nvSpPr>
        <p:spPr bwMode="auto">
          <a:xfrm>
            <a:off x="2626215" y="2979429"/>
            <a:ext cx="3998082"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您的内容打在这里，或者通过复制您的文本后，在此框中选择粘贴，并选择只保留文字。您的内容打在这里，或者通过复制您的文本后，在此框中选择粘贴</a:t>
            </a:r>
            <a:endParaRPr lang="zh-CN" altLang="en-US" sz="1000" dirty="0">
              <a:latin typeface="+mn-lt"/>
              <a:ea typeface="+mn-ea"/>
              <a:cs typeface="+mn-ea"/>
              <a:sym typeface="+mn-lt"/>
            </a:endParaRPr>
          </a:p>
        </p:txBody>
      </p:sp>
      <p:sp>
        <p:nvSpPr>
          <p:cNvPr id="13" name="文本框 12">
            <a:extLst>
              <a:ext uri="{FF2B5EF4-FFF2-40B4-BE49-F238E27FC236}">
                <a16:creationId xmlns:a16="http://schemas.microsoft.com/office/drawing/2014/main" xmlns="" id="{C970C8C3-D1C3-4C6A-9E79-786B35FFA99D}"/>
              </a:ext>
            </a:extLst>
          </p:cNvPr>
          <p:cNvSpPr txBox="1"/>
          <p:nvPr/>
        </p:nvSpPr>
        <p:spPr>
          <a:xfrm>
            <a:off x="2949456" y="2244355"/>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第二章  民间风俗</a:t>
            </a:r>
          </a:p>
        </p:txBody>
      </p:sp>
      <p:sp>
        <p:nvSpPr>
          <p:cNvPr id="14" name="文本框 13">
            <a:extLst>
              <a:ext uri="{FF2B5EF4-FFF2-40B4-BE49-F238E27FC236}">
                <a16:creationId xmlns:a16="http://schemas.microsoft.com/office/drawing/2014/main" xmlns="" id="{A27F2982-D73C-47D4-9161-17B766867B6F}"/>
              </a:ext>
            </a:extLst>
          </p:cNvPr>
          <p:cNvSpPr txBox="1"/>
          <p:nvPr/>
        </p:nvSpPr>
        <p:spPr>
          <a:xfrm>
            <a:off x="3791745" y="2650123"/>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0" name="图片 19">
            <a:extLst>
              <a:ext uri="{FF2B5EF4-FFF2-40B4-BE49-F238E27FC236}">
                <a16:creationId xmlns:a16="http://schemas.microsoft.com/office/drawing/2014/main" xmlns="" id="{B2009863-7686-48EB-9DF2-8637828A7F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78079" y="7862"/>
            <a:ext cx="811271" cy="2123287"/>
          </a:xfrm>
          <a:prstGeom prst="rect">
            <a:avLst/>
          </a:prstGeom>
        </p:spPr>
      </p:pic>
      <p:pic>
        <p:nvPicPr>
          <p:cNvPr id="21" name="图片 20">
            <a:extLst>
              <a:ext uri="{FF2B5EF4-FFF2-40B4-BE49-F238E27FC236}">
                <a16:creationId xmlns:a16="http://schemas.microsoft.com/office/drawing/2014/main" xmlns="" id="{B73E8D72-DF62-4F78-A807-ABFFB0D7E4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47687" y="116128"/>
            <a:ext cx="2076308" cy="1807029"/>
          </a:xfrm>
          <a:prstGeom prst="rect">
            <a:avLst/>
          </a:prstGeom>
        </p:spPr>
      </p:pic>
      <p:pic>
        <p:nvPicPr>
          <p:cNvPr id="22" name="图片 21">
            <a:extLst>
              <a:ext uri="{FF2B5EF4-FFF2-40B4-BE49-F238E27FC236}">
                <a16:creationId xmlns:a16="http://schemas.microsoft.com/office/drawing/2014/main" xmlns="" id="{CF60E7C2-F61D-43E9-ABB7-E7B99263BB2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71739" y="1069506"/>
            <a:ext cx="1746236" cy="1177096"/>
          </a:xfrm>
          <a:prstGeom prst="rect">
            <a:avLst/>
          </a:prstGeom>
        </p:spPr>
      </p:pic>
      <p:pic>
        <p:nvPicPr>
          <p:cNvPr id="11" name="图片 10">
            <a:extLst>
              <a:ext uri="{FF2B5EF4-FFF2-40B4-BE49-F238E27FC236}">
                <a16:creationId xmlns:a16="http://schemas.microsoft.com/office/drawing/2014/main" xmlns="" id="{400FF41E-296E-4A47-AF69-E8F5EA56FB5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4233230"/>
            <a:ext cx="9144002" cy="909530"/>
          </a:xfrm>
          <a:prstGeom prst="rect">
            <a:avLst/>
          </a:prstGeom>
        </p:spPr>
      </p:pic>
    </p:spTree>
    <p:extLst>
      <p:ext uri="{BB962C8B-B14F-4D97-AF65-F5344CB8AC3E}">
        <p14:creationId xmlns:p14="http://schemas.microsoft.com/office/powerpoint/2010/main" val="28589582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3250" fill="hold"/>
                                        <p:tgtEl>
                                          <p:spTgt spid="11"/>
                                        </p:tgtEl>
                                        <p:attrNameLst>
                                          <p:attrName>ppt_x</p:attrName>
                                        </p:attrNameLst>
                                      </p:cBhvr>
                                      <p:tavLst>
                                        <p:tav tm="0">
                                          <p:val>
                                            <p:strVal val="0-#ppt_w/2"/>
                                          </p:val>
                                        </p:tav>
                                        <p:tav tm="100000">
                                          <p:val>
                                            <p:strVal val="#ppt_x"/>
                                          </p:val>
                                        </p:tav>
                                      </p:tavLst>
                                    </p:anim>
                                    <p:anim calcmode="lin" valueType="num">
                                      <p:cBhvr additive="base">
                                        <p:cTn id="34" dur="325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left)">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8E356A94-D677-48B7-9290-1FF50A54FF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sp>
        <p:nvSpPr>
          <p:cNvPr id="10" name="Content Placeholder 2"/>
          <p:cNvSpPr txBox="1"/>
          <p:nvPr/>
        </p:nvSpPr>
        <p:spPr>
          <a:xfrm>
            <a:off x="5114740" y="1497407"/>
            <a:ext cx="2575620" cy="690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zh-CN" altLang="en-US" sz="1200" b="1" dirty="0">
                <a:solidFill>
                  <a:schemeClr val="tx1">
                    <a:lumMod val="85000"/>
                    <a:lumOff val="15000"/>
                  </a:schemeClr>
                </a:solidFill>
                <a:cs typeface="+mn-ea"/>
                <a:sym typeface="+mn-lt"/>
              </a:rPr>
              <a:t>讲究的重阳糕要作成九层，像座宝塔，上面还作成两只小羊，以符合重阳（羊）之义。</a:t>
            </a:r>
            <a:endParaRPr lang="en-US" altLang="zh-CN" sz="1200" b="1" dirty="0">
              <a:solidFill>
                <a:schemeClr val="tx1">
                  <a:lumMod val="85000"/>
                  <a:lumOff val="15000"/>
                </a:schemeClr>
              </a:solidFill>
              <a:cs typeface="+mn-ea"/>
              <a:sym typeface="+mn-lt"/>
            </a:endParaRPr>
          </a:p>
        </p:txBody>
      </p:sp>
      <p:sp>
        <p:nvSpPr>
          <p:cNvPr id="17" name="Content Placeholder 2"/>
          <p:cNvSpPr txBox="1"/>
          <p:nvPr/>
        </p:nvSpPr>
        <p:spPr>
          <a:xfrm>
            <a:off x="1064805" y="3246393"/>
            <a:ext cx="3662075" cy="849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zh-CN" altLang="en-US" sz="1200" b="1" dirty="0">
                <a:solidFill>
                  <a:schemeClr val="tx1">
                    <a:lumMod val="85000"/>
                    <a:lumOff val="15000"/>
                  </a:schemeClr>
                </a:solidFill>
                <a:cs typeface="+mn-ea"/>
                <a:sym typeface="+mn-lt"/>
              </a:rPr>
              <a:t>据史料记载，重阳糕又称花糕、菊糕、五色糕，九月九日天明时，以片糕搭儿女头额，祝愿子女百事俱高，乃古人九月作糕的本意。</a:t>
            </a:r>
            <a:endParaRPr lang="en-US" altLang="zh-CN" sz="1200" b="1" dirty="0">
              <a:solidFill>
                <a:schemeClr val="tx1">
                  <a:lumMod val="85000"/>
                  <a:lumOff val="15000"/>
                </a:schemeClr>
              </a:solidFill>
              <a:cs typeface="+mn-ea"/>
              <a:sym typeface="+mn-lt"/>
            </a:endParaRPr>
          </a:p>
        </p:txBody>
      </p:sp>
      <p:pic>
        <p:nvPicPr>
          <p:cNvPr id="19" name="图片 18">
            <a:extLst>
              <a:ext uri="{FF2B5EF4-FFF2-40B4-BE49-F238E27FC236}">
                <a16:creationId xmlns:a16="http://schemas.microsoft.com/office/drawing/2014/main" xmlns="" id="{94BDFF21-6DFF-43C1-9F2E-9E8FF1B9AD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20" name="图片 19">
            <a:extLst>
              <a:ext uri="{FF2B5EF4-FFF2-40B4-BE49-F238E27FC236}">
                <a16:creationId xmlns:a16="http://schemas.microsoft.com/office/drawing/2014/main" xmlns="" id="{5990B9AC-01C3-4C89-A08B-3411ABD1BA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973850"/>
            <a:ext cx="8731489" cy="1175692"/>
          </a:xfrm>
          <a:prstGeom prst="rect">
            <a:avLst/>
          </a:prstGeom>
        </p:spPr>
      </p:pic>
      <p:sp>
        <p:nvSpPr>
          <p:cNvPr id="21" name="文本框 20">
            <a:extLst>
              <a:ext uri="{FF2B5EF4-FFF2-40B4-BE49-F238E27FC236}">
                <a16:creationId xmlns:a16="http://schemas.microsoft.com/office/drawing/2014/main" xmlns="" id="{A068AFF1-B8C2-475C-A9B5-E530A27D7C86}"/>
              </a:ext>
            </a:extLst>
          </p:cNvPr>
          <p:cNvSpPr txBox="1"/>
          <p:nvPr/>
        </p:nvSpPr>
        <p:spPr>
          <a:xfrm>
            <a:off x="2762033"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第二章  民间风俗</a:t>
            </a:r>
          </a:p>
        </p:txBody>
      </p:sp>
      <p:sp>
        <p:nvSpPr>
          <p:cNvPr id="22" name="文本框 21">
            <a:extLst>
              <a:ext uri="{FF2B5EF4-FFF2-40B4-BE49-F238E27FC236}">
                <a16:creationId xmlns:a16="http://schemas.microsoft.com/office/drawing/2014/main" xmlns="" id="{949272CE-327C-4498-9115-71CDD08FA559}"/>
              </a:ext>
            </a:extLst>
          </p:cNvPr>
          <p:cNvSpPr txBox="1"/>
          <p:nvPr/>
        </p:nvSpPr>
        <p:spPr>
          <a:xfrm>
            <a:off x="3604322"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3" name="图片 22">
            <a:extLst>
              <a:ext uri="{FF2B5EF4-FFF2-40B4-BE49-F238E27FC236}">
                <a16:creationId xmlns:a16="http://schemas.microsoft.com/office/drawing/2014/main" xmlns="" id="{8488DEB5-97AF-423C-BEEF-01F2CE933C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24" name="图片 23">
            <a:extLst>
              <a:ext uri="{FF2B5EF4-FFF2-40B4-BE49-F238E27FC236}">
                <a16:creationId xmlns:a16="http://schemas.microsoft.com/office/drawing/2014/main" xmlns="" id="{C3F27C86-2D40-400C-A13C-F4E44B1748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2829" y="197190"/>
            <a:ext cx="1784900" cy="1203158"/>
          </a:xfrm>
          <a:prstGeom prst="rect">
            <a:avLst/>
          </a:prstGeom>
        </p:spPr>
      </p:pic>
      <p:pic>
        <p:nvPicPr>
          <p:cNvPr id="25" name="图片 24">
            <a:extLst>
              <a:ext uri="{FF2B5EF4-FFF2-40B4-BE49-F238E27FC236}">
                <a16:creationId xmlns:a16="http://schemas.microsoft.com/office/drawing/2014/main" xmlns="" id="{CCD3718C-6C87-446E-872F-223D2EEC7F2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3814" y="3403177"/>
            <a:ext cx="2554028" cy="1999135"/>
          </a:xfrm>
          <a:prstGeom prst="rect">
            <a:avLst/>
          </a:prstGeom>
        </p:spPr>
      </p:pic>
      <p:pic>
        <p:nvPicPr>
          <p:cNvPr id="3" name="图片 2">
            <a:extLst>
              <a:ext uri="{FF2B5EF4-FFF2-40B4-BE49-F238E27FC236}">
                <a16:creationId xmlns:a16="http://schemas.microsoft.com/office/drawing/2014/main" xmlns="" id="{8480737B-5E8D-4D5A-8F97-B6DD72FF37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78079" y="1514138"/>
            <a:ext cx="2643003" cy="1585994"/>
          </a:xfrm>
          <a:prstGeom prst="rect">
            <a:avLst/>
          </a:prstGeom>
          <a:ln>
            <a:noFill/>
          </a:ln>
          <a:effectLst>
            <a:softEdge rad="127000"/>
          </a:effectLst>
        </p:spPr>
      </p:pic>
      <p:pic>
        <p:nvPicPr>
          <p:cNvPr id="5" name="图片 4">
            <a:extLst>
              <a:ext uri="{FF2B5EF4-FFF2-40B4-BE49-F238E27FC236}">
                <a16:creationId xmlns:a16="http://schemas.microsoft.com/office/drawing/2014/main" xmlns="" id="{3531FADE-2F2D-461B-BB52-A25AA455BD7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68619" y="2701089"/>
            <a:ext cx="2572057" cy="1701515"/>
          </a:xfrm>
          <a:prstGeom prst="rect">
            <a:avLst/>
          </a:prstGeom>
          <a:ln>
            <a:noFill/>
          </a:ln>
          <a:effectLst>
            <a:softEdge rad="127000"/>
          </a:effec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90"/>
                                          </p:val>
                                        </p:tav>
                                        <p:tav tm="100000">
                                          <p:val>
                                            <p:fltVal val="0"/>
                                          </p:val>
                                        </p:tav>
                                      </p:tavLst>
                                    </p:anim>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3250" fill="hold"/>
                                        <p:tgtEl>
                                          <p:spTgt spid="20"/>
                                        </p:tgtEl>
                                        <p:attrNameLst>
                                          <p:attrName>ppt_x</p:attrName>
                                        </p:attrNameLst>
                                      </p:cBhvr>
                                      <p:tavLst>
                                        <p:tav tm="0">
                                          <p:val>
                                            <p:strVal val="0-#ppt_w/2"/>
                                          </p:val>
                                        </p:tav>
                                        <p:tav tm="100000">
                                          <p:val>
                                            <p:strVal val="#ppt_x"/>
                                          </p:val>
                                        </p:tav>
                                      </p:tavLst>
                                    </p:anim>
                                    <p:anim calcmode="lin" valueType="num">
                                      <p:cBhvr additive="base">
                                        <p:cTn id="36" dur="3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xmlns="" id="{E5EA3D6B-5692-454E-A33F-ADF476166F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61727"/>
            <a:ext cx="7302500" cy="2882900"/>
          </a:xfrm>
          <a:prstGeom prst="rect">
            <a:avLst/>
          </a:prstGeom>
        </p:spPr>
      </p:pic>
      <p:pic>
        <p:nvPicPr>
          <p:cNvPr id="26" name="图片 25">
            <a:extLst>
              <a:ext uri="{FF2B5EF4-FFF2-40B4-BE49-F238E27FC236}">
                <a16:creationId xmlns:a16="http://schemas.microsoft.com/office/drawing/2014/main" xmlns="" id="{8E356A94-D677-48B7-9290-1FF50A54FF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3157"/>
            <a:ext cx="7302500" cy="2882900"/>
          </a:xfrm>
          <a:prstGeom prst="rect">
            <a:avLst/>
          </a:prstGeom>
        </p:spPr>
      </p:pic>
      <p:pic>
        <p:nvPicPr>
          <p:cNvPr id="19" name="图片 18">
            <a:extLst>
              <a:ext uri="{FF2B5EF4-FFF2-40B4-BE49-F238E27FC236}">
                <a16:creationId xmlns:a16="http://schemas.microsoft.com/office/drawing/2014/main" xmlns="" id="{94BDFF21-6DFF-43C1-9F2E-9E8FF1B9AD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96" y="0"/>
            <a:ext cx="1683275" cy="2226415"/>
          </a:xfrm>
          <a:prstGeom prst="rect">
            <a:avLst/>
          </a:prstGeom>
        </p:spPr>
      </p:pic>
      <p:pic>
        <p:nvPicPr>
          <p:cNvPr id="20" name="图片 19">
            <a:extLst>
              <a:ext uri="{FF2B5EF4-FFF2-40B4-BE49-F238E27FC236}">
                <a16:creationId xmlns:a16="http://schemas.microsoft.com/office/drawing/2014/main" xmlns="" id="{5990B9AC-01C3-4C89-A08B-3411ABD1BA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973850"/>
            <a:ext cx="8731489" cy="1175692"/>
          </a:xfrm>
          <a:prstGeom prst="rect">
            <a:avLst/>
          </a:prstGeom>
        </p:spPr>
      </p:pic>
      <p:sp>
        <p:nvSpPr>
          <p:cNvPr id="21" name="文本框 20">
            <a:extLst>
              <a:ext uri="{FF2B5EF4-FFF2-40B4-BE49-F238E27FC236}">
                <a16:creationId xmlns:a16="http://schemas.microsoft.com/office/drawing/2014/main" xmlns="" id="{A068AFF1-B8C2-475C-A9B5-E530A27D7C86}"/>
              </a:ext>
            </a:extLst>
          </p:cNvPr>
          <p:cNvSpPr txBox="1"/>
          <p:nvPr/>
        </p:nvSpPr>
        <p:spPr>
          <a:xfrm>
            <a:off x="2762033" y="451378"/>
            <a:ext cx="3729893" cy="523220"/>
          </a:xfrm>
          <a:prstGeom prst="rect">
            <a:avLst/>
          </a:prstGeom>
          <a:noFill/>
        </p:spPr>
        <p:txBody>
          <a:bodyPr vert="horz" wrap="square">
            <a:spAutoFit/>
          </a:bodyPr>
          <a:lstStyle/>
          <a:p>
            <a:pPr eaLnBrk="1" fontAlgn="auto" hangingPunct="1">
              <a:spcBef>
                <a:spcPts val="0"/>
              </a:spcBef>
              <a:spcAft>
                <a:spcPts val="0"/>
              </a:spcAft>
              <a:defRPr/>
            </a:pPr>
            <a:r>
              <a:rPr lang="zh-CN" altLang="en-US" sz="2800" b="1" spc="188" dirty="0">
                <a:solidFill>
                  <a:srgbClr val="3C76B4"/>
                </a:solidFill>
                <a:latin typeface="+mn-lt"/>
                <a:ea typeface="+mn-ea"/>
                <a:cs typeface="+mn-ea"/>
                <a:sym typeface="+mn-lt"/>
              </a:rPr>
              <a:t>第二章  重阳登高</a:t>
            </a:r>
          </a:p>
        </p:txBody>
      </p:sp>
      <p:sp>
        <p:nvSpPr>
          <p:cNvPr id="22" name="文本框 21">
            <a:extLst>
              <a:ext uri="{FF2B5EF4-FFF2-40B4-BE49-F238E27FC236}">
                <a16:creationId xmlns:a16="http://schemas.microsoft.com/office/drawing/2014/main" xmlns="" id="{949272CE-327C-4498-9115-71CDD08FA559}"/>
              </a:ext>
            </a:extLst>
          </p:cNvPr>
          <p:cNvSpPr txBox="1"/>
          <p:nvPr/>
        </p:nvSpPr>
        <p:spPr>
          <a:xfrm>
            <a:off x="3604322" y="857146"/>
            <a:ext cx="1813555" cy="338554"/>
          </a:xfrm>
          <a:prstGeom prst="rect">
            <a:avLst/>
          </a:prstGeom>
          <a:noFill/>
        </p:spPr>
        <p:txBody>
          <a:bodyPr vert="horz" wrap="square">
            <a:spAutoFit/>
          </a:bodyPr>
          <a:lstStyle/>
          <a:p>
            <a:pPr eaLnBrk="1" fontAlgn="auto" hangingPunct="1">
              <a:spcBef>
                <a:spcPts val="0"/>
              </a:spcBef>
              <a:spcAft>
                <a:spcPts val="0"/>
              </a:spcAft>
              <a:defRPr/>
            </a:pPr>
            <a:r>
              <a:rPr lang="en-US" altLang="zh-CN" sz="1600" dirty="0">
                <a:solidFill>
                  <a:srgbClr val="3C76B4"/>
                </a:solidFill>
                <a:latin typeface="+mn-lt"/>
                <a:ea typeface="+mn-ea"/>
                <a:cs typeface="+mn-ea"/>
                <a:sym typeface="+mn-lt"/>
              </a:rPr>
              <a:t>Title Text Here</a:t>
            </a:r>
            <a:endParaRPr lang="zh-CN" altLang="en-US" sz="1600" dirty="0">
              <a:solidFill>
                <a:srgbClr val="3C76B4"/>
              </a:solidFill>
              <a:latin typeface="+mn-lt"/>
              <a:ea typeface="+mn-ea"/>
              <a:cs typeface="+mn-ea"/>
              <a:sym typeface="+mn-lt"/>
            </a:endParaRPr>
          </a:p>
        </p:txBody>
      </p:sp>
      <p:pic>
        <p:nvPicPr>
          <p:cNvPr id="23" name="图片 22">
            <a:extLst>
              <a:ext uri="{FF2B5EF4-FFF2-40B4-BE49-F238E27FC236}">
                <a16:creationId xmlns:a16="http://schemas.microsoft.com/office/drawing/2014/main" xmlns="" id="{8488DEB5-97AF-423C-BEEF-01F2CE933C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47600" y="401839"/>
            <a:ext cx="554950" cy="793861"/>
          </a:xfrm>
          <a:prstGeom prst="rect">
            <a:avLst/>
          </a:prstGeom>
        </p:spPr>
      </p:pic>
      <p:pic>
        <p:nvPicPr>
          <p:cNvPr id="24" name="图片 23">
            <a:extLst>
              <a:ext uri="{FF2B5EF4-FFF2-40B4-BE49-F238E27FC236}">
                <a16:creationId xmlns:a16="http://schemas.microsoft.com/office/drawing/2014/main" xmlns="" id="{C3F27C86-2D40-400C-A13C-F4E44B1748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2829" y="197190"/>
            <a:ext cx="1784900" cy="1203158"/>
          </a:xfrm>
          <a:prstGeom prst="rect">
            <a:avLst/>
          </a:prstGeom>
        </p:spPr>
      </p:pic>
      <p:pic>
        <p:nvPicPr>
          <p:cNvPr id="25" name="图片 24">
            <a:extLst>
              <a:ext uri="{FF2B5EF4-FFF2-40B4-BE49-F238E27FC236}">
                <a16:creationId xmlns:a16="http://schemas.microsoft.com/office/drawing/2014/main" xmlns="" id="{CCD3718C-6C87-446E-872F-223D2EEC7F2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3814" y="3403177"/>
            <a:ext cx="2554028" cy="1999135"/>
          </a:xfrm>
          <a:prstGeom prst="rect">
            <a:avLst/>
          </a:prstGeom>
        </p:spPr>
      </p:pic>
      <p:sp>
        <p:nvSpPr>
          <p:cNvPr id="14" name="文本框 13">
            <a:extLst>
              <a:ext uri="{FF2B5EF4-FFF2-40B4-BE49-F238E27FC236}">
                <a16:creationId xmlns:a16="http://schemas.microsoft.com/office/drawing/2014/main" xmlns="" id="{6650093C-5F41-4938-BB6C-A1BB663DC191}"/>
              </a:ext>
            </a:extLst>
          </p:cNvPr>
          <p:cNvSpPr txBox="1"/>
          <p:nvPr/>
        </p:nvSpPr>
        <p:spPr>
          <a:xfrm>
            <a:off x="4365744" y="1806116"/>
            <a:ext cx="3362669" cy="2031325"/>
          </a:xfrm>
          <a:prstGeom prst="rect">
            <a:avLst/>
          </a:prstGeom>
          <a:noFill/>
        </p:spPr>
        <p:txBody>
          <a:bodyPr vert="horz" wrap="square" rtlCol="0">
            <a:spAutoFit/>
          </a:bodyPr>
          <a:lstStyle/>
          <a:p>
            <a:pPr>
              <a:lnSpc>
                <a:spcPct val="150000"/>
              </a:lnSpc>
            </a:pPr>
            <a:r>
              <a:rPr lang="zh-CN" altLang="en-US" sz="1400" b="1" dirty="0">
                <a:solidFill>
                  <a:srgbClr val="FF0000"/>
                </a:solidFill>
                <a:latin typeface="+mn-lt"/>
                <a:ea typeface="+mn-ea"/>
                <a:cs typeface="+mn-ea"/>
                <a:sym typeface="+mn-lt"/>
              </a:rPr>
              <a:t>重阳节首先有登高的习俗。</a:t>
            </a:r>
            <a:r>
              <a:rPr lang="zh-CN" altLang="en-US" sz="1400" b="1" dirty="0">
                <a:latin typeface="+mn-lt"/>
                <a:ea typeface="+mn-ea"/>
                <a:cs typeface="+mn-ea"/>
                <a:sym typeface="+mn-lt"/>
              </a:rPr>
              <a:t>金秋九月，天高气爽，这个季节登高远望可达到心旷神怡、健身祛病的目的。</a:t>
            </a:r>
          </a:p>
          <a:p>
            <a:pPr>
              <a:lnSpc>
                <a:spcPct val="150000"/>
              </a:lnSpc>
            </a:pPr>
            <a:r>
              <a:rPr lang="zh-CN" altLang="en-US" sz="1400" b="1" dirty="0">
                <a:latin typeface="+mn-lt"/>
                <a:ea typeface="+mn-ea"/>
                <a:cs typeface="+mn-ea"/>
                <a:sym typeface="+mn-lt"/>
              </a:rPr>
              <a:t>早在西汉，</a:t>
            </a:r>
            <a:r>
              <a:rPr lang="en-US" altLang="zh-CN" sz="1400" b="1" dirty="0">
                <a:latin typeface="+mn-lt"/>
                <a:ea typeface="+mn-ea"/>
                <a:cs typeface="+mn-ea"/>
                <a:sym typeface="+mn-lt"/>
              </a:rPr>
              <a:t>《</a:t>
            </a:r>
            <a:r>
              <a:rPr lang="zh-CN" altLang="en-US" sz="1400" b="1" dirty="0">
                <a:latin typeface="+mn-lt"/>
                <a:ea typeface="+mn-ea"/>
                <a:cs typeface="+mn-ea"/>
                <a:sym typeface="+mn-lt"/>
              </a:rPr>
              <a:t>长安志</a:t>
            </a:r>
            <a:r>
              <a:rPr lang="en-US" altLang="zh-CN" sz="1400" b="1" dirty="0">
                <a:latin typeface="+mn-lt"/>
                <a:ea typeface="+mn-ea"/>
                <a:cs typeface="+mn-ea"/>
                <a:sym typeface="+mn-lt"/>
              </a:rPr>
              <a:t>》</a:t>
            </a:r>
            <a:r>
              <a:rPr lang="zh-CN" altLang="en-US" sz="1400" b="1" dirty="0">
                <a:latin typeface="+mn-lt"/>
                <a:ea typeface="+mn-ea"/>
                <a:cs typeface="+mn-ea"/>
                <a:sym typeface="+mn-lt"/>
              </a:rPr>
              <a:t>中就有汉代京城九月九日时人们游玩观景之记载。在东晋时，有著名的“龙山落帽”故事。</a:t>
            </a:r>
          </a:p>
        </p:txBody>
      </p:sp>
      <p:pic>
        <p:nvPicPr>
          <p:cNvPr id="7" name="图片 6">
            <a:extLst>
              <a:ext uri="{FF2B5EF4-FFF2-40B4-BE49-F238E27FC236}">
                <a16:creationId xmlns:a16="http://schemas.microsoft.com/office/drawing/2014/main" xmlns="" id="{7B1AC27E-8567-45D9-8C89-6E10CFABA67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98381" y="1511299"/>
            <a:ext cx="2811769" cy="2421467"/>
          </a:xfrm>
          <a:prstGeom prst="rect">
            <a:avLst/>
          </a:prstGeom>
        </p:spPr>
      </p:pic>
    </p:spTree>
    <p:extLst>
      <p:ext uri="{BB962C8B-B14F-4D97-AF65-F5344CB8AC3E}">
        <p14:creationId xmlns:p14="http://schemas.microsoft.com/office/powerpoint/2010/main" val="205255961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90"/>
                                          </p:val>
                                        </p:tav>
                                        <p:tav tm="100000">
                                          <p:val>
                                            <p:fltVal val="0"/>
                                          </p:val>
                                        </p:tav>
                                      </p:tavLst>
                                    </p:anim>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3250" fill="hold"/>
                                        <p:tgtEl>
                                          <p:spTgt spid="20"/>
                                        </p:tgtEl>
                                        <p:attrNameLst>
                                          <p:attrName>ppt_x</p:attrName>
                                        </p:attrNameLst>
                                      </p:cBhvr>
                                      <p:tavLst>
                                        <p:tav tm="0">
                                          <p:val>
                                            <p:strVal val="0-#ppt_w/2"/>
                                          </p:val>
                                        </p:tav>
                                        <p:tav tm="100000">
                                          <p:val>
                                            <p:strVal val="#ppt_x"/>
                                          </p:val>
                                        </p:tav>
                                      </p:tavLst>
                                    </p:anim>
                                    <p:anim calcmode="lin" valueType="num">
                                      <p:cBhvr additive="base">
                                        <p:cTn id="36" dur="3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c1e52ar">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c1e52ar">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1230</Words>
  <Application>Microsoft Office PowerPoint</Application>
  <PresentationFormat>全屏显示(16:9)</PresentationFormat>
  <Paragraphs>90</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17</vt:i4>
      </vt:variant>
    </vt:vector>
  </HeadingPairs>
  <TitlesOfParts>
    <vt:vector size="29" baseType="lpstr">
      <vt:lpstr>Meiryo</vt:lpstr>
      <vt:lpstr>方正启体简体</vt:lpstr>
      <vt:lpstr>宋体</vt:lpstr>
      <vt:lpstr>微软雅黑</vt:lpstr>
      <vt:lpstr>义启小魏楷</vt:lpstr>
      <vt:lpstr>Arial</vt:lpstr>
      <vt:lpstr>Calibri</vt:lpstr>
      <vt:lpstr>Calibri Light</vt:lpstr>
      <vt:lpstr>Lao UI</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cp:revision>
  <dcterms:created xsi:type="dcterms:W3CDTF">2015-09-13T13:12:00Z</dcterms:created>
  <dcterms:modified xsi:type="dcterms:W3CDTF">2023-04-25T01:16:06Z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