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 id="2147483673" r:id="rId3"/>
  </p:sldMasterIdLst>
  <p:notesMasterIdLst>
    <p:notesMasterId r:id="rId25"/>
  </p:notesMasterIdLst>
  <p:handoutMasterIdLst>
    <p:handoutMasterId r:id="rId26"/>
  </p:handoutMasterIdLst>
  <p:sldIdLst>
    <p:sldId id="1817239554" r:id="rId4"/>
    <p:sldId id="268" r:id="rId5"/>
    <p:sldId id="271" r:id="rId6"/>
    <p:sldId id="264" r:id="rId7"/>
    <p:sldId id="1817239521" r:id="rId8"/>
    <p:sldId id="275" r:id="rId9"/>
    <p:sldId id="1817239556" r:id="rId10"/>
    <p:sldId id="1817239501" r:id="rId11"/>
    <p:sldId id="273" r:id="rId12"/>
    <p:sldId id="261" r:id="rId13"/>
    <p:sldId id="1817239557" r:id="rId14"/>
    <p:sldId id="1817239504" r:id="rId15"/>
    <p:sldId id="300" r:id="rId16"/>
    <p:sldId id="266" r:id="rId17"/>
    <p:sldId id="276" r:id="rId18"/>
    <p:sldId id="1817239558" r:id="rId19"/>
    <p:sldId id="380" r:id="rId20"/>
    <p:sldId id="1817239502" r:id="rId21"/>
    <p:sldId id="287" r:id="rId22"/>
    <p:sldId id="1817239559" r:id="rId23"/>
    <p:sldId id="1817239560" r:id="rId24"/>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6D91"/>
    <a:srgbClr val="B6B6B6"/>
    <a:srgbClr val="F7F6F3"/>
    <a:srgbClr val="DFEEEB"/>
    <a:srgbClr val="249C95"/>
    <a:srgbClr val="BEDFD8"/>
    <a:srgbClr val="D7EA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80" autoAdjust="0"/>
  </p:normalViewPr>
  <p:slideViewPr>
    <p:cSldViewPr snapToGrid="0" showGuides="1">
      <p:cViewPr varScale="1">
        <p:scale>
          <a:sx n="106" d="100"/>
          <a:sy n="106" d="100"/>
        </p:scale>
        <p:origin x="792" y="108"/>
      </p:cViewPr>
      <p:guideLst>
        <p:guide orient="horz" pos="2228"/>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showGuides="1">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xmlns="" id="{3CF0BA2B-F21A-45FA-8F42-4625DC8CB7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xmlns="" id="{368DA2E3-1901-443E-BE9A-F39C447A2D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292996-2EEE-4B46-8797-B7D5B0324DA9}" type="datetimeFigureOut">
              <a:rPr lang="zh-CN" altLang="en-US" smtClean="0"/>
              <a:t>2023/4/22</a:t>
            </a:fld>
            <a:endParaRPr lang="zh-CN" altLang="en-US"/>
          </a:p>
        </p:txBody>
      </p:sp>
      <p:sp>
        <p:nvSpPr>
          <p:cNvPr id="4" name="页脚占位符 3">
            <a:extLst>
              <a:ext uri="{FF2B5EF4-FFF2-40B4-BE49-F238E27FC236}">
                <a16:creationId xmlns:a16="http://schemas.microsoft.com/office/drawing/2014/main" xmlns="" id="{217F6DBB-F087-42CC-92D4-B63023166F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xmlns="" id="{9BE12B41-12EA-42E6-BDC7-0A00DBB892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105EFA-4BEF-4F01-AD10-33D679D2D50C}" type="slidenum">
              <a:rPr lang="zh-CN" altLang="en-US" smtClean="0"/>
              <a:t>‹#›</a:t>
            </a:fld>
            <a:endParaRPr lang="zh-CN" altLang="en-US"/>
          </a:p>
        </p:txBody>
      </p:sp>
    </p:spTree>
    <p:extLst>
      <p:ext uri="{BB962C8B-B14F-4D97-AF65-F5344CB8AC3E}">
        <p14:creationId xmlns:p14="http://schemas.microsoft.com/office/powerpoint/2010/main" val="3806622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544F6-E61B-4875-9D38-2EAD54B6F4AD}" type="datetimeFigureOut">
              <a:rPr lang="zh-CN" altLang="en-US" smtClean="0"/>
              <a:t>2023/4/22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5F2DD-A4A6-4928-9916-E4A02BD0761E}" type="slidenum">
              <a:rPr lang="zh-CN" altLang="en-US" smtClean="0"/>
              <a:t>‹#›</a:t>
            </a:fld>
            <a:endParaRPr lang="zh-CN" altLang="en-US"/>
          </a:p>
        </p:txBody>
      </p:sp>
    </p:spTree>
    <p:extLst>
      <p:ext uri="{BB962C8B-B14F-4D97-AF65-F5344CB8AC3E}">
        <p14:creationId xmlns:p14="http://schemas.microsoft.com/office/powerpoint/2010/main" val="913682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785F2DD-A4A6-4928-9916-E4A02BD0761E}" type="slidenum">
              <a:rPr lang="zh-CN" altLang="en-US" smtClean="0"/>
              <a:t>1</a:t>
            </a:fld>
            <a:endParaRPr lang="zh-CN" altLang="en-US"/>
          </a:p>
        </p:txBody>
      </p:sp>
    </p:spTree>
    <p:extLst>
      <p:ext uri="{BB962C8B-B14F-4D97-AF65-F5344CB8AC3E}">
        <p14:creationId xmlns:p14="http://schemas.microsoft.com/office/powerpoint/2010/main" val="3159873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4D403085-13CC-4673-81CA-DFCC095EED64}" type="slidenum">
              <a:rPr lang="zh-CN" altLang="en-US" smtClean="0"/>
              <a:t>10</a:t>
            </a:fld>
            <a:endParaRPr lang="zh-CN" altLang="en-US"/>
          </a:p>
        </p:txBody>
      </p:sp>
    </p:spTree>
    <p:extLst>
      <p:ext uri="{BB962C8B-B14F-4D97-AF65-F5344CB8AC3E}">
        <p14:creationId xmlns:p14="http://schemas.microsoft.com/office/powerpoint/2010/main" val="3544605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7A3E50-903A-4EC2-AB7A-31E3A112E670}" type="slidenum">
              <a:rPr lang="zh-CN" altLang="en-US" smtClean="0"/>
              <a:t>11</a:t>
            </a:fld>
            <a:endParaRPr lang="zh-CN" altLang="en-US"/>
          </a:p>
        </p:txBody>
      </p:sp>
    </p:spTree>
    <p:extLst>
      <p:ext uri="{BB962C8B-B14F-4D97-AF65-F5344CB8AC3E}">
        <p14:creationId xmlns:p14="http://schemas.microsoft.com/office/powerpoint/2010/main" val="1164684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C260EAF-6CCC-4C93-BB41-120A4C890F9C}" type="slidenum">
              <a:rPr lang="zh-CN" altLang="en-US" smtClean="0"/>
              <a:t>12</a:t>
            </a:fld>
            <a:endParaRPr lang="zh-CN" altLang="en-US"/>
          </a:p>
        </p:txBody>
      </p:sp>
    </p:spTree>
    <p:extLst>
      <p:ext uri="{BB962C8B-B14F-4D97-AF65-F5344CB8AC3E}">
        <p14:creationId xmlns:p14="http://schemas.microsoft.com/office/powerpoint/2010/main" val="3046039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C872CF7-40B5-4786-A6AF-72D93A4E19DF}" type="slidenum">
              <a:rPr lang="zh-CN" altLang="en-US" smtClean="0"/>
              <a:t>13</a:t>
            </a:fld>
            <a:endParaRPr lang="zh-CN" altLang="en-US"/>
          </a:p>
        </p:txBody>
      </p:sp>
    </p:spTree>
    <p:extLst>
      <p:ext uri="{BB962C8B-B14F-4D97-AF65-F5344CB8AC3E}">
        <p14:creationId xmlns:p14="http://schemas.microsoft.com/office/powerpoint/2010/main" val="3831958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403085-13CC-4673-81CA-DFCC095EED64}" type="slidenum">
              <a:rPr lang="zh-CN" altLang="en-US" smtClean="0"/>
              <a:t>14</a:t>
            </a:fld>
            <a:endParaRPr lang="zh-CN" altLang="en-US"/>
          </a:p>
        </p:txBody>
      </p:sp>
    </p:spTree>
    <p:extLst>
      <p:ext uri="{BB962C8B-B14F-4D97-AF65-F5344CB8AC3E}">
        <p14:creationId xmlns:p14="http://schemas.microsoft.com/office/powerpoint/2010/main" val="4169120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403085-13CC-4673-81CA-DFCC095EED64}" type="slidenum">
              <a:rPr lang="zh-CN" altLang="en-US" smtClean="0"/>
              <a:t>15</a:t>
            </a:fld>
            <a:endParaRPr lang="zh-CN" altLang="en-US"/>
          </a:p>
        </p:txBody>
      </p:sp>
    </p:spTree>
    <p:extLst>
      <p:ext uri="{BB962C8B-B14F-4D97-AF65-F5344CB8AC3E}">
        <p14:creationId xmlns:p14="http://schemas.microsoft.com/office/powerpoint/2010/main" val="3253379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7A3E50-903A-4EC2-AB7A-31E3A112E670}" type="slidenum">
              <a:rPr lang="zh-CN" altLang="en-US" smtClean="0"/>
              <a:t>16</a:t>
            </a:fld>
            <a:endParaRPr lang="zh-CN" altLang="en-US"/>
          </a:p>
        </p:txBody>
      </p:sp>
    </p:spTree>
    <p:extLst>
      <p:ext uri="{BB962C8B-B14F-4D97-AF65-F5344CB8AC3E}">
        <p14:creationId xmlns:p14="http://schemas.microsoft.com/office/powerpoint/2010/main" val="548683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8565F7-26B6-4ECC-B690-EE67A5C8EE6D}" type="slidenum">
              <a:rPr lang="zh-CN" altLang="en-US" smtClean="0"/>
              <a:t>17</a:t>
            </a:fld>
            <a:endParaRPr lang="zh-CN" altLang="en-US"/>
          </a:p>
        </p:txBody>
      </p:sp>
    </p:spTree>
    <p:extLst>
      <p:ext uri="{BB962C8B-B14F-4D97-AF65-F5344CB8AC3E}">
        <p14:creationId xmlns:p14="http://schemas.microsoft.com/office/powerpoint/2010/main" val="218816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C260EAF-6CCC-4C93-BB41-120A4C890F9C}" type="slidenum">
              <a:rPr lang="zh-CN" altLang="en-US" smtClean="0"/>
              <a:t>18</a:t>
            </a:fld>
            <a:endParaRPr lang="zh-CN" altLang="en-US"/>
          </a:p>
        </p:txBody>
      </p:sp>
    </p:spTree>
    <p:extLst>
      <p:ext uri="{BB962C8B-B14F-4D97-AF65-F5344CB8AC3E}">
        <p14:creationId xmlns:p14="http://schemas.microsoft.com/office/powerpoint/2010/main" val="529420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9A083-1436-4388-B27F-1357D9630640}" type="slidenum">
              <a:rPr lang="zh-CN" altLang="en-US" smtClean="0"/>
              <a:t>19</a:t>
            </a:fld>
            <a:endParaRPr lang="zh-CN" altLang="en-US"/>
          </a:p>
        </p:txBody>
      </p:sp>
    </p:spTree>
    <p:extLst>
      <p:ext uri="{BB962C8B-B14F-4D97-AF65-F5344CB8AC3E}">
        <p14:creationId xmlns:p14="http://schemas.microsoft.com/office/powerpoint/2010/main" val="3606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7A3E50-903A-4EC2-AB7A-31E3A112E670}" type="slidenum">
              <a:rPr lang="zh-CN" altLang="en-US" smtClean="0"/>
              <a:t>2</a:t>
            </a:fld>
            <a:endParaRPr lang="zh-CN" altLang="en-US"/>
          </a:p>
        </p:txBody>
      </p:sp>
    </p:spTree>
    <p:extLst>
      <p:ext uri="{BB962C8B-B14F-4D97-AF65-F5344CB8AC3E}">
        <p14:creationId xmlns:p14="http://schemas.microsoft.com/office/powerpoint/2010/main" val="3531181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785F2DD-A4A6-4928-9916-E4A02BD0761E}" type="slidenum">
              <a:rPr lang="zh-CN" altLang="en-US" smtClean="0"/>
              <a:t>20</a:t>
            </a:fld>
            <a:endParaRPr lang="zh-CN" altLang="en-US"/>
          </a:p>
        </p:txBody>
      </p:sp>
    </p:spTree>
    <p:extLst>
      <p:ext uri="{BB962C8B-B14F-4D97-AF65-F5344CB8AC3E}">
        <p14:creationId xmlns:p14="http://schemas.microsoft.com/office/powerpoint/2010/main" val="1996401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473150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7A3E50-903A-4EC2-AB7A-31E3A112E670}" type="slidenum">
              <a:rPr lang="zh-CN" altLang="en-US" smtClean="0"/>
              <a:t>3</a:t>
            </a:fld>
            <a:endParaRPr lang="zh-CN" altLang="en-US"/>
          </a:p>
        </p:txBody>
      </p:sp>
    </p:spTree>
    <p:extLst>
      <p:ext uri="{BB962C8B-B14F-4D97-AF65-F5344CB8AC3E}">
        <p14:creationId xmlns:p14="http://schemas.microsoft.com/office/powerpoint/2010/main" val="2438543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74C37B-3624-4244-8EF7-9EDBB4E20527}" type="slidenum">
              <a:rPr lang="zh-CN" altLang="en-US" smtClean="0"/>
              <a:t>4</a:t>
            </a:fld>
            <a:endParaRPr lang="zh-CN" altLang="en-US"/>
          </a:p>
        </p:txBody>
      </p:sp>
    </p:spTree>
    <p:extLst>
      <p:ext uri="{BB962C8B-B14F-4D97-AF65-F5344CB8AC3E}">
        <p14:creationId xmlns:p14="http://schemas.microsoft.com/office/powerpoint/2010/main" val="3051062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C260EAF-6CCC-4C93-BB41-120A4C890F9C}" type="slidenum">
              <a:rPr lang="zh-CN" altLang="en-US" smtClean="0"/>
              <a:t>5</a:t>
            </a:fld>
            <a:endParaRPr lang="zh-CN" altLang="en-US"/>
          </a:p>
        </p:txBody>
      </p:sp>
    </p:spTree>
    <p:extLst>
      <p:ext uri="{BB962C8B-B14F-4D97-AF65-F5344CB8AC3E}">
        <p14:creationId xmlns:p14="http://schemas.microsoft.com/office/powerpoint/2010/main" val="2709841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6</a:t>
            </a:fld>
            <a:endParaRPr lang="zh-CN" altLang="en-US"/>
          </a:p>
        </p:txBody>
      </p:sp>
    </p:spTree>
    <p:extLst>
      <p:ext uri="{BB962C8B-B14F-4D97-AF65-F5344CB8AC3E}">
        <p14:creationId xmlns:p14="http://schemas.microsoft.com/office/powerpoint/2010/main" val="1377416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7A3E50-903A-4EC2-AB7A-31E3A112E670}" type="slidenum">
              <a:rPr lang="zh-CN" altLang="en-US" smtClean="0"/>
              <a:t>7</a:t>
            </a:fld>
            <a:endParaRPr lang="zh-CN" altLang="en-US"/>
          </a:p>
        </p:txBody>
      </p:sp>
    </p:spTree>
    <p:extLst>
      <p:ext uri="{BB962C8B-B14F-4D97-AF65-F5344CB8AC3E}">
        <p14:creationId xmlns:p14="http://schemas.microsoft.com/office/powerpoint/2010/main" val="3029546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C260EAF-6CCC-4C93-BB41-120A4C890F9C}" type="slidenum">
              <a:rPr lang="zh-CN" altLang="en-US" smtClean="0"/>
              <a:t>8</a:t>
            </a:fld>
            <a:endParaRPr lang="zh-CN" altLang="en-US"/>
          </a:p>
        </p:txBody>
      </p:sp>
    </p:spTree>
    <p:extLst>
      <p:ext uri="{BB962C8B-B14F-4D97-AF65-F5344CB8AC3E}">
        <p14:creationId xmlns:p14="http://schemas.microsoft.com/office/powerpoint/2010/main" val="4057485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9</a:t>
            </a:fld>
            <a:endParaRPr lang="zh-CN" altLang="en-US"/>
          </a:p>
        </p:txBody>
      </p:sp>
    </p:spTree>
    <p:extLst>
      <p:ext uri="{BB962C8B-B14F-4D97-AF65-F5344CB8AC3E}">
        <p14:creationId xmlns:p14="http://schemas.microsoft.com/office/powerpoint/2010/main" val="4290432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928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5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E356BDF-72E7-452A-B91A-6BDF1C2BFA4D}"/>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EA1B9BC8-78E6-4387-9BFC-04DC31C9C7A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7A49D9F5-C85A-418B-BF02-5D95D62E267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7F4B8D06-3B03-4475-8372-81DFA759E88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66A27EAC-25F4-4E47-87B0-F055CA1055C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423B274E-258F-4606-83FF-772034086EA7}"/>
              </a:ext>
            </a:extLst>
          </p:cNvPr>
          <p:cNvSpPr>
            <a:spLocks noGrp="1"/>
          </p:cNvSpPr>
          <p:nvPr>
            <p:ph type="dt" sz="half" idx="10"/>
          </p:nvPr>
        </p:nvSpPr>
        <p:spPr>
          <a:xfrm>
            <a:off x="838200" y="6356350"/>
            <a:ext cx="2743200" cy="365125"/>
          </a:xfrm>
          <a:prstGeom prst="rect">
            <a:avLst/>
          </a:prstGeom>
        </p:spPr>
        <p:txBody>
          <a:bodyPr/>
          <a:lstStyle/>
          <a:p>
            <a:fld id="{9C5FB62C-4A52-40AB-A5AA-20B17E20606A}" type="datetimeFigureOut">
              <a:rPr lang="zh-CN" altLang="en-US" smtClean="0"/>
              <a:t>2023/4/22</a:t>
            </a:fld>
            <a:endParaRPr lang="zh-CN" altLang="en-US"/>
          </a:p>
        </p:txBody>
      </p:sp>
      <p:sp>
        <p:nvSpPr>
          <p:cNvPr id="8" name="页脚占位符 7">
            <a:extLst>
              <a:ext uri="{FF2B5EF4-FFF2-40B4-BE49-F238E27FC236}">
                <a16:creationId xmlns:a16="http://schemas.microsoft.com/office/drawing/2014/main" xmlns="" id="{5EFD737C-256F-4334-BB79-26A6624B5CF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53787879-6B02-4656-A563-FD21E301A072}"/>
              </a:ext>
            </a:extLst>
          </p:cNvPr>
          <p:cNvSpPr>
            <a:spLocks noGrp="1"/>
          </p:cNvSpPr>
          <p:nvPr>
            <p:ph type="sldNum" sz="quarter" idx="12"/>
          </p:nvPr>
        </p:nvSpPr>
        <p:spPr>
          <a:xfrm>
            <a:off x="8610600" y="6356350"/>
            <a:ext cx="2743200" cy="365125"/>
          </a:xfrm>
          <a:prstGeom prst="rect">
            <a:avLst/>
          </a:prstGeom>
        </p:spPr>
        <p:txBody>
          <a:bodyPr/>
          <a:lstStyle/>
          <a:p>
            <a:fld id="{96CEFE0E-2D2D-49E7-8F4F-FD885C682EDD}" type="slidenum">
              <a:rPr lang="zh-CN" altLang="en-US" smtClean="0"/>
              <a:t>‹#›</a:t>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latin typeface="微软雅黑" panose="020B0503020204020204" pitchFamily="34" charset="-122"/>
                <a:ea typeface="微软雅黑" panose="020B0503020204020204" pitchFamily="34" charset="-122"/>
                <a:hlinkClick r:id="rId2"/>
              </a:rPr>
              <a:t>行业</a:t>
            </a: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模板</a:t>
            </a:r>
            <a:r>
              <a:rPr lang="en-US" altLang="zh-CN" sz="100" dirty="0">
                <a:latin typeface="微软雅黑" panose="020B0503020204020204" pitchFamily="34" charset="-122"/>
                <a:ea typeface="微软雅黑" panose="020B0503020204020204" pitchFamily="34" charset="-122"/>
              </a:rPr>
              <a:t>http://</a:t>
            </a:r>
            <a:r>
              <a:rPr lang="en-US" altLang="zh-CN" sz="100" dirty="0" smtClean="0">
                <a:latin typeface="微软雅黑" panose="020B0503020204020204" pitchFamily="34" charset="-122"/>
                <a:ea typeface="微软雅黑" panose="020B0503020204020204" pitchFamily="34" charset="-122"/>
              </a:rPr>
              <a:t>www.ypppt.com/hangye</a:t>
            </a:r>
            <a:r>
              <a:rPr lang="en-US" altLang="zh-CN" sz="100"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213310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99278E1-4DC9-4C60-9E41-DDA839A3604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D155FF7A-EEA5-4A98-905E-CAF0AB83FBB5}"/>
              </a:ext>
            </a:extLst>
          </p:cNvPr>
          <p:cNvSpPr>
            <a:spLocks noGrp="1"/>
          </p:cNvSpPr>
          <p:nvPr>
            <p:ph type="dt" sz="half" idx="10"/>
          </p:nvPr>
        </p:nvSpPr>
        <p:spPr>
          <a:xfrm>
            <a:off x="838200" y="6356350"/>
            <a:ext cx="2743200" cy="365125"/>
          </a:xfrm>
          <a:prstGeom prst="rect">
            <a:avLst/>
          </a:prstGeom>
        </p:spPr>
        <p:txBody>
          <a:bodyPr/>
          <a:lstStyle/>
          <a:p>
            <a:fld id="{9C5FB62C-4A52-40AB-A5AA-20B17E20606A}" type="datetimeFigureOut">
              <a:rPr lang="zh-CN" altLang="en-US" smtClean="0"/>
              <a:t>2023/4/22</a:t>
            </a:fld>
            <a:endParaRPr lang="zh-CN" altLang="en-US"/>
          </a:p>
        </p:txBody>
      </p:sp>
      <p:sp>
        <p:nvSpPr>
          <p:cNvPr id="4" name="页脚占位符 3">
            <a:extLst>
              <a:ext uri="{FF2B5EF4-FFF2-40B4-BE49-F238E27FC236}">
                <a16:creationId xmlns:a16="http://schemas.microsoft.com/office/drawing/2014/main" xmlns="" id="{C9404C8C-8438-48D7-96D7-246FCB14C96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2321F6B8-F646-4A77-B608-9B14EB7A8231}"/>
              </a:ext>
            </a:extLst>
          </p:cNvPr>
          <p:cNvSpPr>
            <a:spLocks noGrp="1"/>
          </p:cNvSpPr>
          <p:nvPr>
            <p:ph type="sldNum" sz="quarter" idx="12"/>
          </p:nvPr>
        </p:nvSpPr>
        <p:spPr>
          <a:xfrm>
            <a:off x="8610600" y="6356350"/>
            <a:ext cx="2743200" cy="365125"/>
          </a:xfrm>
          <a:prstGeom prst="rect">
            <a:avLst/>
          </a:prstGeom>
        </p:spPr>
        <p:txBody>
          <a:bodyPr/>
          <a:lstStyle/>
          <a:p>
            <a:fld id="{96CEFE0E-2D2D-49E7-8F4F-FD885C682EDD}" type="slidenum">
              <a:rPr lang="zh-CN" altLang="en-US" smtClean="0"/>
              <a:t>‹#›</a:t>
            </a:fld>
            <a:endParaRPr lang="zh-CN" altLang="en-US"/>
          </a:p>
        </p:txBody>
      </p:sp>
    </p:spTree>
    <p:extLst>
      <p:ext uri="{BB962C8B-B14F-4D97-AF65-F5344CB8AC3E}">
        <p14:creationId xmlns:p14="http://schemas.microsoft.com/office/powerpoint/2010/main" val="721216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89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68B9995-2E7B-43F0-B33B-C1428C9E4AB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9124DC00-C33F-474E-81A4-89571E049B6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ADB018BD-C149-4C29-8596-349CF1486A5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D333A188-D61C-4976-A432-8233D6936774}"/>
              </a:ext>
            </a:extLst>
          </p:cNvPr>
          <p:cNvSpPr>
            <a:spLocks noGrp="1"/>
          </p:cNvSpPr>
          <p:nvPr>
            <p:ph type="dt" sz="half" idx="10"/>
          </p:nvPr>
        </p:nvSpPr>
        <p:spPr>
          <a:xfrm>
            <a:off x="838200" y="6356350"/>
            <a:ext cx="2743200" cy="365125"/>
          </a:xfrm>
          <a:prstGeom prst="rect">
            <a:avLst/>
          </a:prstGeom>
        </p:spPr>
        <p:txBody>
          <a:bodyPr/>
          <a:lstStyle/>
          <a:p>
            <a:fld id="{9C5FB62C-4A52-40AB-A5AA-20B17E20606A}" type="datetimeFigureOut">
              <a:rPr lang="zh-CN" altLang="en-US" smtClean="0"/>
              <a:t>2023/4/22</a:t>
            </a:fld>
            <a:endParaRPr lang="zh-CN" altLang="en-US"/>
          </a:p>
        </p:txBody>
      </p:sp>
      <p:sp>
        <p:nvSpPr>
          <p:cNvPr id="6" name="页脚占位符 5">
            <a:extLst>
              <a:ext uri="{FF2B5EF4-FFF2-40B4-BE49-F238E27FC236}">
                <a16:creationId xmlns:a16="http://schemas.microsoft.com/office/drawing/2014/main" xmlns="" id="{990F223F-19D6-4D41-AE04-98687819FCB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44A66F40-06C9-400C-9E19-5BD88EC65489}"/>
              </a:ext>
            </a:extLst>
          </p:cNvPr>
          <p:cNvSpPr>
            <a:spLocks noGrp="1"/>
          </p:cNvSpPr>
          <p:nvPr>
            <p:ph type="sldNum" sz="quarter" idx="12"/>
          </p:nvPr>
        </p:nvSpPr>
        <p:spPr>
          <a:xfrm>
            <a:off x="8610600" y="6356350"/>
            <a:ext cx="2743200" cy="365125"/>
          </a:xfrm>
          <a:prstGeom prst="rect">
            <a:avLst/>
          </a:prstGeom>
        </p:spPr>
        <p:txBody>
          <a:bodyPr/>
          <a:lstStyle/>
          <a:p>
            <a:fld id="{96CEFE0E-2D2D-49E7-8F4F-FD885C682EDD}" type="slidenum">
              <a:rPr lang="zh-CN" altLang="en-US" smtClean="0"/>
              <a:t>‹#›</a:t>
            </a:fld>
            <a:endParaRPr lang="zh-CN" altLang="en-US"/>
          </a:p>
        </p:txBody>
      </p:sp>
    </p:spTree>
    <p:extLst>
      <p:ext uri="{BB962C8B-B14F-4D97-AF65-F5344CB8AC3E}">
        <p14:creationId xmlns:p14="http://schemas.microsoft.com/office/powerpoint/2010/main" val="4108356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58EDD98-3E32-4AC1-9876-60CA779A3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4B283B58-C55C-4999-A4C0-D6EE041BC99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D79072BF-1D1D-4224-816B-C357F964B16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2756D05A-3D20-4C81-9F00-29813D775A96}"/>
              </a:ext>
            </a:extLst>
          </p:cNvPr>
          <p:cNvSpPr>
            <a:spLocks noGrp="1"/>
          </p:cNvSpPr>
          <p:nvPr>
            <p:ph type="dt" sz="half" idx="10"/>
          </p:nvPr>
        </p:nvSpPr>
        <p:spPr>
          <a:xfrm>
            <a:off x="838200" y="6356350"/>
            <a:ext cx="2743200" cy="365125"/>
          </a:xfrm>
          <a:prstGeom prst="rect">
            <a:avLst/>
          </a:prstGeom>
        </p:spPr>
        <p:txBody>
          <a:bodyPr/>
          <a:lstStyle/>
          <a:p>
            <a:fld id="{9C5FB62C-4A52-40AB-A5AA-20B17E20606A}" type="datetimeFigureOut">
              <a:rPr lang="zh-CN" altLang="en-US" smtClean="0"/>
              <a:t>2023/4/22</a:t>
            </a:fld>
            <a:endParaRPr lang="zh-CN" altLang="en-US"/>
          </a:p>
        </p:txBody>
      </p:sp>
      <p:sp>
        <p:nvSpPr>
          <p:cNvPr id="6" name="页脚占位符 5">
            <a:extLst>
              <a:ext uri="{FF2B5EF4-FFF2-40B4-BE49-F238E27FC236}">
                <a16:creationId xmlns:a16="http://schemas.microsoft.com/office/drawing/2014/main" xmlns="" id="{783D5250-46E4-4712-9EAF-FF1C473FA02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0D9351DB-E699-4B8E-A844-2AA931518E8A}"/>
              </a:ext>
            </a:extLst>
          </p:cNvPr>
          <p:cNvSpPr>
            <a:spLocks noGrp="1"/>
          </p:cNvSpPr>
          <p:nvPr>
            <p:ph type="sldNum" sz="quarter" idx="12"/>
          </p:nvPr>
        </p:nvSpPr>
        <p:spPr>
          <a:xfrm>
            <a:off x="8610600" y="6356350"/>
            <a:ext cx="2743200" cy="365125"/>
          </a:xfrm>
          <a:prstGeom prst="rect">
            <a:avLst/>
          </a:prstGeom>
        </p:spPr>
        <p:txBody>
          <a:bodyPr/>
          <a:lstStyle/>
          <a:p>
            <a:fld id="{96CEFE0E-2D2D-49E7-8F4F-FD885C682EDD}" type="slidenum">
              <a:rPr lang="zh-CN" altLang="en-US" smtClean="0"/>
              <a:t>‹#›</a:t>
            </a:fld>
            <a:endParaRPr lang="zh-CN" altLang="en-US"/>
          </a:p>
        </p:txBody>
      </p:sp>
    </p:spTree>
    <p:extLst>
      <p:ext uri="{BB962C8B-B14F-4D97-AF65-F5344CB8AC3E}">
        <p14:creationId xmlns:p14="http://schemas.microsoft.com/office/powerpoint/2010/main" val="2984152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D02F44F-C677-4E7B-A452-6F073A85CA2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92C1C27-51A3-40F3-BF7E-56A932FF494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51DACA16-BD8B-4A86-B516-565D0C07A4C3}"/>
              </a:ext>
            </a:extLst>
          </p:cNvPr>
          <p:cNvSpPr>
            <a:spLocks noGrp="1"/>
          </p:cNvSpPr>
          <p:nvPr>
            <p:ph type="dt" sz="half" idx="10"/>
          </p:nvPr>
        </p:nvSpPr>
        <p:spPr>
          <a:xfrm>
            <a:off x="838200" y="6356350"/>
            <a:ext cx="2743200" cy="365125"/>
          </a:xfrm>
          <a:prstGeom prst="rect">
            <a:avLst/>
          </a:prstGeom>
        </p:spPr>
        <p:txBody>
          <a:bodyPr/>
          <a:lstStyle/>
          <a:p>
            <a:fld id="{9C5FB62C-4A52-40AB-A5AA-20B17E20606A}" type="datetimeFigureOut">
              <a:rPr lang="zh-CN" altLang="en-US" smtClean="0"/>
              <a:t>2023/4/22</a:t>
            </a:fld>
            <a:endParaRPr lang="zh-CN" altLang="en-US"/>
          </a:p>
        </p:txBody>
      </p:sp>
      <p:sp>
        <p:nvSpPr>
          <p:cNvPr id="5" name="页脚占位符 4">
            <a:extLst>
              <a:ext uri="{FF2B5EF4-FFF2-40B4-BE49-F238E27FC236}">
                <a16:creationId xmlns:a16="http://schemas.microsoft.com/office/drawing/2014/main" xmlns="" id="{4A13D237-042E-4092-8C27-DD0BDA944B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B985EF19-5C6B-4449-B94F-BDA901592A45}"/>
              </a:ext>
            </a:extLst>
          </p:cNvPr>
          <p:cNvSpPr>
            <a:spLocks noGrp="1"/>
          </p:cNvSpPr>
          <p:nvPr>
            <p:ph type="sldNum" sz="quarter" idx="12"/>
          </p:nvPr>
        </p:nvSpPr>
        <p:spPr>
          <a:xfrm>
            <a:off x="8610600" y="6356350"/>
            <a:ext cx="2743200" cy="365125"/>
          </a:xfrm>
          <a:prstGeom prst="rect">
            <a:avLst/>
          </a:prstGeom>
        </p:spPr>
        <p:txBody>
          <a:bodyPr/>
          <a:lstStyle/>
          <a:p>
            <a:fld id="{96CEFE0E-2D2D-49E7-8F4F-FD885C682EDD}" type="slidenum">
              <a:rPr lang="zh-CN" altLang="en-US" smtClean="0"/>
              <a:t>‹#›</a:t>
            </a:fld>
            <a:endParaRPr lang="zh-CN" altLang="en-US"/>
          </a:p>
        </p:txBody>
      </p:sp>
    </p:spTree>
    <p:extLst>
      <p:ext uri="{BB962C8B-B14F-4D97-AF65-F5344CB8AC3E}">
        <p14:creationId xmlns:p14="http://schemas.microsoft.com/office/powerpoint/2010/main" val="2641487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5DE42FFE-54AE-4526-A4AA-BCEAA707E49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471E666B-7727-47B6-B2AD-873A1EA3E3B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B0043F4-DCD1-454C-A4D1-4885E6008A59}"/>
              </a:ext>
            </a:extLst>
          </p:cNvPr>
          <p:cNvSpPr>
            <a:spLocks noGrp="1"/>
          </p:cNvSpPr>
          <p:nvPr>
            <p:ph type="dt" sz="half" idx="10"/>
          </p:nvPr>
        </p:nvSpPr>
        <p:spPr>
          <a:xfrm>
            <a:off x="838200" y="6356350"/>
            <a:ext cx="2743200" cy="365125"/>
          </a:xfrm>
          <a:prstGeom prst="rect">
            <a:avLst/>
          </a:prstGeom>
        </p:spPr>
        <p:txBody>
          <a:bodyPr/>
          <a:lstStyle/>
          <a:p>
            <a:fld id="{9C5FB62C-4A52-40AB-A5AA-20B17E20606A}" type="datetimeFigureOut">
              <a:rPr lang="zh-CN" altLang="en-US" smtClean="0"/>
              <a:t>2023/4/22</a:t>
            </a:fld>
            <a:endParaRPr lang="zh-CN" altLang="en-US"/>
          </a:p>
        </p:txBody>
      </p:sp>
      <p:sp>
        <p:nvSpPr>
          <p:cNvPr id="5" name="页脚占位符 4">
            <a:extLst>
              <a:ext uri="{FF2B5EF4-FFF2-40B4-BE49-F238E27FC236}">
                <a16:creationId xmlns:a16="http://schemas.microsoft.com/office/drawing/2014/main" xmlns="" id="{6FD03702-4774-40AF-8FD7-DB2D04C9855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18351D82-8563-419F-9D9F-F2E412022DDF}"/>
              </a:ext>
            </a:extLst>
          </p:cNvPr>
          <p:cNvSpPr>
            <a:spLocks noGrp="1"/>
          </p:cNvSpPr>
          <p:nvPr>
            <p:ph type="sldNum" sz="quarter" idx="12"/>
          </p:nvPr>
        </p:nvSpPr>
        <p:spPr>
          <a:xfrm>
            <a:off x="8610600" y="6356350"/>
            <a:ext cx="2743200" cy="365125"/>
          </a:xfrm>
          <a:prstGeom prst="rect">
            <a:avLst/>
          </a:prstGeom>
        </p:spPr>
        <p:txBody>
          <a:bodyPr/>
          <a:lstStyle/>
          <a:p>
            <a:fld id="{96CEFE0E-2D2D-49E7-8F4F-FD885C682EDD}" type="slidenum">
              <a:rPr lang="zh-CN" altLang="en-US" smtClean="0"/>
              <a:t>‹#›</a:t>
            </a:fld>
            <a:endParaRPr lang="zh-CN" altLang="en-US"/>
          </a:p>
        </p:txBody>
      </p:sp>
    </p:spTree>
    <p:extLst>
      <p:ext uri="{BB962C8B-B14F-4D97-AF65-F5344CB8AC3E}">
        <p14:creationId xmlns:p14="http://schemas.microsoft.com/office/powerpoint/2010/main" val="1060713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64724062"/>
      </p:ext>
    </p:extLst>
  </p:cSld>
  <p:clrMapOvr>
    <a:masterClrMapping/>
  </p:clrMapOvr>
  <p:transition spd="slow" advClick="0" advTm="3000">
    <p:check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xmlns="" id="{1E199313-6EC4-479F-953B-1D42A9F3A2D0}"/>
              </a:ext>
            </a:extLst>
          </p:cNvPr>
          <p:cNvSpPr>
            <a:spLocks noGrp="1"/>
          </p:cNvSpPr>
          <p:nvPr>
            <p:ph type="dt" sz="half" idx="10"/>
          </p:nvPr>
        </p:nvSpPr>
        <p:spPr>
          <a:xfrm>
            <a:off x="838200" y="6356350"/>
            <a:ext cx="2743200" cy="365125"/>
          </a:xfrm>
          <a:prstGeom prst="rect">
            <a:avLst/>
          </a:prstGeom>
        </p:spPr>
        <p:txBody>
          <a:bodyPr/>
          <a:lstStyle/>
          <a:p>
            <a:fld id="{65B3B18B-F101-4444-8B41-D668577F218C}" type="datetimeFigureOut">
              <a:rPr lang="zh-CN" altLang="en-US" smtClean="0"/>
              <a:t>2023/4/22</a:t>
            </a:fld>
            <a:endParaRPr lang="zh-CN" altLang="en-US"/>
          </a:p>
        </p:txBody>
      </p:sp>
      <p:sp>
        <p:nvSpPr>
          <p:cNvPr id="4" name="页脚占位符 3">
            <a:extLst>
              <a:ext uri="{FF2B5EF4-FFF2-40B4-BE49-F238E27FC236}">
                <a16:creationId xmlns:a16="http://schemas.microsoft.com/office/drawing/2014/main" xmlns="" id="{F4F04492-1289-4BD1-8CDA-C01110E6D3A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FE440A86-C54E-4A72-B06F-DFDE38BEE778}"/>
              </a:ext>
            </a:extLst>
          </p:cNvPr>
          <p:cNvSpPr>
            <a:spLocks noGrp="1"/>
          </p:cNvSpPr>
          <p:nvPr>
            <p:ph type="sldNum" sz="quarter" idx="12"/>
          </p:nvPr>
        </p:nvSpPr>
        <p:spPr>
          <a:xfrm>
            <a:off x="8610600" y="6356350"/>
            <a:ext cx="2743200" cy="365125"/>
          </a:xfrm>
          <a:prstGeom prst="rect">
            <a:avLst/>
          </a:prstGeom>
        </p:spPr>
        <p:txBody>
          <a:bodyPr/>
          <a:lstStyle/>
          <a:p>
            <a:fld id="{A0026628-A573-4D74-8670-3D2CE412BC51}" type="slidenum">
              <a:rPr lang="zh-CN" altLang="en-US" smtClean="0"/>
              <a:t>‹#›</a:t>
            </a:fld>
            <a:endParaRPr lang="zh-CN" altLang="en-US"/>
          </a:p>
        </p:txBody>
      </p:sp>
      <p:sp>
        <p:nvSpPr>
          <p:cNvPr id="8" name="图片占位符 7">
            <a:extLst>
              <a:ext uri="{FF2B5EF4-FFF2-40B4-BE49-F238E27FC236}">
                <a16:creationId xmlns:a16="http://schemas.microsoft.com/office/drawing/2014/main" xmlns="" id="{C2C107B6-39C6-455D-9681-800F3A186239}"/>
              </a:ext>
            </a:extLst>
          </p:cNvPr>
          <p:cNvSpPr>
            <a:spLocks noGrp="1"/>
          </p:cNvSpPr>
          <p:nvPr>
            <p:ph type="pic" sz="quarter" idx="13"/>
          </p:nvPr>
        </p:nvSpPr>
        <p:spPr>
          <a:xfrm>
            <a:off x="4295120" y="1362268"/>
            <a:ext cx="4315479" cy="4113569"/>
          </a:xfrm>
          <a:prstGeom prst="ellipse">
            <a:avLst/>
          </a:prstGeom>
        </p:spPr>
        <p:txBody>
          <a:bodyPr/>
          <a:lstStyle/>
          <a:p>
            <a:endParaRPr lang="zh-CN" altLang="en-US"/>
          </a:p>
        </p:txBody>
      </p:sp>
    </p:spTree>
    <p:extLst>
      <p:ext uri="{BB962C8B-B14F-4D97-AF65-F5344CB8AC3E}">
        <p14:creationId xmlns:p14="http://schemas.microsoft.com/office/powerpoint/2010/main" val="751365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17" name="图片占位符 16"/>
          <p:cNvSpPr>
            <a:spLocks noGrp="1"/>
          </p:cNvSpPr>
          <p:nvPr>
            <p:ph type="pic" sz="quarter" idx="10"/>
          </p:nvPr>
        </p:nvSpPr>
        <p:spPr>
          <a:xfrm>
            <a:off x="7208564" y="1671351"/>
            <a:ext cx="4145237" cy="1939924"/>
          </a:xfrm>
          <a:custGeom>
            <a:avLst/>
            <a:gdLst>
              <a:gd name="connsiteX0" fmla="*/ 0 w 4145237"/>
              <a:gd name="connsiteY0" fmla="*/ 0 h 1939924"/>
              <a:gd name="connsiteX1" fmla="*/ 4145237 w 4145237"/>
              <a:gd name="connsiteY1" fmla="*/ 0 h 1939924"/>
              <a:gd name="connsiteX2" fmla="*/ 4145237 w 4145237"/>
              <a:gd name="connsiteY2" fmla="*/ 1939924 h 1939924"/>
              <a:gd name="connsiteX3" fmla="*/ 0 w 4145237"/>
              <a:gd name="connsiteY3" fmla="*/ 1939924 h 1939924"/>
            </a:gdLst>
            <a:ahLst/>
            <a:cxnLst>
              <a:cxn ang="0">
                <a:pos x="connsiteX0" y="connsiteY0"/>
              </a:cxn>
              <a:cxn ang="0">
                <a:pos x="connsiteX1" y="connsiteY1"/>
              </a:cxn>
              <a:cxn ang="0">
                <a:pos x="connsiteX2" y="connsiteY2"/>
              </a:cxn>
              <a:cxn ang="0">
                <a:pos x="connsiteX3" y="connsiteY3"/>
              </a:cxn>
            </a:cxnLst>
            <a:rect l="l" t="t" r="r" b="b"/>
            <a:pathLst>
              <a:path w="4145237" h="1939924">
                <a:moveTo>
                  <a:pt x="0" y="0"/>
                </a:moveTo>
                <a:lnTo>
                  <a:pt x="4145237" y="0"/>
                </a:lnTo>
                <a:lnTo>
                  <a:pt x="4145237" y="1939924"/>
                </a:lnTo>
                <a:lnTo>
                  <a:pt x="0" y="1939924"/>
                </a:lnTo>
                <a:close/>
              </a:path>
            </a:pathLst>
          </a:custGeom>
        </p:spPr>
        <p:txBody>
          <a:bodyPr wrap="square">
            <a:noAutofit/>
          </a:bodyPr>
          <a:lstStyle/>
          <a:p>
            <a:endParaRPr lang="zh-CN" altLang="en-US"/>
          </a:p>
        </p:txBody>
      </p:sp>
      <p:sp>
        <p:nvSpPr>
          <p:cNvPr id="18" name="图片占位符 17"/>
          <p:cNvSpPr>
            <a:spLocks noGrp="1"/>
          </p:cNvSpPr>
          <p:nvPr>
            <p:ph type="pic" sz="quarter" idx="11"/>
          </p:nvPr>
        </p:nvSpPr>
        <p:spPr>
          <a:xfrm>
            <a:off x="7208564" y="3830351"/>
            <a:ext cx="4145237" cy="1939924"/>
          </a:xfrm>
          <a:custGeom>
            <a:avLst/>
            <a:gdLst>
              <a:gd name="connsiteX0" fmla="*/ 0 w 4145237"/>
              <a:gd name="connsiteY0" fmla="*/ 0 h 1939924"/>
              <a:gd name="connsiteX1" fmla="*/ 4145237 w 4145237"/>
              <a:gd name="connsiteY1" fmla="*/ 0 h 1939924"/>
              <a:gd name="connsiteX2" fmla="*/ 4145237 w 4145237"/>
              <a:gd name="connsiteY2" fmla="*/ 1939924 h 1939924"/>
              <a:gd name="connsiteX3" fmla="*/ 0 w 4145237"/>
              <a:gd name="connsiteY3" fmla="*/ 1939924 h 1939924"/>
            </a:gdLst>
            <a:ahLst/>
            <a:cxnLst>
              <a:cxn ang="0">
                <a:pos x="connsiteX0" y="connsiteY0"/>
              </a:cxn>
              <a:cxn ang="0">
                <a:pos x="connsiteX1" y="connsiteY1"/>
              </a:cxn>
              <a:cxn ang="0">
                <a:pos x="connsiteX2" y="connsiteY2"/>
              </a:cxn>
              <a:cxn ang="0">
                <a:pos x="connsiteX3" y="connsiteY3"/>
              </a:cxn>
            </a:cxnLst>
            <a:rect l="l" t="t" r="r" b="b"/>
            <a:pathLst>
              <a:path w="4145237" h="1939924">
                <a:moveTo>
                  <a:pt x="0" y="0"/>
                </a:moveTo>
                <a:lnTo>
                  <a:pt x="4145237" y="0"/>
                </a:lnTo>
                <a:lnTo>
                  <a:pt x="4145237" y="1939924"/>
                </a:lnTo>
                <a:lnTo>
                  <a:pt x="0" y="193992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7609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BF5CD98C-30B3-482B-91A5-F09748F58E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65178" cy="6890673"/>
          </a:xfrm>
          <a:prstGeom prst="rect">
            <a:avLst/>
          </a:prstGeom>
        </p:spPr>
      </p:pic>
    </p:spTree>
    <p:extLst>
      <p:ext uri="{BB962C8B-B14F-4D97-AF65-F5344CB8AC3E}">
        <p14:creationId xmlns:p14="http://schemas.microsoft.com/office/powerpoint/2010/main" val="1707829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2206626" y="1152724"/>
            <a:ext cx="3775075" cy="4552553"/>
          </a:xfrm>
          <a:custGeom>
            <a:avLst/>
            <a:gdLst>
              <a:gd name="connsiteX0" fmla="*/ 0 w 3775075"/>
              <a:gd name="connsiteY0" fmla="*/ 0 h 4552553"/>
              <a:gd name="connsiteX1" fmla="*/ 3775075 w 3775075"/>
              <a:gd name="connsiteY1" fmla="*/ 0 h 4552553"/>
              <a:gd name="connsiteX2" fmla="*/ 3775075 w 3775075"/>
              <a:gd name="connsiteY2" fmla="*/ 4552553 h 4552553"/>
              <a:gd name="connsiteX3" fmla="*/ 0 w 3775075"/>
              <a:gd name="connsiteY3" fmla="*/ 4552553 h 4552553"/>
            </a:gdLst>
            <a:ahLst/>
            <a:cxnLst>
              <a:cxn ang="0">
                <a:pos x="connsiteX0" y="connsiteY0"/>
              </a:cxn>
              <a:cxn ang="0">
                <a:pos x="connsiteX1" y="connsiteY1"/>
              </a:cxn>
              <a:cxn ang="0">
                <a:pos x="connsiteX2" y="connsiteY2"/>
              </a:cxn>
              <a:cxn ang="0">
                <a:pos x="connsiteX3" y="connsiteY3"/>
              </a:cxn>
            </a:cxnLst>
            <a:rect l="l" t="t" r="r" b="b"/>
            <a:pathLst>
              <a:path w="3775075" h="4552553">
                <a:moveTo>
                  <a:pt x="0" y="0"/>
                </a:moveTo>
                <a:lnTo>
                  <a:pt x="3775075" y="0"/>
                </a:lnTo>
                <a:lnTo>
                  <a:pt x="3775075" y="4552553"/>
                </a:lnTo>
                <a:lnTo>
                  <a:pt x="0" y="4552553"/>
                </a:lnTo>
                <a:close/>
              </a:path>
            </a:pathLst>
          </a:custGeom>
        </p:spPr>
        <p:txBody>
          <a:bodyPr wrap="square">
            <a:noAutofit/>
          </a:bodyPr>
          <a:lstStyle/>
          <a:p>
            <a:endParaRPr lang="zh-CN" altLang="en-US"/>
          </a:p>
        </p:txBody>
      </p:sp>
      <p:sp>
        <p:nvSpPr>
          <p:cNvPr id="7" name="图片占位符 6"/>
          <p:cNvSpPr>
            <a:spLocks noGrp="1"/>
          </p:cNvSpPr>
          <p:nvPr>
            <p:ph type="pic" sz="quarter" idx="11"/>
          </p:nvPr>
        </p:nvSpPr>
        <p:spPr>
          <a:xfrm>
            <a:off x="6170614" y="1152724"/>
            <a:ext cx="5030787" cy="2076053"/>
          </a:xfrm>
          <a:custGeom>
            <a:avLst/>
            <a:gdLst>
              <a:gd name="connsiteX0" fmla="*/ 0 w 5030787"/>
              <a:gd name="connsiteY0" fmla="*/ 0 h 2076053"/>
              <a:gd name="connsiteX1" fmla="*/ 5030787 w 5030787"/>
              <a:gd name="connsiteY1" fmla="*/ 0 h 2076053"/>
              <a:gd name="connsiteX2" fmla="*/ 5030787 w 5030787"/>
              <a:gd name="connsiteY2" fmla="*/ 2076053 h 2076053"/>
              <a:gd name="connsiteX3" fmla="*/ 0 w 5030787"/>
              <a:gd name="connsiteY3" fmla="*/ 2076053 h 2076053"/>
            </a:gdLst>
            <a:ahLst/>
            <a:cxnLst>
              <a:cxn ang="0">
                <a:pos x="connsiteX0" y="connsiteY0"/>
              </a:cxn>
              <a:cxn ang="0">
                <a:pos x="connsiteX1" y="connsiteY1"/>
              </a:cxn>
              <a:cxn ang="0">
                <a:pos x="connsiteX2" y="connsiteY2"/>
              </a:cxn>
              <a:cxn ang="0">
                <a:pos x="connsiteX3" y="connsiteY3"/>
              </a:cxn>
            </a:cxnLst>
            <a:rect l="l" t="t" r="r" b="b"/>
            <a:pathLst>
              <a:path w="5030787" h="2076053">
                <a:moveTo>
                  <a:pt x="0" y="0"/>
                </a:moveTo>
                <a:lnTo>
                  <a:pt x="5030787" y="0"/>
                </a:lnTo>
                <a:lnTo>
                  <a:pt x="5030787" y="2076053"/>
                </a:lnTo>
                <a:lnTo>
                  <a:pt x="0" y="207605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681603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2023/4/22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045091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2023/4/22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252888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709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65858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44206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3833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31216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0249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50627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38241605-7F92-4790-BAC0-D4879A8DD09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6822" y="-1"/>
            <a:ext cx="12165178" cy="6890673"/>
          </a:xfrm>
          <a:prstGeom prst="rect">
            <a:avLst/>
          </a:prstGeom>
        </p:spPr>
      </p:pic>
      <p:sp>
        <p:nvSpPr>
          <p:cNvPr id="5" name="矩形 4">
            <a:extLst>
              <a:ext uri="{FF2B5EF4-FFF2-40B4-BE49-F238E27FC236}">
                <a16:creationId xmlns:a16="http://schemas.microsoft.com/office/drawing/2014/main" xmlns="" id="{C95D9B41-3DA7-4613-B494-629CA3549BBC}"/>
              </a:ext>
            </a:extLst>
          </p:cNvPr>
          <p:cNvSpPr/>
          <p:nvPr userDrawn="1"/>
        </p:nvSpPr>
        <p:spPr>
          <a:xfrm>
            <a:off x="3722675" y="0"/>
            <a:ext cx="45940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pic>
        <p:nvPicPr>
          <p:cNvPr id="6" name="图片 5">
            <a:extLst>
              <a:ext uri="{FF2B5EF4-FFF2-40B4-BE49-F238E27FC236}">
                <a16:creationId xmlns:a16="http://schemas.microsoft.com/office/drawing/2014/main" xmlns="" id="{D1FF7EB0-D4D9-4B33-AD55-70CACD919D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09082" y="1124683"/>
            <a:ext cx="4842276" cy="2862263"/>
          </a:xfrm>
          <a:prstGeom prst="rect">
            <a:avLst/>
          </a:prstGeom>
        </p:spPr>
      </p:pic>
    </p:spTree>
    <p:extLst>
      <p:ext uri="{BB962C8B-B14F-4D97-AF65-F5344CB8AC3E}">
        <p14:creationId xmlns:p14="http://schemas.microsoft.com/office/powerpoint/2010/main" val="8824979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266457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07132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2913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18196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611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6E6A37C-C29D-4FFA-8C35-C03D4681C54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E9B9149C-AD95-48F2-8BD2-91D7AFE6612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025C144F-C61A-48D9-8902-8AB2313CD5F7}"/>
              </a:ext>
            </a:extLst>
          </p:cNvPr>
          <p:cNvSpPr>
            <a:spLocks noGrp="1"/>
          </p:cNvSpPr>
          <p:nvPr>
            <p:ph sz="half" idx="2"/>
          </p:nvPr>
        </p:nvSpPr>
        <p:spPr>
          <a:xfrm>
            <a:off x="5788742" y="1690688"/>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D4075ADF-55A9-49EF-90CE-0394D9081179}"/>
              </a:ext>
            </a:extLst>
          </p:cNvPr>
          <p:cNvSpPr>
            <a:spLocks noGrp="1"/>
          </p:cNvSpPr>
          <p:nvPr>
            <p:ph type="dt" sz="half" idx="10"/>
          </p:nvPr>
        </p:nvSpPr>
        <p:spPr>
          <a:xfrm>
            <a:off x="4648200" y="6900862"/>
            <a:ext cx="2743200" cy="365125"/>
          </a:xfrm>
          <a:prstGeom prst="rect">
            <a:avLst/>
          </a:prstGeom>
        </p:spPr>
        <p:txBody>
          <a:bodyPr/>
          <a:lstStyle/>
          <a:p>
            <a:fld id="{9C5FB62C-4A52-40AB-A5AA-20B17E20606A}" type="datetimeFigureOut">
              <a:rPr lang="zh-CN" altLang="en-US" smtClean="0"/>
              <a:t>2023/4/22</a:t>
            </a:fld>
            <a:endParaRPr lang="zh-CN" altLang="en-US"/>
          </a:p>
        </p:txBody>
      </p:sp>
      <p:sp>
        <p:nvSpPr>
          <p:cNvPr id="6" name="页脚占位符 5">
            <a:extLst>
              <a:ext uri="{FF2B5EF4-FFF2-40B4-BE49-F238E27FC236}">
                <a16:creationId xmlns:a16="http://schemas.microsoft.com/office/drawing/2014/main" xmlns="" id="{DC9DE40C-6864-4B19-8B0C-C5258D361AA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BF48858D-845E-4AE7-9122-42BE71AC0477}"/>
              </a:ext>
            </a:extLst>
          </p:cNvPr>
          <p:cNvSpPr>
            <a:spLocks noGrp="1"/>
          </p:cNvSpPr>
          <p:nvPr>
            <p:ph type="sldNum" sz="quarter" idx="12"/>
          </p:nvPr>
        </p:nvSpPr>
        <p:spPr>
          <a:xfrm>
            <a:off x="8610600" y="6356350"/>
            <a:ext cx="2743200" cy="365125"/>
          </a:xfrm>
          <a:prstGeom prst="rect">
            <a:avLst/>
          </a:prstGeom>
        </p:spPr>
        <p:txBody>
          <a:bodyPr/>
          <a:lstStyle/>
          <a:p>
            <a:fld id="{96CEFE0E-2D2D-49E7-8F4F-FD885C682EDD}" type="slidenum">
              <a:rPr lang="zh-CN" altLang="en-US" smtClean="0"/>
              <a:t>‹#›</a:t>
            </a:fld>
            <a:endParaRPr lang="zh-CN" altLang="en-US"/>
          </a:p>
        </p:txBody>
      </p:sp>
    </p:spTree>
    <p:extLst>
      <p:ext uri="{BB962C8B-B14F-4D97-AF65-F5344CB8AC3E}">
        <p14:creationId xmlns:p14="http://schemas.microsoft.com/office/powerpoint/2010/main" val="353686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E356BDF-72E7-452A-B91A-6BDF1C2BFA4D}"/>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EA1B9BC8-78E6-4387-9BFC-04DC31C9C7A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7A49D9F5-C85A-418B-BF02-5D95D62E267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7F4B8D06-3B03-4475-8372-81DFA759E88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66A27EAC-25F4-4E47-87B0-F055CA1055C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423B274E-258F-4606-83FF-772034086EA7}"/>
              </a:ext>
            </a:extLst>
          </p:cNvPr>
          <p:cNvSpPr>
            <a:spLocks noGrp="1"/>
          </p:cNvSpPr>
          <p:nvPr>
            <p:ph type="dt" sz="half" idx="10"/>
          </p:nvPr>
        </p:nvSpPr>
        <p:spPr>
          <a:xfrm>
            <a:off x="838200" y="6356350"/>
            <a:ext cx="2743200" cy="365125"/>
          </a:xfrm>
          <a:prstGeom prst="rect">
            <a:avLst/>
          </a:prstGeom>
        </p:spPr>
        <p:txBody>
          <a:bodyPr/>
          <a:lstStyle/>
          <a:p>
            <a:fld id="{9C5FB62C-4A52-40AB-A5AA-20B17E20606A}" type="datetimeFigureOut">
              <a:rPr lang="zh-CN" altLang="en-US" smtClean="0"/>
              <a:t>2023/4/22</a:t>
            </a:fld>
            <a:endParaRPr lang="zh-CN" altLang="en-US"/>
          </a:p>
        </p:txBody>
      </p:sp>
      <p:sp>
        <p:nvSpPr>
          <p:cNvPr id="8" name="页脚占位符 7">
            <a:extLst>
              <a:ext uri="{FF2B5EF4-FFF2-40B4-BE49-F238E27FC236}">
                <a16:creationId xmlns:a16="http://schemas.microsoft.com/office/drawing/2014/main" xmlns="" id="{5EFD737C-256F-4334-BB79-26A6624B5CF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53787879-6B02-4656-A563-FD21E301A072}"/>
              </a:ext>
            </a:extLst>
          </p:cNvPr>
          <p:cNvSpPr>
            <a:spLocks noGrp="1"/>
          </p:cNvSpPr>
          <p:nvPr>
            <p:ph type="sldNum" sz="quarter" idx="12"/>
          </p:nvPr>
        </p:nvSpPr>
        <p:spPr>
          <a:xfrm>
            <a:off x="8610600" y="6356350"/>
            <a:ext cx="2743200" cy="365125"/>
          </a:xfrm>
          <a:prstGeom prst="rect">
            <a:avLst/>
          </a:prstGeom>
        </p:spPr>
        <p:txBody>
          <a:bodyPr/>
          <a:lstStyle/>
          <a:p>
            <a:fld id="{96CEFE0E-2D2D-49E7-8F4F-FD885C682EDD}" type="slidenum">
              <a:rPr lang="zh-CN" altLang="en-US" smtClean="0"/>
              <a:t>‹#›</a:t>
            </a:fld>
            <a:endParaRPr lang="zh-CN" altLang="en-US"/>
          </a:p>
        </p:txBody>
      </p:sp>
    </p:spTree>
    <p:extLst>
      <p:ext uri="{BB962C8B-B14F-4D97-AF65-F5344CB8AC3E}">
        <p14:creationId xmlns:p14="http://schemas.microsoft.com/office/powerpoint/2010/main" val="316272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E356BDF-72E7-452A-B91A-6BDF1C2BFA4D}"/>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EA1B9BC8-78E6-4387-9BFC-04DC31C9C7A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7A49D9F5-C85A-418B-BF02-5D95D62E267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7F4B8D06-3B03-4475-8372-81DFA759E88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66A27EAC-25F4-4E47-87B0-F055CA1055C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423B274E-258F-4606-83FF-772034086EA7}"/>
              </a:ext>
            </a:extLst>
          </p:cNvPr>
          <p:cNvSpPr>
            <a:spLocks noGrp="1"/>
          </p:cNvSpPr>
          <p:nvPr>
            <p:ph type="dt" sz="half" idx="10"/>
          </p:nvPr>
        </p:nvSpPr>
        <p:spPr>
          <a:xfrm>
            <a:off x="838200" y="6356350"/>
            <a:ext cx="2743200" cy="365125"/>
          </a:xfrm>
          <a:prstGeom prst="rect">
            <a:avLst/>
          </a:prstGeom>
        </p:spPr>
        <p:txBody>
          <a:bodyPr/>
          <a:lstStyle/>
          <a:p>
            <a:fld id="{9C5FB62C-4A52-40AB-A5AA-20B17E20606A}" type="datetimeFigureOut">
              <a:rPr lang="zh-CN" altLang="en-US" smtClean="0"/>
              <a:t>2023/4/22</a:t>
            </a:fld>
            <a:endParaRPr lang="zh-CN" altLang="en-US"/>
          </a:p>
        </p:txBody>
      </p:sp>
      <p:sp>
        <p:nvSpPr>
          <p:cNvPr id="8" name="页脚占位符 7">
            <a:extLst>
              <a:ext uri="{FF2B5EF4-FFF2-40B4-BE49-F238E27FC236}">
                <a16:creationId xmlns:a16="http://schemas.microsoft.com/office/drawing/2014/main" xmlns="" id="{5EFD737C-256F-4334-BB79-26A6624B5CF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53787879-6B02-4656-A563-FD21E301A072}"/>
              </a:ext>
            </a:extLst>
          </p:cNvPr>
          <p:cNvSpPr>
            <a:spLocks noGrp="1"/>
          </p:cNvSpPr>
          <p:nvPr>
            <p:ph type="sldNum" sz="quarter" idx="12"/>
          </p:nvPr>
        </p:nvSpPr>
        <p:spPr>
          <a:xfrm>
            <a:off x="8610600" y="6356350"/>
            <a:ext cx="2743200" cy="365125"/>
          </a:xfrm>
          <a:prstGeom prst="rect">
            <a:avLst/>
          </a:prstGeom>
        </p:spPr>
        <p:txBody>
          <a:bodyPr/>
          <a:lstStyle/>
          <a:p>
            <a:fld id="{96CEFE0E-2D2D-49E7-8F4F-FD885C682EDD}" type="slidenum">
              <a:rPr lang="zh-CN" altLang="en-US" smtClean="0"/>
              <a:t>‹#›</a:t>
            </a:fld>
            <a:endParaRPr lang="zh-CN" altLang="en-US"/>
          </a:p>
        </p:txBody>
      </p:sp>
    </p:spTree>
    <p:extLst>
      <p:ext uri="{BB962C8B-B14F-4D97-AF65-F5344CB8AC3E}">
        <p14:creationId xmlns:p14="http://schemas.microsoft.com/office/powerpoint/2010/main" val="110600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E356BDF-72E7-452A-B91A-6BDF1C2BFA4D}"/>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EA1B9BC8-78E6-4387-9BFC-04DC31C9C7A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7A49D9F5-C85A-418B-BF02-5D95D62E267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7F4B8D06-3B03-4475-8372-81DFA759E88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66A27EAC-25F4-4E47-87B0-F055CA1055C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423B274E-258F-4606-83FF-772034086EA7}"/>
              </a:ext>
            </a:extLst>
          </p:cNvPr>
          <p:cNvSpPr>
            <a:spLocks noGrp="1"/>
          </p:cNvSpPr>
          <p:nvPr>
            <p:ph type="dt" sz="half" idx="10"/>
          </p:nvPr>
        </p:nvSpPr>
        <p:spPr>
          <a:xfrm>
            <a:off x="838200" y="6356350"/>
            <a:ext cx="2743200" cy="365125"/>
          </a:xfrm>
          <a:prstGeom prst="rect">
            <a:avLst/>
          </a:prstGeom>
        </p:spPr>
        <p:txBody>
          <a:bodyPr/>
          <a:lstStyle/>
          <a:p>
            <a:fld id="{9C5FB62C-4A52-40AB-A5AA-20B17E20606A}" type="datetimeFigureOut">
              <a:rPr lang="zh-CN" altLang="en-US" smtClean="0"/>
              <a:t>2023/4/22</a:t>
            </a:fld>
            <a:endParaRPr lang="zh-CN" altLang="en-US"/>
          </a:p>
        </p:txBody>
      </p:sp>
      <p:sp>
        <p:nvSpPr>
          <p:cNvPr id="8" name="页脚占位符 7">
            <a:extLst>
              <a:ext uri="{FF2B5EF4-FFF2-40B4-BE49-F238E27FC236}">
                <a16:creationId xmlns:a16="http://schemas.microsoft.com/office/drawing/2014/main" xmlns="" id="{5EFD737C-256F-4334-BB79-26A6624B5CF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53787879-6B02-4656-A563-FD21E301A072}"/>
              </a:ext>
            </a:extLst>
          </p:cNvPr>
          <p:cNvSpPr>
            <a:spLocks noGrp="1"/>
          </p:cNvSpPr>
          <p:nvPr>
            <p:ph type="sldNum" sz="quarter" idx="12"/>
          </p:nvPr>
        </p:nvSpPr>
        <p:spPr>
          <a:xfrm>
            <a:off x="8610600" y="6356350"/>
            <a:ext cx="2743200" cy="365125"/>
          </a:xfrm>
          <a:prstGeom prst="rect">
            <a:avLst/>
          </a:prstGeom>
        </p:spPr>
        <p:txBody>
          <a:bodyPr/>
          <a:lstStyle/>
          <a:p>
            <a:fld id="{96CEFE0E-2D2D-49E7-8F4F-FD885C682EDD}" type="slidenum">
              <a:rPr lang="zh-CN" altLang="en-US" smtClean="0"/>
              <a:t>‹#›</a:t>
            </a:fld>
            <a:endParaRPr lang="zh-CN" altLang="en-US"/>
          </a:p>
        </p:txBody>
      </p:sp>
    </p:spTree>
    <p:extLst>
      <p:ext uri="{BB962C8B-B14F-4D97-AF65-F5344CB8AC3E}">
        <p14:creationId xmlns:p14="http://schemas.microsoft.com/office/powerpoint/2010/main" val="849839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3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E356BDF-72E7-452A-B91A-6BDF1C2BFA4D}"/>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EA1B9BC8-78E6-4387-9BFC-04DC31C9C7A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7A49D9F5-C85A-418B-BF02-5D95D62E267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7F4B8D06-3B03-4475-8372-81DFA759E88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66A27EAC-25F4-4E47-87B0-F055CA1055C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423B274E-258F-4606-83FF-772034086EA7}"/>
              </a:ext>
            </a:extLst>
          </p:cNvPr>
          <p:cNvSpPr>
            <a:spLocks noGrp="1"/>
          </p:cNvSpPr>
          <p:nvPr>
            <p:ph type="dt" sz="half" idx="10"/>
          </p:nvPr>
        </p:nvSpPr>
        <p:spPr>
          <a:xfrm>
            <a:off x="838200" y="6356350"/>
            <a:ext cx="2743200" cy="365125"/>
          </a:xfrm>
          <a:prstGeom prst="rect">
            <a:avLst/>
          </a:prstGeom>
        </p:spPr>
        <p:txBody>
          <a:bodyPr/>
          <a:lstStyle/>
          <a:p>
            <a:fld id="{9C5FB62C-4A52-40AB-A5AA-20B17E20606A}" type="datetimeFigureOut">
              <a:rPr lang="zh-CN" altLang="en-US" smtClean="0"/>
              <a:t>2023/4/22</a:t>
            </a:fld>
            <a:endParaRPr lang="zh-CN" altLang="en-US"/>
          </a:p>
        </p:txBody>
      </p:sp>
      <p:sp>
        <p:nvSpPr>
          <p:cNvPr id="8" name="页脚占位符 7">
            <a:extLst>
              <a:ext uri="{FF2B5EF4-FFF2-40B4-BE49-F238E27FC236}">
                <a16:creationId xmlns:a16="http://schemas.microsoft.com/office/drawing/2014/main" xmlns="" id="{5EFD737C-256F-4334-BB79-26A6624B5CF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53787879-6B02-4656-A563-FD21E301A072}"/>
              </a:ext>
            </a:extLst>
          </p:cNvPr>
          <p:cNvSpPr>
            <a:spLocks noGrp="1"/>
          </p:cNvSpPr>
          <p:nvPr>
            <p:ph type="sldNum" sz="quarter" idx="12"/>
          </p:nvPr>
        </p:nvSpPr>
        <p:spPr>
          <a:xfrm>
            <a:off x="8610600" y="6356350"/>
            <a:ext cx="2743200" cy="365125"/>
          </a:xfrm>
          <a:prstGeom prst="rect">
            <a:avLst/>
          </a:prstGeom>
        </p:spPr>
        <p:txBody>
          <a:bodyPr/>
          <a:lstStyle/>
          <a:p>
            <a:fld id="{96CEFE0E-2D2D-49E7-8F4F-FD885C682EDD}" type="slidenum">
              <a:rPr lang="zh-CN" altLang="en-US" smtClean="0"/>
              <a:t>‹#›</a:t>
            </a:fld>
            <a:endParaRPr lang="zh-CN" altLang="en-US"/>
          </a:p>
        </p:txBody>
      </p:sp>
    </p:spTree>
    <p:extLst>
      <p:ext uri="{BB962C8B-B14F-4D97-AF65-F5344CB8AC3E}">
        <p14:creationId xmlns:p14="http://schemas.microsoft.com/office/powerpoint/2010/main" val="2614957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4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E356BDF-72E7-452A-B91A-6BDF1C2BFA4D}"/>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EA1B9BC8-78E6-4387-9BFC-04DC31C9C7A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7A49D9F5-C85A-418B-BF02-5D95D62E267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7F4B8D06-3B03-4475-8372-81DFA759E88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66A27EAC-25F4-4E47-87B0-F055CA1055C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423B274E-258F-4606-83FF-772034086EA7}"/>
              </a:ext>
            </a:extLst>
          </p:cNvPr>
          <p:cNvSpPr>
            <a:spLocks noGrp="1"/>
          </p:cNvSpPr>
          <p:nvPr>
            <p:ph type="dt" sz="half" idx="10"/>
          </p:nvPr>
        </p:nvSpPr>
        <p:spPr>
          <a:xfrm>
            <a:off x="838200" y="6356350"/>
            <a:ext cx="2743200" cy="365125"/>
          </a:xfrm>
          <a:prstGeom prst="rect">
            <a:avLst/>
          </a:prstGeom>
        </p:spPr>
        <p:txBody>
          <a:bodyPr/>
          <a:lstStyle/>
          <a:p>
            <a:fld id="{9C5FB62C-4A52-40AB-A5AA-20B17E20606A}" type="datetimeFigureOut">
              <a:rPr lang="zh-CN" altLang="en-US" smtClean="0"/>
              <a:t>2023/4/22</a:t>
            </a:fld>
            <a:endParaRPr lang="zh-CN" altLang="en-US"/>
          </a:p>
        </p:txBody>
      </p:sp>
      <p:sp>
        <p:nvSpPr>
          <p:cNvPr id="8" name="页脚占位符 7">
            <a:extLst>
              <a:ext uri="{FF2B5EF4-FFF2-40B4-BE49-F238E27FC236}">
                <a16:creationId xmlns:a16="http://schemas.microsoft.com/office/drawing/2014/main" xmlns="" id="{5EFD737C-256F-4334-BB79-26A6624B5CF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53787879-6B02-4656-A563-FD21E301A072}"/>
              </a:ext>
            </a:extLst>
          </p:cNvPr>
          <p:cNvSpPr>
            <a:spLocks noGrp="1"/>
          </p:cNvSpPr>
          <p:nvPr>
            <p:ph type="sldNum" sz="quarter" idx="12"/>
          </p:nvPr>
        </p:nvSpPr>
        <p:spPr>
          <a:xfrm>
            <a:off x="8610600" y="6356350"/>
            <a:ext cx="2743200" cy="365125"/>
          </a:xfrm>
          <a:prstGeom prst="rect">
            <a:avLst/>
          </a:prstGeom>
        </p:spPr>
        <p:txBody>
          <a:bodyPr/>
          <a:lstStyle/>
          <a:p>
            <a:fld id="{96CEFE0E-2D2D-49E7-8F4F-FD885C682EDD}" type="slidenum">
              <a:rPr lang="zh-CN" altLang="en-US" smtClean="0"/>
              <a:t>‹#›</a:t>
            </a:fld>
            <a:endParaRPr lang="zh-CN" altLang="en-US"/>
          </a:p>
        </p:txBody>
      </p:sp>
    </p:spTree>
    <p:extLst>
      <p:ext uri="{BB962C8B-B14F-4D97-AF65-F5344CB8AC3E}">
        <p14:creationId xmlns:p14="http://schemas.microsoft.com/office/powerpoint/2010/main" val="3704932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3B8E69CF-289B-479E-85B9-B8612C7FBA2A}"/>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矩形 4">
            <a:extLst>
              <a:ext uri="{FF2B5EF4-FFF2-40B4-BE49-F238E27FC236}">
                <a16:creationId xmlns:a16="http://schemas.microsoft.com/office/drawing/2014/main" xmlns="" id="{FA178AFE-7011-4D00-99DD-3CBB72280DA4}"/>
              </a:ext>
            </a:extLst>
          </p:cNvPr>
          <p:cNvSpPr/>
          <p:nvPr userDrawn="1"/>
        </p:nvSpPr>
        <p:spPr>
          <a:xfrm>
            <a:off x="345440" y="394893"/>
            <a:ext cx="11501120" cy="6120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42677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4" r:id="rId6"/>
    <p:sldLayoutId id="2147483665" r:id="rId7"/>
    <p:sldLayoutId id="2147483666" r:id="rId8"/>
    <p:sldLayoutId id="2147483667" r:id="rId9"/>
    <p:sldLayoutId id="2147483668" r:id="rId10"/>
    <p:sldLayoutId id="2147483654" r:id="rId11"/>
    <p:sldLayoutId id="2147483655" r:id="rId12"/>
    <p:sldLayoutId id="2147483656" r:id="rId13"/>
    <p:sldLayoutId id="2147483657" r:id="rId14"/>
    <p:sldLayoutId id="2147483658" r:id="rId15"/>
    <p:sldLayoutId id="2147483659" r:id="rId16"/>
    <p:sldLayoutId id="2147483660" r:id="rId17"/>
    <p:sldLayoutId id="2147483661" r:id="rId18"/>
    <p:sldLayoutId id="2147483662" r:id="rId19"/>
    <p:sldLayoutId id="214748366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98628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2023/4/22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825479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1.xml"/><Relationship Id="rId1" Type="http://schemas.openxmlformats.org/officeDocument/2006/relationships/slideLayout" Target="../slideLayouts/slideLayout30.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2FBAC969-AE35-4BCD-AE30-B9C329A181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822" y="-1"/>
            <a:ext cx="12165178" cy="6890673"/>
          </a:xfrm>
          <a:prstGeom prst="rect">
            <a:avLst/>
          </a:prstGeom>
        </p:spPr>
      </p:pic>
      <p:pic>
        <p:nvPicPr>
          <p:cNvPr id="8" name="图片 7">
            <a:extLst>
              <a:ext uri="{FF2B5EF4-FFF2-40B4-BE49-F238E27FC236}">
                <a16:creationId xmlns:a16="http://schemas.microsoft.com/office/drawing/2014/main" xmlns="" id="{9FCD747F-EED9-4CA1-B1FE-1C7878239E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08540" y="-109417"/>
            <a:ext cx="6905766" cy="6737330"/>
          </a:xfrm>
          <a:custGeom>
            <a:avLst/>
            <a:gdLst>
              <a:gd name="connsiteX0" fmla="*/ 1905006 w 6553206"/>
              <a:gd name="connsiteY0" fmla="*/ 3713165 h 6553206"/>
              <a:gd name="connsiteX1" fmla="*/ 1905006 w 6553206"/>
              <a:gd name="connsiteY1" fmla="*/ 5351465 h 6553206"/>
              <a:gd name="connsiteX2" fmla="*/ 2470156 w 6553206"/>
              <a:gd name="connsiteY2" fmla="*/ 5351465 h 6553206"/>
              <a:gd name="connsiteX3" fmla="*/ 2470156 w 6553206"/>
              <a:gd name="connsiteY3" fmla="*/ 3713165 h 6553206"/>
              <a:gd name="connsiteX4" fmla="*/ 0 w 6553206"/>
              <a:gd name="connsiteY4" fmla="*/ 0 h 6553206"/>
              <a:gd name="connsiteX5" fmla="*/ 6553206 w 6553206"/>
              <a:gd name="connsiteY5" fmla="*/ 0 h 6553206"/>
              <a:gd name="connsiteX6" fmla="*/ 6553206 w 6553206"/>
              <a:gd name="connsiteY6" fmla="*/ 6553206 h 6553206"/>
              <a:gd name="connsiteX7" fmla="*/ 0 w 6553206"/>
              <a:gd name="connsiteY7" fmla="*/ 6553206 h 655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3206" h="6553206">
                <a:moveTo>
                  <a:pt x="1905006" y="3713165"/>
                </a:moveTo>
                <a:lnTo>
                  <a:pt x="1905006" y="5351465"/>
                </a:lnTo>
                <a:lnTo>
                  <a:pt x="2470156" y="5351465"/>
                </a:lnTo>
                <a:lnTo>
                  <a:pt x="2470156" y="3713165"/>
                </a:lnTo>
                <a:close/>
                <a:moveTo>
                  <a:pt x="0" y="0"/>
                </a:moveTo>
                <a:lnTo>
                  <a:pt x="6553206" y="0"/>
                </a:lnTo>
                <a:lnTo>
                  <a:pt x="6553206" y="6553206"/>
                </a:lnTo>
                <a:lnTo>
                  <a:pt x="0" y="6553206"/>
                </a:lnTo>
                <a:close/>
              </a:path>
            </a:pathLst>
          </a:custGeom>
        </p:spPr>
      </p:pic>
      <p:pic>
        <p:nvPicPr>
          <p:cNvPr id="9" name="图片 8">
            <a:extLst>
              <a:ext uri="{FF2B5EF4-FFF2-40B4-BE49-F238E27FC236}">
                <a16:creationId xmlns:a16="http://schemas.microsoft.com/office/drawing/2014/main" xmlns="" id="{0CF1C146-E677-477C-BF91-A76AE3176A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49724" y="956240"/>
            <a:ext cx="4842276" cy="2862263"/>
          </a:xfrm>
          <a:prstGeom prst="rect">
            <a:avLst/>
          </a:prstGeom>
        </p:spPr>
      </p:pic>
    </p:spTree>
    <p:extLst>
      <p:ext uri="{BB962C8B-B14F-4D97-AF65-F5344CB8AC3E}">
        <p14:creationId xmlns:p14="http://schemas.microsoft.com/office/powerpoint/2010/main" val="2300365244"/>
      </p:ext>
    </p:extLst>
  </p:cSld>
  <p:clrMapOvr>
    <a:masterClrMapping/>
  </p:clrMapOvr>
  <mc:AlternateContent xmlns:mc="http://schemas.openxmlformats.org/markup-compatibility/2006" xmlns:p14="http://schemas.microsoft.com/office/powerpoint/2010/main">
    <mc:Choice Requires="p14">
      <p:transition spd="slow" p14:dur="3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xmlns="" id="{F5E55687-03DC-4E04-A6CE-32556BC8CC41}"/>
              </a:ext>
            </a:extLst>
          </p:cNvPr>
          <p:cNvSpPr txBox="1"/>
          <p:nvPr/>
        </p:nvSpPr>
        <p:spPr>
          <a:xfrm>
            <a:off x="3719359" y="5281525"/>
            <a:ext cx="7835435" cy="1200329"/>
          </a:xfrm>
          <a:prstGeom prst="rect">
            <a:avLst/>
          </a:prstGeom>
          <a:noFill/>
        </p:spPr>
        <p:txBody>
          <a:bodyPr wrap="square" rtlCol="0">
            <a:spAutoFit/>
          </a:bodyPr>
          <a:lstStyle/>
          <a:p>
            <a:pPr algn="r">
              <a:lnSpc>
                <a:spcPct val="150000"/>
              </a:lnSpc>
            </a:pPr>
            <a:r>
              <a:rPr lang="zh-CN" altLang="en-US" sz="1600" spc="300" dirty="0">
                <a:solidFill>
                  <a:schemeClr val="bg2">
                    <a:lumMod val="25000"/>
                  </a:schemeClr>
                </a:solidFill>
                <a:cs typeface="+mn-ea"/>
                <a:sym typeface="+mn-lt"/>
              </a:rPr>
              <a:t>点击输入您的文字内容，点击输入您的文字内容</a:t>
            </a:r>
            <a:r>
              <a:rPr lang="zh-CN" altLang="en-US" sz="1600" dirty="0">
                <a:solidFill>
                  <a:schemeClr val="bg2">
                    <a:lumMod val="25000"/>
                  </a:schemeClr>
                </a:solidFill>
                <a:cs typeface="+mn-ea"/>
                <a:sym typeface="+mn-lt"/>
              </a:rPr>
              <a:t>点击输入您的文字内容。点击输入您的文字内容，点击输入您的文字内容。点击输入您的文字内容。点击输入您的文字内容</a:t>
            </a:r>
          </a:p>
        </p:txBody>
      </p:sp>
      <p:sp>
        <p:nvSpPr>
          <p:cNvPr id="8" name="文本框 7">
            <a:extLst>
              <a:ext uri="{FF2B5EF4-FFF2-40B4-BE49-F238E27FC236}">
                <a16:creationId xmlns:a16="http://schemas.microsoft.com/office/drawing/2014/main" xmlns="" id="{D4B245BC-EA5F-4F6E-B4D3-A94A4BFB2006}"/>
              </a:ext>
            </a:extLst>
          </p:cNvPr>
          <p:cNvSpPr txBox="1"/>
          <p:nvPr/>
        </p:nvSpPr>
        <p:spPr>
          <a:xfrm>
            <a:off x="4682965" y="645738"/>
            <a:ext cx="2826070" cy="707886"/>
          </a:xfrm>
          <a:prstGeom prst="rect">
            <a:avLst/>
          </a:prstGeom>
          <a:noFill/>
        </p:spPr>
        <p:txBody>
          <a:bodyPr vert="horz" wrap="square" rtlCol="0">
            <a:spAutoFit/>
          </a:bodyPr>
          <a:lstStyle/>
          <a:p>
            <a:pPr algn="dist"/>
            <a:r>
              <a:rPr lang="zh-CN" altLang="en-US" sz="4000" dirty="0">
                <a:cs typeface="+mn-ea"/>
                <a:sym typeface="+mn-lt"/>
              </a:rPr>
              <a:t>节气传说</a:t>
            </a:r>
          </a:p>
        </p:txBody>
      </p:sp>
      <p:pic>
        <p:nvPicPr>
          <p:cNvPr id="3" name="图片 2">
            <a:extLst>
              <a:ext uri="{FF2B5EF4-FFF2-40B4-BE49-F238E27FC236}">
                <a16:creationId xmlns:a16="http://schemas.microsoft.com/office/drawing/2014/main" xmlns="" id="{5AAEA266-E5BC-438D-BA3B-70DAA2768F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482" y="1305009"/>
            <a:ext cx="11467035" cy="3976516"/>
          </a:xfrm>
          <a:prstGeom prst="rect">
            <a:avLst/>
          </a:prstGeom>
        </p:spPr>
      </p:pic>
    </p:spTree>
    <p:extLst>
      <p:ext uri="{BB962C8B-B14F-4D97-AF65-F5344CB8AC3E}">
        <p14:creationId xmlns:p14="http://schemas.microsoft.com/office/powerpoint/2010/main" val="2941192097"/>
      </p:ext>
    </p:extLst>
  </p:cSld>
  <p:clrMapOvr>
    <a:masterClrMapping/>
  </p:clrMapOvr>
  <mc:AlternateContent xmlns:mc="http://schemas.openxmlformats.org/markup-compatibility/2006" xmlns:p14="http://schemas.microsoft.com/office/powerpoint/2010/main">
    <mc:Choice Requires="p14">
      <p:transition spd="slow" p14:dur="3000" advTm="3000">
        <p:random/>
      </p:transition>
    </mc:Choice>
    <mc:Fallback xmlns="">
      <p:transition spd="slow" advTm="3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0">
            <a:extLst>
              <a:ext uri="{FF2B5EF4-FFF2-40B4-BE49-F238E27FC236}">
                <a16:creationId xmlns:a16="http://schemas.microsoft.com/office/drawing/2014/main" xmlns="" id="{14AE7A2F-9741-4863-99A9-883DFFE3AD8C}"/>
              </a:ext>
            </a:extLst>
          </p:cNvPr>
          <p:cNvSpPr txBox="1"/>
          <p:nvPr/>
        </p:nvSpPr>
        <p:spPr>
          <a:xfrm>
            <a:off x="5434303" y="590216"/>
            <a:ext cx="1200329" cy="1019883"/>
          </a:xfrm>
          <a:prstGeom prst="rect">
            <a:avLst/>
          </a:prstGeom>
          <a:noFill/>
        </p:spPr>
        <p:txBody>
          <a:bodyPr vert="eaVert" wrap="square" rtlCol="0">
            <a:spAutoFit/>
          </a:bodyPr>
          <a:lstStyle/>
          <a:p>
            <a:r>
              <a:rPr lang="zh-CN" altLang="en-US" sz="6600" dirty="0">
                <a:solidFill>
                  <a:srgbClr val="336D91"/>
                </a:solidFill>
                <a:cs typeface="+mn-ea"/>
                <a:sym typeface="+mn-lt"/>
              </a:rPr>
              <a:t>叁</a:t>
            </a:r>
          </a:p>
        </p:txBody>
      </p:sp>
      <p:sp>
        <p:nvSpPr>
          <p:cNvPr id="35" name="等腰三角形 38">
            <a:extLst>
              <a:ext uri="{FF2B5EF4-FFF2-40B4-BE49-F238E27FC236}">
                <a16:creationId xmlns:a16="http://schemas.microsoft.com/office/drawing/2014/main" xmlns="" id="{2CD8734F-4E2A-4750-A893-EE3DDA26F40D}"/>
              </a:ext>
            </a:extLst>
          </p:cNvPr>
          <p:cNvSpPr/>
          <p:nvPr/>
        </p:nvSpPr>
        <p:spPr>
          <a:xfrm flipV="1">
            <a:off x="5745832" y="1846949"/>
            <a:ext cx="577269" cy="497646"/>
          </a:xfrm>
          <a:prstGeom prst="rect">
            <a:avLst/>
          </a:prstGeom>
          <a:solidFill>
            <a:srgbClr val="336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TextBox 21">
            <a:extLst>
              <a:ext uri="{FF2B5EF4-FFF2-40B4-BE49-F238E27FC236}">
                <a16:creationId xmlns:a16="http://schemas.microsoft.com/office/drawing/2014/main" xmlns="" id="{DDDB7ED1-2622-4F3B-B62A-772967392B34}"/>
              </a:ext>
            </a:extLst>
          </p:cNvPr>
          <p:cNvSpPr txBox="1"/>
          <p:nvPr/>
        </p:nvSpPr>
        <p:spPr>
          <a:xfrm>
            <a:off x="5478481" y="2968395"/>
            <a:ext cx="1169551" cy="3742212"/>
          </a:xfrm>
          <a:prstGeom prst="rect">
            <a:avLst/>
          </a:prstGeom>
          <a:noFill/>
        </p:spPr>
        <p:txBody>
          <a:bodyPr vert="eaVert" wrap="square" rtlCol="0">
            <a:spAutoFit/>
          </a:bodyPr>
          <a:lstStyle/>
          <a:p>
            <a:r>
              <a:rPr lang="zh-CN" altLang="en-US" sz="3200" spc="300" dirty="0">
                <a:solidFill>
                  <a:srgbClr val="336D91"/>
                </a:solidFill>
                <a:cs typeface="+mn-ea"/>
                <a:sym typeface="+mn-lt"/>
              </a:rPr>
              <a:t>随风潜入夜</a:t>
            </a:r>
            <a:endParaRPr lang="en-US" altLang="zh-CN" sz="3200" spc="300" dirty="0">
              <a:solidFill>
                <a:srgbClr val="336D91"/>
              </a:solidFill>
              <a:cs typeface="+mn-ea"/>
              <a:sym typeface="+mn-lt"/>
            </a:endParaRPr>
          </a:p>
          <a:p>
            <a:r>
              <a:rPr lang="zh-CN" altLang="en-US" sz="3200" spc="300" dirty="0">
                <a:solidFill>
                  <a:srgbClr val="336D91"/>
                </a:solidFill>
                <a:cs typeface="+mn-ea"/>
                <a:sym typeface="+mn-lt"/>
              </a:rPr>
              <a:t>润物细无声</a:t>
            </a:r>
            <a:r>
              <a:rPr lang="en-US" altLang="zh-CN" sz="3200" spc="300" dirty="0">
                <a:solidFill>
                  <a:srgbClr val="336D91"/>
                </a:solidFill>
                <a:cs typeface="+mn-ea"/>
                <a:sym typeface="+mn-lt"/>
              </a:rPr>
              <a:t>…</a:t>
            </a:r>
            <a:endParaRPr lang="zh-CN" altLang="en-US" sz="3200" spc="300" dirty="0">
              <a:solidFill>
                <a:srgbClr val="336D91"/>
              </a:solidFill>
              <a:cs typeface="+mn-ea"/>
              <a:sym typeface="+mn-lt"/>
            </a:endParaRPr>
          </a:p>
        </p:txBody>
      </p:sp>
    </p:spTree>
    <p:extLst>
      <p:ext uri="{BB962C8B-B14F-4D97-AF65-F5344CB8AC3E}">
        <p14:creationId xmlns:p14="http://schemas.microsoft.com/office/powerpoint/2010/main" val="2400669684"/>
      </p:ext>
    </p:extLst>
  </p:cSld>
  <p:clrMapOvr>
    <a:masterClrMapping/>
  </p:clrMapOvr>
  <mc:AlternateContent xmlns:mc="http://schemas.openxmlformats.org/markup-compatibility/2006" xmlns:p14="http://schemas.microsoft.com/office/powerpoint/2010/main">
    <mc:Choice Requires="p14">
      <p:transition spd="slow" p14:dur="3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6B5FCEAB-0F4F-4394-9E8D-E2EEFD2284B0}"/>
              </a:ext>
            </a:extLst>
          </p:cNvPr>
          <p:cNvSpPr txBox="1"/>
          <p:nvPr/>
        </p:nvSpPr>
        <p:spPr>
          <a:xfrm>
            <a:off x="5767876" y="1836096"/>
            <a:ext cx="695325"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chemeClr val="accent1"/>
                </a:solidFill>
                <a:effectLst/>
                <a:uLnTx/>
                <a:uFillTx/>
                <a:cs typeface="+mn-ea"/>
                <a:sym typeface="+mn-lt"/>
              </a:rPr>
              <a:t>壹</a:t>
            </a:r>
            <a:endParaRPr kumimoji="0" lang="en-US" altLang="zh-CN" sz="3200" b="1" i="0" u="none" strike="noStrike" kern="1200" cap="none" spc="0" normalizeH="0" baseline="0" noProof="0" dirty="0">
              <a:ln>
                <a:noFill/>
              </a:ln>
              <a:solidFill>
                <a:schemeClr val="accent1"/>
              </a:solidFill>
              <a:effectLst/>
              <a:uLnTx/>
              <a:uFillTx/>
              <a:cs typeface="+mn-ea"/>
              <a:sym typeface="+mn-lt"/>
            </a:endParaRPr>
          </a:p>
        </p:txBody>
      </p:sp>
      <p:sp>
        <p:nvSpPr>
          <p:cNvPr id="8" name="文本框 7">
            <a:extLst>
              <a:ext uri="{FF2B5EF4-FFF2-40B4-BE49-F238E27FC236}">
                <a16:creationId xmlns:a16="http://schemas.microsoft.com/office/drawing/2014/main" xmlns="" id="{4EB853E7-EE06-41FD-AE05-92B565F5035B}"/>
              </a:ext>
            </a:extLst>
          </p:cNvPr>
          <p:cNvSpPr txBox="1"/>
          <p:nvPr/>
        </p:nvSpPr>
        <p:spPr>
          <a:xfrm>
            <a:off x="5767876" y="3235544"/>
            <a:ext cx="695325"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chemeClr val="accent1"/>
                </a:solidFill>
                <a:effectLst/>
                <a:uLnTx/>
                <a:uFillTx/>
                <a:cs typeface="+mn-ea"/>
                <a:sym typeface="+mn-lt"/>
              </a:rPr>
              <a:t>贰</a:t>
            </a:r>
            <a:endParaRPr kumimoji="0" lang="en-US" altLang="zh-CN" sz="3200" b="1" i="0" u="none" strike="noStrike" kern="1200" cap="none" spc="0" normalizeH="0" baseline="0" noProof="0" dirty="0">
              <a:ln>
                <a:noFill/>
              </a:ln>
              <a:solidFill>
                <a:schemeClr val="accent1"/>
              </a:solidFill>
              <a:effectLst/>
              <a:uLnTx/>
              <a:uFillTx/>
              <a:cs typeface="+mn-ea"/>
              <a:sym typeface="+mn-lt"/>
            </a:endParaRPr>
          </a:p>
        </p:txBody>
      </p:sp>
      <p:sp>
        <p:nvSpPr>
          <p:cNvPr id="9" name="文本框 8">
            <a:extLst>
              <a:ext uri="{FF2B5EF4-FFF2-40B4-BE49-F238E27FC236}">
                <a16:creationId xmlns:a16="http://schemas.microsoft.com/office/drawing/2014/main" xmlns="" id="{2CA7CFC7-2D98-4721-9B74-531791190328}"/>
              </a:ext>
            </a:extLst>
          </p:cNvPr>
          <p:cNvSpPr txBox="1"/>
          <p:nvPr/>
        </p:nvSpPr>
        <p:spPr>
          <a:xfrm>
            <a:off x="5767876" y="4643882"/>
            <a:ext cx="695325"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chemeClr val="accent1"/>
                </a:solidFill>
                <a:effectLst/>
                <a:uLnTx/>
                <a:uFillTx/>
                <a:cs typeface="+mn-ea"/>
                <a:sym typeface="+mn-lt"/>
              </a:rPr>
              <a:t>叁</a:t>
            </a:r>
            <a:endParaRPr kumimoji="0" lang="en-US" altLang="zh-CN" sz="3200" b="1" i="0" u="none" strike="noStrike" kern="1200" cap="none" spc="0" normalizeH="0" baseline="0" noProof="0" dirty="0">
              <a:ln>
                <a:noFill/>
              </a:ln>
              <a:solidFill>
                <a:schemeClr val="accent1"/>
              </a:solidFill>
              <a:effectLst/>
              <a:uLnTx/>
              <a:uFillTx/>
              <a:cs typeface="+mn-ea"/>
              <a:sym typeface="+mn-lt"/>
            </a:endParaRPr>
          </a:p>
        </p:txBody>
      </p:sp>
      <p:sp>
        <p:nvSpPr>
          <p:cNvPr id="10" name="矩形 9">
            <a:extLst>
              <a:ext uri="{FF2B5EF4-FFF2-40B4-BE49-F238E27FC236}">
                <a16:creationId xmlns:a16="http://schemas.microsoft.com/office/drawing/2014/main" xmlns="" id="{1DB140DA-4E29-4B49-95E4-5FF9054AD7F9}"/>
              </a:ext>
            </a:extLst>
          </p:cNvPr>
          <p:cNvSpPr/>
          <p:nvPr/>
        </p:nvSpPr>
        <p:spPr>
          <a:xfrm>
            <a:off x="6628877" y="1734001"/>
            <a:ext cx="3788721" cy="1193340"/>
          </a:xfrm>
          <a:prstGeom prst="rect">
            <a:avLst/>
          </a:prstGeom>
        </p:spPr>
        <p:txBody>
          <a:bodyPr wrap="square">
            <a:spAutoFit/>
          </a:bodyPr>
          <a:lstStyle/>
          <a:p>
            <a:pPr>
              <a:lnSpc>
                <a:spcPts val="3000"/>
              </a:lnSpc>
            </a:pPr>
            <a:r>
              <a:rPr lang="zh-CN" altLang="en-US" sz="1400" dirty="0">
                <a:solidFill>
                  <a:schemeClr val="tx1">
                    <a:lumMod val="95000"/>
                    <a:lumOff val="5000"/>
                  </a:schemeClr>
                </a:solidFill>
                <a:cs typeface="+mn-ea"/>
                <a:sym typeface="+mn-lt"/>
              </a:rPr>
              <a:t>请在此处添加具体内容，文字尽量言简意赅，简单说明即可，不必过于繁琐，注意版面美观度。</a:t>
            </a:r>
            <a:endParaRPr lang="en-US" altLang="zh-CN" sz="1400" dirty="0">
              <a:solidFill>
                <a:schemeClr val="tx1">
                  <a:lumMod val="95000"/>
                  <a:lumOff val="5000"/>
                </a:schemeClr>
              </a:solidFill>
              <a:cs typeface="+mn-ea"/>
              <a:sym typeface="+mn-lt"/>
            </a:endParaRPr>
          </a:p>
        </p:txBody>
      </p:sp>
      <p:sp>
        <p:nvSpPr>
          <p:cNvPr id="11" name="矩形 10">
            <a:extLst>
              <a:ext uri="{FF2B5EF4-FFF2-40B4-BE49-F238E27FC236}">
                <a16:creationId xmlns:a16="http://schemas.microsoft.com/office/drawing/2014/main" xmlns="" id="{259C38A3-685C-4E48-A071-151B7D705B6B}"/>
              </a:ext>
            </a:extLst>
          </p:cNvPr>
          <p:cNvSpPr/>
          <p:nvPr/>
        </p:nvSpPr>
        <p:spPr>
          <a:xfrm>
            <a:off x="6654140" y="3157349"/>
            <a:ext cx="3788721" cy="1193340"/>
          </a:xfrm>
          <a:prstGeom prst="rect">
            <a:avLst/>
          </a:prstGeom>
        </p:spPr>
        <p:txBody>
          <a:bodyPr wrap="square">
            <a:spAutoFit/>
          </a:bodyPr>
          <a:lstStyle/>
          <a:p>
            <a:pPr>
              <a:lnSpc>
                <a:spcPts val="3000"/>
              </a:lnSpc>
            </a:pPr>
            <a:r>
              <a:rPr lang="zh-CN" altLang="en-US" sz="1400" dirty="0">
                <a:solidFill>
                  <a:schemeClr val="tx1">
                    <a:lumMod val="95000"/>
                    <a:lumOff val="5000"/>
                  </a:schemeClr>
                </a:solidFill>
                <a:cs typeface="+mn-ea"/>
                <a:sym typeface="+mn-lt"/>
              </a:rPr>
              <a:t>请在此处添加具体内容，文字尽量言简意赅，简单说明即可，不必过于繁琐，注意版面美观度。</a:t>
            </a:r>
            <a:endParaRPr lang="en-US" altLang="zh-CN" sz="1400" dirty="0">
              <a:solidFill>
                <a:schemeClr val="tx1">
                  <a:lumMod val="95000"/>
                  <a:lumOff val="5000"/>
                </a:schemeClr>
              </a:solidFill>
              <a:cs typeface="+mn-ea"/>
              <a:sym typeface="+mn-lt"/>
            </a:endParaRPr>
          </a:p>
        </p:txBody>
      </p:sp>
      <p:sp>
        <p:nvSpPr>
          <p:cNvPr id="12" name="矩形 11">
            <a:extLst>
              <a:ext uri="{FF2B5EF4-FFF2-40B4-BE49-F238E27FC236}">
                <a16:creationId xmlns:a16="http://schemas.microsoft.com/office/drawing/2014/main" xmlns="" id="{271A2E96-9E24-43AD-8F2D-32239E5ADE64}"/>
              </a:ext>
            </a:extLst>
          </p:cNvPr>
          <p:cNvSpPr/>
          <p:nvPr/>
        </p:nvSpPr>
        <p:spPr>
          <a:xfrm>
            <a:off x="6628877" y="4543916"/>
            <a:ext cx="3788721" cy="1193340"/>
          </a:xfrm>
          <a:prstGeom prst="rect">
            <a:avLst/>
          </a:prstGeom>
        </p:spPr>
        <p:txBody>
          <a:bodyPr wrap="square">
            <a:spAutoFit/>
          </a:bodyPr>
          <a:lstStyle/>
          <a:p>
            <a:pPr>
              <a:lnSpc>
                <a:spcPts val="3000"/>
              </a:lnSpc>
            </a:pPr>
            <a:r>
              <a:rPr lang="zh-CN" altLang="en-US" sz="1400" dirty="0">
                <a:solidFill>
                  <a:schemeClr val="tx1">
                    <a:lumMod val="95000"/>
                    <a:lumOff val="5000"/>
                  </a:schemeClr>
                </a:solidFill>
                <a:cs typeface="+mn-ea"/>
                <a:sym typeface="+mn-lt"/>
              </a:rPr>
              <a:t>请在此处添加具体内容，文字尽量言简意赅，简单说明即可，不必过于繁琐，注意版面美观度。</a:t>
            </a:r>
            <a:endParaRPr lang="en-US" altLang="zh-CN" sz="1400" dirty="0">
              <a:solidFill>
                <a:schemeClr val="tx1">
                  <a:lumMod val="95000"/>
                  <a:lumOff val="5000"/>
                </a:schemeClr>
              </a:solidFill>
              <a:cs typeface="+mn-ea"/>
              <a:sym typeface="+mn-lt"/>
            </a:endParaRPr>
          </a:p>
        </p:txBody>
      </p:sp>
      <p:sp>
        <p:nvSpPr>
          <p:cNvPr id="14" name="文本框 13">
            <a:extLst>
              <a:ext uri="{FF2B5EF4-FFF2-40B4-BE49-F238E27FC236}">
                <a16:creationId xmlns:a16="http://schemas.microsoft.com/office/drawing/2014/main" xmlns="" id="{7FAAB071-6413-433A-A907-3020D2F8E8D7}"/>
              </a:ext>
            </a:extLst>
          </p:cNvPr>
          <p:cNvSpPr txBox="1"/>
          <p:nvPr/>
        </p:nvSpPr>
        <p:spPr>
          <a:xfrm>
            <a:off x="4682965" y="645738"/>
            <a:ext cx="2826070" cy="707886"/>
          </a:xfrm>
          <a:prstGeom prst="rect">
            <a:avLst/>
          </a:prstGeom>
          <a:noFill/>
        </p:spPr>
        <p:txBody>
          <a:bodyPr vert="horz" wrap="square" rtlCol="0">
            <a:spAutoFit/>
          </a:bodyPr>
          <a:lstStyle/>
          <a:p>
            <a:pPr algn="dist"/>
            <a:r>
              <a:rPr lang="zh-CN" altLang="en-US" sz="4000" dirty="0">
                <a:cs typeface="+mn-ea"/>
                <a:sym typeface="+mn-lt"/>
              </a:rPr>
              <a:t>节气习俗</a:t>
            </a:r>
          </a:p>
        </p:txBody>
      </p:sp>
      <p:pic>
        <p:nvPicPr>
          <p:cNvPr id="4" name="图片 3">
            <a:extLst>
              <a:ext uri="{FF2B5EF4-FFF2-40B4-BE49-F238E27FC236}">
                <a16:creationId xmlns:a16="http://schemas.microsoft.com/office/drawing/2014/main" xmlns="" id="{7DB34231-5035-4C4D-951A-3CFB0D80ED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572" y="1952250"/>
            <a:ext cx="4782552" cy="3188368"/>
          </a:xfrm>
          <a:prstGeom prst="rect">
            <a:avLst/>
          </a:prstGeom>
        </p:spPr>
      </p:pic>
    </p:spTree>
    <p:extLst>
      <p:ext uri="{BB962C8B-B14F-4D97-AF65-F5344CB8AC3E}">
        <p14:creationId xmlns:p14="http://schemas.microsoft.com/office/powerpoint/2010/main" val="2530400386"/>
      </p:ext>
    </p:extLst>
  </p:cSld>
  <p:clrMapOvr>
    <a:masterClrMapping/>
  </p:clrMapOvr>
  <mc:AlternateContent xmlns:mc="http://schemas.openxmlformats.org/markup-compatibility/2006" xmlns:p14="http://schemas.microsoft.com/office/powerpoint/2010/main">
    <mc:Choice Requires="p14">
      <p:transition spd="slow" p14:dur="3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Effect transition="in" filter="fade">
                                      <p:cBhvr>
                                        <p:cTn id="15" dur="750"/>
                                        <p:tgtEl>
                                          <p:spTgt spid="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750" fill="hold"/>
                                        <p:tgtEl>
                                          <p:spTgt spid="9"/>
                                        </p:tgtEl>
                                        <p:attrNameLst>
                                          <p:attrName>ppt_w</p:attrName>
                                        </p:attrNameLst>
                                      </p:cBhvr>
                                      <p:tavLst>
                                        <p:tav tm="0">
                                          <p:val>
                                            <p:fltVal val="0"/>
                                          </p:val>
                                        </p:tav>
                                        <p:tav tm="100000">
                                          <p:val>
                                            <p:strVal val="#ppt_w"/>
                                          </p:val>
                                        </p:tav>
                                      </p:tavLst>
                                    </p:anim>
                                    <p:anim calcmode="lin" valueType="num">
                                      <p:cBhvr>
                                        <p:cTn id="20" dur="750" fill="hold"/>
                                        <p:tgtEl>
                                          <p:spTgt spid="9"/>
                                        </p:tgtEl>
                                        <p:attrNameLst>
                                          <p:attrName>ppt_h</p:attrName>
                                        </p:attrNameLst>
                                      </p:cBhvr>
                                      <p:tavLst>
                                        <p:tav tm="0">
                                          <p:val>
                                            <p:fltVal val="0"/>
                                          </p:val>
                                        </p:tav>
                                        <p:tav tm="100000">
                                          <p:val>
                                            <p:strVal val="#ppt_h"/>
                                          </p:val>
                                        </p:tav>
                                      </p:tavLst>
                                    </p:anim>
                                    <p:animEffect transition="in" filter="fade">
                                      <p:cBhvr>
                                        <p:cTn id="21" dur="750"/>
                                        <p:tgtEl>
                                          <p:spTgt spid="9"/>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750"/>
                                        <p:tgtEl>
                                          <p:spTgt spid="10"/>
                                        </p:tgtEl>
                                      </p:cBhvr>
                                    </p:animEffect>
                                    <p:anim calcmode="lin" valueType="num">
                                      <p:cBhvr>
                                        <p:cTn id="26" dur="750" fill="hold"/>
                                        <p:tgtEl>
                                          <p:spTgt spid="10"/>
                                        </p:tgtEl>
                                        <p:attrNameLst>
                                          <p:attrName>ppt_x</p:attrName>
                                        </p:attrNameLst>
                                      </p:cBhvr>
                                      <p:tavLst>
                                        <p:tav tm="0">
                                          <p:val>
                                            <p:strVal val="#ppt_x"/>
                                          </p:val>
                                        </p:tav>
                                        <p:tav tm="100000">
                                          <p:val>
                                            <p:strVal val="#ppt_x"/>
                                          </p:val>
                                        </p:tav>
                                      </p:tavLst>
                                    </p:anim>
                                    <p:anim calcmode="lin" valueType="num">
                                      <p:cBhvr>
                                        <p:cTn id="27" dur="75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750"/>
                                        <p:tgtEl>
                                          <p:spTgt spid="11"/>
                                        </p:tgtEl>
                                      </p:cBhvr>
                                    </p:animEffect>
                                    <p:anim calcmode="lin" valueType="num">
                                      <p:cBhvr>
                                        <p:cTn id="32" dur="750" fill="hold"/>
                                        <p:tgtEl>
                                          <p:spTgt spid="11"/>
                                        </p:tgtEl>
                                        <p:attrNameLst>
                                          <p:attrName>ppt_x</p:attrName>
                                        </p:attrNameLst>
                                      </p:cBhvr>
                                      <p:tavLst>
                                        <p:tav tm="0">
                                          <p:val>
                                            <p:strVal val="#ppt_x"/>
                                          </p:val>
                                        </p:tav>
                                        <p:tav tm="100000">
                                          <p:val>
                                            <p:strVal val="#ppt_x"/>
                                          </p:val>
                                        </p:tav>
                                      </p:tavLst>
                                    </p:anim>
                                    <p:anim calcmode="lin" valueType="num">
                                      <p:cBhvr>
                                        <p:cTn id="33" dur="75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750"/>
                                        <p:tgtEl>
                                          <p:spTgt spid="12"/>
                                        </p:tgtEl>
                                      </p:cBhvr>
                                    </p:animEffect>
                                    <p:anim calcmode="lin" valueType="num">
                                      <p:cBhvr>
                                        <p:cTn id="38" dur="750" fill="hold"/>
                                        <p:tgtEl>
                                          <p:spTgt spid="12"/>
                                        </p:tgtEl>
                                        <p:attrNameLst>
                                          <p:attrName>ppt_x</p:attrName>
                                        </p:attrNameLst>
                                      </p:cBhvr>
                                      <p:tavLst>
                                        <p:tav tm="0">
                                          <p:val>
                                            <p:strVal val="#ppt_x"/>
                                          </p:val>
                                        </p:tav>
                                        <p:tav tm="100000">
                                          <p:val>
                                            <p:strVal val="#ppt_x"/>
                                          </p:val>
                                        </p:tav>
                                      </p:tavLst>
                                    </p:anim>
                                    <p:anim calcmode="lin" valueType="num">
                                      <p:cBhvr>
                                        <p:cTn id="39"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1223272" y="1727234"/>
            <a:ext cx="10092714" cy="4440007"/>
            <a:chOff x="1076" y="2010"/>
            <a:chExt cx="17049" cy="7500"/>
          </a:xfrm>
        </p:grpSpPr>
        <p:sp>
          <p:nvSpPr>
            <p:cNvPr id="37" name="矩形 36"/>
            <p:cNvSpPr/>
            <p:nvPr/>
          </p:nvSpPr>
          <p:spPr>
            <a:xfrm>
              <a:off x="6821" y="2010"/>
              <a:ext cx="5559" cy="3390"/>
            </a:xfrm>
            <a:prstGeom prst="rect">
              <a:avLst/>
            </a:prstGeom>
            <a:blipFill>
              <a:blip r:embed="rId3" cstate="email">
                <a:extLst>
                  <a:ext uri="{28A0092B-C50C-407E-A947-70E740481C1C}">
                    <a14:useLocalDpi xmlns:a14="http://schemas.microsoft.com/office/drawing/2010/main"/>
                  </a:ext>
                </a:extLst>
              </a:blip>
              <a:tile tx="0" ty="0" sx="43000" sy="43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8" name="矩形 37"/>
            <p:cNvSpPr/>
            <p:nvPr/>
          </p:nvSpPr>
          <p:spPr>
            <a:xfrm>
              <a:off x="12566" y="2010"/>
              <a:ext cx="5559" cy="3390"/>
            </a:xfrm>
            <a:prstGeom prst="rect">
              <a:avLst/>
            </a:prstGeom>
            <a:blipFill dpi="0" rotWithShape="1">
              <a:blip r:embed="rId4" cstate="email">
                <a:extLst>
                  <a:ext uri="{28A0092B-C50C-407E-A947-70E740481C1C}">
                    <a14:useLocalDpi xmlns:a14="http://schemas.microsoft.com/office/drawing/2010/main"/>
                  </a:ext>
                </a:extLst>
              </a:blip>
              <a:srcRect/>
              <a:tile tx="0" ty="0" sx="22000" sy="22000" flip="none" algn="b"/>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a:off x="1113" y="6240"/>
              <a:ext cx="3522" cy="986"/>
            </a:xfrm>
            <a:prstGeom prst="rect">
              <a:avLst/>
            </a:prstGeom>
          </p:spPr>
          <p:txBody>
            <a:bodyPr wrap="square">
              <a:spAutoFit/>
            </a:bodyPr>
            <a:lstStyle/>
            <a:p>
              <a:r>
                <a:rPr lang="zh-CN" altLang="en-US" sz="3200">
                  <a:solidFill>
                    <a:schemeClr val="tx1">
                      <a:lumMod val="75000"/>
                      <a:lumOff val="25000"/>
                    </a:schemeClr>
                  </a:solidFill>
                  <a:cs typeface="+mn-ea"/>
                  <a:sym typeface="+mn-lt"/>
                </a:rPr>
                <a:t>输入标题</a:t>
              </a:r>
            </a:p>
          </p:txBody>
        </p:sp>
        <p:sp>
          <p:nvSpPr>
            <p:cNvPr id="40" name="矩形 39"/>
            <p:cNvSpPr/>
            <p:nvPr/>
          </p:nvSpPr>
          <p:spPr>
            <a:xfrm>
              <a:off x="1204" y="7280"/>
              <a:ext cx="11010" cy="2230"/>
            </a:xfrm>
            <a:prstGeom prst="rect">
              <a:avLst/>
            </a:prstGeom>
          </p:spPr>
          <p:txBody>
            <a:bodyPr wrap="square">
              <a:spAutoFit/>
            </a:bodyPr>
            <a:lstStyle/>
            <a:p>
              <a:pPr>
                <a:lnSpc>
                  <a:spcPct val="200000"/>
                </a:lnSpc>
              </a:pPr>
              <a:r>
                <a:rPr lang="zh-CN" altLang="en-US" sz="1400" dirty="0">
                  <a:solidFill>
                    <a:schemeClr val="tx1">
                      <a:lumMod val="75000"/>
                      <a:lumOff val="25000"/>
                    </a:schemeClr>
                  </a:solidFill>
                  <a:cs typeface="+mn-ea"/>
                  <a:sym typeface="+mn-lt"/>
                </a:rPr>
                <a:t>请在此处添加具体内容</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文字尽量言简意赅简单说明即可</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不必过于繁琐</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注意版面美观度请在此处添加具体内容</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文字尽量言简意赅简单说明即可</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不必过于繁琐</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注意版面美观度</a:t>
              </a:r>
            </a:p>
          </p:txBody>
        </p:sp>
        <p:grpSp>
          <p:nvGrpSpPr>
            <p:cNvPr id="41" name="组合 40"/>
            <p:cNvGrpSpPr/>
            <p:nvPr/>
          </p:nvGrpSpPr>
          <p:grpSpPr>
            <a:xfrm>
              <a:off x="1076" y="2010"/>
              <a:ext cx="5559" cy="3390"/>
              <a:chOff x="682906" y="1276109"/>
              <a:chExt cx="3530279" cy="2152891"/>
            </a:xfrm>
          </p:grpSpPr>
          <p:sp>
            <p:nvSpPr>
              <p:cNvPr id="42" name="矩形 41"/>
              <p:cNvSpPr/>
              <p:nvPr/>
            </p:nvSpPr>
            <p:spPr>
              <a:xfrm>
                <a:off x="682906" y="1276109"/>
                <a:ext cx="3530279" cy="21528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文本框 42"/>
              <p:cNvSpPr txBox="1"/>
              <p:nvPr/>
            </p:nvSpPr>
            <p:spPr>
              <a:xfrm>
                <a:off x="942523" y="1547254"/>
                <a:ext cx="2971539" cy="1818395"/>
              </a:xfrm>
              <a:prstGeom prst="rect">
                <a:avLst/>
              </a:prstGeom>
              <a:noFill/>
            </p:spPr>
            <p:txBody>
              <a:bodyPr vert="eaVert" wrap="square" rtlCol="0">
                <a:spAutoFit/>
              </a:bodyPr>
              <a:lstStyle/>
              <a:p>
                <a:pPr>
                  <a:lnSpc>
                    <a:spcPct val="200000"/>
                  </a:lnSpc>
                </a:pPr>
                <a:r>
                  <a:rPr lang="zh-CN" altLang="en-US" sz="1400" dirty="0">
                    <a:solidFill>
                      <a:schemeClr val="bg1"/>
                    </a:solidFill>
                    <a:cs typeface="+mn-ea"/>
                    <a:sym typeface="+mn-lt"/>
                  </a:rPr>
                  <a:t>请在此处添加具体内容</a:t>
                </a:r>
                <a:r>
                  <a:rPr lang="en-US" altLang="zh-CN" sz="1400" dirty="0">
                    <a:solidFill>
                      <a:schemeClr val="bg1"/>
                    </a:solidFill>
                    <a:cs typeface="+mn-ea"/>
                    <a:sym typeface="+mn-lt"/>
                  </a:rPr>
                  <a:t>,</a:t>
                </a:r>
                <a:r>
                  <a:rPr lang="zh-CN" altLang="en-US" sz="1400" dirty="0">
                    <a:solidFill>
                      <a:schemeClr val="bg1"/>
                    </a:solidFill>
                    <a:cs typeface="+mn-ea"/>
                    <a:sym typeface="+mn-lt"/>
                  </a:rPr>
                  <a:t>文字尽量言简意赅简单说明即可</a:t>
                </a:r>
                <a:r>
                  <a:rPr lang="en-US" altLang="zh-CN" sz="1400" dirty="0">
                    <a:solidFill>
                      <a:schemeClr val="bg1"/>
                    </a:solidFill>
                    <a:cs typeface="+mn-ea"/>
                    <a:sym typeface="+mn-lt"/>
                  </a:rPr>
                  <a:t>,</a:t>
                </a:r>
                <a:r>
                  <a:rPr lang="zh-CN" altLang="en-US" sz="1400" dirty="0">
                    <a:solidFill>
                      <a:schemeClr val="bg1"/>
                    </a:solidFill>
                    <a:cs typeface="+mn-ea"/>
                    <a:sym typeface="+mn-lt"/>
                  </a:rPr>
                  <a:t>不必过于繁琐</a:t>
                </a:r>
                <a:r>
                  <a:rPr lang="en-US" altLang="zh-CN" sz="1400" dirty="0">
                    <a:solidFill>
                      <a:schemeClr val="bg1"/>
                    </a:solidFill>
                    <a:cs typeface="+mn-ea"/>
                    <a:sym typeface="+mn-lt"/>
                  </a:rPr>
                  <a:t>,</a:t>
                </a:r>
                <a:r>
                  <a:rPr lang="zh-CN" altLang="en-US" sz="1400" dirty="0">
                    <a:solidFill>
                      <a:schemeClr val="bg1"/>
                    </a:solidFill>
                    <a:cs typeface="+mn-ea"/>
                    <a:sym typeface="+mn-lt"/>
                  </a:rPr>
                  <a:t>注意版面美观度请在此处添加具体内容</a:t>
                </a:r>
                <a:r>
                  <a:rPr lang="en-US" altLang="zh-CN" sz="1400" dirty="0">
                    <a:solidFill>
                      <a:schemeClr val="bg1"/>
                    </a:solidFill>
                    <a:cs typeface="+mn-ea"/>
                    <a:sym typeface="+mn-lt"/>
                  </a:rPr>
                  <a:t>,</a:t>
                </a:r>
                <a:r>
                  <a:rPr lang="zh-CN" altLang="en-US" sz="1400" dirty="0">
                    <a:solidFill>
                      <a:schemeClr val="bg1"/>
                    </a:solidFill>
                    <a:cs typeface="+mn-ea"/>
                    <a:sym typeface="+mn-lt"/>
                  </a:rPr>
                  <a:t>文字</a:t>
                </a:r>
              </a:p>
            </p:txBody>
          </p:sp>
        </p:grpSp>
      </p:grpSp>
      <p:sp>
        <p:nvSpPr>
          <p:cNvPr id="13" name="文本框 12">
            <a:extLst>
              <a:ext uri="{FF2B5EF4-FFF2-40B4-BE49-F238E27FC236}">
                <a16:creationId xmlns:a16="http://schemas.microsoft.com/office/drawing/2014/main" xmlns="" id="{0459C85C-3663-4636-AADC-97371B8A5CFA}"/>
              </a:ext>
            </a:extLst>
          </p:cNvPr>
          <p:cNvSpPr txBox="1"/>
          <p:nvPr/>
        </p:nvSpPr>
        <p:spPr>
          <a:xfrm>
            <a:off x="4682965" y="645738"/>
            <a:ext cx="2826070" cy="707886"/>
          </a:xfrm>
          <a:prstGeom prst="rect">
            <a:avLst/>
          </a:prstGeom>
          <a:noFill/>
        </p:spPr>
        <p:txBody>
          <a:bodyPr vert="horz" wrap="square" rtlCol="0">
            <a:spAutoFit/>
          </a:bodyPr>
          <a:lstStyle/>
          <a:p>
            <a:pPr algn="dist"/>
            <a:r>
              <a:rPr lang="zh-CN" altLang="en-US" sz="4000" dirty="0">
                <a:cs typeface="+mn-ea"/>
                <a:sym typeface="+mn-lt"/>
              </a:rPr>
              <a:t>节气习俗</a:t>
            </a:r>
          </a:p>
        </p:txBody>
      </p:sp>
    </p:spTree>
  </p:cSld>
  <p:clrMapOvr>
    <a:masterClrMapping/>
  </p:clrMapOvr>
  <mc:AlternateContent xmlns:mc="http://schemas.openxmlformats.org/markup-compatibility/2006" xmlns:p14="http://schemas.microsoft.com/office/powerpoint/2010/main">
    <mc:Choice Requires="p14">
      <p:transition spd="slow" p14:dur="3000" advTm="3000">
        <p:random/>
      </p:transition>
    </mc:Choice>
    <mc:Fallback xmlns="">
      <p:transition spd="slow" advTm="3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11">
            <a:extLst>
              <a:ext uri="{FF2B5EF4-FFF2-40B4-BE49-F238E27FC236}">
                <a16:creationId xmlns:a16="http://schemas.microsoft.com/office/drawing/2014/main" xmlns="" id="{86A1B5E1-CDA8-459B-8EB3-6C67A842EF66}"/>
              </a:ext>
            </a:extLst>
          </p:cNvPr>
          <p:cNvSpPr/>
          <p:nvPr/>
        </p:nvSpPr>
        <p:spPr>
          <a:xfrm>
            <a:off x="376362" y="2051961"/>
            <a:ext cx="3625794" cy="3177014"/>
          </a:xfrm>
          <a:custGeom>
            <a:avLst/>
            <a:gdLst>
              <a:gd name="connsiteX0" fmla="*/ 0 w 3625794"/>
              <a:gd name="connsiteY0" fmla="*/ 0 h 3133277"/>
              <a:gd name="connsiteX1" fmla="*/ 3625794 w 3625794"/>
              <a:gd name="connsiteY1" fmla="*/ 0 h 3133277"/>
              <a:gd name="connsiteX2" fmla="*/ 3625794 w 3625794"/>
              <a:gd name="connsiteY2" fmla="*/ 3133277 h 3133277"/>
              <a:gd name="connsiteX3" fmla="*/ 0 w 3625794"/>
              <a:gd name="connsiteY3" fmla="*/ 3133277 h 3133277"/>
            </a:gdLst>
            <a:ahLst/>
            <a:cxnLst>
              <a:cxn ang="0">
                <a:pos x="connsiteX0" y="connsiteY0"/>
              </a:cxn>
              <a:cxn ang="0">
                <a:pos x="connsiteX1" y="connsiteY1"/>
              </a:cxn>
              <a:cxn ang="0">
                <a:pos x="connsiteX2" y="connsiteY2"/>
              </a:cxn>
              <a:cxn ang="0">
                <a:pos x="connsiteX3" y="connsiteY3"/>
              </a:cxn>
            </a:cxnLst>
            <a:rect l="l" t="t" r="r" b="b"/>
            <a:pathLst>
              <a:path w="3625794" h="3133277">
                <a:moveTo>
                  <a:pt x="0" y="0"/>
                </a:moveTo>
                <a:lnTo>
                  <a:pt x="3625794" y="0"/>
                </a:lnTo>
                <a:lnTo>
                  <a:pt x="3625794" y="3133277"/>
                </a:lnTo>
                <a:lnTo>
                  <a:pt x="0" y="3133277"/>
                </a:lnTo>
                <a:close/>
              </a:path>
            </a:pathLst>
          </a:custGeom>
          <a:blipFill dpi="0" rotWithShape="1">
            <a:blip r:embed="rId3" cstate="email">
              <a:extLst>
                <a:ext uri="{28A0092B-C50C-407E-A947-70E740481C1C}">
                  <a14:useLocalDpi xmlns:a14="http://schemas.microsoft.com/office/drawing/2010/main"/>
                </a:ext>
              </a:extLst>
            </a:blip>
            <a:srcRect/>
            <a:tile tx="0" ty="0" sx="34000" sy="34000" flip="none" algn="b"/>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a16="http://schemas.microsoft.com/office/drawing/2014/main" xmlns="" id="{61FE5468-4D4F-4802-8AEC-5A22F40ABAC7}"/>
              </a:ext>
            </a:extLst>
          </p:cNvPr>
          <p:cNvSpPr/>
          <p:nvPr/>
        </p:nvSpPr>
        <p:spPr>
          <a:xfrm>
            <a:off x="3983780" y="2051960"/>
            <a:ext cx="3744888" cy="3213962"/>
          </a:xfrm>
          <a:prstGeom prst="rect">
            <a:avLst/>
          </a:prstGeom>
          <a:solidFill>
            <a:schemeClr val="accent1"/>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a:extLst>
              <a:ext uri="{FF2B5EF4-FFF2-40B4-BE49-F238E27FC236}">
                <a16:creationId xmlns:a16="http://schemas.microsoft.com/office/drawing/2014/main" xmlns="" id="{4198F7AE-8C69-4CDE-8482-0264379C7CB1}"/>
              </a:ext>
            </a:extLst>
          </p:cNvPr>
          <p:cNvGrpSpPr/>
          <p:nvPr/>
        </p:nvGrpSpPr>
        <p:grpSpPr>
          <a:xfrm>
            <a:off x="4788955" y="2811629"/>
            <a:ext cx="2062103" cy="1733016"/>
            <a:chOff x="2729825" y="1164102"/>
            <a:chExt cx="2062103" cy="1733016"/>
          </a:xfrm>
        </p:grpSpPr>
        <p:sp>
          <p:nvSpPr>
            <p:cNvPr id="4" name="矩形 3">
              <a:extLst>
                <a:ext uri="{FF2B5EF4-FFF2-40B4-BE49-F238E27FC236}">
                  <a16:creationId xmlns:a16="http://schemas.microsoft.com/office/drawing/2014/main" xmlns="" id="{F8708ED6-8306-4464-8DB8-EBD2935C1B5B}"/>
                </a:ext>
              </a:extLst>
            </p:cNvPr>
            <p:cNvSpPr/>
            <p:nvPr/>
          </p:nvSpPr>
          <p:spPr>
            <a:xfrm>
              <a:off x="3129935" y="1177342"/>
              <a:ext cx="1661993" cy="1719776"/>
            </a:xfrm>
            <a:prstGeom prst="rect">
              <a:avLst/>
            </a:prstGeom>
          </p:spPr>
          <p:txBody>
            <a:bodyPr vert="eaVert" wrap="square">
              <a:spAutoFit/>
            </a:bodyPr>
            <a:lstStyle/>
            <a:p>
              <a:pPr algn="dist"/>
              <a:r>
                <a:rPr lang="zh-CN" altLang="en-US" sz="4800" dirty="0">
                  <a:solidFill>
                    <a:schemeClr val="bg1"/>
                  </a:solidFill>
                  <a:cs typeface="+mn-ea"/>
                  <a:sym typeface="+mn-lt"/>
                </a:rPr>
                <a:t>添加标题</a:t>
              </a:r>
            </a:p>
          </p:txBody>
        </p:sp>
        <p:sp>
          <p:nvSpPr>
            <p:cNvPr id="5" name="矩形 4">
              <a:extLst>
                <a:ext uri="{FF2B5EF4-FFF2-40B4-BE49-F238E27FC236}">
                  <a16:creationId xmlns:a16="http://schemas.microsoft.com/office/drawing/2014/main" xmlns="" id="{58EE9F40-2E13-4438-AE7E-7F9D9094BDB3}"/>
                </a:ext>
              </a:extLst>
            </p:cNvPr>
            <p:cNvSpPr/>
            <p:nvPr/>
          </p:nvSpPr>
          <p:spPr>
            <a:xfrm rot="5400000">
              <a:off x="2069992" y="1823935"/>
              <a:ext cx="1719775" cy="400110"/>
            </a:xfrm>
            <a:prstGeom prst="rect">
              <a:avLst/>
            </a:prstGeom>
          </p:spPr>
          <p:txBody>
            <a:bodyPr wrap="square">
              <a:spAutoFit/>
            </a:bodyPr>
            <a:lstStyle/>
            <a:p>
              <a:pPr algn="dist"/>
              <a:r>
                <a:rPr lang="en-US" altLang="zh-CN" sz="2000" dirty="0">
                  <a:solidFill>
                    <a:schemeClr val="bg1"/>
                  </a:solidFill>
                  <a:cs typeface="+mn-ea"/>
                  <a:sym typeface="+mn-lt"/>
                </a:rPr>
                <a:t>JIANGNAN</a:t>
              </a:r>
              <a:endParaRPr lang="zh-CN" altLang="en-US" sz="2000" dirty="0">
                <a:solidFill>
                  <a:schemeClr val="bg1"/>
                </a:solidFill>
                <a:cs typeface="+mn-ea"/>
                <a:sym typeface="+mn-lt"/>
              </a:endParaRPr>
            </a:p>
          </p:txBody>
        </p:sp>
      </p:grpSp>
      <p:sp>
        <p:nvSpPr>
          <p:cNvPr id="6" name="矩形 5">
            <a:extLst>
              <a:ext uri="{FF2B5EF4-FFF2-40B4-BE49-F238E27FC236}">
                <a16:creationId xmlns:a16="http://schemas.microsoft.com/office/drawing/2014/main" xmlns="" id="{00E29302-63D9-4062-81DC-D5415FFB59E9}"/>
              </a:ext>
            </a:extLst>
          </p:cNvPr>
          <p:cNvSpPr/>
          <p:nvPr/>
        </p:nvSpPr>
        <p:spPr>
          <a:xfrm>
            <a:off x="738235" y="1353624"/>
            <a:ext cx="5117989" cy="613951"/>
          </a:xfrm>
          <a:prstGeom prst="rect">
            <a:avLst/>
          </a:prstGeom>
        </p:spPr>
        <p:txBody>
          <a:bodyPr wrap="square">
            <a:spAutoFit/>
          </a:bodyPr>
          <a:lstStyle/>
          <a:p>
            <a:pPr>
              <a:lnSpc>
                <a:spcPct val="150000"/>
              </a:lnSpc>
            </a:pPr>
            <a:r>
              <a:rPr lang="zh-CN" altLang="en-US" sz="1200" spc="300" dirty="0">
                <a:solidFill>
                  <a:schemeClr val="bg2">
                    <a:lumMod val="25000"/>
                  </a:schemeClr>
                </a:solidFill>
                <a:cs typeface="+mn-ea"/>
                <a:sym typeface="+mn-lt"/>
              </a:rPr>
              <a:t>点击输入您的文字内容，点击输入您的文字内容</a:t>
            </a:r>
            <a:r>
              <a:rPr lang="zh-CN" altLang="en-US" sz="1200" dirty="0">
                <a:solidFill>
                  <a:schemeClr val="bg2">
                    <a:lumMod val="25000"/>
                  </a:schemeClr>
                </a:solidFill>
                <a:cs typeface="+mn-ea"/>
                <a:sym typeface="+mn-lt"/>
              </a:rPr>
              <a:t>点击输入您的文字内容。点击输入您的文字内容</a:t>
            </a:r>
          </a:p>
        </p:txBody>
      </p:sp>
      <p:sp>
        <p:nvSpPr>
          <p:cNvPr id="7" name="矩形 6">
            <a:extLst>
              <a:ext uri="{FF2B5EF4-FFF2-40B4-BE49-F238E27FC236}">
                <a16:creationId xmlns:a16="http://schemas.microsoft.com/office/drawing/2014/main" xmlns="" id="{E7EB9F0F-4C2B-4288-9A5E-EF59BAC1EB5C}"/>
              </a:ext>
            </a:extLst>
          </p:cNvPr>
          <p:cNvSpPr/>
          <p:nvPr/>
        </p:nvSpPr>
        <p:spPr>
          <a:xfrm>
            <a:off x="5551460" y="5466701"/>
            <a:ext cx="2280575" cy="400110"/>
          </a:xfrm>
          <a:prstGeom prst="rect">
            <a:avLst/>
          </a:prstGeom>
        </p:spPr>
        <p:txBody>
          <a:bodyPr vert="horz" wrap="square">
            <a:spAutoFit/>
          </a:bodyPr>
          <a:lstStyle/>
          <a:p>
            <a:pPr algn="dist"/>
            <a:r>
              <a:rPr lang="en-US" altLang="zh-CN" sz="2000" dirty="0">
                <a:solidFill>
                  <a:srgbClr val="23303F"/>
                </a:solidFill>
                <a:cs typeface="+mn-ea"/>
                <a:sym typeface="+mn-lt"/>
              </a:rPr>
              <a:t>【</a:t>
            </a:r>
            <a:r>
              <a:rPr lang="zh-CN" altLang="en-US" sz="2000" dirty="0">
                <a:solidFill>
                  <a:srgbClr val="23303F"/>
                </a:solidFill>
                <a:cs typeface="+mn-ea"/>
                <a:sym typeface="+mn-lt"/>
              </a:rPr>
              <a:t>添加标题</a:t>
            </a:r>
            <a:r>
              <a:rPr lang="en-US" altLang="zh-CN" sz="2000" dirty="0">
                <a:solidFill>
                  <a:srgbClr val="23303F"/>
                </a:solidFill>
                <a:cs typeface="+mn-ea"/>
                <a:sym typeface="+mn-lt"/>
              </a:rPr>
              <a:t>】</a:t>
            </a:r>
            <a:endParaRPr lang="zh-CN" altLang="en-US" sz="2000" dirty="0">
              <a:solidFill>
                <a:srgbClr val="23303F"/>
              </a:solidFill>
              <a:cs typeface="+mn-ea"/>
              <a:sym typeface="+mn-lt"/>
            </a:endParaRPr>
          </a:p>
        </p:txBody>
      </p:sp>
      <p:sp>
        <p:nvSpPr>
          <p:cNvPr id="8" name="矩形 7">
            <a:extLst>
              <a:ext uri="{FF2B5EF4-FFF2-40B4-BE49-F238E27FC236}">
                <a16:creationId xmlns:a16="http://schemas.microsoft.com/office/drawing/2014/main" xmlns="" id="{E903E583-61DC-4A9F-89CF-B129FE67BD7F}"/>
              </a:ext>
            </a:extLst>
          </p:cNvPr>
          <p:cNvSpPr/>
          <p:nvPr/>
        </p:nvSpPr>
        <p:spPr>
          <a:xfrm>
            <a:off x="8037967" y="2095696"/>
            <a:ext cx="3416320" cy="4068130"/>
          </a:xfrm>
          <a:prstGeom prst="rect">
            <a:avLst/>
          </a:prstGeom>
        </p:spPr>
        <p:txBody>
          <a:bodyPr vert="eaVert" wrap="square">
            <a:spAutoFit/>
          </a:bodyPr>
          <a:lstStyle/>
          <a:p>
            <a:pPr>
              <a:lnSpc>
                <a:spcPct val="150000"/>
              </a:lnSpc>
            </a:pPr>
            <a:r>
              <a:rPr lang="zh-CN" altLang="en-US" sz="1400" spc="300" dirty="0">
                <a:solidFill>
                  <a:schemeClr val="bg2">
                    <a:lumMod val="25000"/>
                  </a:schemeClr>
                </a:solidFill>
                <a:cs typeface="+mn-ea"/>
                <a:sym typeface="+mn-lt"/>
              </a:rPr>
              <a:t>点击输入您的文字内容，点击输入您的文字内容</a:t>
            </a:r>
            <a:r>
              <a:rPr lang="zh-CN" altLang="en-US" sz="1400" dirty="0">
                <a:solidFill>
                  <a:schemeClr val="bg2">
                    <a:lumMod val="25000"/>
                  </a:schemeClr>
                </a:solidFill>
                <a:cs typeface="+mn-ea"/>
                <a:sym typeface="+mn-lt"/>
              </a:rPr>
              <a:t>点击输入您的文字内容。点击输入您的文字内容，点击输入您的文字内容。点击输入您的文字内容。点击输入您的文字内容</a:t>
            </a:r>
            <a:r>
              <a:rPr lang="zh-CN" altLang="en-US" sz="1400" spc="300" dirty="0">
                <a:solidFill>
                  <a:schemeClr val="bg2">
                    <a:lumMod val="25000"/>
                  </a:schemeClr>
                </a:solidFill>
                <a:cs typeface="+mn-ea"/>
                <a:sym typeface="+mn-lt"/>
              </a:rPr>
              <a:t>点击输入您的文字内容，</a:t>
            </a:r>
            <a:endParaRPr lang="en-US" altLang="zh-CN" sz="1400" spc="300" dirty="0">
              <a:solidFill>
                <a:schemeClr val="bg2">
                  <a:lumMod val="25000"/>
                </a:schemeClr>
              </a:solidFill>
              <a:cs typeface="+mn-ea"/>
              <a:sym typeface="+mn-lt"/>
            </a:endParaRPr>
          </a:p>
          <a:p>
            <a:pPr>
              <a:lnSpc>
                <a:spcPct val="150000"/>
              </a:lnSpc>
            </a:pPr>
            <a:r>
              <a:rPr lang="zh-CN" altLang="en-US" sz="1400" spc="300" dirty="0">
                <a:solidFill>
                  <a:schemeClr val="bg2">
                    <a:lumMod val="25000"/>
                  </a:schemeClr>
                </a:solidFill>
                <a:cs typeface="+mn-ea"/>
                <a:sym typeface="+mn-lt"/>
              </a:rPr>
              <a:t>点击输入您的文字内容</a:t>
            </a:r>
            <a:r>
              <a:rPr lang="zh-CN" altLang="en-US" sz="1400" dirty="0">
                <a:solidFill>
                  <a:schemeClr val="bg2">
                    <a:lumMod val="25000"/>
                  </a:schemeClr>
                </a:solidFill>
                <a:cs typeface="+mn-ea"/>
                <a:sym typeface="+mn-lt"/>
              </a:rPr>
              <a:t>点击输入您的文字内容。点击输入您的文字内容，</a:t>
            </a:r>
            <a:endParaRPr lang="en-US" altLang="zh-CN" sz="1400" dirty="0">
              <a:solidFill>
                <a:schemeClr val="bg2">
                  <a:lumMod val="25000"/>
                </a:schemeClr>
              </a:solidFill>
              <a:cs typeface="+mn-ea"/>
              <a:sym typeface="+mn-lt"/>
            </a:endParaRPr>
          </a:p>
          <a:p>
            <a:pPr>
              <a:lnSpc>
                <a:spcPct val="150000"/>
              </a:lnSpc>
            </a:pPr>
            <a:r>
              <a:rPr lang="zh-CN" altLang="en-US" sz="1400" dirty="0">
                <a:solidFill>
                  <a:schemeClr val="bg2">
                    <a:lumMod val="25000"/>
                  </a:schemeClr>
                </a:solidFill>
                <a:cs typeface="+mn-ea"/>
                <a:sym typeface="+mn-lt"/>
              </a:rPr>
              <a:t>点击输入您的文字内容。点击输入您的文字内容。点击输入您的文字内容</a:t>
            </a:r>
          </a:p>
          <a:p>
            <a:pPr>
              <a:lnSpc>
                <a:spcPct val="150000"/>
              </a:lnSpc>
            </a:pPr>
            <a:endParaRPr lang="zh-CN" altLang="en-US" sz="1400" dirty="0">
              <a:solidFill>
                <a:schemeClr val="bg2">
                  <a:lumMod val="25000"/>
                </a:schemeClr>
              </a:solidFill>
              <a:cs typeface="+mn-ea"/>
              <a:sym typeface="+mn-lt"/>
            </a:endParaRPr>
          </a:p>
        </p:txBody>
      </p:sp>
      <p:sp>
        <p:nvSpPr>
          <p:cNvPr id="13" name="文本框 12">
            <a:extLst>
              <a:ext uri="{FF2B5EF4-FFF2-40B4-BE49-F238E27FC236}">
                <a16:creationId xmlns:a16="http://schemas.microsoft.com/office/drawing/2014/main" xmlns="" id="{FDE358E3-ADAC-4916-BAE3-C01E3504DC2D}"/>
              </a:ext>
            </a:extLst>
          </p:cNvPr>
          <p:cNvSpPr txBox="1"/>
          <p:nvPr/>
        </p:nvSpPr>
        <p:spPr>
          <a:xfrm>
            <a:off x="4682965" y="645738"/>
            <a:ext cx="2826070" cy="707886"/>
          </a:xfrm>
          <a:prstGeom prst="rect">
            <a:avLst/>
          </a:prstGeom>
          <a:noFill/>
        </p:spPr>
        <p:txBody>
          <a:bodyPr vert="horz" wrap="square" rtlCol="0">
            <a:spAutoFit/>
          </a:bodyPr>
          <a:lstStyle/>
          <a:p>
            <a:pPr algn="dist"/>
            <a:r>
              <a:rPr lang="zh-CN" altLang="en-US" sz="4000" dirty="0">
                <a:cs typeface="+mn-ea"/>
                <a:sym typeface="+mn-lt"/>
              </a:rPr>
              <a:t>节气习俗</a:t>
            </a:r>
          </a:p>
        </p:txBody>
      </p:sp>
    </p:spTree>
    <p:extLst>
      <p:ext uri="{BB962C8B-B14F-4D97-AF65-F5344CB8AC3E}">
        <p14:creationId xmlns:p14="http://schemas.microsoft.com/office/powerpoint/2010/main" val="147454549"/>
      </p:ext>
    </p:extLst>
  </p:cSld>
  <p:clrMapOvr>
    <a:masterClrMapping/>
  </p:clrMapOvr>
  <mc:AlternateContent xmlns:mc="http://schemas.openxmlformats.org/markup-compatibility/2006" xmlns:p14="http://schemas.microsoft.com/office/powerpoint/2010/main">
    <mc:Choice Requires="p14">
      <p:transition spd="slow" p14:dur="3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49F26A24-06CD-4D8C-B61F-FD1E359DDAA2}"/>
              </a:ext>
            </a:extLst>
          </p:cNvPr>
          <p:cNvSpPr/>
          <p:nvPr/>
        </p:nvSpPr>
        <p:spPr>
          <a:xfrm>
            <a:off x="1528696" y="1404674"/>
            <a:ext cx="5032147" cy="2323415"/>
          </a:xfrm>
          <a:prstGeom prst="rect">
            <a:avLst/>
          </a:prstGeom>
        </p:spPr>
        <p:txBody>
          <a:bodyPr vert="eaVert" wrap="square">
            <a:spAutoFit/>
          </a:bodyPr>
          <a:lstStyle/>
          <a:p>
            <a:pPr>
              <a:lnSpc>
                <a:spcPct val="150000"/>
              </a:lnSpc>
            </a:pPr>
            <a:r>
              <a:rPr lang="zh-CN" altLang="en-US" sz="1400" spc="300">
                <a:solidFill>
                  <a:schemeClr val="bg2">
                    <a:lumMod val="25000"/>
                  </a:schemeClr>
                </a:solidFill>
                <a:cs typeface="+mn-ea"/>
                <a:sym typeface="+mn-lt"/>
              </a:rPr>
              <a:t>点击输入您的文字内容，点击输入您的文字内容</a:t>
            </a:r>
            <a:r>
              <a:rPr lang="zh-CN" altLang="en-US" sz="1400">
                <a:solidFill>
                  <a:schemeClr val="bg2">
                    <a:lumMod val="25000"/>
                  </a:schemeClr>
                </a:solidFill>
                <a:cs typeface="+mn-ea"/>
                <a:sym typeface="+mn-lt"/>
              </a:rPr>
              <a:t>点击输入您的文字内容。点击输入您的文字内容，点击输入您的文字内容。点击输入您的文字内容。点击输入您的文字内容</a:t>
            </a:r>
            <a:r>
              <a:rPr lang="zh-CN" altLang="en-US" sz="1400" spc="300">
                <a:solidFill>
                  <a:schemeClr val="bg2">
                    <a:lumMod val="25000"/>
                  </a:schemeClr>
                </a:solidFill>
                <a:cs typeface="+mn-ea"/>
                <a:sym typeface="+mn-lt"/>
              </a:rPr>
              <a:t>点击输入您的文字内容，</a:t>
            </a:r>
            <a:endParaRPr lang="en-US" altLang="zh-CN" sz="1400" spc="300">
              <a:solidFill>
                <a:schemeClr val="bg2">
                  <a:lumMod val="25000"/>
                </a:schemeClr>
              </a:solidFill>
              <a:cs typeface="+mn-ea"/>
              <a:sym typeface="+mn-lt"/>
            </a:endParaRPr>
          </a:p>
          <a:p>
            <a:pPr>
              <a:lnSpc>
                <a:spcPct val="150000"/>
              </a:lnSpc>
            </a:pPr>
            <a:r>
              <a:rPr lang="zh-CN" altLang="en-US" sz="1400" spc="300">
                <a:solidFill>
                  <a:schemeClr val="bg2">
                    <a:lumMod val="25000"/>
                  </a:schemeClr>
                </a:solidFill>
                <a:cs typeface="+mn-ea"/>
                <a:sym typeface="+mn-lt"/>
              </a:rPr>
              <a:t>点击输入您的文字内容</a:t>
            </a:r>
            <a:r>
              <a:rPr lang="zh-CN" altLang="en-US" sz="1400">
                <a:solidFill>
                  <a:schemeClr val="bg2">
                    <a:lumMod val="25000"/>
                  </a:schemeClr>
                </a:solidFill>
                <a:cs typeface="+mn-ea"/>
                <a:sym typeface="+mn-lt"/>
              </a:rPr>
              <a:t>点击输入您的文字内容。点击输入您的文字内容，</a:t>
            </a:r>
            <a:endParaRPr lang="en-US" altLang="zh-CN" sz="1400">
              <a:solidFill>
                <a:schemeClr val="bg2">
                  <a:lumMod val="25000"/>
                </a:schemeClr>
              </a:solidFill>
              <a:cs typeface="+mn-ea"/>
              <a:sym typeface="+mn-lt"/>
            </a:endParaRPr>
          </a:p>
          <a:p>
            <a:pPr>
              <a:lnSpc>
                <a:spcPct val="150000"/>
              </a:lnSpc>
            </a:pPr>
            <a:r>
              <a:rPr lang="zh-CN" altLang="en-US" sz="1400">
                <a:solidFill>
                  <a:schemeClr val="bg2">
                    <a:lumMod val="25000"/>
                  </a:schemeClr>
                </a:solidFill>
                <a:cs typeface="+mn-ea"/>
                <a:sym typeface="+mn-lt"/>
              </a:rPr>
              <a:t>点击输入您的文字内容。点击输入您的文字内容。点击输入您的文字内容</a:t>
            </a:r>
          </a:p>
          <a:p>
            <a:pPr>
              <a:lnSpc>
                <a:spcPct val="150000"/>
              </a:lnSpc>
            </a:pPr>
            <a:endParaRPr lang="zh-CN" altLang="en-US" sz="1400" dirty="0">
              <a:solidFill>
                <a:schemeClr val="bg2">
                  <a:lumMod val="25000"/>
                </a:schemeClr>
              </a:solidFill>
              <a:cs typeface="+mn-ea"/>
              <a:sym typeface="+mn-lt"/>
            </a:endParaRPr>
          </a:p>
        </p:txBody>
      </p:sp>
      <p:grpSp>
        <p:nvGrpSpPr>
          <p:cNvPr id="7" name="组合 6">
            <a:extLst>
              <a:ext uri="{FF2B5EF4-FFF2-40B4-BE49-F238E27FC236}">
                <a16:creationId xmlns:a16="http://schemas.microsoft.com/office/drawing/2014/main" xmlns="" id="{2BAD14C8-ED4F-456E-BDA9-8ADD100A1D5A}"/>
              </a:ext>
            </a:extLst>
          </p:cNvPr>
          <p:cNvGrpSpPr/>
          <p:nvPr/>
        </p:nvGrpSpPr>
        <p:grpSpPr>
          <a:xfrm>
            <a:off x="1504943" y="3906516"/>
            <a:ext cx="4896311" cy="1206909"/>
            <a:chOff x="1377268" y="4285395"/>
            <a:chExt cx="4896311" cy="1206909"/>
          </a:xfrm>
        </p:grpSpPr>
        <p:sp>
          <p:nvSpPr>
            <p:cNvPr id="8" name="矩形 7">
              <a:extLst>
                <a:ext uri="{FF2B5EF4-FFF2-40B4-BE49-F238E27FC236}">
                  <a16:creationId xmlns:a16="http://schemas.microsoft.com/office/drawing/2014/main" xmlns="" id="{73C74563-BFF0-4437-85A6-580AA9F07D6E}"/>
                </a:ext>
              </a:extLst>
            </p:cNvPr>
            <p:cNvSpPr/>
            <p:nvPr/>
          </p:nvSpPr>
          <p:spPr>
            <a:xfrm>
              <a:off x="2039075" y="4430475"/>
              <a:ext cx="4234504" cy="1061829"/>
            </a:xfrm>
            <a:prstGeom prst="rect">
              <a:avLst/>
            </a:prstGeom>
          </p:spPr>
          <p:txBody>
            <a:bodyPr wrap="square">
              <a:spAutoFit/>
            </a:bodyPr>
            <a:lstStyle/>
            <a:p>
              <a:pPr lvl="0">
                <a:lnSpc>
                  <a:spcPct val="150000"/>
                </a:lnSpc>
              </a:pPr>
              <a:r>
                <a:rPr lang="zh-CN" altLang="en-US" sz="1400" spc="300" dirty="0">
                  <a:solidFill>
                    <a:prstClr val="black"/>
                  </a:solidFill>
                  <a:cs typeface="+mn-ea"/>
                  <a:sym typeface="+mn-lt"/>
                </a:rPr>
                <a:t>请在此处添加具体内容，文字尽量言简意赅，简单说明即可，不必过于繁琐，注意版面美观度。</a:t>
              </a:r>
            </a:p>
          </p:txBody>
        </p:sp>
        <p:sp>
          <p:nvSpPr>
            <p:cNvPr id="9" name="矩形 8">
              <a:extLst>
                <a:ext uri="{FF2B5EF4-FFF2-40B4-BE49-F238E27FC236}">
                  <a16:creationId xmlns:a16="http://schemas.microsoft.com/office/drawing/2014/main" xmlns="" id="{80CA8DAA-4AAE-4014-97E2-A0B8B444AC90}"/>
                </a:ext>
              </a:extLst>
            </p:cNvPr>
            <p:cNvSpPr/>
            <p:nvPr/>
          </p:nvSpPr>
          <p:spPr>
            <a:xfrm>
              <a:off x="1377268" y="4285395"/>
              <a:ext cx="615553" cy="834328"/>
            </a:xfrm>
            <a:prstGeom prst="rect">
              <a:avLst/>
            </a:prstGeom>
          </p:spPr>
          <p:txBody>
            <a:bodyPr vert="eaVert" wrap="square">
              <a:spAutoFit/>
            </a:bodyPr>
            <a:lstStyle/>
            <a:p>
              <a:pPr algn="dist"/>
              <a:r>
                <a:rPr lang="en-US" altLang="zh-CN" sz="2000" dirty="0">
                  <a:solidFill>
                    <a:srgbClr val="23303F"/>
                  </a:solidFill>
                  <a:cs typeface="+mn-ea"/>
                  <a:sym typeface="+mn-lt"/>
                </a:rPr>
                <a:t>【</a:t>
              </a:r>
              <a:r>
                <a:rPr lang="zh-CN" altLang="en-US" sz="2800" dirty="0">
                  <a:solidFill>
                    <a:srgbClr val="23303F"/>
                  </a:solidFill>
                  <a:cs typeface="+mn-ea"/>
                  <a:sym typeface="+mn-lt"/>
                </a:rPr>
                <a:t>一</a:t>
              </a:r>
              <a:r>
                <a:rPr lang="en-US" altLang="zh-CN" sz="2000" dirty="0">
                  <a:solidFill>
                    <a:srgbClr val="23303F"/>
                  </a:solidFill>
                  <a:cs typeface="+mn-ea"/>
                  <a:sym typeface="+mn-lt"/>
                </a:rPr>
                <a:t>】</a:t>
              </a:r>
              <a:endParaRPr lang="zh-CN" altLang="en-US" sz="2000" dirty="0">
                <a:solidFill>
                  <a:srgbClr val="23303F"/>
                </a:solidFill>
                <a:cs typeface="+mn-ea"/>
                <a:sym typeface="+mn-lt"/>
              </a:endParaRPr>
            </a:p>
          </p:txBody>
        </p:sp>
      </p:grpSp>
      <p:grpSp>
        <p:nvGrpSpPr>
          <p:cNvPr id="19" name="组合 18">
            <a:extLst>
              <a:ext uri="{FF2B5EF4-FFF2-40B4-BE49-F238E27FC236}">
                <a16:creationId xmlns:a16="http://schemas.microsoft.com/office/drawing/2014/main" xmlns="" id="{80FB0DFC-8466-48C1-9E92-21487854CED3}"/>
              </a:ext>
            </a:extLst>
          </p:cNvPr>
          <p:cNvGrpSpPr/>
          <p:nvPr/>
        </p:nvGrpSpPr>
        <p:grpSpPr>
          <a:xfrm>
            <a:off x="6560843" y="3900755"/>
            <a:ext cx="4896311" cy="1206909"/>
            <a:chOff x="1377268" y="4285395"/>
            <a:chExt cx="4896311" cy="1206909"/>
          </a:xfrm>
        </p:grpSpPr>
        <p:sp>
          <p:nvSpPr>
            <p:cNvPr id="20" name="矩形 19">
              <a:extLst>
                <a:ext uri="{FF2B5EF4-FFF2-40B4-BE49-F238E27FC236}">
                  <a16:creationId xmlns:a16="http://schemas.microsoft.com/office/drawing/2014/main" xmlns="" id="{4EB6D217-46E6-40E5-AF38-487233D2175F}"/>
                </a:ext>
              </a:extLst>
            </p:cNvPr>
            <p:cNvSpPr/>
            <p:nvPr/>
          </p:nvSpPr>
          <p:spPr>
            <a:xfrm>
              <a:off x="2039075" y="4430475"/>
              <a:ext cx="4234504" cy="1061829"/>
            </a:xfrm>
            <a:prstGeom prst="rect">
              <a:avLst/>
            </a:prstGeom>
          </p:spPr>
          <p:txBody>
            <a:bodyPr wrap="square">
              <a:spAutoFit/>
            </a:bodyPr>
            <a:lstStyle/>
            <a:p>
              <a:pPr lvl="0">
                <a:lnSpc>
                  <a:spcPct val="150000"/>
                </a:lnSpc>
              </a:pPr>
              <a:r>
                <a:rPr lang="zh-CN" altLang="en-US" sz="1400" spc="300" dirty="0">
                  <a:solidFill>
                    <a:prstClr val="black"/>
                  </a:solidFill>
                  <a:cs typeface="+mn-ea"/>
                  <a:sym typeface="+mn-lt"/>
                </a:rPr>
                <a:t>请在此处添加具体内容，文字尽量言简意赅，简单说明即可，不必过于繁琐，注意版面美观度。</a:t>
              </a:r>
            </a:p>
          </p:txBody>
        </p:sp>
        <p:sp>
          <p:nvSpPr>
            <p:cNvPr id="21" name="矩形 20">
              <a:extLst>
                <a:ext uri="{FF2B5EF4-FFF2-40B4-BE49-F238E27FC236}">
                  <a16:creationId xmlns:a16="http://schemas.microsoft.com/office/drawing/2014/main" xmlns="" id="{7624F876-0716-4295-B688-CDCB875CBE37}"/>
                </a:ext>
              </a:extLst>
            </p:cNvPr>
            <p:cNvSpPr/>
            <p:nvPr/>
          </p:nvSpPr>
          <p:spPr>
            <a:xfrm>
              <a:off x="1377268" y="4285395"/>
              <a:ext cx="615553" cy="834328"/>
            </a:xfrm>
            <a:prstGeom prst="rect">
              <a:avLst/>
            </a:prstGeom>
          </p:spPr>
          <p:txBody>
            <a:bodyPr vert="eaVert" wrap="square">
              <a:spAutoFit/>
            </a:bodyPr>
            <a:lstStyle/>
            <a:p>
              <a:pPr algn="dist"/>
              <a:r>
                <a:rPr lang="en-US" altLang="zh-CN" sz="2000" dirty="0">
                  <a:solidFill>
                    <a:srgbClr val="23303F"/>
                  </a:solidFill>
                  <a:cs typeface="+mn-ea"/>
                  <a:sym typeface="+mn-lt"/>
                </a:rPr>
                <a:t>【</a:t>
              </a:r>
              <a:r>
                <a:rPr lang="zh-CN" altLang="en-US" sz="2800" dirty="0">
                  <a:solidFill>
                    <a:srgbClr val="23303F"/>
                  </a:solidFill>
                  <a:cs typeface="+mn-ea"/>
                  <a:sym typeface="+mn-lt"/>
                </a:rPr>
                <a:t>二</a:t>
              </a:r>
              <a:r>
                <a:rPr lang="en-US" altLang="zh-CN" sz="2000" dirty="0">
                  <a:solidFill>
                    <a:srgbClr val="23303F"/>
                  </a:solidFill>
                  <a:cs typeface="+mn-ea"/>
                  <a:sym typeface="+mn-lt"/>
                </a:rPr>
                <a:t>】</a:t>
              </a:r>
              <a:endParaRPr lang="zh-CN" altLang="en-US" sz="2000" dirty="0">
                <a:solidFill>
                  <a:srgbClr val="23303F"/>
                </a:solidFill>
                <a:cs typeface="+mn-ea"/>
                <a:sym typeface="+mn-lt"/>
              </a:endParaRPr>
            </a:p>
          </p:txBody>
        </p:sp>
      </p:grpSp>
      <p:grpSp>
        <p:nvGrpSpPr>
          <p:cNvPr id="22" name="组合 21">
            <a:extLst>
              <a:ext uri="{FF2B5EF4-FFF2-40B4-BE49-F238E27FC236}">
                <a16:creationId xmlns:a16="http://schemas.microsoft.com/office/drawing/2014/main" xmlns="" id="{7AEB89F6-0B18-49C6-BB34-06CE632BC370}"/>
              </a:ext>
            </a:extLst>
          </p:cNvPr>
          <p:cNvGrpSpPr/>
          <p:nvPr/>
        </p:nvGrpSpPr>
        <p:grpSpPr>
          <a:xfrm>
            <a:off x="1504943" y="5128884"/>
            <a:ext cx="4896311" cy="1206909"/>
            <a:chOff x="1377268" y="4285395"/>
            <a:chExt cx="4896311" cy="1206909"/>
          </a:xfrm>
        </p:grpSpPr>
        <p:sp>
          <p:nvSpPr>
            <p:cNvPr id="23" name="矩形 22">
              <a:extLst>
                <a:ext uri="{FF2B5EF4-FFF2-40B4-BE49-F238E27FC236}">
                  <a16:creationId xmlns:a16="http://schemas.microsoft.com/office/drawing/2014/main" xmlns="" id="{A5F273A9-4961-4007-9132-16AB9C7FCA9F}"/>
                </a:ext>
              </a:extLst>
            </p:cNvPr>
            <p:cNvSpPr/>
            <p:nvPr/>
          </p:nvSpPr>
          <p:spPr>
            <a:xfrm>
              <a:off x="2039075" y="4430475"/>
              <a:ext cx="4234504" cy="1061829"/>
            </a:xfrm>
            <a:prstGeom prst="rect">
              <a:avLst/>
            </a:prstGeom>
          </p:spPr>
          <p:txBody>
            <a:bodyPr wrap="square">
              <a:spAutoFit/>
            </a:bodyPr>
            <a:lstStyle/>
            <a:p>
              <a:pPr lvl="0">
                <a:lnSpc>
                  <a:spcPct val="150000"/>
                </a:lnSpc>
              </a:pPr>
              <a:r>
                <a:rPr lang="zh-CN" altLang="en-US" sz="1400" spc="300" dirty="0">
                  <a:solidFill>
                    <a:prstClr val="black"/>
                  </a:solidFill>
                  <a:cs typeface="+mn-ea"/>
                  <a:sym typeface="+mn-lt"/>
                </a:rPr>
                <a:t>请在此处添加具体内容，文字尽量言简意赅，简单说明即可，不必过于繁琐，注意版面美观度。</a:t>
              </a:r>
            </a:p>
          </p:txBody>
        </p:sp>
        <p:sp>
          <p:nvSpPr>
            <p:cNvPr id="24" name="矩形 23">
              <a:extLst>
                <a:ext uri="{FF2B5EF4-FFF2-40B4-BE49-F238E27FC236}">
                  <a16:creationId xmlns:a16="http://schemas.microsoft.com/office/drawing/2014/main" xmlns="" id="{F94FCC6D-393F-4EC0-8808-B8A1D965669D}"/>
                </a:ext>
              </a:extLst>
            </p:cNvPr>
            <p:cNvSpPr/>
            <p:nvPr/>
          </p:nvSpPr>
          <p:spPr>
            <a:xfrm>
              <a:off x="1377268" y="4285395"/>
              <a:ext cx="615553" cy="834328"/>
            </a:xfrm>
            <a:prstGeom prst="rect">
              <a:avLst/>
            </a:prstGeom>
          </p:spPr>
          <p:txBody>
            <a:bodyPr vert="eaVert" wrap="square">
              <a:spAutoFit/>
            </a:bodyPr>
            <a:lstStyle/>
            <a:p>
              <a:pPr algn="dist"/>
              <a:r>
                <a:rPr lang="en-US" altLang="zh-CN" sz="2000" dirty="0">
                  <a:solidFill>
                    <a:srgbClr val="23303F"/>
                  </a:solidFill>
                  <a:cs typeface="+mn-ea"/>
                  <a:sym typeface="+mn-lt"/>
                </a:rPr>
                <a:t>【</a:t>
              </a:r>
              <a:r>
                <a:rPr lang="zh-CN" altLang="en-US" sz="2800" dirty="0">
                  <a:solidFill>
                    <a:srgbClr val="23303F"/>
                  </a:solidFill>
                  <a:cs typeface="+mn-ea"/>
                  <a:sym typeface="+mn-lt"/>
                </a:rPr>
                <a:t>三</a:t>
              </a:r>
              <a:r>
                <a:rPr lang="en-US" altLang="zh-CN" sz="2000" dirty="0">
                  <a:solidFill>
                    <a:srgbClr val="23303F"/>
                  </a:solidFill>
                  <a:cs typeface="+mn-ea"/>
                  <a:sym typeface="+mn-lt"/>
                </a:rPr>
                <a:t>】</a:t>
              </a:r>
              <a:endParaRPr lang="zh-CN" altLang="en-US" sz="2000" dirty="0">
                <a:solidFill>
                  <a:srgbClr val="23303F"/>
                </a:solidFill>
                <a:cs typeface="+mn-ea"/>
                <a:sym typeface="+mn-lt"/>
              </a:endParaRPr>
            </a:p>
          </p:txBody>
        </p:sp>
      </p:grpSp>
      <p:grpSp>
        <p:nvGrpSpPr>
          <p:cNvPr id="25" name="组合 24">
            <a:extLst>
              <a:ext uri="{FF2B5EF4-FFF2-40B4-BE49-F238E27FC236}">
                <a16:creationId xmlns:a16="http://schemas.microsoft.com/office/drawing/2014/main" xmlns="" id="{59286021-79EA-4E54-BE88-63D9E6CA901B}"/>
              </a:ext>
            </a:extLst>
          </p:cNvPr>
          <p:cNvGrpSpPr/>
          <p:nvPr/>
        </p:nvGrpSpPr>
        <p:grpSpPr>
          <a:xfrm>
            <a:off x="6560843" y="5128884"/>
            <a:ext cx="4896311" cy="1206909"/>
            <a:chOff x="1377268" y="4285395"/>
            <a:chExt cx="4896311" cy="1206909"/>
          </a:xfrm>
        </p:grpSpPr>
        <p:sp>
          <p:nvSpPr>
            <p:cNvPr id="26" name="矩形 25">
              <a:extLst>
                <a:ext uri="{FF2B5EF4-FFF2-40B4-BE49-F238E27FC236}">
                  <a16:creationId xmlns:a16="http://schemas.microsoft.com/office/drawing/2014/main" xmlns="" id="{79AA6CA6-88EE-4509-8BAE-B4A5E1EB4E66}"/>
                </a:ext>
              </a:extLst>
            </p:cNvPr>
            <p:cNvSpPr/>
            <p:nvPr/>
          </p:nvSpPr>
          <p:spPr>
            <a:xfrm>
              <a:off x="2039075" y="4430475"/>
              <a:ext cx="4234504" cy="1061829"/>
            </a:xfrm>
            <a:prstGeom prst="rect">
              <a:avLst/>
            </a:prstGeom>
          </p:spPr>
          <p:txBody>
            <a:bodyPr wrap="square">
              <a:spAutoFit/>
            </a:bodyPr>
            <a:lstStyle/>
            <a:p>
              <a:pPr lvl="0">
                <a:lnSpc>
                  <a:spcPct val="150000"/>
                </a:lnSpc>
              </a:pPr>
              <a:r>
                <a:rPr lang="zh-CN" altLang="en-US" sz="1400" spc="300" dirty="0">
                  <a:solidFill>
                    <a:prstClr val="black"/>
                  </a:solidFill>
                  <a:cs typeface="+mn-ea"/>
                  <a:sym typeface="+mn-lt"/>
                </a:rPr>
                <a:t>请在此处添加具体内容，文字尽量言简意赅，简单说明即可，不必过于繁琐，注意版面美观度。</a:t>
              </a:r>
            </a:p>
          </p:txBody>
        </p:sp>
        <p:sp>
          <p:nvSpPr>
            <p:cNvPr id="27" name="矩形 26">
              <a:extLst>
                <a:ext uri="{FF2B5EF4-FFF2-40B4-BE49-F238E27FC236}">
                  <a16:creationId xmlns:a16="http://schemas.microsoft.com/office/drawing/2014/main" xmlns="" id="{7B1D20E3-49AC-4EE5-97FB-1CB2D70D896D}"/>
                </a:ext>
              </a:extLst>
            </p:cNvPr>
            <p:cNvSpPr/>
            <p:nvPr/>
          </p:nvSpPr>
          <p:spPr>
            <a:xfrm>
              <a:off x="1377268" y="4285395"/>
              <a:ext cx="615553" cy="834328"/>
            </a:xfrm>
            <a:prstGeom prst="rect">
              <a:avLst/>
            </a:prstGeom>
          </p:spPr>
          <p:txBody>
            <a:bodyPr vert="eaVert" wrap="square">
              <a:spAutoFit/>
            </a:bodyPr>
            <a:lstStyle/>
            <a:p>
              <a:pPr algn="dist"/>
              <a:r>
                <a:rPr lang="en-US" altLang="zh-CN" sz="2000" dirty="0">
                  <a:solidFill>
                    <a:srgbClr val="23303F"/>
                  </a:solidFill>
                  <a:cs typeface="+mn-ea"/>
                  <a:sym typeface="+mn-lt"/>
                </a:rPr>
                <a:t>【</a:t>
              </a:r>
              <a:r>
                <a:rPr lang="zh-CN" altLang="en-US" sz="2800" dirty="0">
                  <a:solidFill>
                    <a:srgbClr val="23303F"/>
                  </a:solidFill>
                  <a:cs typeface="+mn-ea"/>
                  <a:sym typeface="+mn-lt"/>
                </a:rPr>
                <a:t>四</a:t>
              </a:r>
              <a:r>
                <a:rPr lang="en-US" altLang="zh-CN" sz="2000" dirty="0">
                  <a:solidFill>
                    <a:srgbClr val="23303F"/>
                  </a:solidFill>
                  <a:cs typeface="+mn-ea"/>
                  <a:sym typeface="+mn-lt"/>
                </a:rPr>
                <a:t>】</a:t>
              </a:r>
              <a:endParaRPr lang="zh-CN" altLang="en-US" sz="2000" dirty="0">
                <a:solidFill>
                  <a:srgbClr val="23303F"/>
                </a:solidFill>
                <a:cs typeface="+mn-ea"/>
                <a:sym typeface="+mn-lt"/>
              </a:endParaRPr>
            </a:p>
          </p:txBody>
        </p:sp>
      </p:grpSp>
      <p:sp>
        <p:nvSpPr>
          <p:cNvPr id="28" name="文本框 27">
            <a:extLst>
              <a:ext uri="{FF2B5EF4-FFF2-40B4-BE49-F238E27FC236}">
                <a16:creationId xmlns:a16="http://schemas.microsoft.com/office/drawing/2014/main" xmlns="" id="{81545A4C-89A9-4917-883E-821AD7B0A6C9}"/>
              </a:ext>
            </a:extLst>
          </p:cNvPr>
          <p:cNvSpPr txBox="1"/>
          <p:nvPr/>
        </p:nvSpPr>
        <p:spPr>
          <a:xfrm>
            <a:off x="4682965" y="645738"/>
            <a:ext cx="2826070" cy="707886"/>
          </a:xfrm>
          <a:prstGeom prst="rect">
            <a:avLst/>
          </a:prstGeom>
          <a:noFill/>
        </p:spPr>
        <p:txBody>
          <a:bodyPr vert="horz" wrap="square" rtlCol="0">
            <a:spAutoFit/>
          </a:bodyPr>
          <a:lstStyle/>
          <a:p>
            <a:pPr algn="dist"/>
            <a:r>
              <a:rPr lang="zh-CN" altLang="en-US" sz="4000" dirty="0">
                <a:cs typeface="+mn-ea"/>
                <a:sym typeface="+mn-lt"/>
              </a:rPr>
              <a:t>节气习俗</a:t>
            </a:r>
          </a:p>
        </p:txBody>
      </p:sp>
      <p:pic>
        <p:nvPicPr>
          <p:cNvPr id="3" name="图片 2">
            <a:extLst>
              <a:ext uri="{FF2B5EF4-FFF2-40B4-BE49-F238E27FC236}">
                <a16:creationId xmlns:a16="http://schemas.microsoft.com/office/drawing/2014/main" xmlns="" id="{E057A6DA-7E1C-45CD-BFE5-6B55EB3B5F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0072" y="1318673"/>
            <a:ext cx="3553232" cy="2385181"/>
          </a:xfrm>
          <a:prstGeom prst="rect">
            <a:avLst/>
          </a:prstGeom>
        </p:spPr>
      </p:pic>
    </p:spTree>
    <p:extLst>
      <p:ext uri="{BB962C8B-B14F-4D97-AF65-F5344CB8AC3E}">
        <p14:creationId xmlns:p14="http://schemas.microsoft.com/office/powerpoint/2010/main" val="541328624"/>
      </p:ext>
    </p:extLst>
  </p:cSld>
  <p:clrMapOvr>
    <a:masterClrMapping/>
  </p:clrMapOvr>
  <mc:AlternateContent xmlns:mc="http://schemas.openxmlformats.org/markup-compatibility/2006" xmlns:p14="http://schemas.microsoft.com/office/powerpoint/2010/main">
    <mc:Choice Requires="p14">
      <p:transition spd="slow" p14:dur="3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ppt_x"/>
                                          </p:val>
                                        </p:tav>
                                        <p:tav tm="100000">
                                          <p:val>
                                            <p:strVal val="#ppt_x"/>
                                          </p:val>
                                        </p:tav>
                                      </p:tavLst>
                                    </p:anim>
                                    <p:anim calcmode="lin" valueType="num">
                                      <p:cBhvr additive="base">
                                        <p:cTn id="12" dur="1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500" fill="hold"/>
                                        <p:tgtEl>
                                          <p:spTgt spid="19"/>
                                        </p:tgtEl>
                                        <p:attrNameLst>
                                          <p:attrName>ppt_x</p:attrName>
                                        </p:attrNameLst>
                                      </p:cBhvr>
                                      <p:tavLst>
                                        <p:tav tm="0">
                                          <p:val>
                                            <p:strVal val="#ppt_x"/>
                                          </p:val>
                                        </p:tav>
                                        <p:tav tm="100000">
                                          <p:val>
                                            <p:strVal val="#ppt_x"/>
                                          </p:val>
                                        </p:tav>
                                      </p:tavLst>
                                    </p:anim>
                                    <p:anim calcmode="lin" valueType="num">
                                      <p:cBhvr additive="base">
                                        <p:cTn id="16" dur="1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25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500" fill="hold"/>
                                        <p:tgtEl>
                                          <p:spTgt spid="22"/>
                                        </p:tgtEl>
                                        <p:attrNameLst>
                                          <p:attrName>ppt_x</p:attrName>
                                        </p:attrNameLst>
                                      </p:cBhvr>
                                      <p:tavLst>
                                        <p:tav tm="0">
                                          <p:val>
                                            <p:strVal val="#ppt_x"/>
                                          </p:val>
                                        </p:tav>
                                        <p:tav tm="100000">
                                          <p:val>
                                            <p:strVal val="#ppt_x"/>
                                          </p:val>
                                        </p:tav>
                                      </p:tavLst>
                                    </p:anim>
                                    <p:anim calcmode="lin" valueType="num">
                                      <p:cBhvr additive="base">
                                        <p:cTn id="20" dur="1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25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500" fill="hold"/>
                                        <p:tgtEl>
                                          <p:spTgt spid="25"/>
                                        </p:tgtEl>
                                        <p:attrNameLst>
                                          <p:attrName>ppt_x</p:attrName>
                                        </p:attrNameLst>
                                      </p:cBhvr>
                                      <p:tavLst>
                                        <p:tav tm="0">
                                          <p:val>
                                            <p:strVal val="#ppt_x"/>
                                          </p:val>
                                        </p:tav>
                                        <p:tav tm="100000">
                                          <p:val>
                                            <p:strVal val="#ppt_x"/>
                                          </p:val>
                                        </p:tav>
                                      </p:tavLst>
                                    </p:anim>
                                    <p:anim calcmode="lin" valueType="num">
                                      <p:cBhvr additive="base">
                                        <p:cTn id="24" dur="1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0">
            <a:extLst>
              <a:ext uri="{FF2B5EF4-FFF2-40B4-BE49-F238E27FC236}">
                <a16:creationId xmlns:a16="http://schemas.microsoft.com/office/drawing/2014/main" xmlns="" id="{14AE7A2F-9741-4863-99A9-883DFFE3AD8C}"/>
              </a:ext>
            </a:extLst>
          </p:cNvPr>
          <p:cNvSpPr txBox="1"/>
          <p:nvPr/>
        </p:nvSpPr>
        <p:spPr>
          <a:xfrm>
            <a:off x="5434303" y="590216"/>
            <a:ext cx="1200329" cy="1019883"/>
          </a:xfrm>
          <a:prstGeom prst="rect">
            <a:avLst/>
          </a:prstGeom>
          <a:noFill/>
        </p:spPr>
        <p:txBody>
          <a:bodyPr vert="eaVert" wrap="square" rtlCol="0">
            <a:spAutoFit/>
          </a:bodyPr>
          <a:lstStyle/>
          <a:p>
            <a:r>
              <a:rPr lang="zh-CN" altLang="en-US" sz="6600" dirty="0">
                <a:solidFill>
                  <a:srgbClr val="336D91"/>
                </a:solidFill>
                <a:cs typeface="+mn-ea"/>
                <a:sym typeface="+mn-lt"/>
              </a:rPr>
              <a:t>肆</a:t>
            </a:r>
          </a:p>
        </p:txBody>
      </p:sp>
      <p:sp>
        <p:nvSpPr>
          <p:cNvPr id="35" name="等腰三角形 38">
            <a:extLst>
              <a:ext uri="{FF2B5EF4-FFF2-40B4-BE49-F238E27FC236}">
                <a16:creationId xmlns:a16="http://schemas.microsoft.com/office/drawing/2014/main" xmlns="" id="{2CD8734F-4E2A-4750-A893-EE3DDA26F40D}"/>
              </a:ext>
            </a:extLst>
          </p:cNvPr>
          <p:cNvSpPr/>
          <p:nvPr/>
        </p:nvSpPr>
        <p:spPr>
          <a:xfrm flipV="1">
            <a:off x="5745832" y="1846949"/>
            <a:ext cx="577269" cy="497646"/>
          </a:xfrm>
          <a:prstGeom prst="rect">
            <a:avLst/>
          </a:prstGeom>
          <a:solidFill>
            <a:srgbClr val="336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TextBox 21">
            <a:extLst>
              <a:ext uri="{FF2B5EF4-FFF2-40B4-BE49-F238E27FC236}">
                <a16:creationId xmlns:a16="http://schemas.microsoft.com/office/drawing/2014/main" xmlns="" id="{DDDB7ED1-2622-4F3B-B62A-772967392B34}"/>
              </a:ext>
            </a:extLst>
          </p:cNvPr>
          <p:cNvSpPr txBox="1"/>
          <p:nvPr/>
        </p:nvSpPr>
        <p:spPr>
          <a:xfrm>
            <a:off x="5478481" y="2968395"/>
            <a:ext cx="1169551" cy="3742212"/>
          </a:xfrm>
          <a:prstGeom prst="rect">
            <a:avLst/>
          </a:prstGeom>
          <a:noFill/>
        </p:spPr>
        <p:txBody>
          <a:bodyPr vert="eaVert" wrap="square" rtlCol="0">
            <a:spAutoFit/>
          </a:bodyPr>
          <a:lstStyle/>
          <a:p>
            <a:r>
              <a:rPr lang="zh-CN" altLang="en-US" sz="3200" spc="300" dirty="0">
                <a:solidFill>
                  <a:srgbClr val="336D91"/>
                </a:solidFill>
                <a:cs typeface="+mn-ea"/>
                <a:sym typeface="+mn-lt"/>
              </a:rPr>
              <a:t>随风潜入夜</a:t>
            </a:r>
            <a:endParaRPr lang="en-US" altLang="zh-CN" sz="3200" spc="300" dirty="0">
              <a:solidFill>
                <a:srgbClr val="336D91"/>
              </a:solidFill>
              <a:cs typeface="+mn-ea"/>
              <a:sym typeface="+mn-lt"/>
            </a:endParaRPr>
          </a:p>
          <a:p>
            <a:r>
              <a:rPr lang="zh-CN" altLang="en-US" sz="3200" spc="300" dirty="0">
                <a:solidFill>
                  <a:srgbClr val="336D91"/>
                </a:solidFill>
                <a:cs typeface="+mn-ea"/>
                <a:sym typeface="+mn-lt"/>
              </a:rPr>
              <a:t>润物细无声</a:t>
            </a:r>
            <a:r>
              <a:rPr lang="en-US" altLang="zh-CN" sz="3200" spc="300" dirty="0">
                <a:solidFill>
                  <a:srgbClr val="336D91"/>
                </a:solidFill>
                <a:cs typeface="+mn-ea"/>
                <a:sym typeface="+mn-lt"/>
              </a:rPr>
              <a:t>…</a:t>
            </a:r>
            <a:endParaRPr lang="zh-CN" altLang="en-US" sz="3200" spc="300" dirty="0">
              <a:solidFill>
                <a:srgbClr val="336D91"/>
              </a:solidFill>
              <a:cs typeface="+mn-ea"/>
              <a:sym typeface="+mn-lt"/>
            </a:endParaRPr>
          </a:p>
        </p:txBody>
      </p:sp>
    </p:spTree>
    <p:extLst>
      <p:ext uri="{BB962C8B-B14F-4D97-AF65-F5344CB8AC3E}">
        <p14:creationId xmlns:p14="http://schemas.microsoft.com/office/powerpoint/2010/main" val="1131087603"/>
      </p:ext>
    </p:extLst>
  </p:cSld>
  <p:clrMapOvr>
    <a:masterClrMapping/>
  </p:clrMapOvr>
  <mc:AlternateContent xmlns:mc="http://schemas.openxmlformats.org/markup-compatibility/2006" xmlns:p14="http://schemas.microsoft.com/office/powerpoint/2010/main">
    <mc:Choice Requires="p14">
      <p:transition spd="slow" p14:dur="3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xmlns="" id="{B01C3080-18AA-4428-BFD4-175BEF62CA0E}"/>
              </a:ext>
            </a:extLst>
          </p:cNvPr>
          <p:cNvSpPr txBox="1"/>
          <p:nvPr/>
        </p:nvSpPr>
        <p:spPr>
          <a:xfrm>
            <a:off x="6430794" y="1571536"/>
            <a:ext cx="4801314" cy="4640726"/>
          </a:xfrm>
          <a:prstGeom prst="rect">
            <a:avLst/>
          </a:prstGeom>
          <a:noFill/>
        </p:spPr>
        <p:txBody>
          <a:bodyPr vert="eaVert" wrap="square" rtlCol="0">
            <a:spAutoFit/>
          </a:bodyPr>
          <a:lstStyle/>
          <a:p>
            <a:pPr>
              <a:lnSpc>
                <a:spcPct val="250000"/>
              </a:lnSpc>
            </a:pPr>
            <a:r>
              <a:rPr lang="zh-CN" altLang="en-US" sz="2400" dirty="0">
                <a:solidFill>
                  <a:schemeClr val="tx1">
                    <a:lumMod val="85000"/>
                    <a:lumOff val="15000"/>
                  </a:schemeClr>
                </a:solidFill>
                <a:cs typeface="+mn-ea"/>
                <a:sym typeface="+mn-lt"/>
              </a:rPr>
              <a:t>单击此处添加文字阐述，添加简短问题说明文字，具体说明文字在此处添加此处单击此处添加文字阐述，单击此处添加文字阐述，添加简短问题说明文字</a:t>
            </a:r>
          </a:p>
        </p:txBody>
      </p:sp>
      <p:sp>
        <p:nvSpPr>
          <p:cNvPr id="7" name="文本框 6">
            <a:extLst>
              <a:ext uri="{FF2B5EF4-FFF2-40B4-BE49-F238E27FC236}">
                <a16:creationId xmlns:a16="http://schemas.microsoft.com/office/drawing/2014/main" xmlns="" id="{762FEE22-8D8A-460C-BA97-3614DEC5AB64}"/>
              </a:ext>
            </a:extLst>
          </p:cNvPr>
          <p:cNvSpPr txBox="1"/>
          <p:nvPr/>
        </p:nvSpPr>
        <p:spPr>
          <a:xfrm>
            <a:off x="4682965" y="645738"/>
            <a:ext cx="2826070" cy="707886"/>
          </a:xfrm>
          <a:prstGeom prst="rect">
            <a:avLst/>
          </a:prstGeom>
          <a:noFill/>
        </p:spPr>
        <p:txBody>
          <a:bodyPr vert="horz" wrap="square" rtlCol="0">
            <a:spAutoFit/>
          </a:bodyPr>
          <a:lstStyle/>
          <a:p>
            <a:pPr algn="dist"/>
            <a:r>
              <a:rPr lang="zh-CN" altLang="en-US" sz="4000" dirty="0">
                <a:cs typeface="+mn-ea"/>
                <a:sym typeface="+mn-lt"/>
              </a:rPr>
              <a:t>节气诗歌</a:t>
            </a:r>
          </a:p>
        </p:txBody>
      </p:sp>
      <p:pic>
        <p:nvPicPr>
          <p:cNvPr id="3" name="图片 2">
            <a:extLst>
              <a:ext uri="{FF2B5EF4-FFF2-40B4-BE49-F238E27FC236}">
                <a16:creationId xmlns:a16="http://schemas.microsoft.com/office/drawing/2014/main" xmlns="" id="{BE9C4F8A-9480-441B-8801-9995CA4C7B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1182" y="1708272"/>
            <a:ext cx="4581526" cy="4503990"/>
          </a:xfrm>
          <a:prstGeom prst="rect">
            <a:avLst/>
          </a:prstGeom>
        </p:spPr>
      </p:pic>
    </p:spTree>
    <p:extLst>
      <p:ext uri="{BB962C8B-B14F-4D97-AF65-F5344CB8AC3E}">
        <p14:creationId xmlns:p14="http://schemas.microsoft.com/office/powerpoint/2010/main" val="501070487"/>
      </p:ext>
    </p:extLst>
  </p:cSld>
  <p:clrMapOvr>
    <a:masterClrMapping/>
  </p:clrMapOvr>
  <mc:AlternateContent xmlns:mc="http://schemas.openxmlformats.org/markup-compatibility/2006" xmlns:p14="http://schemas.microsoft.com/office/powerpoint/2010/main">
    <mc:Choice Requires="p14">
      <p:transition spd="slow" p14:dur="3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BEA2FB2C-691B-47E5-A9B4-390A795B22F1}"/>
              </a:ext>
            </a:extLst>
          </p:cNvPr>
          <p:cNvSpPr/>
          <p:nvPr/>
        </p:nvSpPr>
        <p:spPr>
          <a:xfrm>
            <a:off x="676726" y="2021982"/>
            <a:ext cx="3387144" cy="3387144"/>
          </a:xfrm>
          <a:prstGeom prst="rect">
            <a:avLst/>
          </a:prstGeom>
          <a:no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95000"/>
                  <a:lumOff val="5000"/>
                </a:schemeClr>
              </a:solidFill>
              <a:effectLst/>
              <a:uLnTx/>
              <a:uFillTx/>
              <a:cs typeface="+mn-ea"/>
              <a:sym typeface="+mn-lt"/>
            </a:endParaRPr>
          </a:p>
        </p:txBody>
      </p:sp>
      <p:sp>
        <p:nvSpPr>
          <p:cNvPr id="10" name="矩形 9">
            <a:extLst>
              <a:ext uri="{FF2B5EF4-FFF2-40B4-BE49-F238E27FC236}">
                <a16:creationId xmlns:a16="http://schemas.microsoft.com/office/drawing/2014/main" xmlns="" id="{AE7DB211-527B-4860-B936-286AE4419537}"/>
              </a:ext>
            </a:extLst>
          </p:cNvPr>
          <p:cNvSpPr/>
          <p:nvPr/>
        </p:nvSpPr>
        <p:spPr>
          <a:xfrm>
            <a:off x="8128052" y="2037924"/>
            <a:ext cx="3387144" cy="3387144"/>
          </a:xfrm>
          <a:prstGeom prst="rect">
            <a:avLst/>
          </a:prstGeom>
          <a:no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95000"/>
                  <a:lumOff val="5000"/>
                </a:schemeClr>
              </a:solidFill>
              <a:effectLst/>
              <a:uLnTx/>
              <a:uFillTx/>
              <a:cs typeface="+mn-ea"/>
              <a:sym typeface="+mn-lt"/>
            </a:endParaRPr>
          </a:p>
        </p:txBody>
      </p:sp>
      <p:sp>
        <p:nvSpPr>
          <p:cNvPr id="11" name="矩形 10">
            <a:extLst>
              <a:ext uri="{FF2B5EF4-FFF2-40B4-BE49-F238E27FC236}">
                <a16:creationId xmlns:a16="http://schemas.microsoft.com/office/drawing/2014/main" xmlns="" id="{6B2A0907-ECFF-4E10-BE06-EE8E13DC6F46}"/>
              </a:ext>
            </a:extLst>
          </p:cNvPr>
          <p:cNvSpPr/>
          <p:nvPr/>
        </p:nvSpPr>
        <p:spPr>
          <a:xfrm>
            <a:off x="3408388" y="2602351"/>
            <a:ext cx="364071" cy="2258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accent1"/>
                </a:solidFill>
                <a:effectLst/>
                <a:uLnTx/>
                <a:uFillTx/>
                <a:cs typeface="+mn-ea"/>
                <a:sym typeface="+mn-lt"/>
              </a:rPr>
              <a:t>点击此处添加标题</a:t>
            </a:r>
          </a:p>
        </p:txBody>
      </p:sp>
      <p:sp>
        <p:nvSpPr>
          <p:cNvPr id="12" name="矩形 11">
            <a:extLst>
              <a:ext uri="{FF2B5EF4-FFF2-40B4-BE49-F238E27FC236}">
                <a16:creationId xmlns:a16="http://schemas.microsoft.com/office/drawing/2014/main" xmlns="" id="{B8ADDC85-DD29-40E3-8462-45B22C6385F7}"/>
              </a:ext>
            </a:extLst>
          </p:cNvPr>
          <p:cNvSpPr/>
          <p:nvPr/>
        </p:nvSpPr>
        <p:spPr>
          <a:xfrm>
            <a:off x="10889843" y="2609278"/>
            <a:ext cx="364071" cy="2258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accent1"/>
                </a:solidFill>
                <a:effectLst/>
                <a:uLnTx/>
                <a:uFillTx/>
                <a:cs typeface="+mn-ea"/>
                <a:sym typeface="+mn-lt"/>
              </a:rPr>
              <a:t>点击此处添加标题</a:t>
            </a:r>
          </a:p>
        </p:txBody>
      </p:sp>
      <p:sp>
        <p:nvSpPr>
          <p:cNvPr id="13" name="文本框 12">
            <a:extLst>
              <a:ext uri="{FF2B5EF4-FFF2-40B4-BE49-F238E27FC236}">
                <a16:creationId xmlns:a16="http://schemas.microsoft.com/office/drawing/2014/main" xmlns="" id="{FDC5405E-14B8-42D3-BABC-5BE50535342B}"/>
              </a:ext>
            </a:extLst>
          </p:cNvPr>
          <p:cNvSpPr txBox="1"/>
          <p:nvPr/>
        </p:nvSpPr>
        <p:spPr>
          <a:xfrm>
            <a:off x="769387" y="2239617"/>
            <a:ext cx="2539157" cy="3048000"/>
          </a:xfrm>
          <a:prstGeom prst="rect">
            <a:avLst/>
          </a:prstGeom>
          <a:noFill/>
        </p:spPr>
        <p:txBody>
          <a:bodyPr vert="eaVert" wrap="square" rtlCol="0">
            <a:spAutoFit/>
          </a:bodyPr>
          <a:lstStyle/>
          <a:p>
            <a:pPr>
              <a:lnSpc>
                <a:spcPts val="3000"/>
              </a:lnSpc>
            </a:pPr>
            <a:r>
              <a:rPr lang="zh-CN" altLang="en-US" sz="1400" dirty="0">
                <a:solidFill>
                  <a:schemeClr val="tx1">
                    <a:lumMod val="95000"/>
                    <a:lumOff val="5000"/>
                  </a:schemeClr>
                </a:solidFill>
                <a:cs typeface="+mn-ea"/>
                <a:sym typeface="+mn-lt"/>
              </a:rPr>
              <a:t>请在此处添加具体内容，文字尽量言简意赅，简单说明即可，不必过于繁琐，注意版面美观度。请在此处添加具体内容，文字尽量言简意赅，简单说明即可，不必过于繁琐。</a:t>
            </a:r>
            <a:endParaRPr kumimoji="0" lang="zh-CN" altLang="en-US" sz="1400" b="0" i="0" u="none" strike="noStrike" kern="1200" cap="none" spc="0" normalizeH="0" baseline="0" noProof="0" dirty="0">
              <a:ln>
                <a:noFill/>
              </a:ln>
              <a:solidFill>
                <a:schemeClr val="tx1">
                  <a:lumMod val="95000"/>
                  <a:lumOff val="5000"/>
                </a:schemeClr>
              </a:solidFill>
              <a:effectLst/>
              <a:uLnTx/>
              <a:uFillTx/>
              <a:cs typeface="+mn-ea"/>
              <a:sym typeface="+mn-lt"/>
            </a:endParaRP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schemeClr val="tx1">
                  <a:lumMod val="95000"/>
                  <a:lumOff val="5000"/>
                </a:schemeClr>
              </a:solidFill>
              <a:effectLst/>
              <a:uLnTx/>
              <a:uFillTx/>
              <a:cs typeface="+mn-ea"/>
              <a:sym typeface="+mn-lt"/>
            </a:endParaRPr>
          </a:p>
        </p:txBody>
      </p:sp>
      <p:sp>
        <p:nvSpPr>
          <p:cNvPr id="16" name="文本框 15">
            <a:extLst>
              <a:ext uri="{FF2B5EF4-FFF2-40B4-BE49-F238E27FC236}">
                <a16:creationId xmlns:a16="http://schemas.microsoft.com/office/drawing/2014/main" xmlns="" id="{86C5BCD5-64C3-422D-83F1-EDB2C5EC18E0}"/>
              </a:ext>
            </a:extLst>
          </p:cNvPr>
          <p:cNvSpPr txBox="1"/>
          <p:nvPr/>
        </p:nvSpPr>
        <p:spPr>
          <a:xfrm>
            <a:off x="7814082" y="2262486"/>
            <a:ext cx="2970044" cy="3048000"/>
          </a:xfrm>
          <a:prstGeom prst="rect">
            <a:avLst/>
          </a:prstGeom>
          <a:noFill/>
        </p:spPr>
        <p:txBody>
          <a:bodyPr vert="eaVert" wrap="square" rtlCol="0">
            <a:spAutoFit/>
          </a:bodyPr>
          <a:lstStyle/>
          <a:p>
            <a:pPr>
              <a:lnSpc>
                <a:spcPts val="3000"/>
              </a:lnSpc>
            </a:pPr>
            <a:r>
              <a:rPr lang="zh-CN" altLang="en-US" sz="1400" dirty="0">
                <a:solidFill>
                  <a:schemeClr val="tx1">
                    <a:lumMod val="95000"/>
                    <a:lumOff val="5000"/>
                  </a:schemeClr>
                </a:solidFill>
                <a:cs typeface="+mn-ea"/>
                <a:sym typeface="+mn-lt"/>
              </a:rPr>
              <a:t>请在此处添加具体内容，文字尽量言简意赅，简单说明即可，不必过于繁琐，注意版面美观度。请在此处添加具体内容，文字尽量言简意赅，简单说明即可，不必过于繁琐。</a:t>
            </a:r>
            <a:endParaRPr lang="en-US" altLang="zh-CN" sz="1400" dirty="0">
              <a:solidFill>
                <a:schemeClr val="tx1">
                  <a:lumMod val="95000"/>
                  <a:lumOff val="5000"/>
                </a:schemeClr>
              </a:solidFill>
              <a:cs typeface="+mn-ea"/>
              <a:sym typeface="+mn-lt"/>
            </a:endParaRP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schemeClr val="tx1">
                  <a:lumMod val="95000"/>
                  <a:lumOff val="5000"/>
                </a:schemeClr>
              </a:solidFill>
              <a:effectLst/>
              <a:uLnTx/>
              <a:uFillTx/>
              <a:cs typeface="+mn-ea"/>
              <a:sym typeface="+mn-lt"/>
            </a:endParaRP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schemeClr val="tx1">
                  <a:lumMod val="95000"/>
                  <a:lumOff val="5000"/>
                </a:schemeClr>
              </a:solidFill>
              <a:effectLst/>
              <a:uLnTx/>
              <a:uFillTx/>
              <a:cs typeface="+mn-ea"/>
              <a:sym typeface="+mn-lt"/>
            </a:endParaRPr>
          </a:p>
        </p:txBody>
      </p:sp>
      <p:sp>
        <p:nvSpPr>
          <p:cNvPr id="19" name="文本框 18">
            <a:extLst>
              <a:ext uri="{FF2B5EF4-FFF2-40B4-BE49-F238E27FC236}">
                <a16:creationId xmlns:a16="http://schemas.microsoft.com/office/drawing/2014/main" xmlns="" id="{0C3CE528-7ACB-4D97-94C6-DFD786F88013}"/>
              </a:ext>
            </a:extLst>
          </p:cNvPr>
          <p:cNvSpPr txBox="1"/>
          <p:nvPr/>
        </p:nvSpPr>
        <p:spPr>
          <a:xfrm>
            <a:off x="4682965" y="645738"/>
            <a:ext cx="2826070" cy="707886"/>
          </a:xfrm>
          <a:prstGeom prst="rect">
            <a:avLst/>
          </a:prstGeom>
          <a:noFill/>
        </p:spPr>
        <p:txBody>
          <a:bodyPr vert="horz" wrap="square" rtlCol="0">
            <a:spAutoFit/>
          </a:bodyPr>
          <a:lstStyle/>
          <a:p>
            <a:pPr algn="dist"/>
            <a:r>
              <a:rPr lang="zh-CN" altLang="en-US" sz="4000" dirty="0">
                <a:cs typeface="+mn-ea"/>
                <a:sym typeface="+mn-lt"/>
              </a:rPr>
              <a:t>节气诗歌</a:t>
            </a:r>
          </a:p>
        </p:txBody>
      </p:sp>
      <p:pic>
        <p:nvPicPr>
          <p:cNvPr id="3" name="图片 2">
            <a:extLst>
              <a:ext uri="{FF2B5EF4-FFF2-40B4-BE49-F238E27FC236}">
                <a16:creationId xmlns:a16="http://schemas.microsoft.com/office/drawing/2014/main" xmlns="" id="{3F2F29C1-6470-4345-B1A0-79673B953F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6796" y="1707598"/>
            <a:ext cx="3118331" cy="4157775"/>
          </a:xfrm>
          <a:prstGeom prst="rect">
            <a:avLst/>
          </a:prstGeom>
        </p:spPr>
      </p:pic>
    </p:spTree>
    <p:extLst>
      <p:ext uri="{BB962C8B-B14F-4D97-AF65-F5344CB8AC3E}">
        <p14:creationId xmlns:p14="http://schemas.microsoft.com/office/powerpoint/2010/main" val="1097973947"/>
      </p:ext>
    </p:extLst>
  </p:cSld>
  <p:clrMapOvr>
    <a:masterClrMapping/>
  </p:clrMapOvr>
  <mc:AlternateContent xmlns:mc="http://schemas.openxmlformats.org/markup-compatibility/2006" xmlns:p14="http://schemas.microsoft.com/office/powerpoint/2010/main">
    <mc:Choice Requires="p14">
      <p:transition spd="slow" p14:dur="3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75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750"/>
                                        <p:tgtEl>
                                          <p:spTgt spid="1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750"/>
                                        <p:tgtEl>
                                          <p:spTgt spid="10"/>
                                        </p:tgtEl>
                                      </p:cBhvr>
                                    </p:animEffect>
                                    <p:anim calcmode="lin" valueType="num">
                                      <p:cBhvr>
                                        <p:cTn id="20" dur="750" fill="hold"/>
                                        <p:tgtEl>
                                          <p:spTgt spid="10"/>
                                        </p:tgtEl>
                                        <p:attrNameLst>
                                          <p:attrName>ppt_x</p:attrName>
                                        </p:attrNameLst>
                                      </p:cBhvr>
                                      <p:tavLst>
                                        <p:tav tm="0">
                                          <p:val>
                                            <p:strVal val="#ppt_x"/>
                                          </p:val>
                                        </p:tav>
                                        <p:tav tm="100000">
                                          <p:val>
                                            <p:strVal val="#ppt_x"/>
                                          </p:val>
                                        </p:tav>
                                      </p:tavLst>
                                    </p:anim>
                                    <p:anim calcmode="lin" valueType="num">
                                      <p:cBhvr>
                                        <p:cTn id="21" dur="75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750"/>
                                        <p:tgtEl>
                                          <p:spTgt spid="1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bldLvl="0" animBg="1"/>
      <p:bldP spid="11" grpId="0" bldLvl="0"/>
      <p:bldP spid="12" grpId="0" bldLvl="0"/>
      <p:bldP spid="13"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213431" y="4754881"/>
            <a:ext cx="8598535" cy="1569660"/>
          </a:xfrm>
          <a:prstGeom prst="rect">
            <a:avLst/>
          </a:prstGeom>
          <a:noFill/>
        </p:spPr>
        <p:txBody>
          <a:bodyPr wrap="square" rtlCol="0">
            <a:spAutoFit/>
          </a:bodyPr>
          <a:lstStyle/>
          <a:p>
            <a:pPr algn="l" fontAlgn="auto">
              <a:lnSpc>
                <a:spcPct val="200000"/>
              </a:lnSpc>
            </a:pPr>
            <a:r>
              <a:rPr lang="zh-CN" altLang="en-US" sz="1200" dirty="0">
                <a:cs typeface="+mn-ea"/>
                <a:sym typeface="+mn-lt"/>
              </a:rPr>
              <a:t>单击此处添加文字阐述，单击此处添加文字阐述，添加简短问题说明文字，具体说明文字在此处添加此处单击此处添加文字阐述单击此处添加文字阐述，单击此处添加文字阐述，添加简短问题说明文字，单击此处添加文字阐述，单击此处添加文字阐述，添加简短问题说明文字，具体说明文字在此处添加此处单击此处添加文字阐述单击此处添加文字阐述，单击此处添加文字阐述，添加简短问题说明文字，具体说明文字在此处添加此处单击此处添加文字阐述</a:t>
            </a:r>
          </a:p>
        </p:txBody>
      </p:sp>
      <p:sp>
        <p:nvSpPr>
          <p:cNvPr id="9" name="文本框 8"/>
          <p:cNvSpPr txBox="1"/>
          <p:nvPr/>
        </p:nvSpPr>
        <p:spPr>
          <a:xfrm>
            <a:off x="9153344" y="1266191"/>
            <a:ext cx="1292662" cy="3281680"/>
          </a:xfrm>
          <a:prstGeom prst="rect">
            <a:avLst/>
          </a:prstGeom>
          <a:noFill/>
        </p:spPr>
        <p:txBody>
          <a:bodyPr vert="eaVert" wrap="square" rtlCol="0">
            <a:spAutoFit/>
          </a:bodyPr>
          <a:lstStyle/>
          <a:p>
            <a:pPr algn="l" fontAlgn="auto">
              <a:lnSpc>
                <a:spcPct val="200000"/>
              </a:lnSpc>
            </a:pPr>
            <a:r>
              <a:rPr lang="zh-CN" altLang="en-US" sz="1200" dirty="0">
                <a:cs typeface="+mn-ea"/>
                <a:sym typeface="+mn-lt"/>
              </a:rPr>
              <a:t>单击此处添加文字阐述，单击此处添加文字阐述，添加简短问题说明文字，具体说明文字在此处添加此处单击此处添加文字阐述</a:t>
            </a:r>
          </a:p>
        </p:txBody>
      </p:sp>
      <p:sp>
        <p:nvSpPr>
          <p:cNvPr id="8" name="文本框 7">
            <a:extLst>
              <a:ext uri="{FF2B5EF4-FFF2-40B4-BE49-F238E27FC236}">
                <a16:creationId xmlns:a16="http://schemas.microsoft.com/office/drawing/2014/main" xmlns="" id="{619B45D8-5DDA-432E-A47E-257C6B7CA8AA}"/>
              </a:ext>
            </a:extLst>
          </p:cNvPr>
          <p:cNvSpPr txBox="1"/>
          <p:nvPr/>
        </p:nvSpPr>
        <p:spPr>
          <a:xfrm>
            <a:off x="4682965" y="645738"/>
            <a:ext cx="2826070" cy="707886"/>
          </a:xfrm>
          <a:prstGeom prst="rect">
            <a:avLst/>
          </a:prstGeom>
          <a:noFill/>
        </p:spPr>
        <p:txBody>
          <a:bodyPr vert="horz" wrap="square" rtlCol="0">
            <a:spAutoFit/>
          </a:bodyPr>
          <a:lstStyle/>
          <a:p>
            <a:pPr algn="dist"/>
            <a:r>
              <a:rPr lang="zh-CN" altLang="en-US" sz="4000" dirty="0">
                <a:cs typeface="+mn-ea"/>
                <a:sym typeface="+mn-lt"/>
              </a:rPr>
              <a:t>节气诗歌</a:t>
            </a:r>
          </a:p>
        </p:txBody>
      </p:sp>
      <p:pic>
        <p:nvPicPr>
          <p:cNvPr id="3" name="图片 2">
            <a:extLst>
              <a:ext uri="{FF2B5EF4-FFF2-40B4-BE49-F238E27FC236}">
                <a16:creationId xmlns:a16="http://schemas.microsoft.com/office/drawing/2014/main" xmlns="" id="{5B4EA075-C04A-4E74-9319-36793A7039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6805" y="999681"/>
            <a:ext cx="5264408" cy="3509603"/>
          </a:xfrm>
          <a:prstGeom prst="rect">
            <a:avLst/>
          </a:prstGeom>
        </p:spPr>
      </p:pic>
    </p:spTree>
    <p:extLst>
      <p:ext uri="{BB962C8B-B14F-4D97-AF65-F5344CB8AC3E}">
        <p14:creationId xmlns:p14="http://schemas.microsoft.com/office/powerpoint/2010/main" val="150912609"/>
      </p:ext>
    </p:extLst>
  </p:cSld>
  <p:clrMapOvr>
    <a:masterClrMapping/>
  </p:clrMapOvr>
  <mc:AlternateContent xmlns:mc="http://schemas.openxmlformats.org/markup-compatibility/2006" xmlns:p14="http://schemas.microsoft.com/office/powerpoint/2010/main">
    <mc:Choice Requires="p14">
      <p:transition spd="slow" p14:dur="3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4">
            <a:extLst>
              <a:ext uri="{FF2B5EF4-FFF2-40B4-BE49-F238E27FC236}">
                <a16:creationId xmlns:a16="http://schemas.microsoft.com/office/drawing/2014/main" xmlns="" id="{EB684C7E-20A7-9694-F2D4-694B922B40F4}"/>
              </a:ext>
            </a:extLst>
          </p:cNvPr>
          <p:cNvSpPr txBox="1"/>
          <p:nvPr/>
        </p:nvSpPr>
        <p:spPr>
          <a:xfrm>
            <a:off x="-36512" y="-1798"/>
            <a:ext cx="453650" cy="123111"/>
          </a:xfrm>
          <a:prstGeom prst="rect">
            <a:avLst/>
          </a:prstGeom>
          <a:noFill/>
        </p:spPr>
        <p:txBody>
          <a:bodyPr wrap="square" rtlCol="0">
            <a:spAutoFit/>
          </a:bodyPr>
          <a:lstStyle/>
          <a:p>
            <a:pPr>
              <a:lnSpc>
                <a:spcPct val="200000"/>
              </a:lnSpc>
            </a:pPr>
            <a:r>
              <a:rPr lang="zh-CN" altLang="en-US" sz="100" dirty="0">
                <a:solidFill>
                  <a:schemeClr val="accent6">
                    <a:lumMod val="75000"/>
                  </a:schemeClr>
                </a:solidFill>
                <a:latin typeface="微软雅黑" panose="020B0503020204020204" pitchFamily="34" charset="-122"/>
                <a:ea typeface="微软雅黑" panose="020B0503020204020204" pitchFamily="34" charset="-122"/>
              </a:rPr>
              <a:t>行业</a:t>
            </a:r>
            <a:r>
              <a:rPr lang="en-US" altLang="zh-CN" sz="100" dirty="0">
                <a:solidFill>
                  <a:schemeClr val="accent6">
                    <a:lumMod val="75000"/>
                  </a:schemeClr>
                </a:solidFill>
                <a:latin typeface="微软雅黑" panose="020B0503020204020204" pitchFamily="34" charset="-122"/>
                <a:ea typeface="微软雅黑" panose="020B0503020204020204" pitchFamily="34" charset="-122"/>
              </a:rPr>
              <a:t>PPT</a:t>
            </a:r>
            <a:r>
              <a:rPr lang="zh-CN" altLang="en-US" sz="100" dirty="0">
                <a:solidFill>
                  <a:schemeClr val="accent6">
                    <a:lumMod val="75000"/>
                  </a:schemeClr>
                </a:solidFill>
                <a:latin typeface="微软雅黑" panose="020B0503020204020204" pitchFamily="34" charset="-122"/>
                <a:ea typeface="微软雅黑" panose="020B0503020204020204" pitchFamily="34" charset="-122"/>
              </a:rPr>
              <a:t>模板</a:t>
            </a:r>
            <a:r>
              <a:rPr lang="en-US" altLang="zh-CN" sz="100" dirty="0">
                <a:solidFill>
                  <a:schemeClr val="accent6">
                    <a:lumMod val="75000"/>
                  </a:schemeClr>
                </a:solidFill>
                <a:latin typeface="微软雅黑" panose="020B0503020204020204" pitchFamily="34" charset="-122"/>
                <a:ea typeface="微软雅黑" panose="020B0503020204020204" pitchFamily="34" charset="-122"/>
              </a:rPr>
              <a:t>http:///</a:t>
            </a:r>
          </a:p>
        </p:txBody>
      </p:sp>
      <p:sp>
        <p:nvSpPr>
          <p:cNvPr id="15" name="矩形 14">
            <a:extLst>
              <a:ext uri="{FF2B5EF4-FFF2-40B4-BE49-F238E27FC236}">
                <a16:creationId xmlns:a16="http://schemas.microsoft.com/office/drawing/2014/main" xmlns="" id="{A3E7DFCC-FC33-43F2-80C0-48B7C21AB42F}"/>
              </a:ext>
            </a:extLst>
          </p:cNvPr>
          <p:cNvSpPr/>
          <p:nvPr/>
        </p:nvSpPr>
        <p:spPr>
          <a:xfrm>
            <a:off x="1409700" y="1342534"/>
            <a:ext cx="9010650" cy="473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a:extLst>
              <a:ext uri="{FF2B5EF4-FFF2-40B4-BE49-F238E27FC236}">
                <a16:creationId xmlns:a16="http://schemas.microsoft.com/office/drawing/2014/main" xmlns="" id="{A954A98B-8FBD-4DD8-BC46-05CB32C9FD12}"/>
              </a:ext>
            </a:extLst>
          </p:cNvPr>
          <p:cNvSpPr/>
          <p:nvPr/>
        </p:nvSpPr>
        <p:spPr>
          <a:xfrm>
            <a:off x="9080745" y="2192306"/>
            <a:ext cx="658322" cy="1938992"/>
          </a:xfrm>
          <a:prstGeom prst="rect">
            <a:avLst/>
          </a:prstGeom>
        </p:spPr>
        <p:txBody>
          <a:bodyPr wrap="square">
            <a:spAutoFit/>
          </a:bodyPr>
          <a:lstStyle/>
          <a:p>
            <a:pPr>
              <a:lnSpc>
                <a:spcPct val="150000"/>
              </a:lnSpc>
            </a:pPr>
            <a:r>
              <a:rPr lang="zh-CN" altLang="en-US" sz="2000" b="1" dirty="0">
                <a:solidFill>
                  <a:schemeClr val="accent1"/>
                </a:solidFill>
                <a:cs typeface="+mn-ea"/>
                <a:sym typeface="+mn-lt"/>
              </a:rPr>
              <a:t>节气诗歌</a:t>
            </a:r>
            <a:endParaRPr lang="zh-CN" altLang="en-US" sz="2000" b="1" spc="300" dirty="0">
              <a:solidFill>
                <a:srgbClr val="336D91"/>
              </a:solidFill>
              <a:cs typeface="+mn-ea"/>
              <a:sym typeface="+mn-lt"/>
            </a:endParaRPr>
          </a:p>
        </p:txBody>
      </p:sp>
      <p:sp>
        <p:nvSpPr>
          <p:cNvPr id="3" name="TextBox 28">
            <a:extLst>
              <a:ext uri="{FF2B5EF4-FFF2-40B4-BE49-F238E27FC236}">
                <a16:creationId xmlns:a16="http://schemas.microsoft.com/office/drawing/2014/main" xmlns="" id="{2CCB1AE3-707B-4FA2-9576-6150D16B6558}"/>
              </a:ext>
            </a:extLst>
          </p:cNvPr>
          <p:cNvSpPr txBox="1"/>
          <p:nvPr/>
        </p:nvSpPr>
        <p:spPr>
          <a:xfrm>
            <a:off x="8144502" y="2850394"/>
            <a:ext cx="830997" cy="2665072"/>
          </a:xfrm>
          <a:prstGeom prst="rect">
            <a:avLst/>
          </a:prstGeom>
          <a:noFill/>
        </p:spPr>
        <p:txBody>
          <a:bodyPr vert="eaVert" wrap="square" rtlCol="0">
            <a:spAutoFit/>
          </a:bodyPr>
          <a:lstStyle/>
          <a:p>
            <a:pPr>
              <a:lnSpc>
                <a:spcPct val="150000"/>
              </a:lnSpc>
            </a:pPr>
            <a:r>
              <a:rPr lang="zh-CN" altLang="en-US" sz="1400" spc="300" dirty="0">
                <a:cs typeface="+mn-ea"/>
                <a:sym typeface="+mn-lt"/>
              </a:rPr>
              <a:t>标题数字等都可以通过点击和重新输入进行更改</a:t>
            </a:r>
          </a:p>
        </p:txBody>
      </p:sp>
      <p:cxnSp>
        <p:nvCxnSpPr>
          <p:cNvPr id="4" name="直接连接符 3">
            <a:extLst>
              <a:ext uri="{FF2B5EF4-FFF2-40B4-BE49-F238E27FC236}">
                <a16:creationId xmlns:a16="http://schemas.microsoft.com/office/drawing/2014/main" xmlns="" id="{321E355C-AF6E-4280-B7FF-C2933D46CB21}"/>
              </a:ext>
            </a:extLst>
          </p:cNvPr>
          <p:cNvCxnSpPr/>
          <p:nvPr/>
        </p:nvCxnSpPr>
        <p:spPr>
          <a:xfrm>
            <a:off x="8975486" y="2322649"/>
            <a:ext cx="0" cy="3192817"/>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xmlns="" id="{E84F69CC-764F-492E-8A46-A7A582DFB301}"/>
              </a:ext>
            </a:extLst>
          </p:cNvPr>
          <p:cNvSpPr/>
          <p:nvPr/>
        </p:nvSpPr>
        <p:spPr>
          <a:xfrm>
            <a:off x="7214204" y="2192306"/>
            <a:ext cx="658322" cy="1938992"/>
          </a:xfrm>
          <a:prstGeom prst="rect">
            <a:avLst/>
          </a:prstGeom>
        </p:spPr>
        <p:txBody>
          <a:bodyPr wrap="square">
            <a:spAutoFit/>
          </a:bodyPr>
          <a:lstStyle/>
          <a:p>
            <a:pPr>
              <a:lnSpc>
                <a:spcPct val="150000"/>
              </a:lnSpc>
            </a:pPr>
            <a:r>
              <a:rPr lang="zh-CN" altLang="en-US" sz="2000" b="1" dirty="0">
                <a:solidFill>
                  <a:schemeClr val="accent1"/>
                </a:solidFill>
                <a:cs typeface="+mn-ea"/>
                <a:sym typeface="+mn-lt"/>
              </a:rPr>
              <a:t>节气习俗</a:t>
            </a:r>
            <a:endParaRPr lang="zh-CN" altLang="en-US" sz="2000" b="1" spc="300" dirty="0">
              <a:solidFill>
                <a:srgbClr val="336D91"/>
              </a:solidFill>
              <a:cs typeface="+mn-ea"/>
              <a:sym typeface="+mn-lt"/>
            </a:endParaRPr>
          </a:p>
        </p:txBody>
      </p:sp>
      <p:sp>
        <p:nvSpPr>
          <p:cNvPr id="6" name="TextBox 28">
            <a:extLst>
              <a:ext uri="{FF2B5EF4-FFF2-40B4-BE49-F238E27FC236}">
                <a16:creationId xmlns:a16="http://schemas.microsoft.com/office/drawing/2014/main" xmlns="" id="{5EADB1EA-DFFD-405C-8C2F-515075508D08}"/>
              </a:ext>
            </a:extLst>
          </p:cNvPr>
          <p:cNvSpPr txBox="1"/>
          <p:nvPr/>
        </p:nvSpPr>
        <p:spPr>
          <a:xfrm>
            <a:off x="5954795" y="2850393"/>
            <a:ext cx="1154162" cy="2665072"/>
          </a:xfrm>
          <a:prstGeom prst="rect">
            <a:avLst/>
          </a:prstGeom>
          <a:noFill/>
        </p:spPr>
        <p:txBody>
          <a:bodyPr vert="eaVert" wrap="square" rtlCol="0">
            <a:spAutoFit/>
          </a:bodyPr>
          <a:lstStyle/>
          <a:p>
            <a:pPr>
              <a:lnSpc>
                <a:spcPct val="150000"/>
              </a:lnSpc>
            </a:pPr>
            <a:r>
              <a:rPr lang="zh-CN" altLang="en-US" sz="1400" spc="300" dirty="0">
                <a:cs typeface="+mn-ea"/>
                <a:sym typeface="+mn-lt"/>
              </a:rPr>
              <a:t>标题数字等都可以通过点击和重新输入进行更改</a:t>
            </a:r>
          </a:p>
          <a:p>
            <a:pPr algn="ctr">
              <a:lnSpc>
                <a:spcPct val="150000"/>
              </a:lnSpc>
            </a:pPr>
            <a:endParaRPr lang="zh-CN" altLang="en-US" sz="1400" spc="300" dirty="0">
              <a:cs typeface="+mn-ea"/>
              <a:sym typeface="+mn-lt"/>
            </a:endParaRPr>
          </a:p>
        </p:txBody>
      </p:sp>
      <p:cxnSp>
        <p:nvCxnSpPr>
          <p:cNvPr id="7" name="直接连接符 6">
            <a:extLst>
              <a:ext uri="{FF2B5EF4-FFF2-40B4-BE49-F238E27FC236}">
                <a16:creationId xmlns:a16="http://schemas.microsoft.com/office/drawing/2014/main" xmlns="" id="{A0CF751D-D707-4EB7-9763-82F5F4CB4A29}"/>
              </a:ext>
            </a:extLst>
          </p:cNvPr>
          <p:cNvCxnSpPr/>
          <p:nvPr/>
        </p:nvCxnSpPr>
        <p:spPr>
          <a:xfrm>
            <a:off x="7108944" y="2322649"/>
            <a:ext cx="0" cy="3192817"/>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xmlns="" id="{1A770512-426A-427E-8195-CABAB2B45AA9}"/>
              </a:ext>
            </a:extLst>
          </p:cNvPr>
          <p:cNvSpPr/>
          <p:nvPr/>
        </p:nvSpPr>
        <p:spPr>
          <a:xfrm>
            <a:off x="5191228" y="2192306"/>
            <a:ext cx="658322" cy="1938992"/>
          </a:xfrm>
          <a:prstGeom prst="rect">
            <a:avLst/>
          </a:prstGeom>
        </p:spPr>
        <p:txBody>
          <a:bodyPr wrap="square">
            <a:spAutoFit/>
          </a:bodyPr>
          <a:lstStyle/>
          <a:p>
            <a:pPr>
              <a:lnSpc>
                <a:spcPct val="150000"/>
              </a:lnSpc>
            </a:pPr>
            <a:r>
              <a:rPr lang="zh-CN" altLang="en-US" sz="2000" b="1" dirty="0">
                <a:solidFill>
                  <a:schemeClr val="accent1"/>
                </a:solidFill>
                <a:cs typeface="+mn-ea"/>
                <a:sym typeface="+mn-lt"/>
              </a:rPr>
              <a:t>节气传说</a:t>
            </a:r>
            <a:endParaRPr lang="zh-CN" altLang="en-US" sz="2000" b="1" spc="300" dirty="0">
              <a:solidFill>
                <a:srgbClr val="336D91"/>
              </a:solidFill>
              <a:cs typeface="+mn-ea"/>
              <a:sym typeface="+mn-lt"/>
            </a:endParaRPr>
          </a:p>
        </p:txBody>
      </p:sp>
      <p:sp>
        <p:nvSpPr>
          <p:cNvPr id="9" name="TextBox 28">
            <a:extLst>
              <a:ext uri="{FF2B5EF4-FFF2-40B4-BE49-F238E27FC236}">
                <a16:creationId xmlns:a16="http://schemas.microsoft.com/office/drawing/2014/main" xmlns="" id="{A5453E19-3999-44E3-8E18-4B653C26DFA8}"/>
              </a:ext>
            </a:extLst>
          </p:cNvPr>
          <p:cNvSpPr txBox="1"/>
          <p:nvPr/>
        </p:nvSpPr>
        <p:spPr>
          <a:xfrm>
            <a:off x="3931821" y="2850393"/>
            <a:ext cx="1154162" cy="2665072"/>
          </a:xfrm>
          <a:prstGeom prst="rect">
            <a:avLst/>
          </a:prstGeom>
          <a:noFill/>
        </p:spPr>
        <p:txBody>
          <a:bodyPr vert="eaVert" wrap="square" rtlCol="0">
            <a:spAutoFit/>
          </a:bodyPr>
          <a:lstStyle/>
          <a:p>
            <a:pPr>
              <a:lnSpc>
                <a:spcPct val="150000"/>
              </a:lnSpc>
            </a:pPr>
            <a:r>
              <a:rPr lang="zh-CN" altLang="en-US" sz="1400" spc="300" dirty="0">
                <a:cs typeface="+mn-ea"/>
                <a:sym typeface="+mn-lt"/>
              </a:rPr>
              <a:t>标题数字等都可以通过点击和重新输入进行更改</a:t>
            </a:r>
          </a:p>
          <a:p>
            <a:pPr algn="ctr">
              <a:lnSpc>
                <a:spcPct val="150000"/>
              </a:lnSpc>
            </a:pPr>
            <a:endParaRPr lang="zh-CN" altLang="en-US" sz="1400" spc="300" dirty="0">
              <a:cs typeface="+mn-ea"/>
              <a:sym typeface="+mn-lt"/>
            </a:endParaRPr>
          </a:p>
        </p:txBody>
      </p:sp>
      <p:cxnSp>
        <p:nvCxnSpPr>
          <p:cNvPr id="10" name="直接连接符 9">
            <a:extLst>
              <a:ext uri="{FF2B5EF4-FFF2-40B4-BE49-F238E27FC236}">
                <a16:creationId xmlns:a16="http://schemas.microsoft.com/office/drawing/2014/main" xmlns="" id="{120670FF-9944-4B87-BE25-C268FA368EDB}"/>
              </a:ext>
            </a:extLst>
          </p:cNvPr>
          <p:cNvCxnSpPr/>
          <p:nvPr/>
        </p:nvCxnSpPr>
        <p:spPr>
          <a:xfrm>
            <a:off x="5085970" y="2322649"/>
            <a:ext cx="0" cy="3192817"/>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xmlns="" id="{FD6F3C81-F296-4F4A-A493-EBAC21AF4803}"/>
              </a:ext>
            </a:extLst>
          </p:cNvPr>
          <p:cNvSpPr/>
          <p:nvPr/>
        </p:nvSpPr>
        <p:spPr>
          <a:xfrm>
            <a:off x="3356039" y="2192306"/>
            <a:ext cx="658322" cy="1938992"/>
          </a:xfrm>
          <a:prstGeom prst="rect">
            <a:avLst/>
          </a:prstGeom>
        </p:spPr>
        <p:txBody>
          <a:bodyPr wrap="square">
            <a:spAutoFit/>
          </a:bodyPr>
          <a:lstStyle/>
          <a:p>
            <a:pPr>
              <a:lnSpc>
                <a:spcPct val="150000"/>
              </a:lnSpc>
            </a:pPr>
            <a:r>
              <a:rPr lang="zh-CN" altLang="en-US" sz="2000" b="1" dirty="0">
                <a:solidFill>
                  <a:schemeClr val="accent1"/>
                </a:solidFill>
                <a:cs typeface="+mn-ea"/>
                <a:sym typeface="+mn-lt"/>
              </a:rPr>
              <a:t>节气来源</a:t>
            </a:r>
            <a:endParaRPr lang="zh-CN" altLang="en-US" sz="2000" b="1" spc="300" dirty="0">
              <a:solidFill>
                <a:srgbClr val="336D91"/>
              </a:solidFill>
              <a:cs typeface="+mn-ea"/>
              <a:sym typeface="+mn-lt"/>
            </a:endParaRPr>
          </a:p>
        </p:txBody>
      </p:sp>
      <p:sp>
        <p:nvSpPr>
          <p:cNvPr id="12" name="TextBox 28">
            <a:extLst>
              <a:ext uri="{FF2B5EF4-FFF2-40B4-BE49-F238E27FC236}">
                <a16:creationId xmlns:a16="http://schemas.microsoft.com/office/drawing/2014/main" xmlns="" id="{F82F4DFD-5E7C-474A-8C13-D8A68BC36742}"/>
              </a:ext>
            </a:extLst>
          </p:cNvPr>
          <p:cNvSpPr txBox="1"/>
          <p:nvPr/>
        </p:nvSpPr>
        <p:spPr>
          <a:xfrm>
            <a:off x="2096630" y="2850393"/>
            <a:ext cx="1154162" cy="2665072"/>
          </a:xfrm>
          <a:prstGeom prst="rect">
            <a:avLst/>
          </a:prstGeom>
          <a:noFill/>
        </p:spPr>
        <p:txBody>
          <a:bodyPr vert="eaVert" wrap="square" rtlCol="0">
            <a:spAutoFit/>
          </a:bodyPr>
          <a:lstStyle/>
          <a:p>
            <a:pPr>
              <a:lnSpc>
                <a:spcPct val="150000"/>
              </a:lnSpc>
            </a:pPr>
            <a:r>
              <a:rPr lang="zh-CN" altLang="en-US" sz="1400" spc="300" dirty="0">
                <a:cs typeface="+mn-ea"/>
                <a:sym typeface="+mn-lt"/>
              </a:rPr>
              <a:t>标题数字等都可以通过点击和重新输入进行更改</a:t>
            </a:r>
          </a:p>
          <a:p>
            <a:pPr algn="ctr">
              <a:lnSpc>
                <a:spcPct val="150000"/>
              </a:lnSpc>
            </a:pPr>
            <a:endParaRPr lang="zh-CN" altLang="en-US" sz="1400" spc="300" dirty="0">
              <a:cs typeface="+mn-ea"/>
              <a:sym typeface="+mn-lt"/>
            </a:endParaRPr>
          </a:p>
        </p:txBody>
      </p:sp>
      <p:cxnSp>
        <p:nvCxnSpPr>
          <p:cNvPr id="13" name="直接连接符 12">
            <a:extLst>
              <a:ext uri="{FF2B5EF4-FFF2-40B4-BE49-F238E27FC236}">
                <a16:creationId xmlns:a16="http://schemas.microsoft.com/office/drawing/2014/main" xmlns="" id="{42B37930-8425-499A-B4F9-64048977A7AF}"/>
              </a:ext>
            </a:extLst>
          </p:cNvPr>
          <p:cNvCxnSpPr/>
          <p:nvPr/>
        </p:nvCxnSpPr>
        <p:spPr>
          <a:xfrm>
            <a:off x="3250781" y="2322649"/>
            <a:ext cx="0" cy="3192817"/>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553077" y="1602463"/>
            <a:ext cx="1461284" cy="215444"/>
          </a:xfrm>
          <a:prstGeom prst="rect">
            <a:avLst/>
          </a:prstGeom>
          <a:noFill/>
        </p:spPr>
        <p:txBody>
          <a:bodyPr wrap="square" rtlCol="0">
            <a:spAutoFit/>
          </a:bodyPr>
          <a:lstStyle/>
          <a:p>
            <a:r>
              <a:rPr lang="en-US" altLang="zh-CN" sz="800" dirty="0">
                <a:solidFill>
                  <a:srgbClr val="FFFFFF"/>
                </a:solidFill>
              </a:rPr>
              <a:t>https://www.ypppt.com/</a:t>
            </a:r>
            <a:endParaRPr lang="zh-CN" altLang="en-US" sz="800" dirty="0">
              <a:solidFill>
                <a:srgbClr val="FFFFFF"/>
              </a:solidFill>
            </a:endParaRPr>
          </a:p>
        </p:txBody>
      </p:sp>
    </p:spTree>
    <p:extLst>
      <p:ext uri="{BB962C8B-B14F-4D97-AF65-F5344CB8AC3E}">
        <p14:creationId xmlns:p14="http://schemas.microsoft.com/office/powerpoint/2010/main" val="1978762191"/>
      </p:ext>
    </p:extLst>
  </p:cSld>
  <p:clrMapOvr>
    <a:masterClrMapping/>
  </p:clrMapOvr>
  <mc:AlternateContent xmlns:mc="http://schemas.openxmlformats.org/markup-compatibility/2006" xmlns:p14="http://schemas.microsoft.com/office/powerpoint/2010/main">
    <mc:Choice Requires="p14">
      <p:transition spd="slow" p14:dur="3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750"/>
                                        <p:tgtEl>
                                          <p:spTgt spid="3"/>
                                        </p:tgtEl>
                                      </p:cBhvr>
                                    </p:animEffect>
                                  </p:childTnLst>
                                </p:cTn>
                              </p:par>
                            </p:childTnLst>
                          </p:cTn>
                        </p:par>
                        <p:par>
                          <p:cTn id="17" fill="hold">
                            <p:stCondLst>
                              <p:cond delay="125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22" presetClass="entr" presetSubtype="1"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par>
                          <p:cTn id="26" fill="hold">
                            <p:stCondLst>
                              <p:cond delay="175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750"/>
                                        <p:tgtEl>
                                          <p:spTgt spid="6"/>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22" presetClass="entr" presetSubtype="1"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500"/>
                                        <p:tgtEl>
                                          <p:spTgt spid="10"/>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750"/>
                                        <p:tgtEl>
                                          <p:spTgt spid="9"/>
                                        </p:tgtEl>
                                      </p:cBhvr>
                                    </p:animEffect>
                                  </p:childTnLst>
                                </p:cTn>
                              </p:par>
                            </p:childTnLst>
                          </p:cTn>
                        </p:par>
                        <p:par>
                          <p:cTn id="43" fill="hold">
                            <p:stCondLst>
                              <p:cond delay="3750"/>
                            </p:stCondLst>
                            <p:childTnLst>
                              <p:par>
                                <p:cTn id="44" presetID="53" presetClass="entr" presetSubtype="16"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par>
                                <p:cTn id="49" presetID="22" presetClass="entr" presetSubtype="1"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up)">
                                      <p:cBhvr>
                                        <p:cTn id="51" dur="500"/>
                                        <p:tgtEl>
                                          <p:spTgt spid="13"/>
                                        </p:tgtEl>
                                      </p:cBhvr>
                                    </p:animEffect>
                                  </p:childTnLst>
                                </p:cTn>
                              </p:par>
                            </p:childTnLst>
                          </p:cTn>
                        </p:par>
                        <p:par>
                          <p:cTn id="52" fill="hold">
                            <p:stCondLst>
                              <p:cond delay="4250"/>
                            </p:stCondLst>
                            <p:childTnLst>
                              <p:par>
                                <p:cTn id="53" presetID="10"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8" grpId="0"/>
      <p:bldP spid="9"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2FBAC969-AE35-4BCD-AE30-B9C329A181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822" y="-1"/>
            <a:ext cx="12165178" cy="6890673"/>
          </a:xfrm>
          <a:prstGeom prst="rect">
            <a:avLst/>
          </a:prstGeom>
        </p:spPr>
      </p:pic>
      <p:pic>
        <p:nvPicPr>
          <p:cNvPr id="8" name="图片 7">
            <a:extLst>
              <a:ext uri="{FF2B5EF4-FFF2-40B4-BE49-F238E27FC236}">
                <a16:creationId xmlns:a16="http://schemas.microsoft.com/office/drawing/2014/main" xmlns="" id="{9FCD747F-EED9-4CA1-B1FE-1C7878239E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08540" y="-109417"/>
            <a:ext cx="6905766" cy="6737330"/>
          </a:xfrm>
          <a:custGeom>
            <a:avLst/>
            <a:gdLst>
              <a:gd name="connsiteX0" fmla="*/ 1905006 w 6553206"/>
              <a:gd name="connsiteY0" fmla="*/ 3713165 h 6553206"/>
              <a:gd name="connsiteX1" fmla="*/ 1905006 w 6553206"/>
              <a:gd name="connsiteY1" fmla="*/ 5351465 h 6553206"/>
              <a:gd name="connsiteX2" fmla="*/ 2470156 w 6553206"/>
              <a:gd name="connsiteY2" fmla="*/ 5351465 h 6553206"/>
              <a:gd name="connsiteX3" fmla="*/ 2470156 w 6553206"/>
              <a:gd name="connsiteY3" fmla="*/ 3713165 h 6553206"/>
              <a:gd name="connsiteX4" fmla="*/ 0 w 6553206"/>
              <a:gd name="connsiteY4" fmla="*/ 0 h 6553206"/>
              <a:gd name="connsiteX5" fmla="*/ 6553206 w 6553206"/>
              <a:gd name="connsiteY5" fmla="*/ 0 h 6553206"/>
              <a:gd name="connsiteX6" fmla="*/ 6553206 w 6553206"/>
              <a:gd name="connsiteY6" fmla="*/ 6553206 h 6553206"/>
              <a:gd name="connsiteX7" fmla="*/ 0 w 6553206"/>
              <a:gd name="connsiteY7" fmla="*/ 6553206 h 655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3206" h="6553206">
                <a:moveTo>
                  <a:pt x="1905006" y="3713165"/>
                </a:moveTo>
                <a:lnTo>
                  <a:pt x="1905006" y="5351465"/>
                </a:lnTo>
                <a:lnTo>
                  <a:pt x="2470156" y="5351465"/>
                </a:lnTo>
                <a:lnTo>
                  <a:pt x="2470156" y="3713165"/>
                </a:lnTo>
                <a:close/>
                <a:moveTo>
                  <a:pt x="0" y="0"/>
                </a:moveTo>
                <a:lnTo>
                  <a:pt x="6553206" y="0"/>
                </a:lnTo>
                <a:lnTo>
                  <a:pt x="6553206" y="6553206"/>
                </a:lnTo>
                <a:lnTo>
                  <a:pt x="0" y="6553206"/>
                </a:lnTo>
                <a:close/>
              </a:path>
            </a:pathLst>
          </a:custGeom>
        </p:spPr>
      </p:pic>
      <p:pic>
        <p:nvPicPr>
          <p:cNvPr id="9" name="图片 8">
            <a:extLst>
              <a:ext uri="{FF2B5EF4-FFF2-40B4-BE49-F238E27FC236}">
                <a16:creationId xmlns:a16="http://schemas.microsoft.com/office/drawing/2014/main" xmlns="" id="{0CF1C146-E677-477C-BF91-A76AE3176A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49724" y="956240"/>
            <a:ext cx="4842276" cy="2862263"/>
          </a:xfrm>
          <a:prstGeom prst="rect">
            <a:avLst/>
          </a:prstGeom>
        </p:spPr>
      </p:pic>
    </p:spTree>
    <p:extLst>
      <p:ext uri="{BB962C8B-B14F-4D97-AF65-F5344CB8AC3E}">
        <p14:creationId xmlns:p14="http://schemas.microsoft.com/office/powerpoint/2010/main" val="2966352583"/>
      </p:ext>
    </p:extLst>
  </p:cSld>
  <p:clrMapOvr>
    <a:masterClrMapping/>
  </p:clrMapOvr>
  <mc:AlternateContent xmlns:mc="http://schemas.openxmlformats.org/markup-compatibility/2006" xmlns:p14="http://schemas.microsoft.com/office/powerpoint/2010/main">
    <mc:Choice Requires="p14">
      <p:transition spd="slow" p14:dur="3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2684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0">
            <a:extLst>
              <a:ext uri="{FF2B5EF4-FFF2-40B4-BE49-F238E27FC236}">
                <a16:creationId xmlns:a16="http://schemas.microsoft.com/office/drawing/2014/main" xmlns="" id="{14AE7A2F-9741-4863-99A9-883DFFE3AD8C}"/>
              </a:ext>
            </a:extLst>
          </p:cNvPr>
          <p:cNvSpPr txBox="1"/>
          <p:nvPr/>
        </p:nvSpPr>
        <p:spPr>
          <a:xfrm>
            <a:off x="5434303" y="590216"/>
            <a:ext cx="1200329" cy="1019883"/>
          </a:xfrm>
          <a:prstGeom prst="rect">
            <a:avLst/>
          </a:prstGeom>
          <a:noFill/>
        </p:spPr>
        <p:txBody>
          <a:bodyPr vert="eaVert" wrap="square" rtlCol="0">
            <a:spAutoFit/>
          </a:bodyPr>
          <a:lstStyle/>
          <a:p>
            <a:r>
              <a:rPr lang="zh-CN" altLang="en-US" sz="6600" dirty="0">
                <a:solidFill>
                  <a:srgbClr val="336D91"/>
                </a:solidFill>
                <a:cs typeface="+mn-ea"/>
                <a:sym typeface="+mn-lt"/>
              </a:rPr>
              <a:t>壹</a:t>
            </a:r>
          </a:p>
        </p:txBody>
      </p:sp>
      <p:sp>
        <p:nvSpPr>
          <p:cNvPr id="35" name="等腰三角形 38">
            <a:extLst>
              <a:ext uri="{FF2B5EF4-FFF2-40B4-BE49-F238E27FC236}">
                <a16:creationId xmlns:a16="http://schemas.microsoft.com/office/drawing/2014/main" xmlns="" id="{2CD8734F-4E2A-4750-A893-EE3DDA26F40D}"/>
              </a:ext>
            </a:extLst>
          </p:cNvPr>
          <p:cNvSpPr/>
          <p:nvPr/>
        </p:nvSpPr>
        <p:spPr>
          <a:xfrm flipV="1">
            <a:off x="5745832" y="1846949"/>
            <a:ext cx="577269" cy="497646"/>
          </a:xfrm>
          <a:prstGeom prst="rect">
            <a:avLst/>
          </a:prstGeom>
          <a:solidFill>
            <a:srgbClr val="336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TextBox 21">
            <a:extLst>
              <a:ext uri="{FF2B5EF4-FFF2-40B4-BE49-F238E27FC236}">
                <a16:creationId xmlns:a16="http://schemas.microsoft.com/office/drawing/2014/main" xmlns="" id="{DDDB7ED1-2622-4F3B-B62A-772967392B34}"/>
              </a:ext>
            </a:extLst>
          </p:cNvPr>
          <p:cNvSpPr txBox="1"/>
          <p:nvPr/>
        </p:nvSpPr>
        <p:spPr>
          <a:xfrm>
            <a:off x="5478481" y="2968395"/>
            <a:ext cx="1169551" cy="3742212"/>
          </a:xfrm>
          <a:prstGeom prst="rect">
            <a:avLst/>
          </a:prstGeom>
          <a:noFill/>
        </p:spPr>
        <p:txBody>
          <a:bodyPr vert="eaVert" wrap="square" rtlCol="0">
            <a:spAutoFit/>
          </a:bodyPr>
          <a:lstStyle/>
          <a:p>
            <a:r>
              <a:rPr lang="zh-CN" altLang="en-US" sz="3200" spc="300" dirty="0">
                <a:solidFill>
                  <a:srgbClr val="336D91"/>
                </a:solidFill>
                <a:cs typeface="+mn-ea"/>
                <a:sym typeface="+mn-lt"/>
              </a:rPr>
              <a:t>随风潜入夜</a:t>
            </a:r>
            <a:endParaRPr lang="en-US" altLang="zh-CN" sz="3200" spc="300" dirty="0">
              <a:solidFill>
                <a:srgbClr val="336D91"/>
              </a:solidFill>
              <a:cs typeface="+mn-ea"/>
              <a:sym typeface="+mn-lt"/>
            </a:endParaRPr>
          </a:p>
          <a:p>
            <a:r>
              <a:rPr lang="zh-CN" altLang="en-US" sz="3200" spc="300" dirty="0">
                <a:solidFill>
                  <a:srgbClr val="336D91"/>
                </a:solidFill>
                <a:cs typeface="+mn-ea"/>
                <a:sym typeface="+mn-lt"/>
              </a:rPr>
              <a:t>润物细无声</a:t>
            </a:r>
            <a:r>
              <a:rPr lang="en-US" altLang="zh-CN" sz="3200" spc="300" dirty="0">
                <a:solidFill>
                  <a:srgbClr val="336D91"/>
                </a:solidFill>
                <a:cs typeface="+mn-ea"/>
                <a:sym typeface="+mn-lt"/>
              </a:rPr>
              <a:t>…</a:t>
            </a:r>
            <a:endParaRPr lang="zh-CN" altLang="en-US" sz="3200" spc="300" dirty="0">
              <a:solidFill>
                <a:srgbClr val="336D91"/>
              </a:solidFill>
              <a:cs typeface="+mn-ea"/>
              <a:sym typeface="+mn-lt"/>
            </a:endParaRPr>
          </a:p>
        </p:txBody>
      </p:sp>
    </p:spTree>
    <p:extLst>
      <p:ext uri="{BB962C8B-B14F-4D97-AF65-F5344CB8AC3E}">
        <p14:creationId xmlns:p14="http://schemas.microsoft.com/office/powerpoint/2010/main" val="3136672247"/>
      </p:ext>
    </p:extLst>
  </p:cSld>
  <p:clrMapOvr>
    <a:masterClrMapping/>
  </p:clrMapOvr>
  <mc:AlternateContent xmlns:mc="http://schemas.openxmlformats.org/markup-compatibility/2006" xmlns:p14="http://schemas.microsoft.com/office/powerpoint/2010/main">
    <mc:Choice Requires="p14">
      <p:transition spd="slow" p14:dur="3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xmlns="" id="{44542CD4-28C6-4D26-BC01-BCE1907E724A}"/>
              </a:ext>
            </a:extLst>
          </p:cNvPr>
          <p:cNvGrpSpPr/>
          <p:nvPr/>
        </p:nvGrpSpPr>
        <p:grpSpPr>
          <a:xfrm>
            <a:off x="1436408" y="2066695"/>
            <a:ext cx="5998705" cy="2222874"/>
            <a:chOff x="1436408" y="2066695"/>
            <a:chExt cx="5998705" cy="2222874"/>
          </a:xfrm>
        </p:grpSpPr>
        <p:sp>
          <p:nvSpPr>
            <p:cNvPr id="9" name="文本框 8" descr="e7d195523061f1c08d347f6bf0421bdacd46f3c1815d51b81E1CE79090F8942429A56C6AE2B3163BABA1A3FCE285BEC4FF43A5085572A94AD2C0A17AE448F24FA68DD62479D8C0666FEB6710638384D2ED817A4F5797E34808045D5B584E31D49E6EB31F5123599BD8C6FC19A6D9E361D33D5A7E92B179B15843857601EF2DA95E2DD78246C1FC715DA6715915A41104">
              <a:extLst>
                <a:ext uri="{FF2B5EF4-FFF2-40B4-BE49-F238E27FC236}">
                  <a16:creationId xmlns:a16="http://schemas.microsoft.com/office/drawing/2014/main" xmlns="" id="{029AD72E-2D17-4ABD-B428-279017B84B28}"/>
                </a:ext>
              </a:extLst>
            </p:cNvPr>
            <p:cNvSpPr txBox="1"/>
            <p:nvPr/>
          </p:nvSpPr>
          <p:spPr>
            <a:xfrm>
              <a:off x="1578427" y="2066695"/>
              <a:ext cx="2031325" cy="646331"/>
            </a:xfrm>
            <a:prstGeom prst="rect">
              <a:avLst/>
            </a:prstGeom>
            <a:noFill/>
          </p:spPr>
          <p:txBody>
            <a:bodyPr vert="horz" wrap="none" rtlCol="0">
              <a:spAutoFit/>
            </a:bodyPr>
            <a:lstStyle/>
            <a:p>
              <a:pPr lvl="0" algn="ctr">
                <a:defRPr/>
              </a:pPr>
              <a:r>
                <a:rPr kumimoji="1" lang="zh-CN" altLang="en-US" sz="3600" dirty="0">
                  <a:solidFill>
                    <a:schemeClr val="accent1"/>
                  </a:solidFill>
                  <a:cs typeface="+mn-ea"/>
                  <a:sym typeface="+mn-lt"/>
                </a:rPr>
                <a:t>添加标题</a:t>
              </a:r>
            </a:p>
          </p:txBody>
        </p:sp>
        <p:sp>
          <p:nvSpPr>
            <p:cNvPr id="10" name="矩形 9" descr="e7d195523061f1c08d347f6bf0421bdacd46f3c1815d51b81E1CE79090F8942429A56C6AE2B3163BABA1A3FCE285BEC4FF43A5085572A94AD2C0A17AE448F24FA68DD62479D8C0666FEB6710638384D2ED817A4F5797E34808045D5B584E31D49E6EB31F5123599BD8C6FC19A6D9E361D33D5A7E92B179B15843857601EF2DA95E2DD78246C1FC715DA6715915A41104">
              <a:extLst>
                <a:ext uri="{FF2B5EF4-FFF2-40B4-BE49-F238E27FC236}">
                  <a16:creationId xmlns:a16="http://schemas.microsoft.com/office/drawing/2014/main" xmlns="" id="{894DE35C-6086-4745-84C0-32F9E6B76833}"/>
                </a:ext>
              </a:extLst>
            </p:cNvPr>
            <p:cNvSpPr/>
            <p:nvPr/>
          </p:nvSpPr>
          <p:spPr>
            <a:xfrm>
              <a:off x="1436408" y="2867641"/>
              <a:ext cx="5998705" cy="1421928"/>
            </a:xfrm>
            <a:prstGeom prst="rect">
              <a:avLst/>
            </a:prstGeom>
          </p:spPr>
          <p:txBody>
            <a:bodyPr wrap="square">
              <a:spAutoFit/>
            </a:bodyPr>
            <a:lstStyle/>
            <a:p>
              <a:pPr>
                <a:lnSpc>
                  <a:spcPct val="120000"/>
                </a:lnSpc>
              </a:pPr>
              <a:r>
                <a:rPr lang="zh-CN" altLang="en-US" dirty="0">
                  <a:solidFill>
                    <a:schemeClr val="tx1">
                      <a:lumMod val="65000"/>
                      <a:lumOff val="35000"/>
                    </a:schemeClr>
                  </a:solidFill>
                  <a:cs typeface="+mn-ea"/>
                  <a:sym typeface="+mn-lt"/>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grpSp>
      <p:sp>
        <p:nvSpPr>
          <p:cNvPr id="3" name="e7d195523061f1c0" descr="e7d195523061f1c08d347f6bf0421bdacd46f3c1815d51b81E1CE79090F8942429A56C6AE2B3163BABA1A3FCE285BEC4FF43A5085572A94AD2C0A17AE448F24FA68DD62479D8C0666FEB6710638384D2ED817A4F5797E34808045D5B584E31D49E6EB31F5123599BD8C6FC19A6D9E361D33D5A7E92B179B15843857601EF2DA95E2DD78246C1FC715DA6715915A41104" hidden="1">
            <a:extLst>
              <a:ext uri="{FF2B5EF4-FFF2-40B4-BE49-F238E27FC236}">
                <a16:creationId xmlns:a16="http://schemas.microsoft.com/office/drawing/2014/main" xmlns="" id="{DA35B18E-5E5E-4BDB-80FA-470F0F4A7415}"/>
              </a:ext>
            </a:extLst>
          </p:cNvPr>
          <p:cNvSpPr txBox="1"/>
          <p:nvPr/>
        </p:nvSpPr>
        <p:spPr>
          <a:xfrm>
            <a:off x="-355600" y="1803400"/>
            <a:ext cx="322909" cy="1016000"/>
          </a:xfrm>
          <a:prstGeom prst="rect">
            <a:avLst/>
          </a:prstGeom>
          <a:noFill/>
        </p:spPr>
        <p:txBody>
          <a:bodyPr vert="wordArtVert" rtlCol="0">
            <a:spAutoFit/>
          </a:bodyPr>
          <a:lstStyle/>
          <a:p>
            <a:r>
              <a:rPr lang="en-US" altLang="zh-CN" sz="100">
                <a:cs typeface="+mn-ea"/>
                <a:sym typeface="+mn-lt"/>
              </a:rPr>
              <a:t>e7d195523061f1c08d347f6bf0421bdacd46f3c1815d51b81E1CE79090F8942429A56C6AE2B3163BABA1A3FCE285BEC4FF43A5085572A94AD2C0A17AE448F24FA68DD62479D8C0666FEB6710638384D2ED817A4F5797E34808045D5B584E31D49E6EB31F5123599BD8C6FC19A6D9E361D33D5A7E92B179B15843857601EF2DA95E2DD78246C1FC715DA6715915A41104</a:t>
            </a:r>
            <a:endParaRPr lang="zh-CN" altLang="en-US" sz="100">
              <a:cs typeface="+mn-ea"/>
              <a:sym typeface="+mn-lt"/>
            </a:endParaRPr>
          </a:p>
        </p:txBody>
      </p:sp>
      <p:sp>
        <p:nvSpPr>
          <p:cNvPr id="12" name="任意多边形: 形状 11">
            <a:extLst>
              <a:ext uri="{FF2B5EF4-FFF2-40B4-BE49-F238E27FC236}">
                <a16:creationId xmlns:a16="http://schemas.microsoft.com/office/drawing/2014/main" xmlns="" id="{2617DD71-F1CE-4599-B13A-9923113D6F79}"/>
              </a:ext>
            </a:extLst>
          </p:cNvPr>
          <p:cNvSpPr/>
          <p:nvPr/>
        </p:nvSpPr>
        <p:spPr>
          <a:xfrm>
            <a:off x="7795321" y="1861866"/>
            <a:ext cx="3315626" cy="3303930"/>
          </a:xfrm>
          <a:custGeom>
            <a:avLst/>
            <a:gdLst>
              <a:gd name="connsiteX0" fmla="*/ 1657813 w 3315626"/>
              <a:gd name="connsiteY0" fmla="*/ 0 h 3303930"/>
              <a:gd name="connsiteX1" fmla="*/ 3315626 w 3315626"/>
              <a:gd name="connsiteY1" fmla="*/ 1651965 h 3303930"/>
              <a:gd name="connsiteX2" fmla="*/ 1657813 w 3315626"/>
              <a:gd name="connsiteY2" fmla="*/ 3303930 h 3303930"/>
              <a:gd name="connsiteX3" fmla="*/ 0 w 3315626"/>
              <a:gd name="connsiteY3" fmla="*/ 1651965 h 3303930"/>
              <a:gd name="connsiteX4" fmla="*/ 1657813 w 3315626"/>
              <a:gd name="connsiteY4" fmla="*/ 0 h 3303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5626" h="3303930">
                <a:moveTo>
                  <a:pt x="1657813" y="0"/>
                </a:moveTo>
                <a:cubicBezTo>
                  <a:pt x="2573398" y="0"/>
                  <a:pt x="3315626" y="739610"/>
                  <a:pt x="3315626" y="1651965"/>
                </a:cubicBezTo>
                <a:cubicBezTo>
                  <a:pt x="3315626" y="2564320"/>
                  <a:pt x="2573398" y="3303930"/>
                  <a:pt x="1657813" y="3303930"/>
                </a:cubicBezTo>
                <a:cubicBezTo>
                  <a:pt x="742228" y="3303930"/>
                  <a:pt x="0" y="2564320"/>
                  <a:pt x="0" y="1651965"/>
                </a:cubicBezTo>
                <a:cubicBezTo>
                  <a:pt x="0" y="739610"/>
                  <a:pt x="742228" y="0"/>
                  <a:pt x="1657813" y="0"/>
                </a:cubicBezTo>
                <a:close/>
              </a:path>
            </a:pathLst>
          </a:custGeom>
          <a:blipFill>
            <a:blip r:embed="rId3" cstate="email">
              <a:extLst>
                <a:ext uri="{28A0092B-C50C-407E-A947-70E740481C1C}">
                  <a14:useLocalDpi xmlns:a14="http://schemas.microsoft.com/office/drawing/2010/main"/>
                </a:ext>
              </a:extLst>
            </a:blip>
            <a:tile tx="0" ty="0" sx="34000" sy="34000" flip="none" algn="b"/>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a16="http://schemas.microsoft.com/office/drawing/2014/main" xmlns="" id="{9E075196-F4FF-4D9B-8C8C-3B95A7E96EF1}"/>
              </a:ext>
            </a:extLst>
          </p:cNvPr>
          <p:cNvSpPr txBox="1"/>
          <p:nvPr/>
        </p:nvSpPr>
        <p:spPr>
          <a:xfrm>
            <a:off x="4682965" y="645738"/>
            <a:ext cx="2826070" cy="707886"/>
          </a:xfrm>
          <a:prstGeom prst="rect">
            <a:avLst/>
          </a:prstGeom>
          <a:noFill/>
        </p:spPr>
        <p:txBody>
          <a:bodyPr vert="horz" wrap="square" rtlCol="0">
            <a:spAutoFit/>
          </a:bodyPr>
          <a:lstStyle/>
          <a:p>
            <a:pPr algn="dist"/>
            <a:r>
              <a:rPr lang="zh-CN" altLang="en-US" sz="4000" dirty="0">
                <a:cs typeface="+mn-ea"/>
                <a:sym typeface="+mn-lt"/>
              </a:rPr>
              <a:t>节气来源</a:t>
            </a:r>
          </a:p>
        </p:txBody>
      </p:sp>
    </p:spTree>
    <p:extLst>
      <p:ext uri="{BB962C8B-B14F-4D97-AF65-F5344CB8AC3E}">
        <p14:creationId xmlns:p14="http://schemas.microsoft.com/office/powerpoint/2010/main" val="3417190258"/>
      </p:ext>
    </p:extLst>
  </p:cSld>
  <p:clrMapOvr>
    <a:masterClrMapping/>
  </p:clrMapOvr>
  <mc:AlternateContent xmlns:mc="http://schemas.openxmlformats.org/markup-compatibility/2006" xmlns:p14="http://schemas.microsoft.com/office/powerpoint/2010/main">
    <mc:Choice Requires="p14">
      <p:transition spd="slow" p14:dur="3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2DE7ABC0-A92D-4DA1-B7CB-8683271F045A}"/>
              </a:ext>
            </a:extLst>
          </p:cNvPr>
          <p:cNvSpPr txBox="1"/>
          <p:nvPr/>
        </p:nvSpPr>
        <p:spPr>
          <a:xfrm>
            <a:off x="6204793" y="2424525"/>
            <a:ext cx="4203307" cy="808619"/>
          </a:xfrm>
          <a:prstGeom prst="rect">
            <a:avLst/>
          </a:prstGeom>
          <a:noFill/>
        </p:spPr>
        <p:txBody>
          <a:bodyPr vert="horz" wrap="square" rtlCol="0">
            <a:spAutoFit/>
          </a:bodyPr>
          <a:lstStyle/>
          <a:p>
            <a:pPr>
              <a:lnSpc>
                <a:spcPts val="3000"/>
              </a:lnSpc>
            </a:pPr>
            <a:r>
              <a:rPr lang="zh-CN" altLang="en-US" sz="1400" dirty="0">
                <a:solidFill>
                  <a:schemeClr val="tx1">
                    <a:lumMod val="95000"/>
                    <a:lumOff val="5000"/>
                  </a:schemeClr>
                </a:solidFill>
                <a:cs typeface="+mn-ea"/>
                <a:sym typeface="+mn-lt"/>
              </a:rPr>
              <a:t>请在此处添加具体内容，文字尽量言简意赅，简单说明即可，不必过于繁琐，注意版面美观度。</a:t>
            </a:r>
            <a:endParaRPr lang="en-US" altLang="zh-CN" sz="1400" dirty="0">
              <a:solidFill>
                <a:schemeClr val="tx1">
                  <a:lumMod val="95000"/>
                  <a:lumOff val="5000"/>
                </a:schemeClr>
              </a:solidFill>
              <a:cs typeface="+mn-ea"/>
              <a:sym typeface="+mn-lt"/>
            </a:endParaRPr>
          </a:p>
        </p:txBody>
      </p:sp>
      <p:sp>
        <p:nvSpPr>
          <p:cNvPr id="11" name="文本框 10">
            <a:extLst>
              <a:ext uri="{FF2B5EF4-FFF2-40B4-BE49-F238E27FC236}">
                <a16:creationId xmlns:a16="http://schemas.microsoft.com/office/drawing/2014/main" xmlns="" id="{47B3CEB3-CCFC-4541-A0DF-7BB4C59338E4}"/>
              </a:ext>
            </a:extLst>
          </p:cNvPr>
          <p:cNvSpPr txBox="1"/>
          <p:nvPr/>
        </p:nvSpPr>
        <p:spPr>
          <a:xfrm>
            <a:off x="5430599" y="2506022"/>
            <a:ext cx="570534"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dirty="0">
                <a:ln>
                  <a:noFill/>
                </a:ln>
                <a:solidFill>
                  <a:schemeClr val="accent1"/>
                </a:solidFill>
                <a:effectLst/>
                <a:uLnTx/>
                <a:uFillTx/>
                <a:cs typeface="+mn-ea"/>
                <a:sym typeface="+mn-lt"/>
              </a:rPr>
              <a:t>壹</a:t>
            </a:r>
          </a:p>
        </p:txBody>
      </p:sp>
      <p:sp>
        <p:nvSpPr>
          <p:cNvPr id="18" name="文本框 17">
            <a:extLst>
              <a:ext uri="{FF2B5EF4-FFF2-40B4-BE49-F238E27FC236}">
                <a16:creationId xmlns:a16="http://schemas.microsoft.com/office/drawing/2014/main" xmlns="" id="{360D3589-8699-464E-8D0A-0B2364D3E1EC}"/>
              </a:ext>
            </a:extLst>
          </p:cNvPr>
          <p:cNvSpPr txBox="1"/>
          <p:nvPr/>
        </p:nvSpPr>
        <p:spPr>
          <a:xfrm>
            <a:off x="6204793" y="3631280"/>
            <a:ext cx="4203307" cy="808619"/>
          </a:xfrm>
          <a:prstGeom prst="rect">
            <a:avLst/>
          </a:prstGeom>
          <a:noFill/>
        </p:spPr>
        <p:txBody>
          <a:bodyPr vert="horz" wrap="square" rtlCol="0">
            <a:spAutoFit/>
          </a:bodyPr>
          <a:lstStyle/>
          <a:p>
            <a:pPr>
              <a:lnSpc>
                <a:spcPts val="3000"/>
              </a:lnSpc>
            </a:pPr>
            <a:r>
              <a:rPr lang="zh-CN" altLang="en-US" sz="1400" dirty="0">
                <a:solidFill>
                  <a:schemeClr val="tx1">
                    <a:lumMod val="95000"/>
                    <a:lumOff val="5000"/>
                  </a:schemeClr>
                </a:solidFill>
                <a:cs typeface="+mn-ea"/>
                <a:sym typeface="+mn-lt"/>
              </a:rPr>
              <a:t>请在此处添加具体内容，文字尽量言简意赅，简单说明即可，不必过于繁琐，注意版面美观度。</a:t>
            </a:r>
            <a:endParaRPr lang="en-US" altLang="zh-CN" sz="1400" dirty="0">
              <a:solidFill>
                <a:schemeClr val="tx1">
                  <a:lumMod val="95000"/>
                  <a:lumOff val="5000"/>
                </a:schemeClr>
              </a:solidFill>
              <a:cs typeface="+mn-ea"/>
              <a:sym typeface="+mn-lt"/>
            </a:endParaRPr>
          </a:p>
        </p:txBody>
      </p:sp>
      <p:sp>
        <p:nvSpPr>
          <p:cNvPr id="19" name="文本框 18">
            <a:extLst>
              <a:ext uri="{FF2B5EF4-FFF2-40B4-BE49-F238E27FC236}">
                <a16:creationId xmlns:a16="http://schemas.microsoft.com/office/drawing/2014/main" xmlns="" id="{3136E88F-4F60-4022-99A8-208ED253F7E4}"/>
              </a:ext>
            </a:extLst>
          </p:cNvPr>
          <p:cNvSpPr txBox="1"/>
          <p:nvPr/>
        </p:nvSpPr>
        <p:spPr>
          <a:xfrm>
            <a:off x="5430599" y="3712777"/>
            <a:ext cx="570534"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dirty="0">
                <a:ln>
                  <a:noFill/>
                </a:ln>
                <a:solidFill>
                  <a:schemeClr val="accent1"/>
                </a:solidFill>
                <a:effectLst/>
                <a:uLnTx/>
                <a:uFillTx/>
                <a:cs typeface="+mn-ea"/>
                <a:sym typeface="+mn-lt"/>
              </a:rPr>
              <a:t>贰</a:t>
            </a:r>
          </a:p>
        </p:txBody>
      </p:sp>
      <p:sp>
        <p:nvSpPr>
          <p:cNvPr id="20" name="文本框 19">
            <a:extLst>
              <a:ext uri="{FF2B5EF4-FFF2-40B4-BE49-F238E27FC236}">
                <a16:creationId xmlns:a16="http://schemas.microsoft.com/office/drawing/2014/main" xmlns="" id="{808EF5C4-B827-4DAE-B352-69A143AF4226}"/>
              </a:ext>
            </a:extLst>
          </p:cNvPr>
          <p:cNvSpPr txBox="1"/>
          <p:nvPr/>
        </p:nvSpPr>
        <p:spPr>
          <a:xfrm>
            <a:off x="6204793" y="4838035"/>
            <a:ext cx="4203307" cy="808619"/>
          </a:xfrm>
          <a:prstGeom prst="rect">
            <a:avLst/>
          </a:prstGeom>
          <a:noFill/>
        </p:spPr>
        <p:txBody>
          <a:bodyPr vert="horz" wrap="square" rtlCol="0">
            <a:spAutoFit/>
          </a:bodyPr>
          <a:lstStyle/>
          <a:p>
            <a:pPr>
              <a:lnSpc>
                <a:spcPts val="3000"/>
              </a:lnSpc>
            </a:pPr>
            <a:r>
              <a:rPr lang="zh-CN" altLang="en-US" sz="1400" dirty="0">
                <a:solidFill>
                  <a:schemeClr val="tx1">
                    <a:lumMod val="95000"/>
                    <a:lumOff val="5000"/>
                  </a:schemeClr>
                </a:solidFill>
                <a:cs typeface="+mn-ea"/>
                <a:sym typeface="+mn-lt"/>
              </a:rPr>
              <a:t>请在此处添加具体内容，文字尽量言简意赅，简单说明即可，不必过于繁琐，注意版面美观度。</a:t>
            </a:r>
            <a:endParaRPr lang="en-US" altLang="zh-CN" sz="1400" dirty="0">
              <a:solidFill>
                <a:schemeClr val="tx1">
                  <a:lumMod val="95000"/>
                  <a:lumOff val="5000"/>
                </a:schemeClr>
              </a:solidFill>
              <a:cs typeface="+mn-ea"/>
              <a:sym typeface="+mn-lt"/>
            </a:endParaRPr>
          </a:p>
        </p:txBody>
      </p:sp>
      <p:sp>
        <p:nvSpPr>
          <p:cNvPr id="21" name="文本框 20">
            <a:extLst>
              <a:ext uri="{FF2B5EF4-FFF2-40B4-BE49-F238E27FC236}">
                <a16:creationId xmlns:a16="http://schemas.microsoft.com/office/drawing/2014/main" xmlns="" id="{DA9565D6-8BC3-47A1-83D5-43F138DFDA98}"/>
              </a:ext>
            </a:extLst>
          </p:cNvPr>
          <p:cNvSpPr txBox="1"/>
          <p:nvPr/>
        </p:nvSpPr>
        <p:spPr>
          <a:xfrm>
            <a:off x="5430599" y="4919532"/>
            <a:ext cx="570534"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dirty="0">
                <a:ln>
                  <a:noFill/>
                </a:ln>
                <a:solidFill>
                  <a:schemeClr val="accent1"/>
                </a:solidFill>
                <a:effectLst/>
                <a:uLnTx/>
                <a:uFillTx/>
                <a:cs typeface="+mn-ea"/>
                <a:sym typeface="+mn-lt"/>
              </a:rPr>
              <a:t>叁</a:t>
            </a:r>
          </a:p>
        </p:txBody>
      </p:sp>
      <p:sp>
        <p:nvSpPr>
          <p:cNvPr id="12" name="文本框 11">
            <a:extLst>
              <a:ext uri="{FF2B5EF4-FFF2-40B4-BE49-F238E27FC236}">
                <a16:creationId xmlns:a16="http://schemas.microsoft.com/office/drawing/2014/main" xmlns="" id="{C24D4267-9C63-49B4-AF1E-A6906239C75F}"/>
              </a:ext>
            </a:extLst>
          </p:cNvPr>
          <p:cNvSpPr txBox="1"/>
          <p:nvPr/>
        </p:nvSpPr>
        <p:spPr>
          <a:xfrm>
            <a:off x="4682965" y="645738"/>
            <a:ext cx="2826070" cy="707886"/>
          </a:xfrm>
          <a:prstGeom prst="rect">
            <a:avLst/>
          </a:prstGeom>
          <a:noFill/>
        </p:spPr>
        <p:txBody>
          <a:bodyPr vert="horz" wrap="square" rtlCol="0">
            <a:spAutoFit/>
          </a:bodyPr>
          <a:lstStyle/>
          <a:p>
            <a:pPr algn="dist"/>
            <a:r>
              <a:rPr lang="zh-CN" altLang="en-US" sz="4000" dirty="0">
                <a:cs typeface="+mn-ea"/>
                <a:sym typeface="+mn-lt"/>
              </a:rPr>
              <a:t>节气来源</a:t>
            </a:r>
          </a:p>
        </p:txBody>
      </p:sp>
      <p:pic>
        <p:nvPicPr>
          <p:cNvPr id="3" name="图片 2">
            <a:extLst>
              <a:ext uri="{FF2B5EF4-FFF2-40B4-BE49-F238E27FC236}">
                <a16:creationId xmlns:a16="http://schemas.microsoft.com/office/drawing/2014/main" xmlns="" id="{42DE947D-965C-44A9-BBAF-D7794AE408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6541" y="1637475"/>
            <a:ext cx="3112953" cy="4150604"/>
          </a:xfrm>
          <a:prstGeom prst="rect">
            <a:avLst/>
          </a:prstGeom>
        </p:spPr>
      </p:pic>
    </p:spTree>
    <p:extLst>
      <p:ext uri="{BB962C8B-B14F-4D97-AF65-F5344CB8AC3E}">
        <p14:creationId xmlns:p14="http://schemas.microsoft.com/office/powerpoint/2010/main" val="12200700"/>
      </p:ext>
    </p:extLst>
  </p:cSld>
  <p:clrMapOvr>
    <a:masterClrMapping/>
  </p:clrMapOvr>
  <mc:AlternateContent xmlns:mc="http://schemas.openxmlformats.org/markup-compatibility/2006" xmlns:p14="http://schemas.microsoft.com/office/powerpoint/2010/main">
    <mc:Choice Requires="p14">
      <p:transition spd="slow" p14:dur="3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750"/>
                                        <p:tgtEl>
                                          <p:spTgt spid="11"/>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750"/>
                                        <p:tgtEl>
                                          <p:spTgt spid="18"/>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750"/>
                                        <p:tgtEl>
                                          <p:spTgt spid="19"/>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750"/>
                                        <p:tgtEl>
                                          <p:spTgt spid="20"/>
                                        </p:tgtEl>
                                      </p:cBhvr>
                                    </p:animEffect>
                                  </p:childTnLst>
                                </p:cTn>
                              </p:par>
                            </p:childTnLst>
                          </p:cTn>
                        </p:par>
                        <p:par>
                          <p:cTn id="24" fill="hold">
                            <p:stCondLst>
                              <p:cond delay="375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bldLvl="0" animBg="1"/>
      <p:bldP spid="18" grpId="0"/>
      <p:bldP spid="19" grpId="0" bldLvl="0" animBg="1"/>
      <p:bldP spid="20" grpId="0"/>
      <p:bldP spid="2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808663" y="4751574"/>
            <a:ext cx="5119687" cy="969496"/>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75000"/>
                    <a:lumOff val="25000"/>
                  </a:schemeClr>
                </a:solidFill>
                <a:cs typeface="+mn-ea"/>
                <a:sym typeface="+mn-lt"/>
              </a:rPr>
              <a:t>单击此处添加文字阐述，添加简短问题说明文字，具体说明文字在此处添加此处单击此处添加文字阐述</a:t>
            </a:r>
            <a:endParaRPr lang="en-US" altLang="zh-CN" sz="1200" dirty="0">
              <a:solidFill>
                <a:schemeClr val="tx1">
                  <a:lumMod val="75000"/>
                  <a:lumOff val="25000"/>
                </a:schemeClr>
              </a:solidFill>
              <a:cs typeface="+mn-ea"/>
              <a:sym typeface="+mn-lt"/>
            </a:endParaRPr>
          </a:p>
          <a:p>
            <a:pPr>
              <a:lnSpc>
                <a:spcPct val="120000"/>
              </a:lnSpc>
            </a:pPr>
            <a:r>
              <a:rPr lang="zh-CN" altLang="en-US" sz="1200" dirty="0">
                <a:solidFill>
                  <a:schemeClr val="tx1">
                    <a:lumMod val="75000"/>
                    <a:lumOff val="25000"/>
                  </a:schemeClr>
                </a:solidFill>
                <a:cs typeface="+mn-ea"/>
                <a:sym typeface="+mn-lt"/>
              </a:rPr>
              <a:t>单击此处添加文字阐述，添加简短问题说明文字，具体说明文字在此处添加此处单击此处添加文字阐述</a:t>
            </a:r>
            <a:endParaRPr lang="en-US" altLang="zh-CN" sz="1200" dirty="0">
              <a:solidFill>
                <a:schemeClr val="tx1">
                  <a:lumMod val="75000"/>
                  <a:lumOff val="25000"/>
                </a:schemeClr>
              </a:solidFill>
              <a:cs typeface="+mn-ea"/>
              <a:sym typeface="+mn-lt"/>
            </a:endParaRPr>
          </a:p>
        </p:txBody>
      </p:sp>
      <p:grpSp>
        <p:nvGrpSpPr>
          <p:cNvPr id="22" name="组合 21"/>
          <p:cNvGrpSpPr/>
          <p:nvPr/>
        </p:nvGrpSpPr>
        <p:grpSpPr>
          <a:xfrm>
            <a:off x="5910160" y="4033640"/>
            <a:ext cx="3001611" cy="542076"/>
            <a:chOff x="6272110" y="3725665"/>
            <a:chExt cx="3001611" cy="542076"/>
          </a:xfrm>
        </p:grpSpPr>
        <p:sp>
          <p:nvSpPr>
            <p:cNvPr id="6" name="文本框 5"/>
            <p:cNvSpPr txBox="1"/>
            <p:nvPr/>
          </p:nvSpPr>
          <p:spPr>
            <a:xfrm>
              <a:off x="6300688" y="3756345"/>
              <a:ext cx="2973033" cy="461665"/>
            </a:xfrm>
            <a:prstGeom prst="rect">
              <a:avLst/>
            </a:prstGeom>
            <a:noFill/>
          </p:spPr>
          <p:txBody>
            <a:bodyPr vert="horz" wrap="square" rtlCol="0">
              <a:spAutoFit/>
              <a:scene3d>
                <a:camera prst="orthographicFront"/>
                <a:lightRig rig="threePt" dir="t"/>
              </a:scene3d>
              <a:sp3d contourW="12700"/>
            </a:bodyPr>
            <a:lstStyle/>
            <a:p>
              <a:r>
                <a:rPr lang="zh-CN" altLang="en-US" sz="2400" spc="3000" dirty="0">
                  <a:solidFill>
                    <a:schemeClr val="accent1"/>
                  </a:solidFill>
                  <a:cs typeface="+mn-ea"/>
                  <a:sym typeface="+mn-lt"/>
                </a:rPr>
                <a:t>添加标题</a:t>
              </a:r>
            </a:p>
          </p:txBody>
        </p:sp>
        <p:sp>
          <p:nvSpPr>
            <p:cNvPr id="7" name="椭圆 6"/>
            <p:cNvSpPr/>
            <p:nvPr/>
          </p:nvSpPr>
          <p:spPr>
            <a:xfrm>
              <a:off x="6272110" y="3725665"/>
              <a:ext cx="542076" cy="542076"/>
            </a:xfrm>
            <a:prstGeom prst="ellipse">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6930517" y="3725665"/>
              <a:ext cx="542076" cy="542076"/>
            </a:xfrm>
            <a:prstGeom prst="ellipse">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7679411" y="3725665"/>
              <a:ext cx="542076" cy="542076"/>
            </a:xfrm>
            <a:prstGeom prst="ellipse">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a16="http://schemas.microsoft.com/office/drawing/2014/main" xmlns="" id="{0AF4F227-4CC2-43C2-A504-D5A4EDD22EEB}"/>
                </a:ext>
              </a:extLst>
            </p:cNvPr>
            <p:cNvSpPr/>
            <p:nvPr/>
          </p:nvSpPr>
          <p:spPr>
            <a:xfrm>
              <a:off x="8324482" y="3725665"/>
              <a:ext cx="542076" cy="542076"/>
            </a:xfrm>
            <a:prstGeom prst="ellipse">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4" name="图片占位符 13">
            <a:extLst>
              <a:ext uri="{FF2B5EF4-FFF2-40B4-BE49-F238E27FC236}">
                <a16:creationId xmlns:a16="http://schemas.microsoft.com/office/drawing/2014/main" xmlns="" id="{F1C0E186-1E6F-436E-9AA5-DE0E128AC785}"/>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a:xfrm>
            <a:off x="5967483" y="1197718"/>
            <a:ext cx="3990098" cy="2660064"/>
          </a:xfrm>
        </p:spPr>
      </p:pic>
      <p:pic>
        <p:nvPicPr>
          <p:cNvPr id="11" name="图片占位符 10">
            <a:extLst>
              <a:ext uri="{FF2B5EF4-FFF2-40B4-BE49-F238E27FC236}">
                <a16:creationId xmlns:a16="http://schemas.microsoft.com/office/drawing/2014/main" xmlns="" id="{41BF78D9-CCA6-42E0-B559-158E67518810}"/>
              </a:ext>
            </a:extLst>
          </p:cNvPr>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a:stretch/>
        </p:blipFill>
        <p:spPr>
          <a:xfrm>
            <a:off x="1762455" y="1460500"/>
            <a:ext cx="3015590" cy="4552950"/>
          </a:xfrm>
        </p:spPr>
      </p:pic>
      <p:sp>
        <p:nvSpPr>
          <p:cNvPr id="15" name="文本框 14">
            <a:extLst>
              <a:ext uri="{FF2B5EF4-FFF2-40B4-BE49-F238E27FC236}">
                <a16:creationId xmlns:a16="http://schemas.microsoft.com/office/drawing/2014/main" xmlns="" id="{292620C2-BF71-4C6D-8A0E-27FB2909EE56}"/>
              </a:ext>
            </a:extLst>
          </p:cNvPr>
          <p:cNvSpPr txBox="1"/>
          <p:nvPr/>
        </p:nvSpPr>
        <p:spPr>
          <a:xfrm>
            <a:off x="4682965" y="645738"/>
            <a:ext cx="2826070" cy="707886"/>
          </a:xfrm>
          <a:prstGeom prst="rect">
            <a:avLst/>
          </a:prstGeom>
          <a:noFill/>
        </p:spPr>
        <p:txBody>
          <a:bodyPr vert="horz" wrap="square" rtlCol="0">
            <a:spAutoFit/>
          </a:bodyPr>
          <a:lstStyle/>
          <a:p>
            <a:pPr algn="dist"/>
            <a:r>
              <a:rPr lang="zh-CN" altLang="en-US" sz="4000" dirty="0">
                <a:cs typeface="+mn-ea"/>
                <a:sym typeface="+mn-lt"/>
              </a:rPr>
              <a:t>节气来源</a:t>
            </a:r>
          </a:p>
        </p:txBody>
      </p:sp>
    </p:spTree>
    <p:extLst>
      <p:ext uri="{BB962C8B-B14F-4D97-AF65-F5344CB8AC3E}">
        <p14:creationId xmlns:p14="http://schemas.microsoft.com/office/powerpoint/2010/main" val="2376141127"/>
      </p:ext>
    </p:extLst>
  </p:cSld>
  <p:clrMapOvr>
    <a:masterClrMapping/>
  </p:clrMapOvr>
  <mc:AlternateContent xmlns:mc="http://schemas.openxmlformats.org/markup-compatibility/2006" xmlns:p14="http://schemas.microsoft.com/office/powerpoint/2010/main">
    <mc:Choice Requires="p14">
      <p:transition spd="slow" p14:dur="3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0">
            <a:extLst>
              <a:ext uri="{FF2B5EF4-FFF2-40B4-BE49-F238E27FC236}">
                <a16:creationId xmlns:a16="http://schemas.microsoft.com/office/drawing/2014/main" xmlns="" id="{14AE7A2F-9741-4863-99A9-883DFFE3AD8C}"/>
              </a:ext>
            </a:extLst>
          </p:cNvPr>
          <p:cNvSpPr txBox="1"/>
          <p:nvPr/>
        </p:nvSpPr>
        <p:spPr>
          <a:xfrm>
            <a:off x="5434303" y="590216"/>
            <a:ext cx="1200329" cy="1019883"/>
          </a:xfrm>
          <a:prstGeom prst="rect">
            <a:avLst/>
          </a:prstGeom>
          <a:noFill/>
        </p:spPr>
        <p:txBody>
          <a:bodyPr vert="eaVert" wrap="square" rtlCol="0">
            <a:spAutoFit/>
          </a:bodyPr>
          <a:lstStyle/>
          <a:p>
            <a:r>
              <a:rPr lang="zh-CN" altLang="en-US" sz="6600" dirty="0">
                <a:solidFill>
                  <a:srgbClr val="336D91"/>
                </a:solidFill>
                <a:cs typeface="+mn-ea"/>
                <a:sym typeface="+mn-lt"/>
              </a:rPr>
              <a:t>贰</a:t>
            </a:r>
          </a:p>
        </p:txBody>
      </p:sp>
      <p:sp>
        <p:nvSpPr>
          <p:cNvPr id="35" name="等腰三角形 38">
            <a:extLst>
              <a:ext uri="{FF2B5EF4-FFF2-40B4-BE49-F238E27FC236}">
                <a16:creationId xmlns:a16="http://schemas.microsoft.com/office/drawing/2014/main" xmlns="" id="{2CD8734F-4E2A-4750-A893-EE3DDA26F40D}"/>
              </a:ext>
            </a:extLst>
          </p:cNvPr>
          <p:cNvSpPr/>
          <p:nvPr/>
        </p:nvSpPr>
        <p:spPr>
          <a:xfrm flipV="1">
            <a:off x="5745832" y="1846949"/>
            <a:ext cx="577269" cy="497646"/>
          </a:xfrm>
          <a:prstGeom prst="rect">
            <a:avLst/>
          </a:prstGeom>
          <a:solidFill>
            <a:srgbClr val="336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TextBox 21">
            <a:extLst>
              <a:ext uri="{FF2B5EF4-FFF2-40B4-BE49-F238E27FC236}">
                <a16:creationId xmlns:a16="http://schemas.microsoft.com/office/drawing/2014/main" xmlns="" id="{DDDB7ED1-2622-4F3B-B62A-772967392B34}"/>
              </a:ext>
            </a:extLst>
          </p:cNvPr>
          <p:cNvSpPr txBox="1"/>
          <p:nvPr/>
        </p:nvSpPr>
        <p:spPr>
          <a:xfrm>
            <a:off x="5478481" y="2968395"/>
            <a:ext cx="1169551" cy="3742212"/>
          </a:xfrm>
          <a:prstGeom prst="rect">
            <a:avLst/>
          </a:prstGeom>
          <a:noFill/>
        </p:spPr>
        <p:txBody>
          <a:bodyPr vert="eaVert" wrap="square" rtlCol="0">
            <a:spAutoFit/>
          </a:bodyPr>
          <a:lstStyle/>
          <a:p>
            <a:r>
              <a:rPr lang="zh-CN" altLang="en-US" sz="3200" spc="300" dirty="0">
                <a:solidFill>
                  <a:srgbClr val="336D91"/>
                </a:solidFill>
                <a:cs typeface="+mn-ea"/>
                <a:sym typeface="+mn-lt"/>
              </a:rPr>
              <a:t>随风潜入夜</a:t>
            </a:r>
            <a:endParaRPr lang="en-US" altLang="zh-CN" sz="3200" spc="300" dirty="0">
              <a:solidFill>
                <a:srgbClr val="336D91"/>
              </a:solidFill>
              <a:cs typeface="+mn-ea"/>
              <a:sym typeface="+mn-lt"/>
            </a:endParaRPr>
          </a:p>
          <a:p>
            <a:r>
              <a:rPr lang="zh-CN" altLang="en-US" sz="3200" spc="300" dirty="0">
                <a:solidFill>
                  <a:srgbClr val="336D91"/>
                </a:solidFill>
                <a:cs typeface="+mn-ea"/>
                <a:sym typeface="+mn-lt"/>
              </a:rPr>
              <a:t>润物细无声</a:t>
            </a:r>
            <a:r>
              <a:rPr lang="en-US" altLang="zh-CN" sz="3200" spc="300" dirty="0">
                <a:solidFill>
                  <a:srgbClr val="336D91"/>
                </a:solidFill>
                <a:cs typeface="+mn-ea"/>
                <a:sym typeface="+mn-lt"/>
              </a:rPr>
              <a:t>…</a:t>
            </a:r>
            <a:endParaRPr lang="zh-CN" altLang="en-US" sz="3200" spc="300" dirty="0">
              <a:solidFill>
                <a:srgbClr val="336D91"/>
              </a:solidFill>
              <a:cs typeface="+mn-ea"/>
              <a:sym typeface="+mn-lt"/>
            </a:endParaRPr>
          </a:p>
        </p:txBody>
      </p:sp>
    </p:spTree>
    <p:extLst>
      <p:ext uri="{BB962C8B-B14F-4D97-AF65-F5344CB8AC3E}">
        <p14:creationId xmlns:p14="http://schemas.microsoft.com/office/powerpoint/2010/main" val="2625591471"/>
      </p:ext>
    </p:extLst>
  </p:cSld>
  <p:clrMapOvr>
    <a:masterClrMapping/>
  </p:clrMapOvr>
  <mc:AlternateContent xmlns:mc="http://schemas.openxmlformats.org/markup-compatibility/2006" xmlns:p14="http://schemas.microsoft.com/office/powerpoint/2010/main">
    <mc:Choice Requires="p14">
      <p:transition spd="slow" p14:dur="3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E390A55C-C1F7-44BD-BAE3-0611EF2C4091}"/>
              </a:ext>
            </a:extLst>
          </p:cNvPr>
          <p:cNvSpPr/>
          <p:nvPr/>
        </p:nvSpPr>
        <p:spPr>
          <a:xfrm>
            <a:off x="4261641" y="1551149"/>
            <a:ext cx="4273815" cy="4273815"/>
          </a:xfrm>
          <a:prstGeom prst="ellipse">
            <a:avLst/>
          </a:prstGeom>
          <a:blipFill dpi="0" rotWithShape="1">
            <a:blip r:embed="rId3" cstate="email">
              <a:extLst>
                <a:ext uri="{28A0092B-C50C-407E-A947-70E740481C1C}">
                  <a14:useLocalDpi xmlns:a14="http://schemas.microsoft.com/office/drawing/2010/main"/>
                </a:ext>
              </a:extLst>
            </a:blip>
            <a:srcRect/>
            <a:tile tx="0" ty="0" sx="34000" sy="34000" flip="none" algn="b"/>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a16="http://schemas.microsoft.com/office/drawing/2014/main" xmlns="" id="{B0E2116C-2D08-439F-B2F6-3AE2E217F39F}"/>
              </a:ext>
            </a:extLst>
          </p:cNvPr>
          <p:cNvSpPr txBox="1"/>
          <p:nvPr/>
        </p:nvSpPr>
        <p:spPr>
          <a:xfrm>
            <a:off x="1784784" y="1940059"/>
            <a:ext cx="1338828" cy="3667870"/>
          </a:xfrm>
          <a:prstGeom prst="rect">
            <a:avLst/>
          </a:prstGeom>
          <a:noFill/>
        </p:spPr>
        <p:txBody>
          <a:bodyPr vert="eaVert" wrap="square" rtlCol="0">
            <a:spAutoFit/>
          </a:bodyPr>
          <a:lstStyle/>
          <a:p>
            <a:pPr>
              <a:lnSpc>
                <a:spcPts val="3000"/>
              </a:lnSpc>
            </a:pPr>
            <a:r>
              <a:rPr lang="zh-CN" altLang="en-US" sz="1600" dirty="0">
                <a:solidFill>
                  <a:schemeClr val="tx1">
                    <a:lumMod val="95000"/>
                    <a:lumOff val="5000"/>
                  </a:schemeClr>
                </a:solidFill>
                <a:cs typeface="+mn-ea"/>
                <a:sym typeface="+mn-lt"/>
              </a:rPr>
              <a:t>请在此处添加具体内容，文字尽量言简意赅，简单说明即可，不必过于繁琐，注意版面美观度。</a:t>
            </a:r>
          </a:p>
        </p:txBody>
      </p:sp>
      <p:sp>
        <p:nvSpPr>
          <p:cNvPr id="19" name="矩形 18">
            <a:extLst>
              <a:ext uri="{FF2B5EF4-FFF2-40B4-BE49-F238E27FC236}">
                <a16:creationId xmlns:a16="http://schemas.microsoft.com/office/drawing/2014/main" xmlns="" id="{CC46CBC9-CB6D-456E-A9D8-B60A07D15AB7}"/>
              </a:ext>
            </a:extLst>
          </p:cNvPr>
          <p:cNvSpPr/>
          <p:nvPr/>
        </p:nvSpPr>
        <p:spPr>
          <a:xfrm>
            <a:off x="2922813" y="1940059"/>
            <a:ext cx="553998" cy="2554545"/>
          </a:xfrm>
          <a:prstGeom prst="rect">
            <a:avLst/>
          </a:prstGeom>
        </p:spPr>
        <p:txBody>
          <a:bodyPr vert="eaVert"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accent1"/>
                </a:solidFill>
                <a:uLnTx/>
                <a:uFillTx/>
                <a:cs typeface="+mn-ea"/>
                <a:sym typeface="+mn-lt"/>
              </a:rPr>
              <a:t>双击此处输入标题</a:t>
            </a:r>
          </a:p>
        </p:txBody>
      </p:sp>
      <p:sp>
        <p:nvSpPr>
          <p:cNvPr id="24" name="文本框 23">
            <a:extLst>
              <a:ext uri="{FF2B5EF4-FFF2-40B4-BE49-F238E27FC236}">
                <a16:creationId xmlns:a16="http://schemas.microsoft.com/office/drawing/2014/main" xmlns="" id="{D15310C3-6670-48EF-BE2E-9EEE7B689679}"/>
              </a:ext>
            </a:extLst>
          </p:cNvPr>
          <p:cNvSpPr txBox="1"/>
          <p:nvPr/>
        </p:nvSpPr>
        <p:spPr>
          <a:xfrm>
            <a:off x="9231786" y="1940059"/>
            <a:ext cx="1338828" cy="3667870"/>
          </a:xfrm>
          <a:prstGeom prst="rect">
            <a:avLst/>
          </a:prstGeom>
          <a:noFill/>
        </p:spPr>
        <p:txBody>
          <a:bodyPr vert="eaVert" wrap="square" rtlCol="0">
            <a:spAutoFit/>
          </a:bodyPr>
          <a:lstStyle/>
          <a:p>
            <a:pPr>
              <a:lnSpc>
                <a:spcPts val="3000"/>
              </a:lnSpc>
            </a:pPr>
            <a:r>
              <a:rPr lang="zh-CN" altLang="en-US" sz="1600" dirty="0">
                <a:solidFill>
                  <a:schemeClr val="tx1">
                    <a:lumMod val="95000"/>
                    <a:lumOff val="5000"/>
                  </a:schemeClr>
                </a:solidFill>
                <a:cs typeface="+mn-ea"/>
                <a:sym typeface="+mn-lt"/>
              </a:rPr>
              <a:t>请在此处添加具体内容，文字尽量言简意赅，简单说明即可，不必过于繁琐，注意版面美观度。</a:t>
            </a:r>
          </a:p>
        </p:txBody>
      </p:sp>
      <p:sp>
        <p:nvSpPr>
          <p:cNvPr id="25" name="矩形 24">
            <a:extLst>
              <a:ext uri="{FF2B5EF4-FFF2-40B4-BE49-F238E27FC236}">
                <a16:creationId xmlns:a16="http://schemas.microsoft.com/office/drawing/2014/main" xmlns="" id="{F479F403-281B-45C9-A77E-BCA3BAD6EABE}"/>
              </a:ext>
            </a:extLst>
          </p:cNvPr>
          <p:cNvSpPr/>
          <p:nvPr/>
        </p:nvSpPr>
        <p:spPr>
          <a:xfrm>
            <a:off x="10369815" y="1940059"/>
            <a:ext cx="553998" cy="2554545"/>
          </a:xfrm>
          <a:prstGeom prst="rect">
            <a:avLst/>
          </a:prstGeom>
        </p:spPr>
        <p:txBody>
          <a:bodyPr vert="eaVert"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accent1"/>
                </a:solidFill>
                <a:uLnTx/>
                <a:uFillTx/>
                <a:cs typeface="+mn-ea"/>
                <a:sym typeface="+mn-lt"/>
              </a:rPr>
              <a:t>双击此处输入标题</a:t>
            </a:r>
          </a:p>
        </p:txBody>
      </p:sp>
      <p:sp>
        <p:nvSpPr>
          <p:cNvPr id="10" name="文本框 9">
            <a:extLst>
              <a:ext uri="{FF2B5EF4-FFF2-40B4-BE49-F238E27FC236}">
                <a16:creationId xmlns:a16="http://schemas.microsoft.com/office/drawing/2014/main" xmlns="" id="{DC4E0986-F1FC-46EA-940F-6B4AF16282EA}"/>
              </a:ext>
            </a:extLst>
          </p:cNvPr>
          <p:cNvSpPr txBox="1"/>
          <p:nvPr/>
        </p:nvSpPr>
        <p:spPr>
          <a:xfrm>
            <a:off x="4682965" y="645738"/>
            <a:ext cx="2826070" cy="707886"/>
          </a:xfrm>
          <a:prstGeom prst="rect">
            <a:avLst/>
          </a:prstGeom>
          <a:noFill/>
        </p:spPr>
        <p:txBody>
          <a:bodyPr vert="horz" wrap="square" rtlCol="0">
            <a:spAutoFit/>
          </a:bodyPr>
          <a:lstStyle/>
          <a:p>
            <a:pPr algn="dist"/>
            <a:r>
              <a:rPr lang="zh-CN" altLang="en-US" sz="4000" dirty="0">
                <a:cs typeface="+mn-ea"/>
                <a:sym typeface="+mn-lt"/>
              </a:rPr>
              <a:t>节气传说</a:t>
            </a:r>
          </a:p>
        </p:txBody>
      </p:sp>
    </p:spTree>
    <p:extLst>
      <p:ext uri="{BB962C8B-B14F-4D97-AF65-F5344CB8AC3E}">
        <p14:creationId xmlns:p14="http://schemas.microsoft.com/office/powerpoint/2010/main" val="3019056768"/>
      </p:ext>
    </p:extLst>
  </p:cSld>
  <p:clrMapOvr>
    <a:masterClrMapping/>
  </p:clrMapOvr>
  <mc:AlternateContent xmlns:mc="http://schemas.openxmlformats.org/markup-compatibility/2006" xmlns:p14="http://schemas.microsoft.com/office/powerpoint/2010/main">
    <mc:Choice Requires="p14">
      <p:transition spd="slow" p14:dur="3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0-#ppt_w/2"/>
                                          </p:val>
                                        </p:tav>
                                        <p:tav tm="100000">
                                          <p:val>
                                            <p:strVal val="#ppt_x"/>
                                          </p:val>
                                        </p:tav>
                                      </p:tavLst>
                                    </p:anim>
                                    <p:anim calcmode="lin" valueType="num">
                                      <p:cBhvr additive="base">
                                        <p:cTn id="8" dur="75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iterate type="lt">
                                    <p:tmPct val="5000"/>
                                  </p:iterate>
                                  <p:childTnLst>
                                    <p:set>
                                      <p:cBhvr>
                                        <p:cTn id="11" dur="1" fill="hold">
                                          <p:stCondLst>
                                            <p:cond delay="0"/>
                                          </p:stCondLst>
                                        </p:cTn>
                                        <p:tgtEl>
                                          <p:spTgt spid="18"/>
                                        </p:tgtEl>
                                        <p:attrNameLst>
                                          <p:attrName>style.visibility</p:attrName>
                                        </p:attrNameLst>
                                      </p:cBhvr>
                                      <p:to>
                                        <p:strVal val="visible"/>
                                      </p:to>
                                    </p:set>
                                    <p:animEffect transition="in" filter="fade">
                                      <p:cBhvr>
                                        <p:cTn id="12" dur="750"/>
                                        <p:tgtEl>
                                          <p:spTgt spid="18"/>
                                        </p:tgtEl>
                                      </p:cBhvr>
                                    </p:animEffect>
                                  </p:childTnLst>
                                </p:cTn>
                              </p:par>
                            </p:childTnLst>
                          </p:cTn>
                        </p:par>
                        <p:par>
                          <p:cTn id="13" fill="hold">
                            <p:stCondLst>
                              <p:cond delay="3038"/>
                            </p:stCondLst>
                            <p:childTnLst>
                              <p:par>
                                <p:cTn id="14" presetID="2" presetClass="entr" presetSubtype="1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750" fill="hold"/>
                                        <p:tgtEl>
                                          <p:spTgt spid="25"/>
                                        </p:tgtEl>
                                        <p:attrNameLst>
                                          <p:attrName>ppt_x</p:attrName>
                                        </p:attrNameLst>
                                      </p:cBhvr>
                                      <p:tavLst>
                                        <p:tav tm="0">
                                          <p:val>
                                            <p:strVal val="0-#ppt_w/2"/>
                                          </p:val>
                                        </p:tav>
                                        <p:tav tm="100000">
                                          <p:val>
                                            <p:strVal val="#ppt_x"/>
                                          </p:val>
                                        </p:tav>
                                      </p:tavLst>
                                    </p:anim>
                                    <p:anim calcmode="lin" valueType="num">
                                      <p:cBhvr additive="base">
                                        <p:cTn id="17" dur="75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3788"/>
                            </p:stCondLst>
                            <p:childTnLst>
                              <p:par>
                                <p:cTn id="19" presetID="10" presetClass="entr" presetSubtype="0" fill="hold" grpId="0" nodeType="afterEffect">
                                  <p:stCondLst>
                                    <p:cond delay="0"/>
                                  </p:stCondLst>
                                  <p:iterate type="lt">
                                    <p:tmPct val="5000"/>
                                  </p:iterate>
                                  <p:childTnLst>
                                    <p:set>
                                      <p:cBhvr>
                                        <p:cTn id="20" dur="1" fill="hold">
                                          <p:stCondLst>
                                            <p:cond delay="0"/>
                                          </p:stCondLst>
                                        </p:cTn>
                                        <p:tgtEl>
                                          <p:spTgt spid="24"/>
                                        </p:tgtEl>
                                        <p:attrNameLst>
                                          <p:attrName>style.visibility</p:attrName>
                                        </p:attrNameLst>
                                      </p:cBhvr>
                                      <p:to>
                                        <p:strVal val="visible"/>
                                      </p:to>
                                    </p:set>
                                    <p:animEffect transition="in" filter="fade">
                                      <p:cBhvr>
                                        <p:cTn id="21"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12006" y="2078235"/>
            <a:ext cx="4452937" cy="1093777"/>
            <a:chOff x="1906152" y="826787"/>
            <a:chExt cx="4452937" cy="1206279"/>
          </a:xfrm>
        </p:grpSpPr>
        <p:sp>
          <p:nvSpPr>
            <p:cNvPr id="3" name="矩形 2"/>
            <p:cNvSpPr/>
            <p:nvPr/>
          </p:nvSpPr>
          <p:spPr>
            <a:xfrm>
              <a:off x="1906152" y="1355966"/>
              <a:ext cx="4452937" cy="677100"/>
            </a:xfrm>
            <a:prstGeom prst="rect">
              <a:avLst/>
            </a:prstGeom>
          </p:spPr>
          <p:txBody>
            <a:bodyPr vert="horz" wrap="square">
              <a:spAutoFit/>
              <a:scene3d>
                <a:camera prst="orthographicFront"/>
                <a:lightRig rig="threePt" dir="t"/>
              </a:scene3d>
              <a:sp3d contourW="12700"/>
            </a:bodyPr>
            <a:lstStyle/>
            <a:p>
              <a:pPr>
                <a:lnSpc>
                  <a:spcPct val="150000"/>
                </a:lnSpc>
              </a:pPr>
              <a:r>
                <a:rPr lang="zh-CN" altLang="en-US" sz="1200" dirty="0">
                  <a:solidFill>
                    <a:schemeClr val="tx1">
                      <a:lumMod val="75000"/>
                      <a:lumOff val="25000"/>
                    </a:schemeClr>
                  </a:solidFill>
                  <a:cs typeface="+mn-ea"/>
                  <a:sym typeface="+mn-lt"/>
                </a:rPr>
                <a:t>单击此处添加文字阐述，添加简短问题说明文字，具体说明文字在此处添加此处单击此处添加文字阐述</a:t>
              </a:r>
            </a:p>
          </p:txBody>
        </p:sp>
        <p:sp>
          <p:nvSpPr>
            <p:cNvPr id="4" name="文本框 3"/>
            <p:cNvSpPr txBox="1"/>
            <p:nvPr/>
          </p:nvSpPr>
          <p:spPr>
            <a:xfrm>
              <a:off x="1954427" y="826787"/>
              <a:ext cx="1293163" cy="441264"/>
            </a:xfrm>
            <a:prstGeom prst="rect">
              <a:avLst/>
            </a:prstGeom>
            <a:solidFill>
              <a:schemeClr val="accent1"/>
            </a:solidFill>
          </p:spPr>
          <p:txBody>
            <a:bodyPr vert="horz" wrap="square" rtlCol="0">
              <a:spAutoFit/>
              <a:scene3d>
                <a:camera prst="orthographicFront"/>
                <a:lightRig rig="threePt" dir="t"/>
              </a:scene3d>
              <a:sp3d contourW="12700"/>
            </a:bodyPr>
            <a:lstStyle/>
            <a:p>
              <a:pPr algn="ctr"/>
              <a:r>
                <a:rPr lang="zh-CN" altLang="en-US" sz="2000" dirty="0">
                  <a:solidFill>
                    <a:schemeClr val="bg1"/>
                  </a:solidFill>
                  <a:cs typeface="+mn-ea"/>
                  <a:sym typeface="+mn-lt"/>
                </a:rPr>
                <a:t>第一节</a:t>
              </a:r>
            </a:p>
          </p:txBody>
        </p:sp>
      </p:grpSp>
      <p:grpSp>
        <p:nvGrpSpPr>
          <p:cNvPr id="5" name="组合 4"/>
          <p:cNvGrpSpPr/>
          <p:nvPr/>
        </p:nvGrpSpPr>
        <p:grpSpPr>
          <a:xfrm>
            <a:off x="1712006" y="4237235"/>
            <a:ext cx="4452937" cy="1093777"/>
            <a:chOff x="1906152" y="826787"/>
            <a:chExt cx="4452937" cy="1206279"/>
          </a:xfrm>
        </p:grpSpPr>
        <p:sp>
          <p:nvSpPr>
            <p:cNvPr id="6" name="矩形 5"/>
            <p:cNvSpPr/>
            <p:nvPr/>
          </p:nvSpPr>
          <p:spPr>
            <a:xfrm>
              <a:off x="1906152" y="1355966"/>
              <a:ext cx="4452937" cy="677100"/>
            </a:xfrm>
            <a:prstGeom prst="rect">
              <a:avLst/>
            </a:prstGeom>
          </p:spPr>
          <p:txBody>
            <a:bodyPr vert="horz" wrap="square">
              <a:spAutoFit/>
              <a:scene3d>
                <a:camera prst="orthographicFront"/>
                <a:lightRig rig="threePt" dir="t"/>
              </a:scene3d>
              <a:sp3d contourW="12700"/>
            </a:bodyPr>
            <a:lstStyle/>
            <a:p>
              <a:pPr>
                <a:lnSpc>
                  <a:spcPct val="150000"/>
                </a:lnSpc>
              </a:pPr>
              <a:r>
                <a:rPr lang="zh-CN" altLang="en-US" sz="1200" dirty="0">
                  <a:solidFill>
                    <a:schemeClr val="tx1">
                      <a:lumMod val="75000"/>
                      <a:lumOff val="25000"/>
                    </a:schemeClr>
                  </a:solidFill>
                  <a:cs typeface="+mn-ea"/>
                  <a:sym typeface="+mn-lt"/>
                </a:rPr>
                <a:t>单击此处添加文字阐述，添加简短问题说明文字，具体说明文字在此处添加此处单击此处添加文字阐述</a:t>
              </a:r>
            </a:p>
          </p:txBody>
        </p:sp>
        <p:sp>
          <p:nvSpPr>
            <p:cNvPr id="7" name="文本框 6"/>
            <p:cNvSpPr txBox="1"/>
            <p:nvPr/>
          </p:nvSpPr>
          <p:spPr>
            <a:xfrm>
              <a:off x="1954427" y="826787"/>
              <a:ext cx="1293163" cy="441264"/>
            </a:xfrm>
            <a:prstGeom prst="rect">
              <a:avLst/>
            </a:prstGeom>
            <a:solidFill>
              <a:schemeClr val="accent1"/>
            </a:solidFill>
          </p:spPr>
          <p:txBody>
            <a:bodyPr vert="horz" wrap="square" rtlCol="0">
              <a:spAutoFit/>
              <a:scene3d>
                <a:camera prst="orthographicFront"/>
                <a:lightRig rig="threePt" dir="t"/>
              </a:scene3d>
              <a:sp3d contourW="12700"/>
            </a:bodyPr>
            <a:lstStyle/>
            <a:p>
              <a:pPr algn="ctr"/>
              <a:r>
                <a:rPr lang="zh-CN" altLang="en-US" sz="2000" dirty="0">
                  <a:solidFill>
                    <a:schemeClr val="bg1"/>
                  </a:solidFill>
                  <a:cs typeface="+mn-ea"/>
                  <a:sym typeface="+mn-lt"/>
                </a:rPr>
                <a:t>第二节</a:t>
              </a:r>
            </a:p>
          </p:txBody>
        </p:sp>
      </p:grpSp>
      <p:pic>
        <p:nvPicPr>
          <p:cNvPr id="15" name="图片占位符 14">
            <a:extLst>
              <a:ext uri="{FF2B5EF4-FFF2-40B4-BE49-F238E27FC236}">
                <a16:creationId xmlns:a16="http://schemas.microsoft.com/office/drawing/2014/main" xmlns="" id="{6A7E556B-98FB-4F6E-9F08-027F94F9E2CA}"/>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6656388" y="4058722"/>
            <a:ext cx="4146550" cy="1939925"/>
          </a:xfrm>
        </p:spPr>
      </p:pic>
      <p:pic>
        <p:nvPicPr>
          <p:cNvPr id="12" name="图片占位符 11">
            <a:extLst>
              <a:ext uri="{FF2B5EF4-FFF2-40B4-BE49-F238E27FC236}">
                <a16:creationId xmlns:a16="http://schemas.microsoft.com/office/drawing/2014/main" xmlns="" id="{3A5EC56C-6B1F-4490-B183-FA876D24CF1A}"/>
              </a:ext>
            </a:extLst>
          </p:cNvPr>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a:stretch/>
        </p:blipFill>
        <p:spPr>
          <a:xfrm>
            <a:off x="6965554" y="1416058"/>
            <a:ext cx="3528218" cy="2352146"/>
          </a:xfrm>
        </p:spPr>
      </p:pic>
      <p:sp>
        <p:nvSpPr>
          <p:cNvPr id="13" name="文本框 12">
            <a:extLst>
              <a:ext uri="{FF2B5EF4-FFF2-40B4-BE49-F238E27FC236}">
                <a16:creationId xmlns:a16="http://schemas.microsoft.com/office/drawing/2014/main" xmlns="" id="{BCB987F4-5033-4809-B6EF-3D5EBD036640}"/>
              </a:ext>
            </a:extLst>
          </p:cNvPr>
          <p:cNvSpPr txBox="1"/>
          <p:nvPr/>
        </p:nvSpPr>
        <p:spPr>
          <a:xfrm>
            <a:off x="4682965" y="645738"/>
            <a:ext cx="2826070" cy="707886"/>
          </a:xfrm>
          <a:prstGeom prst="rect">
            <a:avLst/>
          </a:prstGeom>
          <a:noFill/>
        </p:spPr>
        <p:txBody>
          <a:bodyPr vert="horz" wrap="square" rtlCol="0">
            <a:spAutoFit/>
          </a:bodyPr>
          <a:lstStyle/>
          <a:p>
            <a:pPr algn="dist"/>
            <a:r>
              <a:rPr lang="zh-CN" altLang="en-US" sz="4000" dirty="0">
                <a:cs typeface="+mn-ea"/>
                <a:sym typeface="+mn-lt"/>
              </a:rPr>
              <a:t>节气传说</a:t>
            </a:r>
          </a:p>
        </p:txBody>
      </p:sp>
    </p:spTree>
    <p:extLst>
      <p:ext uri="{BB962C8B-B14F-4D97-AF65-F5344CB8AC3E}">
        <p14:creationId xmlns:p14="http://schemas.microsoft.com/office/powerpoint/2010/main" val="4226594886"/>
      </p:ext>
    </p:extLst>
  </p:cSld>
  <p:clrMapOvr>
    <a:masterClrMapping/>
  </p:clrMapOvr>
  <mc:AlternateContent xmlns:mc="http://schemas.openxmlformats.org/markup-compatibility/2006" xmlns:p14="http://schemas.microsoft.com/office/powerpoint/2010/main">
    <mc:Choice Requires="p14">
      <p:transition spd="slow" p14:dur="3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谷雨"/>
</p:tagLst>
</file>

<file path=ppt/theme/theme1.xml><?xml version="1.0" encoding="utf-8"?>
<a:theme xmlns:a="http://schemas.openxmlformats.org/drawingml/2006/main" name="第一PPT，www.1ppt.com">
  <a:themeElements>
    <a:clrScheme name="自定义 2294">
      <a:dk1>
        <a:sysClr val="windowText" lastClr="000000"/>
      </a:dk1>
      <a:lt1>
        <a:sysClr val="window" lastClr="FFFFFF"/>
      </a:lt1>
      <a:dk2>
        <a:srgbClr val="44546A"/>
      </a:dk2>
      <a:lt2>
        <a:srgbClr val="E7E6E6"/>
      </a:lt2>
      <a:accent1>
        <a:srgbClr val="1C5D7A"/>
      </a:accent1>
      <a:accent2>
        <a:srgbClr val="1C5D7A"/>
      </a:accent2>
      <a:accent3>
        <a:srgbClr val="1C5D7A"/>
      </a:accent3>
      <a:accent4>
        <a:srgbClr val="1C5D7A"/>
      </a:accent4>
      <a:accent5>
        <a:srgbClr val="1C5D7A"/>
      </a:accent5>
      <a:accent6>
        <a:srgbClr val="1C5D7A"/>
      </a:accent6>
      <a:hlink>
        <a:srgbClr val="0563C1"/>
      </a:hlink>
      <a:folHlink>
        <a:srgbClr val="954F72"/>
      </a:folHlink>
    </a:clrScheme>
    <a:fontScheme name="2kwwoisz">
      <a:majorFont>
        <a:latin typeface="微软雅黑"/>
        <a:ea typeface="汉仪行楷简"/>
        <a:cs typeface=""/>
      </a:majorFont>
      <a:minorFont>
        <a:latin typeface="微软雅黑"/>
        <a:ea typeface="汉仪行楷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5403</TotalTime>
  <Words>1345</Words>
  <Application>Microsoft Office PowerPoint</Application>
  <PresentationFormat>宽屏</PresentationFormat>
  <Paragraphs>120</Paragraphs>
  <Slides>21</Slides>
  <Notes>21</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21</vt:i4>
      </vt:variant>
    </vt:vector>
  </HeadingPairs>
  <TitlesOfParts>
    <vt:vector size="33" baseType="lpstr">
      <vt:lpstr>Meiryo</vt:lpstr>
      <vt:lpstr>等线</vt:lpstr>
      <vt:lpstr>汉仪行楷简</vt:lpstr>
      <vt:lpstr>宋体</vt:lpstr>
      <vt:lpstr>微软雅黑</vt:lpstr>
      <vt:lpstr>字魂36号-正文宋楷</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80</cp:revision>
  <dcterms:created xsi:type="dcterms:W3CDTF">2020-03-03T08:00:11Z</dcterms:created>
  <dcterms:modified xsi:type="dcterms:W3CDTF">2023-04-22T09:28:15Z</dcterms:modified>
</cp:coreProperties>
</file>