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67" r:id="rId3"/>
  </p:sldMasterIdLst>
  <p:notesMasterIdLst>
    <p:notesMasterId r:id="rId34"/>
  </p:notesMasterIdLst>
  <p:sldIdLst>
    <p:sldId id="258" r:id="rId4"/>
    <p:sldId id="259" r:id="rId5"/>
    <p:sldId id="267" r:id="rId6"/>
    <p:sldId id="260" r:id="rId7"/>
    <p:sldId id="268" r:id="rId8"/>
    <p:sldId id="269" r:id="rId9"/>
    <p:sldId id="261" r:id="rId10"/>
    <p:sldId id="270" r:id="rId11"/>
    <p:sldId id="262" r:id="rId12"/>
    <p:sldId id="271" r:id="rId13"/>
    <p:sldId id="272" r:id="rId14"/>
    <p:sldId id="273" r:id="rId15"/>
    <p:sldId id="274" r:id="rId16"/>
    <p:sldId id="275" r:id="rId17"/>
    <p:sldId id="263" r:id="rId18"/>
    <p:sldId id="276" r:id="rId19"/>
    <p:sldId id="277" r:id="rId20"/>
    <p:sldId id="278" r:id="rId21"/>
    <p:sldId id="279" r:id="rId22"/>
    <p:sldId id="280" r:id="rId23"/>
    <p:sldId id="264" r:id="rId24"/>
    <p:sldId id="281" r:id="rId25"/>
    <p:sldId id="282" r:id="rId26"/>
    <p:sldId id="265" r:id="rId27"/>
    <p:sldId id="283" r:id="rId28"/>
    <p:sldId id="284" r:id="rId29"/>
    <p:sldId id="285" r:id="rId30"/>
    <p:sldId id="286" r:id="rId31"/>
    <p:sldId id="287" r:id="rId32"/>
    <p:sldId id="288"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3F4"/>
    <a:srgbClr val="6DAD34"/>
    <a:srgbClr val="ED6E1A"/>
    <a:srgbClr val="61499B"/>
    <a:srgbClr val="8BBB42"/>
    <a:srgbClr val="94C643"/>
    <a:srgbClr val="ED8465"/>
    <a:srgbClr val="467D84"/>
    <a:srgbClr val="5BAC95"/>
    <a:srgbClr val="5F5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6314" autoAdjust="0"/>
  </p:normalViewPr>
  <p:slideViewPr>
    <p:cSldViewPr snapToGrid="0" snapToObjects="1" showGuides="1">
      <p:cViewPr varScale="1">
        <p:scale>
          <a:sx n="108" d="100"/>
          <a:sy n="108" d="100"/>
        </p:scale>
        <p:origin x="684" y="126"/>
      </p:cViewPr>
      <p:guideLst>
        <p:guide orient="horz" pos="2636"/>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63E80-2023-4E90-9FC0-3A48000F84CA}" type="datetimeFigureOut">
              <a:rPr lang="zh-CN" altLang="en-US" smtClean="0"/>
              <a:t>2023/4/21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EA1FB-0C35-48D5-BE62-FBD7A4DFC6AC}" type="slidenum">
              <a:rPr lang="zh-CN" altLang="en-US" smtClean="0"/>
              <a:t>‹#›</a:t>
            </a:fld>
            <a:endParaRPr lang="zh-CN" altLang="en-US"/>
          </a:p>
        </p:txBody>
      </p:sp>
    </p:spTree>
    <p:extLst>
      <p:ext uri="{BB962C8B-B14F-4D97-AF65-F5344CB8AC3E}">
        <p14:creationId xmlns:p14="http://schemas.microsoft.com/office/powerpoint/2010/main" val="67965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10"/>
          </p:nvPr>
        </p:nvSpPr>
        <p:spPr/>
        <p:txBody>
          <a:bodyPr/>
          <a:lstStyle/>
          <a:p>
            <a:fld id="{73EEA1FB-0C35-48D5-BE62-FBD7A4DFC6AC}" type="slidenum">
              <a:rPr lang="zh-CN" altLang="en-US" smtClean="0"/>
              <a:t>1</a:t>
            </a:fld>
            <a:endParaRPr lang="zh-CN" altLang="en-US"/>
          </a:p>
        </p:txBody>
      </p:sp>
    </p:spTree>
    <p:extLst>
      <p:ext uri="{BB962C8B-B14F-4D97-AF65-F5344CB8AC3E}">
        <p14:creationId xmlns:p14="http://schemas.microsoft.com/office/powerpoint/2010/main" val="163481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10</a:t>
            </a:fld>
            <a:endParaRPr lang="zh-CN" altLang="en-US"/>
          </a:p>
        </p:txBody>
      </p:sp>
    </p:spTree>
    <p:extLst>
      <p:ext uri="{BB962C8B-B14F-4D97-AF65-F5344CB8AC3E}">
        <p14:creationId xmlns:p14="http://schemas.microsoft.com/office/powerpoint/2010/main" val="52741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11</a:t>
            </a:fld>
            <a:endParaRPr lang="zh-CN" altLang="en-US"/>
          </a:p>
        </p:txBody>
      </p:sp>
    </p:spTree>
    <p:extLst>
      <p:ext uri="{BB962C8B-B14F-4D97-AF65-F5344CB8AC3E}">
        <p14:creationId xmlns:p14="http://schemas.microsoft.com/office/powerpoint/2010/main" val="217261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12</a:t>
            </a:fld>
            <a:endParaRPr lang="zh-CN" altLang="en-US"/>
          </a:p>
        </p:txBody>
      </p:sp>
    </p:spTree>
    <p:extLst>
      <p:ext uri="{BB962C8B-B14F-4D97-AF65-F5344CB8AC3E}">
        <p14:creationId xmlns:p14="http://schemas.microsoft.com/office/powerpoint/2010/main" val="1789907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13</a:t>
            </a:fld>
            <a:endParaRPr lang="zh-CN" altLang="en-US"/>
          </a:p>
        </p:txBody>
      </p:sp>
    </p:spTree>
    <p:extLst>
      <p:ext uri="{BB962C8B-B14F-4D97-AF65-F5344CB8AC3E}">
        <p14:creationId xmlns:p14="http://schemas.microsoft.com/office/powerpoint/2010/main" val="1588096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14</a:t>
            </a:fld>
            <a:endParaRPr lang="zh-CN" altLang="en-US"/>
          </a:p>
        </p:txBody>
      </p:sp>
    </p:spTree>
    <p:extLst>
      <p:ext uri="{BB962C8B-B14F-4D97-AF65-F5344CB8AC3E}">
        <p14:creationId xmlns:p14="http://schemas.microsoft.com/office/powerpoint/2010/main" val="3925757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73EEA1FB-0C35-48D5-BE62-FBD7A4DFC6AC}" type="slidenum">
              <a:rPr lang="zh-CN" altLang="en-US" smtClean="0"/>
              <a:t>15</a:t>
            </a:fld>
            <a:endParaRPr lang="zh-CN" altLang="en-US"/>
          </a:p>
        </p:txBody>
      </p:sp>
    </p:spTree>
    <p:extLst>
      <p:ext uri="{BB962C8B-B14F-4D97-AF65-F5344CB8AC3E}">
        <p14:creationId xmlns:p14="http://schemas.microsoft.com/office/powerpoint/2010/main" val="2361423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16</a:t>
            </a:fld>
            <a:endParaRPr lang="zh-CN" altLang="en-US"/>
          </a:p>
        </p:txBody>
      </p:sp>
    </p:spTree>
    <p:extLst>
      <p:ext uri="{BB962C8B-B14F-4D97-AF65-F5344CB8AC3E}">
        <p14:creationId xmlns:p14="http://schemas.microsoft.com/office/powerpoint/2010/main" val="206543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10"/>
          </p:nvPr>
        </p:nvSpPr>
        <p:spPr/>
        <p:txBody>
          <a:bodyPr/>
          <a:lstStyle/>
          <a:p>
            <a:fld id="{73EEA1FB-0C35-48D5-BE62-FBD7A4DFC6AC}" type="slidenum">
              <a:rPr lang="zh-CN" altLang="en-US" smtClean="0"/>
              <a:t>17</a:t>
            </a:fld>
            <a:endParaRPr lang="zh-CN" altLang="en-US"/>
          </a:p>
        </p:txBody>
      </p:sp>
    </p:spTree>
    <p:extLst>
      <p:ext uri="{BB962C8B-B14F-4D97-AF65-F5344CB8AC3E}">
        <p14:creationId xmlns:p14="http://schemas.microsoft.com/office/powerpoint/2010/main" val="3152027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18</a:t>
            </a:fld>
            <a:endParaRPr lang="zh-CN" altLang="en-US"/>
          </a:p>
        </p:txBody>
      </p:sp>
    </p:spTree>
    <p:extLst>
      <p:ext uri="{BB962C8B-B14F-4D97-AF65-F5344CB8AC3E}">
        <p14:creationId xmlns:p14="http://schemas.microsoft.com/office/powerpoint/2010/main" val="408926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19</a:t>
            </a:fld>
            <a:endParaRPr lang="zh-CN" altLang="en-US"/>
          </a:p>
        </p:txBody>
      </p:sp>
    </p:spTree>
    <p:extLst>
      <p:ext uri="{BB962C8B-B14F-4D97-AF65-F5344CB8AC3E}">
        <p14:creationId xmlns:p14="http://schemas.microsoft.com/office/powerpoint/2010/main" val="345036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2</a:t>
            </a:fld>
            <a:endParaRPr lang="zh-CN" altLang="en-US"/>
          </a:p>
        </p:txBody>
      </p:sp>
    </p:spTree>
    <p:extLst>
      <p:ext uri="{BB962C8B-B14F-4D97-AF65-F5344CB8AC3E}">
        <p14:creationId xmlns:p14="http://schemas.microsoft.com/office/powerpoint/2010/main" val="2769783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20</a:t>
            </a:fld>
            <a:endParaRPr lang="zh-CN" altLang="en-US"/>
          </a:p>
        </p:txBody>
      </p:sp>
    </p:spTree>
    <p:extLst>
      <p:ext uri="{BB962C8B-B14F-4D97-AF65-F5344CB8AC3E}">
        <p14:creationId xmlns:p14="http://schemas.microsoft.com/office/powerpoint/2010/main" val="865043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21</a:t>
            </a:fld>
            <a:endParaRPr lang="zh-CN" altLang="en-US"/>
          </a:p>
        </p:txBody>
      </p:sp>
    </p:spTree>
    <p:extLst>
      <p:ext uri="{BB962C8B-B14F-4D97-AF65-F5344CB8AC3E}">
        <p14:creationId xmlns:p14="http://schemas.microsoft.com/office/powerpoint/2010/main" val="674295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22</a:t>
            </a:fld>
            <a:endParaRPr lang="zh-CN" altLang="en-US"/>
          </a:p>
        </p:txBody>
      </p:sp>
    </p:spTree>
    <p:extLst>
      <p:ext uri="{BB962C8B-B14F-4D97-AF65-F5344CB8AC3E}">
        <p14:creationId xmlns:p14="http://schemas.microsoft.com/office/powerpoint/2010/main" val="2479344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23</a:t>
            </a:fld>
            <a:endParaRPr lang="zh-CN" altLang="en-US"/>
          </a:p>
        </p:txBody>
      </p:sp>
    </p:spTree>
    <p:extLst>
      <p:ext uri="{BB962C8B-B14F-4D97-AF65-F5344CB8AC3E}">
        <p14:creationId xmlns:p14="http://schemas.microsoft.com/office/powerpoint/2010/main" val="2688891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24</a:t>
            </a:fld>
            <a:endParaRPr lang="zh-CN" altLang="en-US"/>
          </a:p>
        </p:txBody>
      </p:sp>
    </p:spTree>
    <p:extLst>
      <p:ext uri="{BB962C8B-B14F-4D97-AF65-F5344CB8AC3E}">
        <p14:creationId xmlns:p14="http://schemas.microsoft.com/office/powerpoint/2010/main" val="3739428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25</a:t>
            </a:fld>
            <a:endParaRPr lang="zh-CN" altLang="en-US"/>
          </a:p>
        </p:txBody>
      </p:sp>
    </p:spTree>
    <p:extLst>
      <p:ext uri="{BB962C8B-B14F-4D97-AF65-F5344CB8AC3E}">
        <p14:creationId xmlns:p14="http://schemas.microsoft.com/office/powerpoint/2010/main" val="929142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26</a:t>
            </a:fld>
            <a:endParaRPr lang="zh-CN" altLang="en-US"/>
          </a:p>
        </p:txBody>
      </p:sp>
    </p:spTree>
    <p:extLst>
      <p:ext uri="{BB962C8B-B14F-4D97-AF65-F5344CB8AC3E}">
        <p14:creationId xmlns:p14="http://schemas.microsoft.com/office/powerpoint/2010/main" val="1736132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EEA1FB-0C35-48D5-BE62-FBD7A4DFC6AC}" type="slidenum">
              <a:rPr lang="zh-CN" altLang="en-US" smtClean="0"/>
              <a:t>27</a:t>
            </a:fld>
            <a:endParaRPr lang="zh-CN" altLang="en-US"/>
          </a:p>
        </p:txBody>
      </p:sp>
    </p:spTree>
    <p:extLst>
      <p:ext uri="{BB962C8B-B14F-4D97-AF65-F5344CB8AC3E}">
        <p14:creationId xmlns:p14="http://schemas.microsoft.com/office/powerpoint/2010/main" val="2660895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28</a:t>
            </a:fld>
            <a:endParaRPr lang="zh-CN" altLang="en-US"/>
          </a:p>
        </p:txBody>
      </p:sp>
    </p:spTree>
    <p:extLst>
      <p:ext uri="{BB962C8B-B14F-4D97-AF65-F5344CB8AC3E}">
        <p14:creationId xmlns:p14="http://schemas.microsoft.com/office/powerpoint/2010/main" val="2730494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10"/>
          </p:nvPr>
        </p:nvSpPr>
        <p:spPr/>
        <p:txBody>
          <a:bodyPr/>
          <a:lstStyle/>
          <a:p>
            <a:fld id="{73EEA1FB-0C35-48D5-BE62-FBD7A4DFC6AC}" type="slidenum">
              <a:rPr lang="zh-CN" altLang="en-US" smtClean="0"/>
              <a:t>29</a:t>
            </a:fld>
            <a:endParaRPr lang="zh-CN" altLang="en-US"/>
          </a:p>
        </p:txBody>
      </p:sp>
    </p:spTree>
    <p:extLst>
      <p:ext uri="{BB962C8B-B14F-4D97-AF65-F5344CB8AC3E}">
        <p14:creationId xmlns:p14="http://schemas.microsoft.com/office/powerpoint/2010/main" val="200161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3</a:t>
            </a:fld>
            <a:endParaRPr lang="zh-CN" altLang="en-US"/>
          </a:p>
        </p:txBody>
      </p:sp>
    </p:spTree>
    <p:extLst>
      <p:ext uri="{BB962C8B-B14F-4D97-AF65-F5344CB8AC3E}">
        <p14:creationId xmlns:p14="http://schemas.microsoft.com/office/powerpoint/2010/main" val="1260024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2460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4</a:t>
            </a:fld>
            <a:endParaRPr lang="zh-CN" altLang="en-US"/>
          </a:p>
        </p:txBody>
      </p:sp>
    </p:spTree>
    <p:extLst>
      <p:ext uri="{BB962C8B-B14F-4D97-AF65-F5344CB8AC3E}">
        <p14:creationId xmlns:p14="http://schemas.microsoft.com/office/powerpoint/2010/main" val="402948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5</a:t>
            </a:fld>
            <a:endParaRPr lang="zh-CN" altLang="en-US"/>
          </a:p>
        </p:txBody>
      </p:sp>
    </p:spTree>
    <p:extLst>
      <p:ext uri="{BB962C8B-B14F-4D97-AF65-F5344CB8AC3E}">
        <p14:creationId xmlns:p14="http://schemas.microsoft.com/office/powerpoint/2010/main" val="241296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6</a:t>
            </a:fld>
            <a:endParaRPr lang="zh-CN" altLang="en-US"/>
          </a:p>
        </p:txBody>
      </p:sp>
    </p:spTree>
    <p:extLst>
      <p:ext uri="{BB962C8B-B14F-4D97-AF65-F5344CB8AC3E}">
        <p14:creationId xmlns:p14="http://schemas.microsoft.com/office/powerpoint/2010/main" val="49634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7</a:t>
            </a:fld>
            <a:endParaRPr lang="zh-CN" altLang="en-US"/>
          </a:p>
        </p:txBody>
      </p:sp>
    </p:spTree>
    <p:extLst>
      <p:ext uri="{BB962C8B-B14F-4D97-AF65-F5344CB8AC3E}">
        <p14:creationId xmlns:p14="http://schemas.microsoft.com/office/powerpoint/2010/main" val="2316537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10"/>
          </p:nvPr>
        </p:nvSpPr>
        <p:spPr/>
        <p:txBody>
          <a:bodyPr/>
          <a:lstStyle/>
          <a:p>
            <a:fld id="{73EEA1FB-0C35-48D5-BE62-FBD7A4DFC6AC}" type="slidenum">
              <a:rPr lang="zh-CN" altLang="en-US" smtClean="0"/>
              <a:t>8</a:t>
            </a:fld>
            <a:endParaRPr lang="zh-CN" altLang="en-US"/>
          </a:p>
        </p:txBody>
      </p:sp>
    </p:spTree>
    <p:extLst>
      <p:ext uri="{BB962C8B-B14F-4D97-AF65-F5344CB8AC3E}">
        <p14:creationId xmlns:p14="http://schemas.microsoft.com/office/powerpoint/2010/main" val="178268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EEA1FB-0C35-48D5-BE62-FBD7A4DFC6AC}" type="slidenum">
              <a:rPr lang="zh-CN" altLang="en-US" smtClean="0"/>
              <a:t>9</a:t>
            </a:fld>
            <a:endParaRPr lang="zh-CN" altLang="en-US"/>
          </a:p>
        </p:txBody>
      </p:sp>
    </p:spTree>
    <p:extLst>
      <p:ext uri="{BB962C8B-B14F-4D97-AF65-F5344CB8AC3E}">
        <p14:creationId xmlns:p14="http://schemas.microsoft.com/office/powerpoint/2010/main" val="203994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2775824A-B680-4C4D-952D-B507660D8ED7}" type="datetimeFigureOut">
              <a:rPr kumimoji="1" lang="zh-CN" altLang="en-US" smtClean="0"/>
              <a:t>2023/4/21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6C47483-C86C-6343-8C4A-608D1A3E9F88}" type="slidenum">
              <a:rPr kumimoji="1" lang="zh-CN" altLang="en-US" smtClean="0"/>
              <a:t>‹#›</a:t>
            </a:fld>
            <a:endParaRPr kumimoji="1" lang="zh-CN" altLang="en-US"/>
          </a:p>
        </p:txBody>
      </p:sp>
    </p:spTree>
    <p:extLst>
      <p:ext uri="{BB962C8B-B14F-4D97-AF65-F5344CB8AC3E}">
        <p14:creationId xmlns:p14="http://schemas.microsoft.com/office/powerpoint/2010/main" val="1429681878"/>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75824A-B680-4C4D-952D-B507660D8ED7}" type="datetimeFigureOut">
              <a:rPr kumimoji="1" lang="zh-CN" altLang="en-US" smtClean="0"/>
              <a:t>2023/4/21</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16C47483-C86C-6343-8C4A-608D1A3E9F88}" type="slidenum">
              <a:rPr kumimoji="1" lang="zh-CN" altLang="en-US" smtClean="0"/>
              <a:t>‹#›</a:t>
            </a:fld>
            <a:endParaRPr kumimoji="1" lang="zh-CN" altLang="en-US"/>
          </a:p>
        </p:txBody>
      </p:sp>
    </p:spTree>
    <p:extLst>
      <p:ext uri="{BB962C8B-B14F-4D97-AF65-F5344CB8AC3E}">
        <p14:creationId xmlns:p14="http://schemas.microsoft.com/office/powerpoint/2010/main" val="1535227756"/>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2775824A-B680-4C4D-952D-B507660D8ED7}" type="datetimeFigureOut">
              <a:rPr kumimoji="1" lang="zh-CN" altLang="en-US" smtClean="0"/>
              <a:t>2023/4/21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6C47483-C86C-6343-8C4A-608D1A3E9F88}" type="slidenum">
              <a:rPr kumimoji="1" lang="zh-CN" altLang="en-US" smtClean="0"/>
              <a:t>‹#›</a:t>
            </a:fld>
            <a:endParaRPr kumimoji="1" lang="zh-CN" altLang="en-US"/>
          </a:p>
        </p:txBody>
      </p:sp>
    </p:spTree>
    <p:extLst>
      <p:ext uri="{BB962C8B-B14F-4D97-AF65-F5344CB8AC3E}">
        <p14:creationId xmlns:p14="http://schemas.microsoft.com/office/powerpoint/2010/main" val="556876387"/>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2775824A-B680-4C4D-952D-B507660D8ED7}" type="datetimeFigureOut">
              <a:rPr kumimoji="1" lang="zh-CN" altLang="en-US" smtClean="0"/>
              <a:t>2023/4/21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6C47483-C86C-6343-8C4A-608D1A3E9F88}" type="slidenum">
              <a:rPr kumimoji="1" lang="zh-CN" altLang="en-US" smtClean="0"/>
              <a:t>‹#›</a:t>
            </a:fld>
            <a:endParaRPr kumimoji="1" lang="zh-CN" altLang="en-US"/>
          </a:p>
        </p:txBody>
      </p:sp>
    </p:spTree>
    <p:extLst>
      <p:ext uri="{BB962C8B-B14F-4D97-AF65-F5344CB8AC3E}">
        <p14:creationId xmlns:p14="http://schemas.microsoft.com/office/powerpoint/2010/main" val="687702683"/>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775824A-B680-4C4D-952D-B507660D8ED7}" type="datetimeFigureOut">
              <a:rPr kumimoji="1" lang="zh-CN" altLang="en-US" smtClean="0"/>
              <a:t>2023/4/21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6C47483-C86C-6343-8C4A-608D1A3E9F88}" type="slidenum">
              <a:rPr kumimoji="1" lang="zh-CN" altLang="en-US" smtClean="0"/>
              <a:t>‹#›</a:t>
            </a:fld>
            <a:endParaRPr kumimoji="1" lang="zh-CN" altLang="en-US"/>
          </a:p>
        </p:txBody>
      </p:sp>
    </p:spTree>
    <p:extLst>
      <p:ext uri="{BB962C8B-B14F-4D97-AF65-F5344CB8AC3E}">
        <p14:creationId xmlns:p14="http://schemas.microsoft.com/office/powerpoint/2010/main" val="462005027"/>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775824A-B680-4C4D-952D-B507660D8ED7}" type="datetimeFigureOut">
              <a:rPr kumimoji="1" lang="zh-CN" altLang="en-US" smtClean="0"/>
              <a:t>2023/4/21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6C47483-C86C-6343-8C4A-608D1A3E9F88}" type="slidenum">
              <a:rPr kumimoji="1" lang="zh-CN" altLang="en-US" smtClean="0"/>
              <a:t>‹#›</a:t>
            </a:fld>
            <a:endParaRPr kumimoji="1" lang="zh-CN" altLang="en-US"/>
          </a:p>
        </p:txBody>
      </p:sp>
    </p:spTree>
    <p:extLst>
      <p:ext uri="{BB962C8B-B14F-4D97-AF65-F5344CB8AC3E}">
        <p14:creationId xmlns:p14="http://schemas.microsoft.com/office/powerpoint/2010/main" val="1765104884"/>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2023/4/21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27924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2023/4/21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38624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60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64861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197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775824A-B680-4C4D-952D-B507660D8ED7}" type="datetimeFigureOut">
              <a:rPr kumimoji="1" lang="zh-CN" altLang="en-US" smtClean="0"/>
              <a:t>2023/4/21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6C47483-C86C-6343-8C4A-608D1A3E9F88}" type="slidenum">
              <a:rPr kumimoji="1" lang="zh-CN" altLang="en-US" smtClean="0"/>
              <a:t>‹#›</a:t>
            </a:fld>
            <a:endParaRPr kumimoji="1" lang="zh-CN" altLang="en-US"/>
          </a:p>
        </p:txBody>
      </p:sp>
    </p:spTree>
    <p:extLst>
      <p:ext uri="{BB962C8B-B14F-4D97-AF65-F5344CB8AC3E}">
        <p14:creationId xmlns:p14="http://schemas.microsoft.com/office/powerpoint/2010/main" val="468797263"/>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094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5584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1972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5758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2468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7768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4283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8912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56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 6"/>
          <p:cNvGrpSpPr/>
          <p:nvPr userDrawn="1"/>
        </p:nvGrpSpPr>
        <p:grpSpPr>
          <a:xfrm>
            <a:off x="0" y="11267"/>
            <a:ext cx="12192000" cy="6858002"/>
            <a:chOff x="0" y="11267"/>
            <a:chExt cx="12192000" cy="6858002"/>
          </a:xfrm>
        </p:grpSpPr>
        <p:pic>
          <p:nvPicPr>
            <p:cNvPr id="8" name="图片 7"/>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11267"/>
              <a:ext cx="12192000" cy="3810000"/>
            </a:xfrm>
            <a:prstGeom prst="rect">
              <a:avLst/>
            </a:prstGeom>
          </p:spPr>
        </p:pic>
        <p:pic>
          <p:nvPicPr>
            <p:cNvPr id="9" name="图片 8"/>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flipV="1">
              <a:off x="0" y="3821267"/>
              <a:ext cx="12192000" cy="3048002"/>
            </a:xfrm>
            <a:prstGeom prst="rect">
              <a:avLst/>
            </a:prstGeom>
          </p:spPr>
        </p:pic>
      </p:grpSp>
      <p:pic>
        <p:nvPicPr>
          <p:cNvPr id="10" name="图片 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431322"/>
            <a:ext cx="9407770" cy="2479432"/>
          </a:xfrm>
          <a:prstGeom prst="rect">
            <a:avLst/>
          </a:prstGeom>
        </p:spPr>
      </p:pic>
      <p:pic>
        <p:nvPicPr>
          <p:cNvPr id="11" name="图片 10"/>
          <p:cNvPicPr>
            <a:picLocks noChangeAspect="1"/>
          </p:cNvPicPr>
          <p:nvPr userDrawn="1"/>
        </p:nvPicPr>
        <p:blipFill>
          <a:blip r:embed="rId5" cstate="screen">
            <a:extLst>
              <a:ext uri="{BEBA8EAE-BF5A-486C-A8C5-ECC9F3942E4B}">
                <a14:imgProps xmlns:a14="http://schemas.microsoft.com/office/drawing/2010/main">
                  <a14:imgLayer>
                    <a14:imgEffect>
                      <a14:artisticGlowDiffused/>
                    </a14:imgEffect>
                    <a14:imgEffect>
                      <a14:colorTemperature colorTemp="11200"/>
                    </a14:imgEffect>
                  </a14:imgLayer>
                </a14:imgProps>
              </a:ext>
              <a:ext uri="{28A0092B-C50C-407E-A947-70E740481C1C}">
                <a14:useLocalDpi xmlns:a14="http://schemas.microsoft.com/office/drawing/2010/main"/>
              </a:ext>
            </a:extLst>
          </a:blip>
          <a:stretch>
            <a:fillRect/>
          </a:stretch>
        </p:blipFill>
        <p:spPr>
          <a:xfrm rot="21437363" flipH="1">
            <a:off x="10703065" y="201079"/>
            <a:ext cx="1155556" cy="1014000"/>
          </a:xfrm>
          <a:prstGeom prst="rect">
            <a:avLst/>
          </a:prstGeom>
        </p:spPr>
      </p:pic>
      <p:pic>
        <p:nvPicPr>
          <p:cNvPr id="12" name="图片 11"/>
          <p:cNvPicPr>
            <a:picLocks noChangeAspect="1"/>
          </p:cNvPicPr>
          <p:nvPr userDrawn="1"/>
        </p:nvPicPr>
        <p:blipFill rotWithShape="1">
          <a:blip r:embed="rId6" cstate="screen">
            <a:extLst>
              <a:ext uri="{BEBA8EAE-BF5A-486C-A8C5-ECC9F3942E4B}">
                <a14:imgProps xmlns:a14="http://schemas.microsoft.com/office/drawing/2010/main">
                  <a14:imgLayer>
                    <a14:imgEffect>
                      <a14:brightnessContrast bright="-20000" contrast="20000"/>
                    </a14:imgEffect>
                  </a14:imgLayer>
                </a14:imgProps>
              </a:ext>
              <a:ext uri="{28A0092B-C50C-407E-A947-70E740481C1C}">
                <a14:useLocalDpi xmlns:a14="http://schemas.microsoft.com/office/drawing/2010/main"/>
              </a:ext>
            </a:extLst>
          </a:blip>
          <a:srcRect/>
          <a:stretch/>
        </p:blipFill>
        <p:spPr>
          <a:xfrm flipH="1">
            <a:off x="7121768" y="5328139"/>
            <a:ext cx="5070232" cy="1582615"/>
          </a:xfrm>
          <a:prstGeom prst="rect">
            <a:avLst/>
          </a:prstGeom>
        </p:spPr>
      </p:pic>
      <p:pic>
        <p:nvPicPr>
          <p:cNvPr id="14" name="图片 13"/>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246181" y="107677"/>
            <a:ext cx="1392296" cy="1063819"/>
          </a:xfrm>
          <a:prstGeom prst="rect">
            <a:avLst/>
          </a:prstGeom>
        </p:spPr>
      </p:pic>
      <p:pic>
        <p:nvPicPr>
          <p:cNvPr id="15" name="图片 14"/>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rot="19837309">
            <a:off x="10933050" y="6003419"/>
            <a:ext cx="1038681" cy="1252791"/>
          </a:xfrm>
          <a:custGeom>
            <a:avLst/>
            <a:gdLst>
              <a:gd name="connsiteX0" fmla="*/ 0 w 3630246"/>
              <a:gd name="connsiteY0" fmla="*/ 0 h 4378569"/>
              <a:gd name="connsiteX1" fmla="*/ 2347017 w 3630246"/>
              <a:gd name="connsiteY1" fmla="*/ 0 h 4378569"/>
              <a:gd name="connsiteX2" fmla="*/ 2347017 w 3630246"/>
              <a:gd name="connsiteY2" fmla="*/ 738555 h 4378569"/>
              <a:gd name="connsiteX3" fmla="*/ 3630246 w 3630246"/>
              <a:gd name="connsiteY3" fmla="*/ 738555 h 4378569"/>
              <a:gd name="connsiteX4" fmla="*/ 3630246 w 3630246"/>
              <a:gd name="connsiteY4" fmla="*/ 4378569 h 4378569"/>
              <a:gd name="connsiteX5" fmla="*/ 0 w 3630246"/>
              <a:gd name="connsiteY5" fmla="*/ 4378569 h 437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246" h="4378569">
                <a:moveTo>
                  <a:pt x="0" y="0"/>
                </a:moveTo>
                <a:lnTo>
                  <a:pt x="2347017" y="0"/>
                </a:lnTo>
                <a:lnTo>
                  <a:pt x="2347017" y="738555"/>
                </a:lnTo>
                <a:lnTo>
                  <a:pt x="3630246" y="738555"/>
                </a:lnTo>
                <a:lnTo>
                  <a:pt x="3630246" y="4378569"/>
                </a:lnTo>
                <a:lnTo>
                  <a:pt x="0" y="4378569"/>
                </a:lnTo>
                <a:close/>
              </a:path>
            </a:pathLst>
          </a:custGeom>
        </p:spPr>
      </p:pic>
      <p:pic>
        <p:nvPicPr>
          <p:cNvPr id="16" name="图片 15"/>
          <p:cNvPicPr>
            <a:picLocks noChangeAspect="1"/>
          </p:cNvPicPr>
          <p:nvPr userDrawn="1"/>
        </p:nvPicPr>
        <p:blipFill rotWithShape="1">
          <a:blip r:embed="rId9" cstate="screen">
            <a:extLst>
              <a:ext uri="{28A0092B-C50C-407E-A947-70E740481C1C}">
                <a14:useLocalDpi xmlns:a14="http://schemas.microsoft.com/office/drawing/2010/main"/>
              </a:ext>
            </a:extLst>
          </a:blip>
          <a:srcRect t="-22395"/>
          <a:stretch/>
        </p:blipFill>
        <p:spPr>
          <a:xfrm rot="19837309">
            <a:off x="8226601" y="5553532"/>
            <a:ext cx="990891" cy="870489"/>
          </a:xfrm>
          <a:custGeom>
            <a:avLst/>
            <a:gdLst>
              <a:gd name="connsiteX0" fmla="*/ 0 w 3630246"/>
              <a:gd name="connsiteY0" fmla="*/ 0 h 4378569"/>
              <a:gd name="connsiteX1" fmla="*/ 2347017 w 3630246"/>
              <a:gd name="connsiteY1" fmla="*/ 0 h 4378569"/>
              <a:gd name="connsiteX2" fmla="*/ 2347017 w 3630246"/>
              <a:gd name="connsiteY2" fmla="*/ 738555 h 4378569"/>
              <a:gd name="connsiteX3" fmla="*/ 3630246 w 3630246"/>
              <a:gd name="connsiteY3" fmla="*/ 738555 h 4378569"/>
              <a:gd name="connsiteX4" fmla="*/ 3630246 w 3630246"/>
              <a:gd name="connsiteY4" fmla="*/ 4378569 h 4378569"/>
              <a:gd name="connsiteX5" fmla="*/ 0 w 3630246"/>
              <a:gd name="connsiteY5" fmla="*/ 4378569 h 437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246" h="4378569">
                <a:moveTo>
                  <a:pt x="0" y="0"/>
                </a:moveTo>
                <a:lnTo>
                  <a:pt x="2347017" y="0"/>
                </a:lnTo>
                <a:lnTo>
                  <a:pt x="2347017" y="738555"/>
                </a:lnTo>
                <a:lnTo>
                  <a:pt x="3630246" y="738555"/>
                </a:lnTo>
                <a:lnTo>
                  <a:pt x="3630246" y="4378569"/>
                </a:lnTo>
                <a:lnTo>
                  <a:pt x="0" y="4378569"/>
                </a:lnTo>
                <a:close/>
              </a:path>
            </a:pathLst>
          </a:custGeom>
        </p:spPr>
      </p:pic>
      <p:pic>
        <p:nvPicPr>
          <p:cNvPr id="17" name="图片 16"/>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4376759" y="5671038"/>
            <a:ext cx="1034859" cy="1072661"/>
          </a:xfrm>
          <a:custGeom>
            <a:avLst/>
            <a:gdLst>
              <a:gd name="connsiteX0" fmla="*/ 286276 w 1475945"/>
              <a:gd name="connsiteY0" fmla="*/ 0 h 1529860"/>
              <a:gd name="connsiteX1" fmla="*/ 1475945 w 1475945"/>
              <a:gd name="connsiteY1" fmla="*/ 0 h 1529860"/>
              <a:gd name="connsiteX2" fmla="*/ 1475945 w 1475945"/>
              <a:gd name="connsiteY2" fmla="*/ 1529860 h 1529860"/>
              <a:gd name="connsiteX3" fmla="*/ 0 w 1475945"/>
              <a:gd name="connsiteY3" fmla="*/ 1529860 h 1529860"/>
              <a:gd name="connsiteX4" fmla="*/ 0 w 1475945"/>
              <a:gd name="connsiteY4" fmla="*/ 164459 h 1529860"/>
              <a:gd name="connsiteX5" fmla="*/ 286276 w 1475945"/>
              <a:gd name="connsiteY5" fmla="*/ 164459 h 152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5945" h="1529860">
                <a:moveTo>
                  <a:pt x="286276" y="0"/>
                </a:moveTo>
                <a:lnTo>
                  <a:pt x="1475945" y="0"/>
                </a:lnTo>
                <a:lnTo>
                  <a:pt x="1475945" y="1529860"/>
                </a:lnTo>
                <a:lnTo>
                  <a:pt x="0" y="1529860"/>
                </a:lnTo>
                <a:lnTo>
                  <a:pt x="0" y="164459"/>
                </a:lnTo>
                <a:lnTo>
                  <a:pt x="286276" y="164459"/>
                </a:lnTo>
                <a:close/>
              </a:path>
            </a:pathLst>
          </a:custGeom>
        </p:spPr>
      </p:pic>
      <p:pic>
        <p:nvPicPr>
          <p:cNvPr id="18" name="图片 17"/>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648886" y="5671038"/>
            <a:ext cx="2017723" cy="1186962"/>
          </a:xfrm>
          <a:prstGeom prst="rect">
            <a:avLst/>
          </a:prstGeom>
        </p:spPr>
      </p:pic>
    </p:spTree>
    <p:extLst>
      <p:ext uri="{BB962C8B-B14F-4D97-AF65-F5344CB8AC3E}">
        <p14:creationId xmlns:p14="http://schemas.microsoft.com/office/powerpoint/2010/main" val="2105582045"/>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a14="http://schemas.microsoft.com/office/drawing/2010/main" xmlns="">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grpSp>
        <p:nvGrpSpPr>
          <p:cNvPr id="7" name="组 6"/>
          <p:cNvGrpSpPr/>
          <p:nvPr userDrawn="1"/>
        </p:nvGrpSpPr>
        <p:grpSpPr>
          <a:xfrm>
            <a:off x="0" y="11267"/>
            <a:ext cx="12192000" cy="6858002"/>
            <a:chOff x="0" y="11267"/>
            <a:chExt cx="12192000" cy="6858002"/>
          </a:xfrm>
        </p:grpSpPr>
        <p:pic>
          <p:nvPicPr>
            <p:cNvPr id="8" name="图片 7"/>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11267"/>
              <a:ext cx="12192000" cy="3810000"/>
            </a:xfrm>
            <a:prstGeom prst="rect">
              <a:avLst/>
            </a:prstGeom>
          </p:spPr>
        </p:pic>
        <p:pic>
          <p:nvPicPr>
            <p:cNvPr id="9" name="图片 8"/>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flipV="1">
              <a:off x="0" y="3821267"/>
              <a:ext cx="12192000" cy="3048002"/>
            </a:xfrm>
            <a:prstGeom prst="rect">
              <a:avLst/>
            </a:prstGeom>
          </p:spPr>
        </p:pic>
      </p:grpSp>
      <p:pic>
        <p:nvPicPr>
          <p:cNvPr id="3" name="图片 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6119446"/>
            <a:ext cx="12113001" cy="782298"/>
          </a:xfrm>
          <a:prstGeom prst="rect">
            <a:avLst/>
          </a:prstGeom>
        </p:spPr>
      </p:pic>
      <p:pic>
        <p:nvPicPr>
          <p:cNvPr id="11" name="图片 10"/>
          <p:cNvPicPr>
            <a:picLocks noChangeAspect="1"/>
          </p:cNvPicPr>
          <p:nvPr userDrawn="1"/>
        </p:nvPicPr>
        <p:blipFill>
          <a:blip r:embed="rId5" cstate="screen">
            <a:extLst>
              <a:ext uri="{BEBA8EAE-BF5A-486C-A8C5-ECC9F3942E4B}">
                <a14:imgProps xmlns:a14="http://schemas.microsoft.com/office/drawing/2010/main">
                  <a14:imgLayer>
                    <a14:imgEffect>
                      <a14:artisticGlowDiffused/>
                    </a14:imgEffect>
                    <a14:imgEffect>
                      <a14:colorTemperature colorTemp="11200"/>
                    </a14:imgEffect>
                  </a14:imgLayer>
                </a14:imgProps>
              </a:ext>
              <a:ext uri="{28A0092B-C50C-407E-A947-70E740481C1C}">
                <a14:useLocalDpi xmlns:a14="http://schemas.microsoft.com/office/drawing/2010/main"/>
              </a:ext>
            </a:extLst>
          </a:blip>
          <a:stretch>
            <a:fillRect/>
          </a:stretch>
        </p:blipFill>
        <p:spPr>
          <a:xfrm rot="21437363" flipH="1">
            <a:off x="10703065" y="201079"/>
            <a:ext cx="1155556" cy="1014000"/>
          </a:xfrm>
          <a:prstGeom prst="rect">
            <a:avLst/>
          </a:prstGeom>
        </p:spPr>
      </p:pic>
      <p:pic>
        <p:nvPicPr>
          <p:cNvPr id="14" name="图片 13"/>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46181" y="107677"/>
            <a:ext cx="1392296" cy="1063819"/>
          </a:xfrm>
          <a:prstGeom prst="rect">
            <a:avLst/>
          </a:prstGeom>
        </p:spPr>
      </p:pic>
      <p:pic>
        <p:nvPicPr>
          <p:cNvPr id="15" name="图片 14"/>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rot="19837309">
            <a:off x="1798231" y="5442717"/>
            <a:ext cx="1038681" cy="1252791"/>
          </a:xfrm>
          <a:custGeom>
            <a:avLst/>
            <a:gdLst>
              <a:gd name="connsiteX0" fmla="*/ 0 w 3630246"/>
              <a:gd name="connsiteY0" fmla="*/ 0 h 4378569"/>
              <a:gd name="connsiteX1" fmla="*/ 2347017 w 3630246"/>
              <a:gd name="connsiteY1" fmla="*/ 0 h 4378569"/>
              <a:gd name="connsiteX2" fmla="*/ 2347017 w 3630246"/>
              <a:gd name="connsiteY2" fmla="*/ 738555 h 4378569"/>
              <a:gd name="connsiteX3" fmla="*/ 3630246 w 3630246"/>
              <a:gd name="connsiteY3" fmla="*/ 738555 h 4378569"/>
              <a:gd name="connsiteX4" fmla="*/ 3630246 w 3630246"/>
              <a:gd name="connsiteY4" fmla="*/ 4378569 h 4378569"/>
              <a:gd name="connsiteX5" fmla="*/ 0 w 3630246"/>
              <a:gd name="connsiteY5" fmla="*/ 4378569 h 437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246" h="4378569">
                <a:moveTo>
                  <a:pt x="0" y="0"/>
                </a:moveTo>
                <a:lnTo>
                  <a:pt x="2347017" y="0"/>
                </a:lnTo>
                <a:lnTo>
                  <a:pt x="2347017" y="738555"/>
                </a:lnTo>
                <a:lnTo>
                  <a:pt x="3630246" y="738555"/>
                </a:lnTo>
                <a:lnTo>
                  <a:pt x="3630246" y="4378569"/>
                </a:lnTo>
                <a:lnTo>
                  <a:pt x="0" y="4378569"/>
                </a:lnTo>
                <a:close/>
              </a:path>
            </a:pathLst>
          </a:custGeom>
        </p:spPr>
      </p:pic>
      <p:pic>
        <p:nvPicPr>
          <p:cNvPr id="16" name="图片 15"/>
          <p:cNvPicPr>
            <a:picLocks noChangeAspect="1"/>
          </p:cNvPicPr>
          <p:nvPr userDrawn="1"/>
        </p:nvPicPr>
        <p:blipFill rotWithShape="1">
          <a:blip r:embed="rId8" cstate="screen">
            <a:extLst>
              <a:ext uri="{28A0092B-C50C-407E-A947-70E740481C1C}">
                <a14:useLocalDpi xmlns:a14="http://schemas.microsoft.com/office/drawing/2010/main"/>
              </a:ext>
            </a:extLst>
          </a:blip>
          <a:srcRect t="-22395"/>
          <a:stretch/>
        </p:blipFill>
        <p:spPr>
          <a:xfrm rot="19837309">
            <a:off x="4240909" y="5898386"/>
            <a:ext cx="990891" cy="870489"/>
          </a:xfrm>
          <a:custGeom>
            <a:avLst/>
            <a:gdLst>
              <a:gd name="connsiteX0" fmla="*/ 0 w 3630246"/>
              <a:gd name="connsiteY0" fmla="*/ 0 h 4378569"/>
              <a:gd name="connsiteX1" fmla="*/ 2347017 w 3630246"/>
              <a:gd name="connsiteY1" fmla="*/ 0 h 4378569"/>
              <a:gd name="connsiteX2" fmla="*/ 2347017 w 3630246"/>
              <a:gd name="connsiteY2" fmla="*/ 738555 h 4378569"/>
              <a:gd name="connsiteX3" fmla="*/ 3630246 w 3630246"/>
              <a:gd name="connsiteY3" fmla="*/ 738555 h 4378569"/>
              <a:gd name="connsiteX4" fmla="*/ 3630246 w 3630246"/>
              <a:gd name="connsiteY4" fmla="*/ 4378569 h 4378569"/>
              <a:gd name="connsiteX5" fmla="*/ 0 w 3630246"/>
              <a:gd name="connsiteY5" fmla="*/ 4378569 h 437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246" h="4378569">
                <a:moveTo>
                  <a:pt x="0" y="0"/>
                </a:moveTo>
                <a:lnTo>
                  <a:pt x="2347017" y="0"/>
                </a:lnTo>
                <a:lnTo>
                  <a:pt x="2347017" y="738555"/>
                </a:lnTo>
                <a:lnTo>
                  <a:pt x="3630246" y="738555"/>
                </a:lnTo>
                <a:lnTo>
                  <a:pt x="3630246" y="4378569"/>
                </a:lnTo>
                <a:lnTo>
                  <a:pt x="0" y="4378569"/>
                </a:lnTo>
                <a:close/>
              </a:path>
            </a:pathLst>
          </a:custGeom>
        </p:spPr>
      </p:pic>
      <p:pic>
        <p:nvPicPr>
          <p:cNvPr id="17" name="图片 16"/>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0617324" y="5496432"/>
            <a:ext cx="1034859" cy="1072661"/>
          </a:xfrm>
          <a:custGeom>
            <a:avLst/>
            <a:gdLst>
              <a:gd name="connsiteX0" fmla="*/ 286276 w 1475945"/>
              <a:gd name="connsiteY0" fmla="*/ 0 h 1529860"/>
              <a:gd name="connsiteX1" fmla="*/ 1475945 w 1475945"/>
              <a:gd name="connsiteY1" fmla="*/ 0 h 1529860"/>
              <a:gd name="connsiteX2" fmla="*/ 1475945 w 1475945"/>
              <a:gd name="connsiteY2" fmla="*/ 1529860 h 1529860"/>
              <a:gd name="connsiteX3" fmla="*/ 0 w 1475945"/>
              <a:gd name="connsiteY3" fmla="*/ 1529860 h 1529860"/>
              <a:gd name="connsiteX4" fmla="*/ 0 w 1475945"/>
              <a:gd name="connsiteY4" fmla="*/ 164459 h 1529860"/>
              <a:gd name="connsiteX5" fmla="*/ 286276 w 1475945"/>
              <a:gd name="connsiteY5" fmla="*/ 164459 h 152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5945" h="1529860">
                <a:moveTo>
                  <a:pt x="286276" y="0"/>
                </a:moveTo>
                <a:lnTo>
                  <a:pt x="1475945" y="0"/>
                </a:lnTo>
                <a:lnTo>
                  <a:pt x="1475945" y="1529860"/>
                </a:lnTo>
                <a:lnTo>
                  <a:pt x="0" y="1529860"/>
                </a:lnTo>
                <a:lnTo>
                  <a:pt x="0" y="164459"/>
                </a:lnTo>
                <a:lnTo>
                  <a:pt x="286276" y="164459"/>
                </a:lnTo>
                <a:close/>
              </a:path>
            </a:pathLst>
          </a:custGeom>
        </p:spPr>
      </p:pic>
      <p:pic>
        <p:nvPicPr>
          <p:cNvPr id="19" name="图片 18"/>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flipH="1">
            <a:off x="7021928" y="5533795"/>
            <a:ext cx="5170072" cy="1362580"/>
          </a:xfrm>
          <a:prstGeom prst="rect">
            <a:avLst/>
          </a:prstGeom>
        </p:spPr>
      </p:pic>
      <p:pic>
        <p:nvPicPr>
          <p:cNvPr id="18" name="图片 17"/>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7121898" y="5878251"/>
            <a:ext cx="1703854" cy="10023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a14="http://schemas.microsoft.com/office/drawing/2010/main"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2775824A-B680-4C4D-952D-B507660D8ED7}" type="datetimeFigureOut">
              <a:rPr kumimoji="1" lang="zh-CN" altLang="en-US" smtClean="0"/>
              <a:t>2023/4/21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6C47483-C86C-6343-8C4A-608D1A3E9F88}" type="slidenum">
              <a:rPr kumimoji="1" lang="zh-CN" altLang="en-US" smtClean="0"/>
              <a:t>‹#›</a:t>
            </a:fld>
            <a:endParaRPr kumimoji="1" lang="zh-CN" altLang="en-US"/>
          </a:p>
        </p:txBody>
      </p:sp>
    </p:spTree>
    <p:extLst>
      <p:ext uri="{BB962C8B-B14F-4D97-AF65-F5344CB8AC3E}">
        <p14:creationId xmlns:p14="http://schemas.microsoft.com/office/powerpoint/2010/main" val="134411402"/>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2775824A-B680-4C4D-952D-B507660D8ED7}" type="datetimeFigureOut">
              <a:rPr kumimoji="1" lang="zh-CN" altLang="en-US" smtClean="0"/>
              <a:t>2023/4/21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16C47483-C86C-6343-8C4A-608D1A3E9F88}" type="slidenum">
              <a:rPr kumimoji="1" lang="zh-CN" altLang="en-US" smtClean="0"/>
              <a:t>‹#›</a:t>
            </a:fld>
            <a:endParaRPr kumimoji="1" lang="zh-CN" altLang="en-US"/>
          </a:p>
        </p:txBody>
      </p:sp>
    </p:spTree>
    <p:extLst>
      <p:ext uri="{BB962C8B-B14F-4D97-AF65-F5344CB8AC3E}">
        <p14:creationId xmlns:p14="http://schemas.microsoft.com/office/powerpoint/2010/main" val="2047120417"/>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2775824A-B680-4C4D-952D-B507660D8ED7}" type="datetimeFigureOut">
              <a:rPr kumimoji="1" lang="zh-CN" altLang="en-US" smtClean="0"/>
              <a:t>2023/4/21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16C47483-C86C-6343-8C4A-608D1A3E9F88}" type="slidenum">
              <a:rPr kumimoji="1" lang="zh-CN" altLang="en-US" smtClean="0"/>
              <a:t>‹#›</a:t>
            </a:fld>
            <a:endParaRPr kumimoji="1" lang="zh-CN" altLang="en-US"/>
          </a:p>
        </p:txBody>
      </p:sp>
    </p:spTree>
    <p:extLst>
      <p:ext uri="{BB962C8B-B14F-4D97-AF65-F5344CB8AC3E}">
        <p14:creationId xmlns:p14="http://schemas.microsoft.com/office/powerpoint/2010/main" val="695009413"/>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2775824A-B680-4C4D-952D-B507660D8ED7}" type="datetimeFigureOut">
              <a:rPr kumimoji="1" lang="zh-CN" altLang="en-US" smtClean="0"/>
              <a:t>2023/4/21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16C47483-C86C-6343-8C4A-608D1A3E9F88}" type="slidenum">
              <a:rPr kumimoji="1" lang="zh-CN" altLang="en-US" smtClean="0"/>
              <a:t>‹#›</a:t>
            </a:fld>
            <a:endParaRPr kumimoji="1"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2"/>
              </a:rPr>
              <a:t>行业</a:t>
            </a: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en-US" altLang="zh-CN" sz="100" dirty="0">
                <a:latin typeface="微软雅黑" panose="020B0503020204020204" pitchFamily="34" charset="-122"/>
                <a:ea typeface="微软雅黑" panose="020B0503020204020204" pitchFamily="34" charset="-122"/>
              </a:rPr>
              <a:t>http://</a:t>
            </a:r>
            <a:r>
              <a:rPr lang="en-US" altLang="zh-CN" sz="100" dirty="0" smtClean="0">
                <a:latin typeface="微软雅黑" panose="020B0503020204020204" pitchFamily="34" charset="-122"/>
                <a:ea typeface="微软雅黑" panose="020B0503020204020204" pitchFamily="34" charset="-122"/>
              </a:rPr>
              <a:t>www.ypppt.com/hangye</a:t>
            </a:r>
            <a:r>
              <a:rPr lang="en-US" altLang="zh-CN" sz="1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659452938"/>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2775824A-B680-4C4D-952D-B507660D8ED7}" type="datetimeFigureOut">
              <a:rPr kumimoji="1" lang="zh-CN" altLang="en-US" smtClean="0"/>
              <a:t>2023/4/21</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16C47483-C86C-6343-8C4A-608D1A3E9F88}" type="slidenum">
              <a:rPr kumimoji="1" lang="zh-CN" altLang="en-US" smtClean="0"/>
              <a:t>‹#›</a:t>
            </a:fld>
            <a:endParaRPr kumimoji="1" lang="zh-CN" altLang="en-US"/>
          </a:p>
        </p:txBody>
      </p:sp>
    </p:spTree>
    <p:extLst>
      <p:ext uri="{BB962C8B-B14F-4D97-AF65-F5344CB8AC3E}">
        <p14:creationId xmlns:p14="http://schemas.microsoft.com/office/powerpoint/2010/main" val="1117339932"/>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5824A-B680-4C4D-952D-B507660D8ED7}" type="datetimeFigureOut">
              <a:rPr kumimoji="1" lang="zh-CN" altLang="en-US" smtClean="0"/>
              <a:t>2023/4/21</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47483-C86C-6343-8C4A-608D1A3E9F88}" type="slidenum">
              <a:rPr kumimoji="1" lang="zh-CN" altLang="en-US" smtClean="0"/>
              <a:t>‹#›</a:t>
            </a:fld>
            <a:endParaRPr kumimoji="1" lang="zh-CN" altLang="en-US"/>
          </a:p>
        </p:txBody>
      </p:sp>
    </p:spTree>
    <p:extLst>
      <p:ext uri="{BB962C8B-B14F-4D97-AF65-F5344CB8AC3E}">
        <p14:creationId xmlns:p14="http://schemas.microsoft.com/office/powerpoint/2010/main" val="585669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61" r:id="rId7"/>
    <p:sldLayoutId id="2147483662"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4359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7547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48.jpe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4.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9.jpeg"/><Relationship Id="rId5" Type="http://schemas.openxmlformats.org/officeDocument/2006/relationships/image" Target="../media/image52.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61.jpeg"/><Relationship Id="rId5" Type="http://schemas.openxmlformats.org/officeDocument/2006/relationships/image" Target="../media/image52.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63.jpeg"/><Relationship Id="rId5" Type="http://schemas.openxmlformats.org/officeDocument/2006/relationships/image" Target="../media/image52.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69.jpeg"/><Relationship Id="rId4" Type="http://schemas.openxmlformats.org/officeDocument/2006/relationships/image" Target="../media/image68.jpe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71.jpe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73.png"/><Relationship Id="rId4" Type="http://schemas.openxmlformats.org/officeDocument/2006/relationships/image" Target="../media/image72.jpe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6.pn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21.pn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04646"/>
            <a:ext cx="12462534" cy="4887650"/>
          </a:xfrm>
          <a:prstGeom prst="rect">
            <a:avLst/>
          </a:prstGeom>
        </p:spPr>
      </p:pic>
      <p:pic>
        <p:nvPicPr>
          <p:cNvPr id="27" name="图片 2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2745" y="-50762"/>
            <a:ext cx="12282244" cy="6908762"/>
          </a:xfrm>
          <a:prstGeom prst="rect">
            <a:avLst/>
          </a:prstGeom>
        </p:spPr>
      </p:pic>
      <p:sp>
        <p:nvSpPr>
          <p:cNvPr id="9" name="文本框 8"/>
          <p:cNvSpPr txBox="1"/>
          <p:nvPr/>
        </p:nvSpPr>
        <p:spPr>
          <a:xfrm>
            <a:off x="2840443" y="1016896"/>
            <a:ext cx="7558480" cy="1862048"/>
          </a:xfrm>
          <a:prstGeom prst="rect">
            <a:avLst/>
          </a:prstGeom>
          <a:noFill/>
        </p:spPr>
        <p:txBody>
          <a:bodyPr wrap="none" rtlCol="0">
            <a:spAutoFit/>
          </a:bodyPr>
          <a:lstStyle/>
          <a:p>
            <a:pPr algn="ctr"/>
            <a:r>
              <a:rPr kumimoji="1" lang="zh-CN" altLang="en-US" sz="11500" dirty="0">
                <a:ln>
                  <a:solidFill>
                    <a:schemeClr val="bg1"/>
                  </a:solidFill>
                </a:ln>
                <a:solidFill>
                  <a:srgbClr val="467D84"/>
                </a:solidFill>
                <a:effectLst>
                  <a:outerShdw blurRad="63500" sx="102000" sy="102000" algn="ctr" rotWithShape="0">
                    <a:prstClr val="black">
                      <a:alpha val="25000"/>
                    </a:prstClr>
                  </a:outerShdw>
                </a:effectLst>
                <a:cs typeface="+mn-ea"/>
                <a:sym typeface="+mn-lt"/>
              </a:rPr>
              <a:t>世界读书日</a:t>
            </a:r>
          </a:p>
        </p:txBody>
      </p:sp>
      <p:pic>
        <p:nvPicPr>
          <p:cNvPr id="3" name="图片 2"/>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87830" y="2225848"/>
            <a:ext cx="4951978" cy="4551346"/>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35560" y="4656709"/>
            <a:ext cx="3689943" cy="2260221"/>
          </a:xfrm>
          <a:prstGeom prst="rect">
            <a:avLst/>
          </a:prstGeom>
        </p:spPr>
      </p:pic>
      <p:pic>
        <p:nvPicPr>
          <p:cNvPr id="28" name="图片 2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410923" y="541289"/>
            <a:ext cx="1839714" cy="1079778"/>
          </a:xfrm>
          <a:prstGeom prst="rect">
            <a:avLst/>
          </a:prstGeom>
        </p:spPr>
      </p:pic>
      <p:pic>
        <p:nvPicPr>
          <p:cNvPr id="8" name="图片 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582759" y="3018366"/>
            <a:ext cx="2394044" cy="1664676"/>
          </a:xfrm>
          <a:prstGeom prst="rect">
            <a:avLst/>
          </a:prstGeom>
        </p:spPr>
      </p:pic>
      <p:pic>
        <p:nvPicPr>
          <p:cNvPr id="11" name="图片 1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535560" y="2979726"/>
            <a:ext cx="823853" cy="1319975"/>
          </a:xfrm>
          <a:prstGeom prst="rect">
            <a:avLst/>
          </a:prstGeom>
        </p:spPr>
      </p:pic>
      <p:grpSp>
        <p:nvGrpSpPr>
          <p:cNvPr id="25" name="组 24"/>
          <p:cNvGrpSpPr/>
          <p:nvPr/>
        </p:nvGrpSpPr>
        <p:grpSpPr>
          <a:xfrm>
            <a:off x="4964364" y="3298286"/>
            <a:ext cx="3538508" cy="529710"/>
            <a:chOff x="4354286" y="2670308"/>
            <a:chExt cx="3981853" cy="596078"/>
          </a:xfrm>
        </p:grpSpPr>
        <p:sp>
          <p:nvSpPr>
            <p:cNvPr id="12" name="椭圆 11"/>
            <p:cNvSpPr/>
            <p:nvPr/>
          </p:nvSpPr>
          <p:spPr>
            <a:xfrm>
              <a:off x="4354286" y="2670308"/>
              <a:ext cx="566378" cy="566378"/>
            </a:xfrm>
            <a:prstGeom prst="ellipse">
              <a:avLst/>
            </a:prstGeom>
            <a:noFill/>
            <a:ln w="28575">
              <a:solidFill>
                <a:srgbClr val="467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sp>
          <p:nvSpPr>
            <p:cNvPr id="13" name="文本框 12"/>
            <p:cNvSpPr txBox="1"/>
            <p:nvPr/>
          </p:nvSpPr>
          <p:spPr>
            <a:xfrm>
              <a:off x="4365605" y="2691887"/>
              <a:ext cx="554142" cy="519508"/>
            </a:xfrm>
            <a:prstGeom prst="rect">
              <a:avLst/>
            </a:prstGeom>
            <a:noFill/>
          </p:spPr>
          <p:txBody>
            <a:bodyPr wrap="none" rtlCol="0">
              <a:spAutoFit/>
            </a:bodyPr>
            <a:lstStyle/>
            <a:p>
              <a:r>
                <a:rPr kumimoji="1" lang="zh-CN" altLang="en-US" sz="2400" dirty="0">
                  <a:solidFill>
                    <a:srgbClr val="467D84"/>
                  </a:solidFill>
                  <a:cs typeface="+mn-ea"/>
                  <a:sym typeface="+mn-lt"/>
                </a:rPr>
                <a:t>好</a:t>
              </a:r>
            </a:p>
          </p:txBody>
        </p:sp>
        <p:sp>
          <p:nvSpPr>
            <p:cNvPr id="14" name="椭圆 13"/>
            <p:cNvSpPr/>
            <p:nvPr/>
          </p:nvSpPr>
          <p:spPr>
            <a:xfrm>
              <a:off x="5037381" y="2676248"/>
              <a:ext cx="566378" cy="566378"/>
            </a:xfrm>
            <a:prstGeom prst="ellipse">
              <a:avLst/>
            </a:prstGeom>
            <a:noFill/>
            <a:ln w="28575">
              <a:solidFill>
                <a:srgbClr val="467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sp>
          <p:nvSpPr>
            <p:cNvPr id="15" name="文本框 14"/>
            <p:cNvSpPr txBox="1"/>
            <p:nvPr/>
          </p:nvSpPr>
          <p:spPr>
            <a:xfrm>
              <a:off x="5048700" y="2697827"/>
              <a:ext cx="554142" cy="519508"/>
            </a:xfrm>
            <a:prstGeom prst="rect">
              <a:avLst/>
            </a:prstGeom>
            <a:noFill/>
          </p:spPr>
          <p:txBody>
            <a:bodyPr wrap="none" rtlCol="0">
              <a:spAutoFit/>
            </a:bodyPr>
            <a:lstStyle/>
            <a:p>
              <a:r>
                <a:rPr kumimoji="1" lang="zh-CN" altLang="en-US" sz="2400" dirty="0">
                  <a:solidFill>
                    <a:srgbClr val="467D84"/>
                  </a:solidFill>
                  <a:cs typeface="+mn-ea"/>
                  <a:sym typeface="+mn-lt"/>
                </a:rPr>
                <a:t>读</a:t>
              </a:r>
            </a:p>
          </p:txBody>
        </p:sp>
        <p:sp>
          <p:nvSpPr>
            <p:cNvPr id="16" name="椭圆 15"/>
            <p:cNvSpPr/>
            <p:nvPr/>
          </p:nvSpPr>
          <p:spPr>
            <a:xfrm>
              <a:off x="5720476" y="2682188"/>
              <a:ext cx="566378" cy="566378"/>
            </a:xfrm>
            <a:prstGeom prst="ellipse">
              <a:avLst/>
            </a:prstGeom>
            <a:noFill/>
            <a:ln w="28575">
              <a:solidFill>
                <a:srgbClr val="467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sp>
          <p:nvSpPr>
            <p:cNvPr id="17" name="文本框 16"/>
            <p:cNvSpPr txBox="1"/>
            <p:nvPr/>
          </p:nvSpPr>
          <p:spPr>
            <a:xfrm>
              <a:off x="5731795" y="2703767"/>
              <a:ext cx="554142" cy="519508"/>
            </a:xfrm>
            <a:prstGeom prst="rect">
              <a:avLst/>
            </a:prstGeom>
            <a:noFill/>
          </p:spPr>
          <p:txBody>
            <a:bodyPr wrap="none" rtlCol="0">
              <a:spAutoFit/>
            </a:bodyPr>
            <a:lstStyle/>
            <a:p>
              <a:r>
                <a:rPr kumimoji="1" lang="zh-CN" altLang="en-US" sz="2400" dirty="0">
                  <a:solidFill>
                    <a:srgbClr val="467D84"/>
                  </a:solidFill>
                  <a:cs typeface="+mn-ea"/>
                  <a:sym typeface="+mn-lt"/>
                </a:rPr>
                <a:t>书</a:t>
              </a:r>
            </a:p>
          </p:txBody>
        </p:sp>
        <p:sp>
          <p:nvSpPr>
            <p:cNvPr id="18" name="椭圆 17"/>
            <p:cNvSpPr/>
            <p:nvPr/>
          </p:nvSpPr>
          <p:spPr>
            <a:xfrm>
              <a:off x="6403571" y="2688128"/>
              <a:ext cx="566378" cy="566378"/>
            </a:xfrm>
            <a:prstGeom prst="ellipse">
              <a:avLst/>
            </a:prstGeom>
            <a:noFill/>
            <a:ln w="28575">
              <a:solidFill>
                <a:srgbClr val="467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sp>
          <p:nvSpPr>
            <p:cNvPr id="19" name="文本框 18"/>
            <p:cNvSpPr txBox="1"/>
            <p:nvPr/>
          </p:nvSpPr>
          <p:spPr>
            <a:xfrm>
              <a:off x="6414891" y="2709707"/>
              <a:ext cx="554142" cy="519508"/>
            </a:xfrm>
            <a:prstGeom prst="rect">
              <a:avLst/>
            </a:prstGeom>
            <a:noFill/>
          </p:spPr>
          <p:txBody>
            <a:bodyPr wrap="none" rtlCol="0">
              <a:spAutoFit/>
            </a:bodyPr>
            <a:lstStyle/>
            <a:p>
              <a:r>
                <a:rPr kumimoji="1" lang="zh-CN" altLang="en-US" sz="2400" dirty="0">
                  <a:solidFill>
                    <a:srgbClr val="467D84"/>
                  </a:solidFill>
                  <a:cs typeface="+mn-ea"/>
                  <a:sym typeface="+mn-lt"/>
                </a:rPr>
                <a:t>读</a:t>
              </a:r>
            </a:p>
          </p:txBody>
        </p:sp>
        <p:sp>
          <p:nvSpPr>
            <p:cNvPr id="20" name="椭圆 19"/>
            <p:cNvSpPr/>
            <p:nvPr/>
          </p:nvSpPr>
          <p:spPr>
            <a:xfrm>
              <a:off x="7086666" y="2694068"/>
              <a:ext cx="566378" cy="566378"/>
            </a:xfrm>
            <a:prstGeom prst="ellipse">
              <a:avLst/>
            </a:prstGeom>
            <a:noFill/>
            <a:ln w="28575">
              <a:solidFill>
                <a:srgbClr val="467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sp>
          <p:nvSpPr>
            <p:cNvPr id="21" name="文本框 20"/>
            <p:cNvSpPr txBox="1"/>
            <p:nvPr/>
          </p:nvSpPr>
          <p:spPr>
            <a:xfrm>
              <a:off x="7097985" y="2715647"/>
              <a:ext cx="554142" cy="519508"/>
            </a:xfrm>
            <a:prstGeom prst="rect">
              <a:avLst/>
            </a:prstGeom>
            <a:noFill/>
          </p:spPr>
          <p:txBody>
            <a:bodyPr wrap="none" rtlCol="0">
              <a:spAutoFit/>
            </a:bodyPr>
            <a:lstStyle/>
            <a:p>
              <a:r>
                <a:rPr kumimoji="1" lang="zh-CN" altLang="en-US" sz="2400" dirty="0">
                  <a:solidFill>
                    <a:srgbClr val="467D84"/>
                  </a:solidFill>
                  <a:cs typeface="+mn-ea"/>
                  <a:sym typeface="+mn-lt"/>
                </a:rPr>
                <a:t>好</a:t>
              </a:r>
            </a:p>
          </p:txBody>
        </p:sp>
        <p:sp>
          <p:nvSpPr>
            <p:cNvPr id="22" name="椭圆 21"/>
            <p:cNvSpPr/>
            <p:nvPr/>
          </p:nvSpPr>
          <p:spPr>
            <a:xfrm>
              <a:off x="7769761" y="2700008"/>
              <a:ext cx="566378" cy="566378"/>
            </a:xfrm>
            <a:prstGeom prst="ellipse">
              <a:avLst/>
            </a:prstGeom>
            <a:noFill/>
            <a:ln w="28575">
              <a:solidFill>
                <a:srgbClr val="467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sp>
          <p:nvSpPr>
            <p:cNvPr id="23" name="文本框 22"/>
            <p:cNvSpPr txBox="1"/>
            <p:nvPr/>
          </p:nvSpPr>
          <p:spPr>
            <a:xfrm>
              <a:off x="7781080" y="2721588"/>
              <a:ext cx="554142" cy="519508"/>
            </a:xfrm>
            <a:prstGeom prst="rect">
              <a:avLst/>
            </a:prstGeom>
            <a:noFill/>
          </p:spPr>
          <p:txBody>
            <a:bodyPr wrap="none" rtlCol="0">
              <a:spAutoFit/>
            </a:bodyPr>
            <a:lstStyle/>
            <a:p>
              <a:r>
                <a:rPr kumimoji="1" lang="zh-CN" altLang="en-US" sz="2400" dirty="0">
                  <a:solidFill>
                    <a:srgbClr val="467D84"/>
                  </a:solidFill>
                  <a:cs typeface="+mn-ea"/>
                  <a:sym typeface="+mn-lt"/>
                </a:rPr>
                <a:t>书</a:t>
              </a:r>
            </a:p>
          </p:txBody>
        </p:sp>
      </p:grpSp>
      <p:sp>
        <p:nvSpPr>
          <p:cNvPr id="24" name="文本框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FBE956-B6CC-4918-93F7-571A4CE098CC}"/>
              </a:ext>
            </a:extLst>
          </p:cNvPr>
          <p:cNvSpPr txBox="1"/>
          <p:nvPr/>
        </p:nvSpPr>
        <p:spPr>
          <a:xfrm>
            <a:off x="4305419" y="3888358"/>
            <a:ext cx="4252170" cy="369332"/>
          </a:xfrm>
          <a:prstGeom prst="rect">
            <a:avLst/>
          </a:prstGeom>
          <a:noFill/>
        </p:spPr>
        <p:txBody>
          <a:bodyPr wrap="square" rtlCol="0">
            <a:spAutoFit/>
          </a:bodyPr>
          <a:lstStyle/>
          <a:p>
            <a:pPr algn="r"/>
            <a:r>
              <a:rPr lang="en-US" altLang="zh-CN" sz="900" dirty="0">
                <a:solidFill>
                  <a:schemeClr val="tx1">
                    <a:lumMod val="75000"/>
                    <a:lumOff val="25000"/>
                  </a:schemeClr>
                </a:solidFill>
                <a:cs typeface="+mn-ea"/>
                <a:sym typeface="+mn-lt"/>
              </a:rPr>
              <a:t>Lorem ipsum dolor sit amet, consectetuer adipiscing elit. Maecenas porttitor congue massa. Fusce posuere, magna </a:t>
            </a:r>
            <a:r>
              <a:rPr lang="en-US" altLang="zh-CN" sz="900" dirty="0" err="1">
                <a:solidFill>
                  <a:schemeClr val="tx1">
                    <a:lumMod val="75000"/>
                    <a:lumOff val="25000"/>
                  </a:schemeClr>
                </a:solidFill>
                <a:cs typeface="+mn-ea"/>
                <a:sym typeface="+mn-lt"/>
              </a:rPr>
              <a:t>sed</a:t>
            </a:r>
            <a:endParaRPr lang="en-US" altLang="zh-CN" sz="900" dirty="0">
              <a:solidFill>
                <a:schemeClr val="tx1">
                  <a:lumMod val="75000"/>
                  <a:lumOff val="25000"/>
                </a:schemeClr>
              </a:solidFill>
              <a:cs typeface="+mn-ea"/>
              <a:sym typeface="+mn-lt"/>
            </a:endParaRPr>
          </a:p>
        </p:txBody>
      </p:sp>
      <p:sp>
        <p:nvSpPr>
          <p:cNvPr id="26" name="矩形 25"/>
          <p:cNvSpPr/>
          <p:nvPr/>
        </p:nvSpPr>
        <p:spPr>
          <a:xfrm>
            <a:off x="4212273" y="2787353"/>
            <a:ext cx="6383156" cy="461665"/>
          </a:xfrm>
          <a:prstGeom prst="rect">
            <a:avLst/>
          </a:prstGeom>
        </p:spPr>
        <p:txBody>
          <a:bodyPr wrap="square">
            <a:spAutoFit/>
          </a:bodyPr>
          <a:lstStyle/>
          <a:p>
            <a:pPr algn="dist"/>
            <a:r>
              <a:rPr lang="zh-CN" altLang="en-US" sz="2400" dirty="0">
                <a:solidFill>
                  <a:srgbClr val="39676D"/>
                </a:solidFill>
                <a:cs typeface="+mn-ea"/>
                <a:sym typeface="+mn-lt"/>
              </a:rPr>
              <a:t>WORLD READING DAY</a:t>
            </a:r>
          </a:p>
        </p:txBody>
      </p:sp>
    </p:spTree>
    <p:extLst>
      <p:ext uri="{BB962C8B-B14F-4D97-AF65-F5344CB8AC3E}">
        <p14:creationId xmlns:p14="http://schemas.microsoft.com/office/powerpoint/2010/main" val="1417104477"/>
      </p:ext>
    </p:extLst>
  </p:cSld>
  <p:clrMapOvr>
    <a:masterClrMapping/>
  </p:clrMapOvr>
  <mc:AlternateContent xmlns:mc="http://schemas.openxmlformats.org/markup-compatibility/2006" xmlns:p14="http://schemas.microsoft.com/office/powerpoint/2010/main">
    <mc:Choice Requires="p14">
      <p:transition spd="slow" p14:dur="900" advTm="6000">
        <p14:warp dir="in"/>
      </p:transition>
    </mc:Choice>
    <mc:Fallback xmlns:a16="http://schemas.microsoft.com/office/drawing/2014/main" xmlns:a14="http://schemas.microsoft.com/office/drawing/2010/main" xmlns="">
      <p:transition spd="slow"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9"/>
                                            </p:tgtEl>
                                            <p:attrNameLst>
                                              <p:attrName>ppt_y</p:attrName>
                                            </p:attrNameLst>
                                          </p:cBhvr>
                                          <p:tavLst>
                                            <p:tav tm="0">
                                              <p:val>
                                                <p:strVal val="#ppt_y"/>
                                              </p:val>
                                            </p:tav>
                                            <p:tav tm="100000">
                                              <p:val>
                                                <p:strVal val="#ppt_y"/>
                                              </p:val>
                                            </p:tav>
                                          </p:tavLst>
                                        </p:anim>
                                        <p:anim calcmode="lin" valueType="num">
                                          <p:cBhvr>
                                            <p:cTn id="13"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9"/>
                                            </p:tgtEl>
                                          </p:cBhvr>
                                        </p:animEffect>
                                      </p:childTnLst>
                                    </p:cTn>
                                  </p:par>
                                </p:childTnLst>
                              </p:cTn>
                            </p:par>
                            <p:par>
                              <p:cTn id="16" fill="hold">
                                <p:stCondLst>
                                  <p:cond delay="3400"/>
                                </p:stCondLst>
                                <p:childTnLst>
                                  <p:par>
                                    <p:cTn id="17" presetID="22" presetClass="entr" presetSubtype="4" fill="hold" grpId="0" nodeType="afterEffect">
                                      <p:stCondLst>
                                        <p:cond delay="0"/>
                                      </p:stCondLst>
                                      <p:iterate type="lt">
                                        <p:tmPct val="10000"/>
                                      </p:iterate>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6" presetClass="emph" presetSubtype="0" fill="hold" grpId="1" nodeType="withEffect">
                                      <p:stCondLst>
                                        <p:cond delay="0"/>
                                      </p:stCondLst>
                                      <p:iterate type="lt">
                                        <p:tmPct val="10000"/>
                                      </p:iterate>
                                      <p:childTnLst>
                                        <p:animEffect transition="out" filter="fade">
                                          <p:cBhvr>
                                            <p:cTn id="21" dur="500" tmFilter="0, 0; .2, .5; .8, .5; 1, 0"/>
                                            <p:tgtEl>
                                              <p:spTgt spid="9"/>
                                            </p:tgtEl>
                                          </p:cBhvr>
                                        </p:animEffect>
                                        <p:animScale>
                                          <p:cBhvr>
                                            <p:cTn id="22" dur="250" autoRev="1" fill="hold"/>
                                            <p:tgtEl>
                                              <p:spTgt spid="9"/>
                                            </p:tgtEl>
                                          </p:cBhvr>
                                          <p:by x="105000" y="105000"/>
                                        </p:animScale>
                                      </p:childTnLst>
                                    </p:cTn>
                                  </p:par>
                                </p:childTnLst>
                              </p:cTn>
                            </p:par>
                            <p:par>
                              <p:cTn id="23" fill="hold">
                                <p:stCondLst>
                                  <p:cond delay="4600"/>
                                </p:stCondLst>
                                <p:childTnLst>
                                  <p:par>
                                    <p:cTn id="24" presetID="42"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5600"/>
                                </p:stCondLst>
                                <p:childTnLst>
                                  <p:par>
                                    <p:cTn id="30" presetID="2" presetClass="entr" presetSubtype="8" decel="5000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1000" fill="hold"/>
                                            <p:tgtEl>
                                              <p:spTgt spid="25"/>
                                            </p:tgtEl>
                                            <p:attrNameLst>
                                              <p:attrName>ppt_x</p:attrName>
                                            </p:attrNameLst>
                                          </p:cBhvr>
                                          <p:tavLst>
                                            <p:tav tm="0">
                                              <p:val>
                                                <p:strVal val="0-#ppt_w/2"/>
                                              </p:val>
                                            </p:tav>
                                            <p:tav tm="100000">
                                              <p:val>
                                                <p:strVal val="#ppt_x"/>
                                              </p:val>
                                            </p:tav>
                                          </p:tavLst>
                                        </p:anim>
                                        <p:anim calcmode="lin" valueType="num">
                                          <p:cBhvr additive="base">
                                            <p:cTn id="33" dur="1000" fill="hold"/>
                                            <p:tgtEl>
                                              <p:spTgt spid="25"/>
                                            </p:tgtEl>
                                            <p:attrNameLst>
                                              <p:attrName>ppt_y</p:attrName>
                                            </p:attrNameLst>
                                          </p:cBhvr>
                                          <p:tavLst>
                                            <p:tav tm="0">
                                              <p:val>
                                                <p:strVal val="#ppt_y"/>
                                              </p:val>
                                            </p:tav>
                                            <p:tav tm="100000">
                                              <p:val>
                                                <p:strVal val="#ppt_y"/>
                                              </p:val>
                                            </p:tav>
                                          </p:tavLst>
                                        </p:anim>
                                      </p:childTnLst>
                                    </p:cTn>
                                  </p:par>
                                  <p:par>
                                    <p:cTn id="34" presetID="2" presetClass="entr" presetSubtype="8" decel="50000" fill="hold" grpId="0" nodeType="withEffect">
                                      <p:stCondLst>
                                        <p:cond delay="5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1000" fill="hold"/>
                                            <p:tgtEl>
                                              <p:spTgt spid="24"/>
                                            </p:tgtEl>
                                            <p:attrNameLst>
                                              <p:attrName>ppt_x</p:attrName>
                                            </p:attrNameLst>
                                          </p:cBhvr>
                                          <p:tavLst>
                                            <p:tav tm="0">
                                              <p:val>
                                                <p:strVal val="0-#ppt_w/2"/>
                                              </p:val>
                                            </p:tav>
                                            <p:tav tm="100000">
                                              <p:val>
                                                <p:strVal val="#ppt_x"/>
                                              </p:val>
                                            </p:tav>
                                          </p:tavLst>
                                        </p:anim>
                                        <p:anim calcmode="lin" valueType="num">
                                          <p:cBhvr additive="base">
                                            <p:cTn id="37" dur="1000" fill="hold"/>
                                            <p:tgtEl>
                                              <p:spTgt spid="24"/>
                                            </p:tgtEl>
                                            <p:attrNameLst>
                                              <p:attrName>ppt_y</p:attrName>
                                            </p:attrNameLst>
                                          </p:cBhvr>
                                          <p:tavLst>
                                            <p:tav tm="0">
                                              <p:val>
                                                <p:strVal val="#ppt_y"/>
                                              </p:val>
                                            </p:tav>
                                            <p:tav tm="100000">
                                              <p:val>
                                                <p:strVal val="#ppt_y"/>
                                              </p:val>
                                            </p:tav>
                                          </p:tavLst>
                                        </p:anim>
                                      </p:childTnLst>
                                    </p:cTn>
                                  </p:par>
                                </p:childTnLst>
                              </p:cTn>
                            </p:par>
                            <p:par>
                              <p:cTn id="38" fill="hold">
                                <p:stCondLst>
                                  <p:cond delay="7100"/>
                                </p:stCondLst>
                                <p:childTnLst>
                                  <p:par>
                                    <p:cTn id="39" presetID="22" presetClass="entr" presetSubtype="4"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childTnLst>
                              </p:cTn>
                            </p:par>
                            <p:par>
                              <p:cTn id="42" fill="hold">
                                <p:stCondLst>
                                  <p:cond delay="7600"/>
                                </p:stCondLst>
                                <p:childTnLst>
                                  <p:par>
                                    <p:cTn id="43" presetID="52"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Scale>
                                          <p:cBhvr>
                                            <p:cTn id="4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8"/>
                                            </p:tgtEl>
                                            <p:attrNameLst>
                                              <p:attrName>ppt_x</p:attrName>
                                              <p:attrName>ppt_y</p:attrName>
                                            </p:attrNameLst>
                                          </p:cBhvr>
                                        </p:animMotion>
                                        <p:animEffect transition="in" filter="fade">
                                          <p:cBhvr>
                                            <p:cTn id="47" dur="1000"/>
                                            <p:tgtEl>
                                              <p:spTgt spid="8"/>
                                            </p:tgtEl>
                                          </p:cBhvr>
                                        </p:animEffect>
                                      </p:childTnLst>
                                    </p:cTn>
                                  </p:par>
                                </p:childTnLst>
                              </p:cTn>
                            </p:par>
                            <p:par>
                              <p:cTn id="48" fill="hold">
                                <p:stCondLst>
                                  <p:cond delay="8600"/>
                                </p:stCondLst>
                                <p:childTnLst>
                                  <p:par>
                                    <p:cTn id="49" presetID="2" presetClass="entr" presetSubtype="9" fill="hold" nodeType="afterEffect" p14:presetBounceEnd="50000">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14:bounceEnd="50000">
                                          <p:cBhvr additive="base">
                                            <p:cTn id="51" dur="20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52" dur="2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4" grpId="0"/>
          <p:bldP spid="26"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9"/>
                                            </p:tgtEl>
                                            <p:attrNameLst>
                                              <p:attrName>ppt_y</p:attrName>
                                            </p:attrNameLst>
                                          </p:cBhvr>
                                          <p:tavLst>
                                            <p:tav tm="0">
                                              <p:val>
                                                <p:strVal val="#ppt_y"/>
                                              </p:val>
                                            </p:tav>
                                            <p:tav tm="100000">
                                              <p:val>
                                                <p:strVal val="#ppt_y"/>
                                              </p:val>
                                            </p:tav>
                                          </p:tavLst>
                                        </p:anim>
                                        <p:anim calcmode="lin" valueType="num">
                                          <p:cBhvr>
                                            <p:cTn id="13"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9"/>
                                            </p:tgtEl>
                                          </p:cBhvr>
                                        </p:animEffect>
                                      </p:childTnLst>
                                    </p:cTn>
                                  </p:par>
                                </p:childTnLst>
                              </p:cTn>
                            </p:par>
                            <p:par>
                              <p:cTn id="16" fill="hold">
                                <p:stCondLst>
                                  <p:cond delay="3400"/>
                                </p:stCondLst>
                                <p:childTnLst>
                                  <p:par>
                                    <p:cTn id="17" presetID="22" presetClass="entr" presetSubtype="4" fill="hold" grpId="0" nodeType="afterEffect">
                                      <p:stCondLst>
                                        <p:cond delay="0"/>
                                      </p:stCondLst>
                                      <p:iterate type="lt">
                                        <p:tmPct val="10000"/>
                                      </p:iterate>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6" presetClass="emph" presetSubtype="0" fill="hold" grpId="1" nodeType="withEffect">
                                      <p:stCondLst>
                                        <p:cond delay="0"/>
                                      </p:stCondLst>
                                      <p:iterate type="lt">
                                        <p:tmPct val="10000"/>
                                      </p:iterate>
                                      <p:childTnLst>
                                        <p:animEffect transition="out" filter="fade">
                                          <p:cBhvr>
                                            <p:cTn id="21" dur="500" tmFilter="0, 0; .2, .5; .8, .5; 1, 0"/>
                                            <p:tgtEl>
                                              <p:spTgt spid="9"/>
                                            </p:tgtEl>
                                          </p:cBhvr>
                                        </p:animEffect>
                                        <p:animScale>
                                          <p:cBhvr>
                                            <p:cTn id="22" dur="250" autoRev="1" fill="hold"/>
                                            <p:tgtEl>
                                              <p:spTgt spid="9"/>
                                            </p:tgtEl>
                                          </p:cBhvr>
                                          <p:by x="105000" y="105000"/>
                                        </p:animScale>
                                      </p:childTnLst>
                                    </p:cTn>
                                  </p:par>
                                </p:childTnLst>
                              </p:cTn>
                            </p:par>
                            <p:par>
                              <p:cTn id="23" fill="hold">
                                <p:stCondLst>
                                  <p:cond delay="4600"/>
                                </p:stCondLst>
                                <p:childTnLst>
                                  <p:par>
                                    <p:cTn id="24" presetID="42"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5600"/>
                                </p:stCondLst>
                                <p:childTnLst>
                                  <p:par>
                                    <p:cTn id="30" presetID="2" presetClass="entr" presetSubtype="8" decel="5000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1000" fill="hold"/>
                                            <p:tgtEl>
                                              <p:spTgt spid="25"/>
                                            </p:tgtEl>
                                            <p:attrNameLst>
                                              <p:attrName>ppt_x</p:attrName>
                                            </p:attrNameLst>
                                          </p:cBhvr>
                                          <p:tavLst>
                                            <p:tav tm="0">
                                              <p:val>
                                                <p:strVal val="0-#ppt_w/2"/>
                                              </p:val>
                                            </p:tav>
                                            <p:tav tm="100000">
                                              <p:val>
                                                <p:strVal val="#ppt_x"/>
                                              </p:val>
                                            </p:tav>
                                          </p:tavLst>
                                        </p:anim>
                                        <p:anim calcmode="lin" valueType="num">
                                          <p:cBhvr additive="base">
                                            <p:cTn id="33" dur="1000" fill="hold"/>
                                            <p:tgtEl>
                                              <p:spTgt spid="25"/>
                                            </p:tgtEl>
                                            <p:attrNameLst>
                                              <p:attrName>ppt_y</p:attrName>
                                            </p:attrNameLst>
                                          </p:cBhvr>
                                          <p:tavLst>
                                            <p:tav tm="0">
                                              <p:val>
                                                <p:strVal val="#ppt_y"/>
                                              </p:val>
                                            </p:tav>
                                            <p:tav tm="100000">
                                              <p:val>
                                                <p:strVal val="#ppt_y"/>
                                              </p:val>
                                            </p:tav>
                                          </p:tavLst>
                                        </p:anim>
                                      </p:childTnLst>
                                    </p:cTn>
                                  </p:par>
                                  <p:par>
                                    <p:cTn id="34" presetID="2" presetClass="entr" presetSubtype="8" decel="50000" fill="hold" grpId="0" nodeType="withEffect">
                                      <p:stCondLst>
                                        <p:cond delay="5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1000" fill="hold"/>
                                            <p:tgtEl>
                                              <p:spTgt spid="24"/>
                                            </p:tgtEl>
                                            <p:attrNameLst>
                                              <p:attrName>ppt_x</p:attrName>
                                            </p:attrNameLst>
                                          </p:cBhvr>
                                          <p:tavLst>
                                            <p:tav tm="0">
                                              <p:val>
                                                <p:strVal val="0-#ppt_w/2"/>
                                              </p:val>
                                            </p:tav>
                                            <p:tav tm="100000">
                                              <p:val>
                                                <p:strVal val="#ppt_x"/>
                                              </p:val>
                                            </p:tav>
                                          </p:tavLst>
                                        </p:anim>
                                        <p:anim calcmode="lin" valueType="num">
                                          <p:cBhvr additive="base">
                                            <p:cTn id="37" dur="1000" fill="hold"/>
                                            <p:tgtEl>
                                              <p:spTgt spid="24"/>
                                            </p:tgtEl>
                                            <p:attrNameLst>
                                              <p:attrName>ppt_y</p:attrName>
                                            </p:attrNameLst>
                                          </p:cBhvr>
                                          <p:tavLst>
                                            <p:tav tm="0">
                                              <p:val>
                                                <p:strVal val="#ppt_y"/>
                                              </p:val>
                                            </p:tav>
                                            <p:tav tm="100000">
                                              <p:val>
                                                <p:strVal val="#ppt_y"/>
                                              </p:val>
                                            </p:tav>
                                          </p:tavLst>
                                        </p:anim>
                                      </p:childTnLst>
                                    </p:cTn>
                                  </p:par>
                                </p:childTnLst>
                              </p:cTn>
                            </p:par>
                            <p:par>
                              <p:cTn id="38" fill="hold">
                                <p:stCondLst>
                                  <p:cond delay="7100"/>
                                </p:stCondLst>
                                <p:childTnLst>
                                  <p:par>
                                    <p:cTn id="39" presetID="22" presetClass="entr" presetSubtype="4"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childTnLst>
                              </p:cTn>
                            </p:par>
                            <p:par>
                              <p:cTn id="42" fill="hold">
                                <p:stCondLst>
                                  <p:cond delay="7600"/>
                                </p:stCondLst>
                                <p:childTnLst>
                                  <p:par>
                                    <p:cTn id="43" presetID="52"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Scale>
                                          <p:cBhvr>
                                            <p:cTn id="4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8"/>
                                            </p:tgtEl>
                                            <p:attrNameLst>
                                              <p:attrName>ppt_x</p:attrName>
                                              <p:attrName>ppt_y</p:attrName>
                                            </p:attrNameLst>
                                          </p:cBhvr>
                                        </p:animMotion>
                                        <p:animEffect transition="in" filter="fade">
                                          <p:cBhvr>
                                            <p:cTn id="47" dur="1000"/>
                                            <p:tgtEl>
                                              <p:spTgt spid="8"/>
                                            </p:tgtEl>
                                          </p:cBhvr>
                                        </p:animEffect>
                                      </p:childTnLst>
                                    </p:cTn>
                                  </p:par>
                                </p:childTnLst>
                              </p:cTn>
                            </p:par>
                            <p:par>
                              <p:cTn id="48" fill="hold">
                                <p:stCondLst>
                                  <p:cond delay="8600"/>
                                </p:stCondLst>
                                <p:childTnLst>
                                  <p:par>
                                    <p:cTn id="49" presetID="2" presetClass="entr" presetSubtype="9"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2000" fill="hold"/>
                                            <p:tgtEl>
                                              <p:spTgt spid="28"/>
                                            </p:tgtEl>
                                            <p:attrNameLst>
                                              <p:attrName>ppt_x</p:attrName>
                                            </p:attrNameLst>
                                          </p:cBhvr>
                                          <p:tavLst>
                                            <p:tav tm="0">
                                              <p:val>
                                                <p:strVal val="0-#ppt_w/2"/>
                                              </p:val>
                                            </p:tav>
                                            <p:tav tm="100000">
                                              <p:val>
                                                <p:strVal val="#ppt_x"/>
                                              </p:val>
                                            </p:tav>
                                          </p:tavLst>
                                        </p:anim>
                                        <p:anim calcmode="lin" valueType="num">
                                          <p:cBhvr additive="base">
                                            <p:cTn id="52" dur="2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4" grpId="0"/>
          <p:bldP spid="2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文明阶梯</a:t>
            </a:r>
          </a:p>
        </p:txBody>
      </p:sp>
      <p:pic>
        <p:nvPicPr>
          <p:cNvPr id="9" name="Picture 7" descr="纸莎草文书"/>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1640" y="1559903"/>
            <a:ext cx="4760559" cy="24996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0" name="标题 1"/>
          <p:cNvSpPr>
            <a:spLocks noChangeArrowheads="1"/>
          </p:cNvSpPr>
          <p:nvPr/>
        </p:nvSpPr>
        <p:spPr bwMode="auto">
          <a:xfrm>
            <a:off x="1272478" y="3760660"/>
            <a:ext cx="4760559" cy="21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eaLnBrk="1" hangingPunct="1">
              <a:lnSpc>
                <a:spcPct val="130000"/>
              </a:lnSpc>
              <a:spcBef>
                <a:spcPct val="0"/>
              </a:spcBef>
              <a:buFontTx/>
              <a:buNone/>
            </a:pPr>
            <a:r>
              <a:rPr lang="zh-CN" altLang="en-US" sz="1800" b="0">
                <a:solidFill>
                  <a:schemeClr val="tx1">
                    <a:lumMod val="65000"/>
                    <a:lumOff val="35000"/>
                  </a:schemeClr>
                </a:solidFill>
                <a:latin typeface="+mn-lt"/>
                <a:ea typeface="+mn-ea"/>
                <a:cs typeface="+mn-ea"/>
                <a:sym typeface="+mn-lt"/>
              </a:rPr>
              <a:t>古</a:t>
            </a:r>
            <a:r>
              <a:rPr lang="zh-CN" altLang="en-US" sz="1800" b="0" dirty="0">
                <a:solidFill>
                  <a:schemeClr val="tx1">
                    <a:lumMod val="65000"/>
                    <a:lumOff val="35000"/>
                  </a:schemeClr>
                </a:solidFill>
                <a:latin typeface="+mn-lt"/>
                <a:ea typeface="+mn-ea"/>
                <a:cs typeface="+mn-ea"/>
                <a:sym typeface="+mn-lt"/>
              </a:rPr>
              <a:t>埃及人将用于社会生活的文字写在纸草上。正是这种纸草和其它留存后世的遗迹遗物承载了几千年的埃及文明。（图：埃及纸莎草文书）</a:t>
            </a:r>
          </a:p>
        </p:txBody>
      </p:sp>
      <p:pic>
        <p:nvPicPr>
          <p:cNvPr id="11" name="Picture 7" descr="bc18亚述泥板文书"/>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7543799" y="1492244"/>
            <a:ext cx="3275339" cy="2567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ChangeArrowheads="1"/>
          </p:cNvSpPr>
          <p:nvPr/>
        </p:nvSpPr>
        <p:spPr bwMode="auto">
          <a:xfrm>
            <a:off x="7420705" y="3707905"/>
            <a:ext cx="4062046" cy="261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30000"/>
              </a:lnSpc>
              <a:spcBef>
                <a:spcPct val="0"/>
              </a:spcBef>
            </a:pPr>
            <a:r>
              <a:rPr lang="zh-CN" altLang="en-US" dirty="0">
                <a:solidFill>
                  <a:schemeClr val="tx1">
                    <a:lumMod val="65000"/>
                    <a:lumOff val="35000"/>
                  </a:schemeClr>
                </a:solidFill>
                <a:cs typeface="+mn-ea"/>
                <a:sym typeface="+mn-lt"/>
              </a:rPr>
              <a:t>从公元前</a:t>
            </a:r>
            <a:r>
              <a:rPr lang="en-US" altLang="zh-CN" dirty="0">
                <a:solidFill>
                  <a:schemeClr val="tx1">
                    <a:lumMod val="65000"/>
                    <a:lumOff val="35000"/>
                  </a:schemeClr>
                </a:solidFill>
                <a:cs typeface="+mn-ea"/>
                <a:sym typeface="+mn-lt"/>
              </a:rPr>
              <a:t>3200</a:t>
            </a:r>
            <a:r>
              <a:rPr lang="zh-CN" altLang="en-US" dirty="0">
                <a:solidFill>
                  <a:schemeClr val="tx1">
                    <a:lumMod val="65000"/>
                    <a:lumOff val="35000"/>
                  </a:schemeClr>
                </a:solidFill>
                <a:cs typeface="+mn-ea"/>
                <a:sym typeface="+mn-lt"/>
              </a:rPr>
              <a:t>年起，先后出现过苏美尔王国、巴比伦王朝以及亚述等帝国。他们发明的文字叫楔形文字，文字的载体就是泥板。（图：亚述泥板） </a:t>
            </a:r>
          </a:p>
        </p:txBody>
      </p:sp>
    </p:spTree>
    <p:extLst>
      <p:ext uri="{BB962C8B-B14F-4D97-AF65-F5344CB8AC3E}">
        <p14:creationId xmlns:p14="http://schemas.microsoft.com/office/powerpoint/2010/main" val="87301344"/>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a14="http://schemas.microsoft.com/office/drawing/2010/main"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文明阶梯</a:t>
            </a:r>
          </a:p>
        </p:txBody>
      </p:sp>
      <p:sp>
        <p:nvSpPr>
          <p:cNvPr id="3" name="标题 1"/>
          <p:cNvSpPr>
            <a:spLocks noChangeArrowheads="1"/>
          </p:cNvSpPr>
          <p:nvPr/>
        </p:nvSpPr>
        <p:spPr bwMode="auto">
          <a:xfrm>
            <a:off x="2275581" y="1011118"/>
            <a:ext cx="89082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eaLnBrk="1" hangingPunct="1">
              <a:lnSpc>
                <a:spcPct val="130000"/>
              </a:lnSpc>
              <a:spcBef>
                <a:spcPct val="0"/>
              </a:spcBef>
              <a:buFontTx/>
              <a:buNone/>
            </a:pPr>
            <a:r>
              <a:rPr lang="zh-CN" altLang="en-US" sz="1800" b="0">
                <a:solidFill>
                  <a:schemeClr val="tx1">
                    <a:lumMod val="65000"/>
                    <a:lumOff val="35000"/>
                  </a:schemeClr>
                </a:solidFill>
                <a:latin typeface="+mn-lt"/>
                <a:ea typeface="+mn-ea"/>
                <a:cs typeface="+mn-ea"/>
                <a:sym typeface="+mn-lt"/>
              </a:rPr>
              <a:t>简牍</a:t>
            </a:r>
            <a:r>
              <a:rPr lang="zh-CN" altLang="en-US" sz="1800" b="0" dirty="0">
                <a:solidFill>
                  <a:schemeClr val="tx1">
                    <a:lumMod val="65000"/>
                    <a:lumOff val="35000"/>
                  </a:schemeClr>
                </a:solidFill>
                <a:latin typeface="+mn-lt"/>
                <a:ea typeface="+mn-ea"/>
                <a:cs typeface="+mn-ea"/>
                <a:sym typeface="+mn-lt"/>
              </a:rPr>
              <a:t>兼具取材方便、制作简易、书写适宜、传递便捷、保存长久等特点，成为华夏民族找到的最适合的书写材料。（图：秦汉简牍）</a:t>
            </a:r>
          </a:p>
        </p:txBody>
      </p:sp>
      <p:sp>
        <p:nvSpPr>
          <p:cNvPr id="4" name="Rectangle 6"/>
          <p:cNvSpPr>
            <a:spLocks noChangeArrowheads="1"/>
          </p:cNvSpPr>
          <p:nvPr/>
        </p:nvSpPr>
        <p:spPr bwMode="auto">
          <a:xfrm>
            <a:off x="2275581" y="2000494"/>
            <a:ext cx="2557462" cy="46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eaLnBrk="1" hangingPunct="1">
              <a:lnSpc>
                <a:spcPct val="150000"/>
              </a:lnSpc>
              <a:spcBef>
                <a:spcPct val="0"/>
              </a:spcBef>
              <a:buFontTx/>
              <a:buNone/>
            </a:pPr>
            <a:r>
              <a:rPr lang="zh-CN" altLang="en-US" sz="1800">
                <a:solidFill>
                  <a:srgbClr val="0066FF"/>
                </a:solidFill>
                <a:latin typeface="+mn-lt"/>
                <a:ea typeface="+mn-ea"/>
                <a:cs typeface="+mn-ea"/>
                <a:sym typeface="+mn-lt"/>
              </a:rPr>
              <a:t>　</a:t>
            </a:r>
          </a:p>
        </p:txBody>
      </p:sp>
      <p:pic>
        <p:nvPicPr>
          <p:cNvPr id="5" name="Picture 10" descr="竹木简牍２"/>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51403" y="2225904"/>
            <a:ext cx="3185357" cy="37274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11" descr="竹木简牍"/>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89894" y="2225904"/>
            <a:ext cx="3149448" cy="37274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2655" y="1173744"/>
            <a:ext cx="1221154" cy="729802"/>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99061" y="3780691"/>
            <a:ext cx="1728567" cy="1916235"/>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0355428" y="1864456"/>
            <a:ext cx="1728567" cy="1916235"/>
          </a:xfrm>
          <a:prstGeom prst="rect">
            <a:avLst/>
          </a:prstGeom>
        </p:spPr>
      </p:pic>
    </p:spTree>
    <p:extLst>
      <p:ext uri="{BB962C8B-B14F-4D97-AF65-F5344CB8AC3E}">
        <p14:creationId xmlns:p14="http://schemas.microsoft.com/office/powerpoint/2010/main" val="1270933544"/>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a14="http://schemas.microsoft.com/office/drawing/2010/main"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16"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4350"/>
                            </p:stCondLst>
                            <p:childTnLst>
                              <p:par>
                                <p:cTn id="16" presetID="37"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900" decel="100000" fill="hold"/>
                                        <p:tgtEl>
                                          <p:spTgt spid="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900" decel="100000" fill="hold"/>
                                        <p:tgtEl>
                                          <p:spTgt spid="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文明阶梯</a:t>
            </a:r>
          </a:p>
        </p:txBody>
      </p:sp>
      <p:cxnSp>
        <p:nvCxnSpPr>
          <p:cNvPr id="5" name="直线连接符 4"/>
          <p:cNvCxnSpPr/>
          <p:nvPr/>
        </p:nvCxnSpPr>
        <p:spPr>
          <a:xfrm>
            <a:off x="4624754" y="2426677"/>
            <a:ext cx="237392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线连接符 6"/>
          <p:cNvCxnSpPr/>
          <p:nvPr/>
        </p:nvCxnSpPr>
        <p:spPr>
          <a:xfrm>
            <a:off x="6481620" y="4213958"/>
            <a:ext cx="166005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标题 1"/>
          <p:cNvSpPr>
            <a:spLocks noChangeArrowheads="1"/>
          </p:cNvSpPr>
          <p:nvPr/>
        </p:nvSpPr>
        <p:spPr bwMode="auto">
          <a:xfrm>
            <a:off x="7423109" y="1855177"/>
            <a:ext cx="44356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eaLnBrk="1" hangingPunct="1">
              <a:lnSpc>
                <a:spcPct val="130000"/>
              </a:lnSpc>
              <a:spcBef>
                <a:spcPct val="0"/>
              </a:spcBef>
              <a:buFontTx/>
              <a:buNone/>
            </a:pPr>
            <a:r>
              <a:rPr lang="zh-CN" altLang="en-US" sz="1800" b="0" dirty="0">
                <a:solidFill>
                  <a:schemeClr val="tx1">
                    <a:lumMod val="65000"/>
                    <a:lumOff val="35000"/>
                  </a:schemeClr>
                </a:solidFill>
                <a:latin typeface="+mn-lt"/>
                <a:ea typeface="+mn-ea"/>
                <a:cs typeface="+mn-ea"/>
                <a:sym typeface="+mn-lt"/>
              </a:rPr>
              <a:t>古代印度婆罗门教、印度教和佛教的经典是用梵文写在贝叶上的。（图：贝叶经）</a:t>
            </a:r>
          </a:p>
        </p:txBody>
      </p:sp>
      <p:sp>
        <p:nvSpPr>
          <p:cNvPr id="9" name="Rectangle 3"/>
          <p:cNvSpPr>
            <a:spLocks noChangeArrowheads="1"/>
          </p:cNvSpPr>
          <p:nvPr/>
        </p:nvSpPr>
        <p:spPr bwMode="auto">
          <a:xfrm>
            <a:off x="8598877" y="3028588"/>
            <a:ext cx="3050015" cy="25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30000"/>
              </a:lnSpc>
              <a:spcBef>
                <a:spcPct val="0"/>
              </a:spcBef>
            </a:pPr>
            <a:r>
              <a:rPr lang="zh-CN" altLang="en-US" dirty="0">
                <a:solidFill>
                  <a:schemeClr val="tx1">
                    <a:lumMod val="65000"/>
                    <a:lumOff val="35000"/>
                  </a:schemeClr>
                </a:solidFill>
                <a:cs typeface="+mn-ea"/>
                <a:sym typeface="+mn-lt"/>
              </a:rPr>
              <a:t>公元</a:t>
            </a:r>
            <a:r>
              <a:rPr lang="en-US" altLang="zh-CN" dirty="0">
                <a:solidFill>
                  <a:schemeClr val="tx1">
                    <a:lumMod val="65000"/>
                    <a:lumOff val="35000"/>
                  </a:schemeClr>
                </a:solidFill>
                <a:cs typeface="+mn-ea"/>
                <a:sym typeface="+mn-lt"/>
              </a:rPr>
              <a:t>3</a:t>
            </a:r>
            <a:r>
              <a:rPr lang="zh-CN" altLang="en-US" dirty="0">
                <a:solidFill>
                  <a:schemeClr val="tx1">
                    <a:lumMod val="65000"/>
                    <a:lumOff val="35000"/>
                  </a:schemeClr>
                </a:solidFill>
                <a:cs typeface="+mn-ea"/>
                <a:sym typeface="+mn-lt"/>
              </a:rPr>
              <a:t>到</a:t>
            </a:r>
            <a:r>
              <a:rPr lang="en-US" altLang="zh-CN" dirty="0">
                <a:solidFill>
                  <a:schemeClr val="tx1">
                    <a:lumMod val="65000"/>
                    <a:lumOff val="35000"/>
                  </a:schemeClr>
                </a:solidFill>
                <a:cs typeface="+mn-ea"/>
                <a:sym typeface="+mn-lt"/>
              </a:rPr>
              <a:t>13</a:t>
            </a:r>
            <a:r>
              <a:rPr lang="zh-CN" altLang="en-US" dirty="0">
                <a:solidFill>
                  <a:schemeClr val="tx1">
                    <a:lumMod val="65000"/>
                    <a:lumOff val="35000"/>
                  </a:schemeClr>
                </a:solidFill>
                <a:cs typeface="+mn-ea"/>
                <a:sym typeface="+mn-lt"/>
              </a:rPr>
              <a:t>世纪，欧洲各国普遍使用羊皮纸书写文件。</a:t>
            </a:r>
            <a:r>
              <a:rPr lang="en-US" altLang="zh-CN" dirty="0">
                <a:solidFill>
                  <a:schemeClr val="tx1">
                    <a:lumMod val="65000"/>
                    <a:lumOff val="35000"/>
                  </a:schemeClr>
                </a:solidFill>
                <a:cs typeface="+mn-ea"/>
                <a:sym typeface="+mn-lt"/>
              </a:rPr>
              <a:t>14</a:t>
            </a:r>
            <a:r>
              <a:rPr lang="zh-CN" altLang="en-US" dirty="0">
                <a:solidFill>
                  <a:schemeClr val="tx1">
                    <a:lumMod val="65000"/>
                    <a:lumOff val="35000"/>
                  </a:schemeClr>
                </a:solidFill>
                <a:cs typeface="+mn-ea"/>
                <a:sym typeface="+mn-lt"/>
              </a:rPr>
              <a:t>世纪起逐渐被中国的纸所取代。（图：罗马时期的羊皮纸）</a:t>
            </a:r>
          </a:p>
        </p:txBody>
      </p:sp>
      <p:grpSp>
        <p:nvGrpSpPr>
          <p:cNvPr id="11" name="组 10"/>
          <p:cNvGrpSpPr/>
          <p:nvPr/>
        </p:nvGrpSpPr>
        <p:grpSpPr>
          <a:xfrm>
            <a:off x="802324" y="765415"/>
            <a:ext cx="3534498" cy="4035784"/>
            <a:chOff x="802324" y="765415"/>
            <a:chExt cx="3534498" cy="4035784"/>
          </a:xfrm>
        </p:grpSpPr>
        <p:pic>
          <p:nvPicPr>
            <p:cNvPr id="4" name="Picture 6" descr="罗马时期的羊皮纸"/>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902772" y="1374620"/>
              <a:ext cx="3297550" cy="32975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324" y="765415"/>
              <a:ext cx="3534498" cy="4035784"/>
            </a:xfrm>
            <a:prstGeom prst="rect">
              <a:avLst/>
            </a:prstGeom>
          </p:spPr>
        </p:pic>
      </p:grpSp>
      <p:grpSp>
        <p:nvGrpSpPr>
          <p:cNvPr id="13" name="组 12"/>
          <p:cNvGrpSpPr/>
          <p:nvPr/>
        </p:nvGrpSpPr>
        <p:grpSpPr>
          <a:xfrm>
            <a:off x="4229630" y="3193318"/>
            <a:ext cx="2281905" cy="2604847"/>
            <a:chOff x="4229630" y="3193318"/>
            <a:chExt cx="2281905" cy="2604847"/>
          </a:xfrm>
        </p:grpSpPr>
        <p:pic>
          <p:nvPicPr>
            <p:cNvPr id="3" name="Picture 5" descr="贝叶经"/>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4229630" y="3546175"/>
              <a:ext cx="2251990" cy="225199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30237" y="3193318"/>
              <a:ext cx="2281298" cy="2604847"/>
            </a:xfrm>
            <a:prstGeom prst="rect">
              <a:avLst/>
            </a:prstGeom>
          </p:spPr>
        </p:pic>
      </p:grpSp>
      <p:pic>
        <p:nvPicPr>
          <p:cNvPr id="15" name="图片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01138" y="1557549"/>
            <a:ext cx="1221154" cy="729802"/>
          </a:xfrm>
          <a:prstGeom prst="rect">
            <a:avLst/>
          </a:prstGeom>
        </p:spPr>
      </p:pic>
      <p:pic>
        <p:nvPicPr>
          <p:cNvPr id="16" name="图片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86114" y="3277558"/>
            <a:ext cx="1221154" cy="729802"/>
          </a:xfrm>
          <a:prstGeom prst="rect">
            <a:avLst/>
          </a:prstGeom>
        </p:spPr>
      </p:pic>
    </p:spTree>
    <p:extLst>
      <p:ext uri="{BB962C8B-B14F-4D97-AF65-F5344CB8AC3E}">
        <p14:creationId xmlns:p14="http://schemas.microsoft.com/office/powerpoint/2010/main" val="1707720946"/>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a14="http://schemas.microsoft.com/office/drawing/2010/main"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000"/>
                            </p:stCondLst>
                            <p:childTnLst>
                              <p:par>
                                <p:cTn id="20" presetID="52"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Scale>
                                      <p:cBhvr>
                                        <p:cTn id="2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5"/>
                                        </p:tgtEl>
                                        <p:attrNameLst>
                                          <p:attrName>ppt_x</p:attrName>
                                          <p:attrName>ppt_y</p:attrName>
                                        </p:attrNameLst>
                                      </p:cBhvr>
                                    </p:animMotion>
                                    <p:animEffect transition="in" filter="fade">
                                      <p:cBhvr>
                                        <p:cTn id="24" dur="1000"/>
                                        <p:tgtEl>
                                          <p:spTgt spid="15"/>
                                        </p:tgtEl>
                                      </p:cBhvr>
                                    </p:animEffect>
                                  </p:childTnLst>
                                </p:cTn>
                              </p:par>
                            </p:childTnLst>
                          </p:cTn>
                        </p:par>
                        <p:par>
                          <p:cTn id="25" fill="hold">
                            <p:stCondLst>
                              <p:cond delay="2000"/>
                            </p:stCondLst>
                            <p:childTnLst>
                              <p:par>
                                <p:cTn id="26" presetID="3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800" decel="100000"/>
                                        <p:tgtEl>
                                          <p:spTgt spid="8"/>
                                        </p:tgtEl>
                                      </p:cBhvr>
                                    </p:animEffect>
                                    <p:anim calcmode="lin" valueType="num">
                                      <p:cBhvr>
                                        <p:cTn id="29" dur="800" decel="100000" fill="hold"/>
                                        <p:tgtEl>
                                          <p:spTgt spid="8"/>
                                        </p:tgtEl>
                                        <p:attrNameLst>
                                          <p:attrName>style.rotation</p:attrName>
                                        </p:attrNameLst>
                                      </p:cBhvr>
                                      <p:tavLst>
                                        <p:tav tm="0">
                                          <p:val>
                                            <p:fltVal val="-90"/>
                                          </p:val>
                                        </p:tav>
                                        <p:tav tm="100000">
                                          <p:val>
                                            <p:fltVal val="0"/>
                                          </p:val>
                                        </p:tav>
                                      </p:tavLst>
                                    </p:anim>
                                    <p:anim calcmode="lin" valueType="num">
                                      <p:cBhvr>
                                        <p:cTn id="30" dur="800" decel="100000" fill="hold"/>
                                        <p:tgtEl>
                                          <p:spTgt spid="8"/>
                                        </p:tgtEl>
                                        <p:attrNameLst>
                                          <p:attrName>ppt_x</p:attrName>
                                        </p:attrNameLst>
                                      </p:cBhvr>
                                      <p:tavLst>
                                        <p:tav tm="0">
                                          <p:val>
                                            <p:strVal val="#ppt_x+0.4"/>
                                          </p:val>
                                        </p:tav>
                                        <p:tav tm="100000">
                                          <p:val>
                                            <p:strVal val="#ppt_x-0.05"/>
                                          </p:val>
                                        </p:tav>
                                      </p:tavLst>
                                    </p:anim>
                                    <p:anim calcmode="lin" valueType="num">
                                      <p:cBhvr>
                                        <p:cTn id="31" dur="800" decel="100000" fill="hold"/>
                                        <p:tgtEl>
                                          <p:spTgt spid="8"/>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3500"/>
                            </p:stCondLst>
                            <p:childTnLst>
                              <p:par>
                                <p:cTn id="39" presetID="52"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Scale>
                                      <p:cBhvr>
                                        <p:cTn id="4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6"/>
                                        </p:tgtEl>
                                        <p:attrNameLst>
                                          <p:attrName>ppt_x</p:attrName>
                                          <p:attrName>ppt_y</p:attrName>
                                        </p:attrNameLst>
                                      </p:cBhvr>
                                    </p:animMotion>
                                    <p:animEffect transition="in" filter="fade">
                                      <p:cBhvr>
                                        <p:cTn id="43" dur="1000"/>
                                        <p:tgtEl>
                                          <p:spTgt spid="16"/>
                                        </p:tgtEl>
                                      </p:cBhvr>
                                    </p:animEffect>
                                  </p:childTnLst>
                                </p:cTn>
                              </p:par>
                            </p:childTnLst>
                          </p:cTn>
                        </p:par>
                        <p:par>
                          <p:cTn id="44" fill="hold">
                            <p:stCondLst>
                              <p:cond delay="4500"/>
                            </p:stCondLst>
                            <p:childTnLst>
                              <p:par>
                                <p:cTn id="45" presetID="3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800" decel="100000"/>
                                        <p:tgtEl>
                                          <p:spTgt spid="9"/>
                                        </p:tgtEl>
                                      </p:cBhvr>
                                    </p:animEffect>
                                    <p:anim calcmode="lin" valueType="num">
                                      <p:cBhvr>
                                        <p:cTn id="48" dur="800" decel="100000" fill="hold"/>
                                        <p:tgtEl>
                                          <p:spTgt spid="9"/>
                                        </p:tgtEl>
                                        <p:attrNameLst>
                                          <p:attrName>style.rotation</p:attrName>
                                        </p:attrNameLst>
                                      </p:cBhvr>
                                      <p:tavLst>
                                        <p:tav tm="0">
                                          <p:val>
                                            <p:fltVal val="-90"/>
                                          </p:val>
                                        </p:tav>
                                        <p:tav tm="100000">
                                          <p:val>
                                            <p:fltVal val="0"/>
                                          </p:val>
                                        </p:tav>
                                      </p:tavLst>
                                    </p:anim>
                                    <p:anim calcmode="lin" valueType="num">
                                      <p:cBhvr>
                                        <p:cTn id="49" dur="800" decel="100000" fill="hold"/>
                                        <p:tgtEl>
                                          <p:spTgt spid="9"/>
                                        </p:tgtEl>
                                        <p:attrNameLst>
                                          <p:attrName>ppt_x</p:attrName>
                                        </p:attrNameLst>
                                      </p:cBhvr>
                                      <p:tavLst>
                                        <p:tav tm="0">
                                          <p:val>
                                            <p:strVal val="#ppt_x+0.4"/>
                                          </p:val>
                                        </p:tav>
                                        <p:tav tm="100000">
                                          <p:val>
                                            <p:strVal val="#ppt_x-0.05"/>
                                          </p:val>
                                        </p:tav>
                                      </p:tavLst>
                                    </p:anim>
                                    <p:anim calcmode="lin" valueType="num">
                                      <p:cBhvr>
                                        <p:cTn id="50" dur="800" decel="100000" fill="hold"/>
                                        <p:tgtEl>
                                          <p:spTgt spid="9"/>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文明阶梯</a:t>
            </a:r>
          </a:p>
        </p:txBody>
      </p:sp>
      <p:sp>
        <p:nvSpPr>
          <p:cNvPr id="3" name="标题 1"/>
          <p:cNvSpPr>
            <a:spLocks noChangeArrowheads="1"/>
          </p:cNvSpPr>
          <p:nvPr/>
        </p:nvSpPr>
        <p:spPr bwMode="auto">
          <a:xfrm>
            <a:off x="632223" y="2592749"/>
            <a:ext cx="2921895" cy="228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30000"/>
              </a:lnSpc>
              <a:spcBef>
                <a:spcPct val="0"/>
              </a:spcBef>
            </a:pPr>
            <a:r>
              <a:rPr lang="zh-CN" altLang="en-US" dirty="0">
                <a:solidFill>
                  <a:schemeClr val="tx1">
                    <a:lumMod val="65000"/>
                    <a:lumOff val="35000"/>
                  </a:schemeClr>
                </a:solidFill>
                <a:cs typeface="+mn-ea"/>
                <a:sym typeface="+mn-lt"/>
              </a:rPr>
              <a:t>雕版印刷是最早在中国出现的印刷形式，在印刷史上有“活化石”之称。现存最早的雕版印刷品是</a:t>
            </a:r>
            <a:r>
              <a:rPr lang="en-US" altLang="zh-CN" dirty="0">
                <a:solidFill>
                  <a:schemeClr val="tx1">
                    <a:lumMod val="65000"/>
                    <a:lumOff val="35000"/>
                  </a:schemeClr>
                </a:solidFill>
                <a:cs typeface="+mn-ea"/>
                <a:sym typeface="+mn-lt"/>
              </a:rPr>
              <a:t>868</a:t>
            </a:r>
            <a:r>
              <a:rPr lang="zh-CN" altLang="en-US" dirty="0">
                <a:solidFill>
                  <a:schemeClr val="tx1">
                    <a:lumMod val="65000"/>
                    <a:lumOff val="35000"/>
                  </a:schemeClr>
                </a:solidFill>
                <a:cs typeface="+mn-ea"/>
                <a:sym typeface="+mn-lt"/>
              </a:rPr>
              <a:t>年的</a:t>
            </a:r>
            <a:r>
              <a:rPr lang="en-US" altLang="zh-CN" dirty="0">
                <a:solidFill>
                  <a:schemeClr val="tx1">
                    <a:lumMod val="65000"/>
                    <a:lumOff val="35000"/>
                  </a:schemeClr>
                </a:solidFill>
                <a:cs typeface="+mn-ea"/>
                <a:sym typeface="+mn-lt"/>
              </a:rPr>
              <a:t>《</a:t>
            </a:r>
            <a:r>
              <a:rPr lang="zh-CN" altLang="en-US" dirty="0">
                <a:solidFill>
                  <a:schemeClr val="tx1">
                    <a:lumMod val="65000"/>
                    <a:lumOff val="35000"/>
                  </a:schemeClr>
                </a:solidFill>
                <a:cs typeface="+mn-ea"/>
                <a:sym typeface="+mn-lt"/>
              </a:rPr>
              <a:t>金刚经</a:t>
            </a:r>
            <a:r>
              <a:rPr lang="en-US" altLang="zh-CN" dirty="0">
                <a:solidFill>
                  <a:schemeClr val="tx1">
                    <a:lumMod val="65000"/>
                    <a:lumOff val="35000"/>
                  </a:schemeClr>
                </a:solidFill>
                <a:cs typeface="+mn-ea"/>
                <a:sym typeface="+mn-lt"/>
              </a:rPr>
              <a:t>》</a:t>
            </a:r>
            <a:r>
              <a:rPr lang="zh-CN" altLang="en-US" dirty="0">
                <a:solidFill>
                  <a:schemeClr val="tx1">
                    <a:lumMod val="65000"/>
                    <a:lumOff val="35000"/>
                  </a:schemeClr>
                </a:solidFill>
                <a:cs typeface="+mn-ea"/>
                <a:sym typeface="+mn-lt"/>
              </a:rPr>
              <a:t>（图）。</a:t>
            </a:r>
          </a:p>
        </p:txBody>
      </p:sp>
      <p:pic>
        <p:nvPicPr>
          <p:cNvPr id="4" name="Picture 5" descr="雕版金刚经"/>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81500" y="1381399"/>
            <a:ext cx="3429000" cy="1840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 name="Picture 7" descr="古登堡"/>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9579" y="2510958"/>
            <a:ext cx="1619383" cy="2377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 name="Picture 8" descr="《古登堡圣经》"/>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79884" y="2510958"/>
            <a:ext cx="2388409" cy="2377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任意形状 1"/>
          <p:cNvSpPr/>
          <p:nvPr/>
        </p:nvSpPr>
        <p:spPr>
          <a:xfrm>
            <a:off x="2162908" y="1793631"/>
            <a:ext cx="1969477" cy="263769"/>
          </a:xfrm>
          <a:custGeom>
            <a:avLst/>
            <a:gdLst>
              <a:gd name="connsiteX0" fmla="*/ 1969477 w 1969477"/>
              <a:gd name="connsiteY0" fmla="*/ 0 h 263769"/>
              <a:gd name="connsiteX1" fmla="*/ 263769 w 1969477"/>
              <a:gd name="connsiteY1" fmla="*/ 0 h 263769"/>
              <a:gd name="connsiteX2" fmla="*/ 0 w 1969477"/>
              <a:gd name="connsiteY2" fmla="*/ 263769 h 263769"/>
            </a:gdLst>
            <a:ahLst/>
            <a:cxnLst>
              <a:cxn ang="0">
                <a:pos x="connsiteX0" y="connsiteY0"/>
              </a:cxn>
              <a:cxn ang="0">
                <a:pos x="connsiteX1" y="connsiteY1"/>
              </a:cxn>
              <a:cxn ang="0">
                <a:pos x="connsiteX2" y="connsiteY2"/>
              </a:cxn>
            </a:cxnLst>
            <a:rect l="l" t="t" r="r" b="b"/>
            <a:pathLst>
              <a:path w="1969477" h="263769">
                <a:moveTo>
                  <a:pt x="1969477" y="0"/>
                </a:moveTo>
                <a:lnTo>
                  <a:pt x="263769" y="0"/>
                </a:lnTo>
                <a:lnTo>
                  <a:pt x="0" y="263769"/>
                </a:ln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文本框 6"/>
          <p:cNvSpPr txBox="1"/>
          <p:nvPr/>
        </p:nvSpPr>
        <p:spPr>
          <a:xfrm>
            <a:off x="1969477" y="2039815"/>
            <a:ext cx="184731" cy="369332"/>
          </a:xfrm>
          <a:prstGeom prst="rect">
            <a:avLst/>
          </a:prstGeom>
          <a:noFill/>
        </p:spPr>
        <p:txBody>
          <a:bodyPr wrap="none" rtlCol="0">
            <a:spAutoFit/>
          </a:bodyPr>
          <a:lstStyle/>
          <a:p>
            <a:endParaRPr kumimoji="1" lang="zh-CN" altLang="en-US" dirty="0">
              <a:cs typeface="+mn-ea"/>
              <a:sym typeface="+mn-lt"/>
            </a:endParaRPr>
          </a:p>
        </p:txBody>
      </p:sp>
      <p:pic>
        <p:nvPicPr>
          <p:cNvPr id="9" name="图片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58900" y="1919278"/>
            <a:ext cx="1221154" cy="729802"/>
          </a:xfrm>
          <a:prstGeom prst="rect">
            <a:avLst/>
          </a:prstGeom>
        </p:spPr>
      </p:pic>
      <p:sp>
        <p:nvSpPr>
          <p:cNvPr id="10" name="任意形状 9"/>
          <p:cNvSpPr/>
          <p:nvPr/>
        </p:nvSpPr>
        <p:spPr>
          <a:xfrm>
            <a:off x="8302421" y="1994766"/>
            <a:ext cx="1271954" cy="306997"/>
          </a:xfrm>
          <a:custGeom>
            <a:avLst/>
            <a:gdLst>
              <a:gd name="connsiteX0" fmla="*/ 1969477 w 1969477"/>
              <a:gd name="connsiteY0" fmla="*/ 0 h 263769"/>
              <a:gd name="connsiteX1" fmla="*/ 263769 w 1969477"/>
              <a:gd name="connsiteY1" fmla="*/ 0 h 263769"/>
              <a:gd name="connsiteX2" fmla="*/ 0 w 1969477"/>
              <a:gd name="connsiteY2" fmla="*/ 263769 h 263769"/>
            </a:gdLst>
            <a:ahLst/>
            <a:cxnLst>
              <a:cxn ang="0">
                <a:pos x="connsiteX0" y="connsiteY0"/>
              </a:cxn>
              <a:cxn ang="0">
                <a:pos x="connsiteX1" y="connsiteY1"/>
              </a:cxn>
              <a:cxn ang="0">
                <a:pos x="connsiteX2" y="connsiteY2"/>
              </a:cxn>
            </a:cxnLst>
            <a:rect l="l" t="t" r="r" b="b"/>
            <a:pathLst>
              <a:path w="1969477" h="263769">
                <a:moveTo>
                  <a:pt x="1969477" y="0"/>
                </a:moveTo>
                <a:lnTo>
                  <a:pt x="263769" y="0"/>
                </a:lnTo>
                <a:lnTo>
                  <a:pt x="0" y="263769"/>
                </a:ln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1" name="标题 1"/>
          <p:cNvSpPr>
            <a:spLocks noChangeArrowheads="1"/>
          </p:cNvSpPr>
          <p:nvPr/>
        </p:nvSpPr>
        <p:spPr bwMode="auto">
          <a:xfrm>
            <a:off x="8938398" y="3246621"/>
            <a:ext cx="2720202" cy="187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30000"/>
              </a:lnSpc>
              <a:spcBef>
                <a:spcPct val="0"/>
              </a:spcBef>
            </a:pPr>
            <a:r>
              <a:rPr lang="zh-CN" altLang="en-US" dirty="0">
                <a:solidFill>
                  <a:schemeClr val="tx1">
                    <a:lumMod val="65000"/>
                    <a:lumOff val="35000"/>
                  </a:schemeClr>
                </a:solidFill>
                <a:cs typeface="+mn-ea"/>
                <a:sym typeface="+mn-lt"/>
              </a:rPr>
              <a:t>德国的谷登堡创建的活字版印刷术虽然比毕昇的发明晚了</a:t>
            </a:r>
            <a:r>
              <a:rPr lang="en-US" altLang="zh-CN" dirty="0">
                <a:solidFill>
                  <a:schemeClr val="tx1">
                    <a:lumMod val="65000"/>
                    <a:lumOff val="35000"/>
                  </a:schemeClr>
                </a:solidFill>
                <a:cs typeface="+mn-ea"/>
                <a:sym typeface="+mn-lt"/>
              </a:rPr>
              <a:t>400</a:t>
            </a:r>
            <a:r>
              <a:rPr lang="zh-CN" altLang="en-US" dirty="0">
                <a:solidFill>
                  <a:schemeClr val="tx1">
                    <a:lumMod val="65000"/>
                    <a:lumOff val="35000"/>
                  </a:schemeClr>
                </a:solidFill>
                <a:cs typeface="+mn-ea"/>
                <a:sym typeface="+mn-lt"/>
              </a:rPr>
              <a:t>年，但他被各国学者公认为现代印刷术的创始人。（右图：谷登堡用铅活字印刷的</a:t>
            </a:r>
            <a:r>
              <a:rPr lang="en-US" altLang="zh-CN" dirty="0">
                <a:solidFill>
                  <a:schemeClr val="tx1">
                    <a:lumMod val="65000"/>
                    <a:lumOff val="35000"/>
                  </a:schemeClr>
                </a:solidFill>
                <a:cs typeface="+mn-ea"/>
                <a:sym typeface="+mn-lt"/>
              </a:rPr>
              <a:t>《42</a:t>
            </a:r>
            <a:r>
              <a:rPr lang="zh-CN" altLang="en-US" dirty="0">
                <a:solidFill>
                  <a:schemeClr val="tx1">
                    <a:lumMod val="65000"/>
                    <a:lumOff val="35000"/>
                  </a:schemeClr>
                </a:solidFill>
                <a:cs typeface="+mn-ea"/>
                <a:sym typeface="+mn-lt"/>
              </a:rPr>
              <a:t>行圣经</a:t>
            </a:r>
            <a:r>
              <a:rPr lang="en-US" altLang="zh-CN" dirty="0">
                <a:solidFill>
                  <a:schemeClr val="tx1">
                    <a:lumMod val="65000"/>
                    <a:lumOff val="35000"/>
                  </a:schemeClr>
                </a:solidFill>
                <a:cs typeface="+mn-ea"/>
                <a:sym typeface="+mn-lt"/>
              </a:rPr>
              <a:t>》</a:t>
            </a:r>
            <a:r>
              <a:rPr lang="zh-CN" altLang="en-US" dirty="0">
                <a:solidFill>
                  <a:schemeClr val="tx1">
                    <a:lumMod val="65000"/>
                    <a:lumOff val="35000"/>
                  </a:schemeClr>
                </a:solidFill>
                <a:cs typeface="+mn-ea"/>
                <a:sym typeface="+mn-lt"/>
              </a:rPr>
              <a:t>）</a:t>
            </a:r>
          </a:p>
        </p:txBody>
      </p:sp>
      <p:pic>
        <p:nvPicPr>
          <p:cNvPr id="12" name="图片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87922" y="2057400"/>
            <a:ext cx="1221154" cy="729802"/>
          </a:xfrm>
          <a:prstGeom prst="rect">
            <a:avLst/>
          </a:prstGeom>
        </p:spPr>
      </p:pic>
    </p:spTree>
    <p:extLst>
      <p:ext uri="{BB962C8B-B14F-4D97-AF65-F5344CB8AC3E}">
        <p14:creationId xmlns:p14="http://schemas.microsoft.com/office/powerpoint/2010/main" val="546997267"/>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a14="http://schemas.microsoft.com/office/drawing/2010/main"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000"/>
                            </p:stCondLst>
                            <p:childTnLst>
                              <p:par>
                                <p:cTn id="22" presetID="52"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Scale>
                                      <p:cBhvr>
                                        <p:cTn id="2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9"/>
                                        </p:tgtEl>
                                        <p:attrNameLst>
                                          <p:attrName>ppt_x</p:attrName>
                                          <p:attrName>ppt_y</p:attrName>
                                        </p:attrNameLst>
                                      </p:cBhvr>
                                    </p:animMotion>
                                    <p:animEffect transition="in" filter="fade">
                                      <p:cBhvr>
                                        <p:cTn id="26" dur="1000"/>
                                        <p:tgtEl>
                                          <p:spTgt spid="9"/>
                                        </p:tgtEl>
                                      </p:cBhvr>
                                    </p:animEffect>
                                  </p:childTnLst>
                                </p:cTn>
                              </p:par>
                            </p:childTnLst>
                          </p:cTn>
                        </p:par>
                        <p:par>
                          <p:cTn id="27" fill="hold">
                            <p:stCondLst>
                              <p:cond delay="2000"/>
                            </p:stCondLst>
                            <p:childTnLst>
                              <p:par>
                                <p:cTn id="28" presetID="3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800" decel="100000"/>
                                        <p:tgtEl>
                                          <p:spTgt spid="3"/>
                                        </p:tgtEl>
                                      </p:cBhvr>
                                    </p:animEffect>
                                    <p:anim calcmode="lin" valueType="num">
                                      <p:cBhvr>
                                        <p:cTn id="31" dur="800" decel="100000" fill="hold"/>
                                        <p:tgtEl>
                                          <p:spTgt spid="3"/>
                                        </p:tgtEl>
                                        <p:attrNameLst>
                                          <p:attrName>style.rotation</p:attrName>
                                        </p:attrNameLst>
                                      </p:cBhvr>
                                      <p:tavLst>
                                        <p:tav tm="0">
                                          <p:val>
                                            <p:fltVal val="-90"/>
                                          </p:val>
                                        </p:tav>
                                        <p:tav tm="100000">
                                          <p:val>
                                            <p:fltVal val="0"/>
                                          </p:val>
                                        </p:tav>
                                      </p:tavLst>
                                    </p:anim>
                                    <p:anim calcmode="lin" valueType="num">
                                      <p:cBhvr>
                                        <p:cTn id="32" dur="800" decel="100000" fill="hold"/>
                                        <p:tgtEl>
                                          <p:spTgt spid="3"/>
                                        </p:tgtEl>
                                        <p:attrNameLst>
                                          <p:attrName>ppt_x</p:attrName>
                                        </p:attrNameLst>
                                      </p:cBhvr>
                                      <p:tavLst>
                                        <p:tav tm="0">
                                          <p:val>
                                            <p:strVal val="#ppt_x+0.4"/>
                                          </p:val>
                                        </p:tav>
                                        <p:tav tm="100000">
                                          <p:val>
                                            <p:strVal val="#ppt_x-0.05"/>
                                          </p:val>
                                        </p:tav>
                                      </p:tavLst>
                                    </p:anim>
                                    <p:anim calcmode="lin" valueType="num">
                                      <p:cBhvr>
                                        <p:cTn id="33" dur="800" decel="100000" fill="hold"/>
                                        <p:tgtEl>
                                          <p:spTgt spid="3"/>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Scale>
                                      <p:cBhvr>
                                        <p:cTn id="4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2"/>
                                        </p:tgtEl>
                                        <p:attrNameLst>
                                          <p:attrName>ppt_x</p:attrName>
                                          <p:attrName>ppt_y</p:attrName>
                                        </p:attrNameLst>
                                      </p:cBhvr>
                                    </p:animMotion>
                                    <p:animEffect transition="in" filter="fade">
                                      <p:cBhvr>
                                        <p:cTn id="45" dur="1000"/>
                                        <p:tgtEl>
                                          <p:spTgt spid="12"/>
                                        </p:tgtEl>
                                      </p:cBhvr>
                                    </p:animEffect>
                                  </p:childTnLst>
                                </p:cTn>
                              </p:par>
                            </p:childTnLst>
                          </p:cTn>
                        </p:par>
                        <p:par>
                          <p:cTn id="46" fill="hold">
                            <p:stCondLst>
                              <p:cond delay="4500"/>
                            </p:stCondLst>
                            <p:childTnLst>
                              <p:par>
                                <p:cTn id="47" presetID="3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800" decel="100000"/>
                                        <p:tgtEl>
                                          <p:spTgt spid="11"/>
                                        </p:tgtEl>
                                      </p:cBhvr>
                                    </p:animEffect>
                                    <p:anim calcmode="lin" valueType="num">
                                      <p:cBhvr>
                                        <p:cTn id="50" dur="800" decel="100000" fill="hold"/>
                                        <p:tgtEl>
                                          <p:spTgt spid="11"/>
                                        </p:tgtEl>
                                        <p:attrNameLst>
                                          <p:attrName>style.rotation</p:attrName>
                                        </p:attrNameLst>
                                      </p:cBhvr>
                                      <p:tavLst>
                                        <p:tav tm="0">
                                          <p:val>
                                            <p:fltVal val="-90"/>
                                          </p:val>
                                        </p:tav>
                                        <p:tav tm="100000">
                                          <p:val>
                                            <p:fltVal val="0"/>
                                          </p:val>
                                        </p:tav>
                                      </p:tavLst>
                                    </p:anim>
                                    <p:anim calcmode="lin" valueType="num">
                                      <p:cBhvr>
                                        <p:cTn id="51" dur="800" decel="100000" fill="hold"/>
                                        <p:tgtEl>
                                          <p:spTgt spid="11"/>
                                        </p:tgtEl>
                                        <p:attrNameLst>
                                          <p:attrName>ppt_x</p:attrName>
                                        </p:attrNameLst>
                                      </p:cBhvr>
                                      <p:tavLst>
                                        <p:tav tm="0">
                                          <p:val>
                                            <p:strVal val="#ppt_x+0.4"/>
                                          </p:val>
                                        </p:tav>
                                        <p:tav tm="100000">
                                          <p:val>
                                            <p:strVal val="#ppt_x-0.05"/>
                                          </p:val>
                                        </p:tav>
                                      </p:tavLst>
                                    </p:anim>
                                    <p:anim calcmode="lin" valueType="num">
                                      <p:cBhvr>
                                        <p:cTn id="52" dur="800" decel="100000" fill="hold"/>
                                        <p:tgtEl>
                                          <p:spTgt spid="11"/>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434586" y="0"/>
            <a:ext cx="5322827" cy="7097103"/>
          </a:xfrm>
          <a:prstGeom prst="rect">
            <a:avLst/>
          </a:prstGeom>
        </p:spPr>
      </p:pic>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文明阶梯</a:t>
            </a:r>
          </a:p>
        </p:txBody>
      </p:sp>
      <p:sp>
        <p:nvSpPr>
          <p:cNvPr id="3" name="Rectangle 7"/>
          <p:cNvSpPr>
            <a:spLocks noChangeArrowheads="1"/>
          </p:cNvSpPr>
          <p:nvPr/>
        </p:nvSpPr>
        <p:spPr bwMode="auto">
          <a:xfrm>
            <a:off x="4472293" y="2054836"/>
            <a:ext cx="3247414"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eaLnBrk="1" hangingPunct="1">
              <a:lnSpc>
                <a:spcPct val="180000"/>
              </a:lnSpc>
              <a:spcBef>
                <a:spcPct val="0"/>
              </a:spcBef>
              <a:buFontTx/>
              <a:buNone/>
            </a:pPr>
            <a:r>
              <a:rPr lang="zh-CN" altLang="en-US" sz="1600" b="0" dirty="0">
                <a:solidFill>
                  <a:schemeClr val="tx1">
                    <a:lumMod val="65000"/>
                    <a:lumOff val="35000"/>
                  </a:schemeClr>
                </a:solidFill>
                <a:latin typeface="+mn-lt"/>
                <a:ea typeface="+mn-ea"/>
                <a:cs typeface="+mn-ea"/>
                <a:sym typeface="+mn-lt"/>
              </a:rPr>
              <a:t>书籍是知识的承载者，是历史最忠实的记录者。从上古时期的亚述泥板、古埃及的纸莎草卷、罗马时期的羊皮纸，到中世纪的册子本、近代的印刷本，书籍漫长的发展过程体现出人类文明的历史进程。</a:t>
            </a:r>
          </a:p>
        </p:txBody>
      </p:sp>
      <p:pic>
        <p:nvPicPr>
          <p:cNvPr id="5" name="图片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7706" y="1781570"/>
            <a:ext cx="3151632" cy="5187696"/>
          </a:xfrm>
          <a:prstGeom prst="rect">
            <a:avLst/>
          </a:prstGeom>
        </p:spPr>
      </p:pic>
      <p:pic>
        <p:nvPicPr>
          <p:cNvPr id="6" name="图片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986573"/>
            <a:ext cx="2433412" cy="2198077"/>
          </a:xfrm>
          <a:prstGeom prst="rect">
            <a:avLst/>
          </a:prstGeom>
        </p:spPr>
      </p:pic>
    </p:spTree>
    <p:extLst>
      <p:ext uri="{BB962C8B-B14F-4D97-AF65-F5344CB8AC3E}">
        <p14:creationId xmlns:p14="http://schemas.microsoft.com/office/powerpoint/2010/main" val="5573662"/>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a14="http://schemas.microsoft.com/office/drawing/2010/main"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2500"/>
                            </p:stCondLst>
                            <p:childTnLst>
                              <p:par>
                                <p:cTn id="13" presetID="37"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2745" y="-50762"/>
            <a:ext cx="12282244" cy="690876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004646"/>
            <a:ext cx="12462534" cy="4887650"/>
          </a:xfrm>
          <a:prstGeom prst="rect">
            <a:avLst/>
          </a:prstGeom>
        </p:spPr>
      </p:pic>
      <p:pic>
        <p:nvPicPr>
          <p:cNvPr id="53" name="图片 52"/>
          <p:cNvPicPr>
            <a:picLocks noChangeAspect="1"/>
          </p:cNvPicPr>
          <p:nvPr/>
        </p:nvPicPr>
        <p:blipFill>
          <a:blip r:embed="rId5" cstate="screen">
            <a:extLst>
              <a:ext uri="{BEBA8EAE-BF5A-486C-A8C5-ECC9F3942E4B}">
                <a14:imgProps xmlns:a14="http://schemas.microsoft.com/office/drawing/2010/main">
                  <a14:imgLayer>
                    <a14:imgEffect>
                      <a14:artisticGlowDiffused/>
                    </a14:imgEffect>
                    <a14:imgEffect>
                      <a14:colorTemperature colorTemp="11200"/>
                    </a14:imgEffect>
                  </a14:imgLayer>
                </a14:imgProps>
              </a:ext>
              <a:ext uri="{28A0092B-C50C-407E-A947-70E740481C1C}">
                <a14:useLocalDpi xmlns:a14="http://schemas.microsoft.com/office/drawing/2010/main"/>
              </a:ext>
            </a:extLst>
          </a:blip>
          <a:stretch>
            <a:fillRect/>
          </a:stretch>
        </p:blipFill>
        <p:spPr>
          <a:xfrm rot="21437363" flipH="1">
            <a:off x="10703065" y="201079"/>
            <a:ext cx="1155556" cy="1014000"/>
          </a:xfrm>
          <a:prstGeom prst="rect">
            <a:avLst/>
          </a:prstGeom>
        </p:spPr>
      </p:pic>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631" y="4803125"/>
            <a:ext cx="4127137" cy="1831944"/>
          </a:xfrm>
          <a:prstGeom prst="rect">
            <a:avLst/>
          </a:prstGeom>
        </p:spPr>
      </p:pic>
      <p:pic>
        <p:nvPicPr>
          <p:cNvPr id="8" name="图片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659018"/>
            <a:ext cx="3509417" cy="1928446"/>
          </a:xfrm>
          <a:prstGeom prst="rect">
            <a:avLst/>
          </a:prstGeom>
        </p:spPr>
      </p:pic>
      <p:pic>
        <p:nvPicPr>
          <p:cNvPr id="9" name="图片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60854" y="3656650"/>
            <a:ext cx="2395320" cy="3201350"/>
          </a:xfrm>
          <a:prstGeom prst="rect">
            <a:avLst/>
          </a:prstGeom>
        </p:spPr>
      </p:pic>
      <p:sp>
        <p:nvSpPr>
          <p:cNvPr id="11" name="椭圆 10"/>
          <p:cNvSpPr/>
          <p:nvPr/>
        </p:nvSpPr>
        <p:spPr>
          <a:xfrm>
            <a:off x="4412323" y="1482561"/>
            <a:ext cx="3367354" cy="3367354"/>
          </a:xfrm>
          <a:prstGeom prst="ellipse">
            <a:avLst/>
          </a:prstGeom>
          <a:solidFill>
            <a:srgbClr val="ED6E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1" name="椭圆 40"/>
          <p:cNvSpPr/>
          <p:nvPr/>
        </p:nvSpPr>
        <p:spPr>
          <a:xfrm>
            <a:off x="4254769" y="1325007"/>
            <a:ext cx="3682462" cy="3682462"/>
          </a:xfrm>
          <a:prstGeom prst="ellipse">
            <a:avLst/>
          </a:prstGeom>
          <a:noFill/>
          <a:ln w="28575">
            <a:solidFill>
              <a:srgbClr val="ED6E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5" name="文本框 54"/>
          <p:cNvSpPr txBox="1"/>
          <p:nvPr/>
        </p:nvSpPr>
        <p:spPr>
          <a:xfrm>
            <a:off x="4777768" y="2981061"/>
            <a:ext cx="2646878" cy="830997"/>
          </a:xfrm>
          <a:prstGeom prst="rect">
            <a:avLst/>
          </a:prstGeom>
          <a:noFill/>
        </p:spPr>
        <p:txBody>
          <a:bodyPr wrap="none" rtlCol="0">
            <a:spAutoFit/>
          </a:bodyPr>
          <a:lstStyle/>
          <a:p>
            <a:r>
              <a:rPr kumimoji="1" lang="zh-CN" altLang="en-US" sz="4800" dirty="0">
                <a:solidFill>
                  <a:schemeClr val="bg1"/>
                </a:solidFill>
                <a:effectLst>
                  <a:outerShdw blurRad="63500" sx="102000" sy="102000" algn="ctr" rotWithShape="0">
                    <a:prstClr val="black">
                      <a:alpha val="18000"/>
                    </a:prstClr>
                  </a:outerShdw>
                </a:effectLst>
                <a:cs typeface="+mn-ea"/>
                <a:sym typeface="+mn-lt"/>
              </a:rPr>
              <a:t>各国书香</a:t>
            </a:r>
          </a:p>
        </p:txBody>
      </p:sp>
      <p:sp>
        <p:nvSpPr>
          <p:cNvPr id="56" name="文本框 55"/>
          <p:cNvSpPr txBox="1"/>
          <p:nvPr/>
        </p:nvSpPr>
        <p:spPr>
          <a:xfrm>
            <a:off x="5213355" y="2194398"/>
            <a:ext cx="1765290" cy="707886"/>
          </a:xfrm>
          <a:prstGeom prst="rect">
            <a:avLst/>
          </a:prstGeom>
          <a:noFill/>
        </p:spPr>
        <p:txBody>
          <a:bodyPr wrap="none" rtlCol="0">
            <a:spAutoFit/>
          </a:bodyPr>
          <a:lstStyle/>
          <a:p>
            <a:pPr algn="ctr"/>
            <a:r>
              <a:rPr kumimoji="1" lang="en-US" altLang="zh-CN" sz="2800" dirty="0">
                <a:solidFill>
                  <a:schemeClr val="bg1"/>
                </a:solidFill>
                <a:effectLst>
                  <a:outerShdw blurRad="63500" sx="102000" sy="102000" algn="ctr" rotWithShape="0">
                    <a:prstClr val="black">
                      <a:alpha val="40000"/>
                    </a:prstClr>
                  </a:outerShdw>
                </a:effectLst>
                <a:cs typeface="+mn-ea"/>
                <a:sym typeface="+mn-lt"/>
              </a:rPr>
              <a:t>PART</a:t>
            </a:r>
            <a:r>
              <a:rPr kumimoji="1" lang="zh-CN" altLang="en-US" sz="2800" dirty="0">
                <a:solidFill>
                  <a:schemeClr val="bg1"/>
                </a:solidFill>
                <a:effectLst>
                  <a:outerShdw blurRad="63500" sx="102000" sy="102000" algn="ctr" rotWithShape="0">
                    <a:prstClr val="black">
                      <a:alpha val="40000"/>
                    </a:prstClr>
                  </a:outerShdw>
                </a:effectLst>
                <a:cs typeface="+mn-ea"/>
                <a:sym typeface="+mn-lt"/>
              </a:rPr>
              <a:t> </a:t>
            </a:r>
            <a:r>
              <a:rPr kumimoji="1" lang="en-US" altLang="zh-CN" sz="4000" dirty="0">
                <a:solidFill>
                  <a:schemeClr val="bg1"/>
                </a:solidFill>
                <a:effectLst>
                  <a:outerShdw blurRad="63500" sx="102000" sy="102000" algn="ctr" rotWithShape="0">
                    <a:prstClr val="black">
                      <a:alpha val="40000"/>
                    </a:prstClr>
                  </a:outerShdw>
                </a:effectLst>
                <a:cs typeface="+mn-ea"/>
                <a:sym typeface="+mn-lt"/>
              </a:rPr>
              <a:t>04</a:t>
            </a:r>
            <a:endParaRPr kumimoji="1" lang="zh-CN" altLang="en-US" sz="4000" dirty="0">
              <a:solidFill>
                <a:schemeClr val="bg1"/>
              </a:solidFill>
              <a:effectLst>
                <a:outerShdw blurRad="63500" sx="102000" sy="102000" algn="ctr" rotWithShape="0">
                  <a:prstClr val="black">
                    <a:alpha val="40000"/>
                  </a:prstClr>
                </a:outerShdw>
              </a:effectLst>
              <a:cs typeface="+mn-ea"/>
              <a:sym typeface="+mn-lt"/>
            </a:endParaRPr>
          </a:p>
        </p:txBody>
      </p:sp>
    </p:spTree>
    <p:extLst>
      <p:ext uri="{BB962C8B-B14F-4D97-AF65-F5344CB8AC3E}">
        <p14:creationId xmlns:p14="http://schemas.microsoft.com/office/powerpoint/2010/main" val="2056999019"/>
      </p:ext>
    </p:extLst>
  </p:cSld>
  <p:clrMapOvr>
    <a:masterClrMapping/>
  </p:clrMapOvr>
  <p:transition spd="slow"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par>
                                    <p:cTn id="12" presetID="6" presetClass="entr" presetSubtype="16" fill="hold" nodeType="withEffect">
                                      <p:stCondLst>
                                        <p:cond delay="150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par>
                              <p:cTn id="15" fill="hold">
                                <p:stCondLst>
                                  <p:cond delay="4000"/>
                                </p:stCondLst>
                                <p:childTnLst>
                                  <p:par>
                                    <p:cTn id="16" presetID="2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30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childTnLst>
                                    </p:cTn>
                                  </p:par>
                                </p:childTnLst>
                              </p:cTn>
                            </p:par>
                            <p:par>
                              <p:cTn id="24" fill="hold">
                                <p:stCondLst>
                                  <p:cond delay="4800"/>
                                </p:stCondLst>
                                <p:childTnLst>
                                  <p:par>
                                    <p:cTn id="25" presetID="55"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1000" fill="hold"/>
                                            <p:tgtEl>
                                              <p:spTgt spid="56"/>
                                            </p:tgtEl>
                                            <p:attrNameLst>
                                              <p:attrName>ppt_w</p:attrName>
                                            </p:attrNameLst>
                                          </p:cBhvr>
                                          <p:tavLst>
                                            <p:tav tm="0">
                                              <p:val>
                                                <p:strVal val="#ppt_w*0.70"/>
                                              </p:val>
                                            </p:tav>
                                            <p:tav tm="100000">
                                              <p:val>
                                                <p:strVal val="#ppt_w"/>
                                              </p:val>
                                            </p:tav>
                                          </p:tavLst>
                                        </p:anim>
                                        <p:anim calcmode="lin" valueType="num">
                                          <p:cBhvr>
                                            <p:cTn id="28" dur="1000" fill="hold"/>
                                            <p:tgtEl>
                                              <p:spTgt spid="56"/>
                                            </p:tgtEl>
                                            <p:attrNameLst>
                                              <p:attrName>ppt_h</p:attrName>
                                            </p:attrNameLst>
                                          </p:cBhvr>
                                          <p:tavLst>
                                            <p:tav tm="0">
                                              <p:val>
                                                <p:strVal val="#ppt_h"/>
                                              </p:val>
                                            </p:tav>
                                            <p:tav tm="100000">
                                              <p:val>
                                                <p:strVal val="#ppt_h"/>
                                              </p:val>
                                            </p:tav>
                                          </p:tavLst>
                                        </p:anim>
                                        <p:animEffect transition="in" filter="fade">
                                          <p:cBhvr>
                                            <p:cTn id="29" dur="1000"/>
                                            <p:tgtEl>
                                              <p:spTgt spid="56"/>
                                            </p:tgtEl>
                                          </p:cBhvr>
                                        </p:animEffect>
                                      </p:childTnLst>
                                    </p:cTn>
                                  </p:par>
                                </p:childTnLst>
                              </p:cTn>
                            </p:par>
                            <p:par>
                              <p:cTn id="30" fill="hold">
                                <p:stCondLst>
                                  <p:cond delay="5800"/>
                                </p:stCondLst>
                                <p:childTnLst>
                                  <p:par>
                                    <p:cTn id="31" presetID="52" presetClass="entr" presetSubtype="0" fill="hold" grpId="0" nodeType="afterEffect">
                                      <p:stCondLst>
                                        <p:cond delay="0"/>
                                      </p:stCondLst>
                                      <p:iterate type="lt">
                                        <p:tmPct val="0"/>
                                      </p:iterate>
                                      <p:childTnLst>
                                        <p:set>
                                          <p:cBhvr>
                                            <p:cTn id="32" dur="1" fill="hold">
                                              <p:stCondLst>
                                                <p:cond delay="0"/>
                                              </p:stCondLst>
                                            </p:cTn>
                                            <p:tgtEl>
                                              <p:spTgt spid="55"/>
                                            </p:tgtEl>
                                            <p:attrNameLst>
                                              <p:attrName>style.visibility</p:attrName>
                                            </p:attrNameLst>
                                          </p:cBhvr>
                                          <p:to>
                                            <p:strVal val="visible"/>
                                          </p:to>
                                        </p:set>
                                        <p:animScale>
                                          <p:cBhvr>
                                            <p:cTn id="33"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5"/>
                                            </p:tgtEl>
                                            <p:attrNameLst>
                                              <p:attrName>ppt_x</p:attrName>
                                              <p:attrName>ppt_y</p:attrName>
                                            </p:attrNameLst>
                                          </p:cBhvr>
                                        </p:animMotion>
                                        <p:animEffect transition="in" filter="fade">
                                          <p:cBhvr>
                                            <p:cTn id="35" dur="1000"/>
                                            <p:tgtEl>
                                              <p:spTgt spid="55"/>
                                            </p:tgtEl>
                                          </p:cBhvr>
                                        </p:animEffect>
                                      </p:childTnLst>
                                    </p:cTn>
                                  </p:par>
                                </p:childTnLst>
                              </p:cTn>
                            </p:par>
                            <p:par>
                              <p:cTn id="36" fill="hold">
                                <p:stCondLst>
                                  <p:cond delay="6800"/>
                                </p:stCondLst>
                                <p:childTnLst>
                                  <p:par>
                                    <p:cTn id="37" presetID="26" presetClass="emph" presetSubtype="0" fill="hold" grpId="1" nodeType="afterEffect">
                                      <p:stCondLst>
                                        <p:cond delay="0"/>
                                      </p:stCondLst>
                                      <p:iterate type="lt">
                                        <p:tmPct val="10000"/>
                                      </p:iterate>
                                      <p:childTnLst>
                                        <p:animEffect transition="out" filter="fade">
                                          <p:cBhvr>
                                            <p:cTn id="38" dur="500" tmFilter="0, 0; .2, .5; .8, .5; 1, 0"/>
                                            <p:tgtEl>
                                              <p:spTgt spid="55"/>
                                            </p:tgtEl>
                                          </p:cBhvr>
                                        </p:animEffect>
                                        <p:animScale>
                                          <p:cBhvr>
                                            <p:cTn id="39" dur="250" autoRev="1" fill="hold"/>
                                            <p:tgtEl>
                                              <p:spTgt spid="55"/>
                                            </p:tgtEl>
                                          </p:cBhvr>
                                          <p:by x="105000" y="105000"/>
                                        </p:animScale>
                                      </p:childTnLst>
                                    </p:cTn>
                                  </p:par>
                                </p:childTnLst>
                              </p:cTn>
                            </p:par>
                            <p:par>
                              <p:cTn id="40" fill="hold">
                                <p:stCondLst>
                                  <p:cond delay="7450"/>
                                </p:stCondLst>
                                <p:childTnLst>
                                  <p:par>
                                    <p:cTn id="41" presetID="2" presetClass="entr" presetSubtype="8" fill="hold" nodeType="afterEffect" p14:presetBounceEnd="50000">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14:bounceEnd="50000">
                                          <p:cBhvr additive="base">
                                            <p:cTn id="43" dur="15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44"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 grpId="0" animBg="1"/>
          <p:bldP spid="55" grpId="0"/>
          <p:bldP spid="55" grpId="1"/>
          <p:bldP spid="5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par>
                                    <p:cTn id="12" presetID="6" presetClass="entr" presetSubtype="16" fill="hold" nodeType="withEffect">
                                      <p:stCondLst>
                                        <p:cond delay="150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par>
                              <p:cTn id="15" fill="hold">
                                <p:stCondLst>
                                  <p:cond delay="4000"/>
                                </p:stCondLst>
                                <p:childTnLst>
                                  <p:par>
                                    <p:cTn id="16" presetID="2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30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childTnLst>
                                    </p:cTn>
                                  </p:par>
                                </p:childTnLst>
                              </p:cTn>
                            </p:par>
                            <p:par>
                              <p:cTn id="24" fill="hold">
                                <p:stCondLst>
                                  <p:cond delay="4800"/>
                                </p:stCondLst>
                                <p:childTnLst>
                                  <p:par>
                                    <p:cTn id="25" presetID="55"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1000" fill="hold"/>
                                            <p:tgtEl>
                                              <p:spTgt spid="56"/>
                                            </p:tgtEl>
                                            <p:attrNameLst>
                                              <p:attrName>ppt_w</p:attrName>
                                            </p:attrNameLst>
                                          </p:cBhvr>
                                          <p:tavLst>
                                            <p:tav tm="0">
                                              <p:val>
                                                <p:strVal val="#ppt_w*0.70"/>
                                              </p:val>
                                            </p:tav>
                                            <p:tav tm="100000">
                                              <p:val>
                                                <p:strVal val="#ppt_w"/>
                                              </p:val>
                                            </p:tav>
                                          </p:tavLst>
                                        </p:anim>
                                        <p:anim calcmode="lin" valueType="num">
                                          <p:cBhvr>
                                            <p:cTn id="28" dur="1000" fill="hold"/>
                                            <p:tgtEl>
                                              <p:spTgt spid="56"/>
                                            </p:tgtEl>
                                            <p:attrNameLst>
                                              <p:attrName>ppt_h</p:attrName>
                                            </p:attrNameLst>
                                          </p:cBhvr>
                                          <p:tavLst>
                                            <p:tav tm="0">
                                              <p:val>
                                                <p:strVal val="#ppt_h"/>
                                              </p:val>
                                            </p:tav>
                                            <p:tav tm="100000">
                                              <p:val>
                                                <p:strVal val="#ppt_h"/>
                                              </p:val>
                                            </p:tav>
                                          </p:tavLst>
                                        </p:anim>
                                        <p:animEffect transition="in" filter="fade">
                                          <p:cBhvr>
                                            <p:cTn id="29" dur="1000"/>
                                            <p:tgtEl>
                                              <p:spTgt spid="56"/>
                                            </p:tgtEl>
                                          </p:cBhvr>
                                        </p:animEffect>
                                      </p:childTnLst>
                                    </p:cTn>
                                  </p:par>
                                </p:childTnLst>
                              </p:cTn>
                            </p:par>
                            <p:par>
                              <p:cTn id="30" fill="hold">
                                <p:stCondLst>
                                  <p:cond delay="5800"/>
                                </p:stCondLst>
                                <p:childTnLst>
                                  <p:par>
                                    <p:cTn id="31" presetID="52" presetClass="entr" presetSubtype="0" fill="hold" grpId="0" nodeType="afterEffect">
                                      <p:stCondLst>
                                        <p:cond delay="0"/>
                                      </p:stCondLst>
                                      <p:iterate type="lt">
                                        <p:tmPct val="0"/>
                                      </p:iterate>
                                      <p:childTnLst>
                                        <p:set>
                                          <p:cBhvr>
                                            <p:cTn id="32" dur="1" fill="hold">
                                              <p:stCondLst>
                                                <p:cond delay="0"/>
                                              </p:stCondLst>
                                            </p:cTn>
                                            <p:tgtEl>
                                              <p:spTgt spid="55"/>
                                            </p:tgtEl>
                                            <p:attrNameLst>
                                              <p:attrName>style.visibility</p:attrName>
                                            </p:attrNameLst>
                                          </p:cBhvr>
                                          <p:to>
                                            <p:strVal val="visible"/>
                                          </p:to>
                                        </p:set>
                                        <p:animScale>
                                          <p:cBhvr>
                                            <p:cTn id="33"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5"/>
                                            </p:tgtEl>
                                            <p:attrNameLst>
                                              <p:attrName>ppt_x</p:attrName>
                                              <p:attrName>ppt_y</p:attrName>
                                            </p:attrNameLst>
                                          </p:cBhvr>
                                        </p:animMotion>
                                        <p:animEffect transition="in" filter="fade">
                                          <p:cBhvr>
                                            <p:cTn id="35" dur="1000"/>
                                            <p:tgtEl>
                                              <p:spTgt spid="55"/>
                                            </p:tgtEl>
                                          </p:cBhvr>
                                        </p:animEffect>
                                      </p:childTnLst>
                                    </p:cTn>
                                  </p:par>
                                </p:childTnLst>
                              </p:cTn>
                            </p:par>
                            <p:par>
                              <p:cTn id="36" fill="hold">
                                <p:stCondLst>
                                  <p:cond delay="6800"/>
                                </p:stCondLst>
                                <p:childTnLst>
                                  <p:par>
                                    <p:cTn id="37" presetID="26" presetClass="emph" presetSubtype="0" fill="hold" grpId="1" nodeType="afterEffect">
                                      <p:stCondLst>
                                        <p:cond delay="0"/>
                                      </p:stCondLst>
                                      <p:iterate type="lt">
                                        <p:tmPct val="10000"/>
                                      </p:iterate>
                                      <p:childTnLst>
                                        <p:animEffect transition="out" filter="fade">
                                          <p:cBhvr>
                                            <p:cTn id="38" dur="500" tmFilter="0, 0; .2, .5; .8, .5; 1, 0"/>
                                            <p:tgtEl>
                                              <p:spTgt spid="55"/>
                                            </p:tgtEl>
                                          </p:cBhvr>
                                        </p:animEffect>
                                        <p:animScale>
                                          <p:cBhvr>
                                            <p:cTn id="39" dur="250" autoRev="1" fill="hold"/>
                                            <p:tgtEl>
                                              <p:spTgt spid="55"/>
                                            </p:tgtEl>
                                          </p:cBhvr>
                                          <p:by x="105000" y="105000"/>
                                        </p:animScale>
                                      </p:childTnLst>
                                    </p:cTn>
                                  </p:par>
                                </p:childTnLst>
                              </p:cTn>
                            </p:par>
                            <p:par>
                              <p:cTn id="40" fill="hold">
                                <p:stCondLst>
                                  <p:cond delay="7450"/>
                                </p:stCondLst>
                                <p:childTnLst>
                                  <p:par>
                                    <p:cTn id="41" presetID="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1500" fill="hold"/>
                                            <p:tgtEl>
                                              <p:spTgt spid="8"/>
                                            </p:tgtEl>
                                            <p:attrNameLst>
                                              <p:attrName>ppt_x</p:attrName>
                                            </p:attrNameLst>
                                          </p:cBhvr>
                                          <p:tavLst>
                                            <p:tav tm="0">
                                              <p:val>
                                                <p:strVal val="0-#ppt_w/2"/>
                                              </p:val>
                                            </p:tav>
                                            <p:tav tm="100000">
                                              <p:val>
                                                <p:strVal val="#ppt_x"/>
                                              </p:val>
                                            </p:tav>
                                          </p:tavLst>
                                        </p:anim>
                                        <p:anim calcmode="lin" valueType="num">
                                          <p:cBhvr additive="base">
                                            <p:cTn id="44"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 grpId="0" animBg="1"/>
          <p:bldP spid="55" grpId="0"/>
          <p:bldP spid="55" grpId="1"/>
          <p:bldP spid="5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5990" y="899851"/>
            <a:ext cx="5937879" cy="5699878"/>
          </a:xfrm>
          <a:prstGeom prst="rect">
            <a:avLst/>
          </a:prstGeom>
        </p:spPr>
      </p:pic>
      <p:pic>
        <p:nvPicPr>
          <p:cNvPr id="8" name="图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644" y="1945310"/>
            <a:ext cx="5355399" cy="4455490"/>
          </a:xfrm>
          <a:prstGeom prst="rect">
            <a:avLst/>
          </a:prstGeom>
        </p:spPr>
      </p:pic>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各国书香</a:t>
            </a:r>
          </a:p>
        </p:txBody>
      </p:sp>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76007" y="899851"/>
            <a:ext cx="1439985" cy="1300003"/>
          </a:xfrm>
          <a:prstGeom prst="rect">
            <a:avLst/>
          </a:prstGeom>
        </p:spPr>
      </p:pic>
      <p:sp>
        <p:nvSpPr>
          <p:cNvPr id="7" name="文本框 6"/>
          <p:cNvSpPr txBox="1"/>
          <p:nvPr/>
        </p:nvSpPr>
        <p:spPr>
          <a:xfrm>
            <a:off x="5593298" y="1257464"/>
            <a:ext cx="1005403" cy="584775"/>
          </a:xfrm>
          <a:prstGeom prst="rect">
            <a:avLst/>
          </a:prstGeom>
          <a:noFill/>
        </p:spPr>
        <p:txBody>
          <a:bodyPr wrap="none" rtlCol="0">
            <a:spAutoFit/>
          </a:bodyPr>
          <a:lstStyle/>
          <a:p>
            <a:r>
              <a:rPr kumimoji="1" lang="zh-CN" altLang="en-US" sz="3200" dirty="0">
                <a:solidFill>
                  <a:srgbClr val="ED6E1A"/>
                </a:solidFill>
                <a:cs typeface="+mn-ea"/>
                <a:sym typeface="+mn-lt"/>
              </a:rPr>
              <a:t>英国</a:t>
            </a:r>
          </a:p>
        </p:txBody>
      </p:sp>
      <p:pic>
        <p:nvPicPr>
          <p:cNvPr id="9" name="Picture 12" descr="inline"/>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1177"/>
          <a:stretch/>
        </p:blipFill>
        <p:spPr bwMode="auto">
          <a:xfrm>
            <a:off x="7033283" y="1842239"/>
            <a:ext cx="3763295" cy="3763295"/>
          </a:xfrm>
          <a:prstGeom prst="ellipse">
            <a:avLst/>
          </a:prstGeom>
          <a:noFill/>
          <a:ln w="44450">
            <a:solidFill>
              <a:schemeClr val="bg1"/>
            </a:solidFill>
            <a:miter lim="800000"/>
            <a:headEnd/>
            <a:tailEnd/>
          </a:ln>
          <a:effectLst>
            <a:outerShdw blurRad="63500" sx="102000" sy="102000" algn="ctr" rotWithShape="0">
              <a:prstClr val="black">
                <a:alpha val="18000"/>
              </a:prstClr>
            </a:outerShdw>
          </a:effectLst>
          <a:extLst>
            <a:ext uri="{909E8E84-426E-40DD-AFC4-6F175D3DCCD1}">
              <a14:hiddenFill xmlns:a14="http://schemas.microsoft.com/office/drawing/2010/main">
                <a:solidFill>
                  <a:srgbClr val="FFFFFF"/>
                </a:solidFill>
              </a14:hiddenFill>
            </a:ext>
          </a:extLst>
        </p:spPr>
      </p:pic>
      <p:sp>
        <p:nvSpPr>
          <p:cNvPr id="10" name="Rectangle 15"/>
          <p:cNvSpPr>
            <a:spLocks noChangeArrowheads="1"/>
          </p:cNvSpPr>
          <p:nvPr/>
        </p:nvSpPr>
        <p:spPr bwMode="auto">
          <a:xfrm>
            <a:off x="1314190" y="2597424"/>
            <a:ext cx="4231648" cy="22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algn="just" eaLnBrk="1" hangingPunct="1">
              <a:lnSpc>
                <a:spcPct val="130000"/>
              </a:lnSpc>
              <a:spcBef>
                <a:spcPct val="0"/>
              </a:spcBef>
              <a:buFontTx/>
              <a:buNone/>
            </a:pPr>
            <a:r>
              <a:rPr lang="zh-CN" altLang="en-US" sz="1800" b="0" dirty="0">
                <a:solidFill>
                  <a:schemeClr val="bg1"/>
                </a:solidFill>
                <a:latin typeface="+mn-lt"/>
                <a:ea typeface="+mn-ea"/>
                <a:cs typeface="+mn-ea"/>
                <a:sym typeface="+mn-lt"/>
              </a:rPr>
              <a:t>当地往往把“读书日”庆祝活动提前到</a:t>
            </a:r>
            <a:r>
              <a:rPr lang="en-US" altLang="zh-CN" sz="1800" b="0" dirty="0">
                <a:solidFill>
                  <a:schemeClr val="bg1"/>
                </a:solidFill>
                <a:latin typeface="+mn-lt"/>
                <a:ea typeface="+mn-ea"/>
                <a:cs typeface="+mn-ea"/>
                <a:sym typeface="+mn-lt"/>
              </a:rPr>
              <a:t>3</a:t>
            </a:r>
            <a:r>
              <a:rPr lang="zh-CN" altLang="en-US" sz="1800" b="0" dirty="0">
                <a:solidFill>
                  <a:schemeClr val="bg1"/>
                </a:solidFill>
                <a:latin typeface="+mn-lt"/>
                <a:ea typeface="+mn-ea"/>
                <a:cs typeface="+mn-ea"/>
                <a:sym typeface="+mn-lt"/>
              </a:rPr>
              <a:t>月举行，庆祝活动包括故事人物模仿大赛、午间故事时间、各类型的书展等。有些教育机构和书店还会向小朋友发出面值</a:t>
            </a:r>
            <a:r>
              <a:rPr lang="en-US" altLang="zh-CN" sz="1800" b="0" dirty="0">
                <a:solidFill>
                  <a:schemeClr val="bg1"/>
                </a:solidFill>
                <a:latin typeface="+mn-lt"/>
                <a:ea typeface="+mn-ea"/>
                <a:cs typeface="+mn-ea"/>
                <a:sym typeface="+mn-lt"/>
              </a:rPr>
              <a:t>1</a:t>
            </a:r>
            <a:r>
              <a:rPr lang="zh-CN" altLang="en-US" sz="1800" b="0" dirty="0">
                <a:solidFill>
                  <a:schemeClr val="bg1"/>
                </a:solidFill>
                <a:latin typeface="+mn-lt"/>
                <a:ea typeface="+mn-ea"/>
                <a:cs typeface="+mn-ea"/>
                <a:sym typeface="+mn-lt"/>
              </a:rPr>
              <a:t>英镑的图书日代用券，让他们到图书日成员书店换购一本喜欢的书。</a:t>
            </a:r>
          </a:p>
        </p:txBody>
      </p:sp>
    </p:spTree>
    <p:extLst>
      <p:ext uri="{BB962C8B-B14F-4D97-AF65-F5344CB8AC3E}">
        <p14:creationId xmlns:p14="http://schemas.microsoft.com/office/powerpoint/2010/main" val="324166263"/>
      </p:ext>
    </p:extLst>
  </p:cSld>
  <p:clrMapOvr>
    <a:masterClrMapping/>
  </p:clrMapOvr>
  <p:transition spd="slow" advTm="5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25" presetClass="entr" presetSubtype="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7"/>
                                        </p:tgtEl>
                                      </p:cBhvr>
                                    </p:animEffect>
                                  </p:childTnLst>
                                </p:cTn>
                              </p:par>
                            </p:childTnLst>
                          </p:cTn>
                        </p:par>
                        <p:par>
                          <p:cTn id="23" fill="hold">
                            <p:stCondLst>
                              <p:cond delay="1500"/>
                            </p:stCondLst>
                            <p:childTnLst>
                              <p:par>
                                <p:cTn id="24" presetID="6"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3" presetClass="entr" presetSubtype="16" fill="hold" grpId="0" nodeType="after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ppt_w</p:attrName>
                                        </p:attrNameLst>
                                      </p:cBhvr>
                                      <p:tavLst>
                                        <p:tav tm="0" fmla="#ppt_w*sin(2.5*pi*$)">
                                          <p:val>
                                            <p:fltVal val="0"/>
                                          </p:val>
                                        </p:tav>
                                        <p:tav tm="100000">
                                          <p:val>
                                            <p:fltVal val="1"/>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48013" y="2100043"/>
            <a:ext cx="5065873" cy="3377249"/>
          </a:xfrm>
          <a:prstGeom prst="rect">
            <a:avLst/>
          </a:prstGeom>
        </p:spPr>
      </p:pic>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233" y="829515"/>
            <a:ext cx="5937879" cy="5699878"/>
          </a:xfrm>
          <a:prstGeom prst="rect">
            <a:avLst/>
          </a:prstGeom>
        </p:spPr>
      </p:pic>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各国书香</a:t>
            </a:r>
          </a:p>
        </p:txBody>
      </p:sp>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76007" y="899851"/>
            <a:ext cx="1439985" cy="1300003"/>
          </a:xfrm>
          <a:prstGeom prst="rect">
            <a:avLst/>
          </a:prstGeom>
        </p:spPr>
      </p:pic>
      <p:sp>
        <p:nvSpPr>
          <p:cNvPr id="4" name="文本框 3"/>
          <p:cNvSpPr txBox="1"/>
          <p:nvPr/>
        </p:nvSpPr>
        <p:spPr>
          <a:xfrm>
            <a:off x="5446135" y="1257464"/>
            <a:ext cx="1415772" cy="584775"/>
          </a:xfrm>
          <a:prstGeom prst="rect">
            <a:avLst/>
          </a:prstGeom>
          <a:noFill/>
        </p:spPr>
        <p:txBody>
          <a:bodyPr wrap="none" rtlCol="0">
            <a:spAutoFit/>
          </a:bodyPr>
          <a:lstStyle/>
          <a:p>
            <a:r>
              <a:rPr kumimoji="1" lang="zh-CN" altLang="en-US" sz="3200" dirty="0">
                <a:solidFill>
                  <a:srgbClr val="ED6E1A"/>
                </a:solidFill>
                <a:cs typeface="+mn-ea"/>
                <a:sym typeface="+mn-lt"/>
              </a:rPr>
              <a:t>西班牙</a:t>
            </a:r>
          </a:p>
        </p:txBody>
      </p:sp>
      <p:pic>
        <p:nvPicPr>
          <p:cNvPr id="5" name="Picture 10" descr="以色列"/>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1467562" y="2024005"/>
            <a:ext cx="3579223" cy="3579223"/>
          </a:xfrm>
          <a:prstGeom prst="ellipse">
            <a:avLst/>
          </a:prstGeom>
          <a:noFill/>
          <a:ln w="44450">
            <a:solidFill>
              <a:schemeClr val="bg1"/>
            </a:solidFill>
            <a:miter lim="800000"/>
            <a:headEnd/>
            <a:tailEnd/>
          </a:ln>
          <a:effectLst>
            <a:outerShdw blurRad="63500" sx="102000" sy="102000" algn="ctr" rotWithShape="0">
              <a:prstClr val="black">
                <a:alpha val="18000"/>
              </a:prstClr>
            </a:outerShdw>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6712315" y="2797819"/>
            <a:ext cx="4207608" cy="2012859"/>
          </a:xfrm>
          <a:prstGeom prst="rect">
            <a:avLst/>
          </a:prstGeom>
        </p:spPr>
        <p:txBody>
          <a:bodyPr wrap="square">
            <a:spAutoFit/>
          </a:bodyPr>
          <a:lstStyle/>
          <a:p>
            <a:pPr algn="just">
              <a:lnSpc>
                <a:spcPct val="130000"/>
              </a:lnSpc>
              <a:spcBef>
                <a:spcPct val="0"/>
              </a:spcBef>
            </a:pPr>
            <a:r>
              <a:rPr lang="zh-CN" altLang="en-US" sz="1600" dirty="0">
                <a:solidFill>
                  <a:schemeClr val="tx1">
                    <a:lumMod val="75000"/>
                    <a:lumOff val="25000"/>
                  </a:schemeClr>
                </a:solidFill>
                <a:cs typeface="+mn-ea"/>
                <a:sym typeface="+mn-lt"/>
              </a:rPr>
              <a:t>每年</a:t>
            </a:r>
            <a:r>
              <a:rPr lang="en-US" altLang="zh-CN" sz="1600" dirty="0">
                <a:solidFill>
                  <a:schemeClr val="tx1">
                    <a:lumMod val="75000"/>
                    <a:lumOff val="25000"/>
                  </a:schemeClr>
                </a:solidFill>
                <a:cs typeface="+mn-ea"/>
                <a:sym typeface="+mn-lt"/>
              </a:rPr>
              <a:t>4</a:t>
            </a:r>
            <a:r>
              <a:rPr lang="zh-CN" altLang="en-US" sz="1600" dirty="0">
                <a:solidFill>
                  <a:schemeClr val="tx1">
                    <a:lumMod val="75000"/>
                    <a:lumOff val="25000"/>
                  </a:schemeClr>
                </a:solidFill>
                <a:cs typeface="+mn-ea"/>
                <a:sym typeface="+mn-lt"/>
              </a:rPr>
              <a:t>月</a:t>
            </a:r>
            <a:r>
              <a:rPr lang="en-US" altLang="zh-CN" sz="1600" dirty="0">
                <a:solidFill>
                  <a:schemeClr val="tx1">
                    <a:lumMod val="75000"/>
                    <a:lumOff val="25000"/>
                  </a:schemeClr>
                </a:solidFill>
                <a:cs typeface="+mn-ea"/>
                <a:sym typeface="+mn-lt"/>
              </a:rPr>
              <a:t>23</a:t>
            </a:r>
            <a:r>
              <a:rPr lang="zh-CN" altLang="en-US" sz="1600" dirty="0">
                <a:solidFill>
                  <a:schemeClr val="tx1">
                    <a:lumMod val="75000"/>
                    <a:lumOff val="25000"/>
                  </a:schemeClr>
                </a:solidFill>
                <a:cs typeface="+mn-ea"/>
                <a:sym typeface="+mn-lt"/>
              </a:rPr>
              <a:t>日前后，加泰罗尼亚地区便会举办许多大大小小的书展，街上也会有许多摊档，十分热闹。读者每购买一本书，都可获得一枝玫瑰花，所以在世界阅读日那天，你会看到很多人拿着玫瑰在街上走，像是情人节一样，十分有趣。</a:t>
            </a:r>
            <a:endParaRPr lang="en-US" altLang="zh-CN" sz="16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462280474"/>
      </p:ext>
    </p:extLst>
  </p:cSld>
  <p:clrMapOvr>
    <a:masterClrMapping/>
  </p:clrMapOvr>
  <p:transition spd="slow" advTm="5000">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25" presetClass="entr" presetSubtype="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par>
                              <p:cTn id="23" fill="hold">
                                <p:stCondLst>
                                  <p:cond delay="1500"/>
                                </p:stCondLst>
                                <p:childTnLst>
                                  <p:par>
                                    <p:cTn id="24" presetID="6"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par>
                              <p:cTn id="27" fill="hold">
                                <p:stCondLst>
                                  <p:cond delay="3500"/>
                                </p:stCondLst>
                                <p:childTnLst>
                                  <p:par>
                                    <p:cTn id="28" presetID="2" presetClass="entr" presetSubtype="12" fill="hold" nodeType="afterEffect" p14:presetBounceEnd="50000">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14:bounceEnd="50000">
                                          <p:cBhvr additive="base">
                                            <p:cTn id="30" dur="15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31" dur="1500" fill="hold"/>
                                            <p:tgtEl>
                                              <p:spTgt spid="5"/>
                                            </p:tgtEl>
                                            <p:attrNameLst>
                                              <p:attrName>ppt_y</p:attrName>
                                            </p:attrNameLst>
                                          </p:cBhvr>
                                          <p:tavLst>
                                            <p:tav tm="0">
                                              <p:val>
                                                <p:strVal val="1+#ppt_h/2"/>
                                              </p:val>
                                            </p:tav>
                                            <p:tav tm="100000">
                                              <p:val>
                                                <p:strVal val="#ppt_y"/>
                                              </p:val>
                                            </p:tav>
                                          </p:tavLst>
                                        </p:anim>
                                      </p:childTnLst>
                                    </p:cTn>
                                  </p:par>
                                  <p:par>
                                    <p:cTn id="32" presetID="21" presetClass="entr" presetSubtype="1" fill="hold"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par>
                              <p:cTn id="35" fill="hold">
                                <p:stCondLst>
                                  <p:cond delay="6500"/>
                                </p:stCondLst>
                                <p:childTnLst>
                                  <p:par>
                                    <p:cTn id="36" presetID="23" presetClass="entr" presetSubtype="16" fill="hold" grpId="0" nodeType="after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25" presetClass="entr" presetSubtype="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par>
                              <p:cTn id="23" fill="hold">
                                <p:stCondLst>
                                  <p:cond delay="1500"/>
                                </p:stCondLst>
                                <p:childTnLst>
                                  <p:par>
                                    <p:cTn id="24" presetID="6"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par>
                              <p:cTn id="27" fill="hold">
                                <p:stCondLst>
                                  <p:cond delay="3500"/>
                                </p:stCondLst>
                                <p:childTnLst>
                                  <p:par>
                                    <p:cTn id="28" presetID="2" presetClass="entr" presetSubtype="12"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1500" fill="hold"/>
                                            <p:tgtEl>
                                              <p:spTgt spid="5"/>
                                            </p:tgtEl>
                                            <p:attrNameLst>
                                              <p:attrName>ppt_x</p:attrName>
                                            </p:attrNameLst>
                                          </p:cBhvr>
                                          <p:tavLst>
                                            <p:tav tm="0">
                                              <p:val>
                                                <p:strVal val="0-#ppt_w/2"/>
                                              </p:val>
                                            </p:tav>
                                            <p:tav tm="100000">
                                              <p:val>
                                                <p:strVal val="#ppt_x"/>
                                              </p:val>
                                            </p:tav>
                                          </p:tavLst>
                                        </p:anim>
                                        <p:anim calcmode="lin" valueType="num">
                                          <p:cBhvr additive="base">
                                            <p:cTn id="31" dur="1500" fill="hold"/>
                                            <p:tgtEl>
                                              <p:spTgt spid="5"/>
                                            </p:tgtEl>
                                            <p:attrNameLst>
                                              <p:attrName>ppt_y</p:attrName>
                                            </p:attrNameLst>
                                          </p:cBhvr>
                                          <p:tavLst>
                                            <p:tav tm="0">
                                              <p:val>
                                                <p:strVal val="1+#ppt_h/2"/>
                                              </p:val>
                                            </p:tav>
                                            <p:tav tm="100000">
                                              <p:val>
                                                <p:strVal val="#ppt_y"/>
                                              </p:val>
                                            </p:tav>
                                          </p:tavLst>
                                        </p:anim>
                                      </p:childTnLst>
                                    </p:cTn>
                                  </p:par>
                                  <p:par>
                                    <p:cTn id="32" presetID="21" presetClass="entr" presetSubtype="1" fill="hold"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par>
                              <p:cTn id="35" fill="hold">
                                <p:stCondLst>
                                  <p:cond delay="6500"/>
                                </p:stCondLst>
                                <p:childTnLst>
                                  <p:par>
                                    <p:cTn id="36" presetID="23" presetClass="entr" presetSubtype="16" fill="hold" grpId="0" nodeType="after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6816" y="1375354"/>
            <a:ext cx="3898172" cy="4747154"/>
          </a:xfrm>
          <a:prstGeom prst="rect">
            <a:avLst/>
          </a:prstGeom>
        </p:spPr>
      </p:pic>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各国书香</a:t>
            </a:r>
          </a:p>
        </p:txBody>
      </p:sp>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6007" y="899851"/>
            <a:ext cx="1439985" cy="1300003"/>
          </a:xfrm>
          <a:prstGeom prst="rect">
            <a:avLst/>
          </a:prstGeom>
        </p:spPr>
      </p:pic>
      <p:sp>
        <p:nvSpPr>
          <p:cNvPr id="4" name="文本框 3"/>
          <p:cNvSpPr txBox="1"/>
          <p:nvPr/>
        </p:nvSpPr>
        <p:spPr>
          <a:xfrm>
            <a:off x="5639570" y="1257464"/>
            <a:ext cx="1005403" cy="584775"/>
          </a:xfrm>
          <a:prstGeom prst="rect">
            <a:avLst/>
          </a:prstGeom>
          <a:noFill/>
        </p:spPr>
        <p:txBody>
          <a:bodyPr wrap="none" rtlCol="0">
            <a:spAutoFit/>
          </a:bodyPr>
          <a:lstStyle/>
          <a:p>
            <a:r>
              <a:rPr kumimoji="1" lang="zh-CN" altLang="en-US" sz="3200" dirty="0">
                <a:solidFill>
                  <a:srgbClr val="ED6E1A"/>
                </a:solidFill>
                <a:cs typeface="+mn-ea"/>
                <a:sym typeface="+mn-lt"/>
              </a:rPr>
              <a:t>韩国</a:t>
            </a:r>
          </a:p>
        </p:txBody>
      </p:sp>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11177" y="1158122"/>
            <a:ext cx="5937879" cy="5699878"/>
          </a:xfrm>
          <a:prstGeom prst="rect">
            <a:avLst/>
          </a:prstGeom>
        </p:spPr>
      </p:pic>
      <p:pic>
        <p:nvPicPr>
          <p:cNvPr id="6" name="Picture 10" descr="231953721136"/>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6731132" y="2359077"/>
            <a:ext cx="3297967" cy="3297967"/>
          </a:xfrm>
          <a:prstGeom prst="ellipse">
            <a:avLst/>
          </a:prstGeom>
          <a:noFill/>
          <a:ln w="44450">
            <a:solidFill>
              <a:schemeClr val="bg1"/>
            </a:solidFill>
            <a:miter lim="800000"/>
            <a:headEnd/>
            <a:tailEnd/>
          </a:ln>
          <a:effectLst>
            <a:outerShdw blurRad="63500" sx="102000" sy="102000" algn="ctr" rotWithShape="0">
              <a:prstClr val="black">
                <a:alpha val="18000"/>
              </a:prstClr>
            </a:outerShdw>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1896836" y="2482169"/>
            <a:ext cx="2718132" cy="2012859"/>
          </a:xfrm>
          <a:prstGeom prst="rect">
            <a:avLst/>
          </a:prstGeom>
        </p:spPr>
        <p:txBody>
          <a:bodyPr wrap="square">
            <a:spAutoFit/>
          </a:bodyPr>
          <a:lstStyle/>
          <a:p>
            <a:pPr algn="ctr">
              <a:lnSpc>
                <a:spcPct val="130000"/>
              </a:lnSpc>
              <a:spcBef>
                <a:spcPct val="0"/>
              </a:spcBef>
            </a:pPr>
            <a:r>
              <a:rPr lang="zh-CN" altLang="en-US" sz="1600" dirty="0">
                <a:solidFill>
                  <a:schemeClr val="tx1">
                    <a:lumMod val="75000"/>
                    <a:lumOff val="25000"/>
                  </a:schemeClr>
                </a:solidFill>
                <a:cs typeface="+mn-ea"/>
                <a:sym typeface="+mn-lt"/>
              </a:rPr>
              <a:t>韩国政府一般会在</a:t>
            </a:r>
            <a:r>
              <a:rPr lang="en-US" altLang="zh-CN" sz="1600" dirty="0">
                <a:solidFill>
                  <a:schemeClr val="tx1">
                    <a:lumMod val="75000"/>
                    <a:lumOff val="25000"/>
                  </a:schemeClr>
                </a:solidFill>
                <a:cs typeface="+mn-ea"/>
                <a:sym typeface="+mn-lt"/>
              </a:rPr>
              <a:t>4</a:t>
            </a:r>
            <a:r>
              <a:rPr lang="zh-CN" altLang="en-US" sz="1600" dirty="0">
                <a:solidFill>
                  <a:schemeClr val="tx1">
                    <a:lumMod val="75000"/>
                    <a:lumOff val="25000"/>
                  </a:schemeClr>
                </a:solidFill>
                <a:cs typeface="+mn-ea"/>
                <a:sym typeface="+mn-lt"/>
              </a:rPr>
              <a:t>月</a:t>
            </a:r>
            <a:r>
              <a:rPr lang="en-US" altLang="zh-CN" sz="1600" dirty="0">
                <a:solidFill>
                  <a:schemeClr val="tx1">
                    <a:lumMod val="75000"/>
                    <a:lumOff val="25000"/>
                  </a:schemeClr>
                </a:solidFill>
                <a:cs typeface="+mn-ea"/>
                <a:sym typeface="+mn-lt"/>
              </a:rPr>
              <a:t>23</a:t>
            </a:r>
            <a:r>
              <a:rPr lang="zh-CN" altLang="en-US" sz="1600" dirty="0">
                <a:solidFill>
                  <a:schemeClr val="tx1">
                    <a:lumMod val="75000"/>
                    <a:lumOff val="25000"/>
                  </a:schemeClr>
                </a:solidFill>
                <a:cs typeface="+mn-ea"/>
                <a:sym typeface="+mn-lt"/>
              </a:rPr>
              <a:t>日发行“世界读书日”的纪念邮票，让当地的小孩把阅读和写作的风气透过一枚枚精美的邮票随信件传遍世界</a:t>
            </a:r>
            <a:endParaRPr lang="en-US" altLang="zh-CN" sz="1600" dirty="0">
              <a:solidFill>
                <a:schemeClr val="tx1">
                  <a:lumMod val="75000"/>
                  <a:lumOff val="25000"/>
                </a:schemeClr>
              </a:solidFill>
              <a:cs typeface="+mn-ea"/>
              <a:sym typeface="+mn-lt"/>
            </a:endParaRPr>
          </a:p>
          <a:p>
            <a:pPr algn="ctr">
              <a:lnSpc>
                <a:spcPct val="130000"/>
              </a:lnSpc>
              <a:spcBef>
                <a:spcPct val="0"/>
              </a:spcBef>
            </a:pPr>
            <a:r>
              <a:rPr lang="zh-CN" altLang="en-US" sz="1600" dirty="0">
                <a:solidFill>
                  <a:schemeClr val="tx1">
                    <a:lumMod val="75000"/>
                    <a:lumOff val="25000"/>
                  </a:schemeClr>
                </a:solidFill>
                <a:cs typeface="+mn-ea"/>
                <a:sym typeface="+mn-lt"/>
              </a:rPr>
              <a:t>不同的角落。</a:t>
            </a:r>
          </a:p>
        </p:txBody>
      </p:sp>
    </p:spTree>
    <p:extLst>
      <p:ext uri="{BB962C8B-B14F-4D97-AF65-F5344CB8AC3E}">
        <p14:creationId xmlns:p14="http://schemas.microsoft.com/office/powerpoint/2010/main" val="745070250"/>
      </p:ext>
    </p:extLst>
  </p:cSld>
  <p:clrMapOvr>
    <a:masterClrMapping/>
  </p:clrMapOvr>
  <p:transition spd="slow" advTm="5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25" presetClass="entr" presetSubtype="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500"/>
                            </p:stCondLst>
                            <p:childTnLst>
                              <p:par>
                                <p:cTn id="31" presetID="23" presetClass="entr" presetSubtype="16" fill="hold" grpId="0" nodeType="afterEffect">
                                  <p:stCondLst>
                                    <p:cond delay="0"/>
                                  </p:stCondLst>
                                  <p:iterate type="lt">
                                    <p:tmPct val="10000"/>
                                  </p:iterate>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childTnLst>
                                </p:cTn>
                              </p:par>
                              <p:par>
                                <p:cTn id="35" presetID="6" presetClass="entr" presetSubtype="16" fill="hold" nodeType="withEffect">
                                  <p:stCondLst>
                                    <p:cond delay="100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par>
                          <p:cTn id="38" fill="hold">
                            <p:stCondLst>
                              <p:cond delay="4250"/>
                            </p:stCondLst>
                            <p:childTnLst>
                              <p:par>
                                <p:cTn id="39" presetID="5" presetClass="entr" presetSubtype="1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5969" y="2034372"/>
            <a:ext cx="4948693" cy="3652607"/>
          </a:xfrm>
          <a:prstGeom prst="rect">
            <a:avLst/>
          </a:prstGeom>
        </p:spPr>
      </p:pic>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各国书香</a:t>
            </a:r>
          </a:p>
        </p:txBody>
      </p:sp>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6007" y="899851"/>
            <a:ext cx="1439985" cy="1300003"/>
          </a:xfrm>
          <a:prstGeom prst="rect">
            <a:avLst/>
          </a:prstGeom>
        </p:spPr>
      </p:pic>
      <p:sp>
        <p:nvSpPr>
          <p:cNvPr id="4" name="文本框 3"/>
          <p:cNvSpPr txBox="1"/>
          <p:nvPr/>
        </p:nvSpPr>
        <p:spPr>
          <a:xfrm>
            <a:off x="5446135" y="1257464"/>
            <a:ext cx="1415772" cy="584775"/>
          </a:xfrm>
          <a:prstGeom prst="rect">
            <a:avLst/>
          </a:prstGeom>
          <a:noFill/>
        </p:spPr>
        <p:txBody>
          <a:bodyPr wrap="none" rtlCol="0">
            <a:spAutoFit/>
          </a:bodyPr>
          <a:lstStyle/>
          <a:p>
            <a:r>
              <a:rPr kumimoji="1" lang="zh-CN" altLang="en-US" sz="3200" dirty="0">
                <a:solidFill>
                  <a:srgbClr val="ED6E1A"/>
                </a:solidFill>
                <a:cs typeface="+mn-ea"/>
                <a:sym typeface="+mn-lt"/>
              </a:rPr>
              <a:t>墨西哥</a:t>
            </a:r>
          </a:p>
        </p:txBody>
      </p:sp>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233" y="829515"/>
            <a:ext cx="5937879" cy="5699878"/>
          </a:xfrm>
          <a:prstGeom prst="rect">
            <a:avLst/>
          </a:prstGeom>
        </p:spPr>
      </p:pic>
      <p:pic>
        <p:nvPicPr>
          <p:cNvPr id="6" name="Picture 8" descr="6031_220205_6"/>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1593133" y="2118125"/>
            <a:ext cx="3192994" cy="3192994"/>
          </a:xfrm>
          <a:prstGeom prst="ellipse">
            <a:avLst/>
          </a:prstGeom>
          <a:noFill/>
          <a:ln w="44450">
            <a:solidFill>
              <a:schemeClr val="bg1"/>
            </a:solidFill>
            <a:miter lim="800000"/>
            <a:headEnd/>
            <a:tailEnd/>
          </a:ln>
          <a:effectLst>
            <a:outerShdw blurRad="63500" sx="102000" sy="102000" algn="ctr" rotWithShape="0">
              <a:prstClr val="black">
                <a:alpha val="18000"/>
              </a:prstClr>
            </a:outerShdw>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7069015" y="2930120"/>
            <a:ext cx="3637265" cy="1892826"/>
          </a:xfrm>
          <a:prstGeom prst="rect">
            <a:avLst/>
          </a:prstGeom>
        </p:spPr>
        <p:txBody>
          <a:bodyPr wrap="square">
            <a:spAutoFit/>
          </a:bodyPr>
          <a:lstStyle/>
          <a:p>
            <a:pPr>
              <a:lnSpc>
                <a:spcPct val="130000"/>
              </a:lnSpc>
              <a:spcBef>
                <a:spcPct val="0"/>
              </a:spcBef>
            </a:pPr>
            <a:r>
              <a:rPr lang="zh-CN" altLang="en-US" dirty="0">
                <a:solidFill>
                  <a:schemeClr val="tx1">
                    <a:lumMod val="75000"/>
                    <a:lumOff val="25000"/>
                  </a:schemeClr>
                </a:solidFill>
                <a:cs typeface="+mn-ea"/>
                <a:sym typeface="+mn-lt"/>
              </a:rPr>
              <a:t>瓜达拉哈拉国际图书博览会是在以西班牙为母语的国家中最大的图书市场。每年在书展的</a:t>
            </a:r>
            <a:r>
              <a:rPr lang="en-US" altLang="zh-CN" dirty="0">
                <a:solidFill>
                  <a:schemeClr val="tx1">
                    <a:lumMod val="75000"/>
                    <a:lumOff val="25000"/>
                  </a:schemeClr>
                </a:solidFill>
                <a:cs typeface="+mn-ea"/>
                <a:sym typeface="+mn-lt"/>
              </a:rPr>
              <a:t>9</a:t>
            </a:r>
            <a:r>
              <a:rPr lang="zh-CN" altLang="en-US" dirty="0">
                <a:solidFill>
                  <a:schemeClr val="tx1">
                    <a:lumMod val="75000"/>
                    <a:lumOff val="25000"/>
                  </a:schemeClr>
                </a:solidFill>
                <a:cs typeface="+mn-ea"/>
                <a:sym typeface="+mn-lt"/>
              </a:rPr>
              <a:t>天里，来参观这个全拉美最大的文化节庆的人数超过</a:t>
            </a:r>
            <a:r>
              <a:rPr lang="en-US" altLang="zh-CN" dirty="0">
                <a:solidFill>
                  <a:schemeClr val="tx1">
                    <a:lumMod val="75000"/>
                    <a:lumOff val="25000"/>
                  </a:schemeClr>
                </a:solidFill>
                <a:cs typeface="+mn-ea"/>
                <a:sym typeface="+mn-lt"/>
              </a:rPr>
              <a:t>35</a:t>
            </a:r>
            <a:r>
              <a:rPr lang="zh-CN" altLang="en-US" dirty="0">
                <a:solidFill>
                  <a:schemeClr val="tx1">
                    <a:lumMod val="75000"/>
                    <a:lumOff val="25000"/>
                  </a:schemeClr>
                </a:solidFill>
                <a:cs typeface="+mn-ea"/>
                <a:sym typeface="+mn-lt"/>
              </a:rPr>
              <a:t>万。</a:t>
            </a:r>
          </a:p>
        </p:txBody>
      </p:sp>
    </p:spTree>
    <p:extLst>
      <p:ext uri="{BB962C8B-B14F-4D97-AF65-F5344CB8AC3E}">
        <p14:creationId xmlns:p14="http://schemas.microsoft.com/office/powerpoint/2010/main" val="418546093"/>
      </p:ext>
    </p:extLst>
  </p:cSld>
  <p:clrMapOvr>
    <a:masterClrMapping/>
  </p:clrMapOvr>
  <p:transition spd="slow" advTm="5000">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25" presetClass="entr" presetSubtype="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par>
                              <p:cTn id="23" fill="hold">
                                <p:stCondLst>
                                  <p:cond delay="1500"/>
                                </p:stCondLst>
                                <p:childTnLst>
                                  <p:par>
                                    <p:cTn id="24" presetID="6"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par>
                                    <p:cTn id="27" presetID="2" presetClass="entr" presetSubtype="12" fill="hold" nodeType="withEffect" p14:presetBounceEnd="50000">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14:bounceEnd="50000">
                                          <p:cBhvr additive="base">
                                            <p:cTn id="29" dur="1000" fill="hold"/>
                                            <p:tgtEl>
                                              <p:spTgt spid="6"/>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6"/>
                                            </p:tgtEl>
                                            <p:attrNameLst>
                                              <p:attrName>ppt_y</p:attrName>
                                            </p:attrNameLst>
                                          </p:cBhvr>
                                          <p:tavLst>
                                            <p:tav tm="0">
                                              <p:val>
                                                <p:strVal val="1+#ppt_h/2"/>
                                              </p:val>
                                            </p:tav>
                                            <p:tav tm="100000">
                                              <p:val>
                                                <p:strVal val="#ppt_y"/>
                                              </p:val>
                                            </p:tav>
                                          </p:tavLst>
                                        </p:anim>
                                      </p:childTnLst>
                                    </p:cTn>
                                  </p:par>
                                  <p:par>
                                    <p:cTn id="31" presetID="21" presetClass="entr" presetSubtype="1" fill="hold" nodeType="withEffect">
                                      <p:stCondLst>
                                        <p:cond delay="100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par>
                              <p:cTn id="34" fill="hold">
                                <p:stCondLst>
                                  <p:cond delay="4500"/>
                                </p:stCondLst>
                                <p:childTnLst>
                                  <p:par>
                                    <p:cTn id="35" presetID="23" presetClass="entr" presetSubtype="16" fill="hold" grpId="0" nodeType="afterEffect">
                                      <p:stCondLst>
                                        <p:cond delay="0"/>
                                      </p:stCondLst>
                                      <p:iterate type="lt">
                                        <p:tmPct val="10000"/>
                                      </p:iterate>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25" presetClass="entr" presetSubtype="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par>
                              <p:cTn id="23" fill="hold">
                                <p:stCondLst>
                                  <p:cond delay="1500"/>
                                </p:stCondLst>
                                <p:childTnLst>
                                  <p:par>
                                    <p:cTn id="24" presetID="6"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par>
                                    <p:cTn id="27" presetID="2" presetClass="entr" presetSubtype="12"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0-#ppt_w/2"/>
                                              </p:val>
                                            </p:tav>
                                            <p:tav tm="100000">
                                              <p:val>
                                                <p:strVal val="#ppt_x"/>
                                              </p:val>
                                            </p:tav>
                                          </p:tavLst>
                                        </p:anim>
                                        <p:anim calcmode="lin" valueType="num">
                                          <p:cBhvr additive="base">
                                            <p:cTn id="30" dur="1000" fill="hold"/>
                                            <p:tgtEl>
                                              <p:spTgt spid="6"/>
                                            </p:tgtEl>
                                            <p:attrNameLst>
                                              <p:attrName>ppt_y</p:attrName>
                                            </p:attrNameLst>
                                          </p:cBhvr>
                                          <p:tavLst>
                                            <p:tav tm="0">
                                              <p:val>
                                                <p:strVal val="1+#ppt_h/2"/>
                                              </p:val>
                                            </p:tav>
                                            <p:tav tm="100000">
                                              <p:val>
                                                <p:strVal val="#ppt_y"/>
                                              </p:val>
                                            </p:tav>
                                          </p:tavLst>
                                        </p:anim>
                                      </p:childTnLst>
                                    </p:cTn>
                                  </p:par>
                                  <p:par>
                                    <p:cTn id="31" presetID="21" presetClass="entr" presetSubtype="1" fill="hold" nodeType="withEffect">
                                      <p:stCondLst>
                                        <p:cond delay="100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par>
                              <p:cTn id="34" fill="hold">
                                <p:stCondLst>
                                  <p:cond delay="4500"/>
                                </p:stCondLst>
                                <p:childTnLst>
                                  <p:par>
                                    <p:cTn id="35" presetID="23" presetClass="entr" presetSubtype="16" fill="hold" grpId="0" nodeType="afterEffect">
                                      <p:stCondLst>
                                        <p:cond delay="0"/>
                                      </p:stCondLst>
                                      <p:iterate type="lt">
                                        <p:tmPct val="10000"/>
                                      </p:iterate>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2745" y="-50762"/>
            <a:ext cx="12282244" cy="6908762"/>
          </a:xfrm>
          <a:prstGeom prst="rect">
            <a:avLst/>
          </a:prstGeom>
        </p:spPr>
      </p:pic>
      <p:pic>
        <p:nvPicPr>
          <p:cNvPr id="54" name="图片 53"/>
          <p:cNvPicPr>
            <a:picLocks noChangeAspect="1"/>
          </p:cNvPicPr>
          <p:nvPr/>
        </p:nvPicPr>
        <p:blipFill>
          <a:blip r:embed="rId4" cstate="screen">
            <a:duotone>
              <a:schemeClr val="accent4">
                <a:shade val="45000"/>
                <a:satMod val="135000"/>
              </a:schemeClr>
              <a:prstClr val="white"/>
            </a:duotone>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790589" y="-108898"/>
            <a:ext cx="3068755" cy="178192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004646"/>
            <a:ext cx="12462534" cy="488765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86860" y="4597779"/>
            <a:ext cx="3689943" cy="2260221"/>
          </a:xfrm>
          <a:prstGeom prst="rect">
            <a:avLst/>
          </a:prstGeom>
        </p:spPr>
      </p:pic>
      <p:sp>
        <p:nvSpPr>
          <p:cNvPr id="27" name="文本框 26"/>
          <p:cNvSpPr txBox="1"/>
          <p:nvPr/>
        </p:nvSpPr>
        <p:spPr>
          <a:xfrm>
            <a:off x="4790852" y="140552"/>
            <a:ext cx="2610297" cy="1107996"/>
          </a:xfrm>
          <a:prstGeom prst="rect">
            <a:avLst/>
          </a:prstGeom>
          <a:noFill/>
        </p:spPr>
        <p:txBody>
          <a:bodyPr wrap="square" rtlCol="0">
            <a:spAutoFit/>
          </a:bodyPr>
          <a:lstStyle/>
          <a:p>
            <a:pPr algn="ctr"/>
            <a:r>
              <a:rPr kumimoji="1" lang="zh-CN" altLang="en-US" sz="6600" spc="300" dirty="0">
                <a:ln>
                  <a:solidFill>
                    <a:schemeClr val="bg1"/>
                  </a:solidFill>
                </a:ln>
                <a:solidFill>
                  <a:srgbClr val="467D84"/>
                </a:solidFill>
                <a:effectLst>
                  <a:outerShdw blurRad="63500" sx="102000" sy="102000" algn="ctr" rotWithShape="0">
                    <a:prstClr val="black">
                      <a:alpha val="25000"/>
                    </a:prstClr>
                  </a:outerShdw>
                </a:effectLst>
                <a:cs typeface="+mn-ea"/>
                <a:sym typeface="+mn-lt"/>
              </a:rPr>
              <a:t>前言</a:t>
            </a:r>
          </a:p>
        </p:txBody>
      </p:sp>
      <p:sp>
        <p:nvSpPr>
          <p:cNvPr id="5" name="文本框 4"/>
          <p:cNvSpPr txBox="1"/>
          <p:nvPr/>
        </p:nvSpPr>
        <p:spPr>
          <a:xfrm>
            <a:off x="4813228" y="1041781"/>
            <a:ext cx="2610297" cy="400110"/>
          </a:xfrm>
          <a:prstGeom prst="rect">
            <a:avLst/>
          </a:prstGeom>
          <a:noFill/>
        </p:spPr>
        <p:txBody>
          <a:bodyPr wrap="square" rtlCol="0">
            <a:spAutoFit/>
          </a:bodyPr>
          <a:lstStyle/>
          <a:p>
            <a:pPr algn="dist"/>
            <a:r>
              <a:rPr kumimoji="1" lang="en-US" altLang="zh-CN" sz="2000" dirty="0">
                <a:solidFill>
                  <a:srgbClr val="467D84"/>
                </a:solidFill>
                <a:cs typeface="+mn-ea"/>
                <a:sym typeface="+mn-lt"/>
              </a:rPr>
              <a:t>FOREWORD</a:t>
            </a:r>
            <a:endParaRPr kumimoji="1" lang="zh-CN" altLang="en-US" sz="2000" dirty="0">
              <a:solidFill>
                <a:srgbClr val="467D84"/>
              </a:solidFill>
              <a:cs typeface="+mn-ea"/>
              <a:sym typeface="+mn-lt"/>
            </a:endParaRPr>
          </a:p>
        </p:txBody>
      </p:sp>
      <p:pic>
        <p:nvPicPr>
          <p:cNvPr id="53" name="图片 52"/>
          <p:cNvPicPr>
            <a:picLocks noChangeAspect="1"/>
          </p:cNvPicPr>
          <p:nvPr/>
        </p:nvPicPr>
        <p:blipFill>
          <a:blip r:embed="rId7" cstate="screen">
            <a:extLst>
              <a:ext uri="{BEBA8EAE-BF5A-486C-A8C5-ECC9F3942E4B}">
                <a14:imgProps xmlns:a14="http://schemas.microsoft.com/office/drawing/2010/main">
                  <a14:imgLayer>
                    <a14:imgEffect>
                      <a14:artisticGlowDiffused/>
                    </a14:imgEffect>
                    <a14:imgEffect>
                      <a14:colorTemperature colorTemp="11200"/>
                    </a14:imgEffect>
                  </a14:imgLayer>
                </a14:imgProps>
              </a:ext>
              <a:ext uri="{28A0092B-C50C-407E-A947-70E740481C1C}">
                <a14:useLocalDpi xmlns:a14="http://schemas.microsoft.com/office/drawing/2010/main"/>
              </a:ext>
            </a:extLst>
          </a:blip>
          <a:stretch>
            <a:fillRect/>
          </a:stretch>
        </p:blipFill>
        <p:spPr>
          <a:xfrm rot="21437363" flipH="1">
            <a:off x="10703065" y="201079"/>
            <a:ext cx="1155556" cy="1014000"/>
          </a:xfrm>
          <a:prstGeom prst="rect">
            <a:avLst/>
          </a:prstGeom>
        </p:spPr>
      </p:pic>
      <p:sp>
        <p:nvSpPr>
          <p:cNvPr id="57" name="Rectangle 8"/>
          <p:cNvSpPr>
            <a:spLocks noChangeArrowheads="1"/>
          </p:cNvSpPr>
          <p:nvPr/>
        </p:nvSpPr>
        <p:spPr bwMode="auto">
          <a:xfrm>
            <a:off x="1012849" y="1895977"/>
            <a:ext cx="10436835" cy="188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eaLnBrk="1" hangingPunct="1">
              <a:lnSpc>
                <a:spcPct val="150000"/>
              </a:lnSpc>
              <a:spcBef>
                <a:spcPct val="0"/>
              </a:spcBef>
              <a:buFontTx/>
              <a:buNone/>
            </a:pPr>
            <a:r>
              <a:rPr lang="zh-CN" altLang="en-US" sz="2000" b="0">
                <a:solidFill>
                  <a:schemeClr val="tx1">
                    <a:lumMod val="65000"/>
                    <a:lumOff val="35000"/>
                  </a:schemeClr>
                </a:solidFill>
                <a:latin typeface="+mn-lt"/>
                <a:ea typeface="+mn-ea"/>
                <a:cs typeface="+mn-ea"/>
                <a:sym typeface="+mn-lt"/>
              </a:rPr>
              <a:t>　　每年的</a:t>
            </a:r>
            <a:r>
              <a:rPr lang="en-US" altLang="zh-CN" sz="2000" b="0" dirty="0">
                <a:solidFill>
                  <a:schemeClr val="tx1">
                    <a:lumMod val="65000"/>
                    <a:lumOff val="35000"/>
                  </a:schemeClr>
                </a:solidFill>
                <a:latin typeface="+mn-lt"/>
                <a:ea typeface="+mn-ea"/>
                <a:cs typeface="+mn-ea"/>
                <a:sym typeface="+mn-lt"/>
              </a:rPr>
              <a:t>4</a:t>
            </a:r>
            <a:r>
              <a:rPr lang="zh-CN" altLang="en-US" sz="2000" b="0" dirty="0">
                <a:solidFill>
                  <a:schemeClr val="tx1">
                    <a:lumMod val="65000"/>
                    <a:lumOff val="35000"/>
                  </a:schemeClr>
                </a:solidFill>
                <a:latin typeface="+mn-lt"/>
                <a:ea typeface="+mn-ea"/>
                <a:cs typeface="+mn-ea"/>
                <a:sym typeface="+mn-lt"/>
              </a:rPr>
              <a:t>月</a:t>
            </a:r>
            <a:r>
              <a:rPr lang="en-US" altLang="zh-CN" sz="2000" b="0" dirty="0">
                <a:solidFill>
                  <a:schemeClr val="tx1">
                    <a:lumMod val="65000"/>
                    <a:lumOff val="35000"/>
                  </a:schemeClr>
                </a:solidFill>
                <a:latin typeface="+mn-lt"/>
                <a:ea typeface="+mn-ea"/>
                <a:cs typeface="+mn-ea"/>
                <a:sym typeface="+mn-lt"/>
              </a:rPr>
              <a:t>23</a:t>
            </a:r>
            <a:r>
              <a:rPr lang="zh-CN" altLang="en-US" sz="2000" b="0" dirty="0">
                <a:solidFill>
                  <a:schemeClr val="tx1">
                    <a:lumMod val="65000"/>
                    <a:lumOff val="35000"/>
                  </a:schemeClr>
                </a:solidFill>
                <a:latin typeface="+mn-lt"/>
                <a:ea typeface="+mn-ea"/>
                <a:cs typeface="+mn-ea"/>
                <a:sym typeface="+mn-lt"/>
              </a:rPr>
              <a:t>日是联合国教科文组织确定的“世界读书日”，又称“世界图书和版权日”、“世界阅读日”。</a:t>
            </a:r>
          </a:p>
          <a:p>
            <a:pPr eaLnBrk="1" hangingPunct="1">
              <a:lnSpc>
                <a:spcPct val="150000"/>
              </a:lnSpc>
              <a:spcBef>
                <a:spcPct val="0"/>
              </a:spcBef>
              <a:buFontTx/>
              <a:buNone/>
            </a:pPr>
            <a:r>
              <a:rPr lang="zh-CN" altLang="en-US" sz="2000" b="0" dirty="0">
                <a:solidFill>
                  <a:schemeClr val="tx1">
                    <a:lumMod val="65000"/>
                    <a:lumOff val="35000"/>
                  </a:schemeClr>
                </a:solidFill>
                <a:latin typeface="+mn-lt"/>
                <a:ea typeface="+mn-ea"/>
                <a:cs typeface="+mn-ea"/>
                <a:sym typeface="+mn-lt"/>
              </a:rPr>
              <a:t>　　</a:t>
            </a:r>
            <a:r>
              <a:rPr lang="en-US" altLang="zh-CN" sz="2000" b="0" dirty="0">
                <a:solidFill>
                  <a:schemeClr val="tx1">
                    <a:lumMod val="65000"/>
                    <a:lumOff val="35000"/>
                  </a:schemeClr>
                </a:solidFill>
                <a:latin typeface="+mn-lt"/>
                <a:ea typeface="+mn-ea"/>
                <a:cs typeface="+mn-ea"/>
                <a:sym typeface="+mn-lt"/>
              </a:rPr>
              <a:t>4</a:t>
            </a:r>
            <a:r>
              <a:rPr lang="zh-CN" altLang="en-US" sz="2000" b="0" dirty="0">
                <a:solidFill>
                  <a:schemeClr val="tx1">
                    <a:lumMod val="65000"/>
                    <a:lumOff val="35000"/>
                  </a:schemeClr>
                </a:solidFill>
                <a:latin typeface="+mn-lt"/>
                <a:ea typeface="+mn-ea"/>
                <a:cs typeface="+mn-ea"/>
                <a:sym typeface="+mn-lt"/>
              </a:rPr>
              <a:t>月</a:t>
            </a:r>
            <a:r>
              <a:rPr lang="en-US" altLang="zh-CN" sz="2000" b="0" dirty="0">
                <a:solidFill>
                  <a:schemeClr val="tx1">
                    <a:lumMod val="65000"/>
                    <a:lumOff val="35000"/>
                  </a:schemeClr>
                </a:solidFill>
                <a:latin typeface="+mn-lt"/>
                <a:ea typeface="+mn-ea"/>
                <a:cs typeface="+mn-ea"/>
                <a:sym typeface="+mn-lt"/>
              </a:rPr>
              <a:t>23</a:t>
            </a:r>
            <a:r>
              <a:rPr lang="zh-CN" altLang="en-US" sz="2000" b="0" dirty="0">
                <a:solidFill>
                  <a:schemeClr val="tx1">
                    <a:lumMod val="65000"/>
                    <a:lumOff val="35000"/>
                  </a:schemeClr>
                </a:solidFill>
                <a:latin typeface="+mn-lt"/>
                <a:ea typeface="+mn-ea"/>
                <a:cs typeface="+mn-ea"/>
                <a:sym typeface="+mn-lt"/>
              </a:rPr>
              <a:t>日对于世界文学领域是一个具有象征性的日子，因为塞万提斯、莎士比亚和维加都在</a:t>
            </a:r>
            <a:r>
              <a:rPr lang="en-US" altLang="zh-CN" sz="2000" b="0" dirty="0">
                <a:solidFill>
                  <a:schemeClr val="tx1">
                    <a:lumMod val="65000"/>
                    <a:lumOff val="35000"/>
                  </a:schemeClr>
                </a:solidFill>
                <a:latin typeface="+mn-lt"/>
                <a:ea typeface="+mn-ea"/>
                <a:cs typeface="+mn-ea"/>
                <a:sym typeface="+mn-lt"/>
              </a:rPr>
              <a:t>1616</a:t>
            </a:r>
            <a:r>
              <a:rPr lang="zh-CN" altLang="en-US" sz="2000" b="0" dirty="0">
                <a:solidFill>
                  <a:schemeClr val="tx1">
                    <a:lumMod val="65000"/>
                    <a:lumOff val="35000"/>
                  </a:schemeClr>
                </a:solidFill>
                <a:latin typeface="+mn-lt"/>
                <a:ea typeface="+mn-ea"/>
                <a:cs typeface="+mn-ea"/>
                <a:sym typeface="+mn-lt"/>
              </a:rPr>
              <a:t>年的这一天去世。此外，</a:t>
            </a:r>
            <a:r>
              <a:rPr lang="en-US" altLang="zh-CN" sz="2000" b="0" dirty="0">
                <a:solidFill>
                  <a:schemeClr val="tx1">
                    <a:lumMod val="65000"/>
                    <a:lumOff val="35000"/>
                  </a:schemeClr>
                </a:solidFill>
                <a:latin typeface="+mn-lt"/>
                <a:ea typeface="+mn-ea"/>
                <a:cs typeface="+mn-ea"/>
                <a:sym typeface="+mn-lt"/>
              </a:rPr>
              <a:t>4</a:t>
            </a:r>
            <a:r>
              <a:rPr lang="zh-CN" altLang="en-US" sz="2000" b="0" dirty="0">
                <a:solidFill>
                  <a:schemeClr val="tx1">
                    <a:lumMod val="65000"/>
                    <a:lumOff val="35000"/>
                  </a:schemeClr>
                </a:solidFill>
                <a:latin typeface="+mn-lt"/>
                <a:ea typeface="+mn-ea"/>
                <a:cs typeface="+mn-ea"/>
                <a:sym typeface="+mn-lt"/>
              </a:rPr>
              <a:t>月</a:t>
            </a:r>
            <a:r>
              <a:rPr lang="en-US" altLang="zh-CN" sz="2000" b="0" dirty="0">
                <a:solidFill>
                  <a:schemeClr val="tx1">
                    <a:lumMod val="65000"/>
                    <a:lumOff val="35000"/>
                  </a:schemeClr>
                </a:solidFill>
                <a:latin typeface="+mn-lt"/>
                <a:ea typeface="+mn-ea"/>
                <a:cs typeface="+mn-ea"/>
                <a:sym typeface="+mn-lt"/>
              </a:rPr>
              <a:t>23</a:t>
            </a:r>
            <a:r>
              <a:rPr lang="zh-CN" altLang="en-US" sz="2000" b="0" dirty="0">
                <a:solidFill>
                  <a:schemeClr val="tx1">
                    <a:lumMod val="65000"/>
                    <a:lumOff val="35000"/>
                  </a:schemeClr>
                </a:solidFill>
                <a:latin typeface="+mn-lt"/>
                <a:ea typeface="+mn-ea"/>
                <a:cs typeface="+mn-ea"/>
                <a:sym typeface="+mn-lt"/>
              </a:rPr>
              <a:t>日也是一些著名作家出生的日子，例如纳博科夫。</a:t>
            </a:r>
          </a:p>
        </p:txBody>
      </p:sp>
      <p:pic>
        <p:nvPicPr>
          <p:cNvPr id="58" name="图片 57"/>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596516" y="4441912"/>
            <a:ext cx="6581258" cy="2416088"/>
          </a:xfrm>
          <a:prstGeom prst="rect">
            <a:avLst/>
          </a:prstGeom>
        </p:spPr>
      </p:pic>
      <p:sp>
        <p:nvSpPr>
          <p:cNvPr id="3" name="文本框 2"/>
          <p:cNvSpPr txBox="1"/>
          <p:nvPr/>
        </p:nvSpPr>
        <p:spPr>
          <a:xfrm>
            <a:off x="2894120" y="390617"/>
            <a:ext cx="1571348" cy="215444"/>
          </a:xfrm>
          <a:prstGeom prst="rect">
            <a:avLst/>
          </a:prstGeom>
          <a:noFill/>
        </p:spPr>
        <p:txBody>
          <a:bodyPr wrap="square" rtlCol="0">
            <a:spAutoFit/>
          </a:bodyPr>
          <a:lstStyle/>
          <a:p>
            <a:r>
              <a:rPr lang="en-US" altLang="zh-CN" sz="800" dirty="0">
                <a:solidFill>
                  <a:srgbClr val="F5F3F4"/>
                </a:solidFill>
              </a:rPr>
              <a:t>https://www.ypppt.com/</a:t>
            </a:r>
            <a:endParaRPr lang="zh-CN" altLang="en-US" sz="800" dirty="0">
              <a:solidFill>
                <a:srgbClr val="F5F3F4"/>
              </a:solidFill>
            </a:endParaRPr>
          </a:p>
        </p:txBody>
      </p:sp>
    </p:spTree>
    <p:extLst>
      <p:ext uri="{BB962C8B-B14F-4D97-AF65-F5344CB8AC3E}">
        <p14:creationId xmlns:p14="http://schemas.microsoft.com/office/powerpoint/2010/main" val="1977987152"/>
      </p:ext>
    </p:extLst>
  </p:cSld>
  <p:clrMapOvr>
    <a:masterClrMapping/>
  </p:clrMapOvr>
  <mc:AlternateContent xmlns:mc="http://schemas.openxmlformats.org/markup-compatibility/2006" xmlns:p14="http://schemas.microsoft.com/office/powerpoint/2010/main">
    <mc:Choice Requires="p14">
      <p:transition spd="slow" p14:dur="900" advTm="6000">
        <p14:warp dir="in"/>
      </p:transition>
    </mc:Choice>
    <mc:Fallback xmlns:a14="http://schemas.microsoft.com/office/drawing/2010/main"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dissolve">
                                      <p:cBhvr>
                                        <p:cTn id="15" dur="1000"/>
                                        <p:tgtEl>
                                          <p:spTgt spid="5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27"/>
                                        </p:tgtEl>
                                        <p:attrNameLst>
                                          <p:attrName>ppt_y</p:attrName>
                                        </p:attrNameLst>
                                      </p:cBhvr>
                                      <p:tavLst>
                                        <p:tav tm="0">
                                          <p:val>
                                            <p:strVal val="#ppt_y"/>
                                          </p:val>
                                        </p:tav>
                                        <p:tav tm="100000">
                                          <p:val>
                                            <p:strVal val="#ppt_y"/>
                                          </p:val>
                                        </p:tav>
                                      </p:tavLst>
                                    </p:anim>
                                    <p:anim calcmode="lin" valueType="num">
                                      <p:cBhvr>
                                        <p:cTn id="21" dur="10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27"/>
                                        </p:tgtEl>
                                      </p:cBhvr>
                                    </p:animEffect>
                                  </p:childTnLst>
                                </p:cTn>
                              </p:par>
                              <p:par>
                                <p:cTn id="24" presetID="26" presetClass="emph" presetSubtype="0" fill="hold" grpId="1" nodeType="withEffect">
                                  <p:stCondLst>
                                    <p:cond delay="0"/>
                                  </p:stCondLst>
                                  <p:iterate type="lt">
                                    <p:tmPct val="10000"/>
                                  </p:iterate>
                                  <p:childTnLst>
                                    <p:animEffect transition="out" filter="fade">
                                      <p:cBhvr>
                                        <p:cTn id="25" dur="500" tmFilter="0, 0; .2, .5; .8, .5; 1, 0"/>
                                        <p:tgtEl>
                                          <p:spTgt spid="27"/>
                                        </p:tgtEl>
                                      </p:cBhvr>
                                    </p:animEffect>
                                    <p:animScale>
                                      <p:cBhvr>
                                        <p:cTn id="26" dur="250" autoRev="1" fill="hold"/>
                                        <p:tgtEl>
                                          <p:spTgt spid="27"/>
                                        </p:tgtEl>
                                      </p:cBhvr>
                                      <p:by x="105000" y="105000"/>
                                    </p:animScale>
                                  </p:childTnLst>
                                </p:cTn>
                              </p:par>
                              <p:par>
                                <p:cTn id="27" presetID="12" presetClass="entr" presetSubtype="4" fill="hold" grpId="0" nodeType="withEffect">
                                  <p:stCondLst>
                                    <p:cond delay="35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p:tgtEl>
                                          <p:spTgt spid="5"/>
                                        </p:tgtEl>
                                        <p:attrNameLst>
                                          <p:attrName>ppt_y</p:attrName>
                                        </p:attrNameLst>
                                      </p:cBhvr>
                                      <p:tavLst>
                                        <p:tav tm="0">
                                          <p:val>
                                            <p:strVal val="#ppt_y+#ppt_h*1.125000"/>
                                          </p:val>
                                        </p:tav>
                                        <p:tav tm="100000">
                                          <p:val>
                                            <p:strVal val="#ppt_y"/>
                                          </p:val>
                                        </p:tav>
                                      </p:tavLst>
                                    </p:anim>
                                    <p:animEffect transition="in" filter="wipe(up)">
                                      <p:cBhvr>
                                        <p:cTn id="30" dur="500"/>
                                        <p:tgtEl>
                                          <p:spTgt spid="5"/>
                                        </p:tgtEl>
                                      </p:cBhvr>
                                    </p:animEffect>
                                  </p:childTnLst>
                                </p:cTn>
                              </p:par>
                            </p:childTnLst>
                          </p:cTn>
                        </p:par>
                        <p:par>
                          <p:cTn id="31" fill="hold">
                            <p:stCondLst>
                              <p:cond delay="3100"/>
                            </p:stCondLst>
                            <p:childTnLst>
                              <p:par>
                                <p:cTn id="32" presetID="53" presetClass="entr" presetSubtype="16" fill="hold" grpId="0" nodeType="afterEffect">
                                  <p:stCondLst>
                                    <p:cond delay="0"/>
                                  </p:stCondLst>
                                  <p:iterate type="lt">
                                    <p:tmPct val="10000"/>
                                  </p:iterate>
                                  <p:childTnLst>
                                    <p:set>
                                      <p:cBhvr>
                                        <p:cTn id="33" dur="1" fill="hold">
                                          <p:stCondLst>
                                            <p:cond delay="0"/>
                                          </p:stCondLst>
                                        </p:cTn>
                                        <p:tgtEl>
                                          <p:spTgt spid="57"/>
                                        </p:tgtEl>
                                        <p:attrNameLst>
                                          <p:attrName>style.visibility</p:attrName>
                                        </p:attrNameLst>
                                      </p:cBhvr>
                                      <p:to>
                                        <p:strVal val="visible"/>
                                      </p:to>
                                    </p:set>
                                    <p:anim calcmode="lin" valueType="num">
                                      <p:cBhvr>
                                        <p:cTn id="34" dur="500" fill="hold"/>
                                        <p:tgtEl>
                                          <p:spTgt spid="57"/>
                                        </p:tgtEl>
                                        <p:attrNameLst>
                                          <p:attrName>ppt_w</p:attrName>
                                        </p:attrNameLst>
                                      </p:cBhvr>
                                      <p:tavLst>
                                        <p:tav tm="0">
                                          <p:val>
                                            <p:fltVal val="0"/>
                                          </p:val>
                                        </p:tav>
                                        <p:tav tm="100000">
                                          <p:val>
                                            <p:strVal val="#ppt_w"/>
                                          </p:val>
                                        </p:tav>
                                      </p:tavLst>
                                    </p:anim>
                                    <p:anim calcmode="lin" valueType="num">
                                      <p:cBhvr>
                                        <p:cTn id="35" dur="500" fill="hold"/>
                                        <p:tgtEl>
                                          <p:spTgt spid="57"/>
                                        </p:tgtEl>
                                        <p:attrNameLst>
                                          <p:attrName>ppt_h</p:attrName>
                                        </p:attrNameLst>
                                      </p:cBhvr>
                                      <p:tavLst>
                                        <p:tav tm="0">
                                          <p:val>
                                            <p:fltVal val="0"/>
                                          </p:val>
                                        </p:tav>
                                        <p:tav tm="100000">
                                          <p:val>
                                            <p:strVal val="#ppt_h"/>
                                          </p:val>
                                        </p:tav>
                                      </p:tavLst>
                                    </p:anim>
                                    <p:animEffect transition="in" filter="fade">
                                      <p:cBhvr>
                                        <p:cTn id="36" dur="500"/>
                                        <p:tgtEl>
                                          <p:spTgt spid="57"/>
                                        </p:tgtEl>
                                      </p:cBhvr>
                                    </p:animEffect>
                                  </p:childTnLst>
                                </p:cTn>
                              </p:par>
                              <p:par>
                                <p:cTn id="37" presetID="26" presetClass="emph" presetSubtype="0" fill="hold" grpId="1" nodeType="withEffect">
                                  <p:stCondLst>
                                    <p:cond delay="300"/>
                                  </p:stCondLst>
                                  <p:iterate type="lt">
                                    <p:tmPct val="10000"/>
                                  </p:iterate>
                                  <p:childTnLst>
                                    <p:animEffect transition="out" filter="fade">
                                      <p:cBhvr>
                                        <p:cTn id="38" dur="500" tmFilter="0, 0; .2, .5; .8, .5; 1, 0"/>
                                        <p:tgtEl>
                                          <p:spTgt spid="57"/>
                                        </p:tgtEl>
                                      </p:cBhvr>
                                    </p:animEffect>
                                    <p:animScale>
                                      <p:cBhvr>
                                        <p:cTn id="39"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5" grpId="0"/>
      <p:bldP spid="57" grpId="0"/>
      <p:bldP spid="5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70" y="1817233"/>
            <a:ext cx="5013569" cy="3800093"/>
          </a:xfrm>
          <a:prstGeom prst="rect">
            <a:avLst/>
          </a:prstGeom>
        </p:spPr>
      </p:pic>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各国书香</a:t>
            </a:r>
          </a:p>
        </p:txBody>
      </p:sp>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6007" y="899851"/>
            <a:ext cx="1439985" cy="1300003"/>
          </a:xfrm>
          <a:prstGeom prst="rect">
            <a:avLst/>
          </a:prstGeom>
        </p:spPr>
      </p:pic>
      <p:sp>
        <p:nvSpPr>
          <p:cNvPr id="4" name="文本框 3"/>
          <p:cNvSpPr txBox="1"/>
          <p:nvPr/>
        </p:nvSpPr>
        <p:spPr>
          <a:xfrm>
            <a:off x="5639570" y="1257464"/>
            <a:ext cx="1005403" cy="584775"/>
          </a:xfrm>
          <a:prstGeom prst="rect">
            <a:avLst/>
          </a:prstGeom>
          <a:noFill/>
        </p:spPr>
        <p:txBody>
          <a:bodyPr wrap="none" rtlCol="0">
            <a:spAutoFit/>
          </a:bodyPr>
          <a:lstStyle/>
          <a:p>
            <a:r>
              <a:rPr kumimoji="1" lang="zh-CN" altLang="en-US" sz="3200" dirty="0">
                <a:solidFill>
                  <a:srgbClr val="ED6E1A"/>
                </a:solidFill>
                <a:cs typeface="+mn-ea"/>
                <a:sym typeface="+mn-lt"/>
              </a:rPr>
              <a:t>中国</a:t>
            </a:r>
          </a:p>
        </p:txBody>
      </p:sp>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58441" y="1158122"/>
            <a:ext cx="5937879" cy="5699878"/>
          </a:xfrm>
          <a:prstGeom prst="rect">
            <a:avLst/>
          </a:prstGeom>
        </p:spPr>
      </p:pic>
      <p:pic>
        <p:nvPicPr>
          <p:cNvPr id="2" name="图片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18114" y="2398795"/>
            <a:ext cx="3218531" cy="3218531"/>
          </a:xfrm>
          <a:prstGeom prst="ellipse">
            <a:avLst/>
          </a:prstGeom>
          <a:noFill/>
          <a:ln w="44450">
            <a:solidFill>
              <a:schemeClr val="bg1"/>
            </a:solidFill>
            <a:miter lim="800000"/>
            <a:headEnd/>
            <a:tailEnd/>
          </a:ln>
          <a:effectLst>
            <a:outerShdw blurRad="63500" sx="102000" sy="102000" algn="ctr" rotWithShape="0">
              <a:prstClr val="black">
                <a:alpha val="18000"/>
              </a:prstClr>
            </a:outerShdw>
          </a:effectLst>
        </p:spPr>
      </p:pic>
      <p:sp>
        <p:nvSpPr>
          <p:cNvPr id="8" name="矩形 7"/>
          <p:cNvSpPr/>
          <p:nvPr/>
        </p:nvSpPr>
        <p:spPr>
          <a:xfrm>
            <a:off x="1372576" y="2770866"/>
            <a:ext cx="4003431" cy="1892826"/>
          </a:xfrm>
          <a:prstGeom prst="rect">
            <a:avLst/>
          </a:prstGeom>
        </p:spPr>
        <p:txBody>
          <a:bodyPr wrap="square">
            <a:spAutoFit/>
          </a:bodyPr>
          <a:lstStyle/>
          <a:p>
            <a:pPr algn="just">
              <a:lnSpc>
                <a:spcPct val="130000"/>
              </a:lnSpc>
              <a:spcBef>
                <a:spcPct val="0"/>
              </a:spcBef>
            </a:pPr>
            <a:r>
              <a:rPr lang="en-US" altLang="zh-CN">
                <a:solidFill>
                  <a:schemeClr val="tx1">
                    <a:lumMod val="75000"/>
                    <a:lumOff val="25000"/>
                  </a:schemeClr>
                </a:solidFill>
                <a:cs typeface="+mn-ea"/>
                <a:sym typeface="+mn-lt"/>
              </a:rPr>
              <a:t>2007</a:t>
            </a:r>
            <a:r>
              <a:rPr lang="zh-CN" altLang="en-US" dirty="0">
                <a:solidFill>
                  <a:schemeClr val="tx1">
                    <a:lumMod val="75000"/>
                    <a:lumOff val="25000"/>
                  </a:schemeClr>
                </a:solidFill>
                <a:cs typeface="+mn-ea"/>
                <a:sym typeface="+mn-lt"/>
              </a:rPr>
              <a:t>年</a:t>
            </a:r>
            <a:r>
              <a:rPr lang="en-US" altLang="zh-CN" dirty="0">
                <a:solidFill>
                  <a:schemeClr val="tx1">
                    <a:lumMod val="75000"/>
                    <a:lumOff val="25000"/>
                  </a:schemeClr>
                </a:solidFill>
                <a:cs typeface="+mn-ea"/>
                <a:sym typeface="+mn-lt"/>
              </a:rPr>
              <a:t>4</a:t>
            </a:r>
            <a:r>
              <a:rPr lang="zh-CN" altLang="en-US" dirty="0">
                <a:solidFill>
                  <a:schemeClr val="tx1">
                    <a:lumMod val="75000"/>
                    <a:lumOff val="25000"/>
                  </a:schemeClr>
                </a:solidFill>
                <a:cs typeface="+mn-ea"/>
                <a:sym typeface="+mn-lt"/>
              </a:rPr>
              <a:t>月</a:t>
            </a:r>
            <a:r>
              <a:rPr lang="en-US" altLang="zh-CN" dirty="0">
                <a:solidFill>
                  <a:schemeClr val="tx1">
                    <a:lumMod val="75000"/>
                    <a:lumOff val="25000"/>
                  </a:schemeClr>
                </a:solidFill>
                <a:cs typeface="+mn-ea"/>
                <a:sym typeface="+mn-lt"/>
              </a:rPr>
              <a:t>23</a:t>
            </a:r>
            <a:r>
              <a:rPr lang="zh-CN" altLang="en-US" dirty="0">
                <a:solidFill>
                  <a:schemeClr val="tx1">
                    <a:lumMod val="75000"/>
                    <a:lumOff val="25000"/>
                  </a:schemeClr>
                </a:solidFill>
                <a:cs typeface="+mn-ea"/>
                <a:sym typeface="+mn-lt"/>
              </a:rPr>
              <a:t>日，中国在北京举办了第一次“世界读书日”庆祝活动。经新闻出版总署批准，“世界读书日”庆祝活动由北京扩大到各省、市、自治区首府所在城市。</a:t>
            </a:r>
          </a:p>
        </p:txBody>
      </p:sp>
    </p:spTree>
    <p:extLst>
      <p:ext uri="{BB962C8B-B14F-4D97-AF65-F5344CB8AC3E}">
        <p14:creationId xmlns:p14="http://schemas.microsoft.com/office/powerpoint/2010/main" val="1495241126"/>
      </p:ext>
    </p:extLst>
  </p:cSld>
  <p:clrMapOvr>
    <a:masterClrMapping/>
  </p:clrMapOvr>
  <p:transition spd="slow" advTm="5000">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25" presetClass="entr" presetSubtype="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par>
                              <p:cTn id="23" fill="hold">
                                <p:stCondLst>
                                  <p:cond delay="1500"/>
                                </p:stCondLst>
                                <p:childTnLst>
                                  <p:par>
                                    <p:cTn id="24" presetID="6"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par>
                                    <p:cTn id="27" presetID="2" presetClass="entr" presetSubtype="6" fill="hold" nodeType="withEffect" p14:presetBounceEnd="50000">
                                      <p:stCondLst>
                                        <p:cond delay="500"/>
                                      </p:stCondLst>
                                      <p:childTnLst>
                                        <p:set>
                                          <p:cBhvr>
                                            <p:cTn id="28" dur="1" fill="hold">
                                              <p:stCondLst>
                                                <p:cond delay="0"/>
                                              </p:stCondLst>
                                            </p:cTn>
                                            <p:tgtEl>
                                              <p:spTgt spid="2"/>
                                            </p:tgtEl>
                                            <p:attrNameLst>
                                              <p:attrName>style.visibility</p:attrName>
                                            </p:attrNameLst>
                                          </p:cBhvr>
                                          <p:to>
                                            <p:strVal val="visible"/>
                                          </p:to>
                                        </p:set>
                                        <p:anim calcmode="lin" valueType="num" p14:bounceEnd="50000">
                                          <p:cBhvr additive="base">
                                            <p:cTn id="29" dur="1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30" dur="100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1" presetClass="entr" presetSubtype="1"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par>
                              <p:cTn id="35" fill="hold">
                                <p:stCondLst>
                                  <p:cond delay="5500"/>
                                </p:stCondLst>
                                <p:childTnLst>
                                  <p:par>
                                    <p:cTn id="36" presetID="23" presetClass="entr" presetSubtype="16" fill="hold" grpId="0" nodeType="afterEffect">
                                      <p:stCondLst>
                                        <p:cond delay="0"/>
                                      </p:stCondLst>
                                      <p:iterate type="lt">
                                        <p:tmPct val="10000"/>
                                      </p:iterate>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25" presetClass="entr" presetSubtype="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par>
                              <p:cTn id="23" fill="hold">
                                <p:stCondLst>
                                  <p:cond delay="1500"/>
                                </p:stCondLst>
                                <p:childTnLst>
                                  <p:par>
                                    <p:cTn id="24" presetID="6"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par>
                                    <p:cTn id="27" presetID="2" presetClass="entr" presetSubtype="6" fill="hold" nodeType="withEffect">
                                      <p:stCondLst>
                                        <p:cond delay="50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000" fill="hold"/>
                                            <p:tgtEl>
                                              <p:spTgt spid="2"/>
                                            </p:tgtEl>
                                            <p:attrNameLst>
                                              <p:attrName>ppt_x</p:attrName>
                                            </p:attrNameLst>
                                          </p:cBhvr>
                                          <p:tavLst>
                                            <p:tav tm="0">
                                              <p:val>
                                                <p:strVal val="1+#ppt_w/2"/>
                                              </p:val>
                                            </p:tav>
                                            <p:tav tm="100000">
                                              <p:val>
                                                <p:strVal val="#ppt_x"/>
                                              </p:val>
                                            </p:tav>
                                          </p:tavLst>
                                        </p:anim>
                                        <p:anim calcmode="lin" valueType="num">
                                          <p:cBhvr additive="base">
                                            <p:cTn id="30" dur="100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1" presetClass="entr" presetSubtype="1"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par>
                              <p:cTn id="35" fill="hold">
                                <p:stCondLst>
                                  <p:cond delay="5500"/>
                                </p:stCondLst>
                                <p:childTnLst>
                                  <p:par>
                                    <p:cTn id="36" presetID="23" presetClass="entr" presetSubtype="16" fill="hold" grpId="0" nodeType="afterEffect">
                                      <p:stCondLst>
                                        <p:cond delay="0"/>
                                      </p:stCondLst>
                                      <p:iterate type="lt">
                                        <p:tmPct val="10000"/>
                                      </p:iterate>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2745" y="-50762"/>
            <a:ext cx="12282244" cy="690876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004646"/>
            <a:ext cx="12462534" cy="4887650"/>
          </a:xfrm>
          <a:prstGeom prst="rect">
            <a:avLst/>
          </a:prstGeom>
        </p:spPr>
      </p:pic>
      <p:pic>
        <p:nvPicPr>
          <p:cNvPr id="53" name="图片 52"/>
          <p:cNvPicPr>
            <a:picLocks noChangeAspect="1"/>
          </p:cNvPicPr>
          <p:nvPr/>
        </p:nvPicPr>
        <p:blipFill>
          <a:blip r:embed="rId5" cstate="screen">
            <a:extLst>
              <a:ext uri="{BEBA8EAE-BF5A-486C-A8C5-ECC9F3942E4B}">
                <a14:imgProps xmlns:a14="http://schemas.microsoft.com/office/drawing/2010/main">
                  <a14:imgLayer>
                    <a14:imgEffect>
                      <a14:artisticGlowDiffused/>
                    </a14:imgEffect>
                    <a14:imgEffect>
                      <a14:colorTemperature colorTemp="11200"/>
                    </a14:imgEffect>
                  </a14:imgLayer>
                </a14:imgProps>
              </a:ext>
              <a:ext uri="{28A0092B-C50C-407E-A947-70E740481C1C}">
                <a14:useLocalDpi xmlns:a14="http://schemas.microsoft.com/office/drawing/2010/main"/>
              </a:ext>
            </a:extLst>
          </a:blip>
          <a:stretch>
            <a:fillRect/>
          </a:stretch>
        </p:blipFill>
        <p:spPr>
          <a:xfrm rot="21437363" flipH="1">
            <a:off x="10703065" y="201079"/>
            <a:ext cx="1155556" cy="1014000"/>
          </a:xfrm>
          <a:prstGeom prst="rect">
            <a:avLst/>
          </a:prstGeom>
        </p:spPr>
      </p:pic>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631" y="4803125"/>
            <a:ext cx="4127137" cy="1831944"/>
          </a:xfrm>
          <a:prstGeom prst="rect">
            <a:avLst/>
          </a:prstGeom>
        </p:spPr>
      </p:pic>
      <p:pic>
        <p:nvPicPr>
          <p:cNvPr id="8" name="图片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659018"/>
            <a:ext cx="3509417" cy="1928446"/>
          </a:xfrm>
          <a:prstGeom prst="rect">
            <a:avLst/>
          </a:prstGeom>
        </p:spPr>
      </p:pic>
      <p:pic>
        <p:nvPicPr>
          <p:cNvPr id="9" name="图片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60854" y="3656650"/>
            <a:ext cx="2395320" cy="3201350"/>
          </a:xfrm>
          <a:prstGeom prst="rect">
            <a:avLst/>
          </a:prstGeom>
        </p:spPr>
      </p:pic>
      <p:sp>
        <p:nvSpPr>
          <p:cNvPr id="11" name="椭圆 10"/>
          <p:cNvSpPr/>
          <p:nvPr/>
        </p:nvSpPr>
        <p:spPr>
          <a:xfrm>
            <a:off x="4412323" y="1517731"/>
            <a:ext cx="3367354" cy="3367354"/>
          </a:xfrm>
          <a:prstGeom prst="ellipse">
            <a:avLst/>
          </a:prstGeom>
          <a:solidFill>
            <a:srgbClr val="6DAD34">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1" name="椭圆 40"/>
          <p:cNvSpPr/>
          <p:nvPr/>
        </p:nvSpPr>
        <p:spPr>
          <a:xfrm>
            <a:off x="4254769" y="1360177"/>
            <a:ext cx="3682462" cy="3682462"/>
          </a:xfrm>
          <a:prstGeom prst="ellipse">
            <a:avLst/>
          </a:prstGeom>
          <a:noFill/>
          <a:ln w="28575">
            <a:solidFill>
              <a:srgbClr val="6DAD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5" name="文本框 54"/>
          <p:cNvSpPr txBox="1"/>
          <p:nvPr/>
        </p:nvSpPr>
        <p:spPr>
          <a:xfrm>
            <a:off x="4777768" y="3016231"/>
            <a:ext cx="2646878" cy="830997"/>
          </a:xfrm>
          <a:prstGeom prst="rect">
            <a:avLst/>
          </a:prstGeom>
          <a:noFill/>
        </p:spPr>
        <p:txBody>
          <a:bodyPr wrap="none" rtlCol="0">
            <a:spAutoFit/>
          </a:bodyPr>
          <a:lstStyle/>
          <a:p>
            <a:r>
              <a:rPr kumimoji="1" lang="zh-CN" altLang="en-US" sz="4800" dirty="0">
                <a:solidFill>
                  <a:schemeClr val="bg1"/>
                </a:solidFill>
                <a:effectLst>
                  <a:outerShdw blurRad="63500" sx="102000" sy="102000" algn="ctr" rotWithShape="0">
                    <a:prstClr val="black">
                      <a:alpha val="18000"/>
                    </a:prstClr>
                  </a:outerShdw>
                </a:effectLst>
                <a:cs typeface="+mn-ea"/>
                <a:sym typeface="+mn-lt"/>
              </a:rPr>
              <a:t>目的意义</a:t>
            </a:r>
          </a:p>
        </p:txBody>
      </p:sp>
      <p:sp>
        <p:nvSpPr>
          <p:cNvPr id="56" name="文本框 55"/>
          <p:cNvSpPr txBox="1"/>
          <p:nvPr/>
        </p:nvSpPr>
        <p:spPr>
          <a:xfrm>
            <a:off x="5213355" y="2229568"/>
            <a:ext cx="1765290" cy="707886"/>
          </a:xfrm>
          <a:prstGeom prst="rect">
            <a:avLst/>
          </a:prstGeom>
          <a:noFill/>
        </p:spPr>
        <p:txBody>
          <a:bodyPr wrap="none" rtlCol="0">
            <a:spAutoFit/>
          </a:bodyPr>
          <a:lstStyle/>
          <a:p>
            <a:pPr algn="ctr"/>
            <a:r>
              <a:rPr kumimoji="1" lang="en-US" altLang="zh-CN" sz="2800" dirty="0">
                <a:solidFill>
                  <a:schemeClr val="bg1"/>
                </a:solidFill>
                <a:effectLst>
                  <a:outerShdw blurRad="63500" sx="102000" sy="102000" algn="ctr" rotWithShape="0">
                    <a:prstClr val="black">
                      <a:alpha val="40000"/>
                    </a:prstClr>
                  </a:outerShdw>
                </a:effectLst>
                <a:cs typeface="+mn-ea"/>
                <a:sym typeface="+mn-lt"/>
              </a:rPr>
              <a:t>PART</a:t>
            </a:r>
            <a:r>
              <a:rPr kumimoji="1" lang="zh-CN" altLang="en-US" sz="2800" dirty="0">
                <a:solidFill>
                  <a:schemeClr val="bg1"/>
                </a:solidFill>
                <a:effectLst>
                  <a:outerShdw blurRad="63500" sx="102000" sy="102000" algn="ctr" rotWithShape="0">
                    <a:prstClr val="black">
                      <a:alpha val="40000"/>
                    </a:prstClr>
                  </a:outerShdw>
                </a:effectLst>
                <a:cs typeface="+mn-ea"/>
                <a:sym typeface="+mn-lt"/>
              </a:rPr>
              <a:t> </a:t>
            </a:r>
            <a:r>
              <a:rPr kumimoji="1" lang="en-US" altLang="zh-CN" sz="4000" dirty="0">
                <a:solidFill>
                  <a:schemeClr val="bg1"/>
                </a:solidFill>
                <a:effectLst>
                  <a:outerShdw blurRad="63500" sx="102000" sy="102000" algn="ctr" rotWithShape="0">
                    <a:prstClr val="black">
                      <a:alpha val="40000"/>
                    </a:prstClr>
                  </a:outerShdw>
                </a:effectLst>
                <a:cs typeface="+mn-ea"/>
                <a:sym typeface="+mn-lt"/>
              </a:rPr>
              <a:t>05</a:t>
            </a:r>
            <a:endParaRPr kumimoji="1" lang="zh-CN" altLang="en-US" sz="4000" dirty="0">
              <a:solidFill>
                <a:schemeClr val="bg1"/>
              </a:solidFill>
              <a:effectLst>
                <a:outerShdw blurRad="63500" sx="102000" sy="102000" algn="ctr" rotWithShape="0">
                  <a:prstClr val="black">
                    <a:alpha val="40000"/>
                  </a:prstClr>
                </a:outerShdw>
              </a:effectLst>
              <a:cs typeface="+mn-ea"/>
              <a:sym typeface="+mn-lt"/>
            </a:endParaRPr>
          </a:p>
        </p:txBody>
      </p:sp>
    </p:spTree>
    <p:extLst>
      <p:ext uri="{BB962C8B-B14F-4D97-AF65-F5344CB8AC3E}">
        <p14:creationId xmlns:p14="http://schemas.microsoft.com/office/powerpoint/2010/main" val="1790762927"/>
      </p:ext>
    </p:ext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30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1000" fill="hold"/>
                                        <p:tgtEl>
                                          <p:spTgt spid="56"/>
                                        </p:tgtEl>
                                        <p:attrNameLst>
                                          <p:attrName>ppt_w</p:attrName>
                                        </p:attrNameLst>
                                      </p:cBhvr>
                                      <p:tavLst>
                                        <p:tav tm="0">
                                          <p:val>
                                            <p:strVal val="#ppt_w*0.70"/>
                                          </p:val>
                                        </p:tav>
                                        <p:tav tm="100000">
                                          <p:val>
                                            <p:strVal val="#ppt_w"/>
                                          </p:val>
                                        </p:tav>
                                      </p:tavLst>
                                    </p:anim>
                                    <p:anim calcmode="lin" valueType="num">
                                      <p:cBhvr>
                                        <p:cTn id="22" dur="1000" fill="hold"/>
                                        <p:tgtEl>
                                          <p:spTgt spid="56"/>
                                        </p:tgtEl>
                                        <p:attrNameLst>
                                          <p:attrName>ppt_h</p:attrName>
                                        </p:attrNameLst>
                                      </p:cBhvr>
                                      <p:tavLst>
                                        <p:tav tm="0">
                                          <p:val>
                                            <p:strVal val="#ppt_h"/>
                                          </p:val>
                                        </p:tav>
                                        <p:tav tm="100000">
                                          <p:val>
                                            <p:strVal val="#ppt_h"/>
                                          </p:val>
                                        </p:tav>
                                      </p:tavLst>
                                    </p:anim>
                                    <p:animEffect transition="in" filter="fade">
                                      <p:cBhvr>
                                        <p:cTn id="23" dur="1000"/>
                                        <p:tgtEl>
                                          <p:spTgt spid="56"/>
                                        </p:tgtEl>
                                      </p:cBhvr>
                                    </p:animEffect>
                                  </p:childTnLst>
                                </p:cTn>
                              </p:par>
                            </p:childTnLst>
                          </p:cTn>
                        </p:par>
                        <p:par>
                          <p:cTn id="24" fill="hold">
                            <p:stCondLst>
                              <p:cond delay="1000"/>
                            </p:stCondLst>
                            <p:childTnLst>
                              <p:par>
                                <p:cTn id="25" presetID="52" presetClass="entr" presetSubtype="0" fill="hold" grpId="0" nodeType="afterEffect">
                                  <p:stCondLst>
                                    <p:cond delay="0"/>
                                  </p:stCondLst>
                                  <p:iterate type="lt">
                                    <p:tmPct val="0"/>
                                  </p:iterate>
                                  <p:childTnLst>
                                    <p:set>
                                      <p:cBhvr>
                                        <p:cTn id="26" dur="1" fill="hold">
                                          <p:stCondLst>
                                            <p:cond delay="0"/>
                                          </p:stCondLst>
                                        </p:cTn>
                                        <p:tgtEl>
                                          <p:spTgt spid="55"/>
                                        </p:tgtEl>
                                        <p:attrNameLst>
                                          <p:attrName>style.visibility</p:attrName>
                                        </p:attrNameLst>
                                      </p:cBhvr>
                                      <p:to>
                                        <p:strVal val="visible"/>
                                      </p:to>
                                    </p:set>
                                    <p:animScale>
                                      <p:cBhvr>
                                        <p:cTn id="27"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5"/>
                                        </p:tgtEl>
                                        <p:attrNameLst>
                                          <p:attrName>ppt_x</p:attrName>
                                          <p:attrName>ppt_y</p:attrName>
                                        </p:attrNameLst>
                                      </p:cBhvr>
                                    </p:animMotion>
                                    <p:animEffect transition="in" filter="fade">
                                      <p:cBhvr>
                                        <p:cTn id="29" dur="1000"/>
                                        <p:tgtEl>
                                          <p:spTgt spid="55"/>
                                        </p:tgtEl>
                                      </p:cBhvr>
                                    </p:animEffect>
                                  </p:childTnLst>
                                </p:cTn>
                              </p:par>
                            </p:childTnLst>
                          </p:cTn>
                        </p:par>
                        <p:par>
                          <p:cTn id="30" fill="hold">
                            <p:stCondLst>
                              <p:cond delay="2000"/>
                            </p:stCondLst>
                            <p:childTnLst>
                              <p:par>
                                <p:cTn id="31" presetID="26" presetClass="emph" presetSubtype="0" fill="hold" grpId="1" nodeType="afterEffect">
                                  <p:stCondLst>
                                    <p:cond delay="0"/>
                                  </p:stCondLst>
                                  <p:iterate type="lt">
                                    <p:tmPct val="10000"/>
                                  </p:iterate>
                                  <p:childTnLst>
                                    <p:animEffect transition="out" filter="fade">
                                      <p:cBhvr>
                                        <p:cTn id="32" dur="500" tmFilter="0, 0; .2, .5; .8, .5; 1, 0"/>
                                        <p:tgtEl>
                                          <p:spTgt spid="55"/>
                                        </p:tgtEl>
                                      </p:cBhvr>
                                    </p:animEffect>
                                    <p:animScale>
                                      <p:cBhvr>
                                        <p:cTn id="33" dur="250" autoRev="1" fill="hold"/>
                                        <p:tgtEl>
                                          <p:spTgt spid="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 grpId="0" animBg="1"/>
      <p:bldP spid="55" grpId="0"/>
      <p:bldP spid="55" grpId="1"/>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703385" y="1234954"/>
            <a:ext cx="10814538" cy="1631338"/>
          </a:xfrm>
          <a:prstGeom prst="roundRect">
            <a:avLst/>
          </a:prstGeom>
          <a:solidFill>
            <a:srgbClr val="ED6E1A">
              <a:alpha val="66000"/>
            </a:srgbClr>
          </a:solidFill>
          <a:ln w="38100">
            <a:solidFill>
              <a:srgbClr val="ED6E1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设立目的</a:t>
            </a:r>
          </a:p>
        </p:txBody>
      </p:sp>
      <p:sp>
        <p:nvSpPr>
          <p:cNvPr id="10" name="Rectangle 7"/>
          <p:cNvSpPr>
            <a:spLocks noChangeArrowheads="1"/>
          </p:cNvSpPr>
          <p:nvPr/>
        </p:nvSpPr>
        <p:spPr bwMode="auto">
          <a:xfrm>
            <a:off x="1039660" y="1311911"/>
            <a:ext cx="10141988" cy="144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eaLnBrk="1" hangingPunct="1">
              <a:lnSpc>
                <a:spcPct val="170000"/>
              </a:lnSpc>
              <a:spcBef>
                <a:spcPct val="0"/>
              </a:spcBef>
              <a:buFontTx/>
              <a:buNone/>
            </a:pPr>
            <a:r>
              <a:rPr lang="zh-CN" altLang="en-US" sz="1800" b="0" dirty="0">
                <a:solidFill>
                  <a:schemeClr val="bg1"/>
                </a:solidFill>
                <a:latin typeface="+mn-lt"/>
                <a:ea typeface="+mn-ea"/>
                <a:cs typeface="+mn-ea"/>
                <a:sym typeface="+mn-lt"/>
              </a:rPr>
              <a:t>　　</a:t>
            </a:r>
            <a:r>
              <a:rPr lang="en-US" altLang="zh-CN" sz="1800" b="0" dirty="0">
                <a:solidFill>
                  <a:schemeClr val="bg1"/>
                </a:solidFill>
                <a:latin typeface="+mn-lt"/>
                <a:ea typeface="+mn-ea"/>
                <a:cs typeface="+mn-ea"/>
                <a:sym typeface="+mn-lt"/>
              </a:rPr>
              <a:t>1995</a:t>
            </a:r>
            <a:r>
              <a:rPr lang="zh-CN" altLang="en-US" sz="1800" b="0" dirty="0">
                <a:solidFill>
                  <a:schemeClr val="bg1"/>
                </a:solidFill>
                <a:latin typeface="+mn-lt"/>
                <a:ea typeface="+mn-ea"/>
                <a:cs typeface="+mn-ea"/>
                <a:sym typeface="+mn-lt"/>
              </a:rPr>
              <a:t>年在巴黎召开的联合国教科文组织大会选择这一天，向全世界的书籍和作者表示敬意；鼓励每个人，尤其是年轻人，去发现阅读的快乐，并再度对那些为促进人类的社会和文化进步做出无以替代的贡献的人表示尊敬。</a:t>
            </a:r>
          </a:p>
        </p:txBody>
      </p:sp>
      <p:pic>
        <p:nvPicPr>
          <p:cNvPr id="7" name="图片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91623" y="3201395"/>
            <a:ext cx="3638062" cy="2750815"/>
          </a:xfrm>
          <a:prstGeom prst="rect">
            <a:avLst/>
          </a:prstGeom>
        </p:spPr>
      </p:pic>
      <p:sp>
        <p:nvSpPr>
          <p:cNvPr id="12" name="TextBox 68"/>
          <p:cNvSpPr txBox="1">
            <a:spLocks/>
          </p:cNvSpPr>
          <p:nvPr/>
        </p:nvSpPr>
        <p:spPr>
          <a:xfrm>
            <a:off x="917016" y="3766739"/>
            <a:ext cx="2915236" cy="1620125"/>
          </a:xfrm>
          <a:prstGeom prst="rect">
            <a:avLst/>
          </a:prstGeom>
        </p:spPr>
        <p:txBody>
          <a:bodyPr vert="horz" wrap="square" lIns="0" tIns="72000" rIns="0" bIns="0" anchor="t" anchorCtr="1">
            <a:noAutofit/>
          </a:bodyPr>
          <a:lstStyle/>
          <a:p>
            <a:pPr>
              <a:lnSpc>
                <a:spcPct val="120000"/>
              </a:lnSpc>
            </a:pPr>
            <a:r>
              <a:rPr lang="zh-CN" altLang="en-US" sz="14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a:t>
            </a:r>
          </a:p>
        </p:txBody>
      </p:sp>
      <p:sp>
        <p:nvSpPr>
          <p:cNvPr id="13" name="TextBox 68"/>
          <p:cNvSpPr txBox="1">
            <a:spLocks/>
          </p:cNvSpPr>
          <p:nvPr/>
        </p:nvSpPr>
        <p:spPr>
          <a:xfrm>
            <a:off x="8389056" y="3766739"/>
            <a:ext cx="2915236" cy="1620125"/>
          </a:xfrm>
          <a:prstGeom prst="rect">
            <a:avLst/>
          </a:prstGeom>
        </p:spPr>
        <p:txBody>
          <a:bodyPr vert="horz" wrap="square" lIns="0" tIns="72000" rIns="0" bIns="0" anchor="t" anchorCtr="1">
            <a:noAutofit/>
          </a:bodyPr>
          <a:lstStyle/>
          <a:p>
            <a:pPr>
              <a:lnSpc>
                <a:spcPct val="120000"/>
              </a:lnSpc>
            </a:pPr>
            <a:r>
              <a:rPr lang="zh-CN" altLang="en-US" sz="14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a:t>
            </a:r>
          </a:p>
        </p:txBody>
      </p:sp>
    </p:spTree>
    <p:extLst>
      <p:ext uri="{BB962C8B-B14F-4D97-AF65-F5344CB8AC3E}">
        <p14:creationId xmlns:p14="http://schemas.microsoft.com/office/powerpoint/2010/main" val="224100323"/>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a14="http://schemas.microsoft.com/office/drawing/2010/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6" presetClass="entr" presetSubtype="16"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par>
                          <p:cTn id="19" fill="hold">
                            <p:stCondLst>
                              <p:cond delay="5900"/>
                            </p:stCondLst>
                            <p:childTnLst>
                              <p:par>
                                <p:cTn id="20" presetID="2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设立意义</a:t>
            </a:r>
          </a:p>
        </p:txBody>
      </p:sp>
      <p:sp>
        <p:nvSpPr>
          <p:cNvPr id="3" name="圆角矩形 2"/>
          <p:cNvSpPr/>
          <p:nvPr/>
        </p:nvSpPr>
        <p:spPr>
          <a:xfrm>
            <a:off x="703385" y="1234954"/>
            <a:ext cx="10814538" cy="1631338"/>
          </a:xfrm>
          <a:prstGeom prst="roundRect">
            <a:avLst/>
          </a:prstGeom>
          <a:solidFill>
            <a:srgbClr val="6DAD34">
              <a:alpha val="66000"/>
            </a:srgbClr>
          </a:solidFill>
          <a:ln w="38100">
            <a:solidFill>
              <a:srgbClr val="6DAD3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 name="矩形 1"/>
          <p:cNvSpPr/>
          <p:nvPr/>
        </p:nvSpPr>
        <p:spPr>
          <a:xfrm>
            <a:off x="1093177" y="1260580"/>
            <a:ext cx="10034954" cy="1521955"/>
          </a:xfrm>
          <a:prstGeom prst="rect">
            <a:avLst/>
          </a:prstGeom>
        </p:spPr>
        <p:txBody>
          <a:bodyPr wrap="square">
            <a:spAutoFit/>
          </a:bodyPr>
          <a:lstStyle/>
          <a:p>
            <a:pPr>
              <a:lnSpc>
                <a:spcPct val="180000"/>
              </a:lnSpc>
              <a:spcBef>
                <a:spcPct val="0"/>
              </a:spcBef>
            </a:pPr>
            <a:r>
              <a:rPr lang="zh-CN" altLang="en-US" dirty="0">
                <a:solidFill>
                  <a:schemeClr val="bg1"/>
                </a:solidFill>
                <a:cs typeface="+mn-ea"/>
                <a:sym typeface="+mn-lt"/>
              </a:rPr>
              <a:t>希望散居在世界各地的人们，无论你是年老还是年轻，无论你是贫穷还是富裕，无论你是患病还是健康，都能享受阅读的乐趣，都能尊重和感谢为人类文明做出过巨大贡献的文学、文化、科学、思想大师们，都能保护知识产权。</a:t>
            </a: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5832" y="3195253"/>
            <a:ext cx="3162299" cy="3662747"/>
          </a:xfrm>
          <a:prstGeom prst="rect">
            <a:avLst/>
          </a:prstGeom>
        </p:spPr>
      </p:pic>
      <p:sp>
        <p:nvSpPr>
          <p:cNvPr id="6" name="TextBox 68"/>
          <p:cNvSpPr txBox="1">
            <a:spLocks/>
          </p:cNvSpPr>
          <p:nvPr/>
        </p:nvSpPr>
        <p:spPr>
          <a:xfrm>
            <a:off x="899431" y="3555723"/>
            <a:ext cx="6521276" cy="998692"/>
          </a:xfrm>
          <a:prstGeom prst="rect">
            <a:avLst/>
          </a:prstGeom>
        </p:spPr>
        <p:txBody>
          <a:bodyPr vert="horz" wrap="square" lIns="0" tIns="72000" rIns="0" bIns="0" anchor="t" anchorCtr="1">
            <a:noAutofit/>
          </a:bodyPr>
          <a:lstStyle/>
          <a:p>
            <a:pPr>
              <a:lnSpc>
                <a:spcPct val="120000"/>
              </a:lnSpc>
            </a:pPr>
            <a:r>
              <a:rPr lang="zh-CN" altLang="en-US" sz="14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a:t>
            </a:r>
            <a:endParaRPr lang="en-US" altLang="zh-CN" sz="1400" dirty="0">
              <a:solidFill>
                <a:schemeClr val="tx1">
                  <a:lumMod val="75000"/>
                  <a:lumOff val="25000"/>
                </a:schemeClr>
              </a:solidFill>
              <a:cs typeface="+mn-ea"/>
              <a:sym typeface="+mn-lt"/>
            </a:endParaRPr>
          </a:p>
          <a:p>
            <a:pPr>
              <a:lnSpc>
                <a:spcPct val="120000"/>
              </a:lnSpc>
            </a:pPr>
            <a:endParaRPr lang="en-US" altLang="zh-CN" sz="1400" dirty="0">
              <a:solidFill>
                <a:schemeClr val="tx1">
                  <a:lumMod val="75000"/>
                  <a:lumOff val="25000"/>
                </a:schemeClr>
              </a:solidFill>
              <a:cs typeface="+mn-ea"/>
              <a:sym typeface="+mn-lt"/>
            </a:endParaRPr>
          </a:p>
        </p:txBody>
      </p:sp>
      <p:sp>
        <p:nvSpPr>
          <p:cNvPr id="7" name="TextBox 68"/>
          <p:cNvSpPr txBox="1">
            <a:spLocks/>
          </p:cNvSpPr>
          <p:nvPr/>
        </p:nvSpPr>
        <p:spPr>
          <a:xfrm>
            <a:off x="899431" y="4456171"/>
            <a:ext cx="6521276" cy="998692"/>
          </a:xfrm>
          <a:prstGeom prst="rect">
            <a:avLst/>
          </a:prstGeom>
        </p:spPr>
        <p:txBody>
          <a:bodyPr vert="horz" wrap="square" lIns="0" tIns="72000" rIns="0" bIns="0" anchor="t" anchorCtr="1">
            <a:noAutofit/>
          </a:bodyPr>
          <a:lstStyle/>
          <a:p>
            <a:pPr>
              <a:lnSpc>
                <a:spcPct val="120000"/>
              </a:lnSpc>
            </a:pPr>
            <a:r>
              <a:rPr lang="zh-CN" altLang="en-US" sz="14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a:t>
            </a:r>
            <a:endParaRPr lang="en-US" altLang="zh-CN" sz="1400" dirty="0">
              <a:solidFill>
                <a:schemeClr val="tx1">
                  <a:lumMod val="75000"/>
                  <a:lumOff val="25000"/>
                </a:schemeClr>
              </a:solidFill>
              <a:cs typeface="+mn-ea"/>
              <a:sym typeface="+mn-lt"/>
            </a:endParaRPr>
          </a:p>
          <a:p>
            <a:pPr>
              <a:lnSpc>
                <a:spcPct val="120000"/>
              </a:lnSpc>
            </a:pPr>
            <a:endParaRPr lang="en-US" altLang="zh-CN"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463695258"/>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a14="http://schemas.microsoft.com/office/drawing/2010/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200" fill="hold"/>
                                        <p:tgtEl>
                                          <p:spTgt spid="2"/>
                                        </p:tgtEl>
                                        <p:attrNameLst>
                                          <p:attrName>ppt_w</p:attrName>
                                        </p:attrNameLst>
                                      </p:cBhvr>
                                      <p:tavLst>
                                        <p:tav tm="0">
                                          <p:val>
                                            <p:fltVal val="0"/>
                                          </p:val>
                                        </p:tav>
                                        <p:tav tm="100000">
                                          <p:val>
                                            <p:strVal val="#ppt_w"/>
                                          </p:val>
                                        </p:tav>
                                      </p:tavLst>
                                    </p:anim>
                                    <p:anim calcmode="lin" valueType="num">
                                      <p:cBhvr>
                                        <p:cTn id="12" dur="200" fill="hold"/>
                                        <p:tgtEl>
                                          <p:spTgt spid="2"/>
                                        </p:tgtEl>
                                        <p:attrNameLst>
                                          <p:attrName>ppt_h</p:attrName>
                                        </p:attrNameLst>
                                      </p:cBhvr>
                                      <p:tavLst>
                                        <p:tav tm="0">
                                          <p:val>
                                            <p:fltVal val="0"/>
                                          </p:val>
                                        </p:tav>
                                        <p:tav tm="100000">
                                          <p:val>
                                            <p:strVal val="#ppt_h"/>
                                          </p:val>
                                        </p:tav>
                                      </p:tavLst>
                                    </p:anim>
                                  </p:childTnLst>
                                </p:cTn>
                              </p:par>
                            </p:childTnLst>
                          </p:cTn>
                        </p:par>
                        <p:par>
                          <p:cTn id="13" fill="hold">
                            <p:stCondLst>
                              <p:cond delay="268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318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2745" y="-50762"/>
            <a:ext cx="12282244" cy="690876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004646"/>
            <a:ext cx="12462534" cy="4887650"/>
          </a:xfrm>
          <a:prstGeom prst="rect">
            <a:avLst/>
          </a:prstGeom>
        </p:spPr>
      </p:pic>
      <p:pic>
        <p:nvPicPr>
          <p:cNvPr id="53" name="图片 52"/>
          <p:cNvPicPr>
            <a:picLocks noChangeAspect="1"/>
          </p:cNvPicPr>
          <p:nvPr/>
        </p:nvPicPr>
        <p:blipFill>
          <a:blip r:embed="rId5" cstate="screen">
            <a:extLst>
              <a:ext uri="{BEBA8EAE-BF5A-486C-A8C5-ECC9F3942E4B}">
                <a14:imgProps xmlns:a14="http://schemas.microsoft.com/office/drawing/2010/main">
                  <a14:imgLayer>
                    <a14:imgEffect>
                      <a14:artisticGlowDiffused/>
                    </a14:imgEffect>
                    <a14:imgEffect>
                      <a14:colorTemperature colorTemp="11200"/>
                    </a14:imgEffect>
                  </a14:imgLayer>
                </a14:imgProps>
              </a:ext>
              <a:ext uri="{28A0092B-C50C-407E-A947-70E740481C1C}">
                <a14:useLocalDpi xmlns:a14="http://schemas.microsoft.com/office/drawing/2010/main"/>
              </a:ext>
            </a:extLst>
          </a:blip>
          <a:stretch>
            <a:fillRect/>
          </a:stretch>
        </p:blipFill>
        <p:spPr>
          <a:xfrm rot="21437363" flipH="1">
            <a:off x="10703065" y="201079"/>
            <a:ext cx="1155556" cy="1014000"/>
          </a:xfrm>
          <a:prstGeom prst="rect">
            <a:avLst/>
          </a:prstGeom>
        </p:spPr>
      </p:pic>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631" y="4803125"/>
            <a:ext cx="4127137" cy="1831944"/>
          </a:xfrm>
          <a:prstGeom prst="rect">
            <a:avLst/>
          </a:prstGeom>
        </p:spPr>
      </p:pic>
      <p:pic>
        <p:nvPicPr>
          <p:cNvPr id="8" name="图片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659018"/>
            <a:ext cx="3509417" cy="1928446"/>
          </a:xfrm>
          <a:prstGeom prst="rect">
            <a:avLst/>
          </a:prstGeom>
        </p:spPr>
      </p:pic>
      <p:pic>
        <p:nvPicPr>
          <p:cNvPr id="9" name="图片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60854" y="3656650"/>
            <a:ext cx="2395320" cy="3201350"/>
          </a:xfrm>
          <a:prstGeom prst="rect">
            <a:avLst/>
          </a:prstGeom>
        </p:spPr>
      </p:pic>
      <p:sp>
        <p:nvSpPr>
          <p:cNvPr id="11" name="椭圆 10"/>
          <p:cNvSpPr/>
          <p:nvPr/>
        </p:nvSpPr>
        <p:spPr>
          <a:xfrm>
            <a:off x="4412323" y="1482561"/>
            <a:ext cx="3367354" cy="3367354"/>
          </a:xfrm>
          <a:prstGeom prst="ellipse">
            <a:avLst/>
          </a:prstGeom>
          <a:solidFill>
            <a:srgbClr val="ED6E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1" name="椭圆 40"/>
          <p:cNvSpPr/>
          <p:nvPr/>
        </p:nvSpPr>
        <p:spPr>
          <a:xfrm>
            <a:off x="4254769" y="1325007"/>
            <a:ext cx="3682462" cy="3682462"/>
          </a:xfrm>
          <a:prstGeom prst="ellipse">
            <a:avLst/>
          </a:prstGeom>
          <a:noFill/>
          <a:ln w="28575">
            <a:solidFill>
              <a:srgbClr val="ED6E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5" name="文本框 54"/>
          <p:cNvSpPr txBox="1"/>
          <p:nvPr/>
        </p:nvSpPr>
        <p:spPr>
          <a:xfrm>
            <a:off x="4777768" y="2981061"/>
            <a:ext cx="2646878" cy="830997"/>
          </a:xfrm>
          <a:prstGeom prst="rect">
            <a:avLst/>
          </a:prstGeom>
          <a:noFill/>
        </p:spPr>
        <p:txBody>
          <a:bodyPr wrap="none" rtlCol="0">
            <a:spAutoFit/>
          </a:bodyPr>
          <a:lstStyle/>
          <a:p>
            <a:r>
              <a:rPr kumimoji="1" lang="zh-CN" altLang="en-US" sz="4800" dirty="0">
                <a:solidFill>
                  <a:schemeClr val="bg1"/>
                </a:solidFill>
                <a:effectLst>
                  <a:outerShdw blurRad="63500" sx="102000" sy="102000" algn="ctr" rotWithShape="0">
                    <a:prstClr val="black">
                      <a:alpha val="18000"/>
                    </a:prstClr>
                  </a:outerShdw>
                </a:effectLst>
                <a:cs typeface="+mn-ea"/>
                <a:sym typeface="+mn-lt"/>
              </a:rPr>
              <a:t>方法感悟</a:t>
            </a:r>
          </a:p>
        </p:txBody>
      </p:sp>
      <p:sp>
        <p:nvSpPr>
          <p:cNvPr id="56" name="文本框 55"/>
          <p:cNvSpPr txBox="1"/>
          <p:nvPr/>
        </p:nvSpPr>
        <p:spPr>
          <a:xfrm>
            <a:off x="5213355" y="2194398"/>
            <a:ext cx="1765290" cy="707886"/>
          </a:xfrm>
          <a:prstGeom prst="rect">
            <a:avLst/>
          </a:prstGeom>
          <a:noFill/>
        </p:spPr>
        <p:txBody>
          <a:bodyPr wrap="none" rtlCol="0">
            <a:spAutoFit/>
          </a:bodyPr>
          <a:lstStyle/>
          <a:p>
            <a:pPr algn="ctr"/>
            <a:r>
              <a:rPr kumimoji="1" lang="en-US" altLang="zh-CN" sz="2800" dirty="0">
                <a:solidFill>
                  <a:schemeClr val="bg1"/>
                </a:solidFill>
                <a:effectLst>
                  <a:outerShdw blurRad="63500" sx="102000" sy="102000" algn="ctr" rotWithShape="0">
                    <a:prstClr val="black">
                      <a:alpha val="40000"/>
                    </a:prstClr>
                  </a:outerShdw>
                </a:effectLst>
                <a:cs typeface="+mn-ea"/>
                <a:sym typeface="+mn-lt"/>
              </a:rPr>
              <a:t>PART</a:t>
            </a:r>
            <a:r>
              <a:rPr kumimoji="1" lang="zh-CN" altLang="en-US" sz="2800" dirty="0">
                <a:solidFill>
                  <a:schemeClr val="bg1"/>
                </a:solidFill>
                <a:effectLst>
                  <a:outerShdw blurRad="63500" sx="102000" sy="102000" algn="ctr" rotWithShape="0">
                    <a:prstClr val="black">
                      <a:alpha val="40000"/>
                    </a:prstClr>
                  </a:outerShdw>
                </a:effectLst>
                <a:cs typeface="+mn-ea"/>
                <a:sym typeface="+mn-lt"/>
              </a:rPr>
              <a:t> </a:t>
            </a:r>
            <a:r>
              <a:rPr kumimoji="1" lang="en-US" altLang="zh-CN" sz="4000" dirty="0">
                <a:solidFill>
                  <a:schemeClr val="bg1"/>
                </a:solidFill>
                <a:effectLst>
                  <a:outerShdw blurRad="63500" sx="102000" sy="102000" algn="ctr" rotWithShape="0">
                    <a:prstClr val="black">
                      <a:alpha val="40000"/>
                    </a:prstClr>
                  </a:outerShdw>
                </a:effectLst>
                <a:cs typeface="+mn-ea"/>
                <a:sym typeface="+mn-lt"/>
              </a:rPr>
              <a:t>06</a:t>
            </a:r>
            <a:endParaRPr kumimoji="1" lang="zh-CN" altLang="en-US" sz="4000" dirty="0">
              <a:solidFill>
                <a:schemeClr val="bg1"/>
              </a:solidFill>
              <a:effectLst>
                <a:outerShdw blurRad="63500" sx="102000" sy="102000" algn="ctr" rotWithShape="0">
                  <a:prstClr val="black">
                    <a:alpha val="40000"/>
                  </a:prstClr>
                </a:outerShdw>
              </a:effectLst>
              <a:cs typeface="+mn-ea"/>
              <a:sym typeface="+mn-lt"/>
            </a:endParaRPr>
          </a:p>
        </p:txBody>
      </p:sp>
    </p:spTree>
    <p:extLst>
      <p:ext uri="{BB962C8B-B14F-4D97-AF65-F5344CB8AC3E}">
        <p14:creationId xmlns:p14="http://schemas.microsoft.com/office/powerpoint/2010/main" val="369201384"/>
      </p:ext>
    </p:extLst>
  </p:cSld>
  <p:clrMapOvr>
    <a:masterClrMapping/>
  </p:clrMapOvr>
  <p:transition spd="slow"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par>
                                    <p:cTn id="12" presetID="6" presetClass="entr" presetSubtype="16" fill="hold" nodeType="withEffect">
                                      <p:stCondLst>
                                        <p:cond delay="150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par>
                              <p:cTn id="15" fill="hold">
                                <p:stCondLst>
                                  <p:cond delay="4000"/>
                                </p:stCondLst>
                                <p:childTnLst>
                                  <p:par>
                                    <p:cTn id="16" presetID="2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30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childTnLst>
                                    </p:cTn>
                                  </p:par>
                                </p:childTnLst>
                              </p:cTn>
                            </p:par>
                            <p:par>
                              <p:cTn id="24" fill="hold">
                                <p:stCondLst>
                                  <p:cond delay="4800"/>
                                </p:stCondLst>
                                <p:childTnLst>
                                  <p:par>
                                    <p:cTn id="25" presetID="55"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1000" fill="hold"/>
                                            <p:tgtEl>
                                              <p:spTgt spid="56"/>
                                            </p:tgtEl>
                                            <p:attrNameLst>
                                              <p:attrName>ppt_w</p:attrName>
                                            </p:attrNameLst>
                                          </p:cBhvr>
                                          <p:tavLst>
                                            <p:tav tm="0">
                                              <p:val>
                                                <p:strVal val="#ppt_w*0.70"/>
                                              </p:val>
                                            </p:tav>
                                            <p:tav tm="100000">
                                              <p:val>
                                                <p:strVal val="#ppt_w"/>
                                              </p:val>
                                            </p:tav>
                                          </p:tavLst>
                                        </p:anim>
                                        <p:anim calcmode="lin" valueType="num">
                                          <p:cBhvr>
                                            <p:cTn id="28" dur="1000" fill="hold"/>
                                            <p:tgtEl>
                                              <p:spTgt spid="56"/>
                                            </p:tgtEl>
                                            <p:attrNameLst>
                                              <p:attrName>ppt_h</p:attrName>
                                            </p:attrNameLst>
                                          </p:cBhvr>
                                          <p:tavLst>
                                            <p:tav tm="0">
                                              <p:val>
                                                <p:strVal val="#ppt_h"/>
                                              </p:val>
                                            </p:tav>
                                            <p:tav tm="100000">
                                              <p:val>
                                                <p:strVal val="#ppt_h"/>
                                              </p:val>
                                            </p:tav>
                                          </p:tavLst>
                                        </p:anim>
                                        <p:animEffect transition="in" filter="fade">
                                          <p:cBhvr>
                                            <p:cTn id="29" dur="1000"/>
                                            <p:tgtEl>
                                              <p:spTgt spid="56"/>
                                            </p:tgtEl>
                                          </p:cBhvr>
                                        </p:animEffect>
                                      </p:childTnLst>
                                    </p:cTn>
                                  </p:par>
                                </p:childTnLst>
                              </p:cTn>
                            </p:par>
                            <p:par>
                              <p:cTn id="30" fill="hold">
                                <p:stCondLst>
                                  <p:cond delay="5800"/>
                                </p:stCondLst>
                                <p:childTnLst>
                                  <p:par>
                                    <p:cTn id="31" presetID="52" presetClass="entr" presetSubtype="0" fill="hold" grpId="0" nodeType="afterEffect">
                                      <p:stCondLst>
                                        <p:cond delay="0"/>
                                      </p:stCondLst>
                                      <p:iterate type="lt">
                                        <p:tmPct val="0"/>
                                      </p:iterate>
                                      <p:childTnLst>
                                        <p:set>
                                          <p:cBhvr>
                                            <p:cTn id="32" dur="1" fill="hold">
                                              <p:stCondLst>
                                                <p:cond delay="0"/>
                                              </p:stCondLst>
                                            </p:cTn>
                                            <p:tgtEl>
                                              <p:spTgt spid="55"/>
                                            </p:tgtEl>
                                            <p:attrNameLst>
                                              <p:attrName>style.visibility</p:attrName>
                                            </p:attrNameLst>
                                          </p:cBhvr>
                                          <p:to>
                                            <p:strVal val="visible"/>
                                          </p:to>
                                        </p:set>
                                        <p:animScale>
                                          <p:cBhvr>
                                            <p:cTn id="33"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5"/>
                                            </p:tgtEl>
                                            <p:attrNameLst>
                                              <p:attrName>ppt_x</p:attrName>
                                              <p:attrName>ppt_y</p:attrName>
                                            </p:attrNameLst>
                                          </p:cBhvr>
                                        </p:animMotion>
                                        <p:animEffect transition="in" filter="fade">
                                          <p:cBhvr>
                                            <p:cTn id="35" dur="1000"/>
                                            <p:tgtEl>
                                              <p:spTgt spid="55"/>
                                            </p:tgtEl>
                                          </p:cBhvr>
                                        </p:animEffect>
                                      </p:childTnLst>
                                    </p:cTn>
                                  </p:par>
                                </p:childTnLst>
                              </p:cTn>
                            </p:par>
                            <p:par>
                              <p:cTn id="36" fill="hold">
                                <p:stCondLst>
                                  <p:cond delay="6800"/>
                                </p:stCondLst>
                                <p:childTnLst>
                                  <p:par>
                                    <p:cTn id="37" presetID="26" presetClass="emph" presetSubtype="0" fill="hold" grpId="1" nodeType="afterEffect">
                                      <p:stCondLst>
                                        <p:cond delay="0"/>
                                      </p:stCondLst>
                                      <p:iterate type="lt">
                                        <p:tmPct val="10000"/>
                                      </p:iterate>
                                      <p:childTnLst>
                                        <p:animEffect transition="out" filter="fade">
                                          <p:cBhvr>
                                            <p:cTn id="38" dur="500" tmFilter="0, 0; .2, .5; .8, .5; 1, 0"/>
                                            <p:tgtEl>
                                              <p:spTgt spid="55"/>
                                            </p:tgtEl>
                                          </p:cBhvr>
                                        </p:animEffect>
                                        <p:animScale>
                                          <p:cBhvr>
                                            <p:cTn id="39" dur="250" autoRev="1" fill="hold"/>
                                            <p:tgtEl>
                                              <p:spTgt spid="55"/>
                                            </p:tgtEl>
                                          </p:cBhvr>
                                          <p:by x="105000" y="105000"/>
                                        </p:animScale>
                                      </p:childTnLst>
                                    </p:cTn>
                                  </p:par>
                                </p:childTnLst>
                              </p:cTn>
                            </p:par>
                            <p:par>
                              <p:cTn id="40" fill="hold">
                                <p:stCondLst>
                                  <p:cond delay="7450"/>
                                </p:stCondLst>
                                <p:childTnLst>
                                  <p:par>
                                    <p:cTn id="41" presetID="2" presetClass="entr" presetSubtype="8" fill="hold" nodeType="afterEffect" p14:presetBounceEnd="50000">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14:bounceEnd="50000">
                                          <p:cBhvr additive="base">
                                            <p:cTn id="43" dur="15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44"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 grpId="0" animBg="1"/>
          <p:bldP spid="55" grpId="0"/>
          <p:bldP spid="55" grpId="1"/>
          <p:bldP spid="5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par>
                                    <p:cTn id="12" presetID="6" presetClass="entr" presetSubtype="16" fill="hold" nodeType="withEffect">
                                      <p:stCondLst>
                                        <p:cond delay="150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par>
                              <p:cTn id="15" fill="hold">
                                <p:stCondLst>
                                  <p:cond delay="4000"/>
                                </p:stCondLst>
                                <p:childTnLst>
                                  <p:par>
                                    <p:cTn id="16" presetID="2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30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childTnLst>
                                    </p:cTn>
                                  </p:par>
                                </p:childTnLst>
                              </p:cTn>
                            </p:par>
                            <p:par>
                              <p:cTn id="24" fill="hold">
                                <p:stCondLst>
                                  <p:cond delay="4800"/>
                                </p:stCondLst>
                                <p:childTnLst>
                                  <p:par>
                                    <p:cTn id="25" presetID="55"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1000" fill="hold"/>
                                            <p:tgtEl>
                                              <p:spTgt spid="56"/>
                                            </p:tgtEl>
                                            <p:attrNameLst>
                                              <p:attrName>ppt_w</p:attrName>
                                            </p:attrNameLst>
                                          </p:cBhvr>
                                          <p:tavLst>
                                            <p:tav tm="0">
                                              <p:val>
                                                <p:strVal val="#ppt_w*0.70"/>
                                              </p:val>
                                            </p:tav>
                                            <p:tav tm="100000">
                                              <p:val>
                                                <p:strVal val="#ppt_w"/>
                                              </p:val>
                                            </p:tav>
                                          </p:tavLst>
                                        </p:anim>
                                        <p:anim calcmode="lin" valueType="num">
                                          <p:cBhvr>
                                            <p:cTn id="28" dur="1000" fill="hold"/>
                                            <p:tgtEl>
                                              <p:spTgt spid="56"/>
                                            </p:tgtEl>
                                            <p:attrNameLst>
                                              <p:attrName>ppt_h</p:attrName>
                                            </p:attrNameLst>
                                          </p:cBhvr>
                                          <p:tavLst>
                                            <p:tav tm="0">
                                              <p:val>
                                                <p:strVal val="#ppt_h"/>
                                              </p:val>
                                            </p:tav>
                                            <p:tav tm="100000">
                                              <p:val>
                                                <p:strVal val="#ppt_h"/>
                                              </p:val>
                                            </p:tav>
                                          </p:tavLst>
                                        </p:anim>
                                        <p:animEffect transition="in" filter="fade">
                                          <p:cBhvr>
                                            <p:cTn id="29" dur="1000"/>
                                            <p:tgtEl>
                                              <p:spTgt spid="56"/>
                                            </p:tgtEl>
                                          </p:cBhvr>
                                        </p:animEffect>
                                      </p:childTnLst>
                                    </p:cTn>
                                  </p:par>
                                </p:childTnLst>
                              </p:cTn>
                            </p:par>
                            <p:par>
                              <p:cTn id="30" fill="hold">
                                <p:stCondLst>
                                  <p:cond delay="5800"/>
                                </p:stCondLst>
                                <p:childTnLst>
                                  <p:par>
                                    <p:cTn id="31" presetID="52" presetClass="entr" presetSubtype="0" fill="hold" grpId="0" nodeType="afterEffect">
                                      <p:stCondLst>
                                        <p:cond delay="0"/>
                                      </p:stCondLst>
                                      <p:iterate type="lt">
                                        <p:tmPct val="0"/>
                                      </p:iterate>
                                      <p:childTnLst>
                                        <p:set>
                                          <p:cBhvr>
                                            <p:cTn id="32" dur="1" fill="hold">
                                              <p:stCondLst>
                                                <p:cond delay="0"/>
                                              </p:stCondLst>
                                            </p:cTn>
                                            <p:tgtEl>
                                              <p:spTgt spid="55"/>
                                            </p:tgtEl>
                                            <p:attrNameLst>
                                              <p:attrName>style.visibility</p:attrName>
                                            </p:attrNameLst>
                                          </p:cBhvr>
                                          <p:to>
                                            <p:strVal val="visible"/>
                                          </p:to>
                                        </p:set>
                                        <p:animScale>
                                          <p:cBhvr>
                                            <p:cTn id="33"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5"/>
                                            </p:tgtEl>
                                            <p:attrNameLst>
                                              <p:attrName>ppt_x</p:attrName>
                                              <p:attrName>ppt_y</p:attrName>
                                            </p:attrNameLst>
                                          </p:cBhvr>
                                        </p:animMotion>
                                        <p:animEffect transition="in" filter="fade">
                                          <p:cBhvr>
                                            <p:cTn id="35" dur="1000"/>
                                            <p:tgtEl>
                                              <p:spTgt spid="55"/>
                                            </p:tgtEl>
                                          </p:cBhvr>
                                        </p:animEffect>
                                      </p:childTnLst>
                                    </p:cTn>
                                  </p:par>
                                </p:childTnLst>
                              </p:cTn>
                            </p:par>
                            <p:par>
                              <p:cTn id="36" fill="hold">
                                <p:stCondLst>
                                  <p:cond delay="6800"/>
                                </p:stCondLst>
                                <p:childTnLst>
                                  <p:par>
                                    <p:cTn id="37" presetID="26" presetClass="emph" presetSubtype="0" fill="hold" grpId="1" nodeType="afterEffect">
                                      <p:stCondLst>
                                        <p:cond delay="0"/>
                                      </p:stCondLst>
                                      <p:iterate type="lt">
                                        <p:tmPct val="10000"/>
                                      </p:iterate>
                                      <p:childTnLst>
                                        <p:animEffect transition="out" filter="fade">
                                          <p:cBhvr>
                                            <p:cTn id="38" dur="500" tmFilter="0, 0; .2, .5; .8, .5; 1, 0"/>
                                            <p:tgtEl>
                                              <p:spTgt spid="55"/>
                                            </p:tgtEl>
                                          </p:cBhvr>
                                        </p:animEffect>
                                        <p:animScale>
                                          <p:cBhvr>
                                            <p:cTn id="39" dur="250" autoRev="1" fill="hold"/>
                                            <p:tgtEl>
                                              <p:spTgt spid="55"/>
                                            </p:tgtEl>
                                          </p:cBhvr>
                                          <p:by x="105000" y="105000"/>
                                        </p:animScale>
                                      </p:childTnLst>
                                    </p:cTn>
                                  </p:par>
                                </p:childTnLst>
                              </p:cTn>
                            </p:par>
                            <p:par>
                              <p:cTn id="40" fill="hold">
                                <p:stCondLst>
                                  <p:cond delay="7450"/>
                                </p:stCondLst>
                                <p:childTnLst>
                                  <p:par>
                                    <p:cTn id="41" presetID="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1500" fill="hold"/>
                                            <p:tgtEl>
                                              <p:spTgt spid="8"/>
                                            </p:tgtEl>
                                            <p:attrNameLst>
                                              <p:attrName>ppt_x</p:attrName>
                                            </p:attrNameLst>
                                          </p:cBhvr>
                                          <p:tavLst>
                                            <p:tav tm="0">
                                              <p:val>
                                                <p:strVal val="0-#ppt_w/2"/>
                                              </p:val>
                                            </p:tav>
                                            <p:tav tm="100000">
                                              <p:val>
                                                <p:strVal val="#ppt_x"/>
                                              </p:val>
                                            </p:tav>
                                          </p:tavLst>
                                        </p:anim>
                                        <p:anim calcmode="lin" valueType="num">
                                          <p:cBhvr additive="base">
                                            <p:cTn id="44"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 grpId="0" animBg="1"/>
          <p:bldP spid="55" grpId="0"/>
          <p:bldP spid="55" grpId="1"/>
          <p:bldP spid="5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方法感悟</a:t>
            </a:r>
          </a:p>
        </p:txBody>
      </p:sp>
      <p:sp>
        <p:nvSpPr>
          <p:cNvPr id="8" name="Rectangle 5"/>
          <p:cNvSpPr>
            <a:spLocks noChangeArrowheads="1"/>
          </p:cNvSpPr>
          <p:nvPr/>
        </p:nvSpPr>
        <p:spPr bwMode="auto">
          <a:xfrm>
            <a:off x="3160218" y="1362532"/>
            <a:ext cx="3924300" cy="191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eaLnBrk="1" hangingPunct="1">
              <a:lnSpc>
                <a:spcPct val="180000"/>
              </a:lnSpc>
              <a:spcBef>
                <a:spcPct val="0"/>
              </a:spcBef>
              <a:buFontTx/>
              <a:buNone/>
            </a:pPr>
            <a:r>
              <a:rPr lang="zh-CN" altLang="en-US" sz="1600" b="0" dirty="0">
                <a:solidFill>
                  <a:schemeClr val="tx1">
                    <a:lumMod val="75000"/>
                    <a:lumOff val="25000"/>
                  </a:schemeClr>
                </a:solidFill>
                <a:latin typeface="+mn-lt"/>
                <a:ea typeface="+mn-ea"/>
                <a:cs typeface="+mn-ea"/>
                <a:sym typeface="+mn-lt"/>
              </a:rPr>
              <a:t>◆ 不把时间浪费在娱乐消遣上。</a:t>
            </a:r>
          </a:p>
          <a:p>
            <a:pPr eaLnBrk="1" hangingPunct="1">
              <a:lnSpc>
                <a:spcPct val="180000"/>
              </a:lnSpc>
              <a:spcBef>
                <a:spcPct val="0"/>
              </a:spcBef>
              <a:buFontTx/>
              <a:buNone/>
            </a:pPr>
            <a:r>
              <a:rPr lang="zh-CN" altLang="en-US" sz="1600" b="0" dirty="0">
                <a:solidFill>
                  <a:schemeClr val="tx1">
                    <a:lumMod val="75000"/>
                    <a:lumOff val="25000"/>
                  </a:schemeClr>
                </a:solidFill>
                <a:latin typeface="+mn-lt"/>
                <a:ea typeface="+mn-ea"/>
                <a:cs typeface="+mn-ea"/>
                <a:sym typeface="+mn-lt"/>
              </a:rPr>
              <a:t>◆ 根据实际情况有所取舍。</a:t>
            </a:r>
          </a:p>
          <a:p>
            <a:pPr eaLnBrk="1" hangingPunct="1">
              <a:lnSpc>
                <a:spcPct val="180000"/>
              </a:lnSpc>
              <a:spcBef>
                <a:spcPct val="0"/>
              </a:spcBef>
              <a:buFontTx/>
              <a:buNone/>
            </a:pPr>
            <a:r>
              <a:rPr lang="zh-CN" altLang="en-US" sz="1600" b="0" dirty="0">
                <a:solidFill>
                  <a:schemeClr val="tx1">
                    <a:lumMod val="75000"/>
                    <a:lumOff val="25000"/>
                  </a:schemeClr>
                </a:solidFill>
                <a:latin typeface="+mn-lt"/>
                <a:ea typeface="+mn-ea"/>
                <a:cs typeface="+mn-ea"/>
                <a:sym typeface="+mn-lt"/>
              </a:rPr>
              <a:t>◆ 深入理解，不可死记硬背。</a:t>
            </a:r>
          </a:p>
          <a:p>
            <a:pPr eaLnBrk="1" hangingPunct="1">
              <a:lnSpc>
                <a:spcPct val="240000"/>
              </a:lnSpc>
              <a:spcBef>
                <a:spcPct val="0"/>
              </a:spcBef>
              <a:buFontTx/>
              <a:buNone/>
            </a:pPr>
            <a:r>
              <a:rPr lang="zh-CN" altLang="en-US" sz="1600" dirty="0">
                <a:solidFill>
                  <a:schemeClr val="tx1">
                    <a:lumMod val="75000"/>
                    <a:lumOff val="25000"/>
                  </a:schemeClr>
                </a:solidFill>
                <a:latin typeface="+mn-lt"/>
                <a:ea typeface="+mn-ea"/>
                <a:cs typeface="+mn-ea"/>
                <a:sym typeface="+mn-lt"/>
              </a:rPr>
              <a:t>　　　　　　  </a:t>
            </a:r>
            <a:r>
              <a:rPr lang="en-US" altLang="zh-CN" sz="1600" b="0" dirty="0">
                <a:solidFill>
                  <a:schemeClr val="tx1">
                    <a:lumMod val="75000"/>
                    <a:lumOff val="25000"/>
                  </a:schemeClr>
                </a:solidFill>
                <a:latin typeface="+mn-lt"/>
                <a:ea typeface="+mn-ea"/>
                <a:cs typeface="+mn-ea"/>
                <a:sym typeface="+mn-lt"/>
              </a:rPr>
              <a:t>—— </a:t>
            </a:r>
            <a:r>
              <a:rPr lang="zh-CN" altLang="en-US" sz="1600" b="0" dirty="0">
                <a:solidFill>
                  <a:schemeClr val="tx1">
                    <a:lumMod val="75000"/>
                    <a:lumOff val="25000"/>
                  </a:schemeClr>
                </a:solidFill>
                <a:latin typeface="+mn-lt"/>
                <a:ea typeface="+mn-ea"/>
                <a:cs typeface="+mn-ea"/>
                <a:sym typeface="+mn-lt"/>
              </a:rPr>
              <a:t>爱因斯坦</a:t>
            </a:r>
          </a:p>
        </p:txBody>
      </p:sp>
      <p:pic>
        <p:nvPicPr>
          <p:cNvPr id="9" name="Picture 6" descr="爱因斯坦"/>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148754">
            <a:off x="7980286" y="1424863"/>
            <a:ext cx="2313735" cy="2319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7"/>
          <p:cNvSpPr>
            <a:spLocks noChangeArrowheads="1"/>
          </p:cNvSpPr>
          <p:nvPr/>
        </p:nvSpPr>
        <p:spPr bwMode="auto">
          <a:xfrm>
            <a:off x="5031880" y="4059787"/>
            <a:ext cx="4105275" cy="18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spcBef>
                <a:spcPct val="0"/>
              </a:spcBef>
            </a:pPr>
            <a:r>
              <a:rPr lang="zh-CN" altLang="en-US" sz="1600" dirty="0">
                <a:solidFill>
                  <a:schemeClr val="tx1">
                    <a:lumMod val="75000"/>
                    <a:lumOff val="25000"/>
                  </a:schemeClr>
                </a:solidFill>
                <a:cs typeface="+mn-ea"/>
                <a:sym typeface="+mn-lt"/>
              </a:rPr>
              <a:t>★ 读书应作些挑选和比较。</a:t>
            </a:r>
          </a:p>
          <a:p>
            <a:pPr>
              <a:lnSpc>
                <a:spcPct val="180000"/>
              </a:lnSpc>
              <a:spcBef>
                <a:spcPct val="0"/>
              </a:spcBef>
            </a:pPr>
            <a:r>
              <a:rPr lang="zh-CN" altLang="en-US" sz="1600" dirty="0">
                <a:solidFill>
                  <a:schemeClr val="tx1">
                    <a:lumMod val="75000"/>
                    <a:lumOff val="25000"/>
                  </a:schemeClr>
                </a:solidFill>
                <a:cs typeface="+mn-ea"/>
                <a:sym typeface="+mn-lt"/>
              </a:rPr>
              <a:t>★ 读书应该把身心和情感都投入进去。</a:t>
            </a:r>
          </a:p>
          <a:p>
            <a:pPr>
              <a:lnSpc>
                <a:spcPct val="180000"/>
              </a:lnSpc>
              <a:spcBef>
                <a:spcPct val="0"/>
              </a:spcBef>
            </a:pPr>
            <a:r>
              <a:rPr lang="zh-CN" altLang="en-US" sz="1600" dirty="0">
                <a:solidFill>
                  <a:schemeClr val="tx1">
                    <a:lumMod val="75000"/>
                    <a:lumOff val="25000"/>
                  </a:schemeClr>
                </a:solidFill>
                <a:cs typeface="+mn-ea"/>
                <a:sym typeface="+mn-lt"/>
              </a:rPr>
              <a:t>★ 除了学好规定的课程，也可多读些课外书。</a:t>
            </a:r>
          </a:p>
          <a:p>
            <a:pPr>
              <a:lnSpc>
                <a:spcPct val="180000"/>
              </a:lnSpc>
              <a:spcBef>
                <a:spcPct val="0"/>
              </a:spcBef>
            </a:pPr>
            <a:r>
              <a:rPr lang="zh-CN" altLang="en-US" sz="1600" dirty="0">
                <a:solidFill>
                  <a:schemeClr val="tx1">
                    <a:lumMod val="75000"/>
                    <a:lumOff val="25000"/>
                  </a:schemeClr>
                </a:solidFill>
                <a:cs typeface="+mn-ea"/>
                <a:sym typeface="+mn-lt"/>
              </a:rPr>
              <a:t>　　　　　　　　　  </a:t>
            </a: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冰心</a:t>
            </a:r>
          </a:p>
        </p:txBody>
      </p:sp>
      <p:pic>
        <p:nvPicPr>
          <p:cNvPr id="11" name="Picture 8" descr="冰心１"/>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20165844">
            <a:off x="1344441" y="3503888"/>
            <a:ext cx="2414214" cy="2414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图片 11"/>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497999" y="1360282"/>
            <a:ext cx="1728567" cy="1916235"/>
          </a:xfrm>
          <a:prstGeom prst="rect">
            <a:avLst/>
          </a:prstGeom>
        </p:spPr>
      </p:pic>
      <p:pic>
        <p:nvPicPr>
          <p:cNvPr id="13" name="图片 12"/>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0040590" y="3752877"/>
            <a:ext cx="1728567" cy="1916235"/>
          </a:xfrm>
          <a:prstGeom prst="rect">
            <a:avLst/>
          </a:prstGeom>
        </p:spPr>
      </p:pic>
    </p:spTree>
    <p:extLst>
      <p:ext uri="{BB962C8B-B14F-4D97-AF65-F5344CB8AC3E}">
        <p14:creationId xmlns:p14="http://schemas.microsoft.com/office/powerpoint/2010/main" val="71559281"/>
      </p:ext>
    </p:extLst>
  </p:cSld>
  <p:clrMapOvr>
    <a:masterClrMapping/>
  </p:clrMapOvr>
  <mc:AlternateContent xmlns:mc="http://schemas.openxmlformats.org/markup-compatibility/2006" xmlns:p14="http://schemas.microsoft.com/office/powerpoint/2010/main">
    <mc:Choice Requires="p14">
      <p:transition spd="slow" p14:dur="3000" advTm="5000">
        <p14:shred/>
      </p:transition>
    </mc:Choice>
    <mc:Fallback xmlns:a14="http://schemas.microsoft.com/office/drawing/2010/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37"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方法感悟</a:t>
            </a:r>
          </a:p>
        </p:txBody>
      </p:sp>
      <p:pic>
        <p:nvPicPr>
          <p:cNvPr id="12" name="图片 1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97999" y="1360282"/>
            <a:ext cx="1728567" cy="1916235"/>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0040590" y="3752877"/>
            <a:ext cx="1728567" cy="1916235"/>
          </a:xfrm>
          <a:prstGeom prst="rect">
            <a:avLst/>
          </a:prstGeom>
        </p:spPr>
      </p:pic>
      <p:sp>
        <p:nvSpPr>
          <p:cNvPr id="14" name="Rectangle 5"/>
          <p:cNvSpPr>
            <a:spLocks noChangeArrowheads="1"/>
          </p:cNvSpPr>
          <p:nvPr/>
        </p:nvSpPr>
        <p:spPr bwMode="auto">
          <a:xfrm>
            <a:off x="1912688" y="4308231"/>
            <a:ext cx="3959225" cy="18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spcBef>
                <a:spcPct val="0"/>
              </a:spcBef>
            </a:pPr>
            <a:r>
              <a:rPr lang="zh-CN" altLang="en-US" sz="1600" dirty="0">
                <a:solidFill>
                  <a:schemeClr val="tx1">
                    <a:lumMod val="75000"/>
                    <a:lumOff val="25000"/>
                  </a:schemeClr>
                </a:solidFill>
                <a:cs typeface="+mn-ea"/>
                <a:sym typeface="+mn-lt"/>
              </a:rPr>
              <a:t>● 从阅读中区分书的好坏。</a:t>
            </a:r>
          </a:p>
          <a:p>
            <a:pPr>
              <a:lnSpc>
                <a:spcPct val="180000"/>
              </a:lnSpc>
              <a:spcBef>
                <a:spcPct val="0"/>
              </a:spcBef>
            </a:pPr>
            <a:r>
              <a:rPr lang="zh-CN" altLang="en-US" sz="1600" dirty="0">
                <a:solidFill>
                  <a:schemeClr val="tx1">
                    <a:lumMod val="75000"/>
                    <a:lumOff val="25000"/>
                  </a:schemeClr>
                </a:solidFill>
                <a:cs typeface="+mn-ea"/>
                <a:sym typeface="+mn-lt"/>
              </a:rPr>
              <a:t>● 以向他人学习的态度来读书。</a:t>
            </a:r>
          </a:p>
          <a:p>
            <a:pPr>
              <a:lnSpc>
                <a:spcPct val="180000"/>
              </a:lnSpc>
              <a:spcBef>
                <a:spcPct val="0"/>
              </a:spcBef>
            </a:pPr>
            <a:r>
              <a:rPr lang="zh-CN" altLang="en-US" sz="1600" dirty="0">
                <a:solidFill>
                  <a:schemeClr val="tx1">
                    <a:lumMod val="75000"/>
                    <a:lumOff val="25000"/>
                  </a:schemeClr>
                </a:solidFill>
                <a:cs typeface="+mn-ea"/>
                <a:sym typeface="+mn-lt"/>
              </a:rPr>
              <a:t>● 读书体会要回到生活中检验。</a:t>
            </a:r>
          </a:p>
          <a:p>
            <a:pPr>
              <a:lnSpc>
                <a:spcPct val="180000"/>
              </a:lnSpc>
              <a:spcBef>
                <a:spcPct val="0"/>
              </a:spcBef>
            </a:pPr>
            <a:r>
              <a:rPr lang="zh-CN" altLang="en-US" sz="1600" dirty="0">
                <a:solidFill>
                  <a:schemeClr val="tx1">
                    <a:lumMod val="75000"/>
                    <a:lumOff val="25000"/>
                  </a:schemeClr>
                </a:solidFill>
                <a:cs typeface="+mn-ea"/>
                <a:sym typeface="+mn-lt"/>
              </a:rPr>
              <a:t>　　　　　　  　</a:t>
            </a: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高尔基</a:t>
            </a:r>
          </a:p>
        </p:txBody>
      </p:sp>
      <p:pic>
        <p:nvPicPr>
          <p:cNvPr id="15" name="Picture 6" descr="高尔基２"/>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1912688" y="1236701"/>
            <a:ext cx="2947949" cy="2947949"/>
          </a:xfrm>
          <a:prstGeom prst="ellipse">
            <a:avLst/>
          </a:prstGeom>
          <a:noFill/>
          <a:ln w="19050">
            <a:solidFill>
              <a:schemeClr val="bg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6" descr="鲁迅"/>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6682199" y="1236701"/>
            <a:ext cx="2937979" cy="2937979"/>
          </a:xfrm>
          <a:prstGeom prst="ellipse">
            <a:avLst/>
          </a:prstGeom>
          <a:noFill/>
          <a:ln w="19050">
            <a:solidFill>
              <a:schemeClr val="bg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Rectangle 5"/>
          <p:cNvSpPr>
            <a:spLocks noChangeArrowheads="1"/>
          </p:cNvSpPr>
          <p:nvPr/>
        </p:nvSpPr>
        <p:spPr bwMode="auto">
          <a:xfrm>
            <a:off x="6377459" y="4308231"/>
            <a:ext cx="4643687" cy="18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spcBef>
                <a:spcPct val="0"/>
              </a:spcBef>
            </a:pPr>
            <a:r>
              <a:rPr lang="zh-CN" altLang="en-US" sz="1600" dirty="0">
                <a:solidFill>
                  <a:schemeClr val="tx1">
                    <a:lumMod val="75000"/>
                    <a:lumOff val="25000"/>
                  </a:schemeClr>
                </a:solidFill>
                <a:cs typeface="+mn-ea"/>
                <a:sym typeface="+mn-lt"/>
              </a:rPr>
              <a:t>▲ 养成“随便翻翻”的读书习惯。</a:t>
            </a:r>
          </a:p>
          <a:p>
            <a:pPr>
              <a:lnSpc>
                <a:spcPct val="180000"/>
              </a:lnSpc>
              <a:spcBef>
                <a:spcPct val="0"/>
              </a:spcBef>
            </a:pPr>
            <a:r>
              <a:rPr lang="zh-CN" altLang="en-US" sz="1600" dirty="0">
                <a:solidFill>
                  <a:schemeClr val="tx1">
                    <a:lumMod val="75000"/>
                    <a:lumOff val="25000"/>
                  </a:schemeClr>
                </a:solidFill>
                <a:cs typeface="+mn-ea"/>
                <a:sym typeface="+mn-lt"/>
              </a:rPr>
              <a:t>▲可先泛览、后选择的读书方法。</a:t>
            </a:r>
          </a:p>
          <a:p>
            <a:pPr>
              <a:lnSpc>
                <a:spcPct val="180000"/>
              </a:lnSpc>
              <a:spcBef>
                <a:spcPct val="0"/>
              </a:spcBef>
            </a:pPr>
            <a:r>
              <a:rPr lang="zh-CN" altLang="en-US" sz="1600" dirty="0">
                <a:solidFill>
                  <a:schemeClr val="tx1">
                    <a:lumMod val="75000"/>
                    <a:lumOff val="25000"/>
                  </a:schemeClr>
                </a:solidFill>
                <a:cs typeface="+mn-ea"/>
                <a:sym typeface="+mn-lt"/>
              </a:rPr>
              <a:t>▲ 文、理科的书，专业内、专业外的书要互看。</a:t>
            </a:r>
          </a:p>
          <a:p>
            <a:pPr>
              <a:lnSpc>
                <a:spcPct val="180000"/>
              </a:lnSpc>
              <a:spcBef>
                <a:spcPct val="0"/>
              </a:spcBef>
            </a:pPr>
            <a:r>
              <a:rPr lang="zh-CN" altLang="en-US" sz="1600" dirty="0">
                <a:solidFill>
                  <a:schemeClr val="tx1">
                    <a:lumMod val="75000"/>
                    <a:lumOff val="25000"/>
                  </a:schemeClr>
                </a:solidFill>
                <a:cs typeface="+mn-ea"/>
                <a:sym typeface="+mn-lt"/>
              </a:rPr>
              <a:t>　　　　　                    </a:t>
            </a: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鲁迅</a:t>
            </a:r>
          </a:p>
        </p:txBody>
      </p:sp>
    </p:spTree>
    <p:extLst>
      <p:ext uri="{BB962C8B-B14F-4D97-AF65-F5344CB8AC3E}">
        <p14:creationId xmlns:p14="http://schemas.microsoft.com/office/powerpoint/2010/main" val="109311932"/>
      </p:ext>
    </p:extLst>
  </p:cSld>
  <p:clrMapOvr>
    <a:masterClrMapping/>
  </p:clrMapOvr>
  <mc:AlternateContent xmlns:mc="http://schemas.openxmlformats.org/markup-compatibility/2006" xmlns:p14="http://schemas.microsoft.com/office/powerpoint/2010/main">
    <mc:Choice Requires="p14">
      <p:transition spd="slow" p14:dur="3000" advTm="5000">
        <p14:shred/>
      </p:transition>
    </mc:Choice>
    <mc:Fallback xmlns:a14="http://schemas.microsoft.com/office/drawing/2010/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ppt_w</p:attrName>
                                        </p:attrNameLst>
                                      </p:cBhvr>
                                      <p:tavLst>
                                        <p:tav tm="0" fmla="#ppt_w*sin(2.5*pi*$)">
                                          <p:val>
                                            <p:fltVal val="0"/>
                                          </p:val>
                                        </p:tav>
                                        <p:tav tm="100000">
                                          <p:val>
                                            <p:fltVal val="1"/>
                                          </p:val>
                                        </p:tav>
                                      </p:tavLst>
                                    </p:anim>
                                    <p:anim calcmode="lin" valueType="num">
                                      <p:cBhvr>
                                        <p:cTn id="9" dur="1000" fill="hold"/>
                                        <p:tgtEl>
                                          <p:spTgt spid="15"/>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45"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ppt_w</p:attrName>
                                        </p:attrNameLst>
                                      </p:cBhvr>
                                      <p:tavLst>
                                        <p:tav tm="0" fmla="#ppt_w*sin(2.5*pi*$)">
                                          <p:val>
                                            <p:fltVal val="0"/>
                                          </p:val>
                                        </p:tav>
                                        <p:tav tm="100000">
                                          <p:val>
                                            <p:fltVal val="1"/>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900" decel="100000" fill="hold"/>
                                        <p:tgtEl>
                                          <p:spTgt spid="1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887029" y="1432266"/>
            <a:ext cx="5205984" cy="5205984"/>
          </a:xfrm>
          <a:prstGeom prst="rect">
            <a:avLst/>
          </a:prstGeom>
        </p:spPr>
      </p:pic>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方法感悟</a:t>
            </a:r>
          </a:p>
        </p:txBody>
      </p:sp>
      <p:pic>
        <p:nvPicPr>
          <p:cNvPr id="12" name="图片 11"/>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97999" y="1360282"/>
            <a:ext cx="1728567" cy="1916235"/>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0040590" y="3752877"/>
            <a:ext cx="1728567" cy="1916235"/>
          </a:xfrm>
          <a:prstGeom prst="rect">
            <a:avLst/>
          </a:prstGeom>
        </p:spPr>
      </p:pic>
      <p:sp>
        <p:nvSpPr>
          <p:cNvPr id="5" name="Rectangle 5"/>
          <p:cNvSpPr>
            <a:spLocks noChangeArrowheads="1"/>
          </p:cNvSpPr>
          <p:nvPr/>
        </p:nvSpPr>
        <p:spPr bwMode="auto">
          <a:xfrm>
            <a:off x="6939451" y="2377116"/>
            <a:ext cx="34925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spcBef>
                <a:spcPct val="0"/>
              </a:spcBef>
            </a:pPr>
            <a:r>
              <a:rPr lang="zh-CN" altLang="en-US" sz="1600" dirty="0">
                <a:solidFill>
                  <a:schemeClr val="tx1">
                    <a:lumMod val="75000"/>
                    <a:lumOff val="25000"/>
                  </a:schemeClr>
                </a:solidFill>
                <a:cs typeface="+mn-ea"/>
                <a:sym typeface="+mn-lt"/>
              </a:rPr>
              <a:t>读书须有胆识，有眼光，有毅力。</a:t>
            </a:r>
          </a:p>
          <a:p>
            <a:pPr>
              <a:lnSpc>
                <a:spcPct val="180000"/>
              </a:lnSpc>
              <a:spcBef>
                <a:spcPct val="0"/>
              </a:spcBef>
            </a:pPr>
            <a:r>
              <a:rPr lang="zh-CN" altLang="en-US" sz="1600" dirty="0">
                <a:solidFill>
                  <a:schemeClr val="tx1">
                    <a:lumMod val="75000"/>
                    <a:lumOff val="25000"/>
                  </a:schemeClr>
                </a:solidFill>
                <a:cs typeface="+mn-ea"/>
                <a:sym typeface="+mn-lt"/>
              </a:rPr>
              <a:t>胆识二字拆不开，要有识，必敢      有自己意见，即使一时与前人不同亦不妨。</a:t>
            </a:r>
          </a:p>
          <a:p>
            <a:pPr>
              <a:lnSpc>
                <a:spcPct val="180000"/>
              </a:lnSpc>
              <a:spcBef>
                <a:spcPct val="0"/>
              </a:spcBef>
            </a:pPr>
            <a:r>
              <a:rPr lang="zh-CN" altLang="en-US" sz="1600" dirty="0">
                <a:solidFill>
                  <a:schemeClr val="tx1">
                    <a:lumMod val="75000"/>
                    <a:lumOff val="25000"/>
                  </a:schemeClr>
                </a:solidFill>
                <a:cs typeface="+mn-ea"/>
                <a:sym typeface="+mn-lt"/>
              </a:rPr>
              <a:t>　　　　　    　 </a:t>
            </a: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林语堂</a:t>
            </a:r>
          </a:p>
          <a:p>
            <a:pPr>
              <a:lnSpc>
                <a:spcPct val="180000"/>
              </a:lnSpc>
              <a:spcBef>
                <a:spcPct val="0"/>
              </a:spcBef>
            </a:pPr>
            <a:endParaRPr lang="zh-CN" altLang="en-US" sz="1600" dirty="0">
              <a:solidFill>
                <a:schemeClr val="tx1">
                  <a:lumMod val="75000"/>
                  <a:lumOff val="25000"/>
                </a:schemeClr>
              </a:solidFill>
              <a:cs typeface="+mn-ea"/>
              <a:sym typeface="+mn-lt"/>
            </a:endParaRPr>
          </a:p>
        </p:txBody>
      </p:sp>
      <p:pic>
        <p:nvPicPr>
          <p:cNvPr id="6" name="Picture 6" descr="林语堂２"/>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11846" y="1661017"/>
            <a:ext cx="3435545" cy="3946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530017"/>
      </p:ext>
    </p:extLst>
  </p:cSld>
  <p:clrMapOvr>
    <a:masterClrMapping/>
  </p:clrMapOvr>
  <mc:AlternateContent xmlns:mc="http://schemas.openxmlformats.org/markup-compatibility/2006" xmlns:p14="http://schemas.microsoft.com/office/powerpoint/2010/main">
    <mc:Choice Requires="p14">
      <p:transition spd="slow" p14:dur="3000" advTm="5000">
        <p14:shred/>
      </p:transition>
    </mc:Choice>
    <mc:Fallback xmlns:a14="http://schemas.microsoft.com/office/drawing/2010/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900" decel="100000" fill="hold"/>
                                        <p:tgtEl>
                                          <p:spTgt spid="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方法感悟</a:t>
            </a:r>
          </a:p>
        </p:txBody>
      </p:sp>
      <p:pic>
        <p:nvPicPr>
          <p:cNvPr id="12" name="图片 1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97999" y="1360282"/>
            <a:ext cx="1728567" cy="1916235"/>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0040590" y="3752877"/>
            <a:ext cx="1728567" cy="1916235"/>
          </a:xfrm>
          <a:prstGeom prst="rect">
            <a:avLst/>
          </a:prstGeom>
        </p:spPr>
      </p:pic>
      <p:pic>
        <p:nvPicPr>
          <p:cNvPr id="8" name="Picture 6" descr="培根"/>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70553" y="1360282"/>
            <a:ext cx="3640137" cy="4462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90016" y="616760"/>
            <a:ext cx="5205984" cy="5205984"/>
          </a:xfrm>
          <a:prstGeom prst="rect">
            <a:avLst/>
          </a:prstGeom>
        </p:spPr>
      </p:pic>
      <p:sp>
        <p:nvSpPr>
          <p:cNvPr id="10" name="Rectangle 5"/>
          <p:cNvSpPr>
            <a:spLocks noChangeArrowheads="1"/>
          </p:cNvSpPr>
          <p:nvPr/>
        </p:nvSpPr>
        <p:spPr bwMode="auto">
          <a:xfrm>
            <a:off x="1681855" y="2463415"/>
            <a:ext cx="3565525" cy="18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spcBef>
                <a:spcPct val="0"/>
              </a:spcBef>
            </a:pPr>
            <a:r>
              <a:rPr lang="zh-CN" altLang="en-US" sz="1600" dirty="0">
                <a:solidFill>
                  <a:schemeClr val="tx1">
                    <a:lumMod val="75000"/>
                    <a:lumOff val="25000"/>
                  </a:schemeClr>
                </a:solidFill>
                <a:cs typeface="+mn-ea"/>
                <a:sym typeface="+mn-lt"/>
              </a:rPr>
              <a:t>求知可以改进人性，而经验又可以改进知识本身。人的天性犹如野生的花草，求知学习好比修剪移栽。</a:t>
            </a:r>
          </a:p>
          <a:p>
            <a:pPr>
              <a:lnSpc>
                <a:spcPct val="180000"/>
              </a:lnSpc>
              <a:spcBef>
                <a:spcPct val="0"/>
              </a:spcBef>
            </a:pPr>
            <a:r>
              <a:rPr lang="zh-CN" altLang="en-US" sz="1600" dirty="0">
                <a:solidFill>
                  <a:schemeClr val="tx1">
                    <a:lumMod val="75000"/>
                    <a:lumOff val="25000"/>
                  </a:schemeClr>
                </a:solidFill>
                <a:cs typeface="+mn-ea"/>
                <a:sym typeface="+mn-lt"/>
              </a:rPr>
              <a:t>　　　　　　　　 </a:t>
            </a: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培根</a:t>
            </a:r>
          </a:p>
        </p:txBody>
      </p:sp>
    </p:spTree>
    <p:extLst>
      <p:ext uri="{BB962C8B-B14F-4D97-AF65-F5344CB8AC3E}">
        <p14:creationId xmlns:p14="http://schemas.microsoft.com/office/powerpoint/2010/main" val="637707111"/>
      </p:ext>
    </p:extLst>
  </p:cSld>
  <p:clrMapOvr>
    <a:masterClrMapping/>
  </p:clrMapOvr>
  <mc:AlternateContent xmlns:mc="http://schemas.openxmlformats.org/markup-compatibility/2006" xmlns:p14="http://schemas.microsoft.com/office/powerpoint/2010/main">
    <mc:Choice Requires="p14">
      <p:transition spd="slow" p14:dur="3000" advTm="5000">
        <p14:shred/>
      </p:transition>
    </mc:Choice>
    <mc:Fallback xmlns:a14="http://schemas.microsoft.com/office/drawing/2010/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 presetClass="entr" presetSubtype="1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2745" y="-50762"/>
            <a:ext cx="12282244" cy="6908762"/>
          </a:xfrm>
          <a:prstGeom prst="rect">
            <a:avLst/>
          </a:prstGeom>
        </p:spPr>
      </p:pic>
      <p:pic>
        <p:nvPicPr>
          <p:cNvPr id="8" name="图片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82759" y="2582937"/>
            <a:ext cx="2394044" cy="1664676"/>
          </a:xfrm>
          <a:prstGeom prst="rect">
            <a:avLst/>
          </a:prstGeom>
        </p:spPr>
      </p:pic>
      <p:sp>
        <p:nvSpPr>
          <p:cNvPr id="9" name="文本框 8"/>
          <p:cNvSpPr txBox="1"/>
          <p:nvPr/>
        </p:nvSpPr>
        <p:spPr>
          <a:xfrm>
            <a:off x="3829282" y="1032084"/>
            <a:ext cx="5752633" cy="1446550"/>
          </a:xfrm>
          <a:prstGeom prst="rect">
            <a:avLst/>
          </a:prstGeom>
          <a:noFill/>
        </p:spPr>
        <p:txBody>
          <a:bodyPr wrap="square" rtlCol="0">
            <a:spAutoFit/>
          </a:bodyPr>
          <a:lstStyle/>
          <a:p>
            <a:pPr algn="dist"/>
            <a:r>
              <a:rPr kumimoji="1" lang="zh-CN" altLang="en-US" sz="8800" dirty="0">
                <a:ln>
                  <a:solidFill>
                    <a:schemeClr val="bg1"/>
                  </a:solidFill>
                </a:ln>
                <a:solidFill>
                  <a:srgbClr val="467D84"/>
                </a:solidFill>
                <a:effectLst>
                  <a:outerShdw blurRad="63500" sx="102000" sy="102000" algn="ctr" rotWithShape="0">
                    <a:prstClr val="black">
                      <a:alpha val="25000"/>
                    </a:prstClr>
                  </a:outerShdw>
                </a:effectLst>
                <a:cs typeface="+mn-ea"/>
                <a:sym typeface="+mn-lt"/>
              </a:rPr>
              <a:t>感谢聆听</a:t>
            </a:r>
          </a:p>
        </p:txBody>
      </p:sp>
      <p:pic>
        <p:nvPicPr>
          <p:cNvPr id="11" name="图片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35560" y="2544297"/>
            <a:ext cx="823853" cy="1319975"/>
          </a:xfrm>
          <a:prstGeom prst="rect">
            <a:avLst/>
          </a:prstGeom>
        </p:spPr>
      </p:pic>
      <p:grpSp>
        <p:nvGrpSpPr>
          <p:cNvPr id="25" name="组 24"/>
          <p:cNvGrpSpPr/>
          <p:nvPr/>
        </p:nvGrpSpPr>
        <p:grpSpPr>
          <a:xfrm>
            <a:off x="4964364" y="2862857"/>
            <a:ext cx="3538508" cy="529710"/>
            <a:chOff x="4354286" y="2670308"/>
            <a:chExt cx="3981853" cy="596078"/>
          </a:xfrm>
        </p:grpSpPr>
        <p:sp>
          <p:nvSpPr>
            <p:cNvPr id="12" name="椭圆 11"/>
            <p:cNvSpPr/>
            <p:nvPr/>
          </p:nvSpPr>
          <p:spPr>
            <a:xfrm>
              <a:off x="4354286" y="2670308"/>
              <a:ext cx="566378" cy="566378"/>
            </a:xfrm>
            <a:prstGeom prst="ellipse">
              <a:avLst/>
            </a:prstGeom>
            <a:noFill/>
            <a:ln w="28575">
              <a:solidFill>
                <a:srgbClr val="467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sp>
          <p:nvSpPr>
            <p:cNvPr id="13" name="文本框 12"/>
            <p:cNvSpPr txBox="1"/>
            <p:nvPr/>
          </p:nvSpPr>
          <p:spPr>
            <a:xfrm>
              <a:off x="4365605" y="2691887"/>
              <a:ext cx="554142" cy="519508"/>
            </a:xfrm>
            <a:prstGeom prst="rect">
              <a:avLst/>
            </a:prstGeom>
            <a:noFill/>
          </p:spPr>
          <p:txBody>
            <a:bodyPr wrap="none" rtlCol="0">
              <a:spAutoFit/>
            </a:bodyPr>
            <a:lstStyle/>
            <a:p>
              <a:r>
                <a:rPr kumimoji="1" lang="zh-CN" altLang="en-US" sz="2400" dirty="0">
                  <a:solidFill>
                    <a:srgbClr val="467D84"/>
                  </a:solidFill>
                  <a:cs typeface="+mn-ea"/>
                  <a:sym typeface="+mn-lt"/>
                </a:rPr>
                <a:t>好</a:t>
              </a:r>
            </a:p>
          </p:txBody>
        </p:sp>
        <p:sp>
          <p:nvSpPr>
            <p:cNvPr id="14" name="椭圆 13"/>
            <p:cNvSpPr/>
            <p:nvPr/>
          </p:nvSpPr>
          <p:spPr>
            <a:xfrm>
              <a:off x="5037381" y="2676248"/>
              <a:ext cx="566378" cy="566378"/>
            </a:xfrm>
            <a:prstGeom prst="ellipse">
              <a:avLst/>
            </a:prstGeom>
            <a:noFill/>
            <a:ln w="28575">
              <a:solidFill>
                <a:srgbClr val="467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sp>
          <p:nvSpPr>
            <p:cNvPr id="15" name="文本框 14"/>
            <p:cNvSpPr txBox="1"/>
            <p:nvPr/>
          </p:nvSpPr>
          <p:spPr>
            <a:xfrm>
              <a:off x="5048700" y="2697827"/>
              <a:ext cx="554142" cy="519508"/>
            </a:xfrm>
            <a:prstGeom prst="rect">
              <a:avLst/>
            </a:prstGeom>
            <a:noFill/>
          </p:spPr>
          <p:txBody>
            <a:bodyPr wrap="none" rtlCol="0">
              <a:spAutoFit/>
            </a:bodyPr>
            <a:lstStyle/>
            <a:p>
              <a:r>
                <a:rPr kumimoji="1" lang="zh-CN" altLang="en-US" sz="2400" dirty="0">
                  <a:solidFill>
                    <a:srgbClr val="467D84"/>
                  </a:solidFill>
                  <a:cs typeface="+mn-ea"/>
                  <a:sym typeface="+mn-lt"/>
                </a:rPr>
                <a:t>读</a:t>
              </a:r>
            </a:p>
          </p:txBody>
        </p:sp>
        <p:sp>
          <p:nvSpPr>
            <p:cNvPr id="16" name="椭圆 15"/>
            <p:cNvSpPr/>
            <p:nvPr/>
          </p:nvSpPr>
          <p:spPr>
            <a:xfrm>
              <a:off x="5720476" y="2682188"/>
              <a:ext cx="566378" cy="566378"/>
            </a:xfrm>
            <a:prstGeom prst="ellipse">
              <a:avLst/>
            </a:prstGeom>
            <a:noFill/>
            <a:ln w="28575">
              <a:solidFill>
                <a:srgbClr val="467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sp>
          <p:nvSpPr>
            <p:cNvPr id="17" name="文本框 16"/>
            <p:cNvSpPr txBox="1"/>
            <p:nvPr/>
          </p:nvSpPr>
          <p:spPr>
            <a:xfrm>
              <a:off x="5731795" y="2703767"/>
              <a:ext cx="554142" cy="519508"/>
            </a:xfrm>
            <a:prstGeom prst="rect">
              <a:avLst/>
            </a:prstGeom>
            <a:noFill/>
          </p:spPr>
          <p:txBody>
            <a:bodyPr wrap="none" rtlCol="0">
              <a:spAutoFit/>
            </a:bodyPr>
            <a:lstStyle/>
            <a:p>
              <a:r>
                <a:rPr kumimoji="1" lang="zh-CN" altLang="en-US" sz="2400" dirty="0">
                  <a:solidFill>
                    <a:srgbClr val="467D84"/>
                  </a:solidFill>
                  <a:cs typeface="+mn-ea"/>
                  <a:sym typeface="+mn-lt"/>
                </a:rPr>
                <a:t>书</a:t>
              </a:r>
            </a:p>
          </p:txBody>
        </p:sp>
        <p:sp>
          <p:nvSpPr>
            <p:cNvPr id="18" name="椭圆 17"/>
            <p:cNvSpPr/>
            <p:nvPr/>
          </p:nvSpPr>
          <p:spPr>
            <a:xfrm>
              <a:off x="6403571" y="2688128"/>
              <a:ext cx="566378" cy="566378"/>
            </a:xfrm>
            <a:prstGeom prst="ellipse">
              <a:avLst/>
            </a:prstGeom>
            <a:noFill/>
            <a:ln w="28575">
              <a:solidFill>
                <a:srgbClr val="467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sp>
          <p:nvSpPr>
            <p:cNvPr id="19" name="文本框 18"/>
            <p:cNvSpPr txBox="1"/>
            <p:nvPr/>
          </p:nvSpPr>
          <p:spPr>
            <a:xfrm>
              <a:off x="6414891" y="2709707"/>
              <a:ext cx="554142" cy="519508"/>
            </a:xfrm>
            <a:prstGeom prst="rect">
              <a:avLst/>
            </a:prstGeom>
            <a:noFill/>
          </p:spPr>
          <p:txBody>
            <a:bodyPr wrap="none" rtlCol="0">
              <a:spAutoFit/>
            </a:bodyPr>
            <a:lstStyle/>
            <a:p>
              <a:r>
                <a:rPr kumimoji="1" lang="zh-CN" altLang="en-US" sz="2400" dirty="0">
                  <a:solidFill>
                    <a:srgbClr val="467D84"/>
                  </a:solidFill>
                  <a:cs typeface="+mn-ea"/>
                  <a:sym typeface="+mn-lt"/>
                </a:rPr>
                <a:t>读</a:t>
              </a:r>
            </a:p>
          </p:txBody>
        </p:sp>
        <p:sp>
          <p:nvSpPr>
            <p:cNvPr id="20" name="椭圆 19"/>
            <p:cNvSpPr/>
            <p:nvPr/>
          </p:nvSpPr>
          <p:spPr>
            <a:xfrm>
              <a:off x="7086666" y="2694068"/>
              <a:ext cx="566378" cy="566378"/>
            </a:xfrm>
            <a:prstGeom prst="ellipse">
              <a:avLst/>
            </a:prstGeom>
            <a:noFill/>
            <a:ln w="28575">
              <a:solidFill>
                <a:srgbClr val="467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sp>
          <p:nvSpPr>
            <p:cNvPr id="21" name="文本框 20"/>
            <p:cNvSpPr txBox="1"/>
            <p:nvPr/>
          </p:nvSpPr>
          <p:spPr>
            <a:xfrm>
              <a:off x="7097985" y="2715647"/>
              <a:ext cx="554142" cy="519508"/>
            </a:xfrm>
            <a:prstGeom prst="rect">
              <a:avLst/>
            </a:prstGeom>
            <a:noFill/>
          </p:spPr>
          <p:txBody>
            <a:bodyPr wrap="none" rtlCol="0">
              <a:spAutoFit/>
            </a:bodyPr>
            <a:lstStyle/>
            <a:p>
              <a:r>
                <a:rPr kumimoji="1" lang="zh-CN" altLang="en-US" sz="2400" dirty="0">
                  <a:solidFill>
                    <a:srgbClr val="467D84"/>
                  </a:solidFill>
                  <a:cs typeface="+mn-ea"/>
                  <a:sym typeface="+mn-lt"/>
                </a:rPr>
                <a:t>好</a:t>
              </a:r>
            </a:p>
          </p:txBody>
        </p:sp>
        <p:sp>
          <p:nvSpPr>
            <p:cNvPr id="22" name="椭圆 21"/>
            <p:cNvSpPr/>
            <p:nvPr/>
          </p:nvSpPr>
          <p:spPr>
            <a:xfrm>
              <a:off x="7769761" y="2700008"/>
              <a:ext cx="566378" cy="566378"/>
            </a:xfrm>
            <a:prstGeom prst="ellipse">
              <a:avLst/>
            </a:prstGeom>
            <a:noFill/>
            <a:ln w="28575">
              <a:solidFill>
                <a:srgbClr val="467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sp>
          <p:nvSpPr>
            <p:cNvPr id="23" name="文本框 22"/>
            <p:cNvSpPr txBox="1"/>
            <p:nvPr/>
          </p:nvSpPr>
          <p:spPr>
            <a:xfrm>
              <a:off x="7781080" y="2721588"/>
              <a:ext cx="554142" cy="519508"/>
            </a:xfrm>
            <a:prstGeom prst="rect">
              <a:avLst/>
            </a:prstGeom>
            <a:noFill/>
          </p:spPr>
          <p:txBody>
            <a:bodyPr wrap="none" rtlCol="0">
              <a:spAutoFit/>
            </a:bodyPr>
            <a:lstStyle/>
            <a:p>
              <a:r>
                <a:rPr kumimoji="1" lang="zh-CN" altLang="en-US" sz="2400" dirty="0">
                  <a:solidFill>
                    <a:srgbClr val="467D84"/>
                  </a:solidFill>
                  <a:cs typeface="+mn-ea"/>
                  <a:sym typeface="+mn-lt"/>
                </a:rPr>
                <a:t>书</a:t>
              </a:r>
            </a:p>
          </p:txBody>
        </p:sp>
      </p:grpSp>
      <p:sp>
        <p:nvSpPr>
          <p:cNvPr id="24" name="文本框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FBE956-B6CC-4918-93F7-571A4CE098CC}"/>
              </a:ext>
            </a:extLst>
          </p:cNvPr>
          <p:cNvSpPr txBox="1"/>
          <p:nvPr/>
        </p:nvSpPr>
        <p:spPr>
          <a:xfrm>
            <a:off x="4305419" y="3365845"/>
            <a:ext cx="4252170" cy="369332"/>
          </a:xfrm>
          <a:prstGeom prst="rect">
            <a:avLst/>
          </a:prstGeom>
          <a:noFill/>
        </p:spPr>
        <p:txBody>
          <a:bodyPr wrap="square" rtlCol="0">
            <a:spAutoFit/>
          </a:bodyPr>
          <a:lstStyle/>
          <a:p>
            <a:pPr algn="r"/>
            <a:r>
              <a:rPr lang="en-US" altLang="zh-CN" sz="900" dirty="0">
                <a:solidFill>
                  <a:schemeClr val="tx1">
                    <a:lumMod val="75000"/>
                    <a:lumOff val="25000"/>
                  </a:schemeClr>
                </a:solidFill>
                <a:cs typeface="+mn-ea"/>
                <a:sym typeface="+mn-lt"/>
              </a:rPr>
              <a:t>Lorem ipsum dolor sit amet, consectetuer adipiscing elit. Maecenas porttitor congue massa. Fusce posuere, magna </a:t>
            </a:r>
            <a:r>
              <a:rPr lang="en-US" altLang="zh-CN" sz="900" dirty="0" err="1">
                <a:solidFill>
                  <a:schemeClr val="tx1">
                    <a:lumMod val="75000"/>
                    <a:lumOff val="25000"/>
                  </a:schemeClr>
                </a:solidFill>
                <a:cs typeface="+mn-ea"/>
                <a:sym typeface="+mn-lt"/>
              </a:rPr>
              <a:t>sed</a:t>
            </a:r>
            <a:endParaRPr lang="en-US" altLang="zh-CN" sz="900" dirty="0">
              <a:solidFill>
                <a:schemeClr val="tx1">
                  <a:lumMod val="75000"/>
                  <a:lumOff val="25000"/>
                </a:schemeClr>
              </a:solidFill>
              <a:cs typeface="+mn-ea"/>
              <a:sym typeface="+mn-lt"/>
            </a:endParaRPr>
          </a:p>
        </p:txBody>
      </p:sp>
      <p:sp>
        <p:nvSpPr>
          <p:cNvPr id="26" name="矩形 25"/>
          <p:cNvSpPr/>
          <p:nvPr/>
        </p:nvSpPr>
        <p:spPr>
          <a:xfrm>
            <a:off x="4212273" y="2351924"/>
            <a:ext cx="6383156" cy="461665"/>
          </a:xfrm>
          <a:prstGeom prst="rect">
            <a:avLst/>
          </a:prstGeom>
        </p:spPr>
        <p:txBody>
          <a:bodyPr wrap="square">
            <a:spAutoFit/>
          </a:bodyPr>
          <a:lstStyle/>
          <a:p>
            <a:pPr algn="dist"/>
            <a:r>
              <a:rPr lang="zh-CN" altLang="en-US" sz="2400" dirty="0">
                <a:solidFill>
                  <a:srgbClr val="39676D"/>
                </a:solidFill>
                <a:cs typeface="+mn-ea"/>
                <a:sym typeface="+mn-lt"/>
              </a:rPr>
              <a:t>WORLD READING DAY</a:t>
            </a:r>
          </a:p>
        </p:txBody>
      </p:sp>
      <p:pic>
        <p:nvPicPr>
          <p:cNvPr id="4" name="图片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2004646"/>
            <a:ext cx="12462534" cy="4887650"/>
          </a:xfrm>
          <a:prstGeom prst="rect">
            <a:avLst/>
          </a:prstGeom>
        </p:spPr>
      </p:pic>
      <p:pic>
        <p:nvPicPr>
          <p:cNvPr id="3" name="图片 2"/>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287830" y="2225848"/>
            <a:ext cx="4951978" cy="4551346"/>
          </a:xfrm>
          <a:prstGeom prst="rect">
            <a:avLst/>
          </a:prstGeom>
        </p:spPr>
      </p:pic>
      <p:pic>
        <p:nvPicPr>
          <p:cNvPr id="2" name="图片 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535560" y="4656709"/>
            <a:ext cx="3689943" cy="2260221"/>
          </a:xfrm>
          <a:prstGeom prst="rect">
            <a:avLst/>
          </a:prstGeom>
        </p:spPr>
      </p:pic>
    </p:spTree>
    <p:extLst>
      <p:ext uri="{BB962C8B-B14F-4D97-AF65-F5344CB8AC3E}">
        <p14:creationId xmlns:p14="http://schemas.microsoft.com/office/powerpoint/2010/main" val="451898642"/>
      </p:ext>
    </p:extLst>
  </p:cSld>
  <p:clrMapOvr>
    <a:masterClrMapping/>
  </p:clrMapOvr>
  <mc:AlternateContent xmlns:mc="http://schemas.openxmlformats.org/markup-compatibility/2006" xmlns:p14="http://schemas.microsoft.com/office/powerpoint/2010/main">
    <mc:Choice Requires="p14">
      <p:transition spd="slow" p14:dur="3400" advTm="5000">
        <p14:reveal/>
      </p:transition>
    </mc:Choice>
    <mc:Fallback xmlns:a16="http://schemas.microsoft.com/office/drawing/2014/main" xmlns:a14="http://schemas.microsoft.com/office/drawing/2010/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9"/>
                                        </p:tgtEl>
                                        <p:attrNameLst>
                                          <p:attrName>ppt_y</p:attrName>
                                        </p:attrNameLst>
                                      </p:cBhvr>
                                      <p:tavLst>
                                        <p:tav tm="0">
                                          <p:val>
                                            <p:strVal val="#ppt_y"/>
                                          </p:val>
                                        </p:tav>
                                        <p:tav tm="100000">
                                          <p:val>
                                            <p:strVal val="#ppt_y"/>
                                          </p:val>
                                        </p:tav>
                                      </p:tavLst>
                                    </p:anim>
                                    <p:anim calcmode="lin" valueType="num">
                                      <p:cBhvr>
                                        <p:cTn id="13"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9"/>
                                        </p:tgtEl>
                                      </p:cBhvr>
                                    </p:animEffect>
                                  </p:childTnLst>
                                </p:cTn>
                              </p:par>
                            </p:childTnLst>
                          </p:cTn>
                        </p:par>
                        <p:par>
                          <p:cTn id="16" fill="hold">
                            <p:stCondLst>
                              <p:cond delay="3300"/>
                            </p:stCondLst>
                            <p:childTnLst>
                              <p:par>
                                <p:cTn id="17" presetID="22" presetClass="entr" presetSubtype="4" fill="hold" grpId="0" nodeType="afterEffect">
                                  <p:stCondLst>
                                    <p:cond delay="0"/>
                                  </p:stCondLst>
                                  <p:iterate type="lt">
                                    <p:tmPct val="10000"/>
                                  </p:iterate>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6" presetClass="emph" presetSubtype="0" fill="hold" grpId="1" nodeType="withEffect">
                                  <p:stCondLst>
                                    <p:cond delay="0"/>
                                  </p:stCondLst>
                                  <p:iterate type="lt">
                                    <p:tmPct val="10000"/>
                                  </p:iterate>
                                  <p:childTnLst>
                                    <p:animEffect transition="out" filter="fade">
                                      <p:cBhvr>
                                        <p:cTn id="21" dur="500" tmFilter="0, 0; .2, .5; .8, .5; 1, 0"/>
                                        <p:tgtEl>
                                          <p:spTgt spid="9"/>
                                        </p:tgtEl>
                                      </p:cBhvr>
                                    </p:animEffect>
                                    <p:animScale>
                                      <p:cBhvr>
                                        <p:cTn id="22" dur="250" autoRev="1" fill="hold"/>
                                        <p:tgtEl>
                                          <p:spTgt spid="9"/>
                                        </p:tgtEl>
                                      </p:cBhvr>
                                      <p:by x="105000" y="105000"/>
                                    </p:animScale>
                                  </p:childTnLst>
                                </p:cTn>
                              </p:par>
                            </p:childTnLst>
                          </p:cTn>
                        </p:par>
                        <p:par>
                          <p:cTn id="23" fill="hold">
                            <p:stCondLst>
                              <p:cond delay="4500"/>
                            </p:stCondLst>
                            <p:childTnLst>
                              <p:par>
                                <p:cTn id="24" presetID="42"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5500"/>
                            </p:stCondLst>
                            <p:childTnLst>
                              <p:par>
                                <p:cTn id="30" presetID="2" presetClass="entr" presetSubtype="8" decel="5000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1000" fill="hold"/>
                                        <p:tgtEl>
                                          <p:spTgt spid="25"/>
                                        </p:tgtEl>
                                        <p:attrNameLst>
                                          <p:attrName>ppt_x</p:attrName>
                                        </p:attrNameLst>
                                      </p:cBhvr>
                                      <p:tavLst>
                                        <p:tav tm="0">
                                          <p:val>
                                            <p:strVal val="0-#ppt_w/2"/>
                                          </p:val>
                                        </p:tav>
                                        <p:tav tm="100000">
                                          <p:val>
                                            <p:strVal val="#ppt_x"/>
                                          </p:val>
                                        </p:tav>
                                      </p:tavLst>
                                    </p:anim>
                                    <p:anim calcmode="lin" valueType="num">
                                      <p:cBhvr additive="base">
                                        <p:cTn id="33" dur="1000" fill="hold"/>
                                        <p:tgtEl>
                                          <p:spTgt spid="25"/>
                                        </p:tgtEl>
                                        <p:attrNameLst>
                                          <p:attrName>ppt_y</p:attrName>
                                        </p:attrNameLst>
                                      </p:cBhvr>
                                      <p:tavLst>
                                        <p:tav tm="0">
                                          <p:val>
                                            <p:strVal val="#ppt_y"/>
                                          </p:val>
                                        </p:tav>
                                        <p:tav tm="100000">
                                          <p:val>
                                            <p:strVal val="#ppt_y"/>
                                          </p:val>
                                        </p:tav>
                                      </p:tavLst>
                                    </p:anim>
                                  </p:childTnLst>
                                </p:cTn>
                              </p:par>
                              <p:par>
                                <p:cTn id="34" presetID="2" presetClass="entr" presetSubtype="8" decel="50000" fill="hold" grpId="0" nodeType="withEffect">
                                  <p:stCondLst>
                                    <p:cond delay="5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1000" fill="hold"/>
                                        <p:tgtEl>
                                          <p:spTgt spid="24"/>
                                        </p:tgtEl>
                                        <p:attrNameLst>
                                          <p:attrName>ppt_x</p:attrName>
                                        </p:attrNameLst>
                                      </p:cBhvr>
                                      <p:tavLst>
                                        <p:tav tm="0">
                                          <p:val>
                                            <p:strVal val="0-#ppt_w/2"/>
                                          </p:val>
                                        </p:tav>
                                        <p:tav tm="100000">
                                          <p:val>
                                            <p:strVal val="#ppt_x"/>
                                          </p:val>
                                        </p:tav>
                                      </p:tavLst>
                                    </p:anim>
                                    <p:anim calcmode="lin" valueType="num">
                                      <p:cBhvr additive="base">
                                        <p:cTn id="37" dur="1000" fill="hold"/>
                                        <p:tgtEl>
                                          <p:spTgt spid="24"/>
                                        </p:tgtEl>
                                        <p:attrNameLst>
                                          <p:attrName>ppt_y</p:attrName>
                                        </p:attrNameLst>
                                      </p:cBhvr>
                                      <p:tavLst>
                                        <p:tav tm="0">
                                          <p:val>
                                            <p:strVal val="#ppt_y"/>
                                          </p:val>
                                        </p:tav>
                                        <p:tav tm="100000">
                                          <p:val>
                                            <p:strVal val="#ppt_y"/>
                                          </p:val>
                                        </p:tav>
                                      </p:tavLst>
                                    </p:anim>
                                  </p:childTnLst>
                                </p:cTn>
                              </p:par>
                            </p:childTnLst>
                          </p:cTn>
                        </p:par>
                        <p:par>
                          <p:cTn id="38" fill="hold">
                            <p:stCondLst>
                              <p:cond delay="7000"/>
                            </p:stCondLst>
                            <p:childTnLst>
                              <p:par>
                                <p:cTn id="39" presetID="22" presetClass="entr" presetSubtype="4"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childTnLst>
                          </p:cTn>
                        </p:par>
                        <p:par>
                          <p:cTn id="42" fill="hold">
                            <p:stCondLst>
                              <p:cond delay="7500"/>
                            </p:stCondLst>
                            <p:childTnLst>
                              <p:par>
                                <p:cTn id="43" presetID="52"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Scale>
                                      <p:cBhvr>
                                        <p:cTn id="4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8"/>
                                        </p:tgtEl>
                                        <p:attrNameLst>
                                          <p:attrName>ppt_x</p:attrName>
                                          <p:attrName>ppt_y</p:attrName>
                                        </p:attrNameLst>
                                      </p:cBhvr>
                                    </p:animMotion>
                                    <p:animEffect transition="in" filter="fade">
                                      <p:cBhvr>
                                        <p:cTn id="4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4"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
            <a:extLst>
              <a:ext uri="{FF2B5EF4-FFF2-40B4-BE49-F238E27FC236}">
                <a16:creationId xmlns:a16="http://schemas.microsoft.com/office/drawing/2014/main" xmlns:p14="http://schemas.microsoft.com/office/powerpoint/2010/main" xmlns:a14="http://schemas.microsoft.com/office/drawing/2010/main" xmlns=""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cs typeface="+mn-ea"/>
                <a:sym typeface="+mn-lt"/>
              </a:rPr>
              <a:t>行业</a:t>
            </a:r>
            <a:r>
              <a:rPr lang="en-US" altLang="zh-CN" sz="100" dirty="0">
                <a:cs typeface="+mn-ea"/>
                <a:sym typeface="+mn-lt"/>
              </a:rPr>
              <a:t>PPT</a:t>
            </a:r>
            <a:r>
              <a:rPr lang="zh-CN" altLang="en-US" sz="100" dirty="0">
                <a:cs typeface="+mn-ea"/>
                <a:sym typeface="+mn-lt"/>
              </a:rPr>
              <a:t>模板</a:t>
            </a:r>
            <a:r>
              <a:rPr lang="en-US" altLang="zh-CN" sz="100" dirty="0">
                <a:cs typeface="+mn-ea"/>
                <a:sym typeface="+mn-lt"/>
              </a:rPr>
              <a:t>http://</a:t>
            </a:r>
            <a:r>
              <a:rPr lang="en-US" altLang="zh-CN" sz="100" dirty="0" smtClean="0">
                <a:cs typeface="+mn-ea"/>
                <a:sym typeface="+mn-lt"/>
              </a:rPr>
              <a:t>www.ypppt.com/hangye</a:t>
            </a:r>
            <a:r>
              <a:rPr lang="en-US" altLang="zh-CN" sz="100" dirty="0">
                <a:cs typeface="+mn-ea"/>
                <a:sym typeface="+mn-lt"/>
              </a:rPr>
              <a:t>/</a:t>
            </a:r>
          </a:p>
        </p:txBody>
      </p:sp>
      <p:pic>
        <p:nvPicPr>
          <p:cNvPr id="56" name="图片 55"/>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2745" y="-50762"/>
            <a:ext cx="12282244" cy="6908762"/>
          </a:xfrm>
          <a:prstGeom prst="rect">
            <a:avLst/>
          </a:prstGeom>
        </p:spPr>
      </p:pic>
      <p:pic>
        <p:nvPicPr>
          <p:cNvPr id="54" name="图片 53"/>
          <p:cNvPicPr>
            <a:picLocks noChangeAspect="1"/>
          </p:cNvPicPr>
          <p:nvPr/>
        </p:nvPicPr>
        <p:blipFill>
          <a:blip r:embed="rId4" cstate="screen">
            <a:duotone>
              <a:schemeClr val="accent4">
                <a:shade val="45000"/>
                <a:satMod val="135000"/>
              </a:schemeClr>
              <a:prstClr val="white"/>
            </a:duotone>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790589" y="-108898"/>
            <a:ext cx="3068755" cy="178192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004646"/>
            <a:ext cx="12462534" cy="488765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86860" y="4597779"/>
            <a:ext cx="3689943" cy="2260221"/>
          </a:xfrm>
          <a:prstGeom prst="rect">
            <a:avLst/>
          </a:prstGeom>
        </p:spPr>
      </p:pic>
      <p:sp>
        <p:nvSpPr>
          <p:cNvPr id="27" name="文本框 26"/>
          <p:cNvSpPr txBox="1"/>
          <p:nvPr/>
        </p:nvSpPr>
        <p:spPr>
          <a:xfrm>
            <a:off x="5382762" y="256664"/>
            <a:ext cx="1507266" cy="830997"/>
          </a:xfrm>
          <a:prstGeom prst="rect">
            <a:avLst/>
          </a:prstGeom>
          <a:noFill/>
        </p:spPr>
        <p:txBody>
          <a:bodyPr wrap="square" rtlCol="0">
            <a:spAutoFit/>
          </a:bodyPr>
          <a:lstStyle>
            <a:defPPr>
              <a:defRPr lang="zh-CN"/>
            </a:defPPr>
            <a:lvl1pPr algn="ctr">
              <a:defRPr kumimoji="1" sz="4800" spc="300">
                <a:ln>
                  <a:solidFill>
                    <a:schemeClr val="bg1"/>
                  </a:solidFill>
                </a:ln>
                <a:solidFill>
                  <a:srgbClr val="467D84"/>
                </a:solidFill>
                <a:effectLst>
                  <a:outerShdw blurRad="63500" sx="102000" sy="102000" algn="ctr" rotWithShape="0">
                    <a:prstClr val="black">
                      <a:alpha val="25000"/>
                    </a:prstClr>
                  </a:outerShdw>
                </a:effectLst>
                <a:latin typeface="方正少儿简体" panose="03000509000000000000" pitchFamily="65" charset="-122"/>
                <a:ea typeface="方正少儿简体" panose="03000509000000000000" pitchFamily="65" charset="-122"/>
                <a:cs typeface="PangMenZhengDao" charset="-122"/>
              </a:defRPr>
            </a:lvl1pPr>
          </a:lstStyle>
          <a:p>
            <a:r>
              <a:rPr lang="zh-CN" altLang="en-US" dirty="0">
                <a:latin typeface="+mn-lt"/>
                <a:ea typeface="+mn-ea"/>
                <a:cs typeface="+mn-ea"/>
                <a:sym typeface="+mn-lt"/>
              </a:rPr>
              <a:t>目录</a:t>
            </a:r>
          </a:p>
        </p:txBody>
      </p:sp>
      <p:sp>
        <p:nvSpPr>
          <p:cNvPr id="5" name="文本框 4"/>
          <p:cNvSpPr txBox="1"/>
          <p:nvPr/>
        </p:nvSpPr>
        <p:spPr>
          <a:xfrm>
            <a:off x="4833857" y="978381"/>
            <a:ext cx="2540534" cy="400110"/>
          </a:xfrm>
          <a:prstGeom prst="rect">
            <a:avLst/>
          </a:prstGeom>
          <a:noFill/>
        </p:spPr>
        <p:txBody>
          <a:bodyPr wrap="square" rtlCol="0">
            <a:spAutoFit/>
          </a:bodyPr>
          <a:lstStyle>
            <a:defPPr>
              <a:defRPr lang="zh-CN"/>
            </a:defPPr>
            <a:lvl1pPr algn="dist">
              <a:defRPr kumimoji="1" sz="2000">
                <a:solidFill>
                  <a:srgbClr val="467D84"/>
                </a:solidFill>
                <a:latin typeface="微软雅黑" panose="020B0503020204020204" pitchFamily="34" charset="-122"/>
                <a:ea typeface="微软雅黑" panose="020B0503020204020204" pitchFamily="34" charset="-122"/>
                <a:cs typeface="PangMenZhengDao" charset="-122"/>
              </a:defRPr>
            </a:lvl1pPr>
          </a:lstStyle>
          <a:p>
            <a:r>
              <a:rPr lang="en-US" altLang="zh-CN" dirty="0">
                <a:latin typeface="+mn-lt"/>
                <a:ea typeface="+mn-ea"/>
                <a:cs typeface="+mn-ea"/>
                <a:sym typeface="+mn-lt"/>
              </a:rPr>
              <a:t>CONTENTS</a:t>
            </a:r>
            <a:endParaRPr lang="zh-CN" altLang="en-US" dirty="0">
              <a:latin typeface="+mn-lt"/>
              <a:ea typeface="+mn-ea"/>
              <a:cs typeface="+mn-ea"/>
              <a:sym typeface="+mn-lt"/>
            </a:endParaRPr>
          </a:p>
        </p:txBody>
      </p:sp>
      <p:grpSp>
        <p:nvGrpSpPr>
          <p:cNvPr id="44" name="组 43"/>
          <p:cNvGrpSpPr/>
          <p:nvPr/>
        </p:nvGrpSpPr>
        <p:grpSpPr>
          <a:xfrm>
            <a:off x="967151" y="2022231"/>
            <a:ext cx="1071251" cy="967154"/>
            <a:chOff x="1125416" y="2004646"/>
            <a:chExt cx="1071251" cy="967154"/>
          </a:xfrm>
        </p:grpSpPr>
        <p:pic>
          <p:nvPicPr>
            <p:cNvPr id="7" name="图片 6"/>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125416" y="2004646"/>
              <a:ext cx="1019908" cy="967154"/>
            </a:xfrm>
            <a:prstGeom prst="ellipse">
              <a:avLst/>
            </a:prstGeom>
          </p:spPr>
        </p:pic>
        <p:sp>
          <p:nvSpPr>
            <p:cNvPr id="10" name="文本框 9"/>
            <p:cNvSpPr txBox="1"/>
            <p:nvPr/>
          </p:nvSpPr>
          <p:spPr>
            <a:xfrm>
              <a:off x="1268208" y="2022230"/>
              <a:ext cx="928459" cy="830997"/>
            </a:xfrm>
            <a:prstGeom prst="rect">
              <a:avLst/>
            </a:prstGeom>
            <a:noFill/>
          </p:spPr>
          <p:txBody>
            <a:bodyPr wrap="none" rtlCol="0">
              <a:spAutoFit/>
            </a:bodyPr>
            <a:lstStyle/>
            <a:p>
              <a:r>
                <a:rPr kumimoji="1" lang="en-US" altLang="zh-CN" sz="4800" dirty="0">
                  <a:solidFill>
                    <a:schemeClr val="bg1"/>
                  </a:solidFill>
                  <a:effectLst>
                    <a:outerShdw blurRad="63500" sx="102000" sy="102000" algn="ctr" rotWithShape="0">
                      <a:prstClr val="black">
                        <a:alpha val="40000"/>
                      </a:prstClr>
                    </a:outerShdw>
                  </a:effectLst>
                  <a:cs typeface="+mn-ea"/>
                  <a:sym typeface="+mn-lt"/>
                </a:rPr>
                <a:t>01</a:t>
              </a:r>
              <a:endParaRPr kumimoji="1" lang="zh-CN" altLang="en-US" sz="4800" dirty="0">
                <a:solidFill>
                  <a:schemeClr val="bg1"/>
                </a:solidFill>
                <a:effectLst>
                  <a:outerShdw blurRad="63500" sx="102000" sy="102000" algn="ctr" rotWithShape="0">
                    <a:prstClr val="black">
                      <a:alpha val="40000"/>
                    </a:prstClr>
                  </a:outerShdw>
                </a:effectLst>
                <a:cs typeface="+mn-ea"/>
                <a:sym typeface="+mn-lt"/>
              </a:endParaRPr>
            </a:p>
          </p:txBody>
        </p:sp>
      </p:grpSp>
      <p:sp>
        <p:nvSpPr>
          <p:cNvPr id="28" name="文本框 27"/>
          <p:cNvSpPr txBox="1"/>
          <p:nvPr/>
        </p:nvSpPr>
        <p:spPr>
          <a:xfrm>
            <a:off x="729229" y="3136975"/>
            <a:ext cx="1620957" cy="523220"/>
          </a:xfrm>
          <a:prstGeom prst="rect">
            <a:avLst/>
          </a:prstGeom>
          <a:noFill/>
        </p:spPr>
        <p:txBody>
          <a:bodyPr wrap="none" rtlCol="0">
            <a:spAutoFit/>
          </a:bodyPr>
          <a:lstStyle/>
          <a:p>
            <a:r>
              <a:rPr kumimoji="1" lang="zh-CN" altLang="en-US" sz="2800" dirty="0">
                <a:solidFill>
                  <a:srgbClr val="467D84"/>
                </a:solidFill>
                <a:effectLst>
                  <a:outerShdw blurRad="63500" sx="102000" sy="102000" algn="ctr" rotWithShape="0">
                    <a:prstClr val="black">
                      <a:alpha val="18000"/>
                    </a:prstClr>
                  </a:outerShdw>
                </a:effectLst>
                <a:cs typeface="+mn-ea"/>
                <a:sym typeface="+mn-lt"/>
              </a:rPr>
              <a:t>历史由来</a:t>
            </a:r>
          </a:p>
        </p:txBody>
      </p:sp>
      <p:grpSp>
        <p:nvGrpSpPr>
          <p:cNvPr id="45" name="组 44"/>
          <p:cNvGrpSpPr/>
          <p:nvPr/>
        </p:nvGrpSpPr>
        <p:grpSpPr>
          <a:xfrm>
            <a:off x="2845683" y="2487217"/>
            <a:ext cx="1019908" cy="959368"/>
            <a:chOff x="2921161" y="2469632"/>
            <a:chExt cx="1019908" cy="959368"/>
          </a:xfrm>
        </p:grpSpPr>
        <p:pic>
          <p:nvPicPr>
            <p:cNvPr id="29" name="图片 28"/>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2921161" y="2469632"/>
              <a:ext cx="1019908" cy="959368"/>
            </a:xfrm>
            <a:prstGeom prst="ellipse">
              <a:avLst/>
            </a:prstGeom>
          </p:spPr>
        </p:pic>
        <p:sp>
          <p:nvSpPr>
            <p:cNvPr id="30" name="文本框 29"/>
            <p:cNvSpPr txBox="1"/>
            <p:nvPr/>
          </p:nvSpPr>
          <p:spPr>
            <a:xfrm>
              <a:off x="2966179" y="2488223"/>
              <a:ext cx="928459" cy="830997"/>
            </a:xfrm>
            <a:prstGeom prst="rect">
              <a:avLst/>
            </a:prstGeom>
            <a:noFill/>
          </p:spPr>
          <p:txBody>
            <a:bodyPr wrap="none" rtlCol="0">
              <a:spAutoFit/>
            </a:bodyPr>
            <a:lstStyle/>
            <a:p>
              <a:r>
                <a:rPr kumimoji="1" lang="en-US" altLang="zh-CN" sz="4800" dirty="0">
                  <a:solidFill>
                    <a:schemeClr val="bg1"/>
                  </a:solidFill>
                  <a:effectLst>
                    <a:outerShdw blurRad="63500" sx="102000" sy="102000" algn="ctr" rotWithShape="0">
                      <a:prstClr val="black">
                        <a:alpha val="40000"/>
                      </a:prstClr>
                    </a:outerShdw>
                  </a:effectLst>
                  <a:cs typeface="+mn-ea"/>
                  <a:sym typeface="+mn-lt"/>
                </a:rPr>
                <a:t>02</a:t>
              </a:r>
              <a:endParaRPr kumimoji="1" lang="zh-CN" altLang="en-US" sz="4800" dirty="0">
                <a:solidFill>
                  <a:schemeClr val="bg1"/>
                </a:solidFill>
                <a:effectLst>
                  <a:outerShdw blurRad="63500" sx="102000" sy="102000" algn="ctr" rotWithShape="0">
                    <a:prstClr val="black">
                      <a:alpha val="40000"/>
                    </a:prstClr>
                  </a:outerShdw>
                </a:effectLst>
                <a:cs typeface="+mn-ea"/>
                <a:sym typeface="+mn-lt"/>
              </a:endParaRPr>
            </a:p>
          </p:txBody>
        </p:sp>
      </p:grpSp>
      <p:sp>
        <p:nvSpPr>
          <p:cNvPr id="31" name="文本框 30"/>
          <p:cNvSpPr txBox="1"/>
          <p:nvPr/>
        </p:nvSpPr>
        <p:spPr>
          <a:xfrm>
            <a:off x="2594475" y="3642610"/>
            <a:ext cx="1620957" cy="523220"/>
          </a:xfrm>
          <a:prstGeom prst="rect">
            <a:avLst/>
          </a:prstGeom>
          <a:noFill/>
        </p:spPr>
        <p:txBody>
          <a:bodyPr wrap="none" rtlCol="0">
            <a:spAutoFit/>
          </a:bodyPr>
          <a:lstStyle/>
          <a:p>
            <a:r>
              <a:rPr kumimoji="1" lang="zh-CN" altLang="en-US" sz="2800" dirty="0">
                <a:solidFill>
                  <a:srgbClr val="467D84"/>
                </a:solidFill>
                <a:effectLst>
                  <a:outerShdw blurRad="63500" sx="102000" sy="102000" algn="ctr" rotWithShape="0">
                    <a:prstClr val="black">
                      <a:alpha val="18000"/>
                    </a:prstClr>
                  </a:outerShdw>
                </a:effectLst>
                <a:cs typeface="+mn-ea"/>
                <a:sym typeface="+mn-lt"/>
              </a:rPr>
              <a:t>活动衍生</a:t>
            </a:r>
          </a:p>
        </p:txBody>
      </p:sp>
      <p:grpSp>
        <p:nvGrpSpPr>
          <p:cNvPr id="46" name="组 45"/>
          <p:cNvGrpSpPr/>
          <p:nvPr/>
        </p:nvGrpSpPr>
        <p:grpSpPr>
          <a:xfrm>
            <a:off x="4724215" y="1830524"/>
            <a:ext cx="1023624" cy="1040288"/>
            <a:chOff x="4551948" y="1812939"/>
            <a:chExt cx="1023624" cy="1040288"/>
          </a:xfrm>
        </p:grpSpPr>
        <p:pic>
          <p:nvPicPr>
            <p:cNvPr id="32" name="图片 31"/>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4551948" y="1812939"/>
              <a:ext cx="1019908" cy="1040288"/>
            </a:xfrm>
            <a:prstGeom prst="ellipse">
              <a:avLst/>
            </a:prstGeom>
          </p:spPr>
        </p:pic>
        <p:sp>
          <p:nvSpPr>
            <p:cNvPr id="33" name="文本框 32"/>
            <p:cNvSpPr txBox="1"/>
            <p:nvPr/>
          </p:nvSpPr>
          <p:spPr>
            <a:xfrm>
              <a:off x="4647113" y="1864829"/>
              <a:ext cx="928459" cy="830997"/>
            </a:xfrm>
            <a:prstGeom prst="rect">
              <a:avLst/>
            </a:prstGeom>
            <a:noFill/>
          </p:spPr>
          <p:txBody>
            <a:bodyPr wrap="none" rtlCol="0">
              <a:spAutoFit/>
            </a:bodyPr>
            <a:lstStyle/>
            <a:p>
              <a:r>
                <a:rPr kumimoji="1" lang="en-US" altLang="zh-CN" sz="4800" dirty="0">
                  <a:solidFill>
                    <a:schemeClr val="bg1"/>
                  </a:solidFill>
                  <a:effectLst>
                    <a:outerShdw blurRad="63500" sx="102000" sy="102000" algn="ctr" rotWithShape="0">
                      <a:prstClr val="black">
                        <a:alpha val="40000"/>
                      </a:prstClr>
                    </a:outerShdw>
                  </a:effectLst>
                  <a:cs typeface="+mn-ea"/>
                  <a:sym typeface="+mn-lt"/>
                </a:rPr>
                <a:t>03</a:t>
              </a:r>
              <a:endParaRPr kumimoji="1" lang="zh-CN" altLang="en-US" sz="4800" dirty="0">
                <a:solidFill>
                  <a:schemeClr val="bg1"/>
                </a:solidFill>
                <a:effectLst>
                  <a:outerShdw blurRad="63500" sx="102000" sy="102000" algn="ctr" rotWithShape="0">
                    <a:prstClr val="black">
                      <a:alpha val="40000"/>
                    </a:prstClr>
                  </a:outerShdw>
                </a:effectLst>
                <a:cs typeface="+mn-ea"/>
                <a:sym typeface="+mn-lt"/>
              </a:endParaRPr>
            </a:p>
          </p:txBody>
        </p:sp>
      </p:grpSp>
      <p:sp>
        <p:nvSpPr>
          <p:cNvPr id="34" name="文本框 33"/>
          <p:cNvSpPr txBox="1"/>
          <p:nvPr/>
        </p:nvSpPr>
        <p:spPr>
          <a:xfrm>
            <a:off x="4459721" y="2981038"/>
            <a:ext cx="1620957" cy="523220"/>
          </a:xfrm>
          <a:prstGeom prst="rect">
            <a:avLst/>
          </a:prstGeom>
          <a:noFill/>
        </p:spPr>
        <p:txBody>
          <a:bodyPr wrap="none" rtlCol="0">
            <a:spAutoFit/>
          </a:bodyPr>
          <a:lstStyle/>
          <a:p>
            <a:r>
              <a:rPr kumimoji="1" lang="zh-CN" altLang="en-US" sz="2800" dirty="0">
                <a:solidFill>
                  <a:srgbClr val="467D84"/>
                </a:solidFill>
                <a:effectLst>
                  <a:outerShdw blurRad="63500" sx="102000" sy="102000" algn="ctr" rotWithShape="0">
                    <a:prstClr val="black">
                      <a:alpha val="18000"/>
                    </a:prstClr>
                  </a:outerShdw>
                </a:effectLst>
                <a:cs typeface="+mn-ea"/>
                <a:sym typeface="+mn-lt"/>
              </a:rPr>
              <a:t>文明阶梯</a:t>
            </a:r>
          </a:p>
        </p:txBody>
      </p:sp>
      <p:grpSp>
        <p:nvGrpSpPr>
          <p:cNvPr id="47" name="组 46"/>
          <p:cNvGrpSpPr/>
          <p:nvPr/>
        </p:nvGrpSpPr>
        <p:grpSpPr>
          <a:xfrm>
            <a:off x="6602747" y="2691317"/>
            <a:ext cx="1071251" cy="967154"/>
            <a:chOff x="6570147" y="2673732"/>
            <a:chExt cx="1071251" cy="967154"/>
          </a:xfrm>
        </p:grpSpPr>
        <p:pic>
          <p:nvPicPr>
            <p:cNvPr id="35" name="图片 34"/>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6570147" y="2673732"/>
              <a:ext cx="1019908" cy="967154"/>
            </a:xfrm>
            <a:prstGeom prst="ellipse">
              <a:avLst/>
            </a:prstGeom>
          </p:spPr>
        </p:pic>
        <p:sp>
          <p:nvSpPr>
            <p:cNvPr id="36" name="文本框 35"/>
            <p:cNvSpPr txBox="1"/>
            <p:nvPr/>
          </p:nvSpPr>
          <p:spPr>
            <a:xfrm>
              <a:off x="6712939" y="2691316"/>
              <a:ext cx="928459" cy="830997"/>
            </a:xfrm>
            <a:prstGeom prst="rect">
              <a:avLst/>
            </a:prstGeom>
            <a:noFill/>
          </p:spPr>
          <p:txBody>
            <a:bodyPr wrap="none" rtlCol="0">
              <a:spAutoFit/>
            </a:bodyPr>
            <a:lstStyle/>
            <a:p>
              <a:r>
                <a:rPr kumimoji="1" lang="en-US" altLang="zh-CN" sz="4800" dirty="0">
                  <a:solidFill>
                    <a:schemeClr val="bg1"/>
                  </a:solidFill>
                  <a:effectLst>
                    <a:outerShdw blurRad="63500" sx="102000" sy="102000" algn="ctr" rotWithShape="0">
                      <a:prstClr val="black">
                        <a:alpha val="40000"/>
                      </a:prstClr>
                    </a:outerShdw>
                  </a:effectLst>
                  <a:cs typeface="+mn-ea"/>
                  <a:sym typeface="+mn-lt"/>
                </a:rPr>
                <a:t>04</a:t>
              </a:r>
              <a:endParaRPr kumimoji="1" lang="zh-CN" altLang="en-US" sz="4800" dirty="0">
                <a:solidFill>
                  <a:schemeClr val="bg1"/>
                </a:solidFill>
                <a:effectLst>
                  <a:outerShdw blurRad="63500" sx="102000" sy="102000" algn="ctr" rotWithShape="0">
                    <a:prstClr val="black">
                      <a:alpha val="40000"/>
                    </a:prstClr>
                  </a:outerShdw>
                </a:effectLst>
                <a:cs typeface="+mn-ea"/>
                <a:sym typeface="+mn-lt"/>
              </a:endParaRPr>
            </a:p>
          </p:txBody>
        </p:sp>
      </p:grpSp>
      <p:sp>
        <p:nvSpPr>
          <p:cNvPr id="37" name="文本框 36"/>
          <p:cNvSpPr txBox="1"/>
          <p:nvPr/>
        </p:nvSpPr>
        <p:spPr>
          <a:xfrm>
            <a:off x="6324967" y="3798288"/>
            <a:ext cx="1620957" cy="523220"/>
          </a:xfrm>
          <a:prstGeom prst="rect">
            <a:avLst/>
          </a:prstGeom>
          <a:noFill/>
        </p:spPr>
        <p:txBody>
          <a:bodyPr wrap="none" rtlCol="0">
            <a:spAutoFit/>
          </a:bodyPr>
          <a:lstStyle/>
          <a:p>
            <a:r>
              <a:rPr kumimoji="1" lang="zh-CN" altLang="en-US" sz="2800" dirty="0">
                <a:solidFill>
                  <a:srgbClr val="467D84"/>
                </a:solidFill>
                <a:effectLst>
                  <a:outerShdw blurRad="63500" sx="102000" sy="102000" algn="ctr" rotWithShape="0">
                    <a:prstClr val="black">
                      <a:alpha val="18000"/>
                    </a:prstClr>
                  </a:outerShdw>
                </a:effectLst>
                <a:cs typeface="+mn-ea"/>
                <a:sym typeface="+mn-lt"/>
              </a:rPr>
              <a:t>各国书香</a:t>
            </a:r>
          </a:p>
        </p:txBody>
      </p:sp>
      <p:grpSp>
        <p:nvGrpSpPr>
          <p:cNvPr id="48" name="组 47"/>
          <p:cNvGrpSpPr/>
          <p:nvPr/>
        </p:nvGrpSpPr>
        <p:grpSpPr>
          <a:xfrm>
            <a:off x="8481279" y="1912315"/>
            <a:ext cx="1019908" cy="959368"/>
            <a:chOff x="8200934" y="1894730"/>
            <a:chExt cx="1019908" cy="959368"/>
          </a:xfrm>
        </p:grpSpPr>
        <p:pic>
          <p:nvPicPr>
            <p:cNvPr id="38" name="图片 37"/>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8200934" y="1894730"/>
              <a:ext cx="1019908" cy="959368"/>
            </a:xfrm>
            <a:prstGeom prst="ellipse">
              <a:avLst/>
            </a:prstGeom>
          </p:spPr>
        </p:pic>
        <p:sp>
          <p:nvSpPr>
            <p:cNvPr id="39" name="文本框 38"/>
            <p:cNvSpPr txBox="1"/>
            <p:nvPr/>
          </p:nvSpPr>
          <p:spPr>
            <a:xfrm>
              <a:off x="8245952" y="1913321"/>
              <a:ext cx="928459" cy="830997"/>
            </a:xfrm>
            <a:prstGeom prst="rect">
              <a:avLst/>
            </a:prstGeom>
            <a:noFill/>
          </p:spPr>
          <p:txBody>
            <a:bodyPr wrap="none" rtlCol="0">
              <a:spAutoFit/>
            </a:bodyPr>
            <a:lstStyle/>
            <a:p>
              <a:r>
                <a:rPr kumimoji="1" lang="en-US" altLang="zh-CN" sz="4800" dirty="0">
                  <a:solidFill>
                    <a:schemeClr val="bg1"/>
                  </a:solidFill>
                  <a:effectLst>
                    <a:outerShdw blurRad="63500" sx="102000" sy="102000" algn="ctr" rotWithShape="0">
                      <a:prstClr val="black">
                        <a:alpha val="40000"/>
                      </a:prstClr>
                    </a:outerShdw>
                  </a:effectLst>
                  <a:cs typeface="+mn-ea"/>
                  <a:sym typeface="+mn-lt"/>
                </a:rPr>
                <a:t>05</a:t>
              </a:r>
              <a:endParaRPr kumimoji="1" lang="zh-CN" altLang="en-US" sz="4800" dirty="0">
                <a:solidFill>
                  <a:schemeClr val="bg1"/>
                </a:solidFill>
                <a:effectLst>
                  <a:outerShdw blurRad="63500" sx="102000" sy="102000" algn="ctr" rotWithShape="0">
                    <a:prstClr val="black">
                      <a:alpha val="40000"/>
                    </a:prstClr>
                  </a:outerShdw>
                </a:effectLst>
                <a:cs typeface="+mn-ea"/>
                <a:sym typeface="+mn-lt"/>
              </a:endParaRPr>
            </a:p>
          </p:txBody>
        </p:sp>
      </p:grpSp>
      <p:sp>
        <p:nvSpPr>
          <p:cNvPr id="40" name="文本框 39"/>
          <p:cNvSpPr txBox="1"/>
          <p:nvPr/>
        </p:nvSpPr>
        <p:spPr>
          <a:xfrm>
            <a:off x="8190213" y="2984217"/>
            <a:ext cx="1620957" cy="523220"/>
          </a:xfrm>
          <a:prstGeom prst="rect">
            <a:avLst/>
          </a:prstGeom>
          <a:noFill/>
        </p:spPr>
        <p:txBody>
          <a:bodyPr wrap="none" rtlCol="0">
            <a:spAutoFit/>
          </a:bodyPr>
          <a:lstStyle/>
          <a:p>
            <a:r>
              <a:rPr kumimoji="1" lang="zh-CN" altLang="en-US" sz="2800" dirty="0">
                <a:solidFill>
                  <a:srgbClr val="467D84"/>
                </a:solidFill>
                <a:effectLst>
                  <a:outerShdw blurRad="63500" sx="102000" sy="102000" algn="ctr" rotWithShape="0">
                    <a:prstClr val="black">
                      <a:alpha val="18000"/>
                    </a:prstClr>
                  </a:outerShdw>
                </a:effectLst>
                <a:cs typeface="+mn-ea"/>
                <a:sym typeface="+mn-lt"/>
              </a:rPr>
              <a:t>目的意义</a:t>
            </a:r>
          </a:p>
        </p:txBody>
      </p:sp>
      <p:sp>
        <p:nvSpPr>
          <p:cNvPr id="43" name="文本框 42"/>
          <p:cNvSpPr txBox="1"/>
          <p:nvPr/>
        </p:nvSpPr>
        <p:spPr>
          <a:xfrm>
            <a:off x="10055461" y="3540769"/>
            <a:ext cx="1620957" cy="523220"/>
          </a:xfrm>
          <a:prstGeom prst="rect">
            <a:avLst/>
          </a:prstGeom>
          <a:noFill/>
        </p:spPr>
        <p:txBody>
          <a:bodyPr wrap="none" rtlCol="0">
            <a:spAutoFit/>
          </a:bodyPr>
          <a:lstStyle/>
          <a:p>
            <a:r>
              <a:rPr kumimoji="1" lang="zh-CN" altLang="en-US" sz="2800" dirty="0">
                <a:solidFill>
                  <a:srgbClr val="467D84"/>
                </a:solidFill>
                <a:effectLst>
                  <a:outerShdw blurRad="63500" sx="102000" sy="102000" algn="ctr" rotWithShape="0">
                    <a:prstClr val="black">
                      <a:alpha val="18000"/>
                    </a:prstClr>
                  </a:outerShdw>
                </a:effectLst>
                <a:cs typeface="+mn-ea"/>
                <a:sym typeface="+mn-lt"/>
              </a:rPr>
              <a:t>方法感悟</a:t>
            </a:r>
          </a:p>
        </p:txBody>
      </p:sp>
      <p:grpSp>
        <p:nvGrpSpPr>
          <p:cNvPr id="49" name="组 48"/>
          <p:cNvGrpSpPr/>
          <p:nvPr/>
        </p:nvGrpSpPr>
        <p:grpSpPr>
          <a:xfrm>
            <a:off x="10359811" y="2278510"/>
            <a:ext cx="1023624" cy="1040288"/>
            <a:chOff x="4551948" y="1812939"/>
            <a:chExt cx="1023624" cy="1040288"/>
          </a:xfrm>
        </p:grpSpPr>
        <p:pic>
          <p:nvPicPr>
            <p:cNvPr id="50" name="图片 49"/>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4551948" y="1812939"/>
              <a:ext cx="1019908" cy="1040288"/>
            </a:xfrm>
            <a:prstGeom prst="ellipse">
              <a:avLst/>
            </a:prstGeom>
          </p:spPr>
        </p:pic>
        <p:sp>
          <p:nvSpPr>
            <p:cNvPr id="51" name="文本框 50"/>
            <p:cNvSpPr txBox="1"/>
            <p:nvPr/>
          </p:nvSpPr>
          <p:spPr>
            <a:xfrm>
              <a:off x="4647113" y="1864829"/>
              <a:ext cx="928459" cy="830997"/>
            </a:xfrm>
            <a:prstGeom prst="rect">
              <a:avLst/>
            </a:prstGeom>
            <a:noFill/>
          </p:spPr>
          <p:txBody>
            <a:bodyPr wrap="none" rtlCol="0">
              <a:spAutoFit/>
            </a:bodyPr>
            <a:lstStyle/>
            <a:p>
              <a:r>
                <a:rPr kumimoji="1" lang="en-US" altLang="zh-CN" sz="4800" dirty="0">
                  <a:solidFill>
                    <a:schemeClr val="bg1"/>
                  </a:solidFill>
                  <a:effectLst>
                    <a:outerShdw blurRad="63500" sx="102000" sy="102000" algn="ctr" rotWithShape="0">
                      <a:prstClr val="black">
                        <a:alpha val="40000"/>
                      </a:prstClr>
                    </a:outerShdw>
                  </a:effectLst>
                  <a:cs typeface="+mn-ea"/>
                  <a:sym typeface="+mn-lt"/>
                </a:rPr>
                <a:t>06</a:t>
              </a:r>
              <a:endParaRPr kumimoji="1" lang="zh-CN" altLang="en-US" sz="4800" dirty="0">
                <a:solidFill>
                  <a:schemeClr val="bg1"/>
                </a:solidFill>
                <a:effectLst>
                  <a:outerShdw blurRad="63500" sx="102000" sy="102000" algn="ctr" rotWithShape="0">
                    <a:prstClr val="black">
                      <a:alpha val="40000"/>
                    </a:prstClr>
                  </a:outerShdw>
                </a:effectLst>
                <a:cs typeface="+mn-ea"/>
                <a:sym typeface="+mn-lt"/>
              </a:endParaRPr>
            </a:p>
          </p:txBody>
        </p:sp>
      </p:grpSp>
      <p:pic>
        <p:nvPicPr>
          <p:cNvPr id="53" name="图片 52"/>
          <p:cNvPicPr>
            <a:picLocks noChangeAspect="1"/>
          </p:cNvPicPr>
          <p:nvPr/>
        </p:nvPicPr>
        <p:blipFill>
          <a:blip r:embed="rId10" cstate="screen">
            <a:extLst>
              <a:ext uri="{BEBA8EAE-BF5A-486C-A8C5-ECC9F3942E4B}">
                <a14:imgProps xmlns:a14="http://schemas.microsoft.com/office/drawing/2010/main">
                  <a14:imgLayer>
                    <a14:imgEffect>
                      <a14:artisticGlowDiffused/>
                    </a14:imgEffect>
                    <a14:imgEffect>
                      <a14:colorTemperature colorTemp="11200"/>
                    </a14:imgEffect>
                  </a14:imgLayer>
                </a14:imgProps>
              </a:ext>
              <a:ext uri="{28A0092B-C50C-407E-A947-70E740481C1C}">
                <a14:useLocalDpi xmlns:a14="http://schemas.microsoft.com/office/drawing/2010/main"/>
              </a:ext>
            </a:extLst>
          </a:blip>
          <a:stretch>
            <a:fillRect/>
          </a:stretch>
        </p:blipFill>
        <p:spPr>
          <a:xfrm rot="21437363" flipH="1">
            <a:off x="10703065" y="201079"/>
            <a:ext cx="1155556" cy="1014000"/>
          </a:xfrm>
          <a:prstGeom prst="rect">
            <a:avLst/>
          </a:prstGeom>
        </p:spPr>
      </p:pic>
      <p:pic>
        <p:nvPicPr>
          <p:cNvPr id="3" name="图片 2"/>
          <p:cNvPicPr>
            <a:picLocks noChangeAspect="1"/>
          </p:cNvPicPr>
          <p:nvPr/>
        </p:nvPicPr>
        <p:blipFill>
          <a:blip r:embed="rId11" cstate="screen">
            <a:extLst>
              <a:ext uri="{BEBA8EAE-BF5A-486C-A8C5-ECC9F3942E4B}">
                <a14:imgProps xmlns:a14="http://schemas.microsoft.com/office/drawing/2010/main">
                  <a14:imgLayer>
                    <a14:imgEffect>
                      <a14:artisticPastelsSmooth/>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089334" y="4384629"/>
            <a:ext cx="2886241" cy="2355173"/>
          </a:xfrm>
          <a:prstGeom prst="rect">
            <a:avLst/>
          </a:prstGeom>
        </p:spPr>
      </p:pic>
    </p:spTree>
    <p:extLst>
      <p:ext uri="{BB962C8B-B14F-4D97-AF65-F5344CB8AC3E}">
        <p14:creationId xmlns:p14="http://schemas.microsoft.com/office/powerpoint/2010/main" val="62717109"/>
      </p:ext>
    </p:extLst>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dissolve">
                                      <p:cBhvr>
                                        <p:cTn id="15" dur="1000"/>
                                        <p:tgtEl>
                                          <p:spTgt spid="54"/>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par>
                          <p:cTn id="19" fill="hold">
                            <p:stCondLst>
                              <p:cond delay="3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27"/>
                                        </p:tgtEl>
                                        <p:attrNameLst>
                                          <p:attrName>ppt_y</p:attrName>
                                        </p:attrNameLst>
                                      </p:cBhvr>
                                      <p:tavLst>
                                        <p:tav tm="0">
                                          <p:val>
                                            <p:strVal val="#ppt_y"/>
                                          </p:val>
                                        </p:tav>
                                        <p:tav tm="100000">
                                          <p:val>
                                            <p:strVal val="#ppt_y"/>
                                          </p:val>
                                        </p:tav>
                                      </p:tavLst>
                                    </p:anim>
                                    <p:anim calcmode="lin" valueType="num">
                                      <p:cBhvr>
                                        <p:cTn id="24" dur="10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27"/>
                                        </p:tgtEl>
                                      </p:cBhvr>
                                    </p:animEffect>
                                  </p:childTnLst>
                                </p:cTn>
                              </p:par>
                              <p:par>
                                <p:cTn id="27" presetID="26" presetClass="emph" presetSubtype="0" fill="hold" grpId="1" nodeType="withEffect">
                                  <p:stCondLst>
                                    <p:cond delay="0"/>
                                  </p:stCondLst>
                                  <p:iterate type="lt">
                                    <p:tmPct val="10000"/>
                                  </p:iterate>
                                  <p:childTnLst>
                                    <p:animEffect transition="out" filter="fade">
                                      <p:cBhvr>
                                        <p:cTn id="28" dur="500" tmFilter="0, 0; .2, .5; .8, .5; 1, 0"/>
                                        <p:tgtEl>
                                          <p:spTgt spid="27"/>
                                        </p:tgtEl>
                                      </p:cBhvr>
                                    </p:animEffect>
                                    <p:animScale>
                                      <p:cBhvr>
                                        <p:cTn id="29" dur="250" autoRev="1" fill="hold"/>
                                        <p:tgtEl>
                                          <p:spTgt spid="27"/>
                                        </p:tgtEl>
                                      </p:cBhvr>
                                      <p:by x="105000" y="105000"/>
                                    </p:animScale>
                                  </p:childTnLst>
                                </p:cTn>
                              </p:par>
                              <p:par>
                                <p:cTn id="30" presetID="12" presetClass="entr" presetSubtype="4" fill="hold" grpId="0" nodeType="withEffect">
                                  <p:stCondLst>
                                    <p:cond delay="35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ppt_y</p:attrName>
                                        </p:attrNameLst>
                                      </p:cBhvr>
                                      <p:tavLst>
                                        <p:tav tm="0">
                                          <p:val>
                                            <p:strVal val="#ppt_y+#ppt_h*1.125000"/>
                                          </p:val>
                                        </p:tav>
                                        <p:tav tm="100000">
                                          <p:val>
                                            <p:strVal val="#ppt_y"/>
                                          </p:val>
                                        </p:tav>
                                      </p:tavLst>
                                    </p:anim>
                                    <p:animEffect transition="in" filter="wipe(up)">
                                      <p:cBhvr>
                                        <p:cTn id="33" dur="500"/>
                                        <p:tgtEl>
                                          <p:spTgt spid="5"/>
                                        </p:tgtEl>
                                      </p:cBhvr>
                                    </p:animEffect>
                                  </p:childTnLst>
                                </p:cTn>
                              </p:par>
                            </p:childTnLst>
                          </p:cTn>
                        </p:par>
                        <p:par>
                          <p:cTn id="34" fill="hold">
                            <p:stCondLst>
                              <p:cond delay="4100"/>
                            </p:stCondLst>
                            <p:childTnLst>
                              <p:par>
                                <p:cTn id="35" presetID="37" presetClass="entr" presetSubtype="0"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900" decel="100000" fill="hold"/>
                                        <p:tgtEl>
                                          <p:spTgt spid="4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1" fill="hold">
                            <p:stCondLst>
                              <p:cond delay="5100"/>
                            </p:stCondLst>
                            <p:childTnLst>
                              <p:par>
                                <p:cTn id="42" presetID="52" presetClass="entr" presetSubtype="0" fill="hold" grpId="0" nodeType="afterEffect">
                                  <p:stCondLst>
                                    <p:cond delay="0"/>
                                  </p:stCondLst>
                                  <p:iterate type="lt">
                                    <p:tmPct val="0"/>
                                  </p:iterate>
                                  <p:childTnLst>
                                    <p:set>
                                      <p:cBhvr>
                                        <p:cTn id="43" dur="1" fill="hold">
                                          <p:stCondLst>
                                            <p:cond delay="0"/>
                                          </p:stCondLst>
                                        </p:cTn>
                                        <p:tgtEl>
                                          <p:spTgt spid="28"/>
                                        </p:tgtEl>
                                        <p:attrNameLst>
                                          <p:attrName>style.visibility</p:attrName>
                                        </p:attrNameLst>
                                      </p:cBhvr>
                                      <p:to>
                                        <p:strVal val="visible"/>
                                      </p:to>
                                    </p:set>
                                    <p:animScale>
                                      <p:cBhvr>
                                        <p:cTn id="44"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8"/>
                                        </p:tgtEl>
                                        <p:attrNameLst>
                                          <p:attrName>ppt_x</p:attrName>
                                          <p:attrName>ppt_y</p:attrName>
                                        </p:attrNameLst>
                                      </p:cBhvr>
                                    </p:animMotion>
                                    <p:animEffect transition="in" filter="fade">
                                      <p:cBhvr>
                                        <p:cTn id="46" dur="1000"/>
                                        <p:tgtEl>
                                          <p:spTgt spid="28"/>
                                        </p:tgtEl>
                                      </p:cBhvr>
                                    </p:animEffect>
                                  </p:childTnLst>
                                </p:cTn>
                              </p:par>
                            </p:childTnLst>
                          </p:cTn>
                        </p:par>
                        <p:par>
                          <p:cTn id="47" fill="hold">
                            <p:stCondLst>
                              <p:cond delay="6100"/>
                            </p:stCondLst>
                            <p:childTnLst>
                              <p:par>
                                <p:cTn id="48" presetID="26" presetClass="emph" presetSubtype="0" fill="hold" grpId="1" nodeType="afterEffect">
                                  <p:stCondLst>
                                    <p:cond delay="0"/>
                                  </p:stCondLst>
                                  <p:iterate type="lt">
                                    <p:tmPct val="10000"/>
                                  </p:iterate>
                                  <p:childTnLst>
                                    <p:animEffect transition="out" filter="fade">
                                      <p:cBhvr>
                                        <p:cTn id="49" dur="500" tmFilter="0, 0; .2, .5; .8, .5; 1, 0"/>
                                        <p:tgtEl>
                                          <p:spTgt spid="28"/>
                                        </p:tgtEl>
                                      </p:cBhvr>
                                    </p:animEffect>
                                    <p:animScale>
                                      <p:cBhvr>
                                        <p:cTn id="50" dur="250" autoRev="1" fill="hold"/>
                                        <p:tgtEl>
                                          <p:spTgt spid="28"/>
                                        </p:tgtEl>
                                      </p:cBhvr>
                                      <p:by x="105000" y="105000"/>
                                    </p:animScale>
                                  </p:childTnLst>
                                </p:cTn>
                              </p:par>
                            </p:childTnLst>
                          </p:cTn>
                        </p:par>
                        <p:par>
                          <p:cTn id="51" fill="hold">
                            <p:stCondLst>
                              <p:cond delay="6750"/>
                            </p:stCondLst>
                            <p:childTnLst>
                              <p:par>
                                <p:cTn id="52" presetID="37" presetClass="entr" presetSubtype="0"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900" decel="100000" fill="hold"/>
                                        <p:tgtEl>
                                          <p:spTgt spid="45"/>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58" fill="hold">
                            <p:stCondLst>
                              <p:cond delay="7750"/>
                            </p:stCondLst>
                            <p:childTnLst>
                              <p:par>
                                <p:cTn id="59" presetID="52" presetClass="entr" presetSubtype="0" fill="hold" grpId="0" nodeType="afterEffect">
                                  <p:stCondLst>
                                    <p:cond delay="0"/>
                                  </p:stCondLst>
                                  <p:iterate type="lt">
                                    <p:tmPct val="0"/>
                                  </p:iterate>
                                  <p:childTnLst>
                                    <p:set>
                                      <p:cBhvr>
                                        <p:cTn id="60" dur="1" fill="hold">
                                          <p:stCondLst>
                                            <p:cond delay="0"/>
                                          </p:stCondLst>
                                        </p:cTn>
                                        <p:tgtEl>
                                          <p:spTgt spid="31"/>
                                        </p:tgtEl>
                                        <p:attrNameLst>
                                          <p:attrName>style.visibility</p:attrName>
                                        </p:attrNameLst>
                                      </p:cBhvr>
                                      <p:to>
                                        <p:strVal val="visible"/>
                                      </p:to>
                                    </p:set>
                                    <p:animScale>
                                      <p:cBhvr>
                                        <p:cTn id="61"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31"/>
                                        </p:tgtEl>
                                        <p:attrNameLst>
                                          <p:attrName>ppt_x</p:attrName>
                                          <p:attrName>ppt_y</p:attrName>
                                        </p:attrNameLst>
                                      </p:cBhvr>
                                    </p:animMotion>
                                    <p:animEffect transition="in" filter="fade">
                                      <p:cBhvr>
                                        <p:cTn id="63" dur="1000"/>
                                        <p:tgtEl>
                                          <p:spTgt spid="31"/>
                                        </p:tgtEl>
                                      </p:cBhvr>
                                    </p:animEffect>
                                  </p:childTnLst>
                                </p:cTn>
                              </p:par>
                            </p:childTnLst>
                          </p:cTn>
                        </p:par>
                        <p:par>
                          <p:cTn id="64" fill="hold">
                            <p:stCondLst>
                              <p:cond delay="8750"/>
                            </p:stCondLst>
                            <p:childTnLst>
                              <p:par>
                                <p:cTn id="65" presetID="26" presetClass="emph" presetSubtype="0" fill="hold" grpId="1" nodeType="afterEffect">
                                  <p:stCondLst>
                                    <p:cond delay="0"/>
                                  </p:stCondLst>
                                  <p:iterate type="lt">
                                    <p:tmPct val="10000"/>
                                  </p:iterate>
                                  <p:childTnLst>
                                    <p:animEffect transition="out" filter="fade">
                                      <p:cBhvr>
                                        <p:cTn id="66" dur="500" tmFilter="0, 0; .2, .5; .8, .5; 1, 0"/>
                                        <p:tgtEl>
                                          <p:spTgt spid="31"/>
                                        </p:tgtEl>
                                      </p:cBhvr>
                                    </p:animEffect>
                                    <p:animScale>
                                      <p:cBhvr>
                                        <p:cTn id="67" dur="250" autoRev="1" fill="hold"/>
                                        <p:tgtEl>
                                          <p:spTgt spid="31"/>
                                        </p:tgtEl>
                                      </p:cBhvr>
                                      <p:by x="105000" y="105000"/>
                                    </p:animScale>
                                  </p:childTnLst>
                                </p:cTn>
                              </p:par>
                            </p:childTnLst>
                          </p:cTn>
                        </p:par>
                        <p:par>
                          <p:cTn id="68" fill="hold">
                            <p:stCondLst>
                              <p:cond delay="9400"/>
                            </p:stCondLst>
                            <p:childTnLst>
                              <p:par>
                                <p:cTn id="69" presetID="37" presetClass="entr" presetSubtype="0" fill="hold"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900" decel="100000" fill="hold"/>
                                        <p:tgtEl>
                                          <p:spTgt spid="4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75" fill="hold">
                            <p:stCondLst>
                              <p:cond delay="10400"/>
                            </p:stCondLst>
                            <p:childTnLst>
                              <p:par>
                                <p:cTn id="76" presetID="52" presetClass="entr" presetSubtype="0" fill="hold" grpId="0" nodeType="afterEffect">
                                  <p:stCondLst>
                                    <p:cond delay="0"/>
                                  </p:stCondLst>
                                  <p:iterate type="lt">
                                    <p:tmPct val="0"/>
                                  </p:iterate>
                                  <p:childTnLst>
                                    <p:set>
                                      <p:cBhvr>
                                        <p:cTn id="77" dur="1" fill="hold">
                                          <p:stCondLst>
                                            <p:cond delay="0"/>
                                          </p:stCondLst>
                                        </p:cTn>
                                        <p:tgtEl>
                                          <p:spTgt spid="34"/>
                                        </p:tgtEl>
                                        <p:attrNameLst>
                                          <p:attrName>style.visibility</p:attrName>
                                        </p:attrNameLst>
                                      </p:cBhvr>
                                      <p:to>
                                        <p:strVal val="visible"/>
                                      </p:to>
                                    </p:set>
                                    <p:animScale>
                                      <p:cBhvr>
                                        <p:cTn id="78"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34"/>
                                        </p:tgtEl>
                                        <p:attrNameLst>
                                          <p:attrName>ppt_x</p:attrName>
                                          <p:attrName>ppt_y</p:attrName>
                                        </p:attrNameLst>
                                      </p:cBhvr>
                                    </p:animMotion>
                                    <p:animEffect transition="in" filter="fade">
                                      <p:cBhvr>
                                        <p:cTn id="80" dur="1000"/>
                                        <p:tgtEl>
                                          <p:spTgt spid="34"/>
                                        </p:tgtEl>
                                      </p:cBhvr>
                                    </p:animEffect>
                                  </p:childTnLst>
                                </p:cTn>
                              </p:par>
                            </p:childTnLst>
                          </p:cTn>
                        </p:par>
                        <p:par>
                          <p:cTn id="81" fill="hold">
                            <p:stCondLst>
                              <p:cond delay="11400"/>
                            </p:stCondLst>
                            <p:childTnLst>
                              <p:par>
                                <p:cTn id="82" presetID="26" presetClass="emph" presetSubtype="0" fill="hold" grpId="1" nodeType="afterEffect">
                                  <p:stCondLst>
                                    <p:cond delay="0"/>
                                  </p:stCondLst>
                                  <p:iterate type="lt">
                                    <p:tmPct val="10000"/>
                                  </p:iterate>
                                  <p:childTnLst>
                                    <p:animEffect transition="out" filter="fade">
                                      <p:cBhvr>
                                        <p:cTn id="83" dur="500" tmFilter="0, 0; .2, .5; .8, .5; 1, 0"/>
                                        <p:tgtEl>
                                          <p:spTgt spid="34"/>
                                        </p:tgtEl>
                                      </p:cBhvr>
                                    </p:animEffect>
                                    <p:animScale>
                                      <p:cBhvr>
                                        <p:cTn id="84" dur="250" autoRev="1" fill="hold"/>
                                        <p:tgtEl>
                                          <p:spTgt spid="34"/>
                                        </p:tgtEl>
                                      </p:cBhvr>
                                      <p:by x="105000" y="105000"/>
                                    </p:animScale>
                                  </p:childTnLst>
                                </p:cTn>
                              </p:par>
                            </p:childTnLst>
                          </p:cTn>
                        </p:par>
                        <p:par>
                          <p:cTn id="85" fill="hold">
                            <p:stCondLst>
                              <p:cond delay="12050"/>
                            </p:stCondLst>
                            <p:childTnLst>
                              <p:par>
                                <p:cTn id="86" presetID="37" presetClass="entr" presetSubtype="0" fill="hold" nodeType="after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1000"/>
                                        <p:tgtEl>
                                          <p:spTgt spid="47"/>
                                        </p:tgtEl>
                                      </p:cBhvr>
                                    </p:animEffect>
                                    <p:anim calcmode="lin" valueType="num">
                                      <p:cBhvr>
                                        <p:cTn id="89" dur="1000" fill="hold"/>
                                        <p:tgtEl>
                                          <p:spTgt spid="47"/>
                                        </p:tgtEl>
                                        <p:attrNameLst>
                                          <p:attrName>ppt_x</p:attrName>
                                        </p:attrNameLst>
                                      </p:cBhvr>
                                      <p:tavLst>
                                        <p:tav tm="0">
                                          <p:val>
                                            <p:strVal val="#ppt_x"/>
                                          </p:val>
                                        </p:tav>
                                        <p:tav tm="100000">
                                          <p:val>
                                            <p:strVal val="#ppt_x"/>
                                          </p:val>
                                        </p:tav>
                                      </p:tavLst>
                                    </p:anim>
                                    <p:anim calcmode="lin" valueType="num">
                                      <p:cBhvr>
                                        <p:cTn id="90" dur="900" decel="100000" fill="hold"/>
                                        <p:tgtEl>
                                          <p:spTgt spid="47"/>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92" fill="hold">
                            <p:stCondLst>
                              <p:cond delay="13050"/>
                            </p:stCondLst>
                            <p:childTnLst>
                              <p:par>
                                <p:cTn id="93" presetID="52" presetClass="entr" presetSubtype="0" fill="hold" grpId="0" nodeType="afterEffect">
                                  <p:stCondLst>
                                    <p:cond delay="0"/>
                                  </p:stCondLst>
                                  <p:iterate type="lt">
                                    <p:tmPct val="0"/>
                                  </p:iterate>
                                  <p:childTnLst>
                                    <p:set>
                                      <p:cBhvr>
                                        <p:cTn id="94" dur="1" fill="hold">
                                          <p:stCondLst>
                                            <p:cond delay="0"/>
                                          </p:stCondLst>
                                        </p:cTn>
                                        <p:tgtEl>
                                          <p:spTgt spid="37"/>
                                        </p:tgtEl>
                                        <p:attrNameLst>
                                          <p:attrName>style.visibility</p:attrName>
                                        </p:attrNameLst>
                                      </p:cBhvr>
                                      <p:to>
                                        <p:strVal val="visible"/>
                                      </p:to>
                                    </p:set>
                                    <p:animScale>
                                      <p:cBhvr>
                                        <p:cTn id="95"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6" dur="1000" decel="50000" fill="hold">
                                          <p:stCondLst>
                                            <p:cond delay="0"/>
                                          </p:stCondLst>
                                        </p:cTn>
                                        <p:tgtEl>
                                          <p:spTgt spid="37"/>
                                        </p:tgtEl>
                                        <p:attrNameLst>
                                          <p:attrName>ppt_x</p:attrName>
                                          <p:attrName>ppt_y</p:attrName>
                                        </p:attrNameLst>
                                      </p:cBhvr>
                                    </p:animMotion>
                                    <p:animEffect transition="in" filter="fade">
                                      <p:cBhvr>
                                        <p:cTn id="97" dur="1000"/>
                                        <p:tgtEl>
                                          <p:spTgt spid="37"/>
                                        </p:tgtEl>
                                      </p:cBhvr>
                                    </p:animEffect>
                                  </p:childTnLst>
                                </p:cTn>
                              </p:par>
                            </p:childTnLst>
                          </p:cTn>
                        </p:par>
                        <p:par>
                          <p:cTn id="98" fill="hold">
                            <p:stCondLst>
                              <p:cond delay="14050"/>
                            </p:stCondLst>
                            <p:childTnLst>
                              <p:par>
                                <p:cTn id="99" presetID="26" presetClass="emph" presetSubtype="0" fill="hold" grpId="1" nodeType="afterEffect">
                                  <p:stCondLst>
                                    <p:cond delay="0"/>
                                  </p:stCondLst>
                                  <p:iterate type="lt">
                                    <p:tmPct val="10000"/>
                                  </p:iterate>
                                  <p:childTnLst>
                                    <p:animEffect transition="out" filter="fade">
                                      <p:cBhvr>
                                        <p:cTn id="100" dur="500" tmFilter="0, 0; .2, .5; .8, .5; 1, 0"/>
                                        <p:tgtEl>
                                          <p:spTgt spid="37"/>
                                        </p:tgtEl>
                                      </p:cBhvr>
                                    </p:animEffect>
                                    <p:animScale>
                                      <p:cBhvr>
                                        <p:cTn id="101" dur="250" autoRev="1" fill="hold"/>
                                        <p:tgtEl>
                                          <p:spTgt spid="37"/>
                                        </p:tgtEl>
                                      </p:cBhvr>
                                      <p:by x="105000" y="105000"/>
                                    </p:animScale>
                                  </p:childTnLst>
                                </p:cTn>
                              </p:par>
                            </p:childTnLst>
                          </p:cTn>
                        </p:par>
                        <p:par>
                          <p:cTn id="102" fill="hold">
                            <p:stCondLst>
                              <p:cond delay="14700"/>
                            </p:stCondLst>
                            <p:childTnLst>
                              <p:par>
                                <p:cTn id="103" presetID="37" presetClass="entr" presetSubtype="0" fill="hold" nodeType="after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fade">
                                      <p:cBhvr>
                                        <p:cTn id="105" dur="1000"/>
                                        <p:tgtEl>
                                          <p:spTgt spid="48"/>
                                        </p:tgtEl>
                                      </p:cBhvr>
                                    </p:animEffect>
                                    <p:anim calcmode="lin" valueType="num">
                                      <p:cBhvr>
                                        <p:cTn id="106" dur="1000" fill="hold"/>
                                        <p:tgtEl>
                                          <p:spTgt spid="48"/>
                                        </p:tgtEl>
                                        <p:attrNameLst>
                                          <p:attrName>ppt_x</p:attrName>
                                        </p:attrNameLst>
                                      </p:cBhvr>
                                      <p:tavLst>
                                        <p:tav tm="0">
                                          <p:val>
                                            <p:strVal val="#ppt_x"/>
                                          </p:val>
                                        </p:tav>
                                        <p:tav tm="100000">
                                          <p:val>
                                            <p:strVal val="#ppt_x"/>
                                          </p:val>
                                        </p:tav>
                                      </p:tavLst>
                                    </p:anim>
                                    <p:anim calcmode="lin" valueType="num">
                                      <p:cBhvr>
                                        <p:cTn id="107" dur="900" decel="100000" fill="hold"/>
                                        <p:tgtEl>
                                          <p:spTgt spid="48"/>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09" fill="hold">
                            <p:stCondLst>
                              <p:cond delay="15700"/>
                            </p:stCondLst>
                            <p:childTnLst>
                              <p:par>
                                <p:cTn id="110" presetID="52" presetClass="entr" presetSubtype="0" fill="hold" grpId="0" nodeType="afterEffect">
                                  <p:stCondLst>
                                    <p:cond delay="0"/>
                                  </p:stCondLst>
                                  <p:iterate type="lt">
                                    <p:tmPct val="0"/>
                                  </p:iterate>
                                  <p:childTnLst>
                                    <p:set>
                                      <p:cBhvr>
                                        <p:cTn id="111" dur="1" fill="hold">
                                          <p:stCondLst>
                                            <p:cond delay="0"/>
                                          </p:stCondLst>
                                        </p:cTn>
                                        <p:tgtEl>
                                          <p:spTgt spid="40"/>
                                        </p:tgtEl>
                                        <p:attrNameLst>
                                          <p:attrName>style.visibility</p:attrName>
                                        </p:attrNameLst>
                                      </p:cBhvr>
                                      <p:to>
                                        <p:strVal val="visible"/>
                                      </p:to>
                                    </p:set>
                                    <p:animScale>
                                      <p:cBhvr>
                                        <p:cTn id="112"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40"/>
                                        </p:tgtEl>
                                        <p:attrNameLst>
                                          <p:attrName>ppt_x</p:attrName>
                                          <p:attrName>ppt_y</p:attrName>
                                        </p:attrNameLst>
                                      </p:cBhvr>
                                    </p:animMotion>
                                    <p:animEffect transition="in" filter="fade">
                                      <p:cBhvr>
                                        <p:cTn id="114" dur="1000"/>
                                        <p:tgtEl>
                                          <p:spTgt spid="40"/>
                                        </p:tgtEl>
                                      </p:cBhvr>
                                    </p:animEffect>
                                  </p:childTnLst>
                                </p:cTn>
                              </p:par>
                            </p:childTnLst>
                          </p:cTn>
                        </p:par>
                        <p:par>
                          <p:cTn id="115" fill="hold">
                            <p:stCondLst>
                              <p:cond delay="16700"/>
                            </p:stCondLst>
                            <p:childTnLst>
                              <p:par>
                                <p:cTn id="116" presetID="26" presetClass="emph" presetSubtype="0" fill="hold" grpId="1" nodeType="afterEffect">
                                  <p:stCondLst>
                                    <p:cond delay="0"/>
                                  </p:stCondLst>
                                  <p:iterate type="lt">
                                    <p:tmPct val="10000"/>
                                  </p:iterate>
                                  <p:childTnLst>
                                    <p:animEffect transition="out" filter="fade">
                                      <p:cBhvr>
                                        <p:cTn id="117" dur="500" tmFilter="0, 0; .2, .5; .8, .5; 1, 0"/>
                                        <p:tgtEl>
                                          <p:spTgt spid="40"/>
                                        </p:tgtEl>
                                      </p:cBhvr>
                                    </p:animEffect>
                                    <p:animScale>
                                      <p:cBhvr>
                                        <p:cTn id="118" dur="250" autoRev="1" fill="hold"/>
                                        <p:tgtEl>
                                          <p:spTgt spid="40"/>
                                        </p:tgtEl>
                                      </p:cBhvr>
                                      <p:by x="105000" y="105000"/>
                                    </p:animScale>
                                  </p:childTnLst>
                                </p:cTn>
                              </p:par>
                            </p:childTnLst>
                          </p:cTn>
                        </p:par>
                        <p:par>
                          <p:cTn id="119" fill="hold">
                            <p:stCondLst>
                              <p:cond delay="17350"/>
                            </p:stCondLst>
                            <p:childTnLst>
                              <p:par>
                                <p:cTn id="120" presetID="37" presetClass="entr" presetSubtype="0"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fade">
                                      <p:cBhvr>
                                        <p:cTn id="122" dur="1000"/>
                                        <p:tgtEl>
                                          <p:spTgt spid="49"/>
                                        </p:tgtEl>
                                      </p:cBhvr>
                                    </p:animEffect>
                                    <p:anim calcmode="lin" valueType="num">
                                      <p:cBhvr>
                                        <p:cTn id="123" dur="1000" fill="hold"/>
                                        <p:tgtEl>
                                          <p:spTgt spid="49"/>
                                        </p:tgtEl>
                                        <p:attrNameLst>
                                          <p:attrName>ppt_x</p:attrName>
                                        </p:attrNameLst>
                                      </p:cBhvr>
                                      <p:tavLst>
                                        <p:tav tm="0">
                                          <p:val>
                                            <p:strVal val="#ppt_x"/>
                                          </p:val>
                                        </p:tav>
                                        <p:tav tm="100000">
                                          <p:val>
                                            <p:strVal val="#ppt_x"/>
                                          </p:val>
                                        </p:tav>
                                      </p:tavLst>
                                    </p:anim>
                                    <p:anim calcmode="lin" valueType="num">
                                      <p:cBhvr>
                                        <p:cTn id="124" dur="900" decel="100000" fill="hold"/>
                                        <p:tgtEl>
                                          <p:spTgt spid="4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26" fill="hold">
                            <p:stCondLst>
                              <p:cond delay="18350"/>
                            </p:stCondLst>
                            <p:childTnLst>
                              <p:par>
                                <p:cTn id="127" presetID="52" presetClass="entr" presetSubtype="0" fill="hold" grpId="0" nodeType="afterEffect">
                                  <p:stCondLst>
                                    <p:cond delay="0"/>
                                  </p:stCondLst>
                                  <p:iterate type="lt">
                                    <p:tmPct val="0"/>
                                  </p:iterate>
                                  <p:childTnLst>
                                    <p:set>
                                      <p:cBhvr>
                                        <p:cTn id="128" dur="1" fill="hold">
                                          <p:stCondLst>
                                            <p:cond delay="0"/>
                                          </p:stCondLst>
                                        </p:cTn>
                                        <p:tgtEl>
                                          <p:spTgt spid="43"/>
                                        </p:tgtEl>
                                        <p:attrNameLst>
                                          <p:attrName>style.visibility</p:attrName>
                                        </p:attrNameLst>
                                      </p:cBhvr>
                                      <p:to>
                                        <p:strVal val="visible"/>
                                      </p:to>
                                    </p:set>
                                    <p:animScale>
                                      <p:cBhvr>
                                        <p:cTn id="129"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0" dur="1000" decel="50000" fill="hold">
                                          <p:stCondLst>
                                            <p:cond delay="0"/>
                                          </p:stCondLst>
                                        </p:cTn>
                                        <p:tgtEl>
                                          <p:spTgt spid="43"/>
                                        </p:tgtEl>
                                        <p:attrNameLst>
                                          <p:attrName>ppt_x</p:attrName>
                                          <p:attrName>ppt_y</p:attrName>
                                        </p:attrNameLst>
                                      </p:cBhvr>
                                    </p:animMotion>
                                    <p:animEffect transition="in" filter="fade">
                                      <p:cBhvr>
                                        <p:cTn id="131" dur="1000"/>
                                        <p:tgtEl>
                                          <p:spTgt spid="43"/>
                                        </p:tgtEl>
                                      </p:cBhvr>
                                    </p:animEffect>
                                  </p:childTnLst>
                                </p:cTn>
                              </p:par>
                            </p:childTnLst>
                          </p:cTn>
                        </p:par>
                        <p:par>
                          <p:cTn id="132" fill="hold">
                            <p:stCondLst>
                              <p:cond delay="19350"/>
                            </p:stCondLst>
                            <p:childTnLst>
                              <p:par>
                                <p:cTn id="133" presetID="26" presetClass="emph" presetSubtype="0" fill="hold" grpId="1" nodeType="afterEffect">
                                  <p:stCondLst>
                                    <p:cond delay="0"/>
                                  </p:stCondLst>
                                  <p:iterate type="lt">
                                    <p:tmPct val="10000"/>
                                  </p:iterate>
                                  <p:childTnLst>
                                    <p:animEffect transition="out" filter="fade">
                                      <p:cBhvr>
                                        <p:cTn id="134" dur="500" tmFilter="0, 0; .2, .5; .8, .5; 1, 0"/>
                                        <p:tgtEl>
                                          <p:spTgt spid="43"/>
                                        </p:tgtEl>
                                      </p:cBhvr>
                                    </p:animEffect>
                                    <p:animScale>
                                      <p:cBhvr>
                                        <p:cTn id="135" dur="250" autoRev="1" fill="hold"/>
                                        <p:tgtEl>
                                          <p:spTgt spid="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5" grpId="0"/>
      <p:bldP spid="28" grpId="0"/>
      <p:bldP spid="28" grpId="1"/>
      <p:bldP spid="31" grpId="0"/>
      <p:bldP spid="31" grpId="1"/>
      <p:bldP spid="34" grpId="0"/>
      <p:bldP spid="34" grpId="1"/>
      <p:bldP spid="37" grpId="0"/>
      <p:bldP spid="37" grpId="1"/>
      <p:bldP spid="40" grpId="0"/>
      <p:bldP spid="40" grpId="1"/>
      <p:bldP spid="43" grpId="0"/>
      <p:bldP spid="4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7987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2745" y="-50762"/>
            <a:ext cx="12282244" cy="690876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004646"/>
            <a:ext cx="12462534" cy="4887650"/>
          </a:xfrm>
          <a:prstGeom prst="rect">
            <a:avLst/>
          </a:prstGeom>
        </p:spPr>
      </p:pic>
      <p:pic>
        <p:nvPicPr>
          <p:cNvPr id="53" name="图片 52"/>
          <p:cNvPicPr>
            <a:picLocks noChangeAspect="1"/>
          </p:cNvPicPr>
          <p:nvPr/>
        </p:nvPicPr>
        <p:blipFill>
          <a:blip r:embed="rId5" cstate="screen">
            <a:extLst>
              <a:ext uri="{BEBA8EAE-BF5A-486C-A8C5-ECC9F3942E4B}">
                <a14:imgProps xmlns:a14="http://schemas.microsoft.com/office/drawing/2010/main">
                  <a14:imgLayer>
                    <a14:imgEffect>
                      <a14:artisticGlowDiffused/>
                    </a14:imgEffect>
                    <a14:imgEffect>
                      <a14:colorTemperature colorTemp="11200"/>
                    </a14:imgEffect>
                  </a14:imgLayer>
                </a14:imgProps>
              </a:ext>
              <a:ext uri="{28A0092B-C50C-407E-A947-70E740481C1C}">
                <a14:useLocalDpi xmlns:a14="http://schemas.microsoft.com/office/drawing/2010/main"/>
              </a:ext>
            </a:extLst>
          </a:blip>
          <a:stretch>
            <a:fillRect/>
          </a:stretch>
        </p:blipFill>
        <p:spPr>
          <a:xfrm rot="21437363" flipH="1">
            <a:off x="10703065" y="201079"/>
            <a:ext cx="1155556" cy="1014000"/>
          </a:xfrm>
          <a:prstGeom prst="rect">
            <a:avLst/>
          </a:prstGeom>
        </p:spPr>
      </p:pic>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631" y="4803125"/>
            <a:ext cx="4127137" cy="1831944"/>
          </a:xfrm>
          <a:prstGeom prst="rect">
            <a:avLst/>
          </a:prstGeom>
        </p:spPr>
      </p:pic>
      <p:pic>
        <p:nvPicPr>
          <p:cNvPr id="8" name="图片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659018"/>
            <a:ext cx="3509417" cy="1928446"/>
          </a:xfrm>
          <a:prstGeom prst="rect">
            <a:avLst/>
          </a:prstGeom>
        </p:spPr>
      </p:pic>
      <p:pic>
        <p:nvPicPr>
          <p:cNvPr id="9" name="图片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60854" y="3656650"/>
            <a:ext cx="2395320" cy="3201350"/>
          </a:xfrm>
          <a:prstGeom prst="rect">
            <a:avLst/>
          </a:prstGeom>
        </p:spPr>
      </p:pic>
      <p:sp>
        <p:nvSpPr>
          <p:cNvPr id="11" name="椭圆 10"/>
          <p:cNvSpPr/>
          <p:nvPr/>
        </p:nvSpPr>
        <p:spPr>
          <a:xfrm>
            <a:off x="4412323" y="1482561"/>
            <a:ext cx="3367354" cy="3367354"/>
          </a:xfrm>
          <a:prstGeom prst="ellipse">
            <a:avLst/>
          </a:prstGeom>
          <a:solidFill>
            <a:srgbClr val="ED6E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1" name="椭圆 40"/>
          <p:cNvSpPr/>
          <p:nvPr/>
        </p:nvSpPr>
        <p:spPr>
          <a:xfrm>
            <a:off x="4254769" y="1325007"/>
            <a:ext cx="3682462" cy="3682462"/>
          </a:xfrm>
          <a:prstGeom prst="ellipse">
            <a:avLst/>
          </a:prstGeom>
          <a:noFill/>
          <a:ln w="28575">
            <a:solidFill>
              <a:srgbClr val="ED6E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5" name="文本框 54"/>
          <p:cNvSpPr txBox="1"/>
          <p:nvPr/>
        </p:nvSpPr>
        <p:spPr>
          <a:xfrm>
            <a:off x="4777768" y="2981061"/>
            <a:ext cx="2646878" cy="830997"/>
          </a:xfrm>
          <a:prstGeom prst="rect">
            <a:avLst/>
          </a:prstGeom>
          <a:noFill/>
        </p:spPr>
        <p:txBody>
          <a:bodyPr wrap="none" rtlCol="0">
            <a:spAutoFit/>
          </a:bodyPr>
          <a:lstStyle/>
          <a:p>
            <a:r>
              <a:rPr kumimoji="1" lang="zh-CN" altLang="en-US" sz="4800" dirty="0">
                <a:solidFill>
                  <a:schemeClr val="bg1"/>
                </a:solidFill>
                <a:effectLst>
                  <a:outerShdw blurRad="63500" sx="102000" sy="102000" algn="ctr" rotWithShape="0">
                    <a:prstClr val="black">
                      <a:alpha val="18000"/>
                    </a:prstClr>
                  </a:outerShdw>
                </a:effectLst>
                <a:cs typeface="+mn-ea"/>
                <a:sym typeface="+mn-lt"/>
              </a:rPr>
              <a:t>历史由来</a:t>
            </a:r>
          </a:p>
        </p:txBody>
      </p:sp>
      <p:sp>
        <p:nvSpPr>
          <p:cNvPr id="56" name="文本框 55"/>
          <p:cNvSpPr txBox="1"/>
          <p:nvPr/>
        </p:nvSpPr>
        <p:spPr>
          <a:xfrm>
            <a:off x="5213355" y="2194398"/>
            <a:ext cx="1765290" cy="707886"/>
          </a:xfrm>
          <a:prstGeom prst="rect">
            <a:avLst/>
          </a:prstGeom>
          <a:noFill/>
        </p:spPr>
        <p:txBody>
          <a:bodyPr wrap="none" rtlCol="0">
            <a:spAutoFit/>
          </a:bodyPr>
          <a:lstStyle/>
          <a:p>
            <a:pPr algn="ctr"/>
            <a:r>
              <a:rPr kumimoji="1" lang="en-US" altLang="zh-CN" sz="2800" dirty="0">
                <a:solidFill>
                  <a:schemeClr val="bg1"/>
                </a:solidFill>
                <a:effectLst>
                  <a:outerShdw blurRad="63500" sx="102000" sy="102000" algn="ctr" rotWithShape="0">
                    <a:prstClr val="black">
                      <a:alpha val="40000"/>
                    </a:prstClr>
                  </a:outerShdw>
                </a:effectLst>
                <a:cs typeface="+mn-ea"/>
                <a:sym typeface="+mn-lt"/>
              </a:rPr>
              <a:t>PART</a:t>
            </a:r>
            <a:r>
              <a:rPr kumimoji="1" lang="zh-CN" altLang="en-US" sz="2800" dirty="0">
                <a:solidFill>
                  <a:schemeClr val="bg1"/>
                </a:solidFill>
                <a:effectLst>
                  <a:outerShdw blurRad="63500" sx="102000" sy="102000" algn="ctr" rotWithShape="0">
                    <a:prstClr val="black">
                      <a:alpha val="40000"/>
                    </a:prstClr>
                  </a:outerShdw>
                </a:effectLst>
                <a:cs typeface="+mn-ea"/>
                <a:sym typeface="+mn-lt"/>
              </a:rPr>
              <a:t> </a:t>
            </a:r>
            <a:r>
              <a:rPr kumimoji="1" lang="en-US" altLang="zh-CN" sz="4000" dirty="0">
                <a:solidFill>
                  <a:schemeClr val="bg1"/>
                </a:solidFill>
                <a:effectLst>
                  <a:outerShdw blurRad="63500" sx="102000" sy="102000" algn="ctr" rotWithShape="0">
                    <a:prstClr val="black">
                      <a:alpha val="40000"/>
                    </a:prstClr>
                  </a:outerShdw>
                </a:effectLst>
                <a:cs typeface="+mn-ea"/>
                <a:sym typeface="+mn-lt"/>
              </a:rPr>
              <a:t>01</a:t>
            </a:r>
            <a:endParaRPr kumimoji="1" lang="zh-CN" altLang="en-US" sz="4000" dirty="0">
              <a:solidFill>
                <a:schemeClr val="bg1"/>
              </a:solidFill>
              <a:effectLst>
                <a:outerShdw blurRad="63500" sx="102000" sy="102000" algn="ctr" rotWithShape="0">
                  <a:prstClr val="black">
                    <a:alpha val="40000"/>
                  </a:prstClr>
                </a:outerShdw>
              </a:effectLst>
              <a:cs typeface="+mn-ea"/>
              <a:sym typeface="+mn-lt"/>
            </a:endParaRPr>
          </a:p>
        </p:txBody>
      </p:sp>
    </p:spTree>
    <p:extLst>
      <p:ext uri="{BB962C8B-B14F-4D97-AF65-F5344CB8AC3E}">
        <p14:creationId xmlns:p14="http://schemas.microsoft.com/office/powerpoint/2010/main" val="823564440"/>
      </p:ext>
    </p:extLst>
  </p:cSld>
  <p:clrMapOvr>
    <a:masterClrMapping/>
  </p:clrMapOvr>
  <p:transition spd="slow" advTm="5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par>
                                    <p:cTn id="12" presetID="6" presetClass="entr" presetSubtype="16" fill="hold" nodeType="withEffect">
                                      <p:stCondLst>
                                        <p:cond delay="150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par>
                              <p:cTn id="15" fill="hold">
                                <p:stCondLst>
                                  <p:cond delay="4000"/>
                                </p:stCondLst>
                                <p:childTnLst>
                                  <p:par>
                                    <p:cTn id="16" presetID="2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30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childTnLst>
                                    </p:cTn>
                                  </p:par>
                                </p:childTnLst>
                              </p:cTn>
                            </p:par>
                            <p:par>
                              <p:cTn id="24" fill="hold">
                                <p:stCondLst>
                                  <p:cond delay="4800"/>
                                </p:stCondLst>
                                <p:childTnLst>
                                  <p:par>
                                    <p:cTn id="25" presetID="55"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1000" fill="hold"/>
                                            <p:tgtEl>
                                              <p:spTgt spid="56"/>
                                            </p:tgtEl>
                                            <p:attrNameLst>
                                              <p:attrName>ppt_w</p:attrName>
                                            </p:attrNameLst>
                                          </p:cBhvr>
                                          <p:tavLst>
                                            <p:tav tm="0">
                                              <p:val>
                                                <p:strVal val="#ppt_w*0.70"/>
                                              </p:val>
                                            </p:tav>
                                            <p:tav tm="100000">
                                              <p:val>
                                                <p:strVal val="#ppt_w"/>
                                              </p:val>
                                            </p:tav>
                                          </p:tavLst>
                                        </p:anim>
                                        <p:anim calcmode="lin" valueType="num">
                                          <p:cBhvr>
                                            <p:cTn id="28" dur="1000" fill="hold"/>
                                            <p:tgtEl>
                                              <p:spTgt spid="56"/>
                                            </p:tgtEl>
                                            <p:attrNameLst>
                                              <p:attrName>ppt_h</p:attrName>
                                            </p:attrNameLst>
                                          </p:cBhvr>
                                          <p:tavLst>
                                            <p:tav tm="0">
                                              <p:val>
                                                <p:strVal val="#ppt_h"/>
                                              </p:val>
                                            </p:tav>
                                            <p:tav tm="100000">
                                              <p:val>
                                                <p:strVal val="#ppt_h"/>
                                              </p:val>
                                            </p:tav>
                                          </p:tavLst>
                                        </p:anim>
                                        <p:animEffect transition="in" filter="fade">
                                          <p:cBhvr>
                                            <p:cTn id="29" dur="1000"/>
                                            <p:tgtEl>
                                              <p:spTgt spid="56"/>
                                            </p:tgtEl>
                                          </p:cBhvr>
                                        </p:animEffect>
                                      </p:childTnLst>
                                    </p:cTn>
                                  </p:par>
                                </p:childTnLst>
                              </p:cTn>
                            </p:par>
                            <p:par>
                              <p:cTn id="30" fill="hold">
                                <p:stCondLst>
                                  <p:cond delay="5800"/>
                                </p:stCondLst>
                                <p:childTnLst>
                                  <p:par>
                                    <p:cTn id="31" presetID="52" presetClass="entr" presetSubtype="0" fill="hold" grpId="0" nodeType="afterEffect">
                                      <p:stCondLst>
                                        <p:cond delay="0"/>
                                      </p:stCondLst>
                                      <p:iterate type="lt">
                                        <p:tmPct val="0"/>
                                      </p:iterate>
                                      <p:childTnLst>
                                        <p:set>
                                          <p:cBhvr>
                                            <p:cTn id="32" dur="1" fill="hold">
                                              <p:stCondLst>
                                                <p:cond delay="0"/>
                                              </p:stCondLst>
                                            </p:cTn>
                                            <p:tgtEl>
                                              <p:spTgt spid="55"/>
                                            </p:tgtEl>
                                            <p:attrNameLst>
                                              <p:attrName>style.visibility</p:attrName>
                                            </p:attrNameLst>
                                          </p:cBhvr>
                                          <p:to>
                                            <p:strVal val="visible"/>
                                          </p:to>
                                        </p:set>
                                        <p:animScale>
                                          <p:cBhvr>
                                            <p:cTn id="33"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5"/>
                                            </p:tgtEl>
                                            <p:attrNameLst>
                                              <p:attrName>ppt_x</p:attrName>
                                              <p:attrName>ppt_y</p:attrName>
                                            </p:attrNameLst>
                                          </p:cBhvr>
                                        </p:animMotion>
                                        <p:animEffect transition="in" filter="fade">
                                          <p:cBhvr>
                                            <p:cTn id="35" dur="1000"/>
                                            <p:tgtEl>
                                              <p:spTgt spid="55"/>
                                            </p:tgtEl>
                                          </p:cBhvr>
                                        </p:animEffect>
                                      </p:childTnLst>
                                    </p:cTn>
                                  </p:par>
                                </p:childTnLst>
                              </p:cTn>
                            </p:par>
                            <p:par>
                              <p:cTn id="36" fill="hold">
                                <p:stCondLst>
                                  <p:cond delay="6800"/>
                                </p:stCondLst>
                                <p:childTnLst>
                                  <p:par>
                                    <p:cTn id="37" presetID="26" presetClass="emph" presetSubtype="0" fill="hold" grpId="1" nodeType="afterEffect">
                                      <p:stCondLst>
                                        <p:cond delay="0"/>
                                      </p:stCondLst>
                                      <p:iterate type="lt">
                                        <p:tmPct val="10000"/>
                                      </p:iterate>
                                      <p:childTnLst>
                                        <p:animEffect transition="out" filter="fade">
                                          <p:cBhvr>
                                            <p:cTn id="38" dur="500" tmFilter="0, 0; .2, .5; .8, .5; 1, 0"/>
                                            <p:tgtEl>
                                              <p:spTgt spid="55"/>
                                            </p:tgtEl>
                                          </p:cBhvr>
                                        </p:animEffect>
                                        <p:animScale>
                                          <p:cBhvr>
                                            <p:cTn id="39" dur="250" autoRev="1" fill="hold"/>
                                            <p:tgtEl>
                                              <p:spTgt spid="55"/>
                                            </p:tgtEl>
                                          </p:cBhvr>
                                          <p:by x="105000" y="105000"/>
                                        </p:animScale>
                                      </p:childTnLst>
                                    </p:cTn>
                                  </p:par>
                                </p:childTnLst>
                              </p:cTn>
                            </p:par>
                            <p:par>
                              <p:cTn id="40" fill="hold">
                                <p:stCondLst>
                                  <p:cond delay="7450"/>
                                </p:stCondLst>
                                <p:childTnLst>
                                  <p:par>
                                    <p:cTn id="41" presetID="2" presetClass="entr" presetSubtype="8" fill="hold" nodeType="afterEffect" p14:presetBounceEnd="50000">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14:bounceEnd="50000">
                                          <p:cBhvr additive="base">
                                            <p:cTn id="43" dur="15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44"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 grpId="0" animBg="1"/>
          <p:bldP spid="55" grpId="0"/>
          <p:bldP spid="55" grpId="1"/>
          <p:bldP spid="5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par>
                                    <p:cTn id="12" presetID="6" presetClass="entr" presetSubtype="16" fill="hold" nodeType="withEffect">
                                      <p:stCondLst>
                                        <p:cond delay="150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par>
                              <p:cTn id="15" fill="hold">
                                <p:stCondLst>
                                  <p:cond delay="4000"/>
                                </p:stCondLst>
                                <p:childTnLst>
                                  <p:par>
                                    <p:cTn id="16" presetID="2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30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childTnLst>
                                    </p:cTn>
                                  </p:par>
                                </p:childTnLst>
                              </p:cTn>
                            </p:par>
                            <p:par>
                              <p:cTn id="24" fill="hold">
                                <p:stCondLst>
                                  <p:cond delay="4800"/>
                                </p:stCondLst>
                                <p:childTnLst>
                                  <p:par>
                                    <p:cTn id="25" presetID="55"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1000" fill="hold"/>
                                            <p:tgtEl>
                                              <p:spTgt spid="56"/>
                                            </p:tgtEl>
                                            <p:attrNameLst>
                                              <p:attrName>ppt_w</p:attrName>
                                            </p:attrNameLst>
                                          </p:cBhvr>
                                          <p:tavLst>
                                            <p:tav tm="0">
                                              <p:val>
                                                <p:strVal val="#ppt_w*0.70"/>
                                              </p:val>
                                            </p:tav>
                                            <p:tav tm="100000">
                                              <p:val>
                                                <p:strVal val="#ppt_w"/>
                                              </p:val>
                                            </p:tav>
                                          </p:tavLst>
                                        </p:anim>
                                        <p:anim calcmode="lin" valueType="num">
                                          <p:cBhvr>
                                            <p:cTn id="28" dur="1000" fill="hold"/>
                                            <p:tgtEl>
                                              <p:spTgt spid="56"/>
                                            </p:tgtEl>
                                            <p:attrNameLst>
                                              <p:attrName>ppt_h</p:attrName>
                                            </p:attrNameLst>
                                          </p:cBhvr>
                                          <p:tavLst>
                                            <p:tav tm="0">
                                              <p:val>
                                                <p:strVal val="#ppt_h"/>
                                              </p:val>
                                            </p:tav>
                                            <p:tav tm="100000">
                                              <p:val>
                                                <p:strVal val="#ppt_h"/>
                                              </p:val>
                                            </p:tav>
                                          </p:tavLst>
                                        </p:anim>
                                        <p:animEffect transition="in" filter="fade">
                                          <p:cBhvr>
                                            <p:cTn id="29" dur="1000"/>
                                            <p:tgtEl>
                                              <p:spTgt spid="56"/>
                                            </p:tgtEl>
                                          </p:cBhvr>
                                        </p:animEffect>
                                      </p:childTnLst>
                                    </p:cTn>
                                  </p:par>
                                </p:childTnLst>
                              </p:cTn>
                            </p:par>
                            <p:par>
                              <p:cTn id="30" fill="hold">
                                <p:stCondLst>
                                  <p:cond delay="5800"/>
                                </p:stCondLst>
                                <p:childTnLst>
                                  <p:par>
                                    <p:cTn id="31" presetID="52" presetClass="entr" presetSubtype="0" fill="hold" grpId="0" nodeType="afterEffect">
                                      <p:stCondLst>
                                        <p:cond delay="0"/>
                                      </p:stCondLst>
                                      <p:iterate type="lt">
                                        <p:tmPct val="0"/>
                                      </p:iterate>
                                      <p:childTnLst>
                                        <p:set>
                                          <p:cBhvr>
                                            <p:cTn id="32" dur="1" fill="hold">
                                              <p:stCondLst>
                                                <p:cond delay="0"/>
                                              </p:stCondLst>
                                            </p:cTn>
                                            <p:tgtEl>
                                              <p:spTgt spid="55"/>
                                            </p:tgtEl>
                                            <p:attrNameLst>
                                              <p:attrName>style.visibility</p:attrName>
                                            </p:attrNameLst>
                                          </p:cBhvr>
                                          <p:to>
                                            <p:strVal val="visible"/>
                                          </p:to>
                                        </p:set>
                                        <p:animScale>
                                          <p:cBhvr>
                                            <p:cTn id="33"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5"/>
                                            </p:tgtEl>
                                            <p:attrNameLst>
                                              <p:attrName>ppt_x</p:attrName>
                                              <p:attrName>ppt_y</p:attrName>
                                            </p:attrNameLst>
                                          </p:cBhvr>
                                        </p:animMotion>
                                        <p:animEffect transition="in" filter="fade">
                                          <p:cBhvr>
                                            <p:cTn id="35" dur="1000"/>
                                            <p:tgtEl>
                                              <p:spTgt spid="55"/>
                                            </p:tgtEl>
                                          </p:cBhvr>
                                        </p:animEffect>
                                      </p:childTnLst>
                                    </p:cTn>
                                  </p:par>
                                </p:childTnLst>
                              </p:cTn>
                            </p:par>
                            <p:par>
                              <p:cTn id="36" fill="hold">
                                <p:stCondLst>
                                  <p:cond delay="6800"/>
                                </p:stCondLst>
                                <p:childTnLst>
                                  <p:par>
                                    <p:cTn id="37" presetID="26" presetClass="emph" presetSubtype="0" fill="hold" grpId="1" nodeType="afterEffect">
                                      <p:stCondLst>
                                        <p:cond delay="0"/>
                                      </p:stCondLst>
                                      <p:iterate type="lt">
                                        <p:tmPct val="10000"/>
                                      </p:iterate>
                                      <p:childTnLst>
                                        <p:animEffect transition="out" filter="fade">
                                          <p:cBhvr>
                                            <p:cTn id="38" dur="500" tmFilter="0, 0; .2, .5; .8, .5; 1, 0"/>
                                            <p:tgtEl>
                                              <p:spTgt spid="55"/>
                                            </p:tgtEl>
                                          </p:cBhvr>
                                        </p:animEffect>
                                        <p:animScale>
                                          <p:cBhvr>
                                            <p:cTn id="39" dur="250" autoRev="1" fill="hold"/>
                                            <p:tgtEl>
                                              <p:spTgt spid="55"/>
                                            </p:tgtEl>
                                          </p:cBhvr>
                                          <p:by x="105000" y="105000"/>
                                        </p:animScale>
                                      </p:childTnLst>
                                    </p:cTn>
                                  </p:par>
                                </p:childTnLst>
                              </p:cTn>
                            </p:par>
                            <p:par>
                              <p:cTn id="40" fill="hold">
                                <p:stCondLst>
                                  <p:cond delay="7450"/>
                                </p:stCondLst>
                                <p:childTnLst>
                                  <p:par>
                                    <p:cTn id="41" presetID="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1500" fill="hold"/>
                                            <p:tgtEl>
                                              <p:spTgt spid="8"/>
                                            </p:tgtEl>
                                            <p:attrNameLst>
                                              <p:attrName>ppt_x</p:attrName>
                                            </p:attrNameLst>
                                          </p:cBhvr>
                                          <p:tavLst>
                                            <p:tav tm="0">
                                              <p:val>
                                                <p:strVal val="0-#ppt_w/2"/>
                                              </p:val>
                                            </p:tav>
                                            <p:tav tm="100000">
                                              <p:val>
                                                <p:strVal val="#ppt_x"/>
                                              </p:val>
                                            </p:tav>
                                          </p:tavLst>
                                        </p:anim>
                                        <p:anim calcmode="lin" valueType="num">
                                          <p:cBhvr additive="base">
                                            <p:cTn id="44"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 grpId="0" animBg="1"/>
          <p:bldP spid="55" grpId="0"/>
          <p:bldP spid="55" grpId="1"/>
          <p:bldP spid="5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20137" y="1597699"/>
            <a:ext cx="6873632" cy="4204689"/>
          </a:xfrm>
          <a:prstGeom prst="rect">
            <a:avLst/>
          </a:prstGeom>
        </p:spPr>
      </p:pic>
      <p:sp>
        <p:nvSpPr>
          <p:cNvPr id="11" name="文本框 10"/>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历史由来</a:t>
            </a:r>
          </a:p>
        </p:txBody>
      </p:sp>
      <p:sp>
        <p:nvSpPr>
          <p:cNvPr id="18" name="Rectangle 6"/>
          <p:cNvSpPr>
            <a:spLocks noChangeArrowheads="1"/>
          </p:cNvSpPr>
          <p:nvPr/>
        </p:nvSpPr>
        <p:spPr bwMode="auto">
          <a:xfrm>
            <a:off x="5222631" y="2109211"/>
            <a:ext cx="6137031"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eaLnBrk="1" hangingPunct="1">
              <a:lnSpc>
                <a:spcPct val="130000"/>
              </a:lnSpc>
              <a:spcBef>
                <a:spcPct val="0"/>
              </a:spcBef>
              <a:buFontTx/>
              <a:buNone/>
            </a:pPr>
            <a:r>
              <a:rPr lang="en-US" altLang="zh-CN" sz="1600">
                <a:solidFill>
                  <a:schemeClr val="tx1">
                    <a:lumMod val="65000"/>
                    <a:lumOff val="35000"/>
                  </a:schemeClr>
                </a:solidFill>
                <a:latin typeface="+mn-lt"/>
                <a:ea typeface="+mn-ea"/>
                <a:cs typeface="+mn-ea"/>
                <a:sym typeface="+mn-lt"/>
              </a:rPr>
              <a:t>1972</a:t>
            </a:r>
            <a:r>
              <a:rPr lang="zh-CN" altLang="en-US" sz="1600" dirty="0">
                <a:solidFill>
                  <a:schemeClr val="tx1">
                    <a:lumMod val="65000"/>
                    <a:lumOff val="35000"/>
                  </a:schemeClr>
                </a:solidFill>
                <a:latin typeface="+mn-lt"/>
                <a:ea typeface="+mn-ea"/>
                <a:cs typeface="+mn-ea"/>
                <a:sym typeface="+mn-lt"/>
              </a:rPr>
              <a:t>年，联合国教科文组织向全世界发出了“走向阅读社会”的召唤，要求社会成员人人读书，使图书成为生活的必需品，读书成为每个人日常生活不可或缺的一部分。</a:t>
            </a:r>
          </a:p>
          <a:p>
            <a:pPr eaLnBrk="1" hangingPunct="1">
              <a:lnSpc>
                <a:spcPct val="130000"/>
              </a:lnSpc>
              <a:spcBef>
                <a:spcPct val="0"/>
              </a:spcBef>
              <a:buFontTx/>
              <a:buNone/>
            </a:pPr>
            <a:endParaRPr lang="en-US" altLang="zh-CN" sz="1600" dirty="0">
              <a:solidFill>
                <a:schemeClr val="tx1">
                  <a:lumMod val="65000"/>
                  <a:lumOff val="35000"/>
                </a:schemeClr>
              </a:solidFill>
              <a:latin typeface="+mn-lt"/>
              <a:ea typeface="+mn-ea"/>
              <a:cs typeface="+mn-ea"/>
              <a:sym typeface="+mn-lt"/>
            </a:endParaRPr>
          </a:p>
          <a:p>
            <a:pPr eaLnBrk="1" hangingPunct="1">
              <a:lnSpc>
                <a:spcPct val="130000"/>
              </a:lnSpc>
              <a:spcBef>
                <a:spcPct val="0"/>
              </a:spcBef>
              <a:buFontTx/>
              <a:buNone/>
            </a:pPr>
            <a:r>
              <a:rPr lang="en-US" altLang="zh-CN" sz="1600" dirty="0">
                <a:solidFill>
                  <a:schemeClr val="tx1">
                    <a:lumMod val="65000"/>
                    <a:lumOff val="35000"/>
                  </a:schemeClr>
                </a:solidFill>
                <a:latin typeface="+mn-lt"/>
                <a:ea typeface="+mn-ea"/>
                <a:cs typeface="+mn-ea"/>
                <a:sym typeface="+mn-lt"/>
              </a:rPr>
              <a:t>1995</a:t>
            </a:r>
            <a:r>
              <a:rPr lang="zh-CN" altLang="en-US" sz="1600" dirty="0">
                <a:solidFill>
                  <a:schemeClr val="tx1">
                    <a:lumMod val="65000"/>
                    <a:lumOff val="35000"/>
                  </a:schemeClr>
                </a:solidFill>
                <a:latin typeface="+mn-lt"/>
                <a:ea typeface="+mn-ea"/>
                <a:cs typeface="+mn-ea"/>
                <a:sym typeface="+mn-lt"/>
              </a:rPr>
              <a:t>年，国际出版商协会在第</a:t>
            </a:r>
            <a:r>
              <a:rPr lang="en-US" altLang="zh-CN" sz="1600" dirty="0">
                <a:solidFill>
                  <a:schemeClr val="tx1">
                    <a:lumMod val="65000"/>
                    <a:lumOff val="35000"/>
                  </a:schemeClr>
                </a:solidFill>
                <a:latin typeface="+mn-lt"/>
                <a:ea typeface="+mn-ea"/>
                <a:cs typeface="+mn-ea"/>
                <a:sym typeface="+mn-lt"/>
              </a:rPr>
              <a:t>25</a:t>
            </a:r>
            <a:r>
              <a:rPr lang="zh-CN" altLang="en-US" sz="1600" dirty="0">
                <a:solidFill>
                  <a:schemeClr val="tx1">
                    <a:lumMod val="65000"/>
                    <a:lumOff val="35000"/>
                  </a:schemeClr>
                </a:solidFill>
                <a:latin typeface="+mn-lt"/>
                <a:ea typeface="+mn-ea"/>
                <a:cs typeface="+mn-ea"/>
                <a:sym typeface="+mn-lt"/>
              </a:rPr>
              <a:t>届全球大会上提出“世界图书日”的设想。</a:t>
            </a:r>
          </a:p>
          <a:p>
            <a:pPr eaLnBrk="1" hangingPunct="1">
              <a:lnSpc>
                <a:spcPct val="130000"/>
              </a:lnSpc>
              <a:spcBef>
                <a:spcPct val="0"/>
              </a:spcBef>
              <a:buFontTx/>
              <a:buNone/>
            </a:pPr>
            <a:endParaRPr lang="en-US" altLang="zh-CN" sz="1600" dirty="0">
              <a:solidFill>
                <a:schemeClr val="tx1">
                  <a:lumMod val="65000"/>
                  <a:lumOff val="35000"/>
                </a:schemeClr>
              </a:solidFill>
              <a:latin typeface="+mn-lt"/>
              <a:ea typeface="+mn-ea"/>
              <a:cs typeface="+mn-ea"/>
              <a:sym typeface="+mn-lt"/>
            </a:endParaRPr>
          </a:p>
          <a:p>
            <a:pPr eaLnBrk="1" hangingPunct="1">
              <a:lnSpc>
                <a:spcPct val="130000"/>
              </a:lnSpc>
              <a:spcBef>
                <a:spcPct val="0"/>
              </a:spcBef>
              <a:buFontTx/>
              <a:buNone/>
            </a:pPr>
            <a:r>
              <a:rPr lang="en-US" altLang="zh-CN" sz="1600" dirty="0">
                <a:solidFill>
                  <a:schemeClr val="tx1">
                    <a:lumMod val="65000"/>
                    <a:lumOff val="35000"/>
                  </a:schemeClr>
                </a:solidFill>
                <a:latin typeface="+mn-lt"/>
                <a:ea typeface="+mn-ea"/>
                <a:cs typeface="+mn-ea"/>
                <a:sym typeface="+mn-lt"/>
              </a:rPr>
              <a:t>1995</a:t>
            </a:r>
            <a:r>
              <a:rPr lang="zh-CN" altLang="en-US" sz="1600" dirty="0">
                <a:solidFill>
                  <a:schemeClr val="tx1">
                    <a:lumMod val="65000"/>
                    <a:lumOff val="35000"/>
                  </a:schemeClr>
                </a:solidFill>
                <a:latin typeface="+mn-lt"/>
                <a:ea typeface="+mn-ea"/>
                <a:cs typeface="+mn-ea"/>
                <a:sym typeface="+mn-lt"/>
              </a:rPr>
              <a:t>年</a:t>
            </a:r>
            <a:r>
              <a:rPr lang="en-US" altLang="zh-CN" sz="1600" dirty="0">
                <a:solidFill>
                  <a:schemeClr val="tx1">
                    <a:lumMod val="65000"/>
                    <a:lumOff val="35000"/>
                  </a:schemeClr>
                </a:solidFill>
                <a:latin typeface="+mn-lt"/>
                <a:ea typeface="+mn-ea"/>
                <a:cs typeface="+mn-ea"/>
                <a:sym typeface="+mn-lt"/>
              </a:rPr>
              <a:t>10</a:t>
            </a:r>
            <a:r>
              <a:rPr lang="zh-CN" altLang="en-US" sz="1600" dirty="0">
                <a:solidFill>
                  <a:schemeClr val="tx1">
                    <a:lumMod val="65000"/>
                    <a:lumOff val="35000"/>
                  </a:schemeClr>
                </a:solidFill>
                <a:latin typeface="+mn-lt"/>
                <a:ea typeface="+mn-ea"/>
                <a:cs typeface="+mn-ea"/>
                <a:sym typeface="+mn-lt"/>
              </a:rPr>
              <a:t>月</a:t>
            </a:r>
            <a:r>
              <a:rPr lang="en-US" altLang="zh-CN" sz="1600" dirty="0">
                <a:solidFill>
                  <a:schemeClr val="tx1">
                    <a:lumMod val="65000"/>
                    <a:lumOff val="35000"/>
                  </a:schemeClr>
                </a:solidFill>
                <a:latin typeface="+mn-lt"/>
                <a:ea typeface="+mn-ea"/>
                <a:cs typeface="+mn-ea"/>
                <a:sym typeface="+mn-lt"/>
              </a:rPr>
              <a:t>25</a:t>
            </a:r>
            <a:r>
              <a:rPr lang="zh-CN" altLang="en-US" sz="1600" dirty="0">
                <a:solidFill>
                  <a:schemeClr val="tx1">
                    <a:lumMod val="65000"/>
                    <a:lumOff val="35000"/>
                  </a:schemeClr>
                </a:solidFill>
                <a:latin typeface="+mn-lt"/>
                <a:ea typeface="+mn-ea"/>
                <a:cs typeface="+mn-ea"/>
                <a:sym typeface="+mn-lt"/>
              </a:rPr>
              <a:t>日</a:t>
            </a:r>
            <a:r>
              <a:rPr lang="en-US" altLang="zh-CN" sz="1600" dirty="0">
                <a:solidFill>
                  <a:schemeClr val="tx1">
                    <a:lumMod val="65000"/>
                    <a:lumOff val="35000"/>
                  </a:schemeClr>
                </a:solidFill>
                <a:latin typeface="+mn-lt"/>
                <a:ea typeface="+mn-ea"/>
                <a:cs typeface="+mn-ea"/>
                <a:sym typeface="+mn-lt"/>
              </a:rPr>
              <a:t>——11</a:t>
            </a:r>
            <a:r>
              <a:rPr lang="zh-CN" altLang="en-US" sz="1600" dirty="0">
                <a:solidFill>
                  <a:schemeClr val="tx1">
                    <a:lumMod val="65000"/>
                    <a:lumOff val="35000"/>
                  </a:schemeClr>
                </a:solidFill>
                <a:latin typeface="+mn-lt"/>
                <a:ea typeface="+mn-ea"/>
                <a:cs typeface="+mn-ea"/>
                <a:sym typeface="+mn-lt"/>
              </a:rPr>
              <a:t>月</a:t>
            </a:r>
            <a:r>
              <a:rPr lang="en-US" altLang="zh-CN" sz="1600" dirty="0">
                <a:solidFill>
                  <a:schemeClr val="tx1">
                    <a:lumMod val="65000"/>
                    <a:lumOff val="35000"/>
                  </a:schemeClr>
                </a:solidFill>
                <a:latin typeface="+mn-lt"/>
                <a:ea typeface="+mn-ea"/>
                <a:cs typeface="+mn-ea"/>
                <a:sym typeface="+mn-lt"/>
              </a:rPr>
              <a:t>16</a:t>
            </a:r>
            <a:r>
              <a:rPr lang="zh-CN" altLang="en-US" sz="1600" dirty="0">
                <a:solidFill>
                  <a:schemeClr val="tx1">
                    <a:lumMod val="65000"/>
                    <a:lumOff val="35000"/>
                  </a:schemeClr>
                </a:solidFill>
                <a:latin typeface="+mn-lt"/>
                <a:ea typeface="+mn-ea"/>
                <a:cs typeface="+mn-ea"/>
                <a:sym typeface="+mn-lt"/>
              </a:rPr>
              <a:t>日召开的联合国教科文组织第二十八次大会通过决议，正式确定每年</a:t>
            </a:r>
            <a:r>
              <a:rPr lang="en-US" altLang="zh-CN" sz="1600" dirty="0">
                <a:solidFill>
                  <a:schemeClr val="tx1">
                    <a:lumMod val="65000"/>
                    <a:lumOff val="35000"/>
                  </a:schemeClr>
                </a:solidFill>
                <a:latin typeface="+mn-lt"/>
                <a:ea typeface="+mn-ea"/>
                <a:cs typeface="+mn-ea"/>
                <a:sym typeface="+mn-lt"/>
              </a:rPr>
              <a:t>4</a:t>
            </a:r>
            <a:r>
              <a:rPr lang="zh-CN" altLang="en-US" sz="1600" dirty="0">
                <a:solidFill>
                  <a:schemeClr val="tx1">
                    <a:lumMod val="65000"/>
                    <a:lumOff val="35000"/>
                  </a:schemeClr>
                </a:solidFill>
                <a:latin typeface="+mn-lt"/>
                <a:ea typeface="+mn-ea"/>
                <a:cs typeface="+mn-ea"/>
                <a:sym typeface="+mn-lt"/>
              </a:rPr>
              <a:t>月</a:t>
            </a:r>
            <a:r>
              <a:rPr lang="en-US" altLang="zh-CN" sz="1600" dirty="0">
                <a:solidFill>
                  <a:schemeClr val="tx1">
                    <a:lumMod val="65000"/>
                    <a:lumOff val="35000"/>
                  </a:schemeClr>
                </a:solidFill>
                <a:latin typeface="+mn-lt"/>
                <a:ea typeface="+mn-ea"/>
                <a:cs typeface="+mn-ea"/>
                <a:sym typeface="+mn-lt"/>
              </a:rPr>
              <a:t>23</a:t>
            </a:r>
            <a:r>
              <a:rPr lang="zh-CN" altLang="en-US" sz="1600" dirty="0">
                <a:solidFill>
                  <a:schemeClr val="tx1">
                    <a:lumMod val="65000"/>
                    <a:lumOff val="35000"/>
                  </a:schemeClr>
                </a:solidFill>
                <a:latin typeface="+mn-lt"/>
                <a:ea typeface="+mn-ea"/>
                <a:cs typeface="+mn-ea"/>
                <a:sym typeface="+mn-lt"/>
              </a:rPr>
              <a:t>日为“世界图书与版权日”。 </a:t>
            </a:r>
          </a:p>
        </p:txBody>
      </p:sp>
      <p:pic>
        <p:nvPicPr>
          <p:cNvPr id="22" name="图片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314" y="1072661"/>
            <a:ext cx="5332801" cy="4237893"/>
          </a:xfrm>
          <a:prstGeom prst="rect">
            <a:avLst/>
          </a:prstGeom>
        </p:spPr>
      </p:pic>
    </p:spTree>
    <p:extLst>
      <p:ext uri="{BB962C8B-B14F-4D97-AF65-F5344CB8AC3E}">
        <p14:creationId xmlns:p14="http://schemas.microsoft.com/office/powerpoint/2010/main" val="1861940992"/>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a14="http://schemas.microsoft.com/office/drawing/2010/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par>
                          <p:cTn id="8" fill="hold">
                            <p:stCondLst>
                              <p:cond delay="2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6" presetClass="entr" presetSubtype="1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854" y="-162353"/>
            <a:ext cx="6687256" cy="6687256"/>
          </a:xfrm>
          <a:prstGeom prst="rect">
            <a:avLst/>
          </a:prstGeom>
        </p:spPr>
      </p:pic>
      <p:sp>
        <p:nvSpPr>
          <p:cNvPr id="15" name="Rectangle 4"/>
          <p:cNvSpPr>
            <a:spLocks noChangeArrowheads="1"/>
          </p:cNvSpPr>
          <p:nvPr/>
        </p:nvSpPr>
        <p:spPr bwMode="auto">
          <a:xfrm>
            <a:off x="1523703" y="2790885"/>
            <a:ext cx="3713558"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0"/>
              </a:spcBef>
            </a:pPr>
            <a:r>
              <a:rPr lang="zh-CN" altLang="en-US" sz="1600">
                <a:solidFill>
                  <a:schemeClr val="tx1">
                    <a:lumMod val="65000"/>
                    <a:lumOff val="35000"/>
                  </a:schemeClr>
                </a:solidFill>
                <a:cs typeface="+mn-ea"/>
                <a:sym typeface="+mn-lt"/>
              </a:rPr>
              <a:t>西班牙</a:t>
            </a:r>
            <a:r>
              <a:rPr lang="zh-CN" altLang="en-US" sz="1600" dirty="0">
                <a:solidFill>
                  <a:schemeClr val="tx1">
                    <a:lumMod val="65000"/>
                    <a:lumOff val="35000"/>
                  </a:schemeClr>
                </a:solidFill>
                <a:cs typeface="+mn-ea"/>
                <a:sym typeface="+mn-lt"/>
              </a:rPr>
              <a:t>加泰罗尼亚地区传说：圣</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乔治在</a:t>
            </a:r>
            <a:r>
              <a:rPr lang="en-US" altLang="zh-CN" sz="1600" dirty="0">
                <a:solidFill>
                  <a:schemeClr val="tx1">
                    <a:lumMod val="65000"/>
                    <a:lumOff val="35000"/>
                  </a:schemeClr>
                </a:solidFill>
                <a:cs typeface="+mn-ea"/>
                <a:sym typeface="+mn-lt"/>
              </a:rPr>
              <a:t>4</a:t>
            </a:r>
            <a:r>
              <a:rPr lang="zh-CN" altLang="en-US" sz="1600" dirty="0">
                <a:solidFill>
                  <a:schemeClr val="tx1">
                    <a:lumMod val="65000"/>
                    <a:lumOff val="35000"/>
                  </a:schemeClr>
                </a:solidFill>
                <a:cs typeface="+mn-ea"/>
                <a:sym typeface="+mn-lt"/>
              </a:rPr>
              <a:t>月</a:t>
            </a:r>
            <a:r>
              <a:rPr lang="en-US" altLang="zh-CN" sz="1600" dirty="0">
                <a:solidFill>
                  <a:schemeClr val="tx1">
                    <a:lumMod val="65000"/>
                    <a:lumOff val="35000"/>
                  </a:schemeClr>
                </a:solidFill>
                <a:cs typeface="+mn-ea"/>
                <a:sym typeface="+mn-lt"/>
              </a:rPr>
              <a:t>23</a:t>
            </a:r>
            <a:r>
              <a:rPr lang="zh-CN" altLang="en-US" sz="1600" dirty="0">
                <a:solidFill>
                  <a:schemeClr val="tx1">
                    <a:lumMod val="65000"/>
                    <a:lumOff val="35000"/>
                  </a:schemeClr>
                </a:solidFill>
                <a:cs typeface="+mn-ea"/>
                <a:sym typeface="+mn-lt"/>
              </a:rPr>
              <a:t>日这一天杀死恶龙，救出被困的公主，公主回赠给乔治一本书作为礼物。从此，书成为胆识和力量的象征。</a:t>
            </a:r>
          </a:p>
        </p:txBody>
      </p:sp>
      <p:pic>
        <p:nvPicPr>
          <p:cNvPr id="18" name="Picture 5" descr="373bc4b4ee4c78338ad4b24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708710">
            <a:off x="7082993" y="1493154"/>
            <a:ext cx="3530776" cy="3871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历史由来</a:t>
            </a:r>
          </a:p>
        </p:txBody>
      </p:sp>
    </p:spTree>
    <p:extLst>
      <p:ext uri="{BB962C8B-B14F-4D97-AF65-F5344CB8AC3E}">
        <p14:creationId xmlns:p14="http://schemas.microsoft.com/office/powerpoint/2010/main" val="361421035"/>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a14="http://schemas.microsoft.com/office/drawing/2010/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4900"/>
                            </p:stCondLst>
                            <p:childTnLst>
                              <p:par>
                                <p:cTn id="17" presetID="5" presetClass="entr" presetSubtype="1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2745" y="-50762"/>
            <a:ext cx="12282244" cy="690876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004646"/>
            <a:ext cx="12462534" cy="4887650"/>
          </a:xfrm>
          <a:prstGeom prst="rect">
            <a:avLst/>
          </a:prstGeom>
        </p:spPr>
      </p:pic>
      <p:pic>
        <p:nvPicPr>
          <p:cNvPr id="53" name="图片 52"/>
          <p:cNvPicPr>
            <a:picLocks noChangeAspect="1"/>
          </p:cNvPicPr>
          <p:nvPr/>
        </p:nvPicPr>
        <p:blipFill>
          <a:blip r:embed="rId5" cstate="screen">
            <a:extLst>
              <a:ext uri="{BEBA8EAE-BF5A-486C-A8C5-ECC9F3942E4B}">
                <a14:imgProps xmlns:a14="http://schemas.microsoft.com/office/drawing/2010/main">
                  <a14:imgLayer>
                    <a14:imgEffect>
                      <a14:artisticGlowDiffused/>
                    </a14:imgEffect>
                    <a14:imgEffect>
                      <a14:colorTemperature colorTemp="11200"/>
                    </a14:imgEffect>
                  </a14:imgLayer>
                </a14:imgProps>
              </a:ext>
              <a:ext uri="{28A0092B-C50C-407E-A947-70E740481C1C}">
                <a14:useLocalDpi xmlns:a14="http://schemas.microsoft.com/office/drawing/2010/main"/>
              </a:ext>
            </a:extLst>
          </a:blip>
          <a:stretch>
            <a:fillRect/>
          </a:stretch>
        </p:blipFill>
        <p:spPr>
          <a:xfrm rot="21437363" flipH="1">
            <a:off x="10703065" y="201079"/>
            <a:ext cx="1155556" cy="1014000"/>
          </a:xfrm>
          <a:prstGeom prst="rect">
            <a:avLst/>
          </a:prstGeom>
        </p:spPr>
      </p:pic>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631" y="4803125"/>
            <a:ext cx="4127137" cy="1831944"/>
          </a:xfrm>
          <a:prstGeom prst="rect">
            <a:avLst/>
          </a:prstGeom>
        </p:spPr>
      </p:pic>
      <p:pic>
        <p:nvPicPr>
          <p:cNvPr id="8" name="图片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659018"/>
            <a:ext cx="3509417" cy="1928446"/>
          </a:xfrm>
          <a:prstGeom prst="rect">
            <a:avLst/>
          </a:prstGeom>
        </p:spPr>
      </p:pic>
      <p:pic>
        <p:nvPicPr>
          <p:cNvPr id="9" name="图片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60854" y="3656650"/>
            <a:ext cx="2395320" cy="3201350"/>
          </a:xfrm>
          <a:prstGeom prst="rect">
            <a:avLst/>
          </a:prstGeom>
        </p:spPr>
      </p:pic>
      <p:sp>
        <p:nvSpPr>
          <p:cNvPr id="11" name="椭圆 10"/>
          <p:cNvSpPr/>
          <p:nvPr/>
        </p:nvSpPr>
        <p:spPr>
          <a:xfrm>
            <a:off x="4412323" y="1517731"/>
            <a:ext cx="3367354" cy="3367354"/>
          </a:xfrm>
          <a:prstGeom prst="ellipse">
            <a:avLst/>
          </a:prstGeom>
          <a:solidFill>
            <a:srgbClr val="6DAD34">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1" name="椭圆 40"/>
          <p:cNvSpPr/>
          <p:nvPr/>
        </p:nvSpPr>
        <p:spPr>
          <a:xfrm>
            <a:off x="4254769" y="1360177"/>
            <a:ext cx="3682462" cy="3682462"/>
          </a:xfrm>
          <a:prstGeom prst="ellipse">
            <a:avLst/>
          </a:prstGeom>
          <a:noFill/>
          <a:ln w="28575">
            <a:solidFill>
              <a:srgbClr val="6DAD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5" name="文本框 54"/>
          <p:cNvSpPr txBox="1"/>
          <p:nvPr/>
        </p:nvSpPr>
        <p:spPr>
          <a:xfrm>
            <a:off x="4777768" y="3016231"/>
            <a:ext cx="2646878" cy="830997"/>
          </a:xfrm>
          <a:prstGeom prst="rect">
            <a:avLst/>
          </a:prstGeom>
          <a:noFill/>
        </p:spPr>
        <p:txBody>
          <a:bodyPr wrap="none" rtlCol="0">
            <a:spAutoFit/>
          </a:bodyPr>
          <a:lstStyle/>
          <a:p>
            <a:r>
              <a:rPr kumimoji="1" lang="zh-CN" altLang="en-US" sz="4800" dirty="0">
                <a:solidFill>
                  <a:schemeClr val="bg1"/>
                </a:solidFill>
                <a:effectLst>
                  <a:outerShdw blurRad="63500" sx="102000" sy="102000" algn="ctr" rotWithShape="0">
                    <a:prstClr val="black">
                      <a:alpha val="18000"/>
                    </a:prstClr>
                  </a:outerShdw>
                </a:effectLst>
                <a:cs typeface="+mn-ea"/>
                <a:sym typeface="+mn-lt"/>
              </a:rPr>
              <a:t>活动衍生</a:t>
            </a:r>
          </a:p>
        </p:txBody>
      </p:sp>
      <p:sp>
        <p:nvSpPr>
          <p:cNvPr id="56" name="文本框 55"/>
          <p:cNvSpPr txBox="1"/>
          <p:nvPr/>
        </p:nvSpPr>
        <p:spPr>
          <a:xfrm>
            <a:off x="5213355" y="2229568"/>
            <a:ext cx="1765290" cy="707886"/>
          </a:xfrm>
          <a:prstGeom prst="rect">
            <a:avLst/>
          </a:prstGeom>
          <a:noFill/>
        </p:spPr>
        <p:txBody>
          <a:bodyPr wrap="none" rtlCol="0">
            <a:spAutoFit/>
          </a:bodyPr>
          <a:lstStyle/>
          <a:p>
            <a:pPr algn="ctr"/>
            <a:r>
              <a:rPr kumimoji="1" lang="en-US" altLang="zh-CN" sz="2800" dirty="0">
                <a:solidFill>
                  <a:schemeClr val="bg1"/>
                </a:solidFill>
                <a:effectLst>
                  <a:outerShdw blurRad="63500" sx="102000" sy="102000" algn="ctr" rotWithShape="0">
                    <a:prstClr val="black">
                      <a:alpha val="40000"/>
                    </a:prstClr>
                  </a:outerShdw>
                </a:effectLst>
                <a:cs typeface="+mn-ea"/>
                <a:sym typeface="+mn-lt"/>
              </a:rPr>
              <a:t>PART</a:t>
            </a:r>
            <a:r>
              <a:rPr kumimoji="1" lang="zh-CN" altLang="en-US" sz="2800" dirty="0">
                <a:solidFill>
                  <a:schemeClr val="bg1"/>
                </a:solidFill>
                <a:effectLst>
                  <a:outerShdw blurRad="63500" sx="102000" sy="102000" algn="ctr" rotWithShape="0">
                    <a:prstClr val="black">
                      <a:alpha val="40000"/>
                    </a:prstClr>
                  </a:outerShdw>
                </a:effectLst>
                <a:cs typeface="+mn-ea"/>
                <a:sym typeface="+mn-lt"/>
              </a:rPr>
              <a:t> </a:t>
            </a:r>
            <a:r>
              <a:rPr kumimoji="1" lang="en-US" altLang="zh-CN" sz="4000" dirty="0">
                <a:solidFill>
                  <a:schemeClr val="bg1"/>
                </a:solidFill>
                <a:effectLst>
                  <a:outerShdw blurRad="63500" sx="102000" sy="102000" algn="ctr" rotWithShape="0">
                    <a:prstClr val="black">
                      <a:alpha val="40000"/>
                    </a:prstClr>
                  </a:outerShdw>
                </a:effectLst>
                <a:cs typeface="+mn-ea"/>
                <a:sym typeface="+mn-lt"/>
              </a:rPr>
              <a:t>02</a:t>
            </a:r>
            <a:endParaRPr kumimoji="1" lang="zh-CN" altLang="en-US" sz="4000" dirty="0">
              <a:solidFill>
                <a:schemeClr val="bg1"/>
              </a:solidFill>
              <a:effectLst>
                <a:outerShdw blurRad="63500" sx="102000" sy="102000" algn="ctr" rotWithShape="0">
                  <a:prstClr val="black">
                    <a:alpha val="40000"/>
                  </a:prstClr>
                </a:outerShdw>
              </a:effectLst>
              <a:cs typeface="+mn-ea"/>
              <a:sym typeface="+mn-lt"/>
            </a:endParaRPr>
          </a:p>
        </p:txBody>
      </p:sp>
    </p:spTree>
    <p:extLst>
      <p:ext uri="{BB962C8B-B14F-4D97-AF65-F5344CB8AC3E}">
        <p14:creationId xmlns:p14="http://schemas.microsoft.com/office/powerpoint/2010/main" val="1740176108"/>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a14="http://schemas.microsoft.com/office/drawing/2010/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30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1000" fill="hold"/>
                                        <p:tgtEl>
                                          <p:spTgt spid="56"/>
                                        </p:tgtEl>
                                        <p:attrNameLst>
                                          <p:attrName>ppt_w</p:attrName>
                                        </p:attrNameLst>
                                      </p:cBhvr>
                                      <p:tavLst>
                                        <p:tav tm="0">
                                          <p:val>
                                            <p:strVal val="#ppt_w*0.70"/>
                                          </p:val>
                                        </p:tav>
                                        <p:tav tm="100000">
                                          <p:val>
                                            <p:strVal val="#ppt_w"/>
                                          </p:val>
                                        </p:tav>
                                      </p:tavLst>
                                    </p:anim>
                                    <p:anim calcmode="lin" valueType="num">
                                      <p:cBhvr>
                                        <p:cTn id="22" dur="1000" fill="hold"/>
                                        <p:tgtEl>
                                          <p:spTgt spid="56"/>
                                        </p:tgtEl>
                                        <p:attrNameLst>
                                          <p:attrName>ppt_h</p:attrName>
                                        </p:attrNameLst>
                                      </p:cBhvr>
                                      <p:tavLst>
                                        <p:tav tm="0">
                                          <p:val>
                                            <p:strVal val="#ppt_h"/>
                                          </p:val>
                                        </p:tav>
                                        <p:tav tm="100000">
                                          <p:val>
                                            <p:strVal val="#ppt_h"/>
                                          </p:val>
                                        </p:tav>
                                      </p:tavLst>
                                    </p:anim>
                                    <p:animEffect transition="in" filter="fade">
                                      <p:cBhvr>
                                        <p:cTn id="23" dur="1000"/>
                                        <p:tgtEl>
                                          <p:spTgt spid="56"/>
                                        </p:tgtEl>
                                      </p:cBhvr>
                                    </p:animEffect>
                                  </p:childTnLst>
                                </p:cTn>
                              </p:par>
                            </p:childTnLst>
                          </p:cTn>
                        </p:par>
                        <p:par>
                          <p:cTn id="24" fill="hold">
                            <p:stCondLst>
                              <p:cond delay="1000"/>
                            </p:stCondLst>
                            <p:childTnLst>
                              <p:par>
                                <p:cTn id="25" presetID="52" presetClass="entr" presetSubtype="0" fill="hold" grpId="0" nodeType="afterEffect">
                                  <p:stCondLst>
                                    <p:cond delay="0"/>
                                  </p:stCondLst>
                                  <p:iterate type="lt">
                                    <p:tmPct val="0"/>
                                  </p:iterate>
                                  <p:childTnLst>
                                    <p:set>
                                      <p:cBhvr>
                                        <p:cTn id="26" dur="1" fill="hold">
                                          <p:stCondLst>
                                            <p:cond delay="0"/>
                                          </p:stCondLst>
                                        </p:cTn>
                                        <p:tgtEl>
                                          <p:spTgt spid="55"/>
                                        </p:tgtEl>
                                        <p:attrNameLst>
                                          <p:attrName>style.visibility</p:attrName>
                                        </p:attrNameLst>
                                      </p:cBhvr>
                                      <p:to>
                                        <p:strVal val="visible"/>
                                      </p:to>
                                    </p:set>
                                    <p:animScale>
                                      <p:cBhvr>
                                        <p:cTn id="27"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5"/>
                                        </p:tgtEl>
                                        <p:attrNameLst>
                                          <p:attrName>ppt_x</p:attrName>
                                          <p:attrName>ppt_y</p:attrName>
                                        </p:attrNameLst>
                                      </p:cBhvr>
                                    </p:animMotion>
                                    <p:animEffect transition="in" filter="fade">
                                      <p:cBhvr>
                                        <p:cTn id="29" dur="1000"/>
                                        <p:tgtEl>
                                          <p:spTgt spid="55"/>
                                        </p:tgtEl>
                                      </p:cBhvr>
                                    </p:animEffect>
                                  </p:childTnLst>
                                </p:cTn>
                              </p:par>
                            </p:childTnLst>
                          </p:cTn>
                        </p:par>
                        <p:par>
                          <p:cTn id="30" fill="hold">
                            <p:stCondLst>
                              <p:cond delay="2000"/>
                            </p:stCondLst>
                            <p:childTnLst>
                              <p:par>
                                <p:cTn id="31" presetID="26" presetClass="emph" presetSubtype="0" fill="hold" grpId="1" nodeType="afterEffect">
                                  <p:stCondLst>
                                    <p:cond delay="0"/>
                                  </p:stCondLst>
                                  <p:iterate type="lt">
                                    <p:tmPct val="10000"/>
                                  </p:iterate>
                                  <p:childTnLst>
                                    <p:animEffect transition="out" filter="fade">
                                      <p:cBhvr>
                                        <p:cTn id="32" dur="500" tmFilter="0, 0; .2, .5; .8, .5; 1, 0"/>
                                        <p:tgtEl>
                                          <p:spTgt spid="55"/>
                                        </p:tgtEl>
                                      </p:cBhvr>
                                    </p:animEffect>
                                    <p:animScale>
                                      <p:cBhvr>
                                        <p:cTn id="33" dur="250" autoRev="1" fill="hold"/>
                                        <p:tgtEl>
                                          <p:spTgt spid="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 grpId="0" animBg="1"/>
      <p:bldP spid="55" grpId="0"/>
      <p:bldP spid="55" grpId="1"/>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638477" y="315076"/>
            <a:ext cx="1826141" cy="584775"/>
          </a:xfrm>
          <a:prstGeom prst="rect">
            <a:avLst/>
          </a:prstGeom>
          <a:noFill/>
        </p:spPr>
        <p:txBody>
          <a:bodyPr wrap="none" rtlCol="0">
            <a:spAutoFit/>
          </a:bodyPr>
          <a:lstStyle/>
          <a:p>
            <a:r>
              <a:rPr kumimoji="1" lang="zh-CN" altLang="en-US" sz="3200" dirty="0">
                <a:solidFill>
                  <a:srgbClr val="467D84"/>
                </a:solidFill>
                <a:effectLst>
                  <a:outerShdw blurRad="63500" sx="102000" sy="102000" algn="ctr" rotWithShape="0">
                    <a:prstClr val="black">
                      <a:alpha val="18000"/>
                    </a:prstClr>
                  </a:outerShdw>
                </a:effectLst>
                <a:cs typeface="+mn-ea"/>
                <a:sym typeface="+mn-lt"/>
              </a:rPr>
              <a:t>活动衍生</a:t>
            </a:r>
          </a:p>
        </p:txBody>
      </p:sp>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6495" y="-265217"/>
            <a:ext cx="6962443" cy="6962443"/>
          </a:xfrm>
          <a:prstGeom prst="rect">
            <a:avLst/>
          </a:prstGeom>
        </p:spPr>
      </p:pic>
      <p:pic>
        <p:nvPicPr>
          <p:cNvPr id="8" name="图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4478" y="2123006"/>
            <a:ext cx="3174820" cy="3508375"/>
          </a:xfrm>
          <a:prstGeom prst="rect">
            <a:avLst/>
          </a:prstGeom>
        </p:spPr>
      </p:pic>
      <p:sp>
        <p:nvSpPr>
          <p:cNvPr id="6" name="Rectangle 7"/>
          <p:cNvSpPr>
            <a:spLocks noChangeArrowheads="1"/>
          </p:cNvSpPr>
          <p:nvPr/>
        </p:nvSpPr>
        <p:spPr bwMode="auto">
          <a:xfrm>
            <a:off x="6162026" y="2683272"/>
            <a:ext cx="4171379"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eaLnBrk="1" hangingPunct="1">
              <a:lnSpc>
                <a:spcPct val="180000"/>
              </a:lnSpc>
              <a:spcBef>
                <a:spcPct val="0"/>
              </a:spcBef>
              <a:buFontTx/>
              <a:buNone/>
            </a:pPr>
            <a:r>
              <a:rPr lang="zh-CN" altLang="en-US" sz="1600" b="0" dirty="0">
                <a:solidFill>
                  <a:schemeClr val="tx1">
                    <a:lumMod val="75000"/>
                    <a:lumOff val="25000"/>
                  </a:schemeClr>
                </a:solidFill>
                <a:latin typeface="+mn-lt"/>
                <a:ea typeface="+mn-ea"/>
                <a:cs typeface="+mn-ea"/>
                <a:sym typeface="+mn-lt"/>
              </a:rPr>
              <a:t>　　联合国教科文组织</a:t>
            </a:r>
            <a:r>
              <a:rPr lang="en-US" altLang="zh-CN" sz="1600" b="0" dirty="0">
                <a:solidFill>
                  <a:schemeClr val="tx1">
                    <a:lumMod val="75000"/>
                    <a:lumOff val="25000"/>
                  </a:schemeClr>
                </a:solidFill>
                <a:latin typeface="+mn-lt"/>
                <a:ea typeface="+mn-ea"/>
                <a:cs typeface="+mn-ea"/>
                <a:sym typeface="+mn-lt"/>
              </a:rPr>
              <a:t>2001</a:t>
            </a:r>
            <a:r>
              <a:rPr lang="zh-CN" altLang="en-US" sz="1600" b="0" dirty="0">
                <a:solidFill>
                  <a:schemeClr val="tx1">
                    <a:lumMod val="75000"/>
                    <a:lumOff val="25000"/>
                  </a:schemeClr>
                </a:solidFill>
                <a:latin typeface="+mn-lt"/>
                <a:ea typeface="+mn-ea"/>
                <a:cs typeface="+mn-ea"/>
                <a:sym typeface="+mn-lt"/>
              </a:rPr>
              <a:t>年在“世界读书日”的框架下启动了“世界图书首都计划”。此后，每年都有一座城市被联合国教科文组织授予“世界图书首都”的称号。</a:t>
            </a:r>
            <a:r>
              <a:rPr lang="en-US" altLang="zh-CN" sz="1600" b="0" dirty="0">
                <a:solidFill>
                  <a:schemeClr val="tx1">
                    <a:lumMod val="75000"/>
                    <a:lumOff val="25000"/>
                  </a:schemeClr>
                </a:solidFill>
                <a:latin typeface="+mn-lt"/>
                <a:ea typeface="+mn-ea"/>
                <a:cs typeface="+mn-ea"/>
                <a:sym typeface="+mn-lt"/>
              </a:rPr>
              <a:t>2011</a:t>
            </a:r>
            <a:r>
              <a:rPr lang="zh-CN" altLang="en-US" sz="1600" b="0" dirty="0">
                <a:solidFill>
                  <a:schemeClr val="tx1">
                    <a:lumMod val="75000"/>
                    <a:lumOff val="25000"/>
                  </a:schemeClr>
                </a:solidFill>
                <a:latin typeface="+mn-lt"/>
                <a:ea typeface="+mn-ea"/>
                <a:cs typeface="+mn-ea"/>
                <a:sym typeface="+mn-lt"/>
              </a:rPr>
              <a:t>年被授予“世界图书首都”称号的城市是布宜诺斯艾利斯。</a:t>
            </a:r>
          </a:p>
        </p:txBody>
      </p:sp>
      <p:sp>
        <p:nvSpPr>
          <p:cNvPr id="2" name="文本框 1"/>
          <p:cNvSpPr txBox="1"/>
          <p:nvPr/>
        </p:nvSpPr>
        <p:spPr>
          <a:xfrm>
            <a:off x="6924276" y="899851"/>
            <a:ext cx="2646878" cy="461665"/>
          </a:xfrm>
          <a:prstGeom prst="rect">
            <a:avLst/>
          </a:prstGeom>
          <a:noFill/>
        </p:spPr>
        <p:txBody>
          <a:bodyPr wrap="none" rtlCol="0">
            <a:spAutoFit/>
          </a:bodyPr>
          <a:lstStyle/>
          <a:p>
            <a:r>
              <a:rPr kumimoji="1" lang="zh-CN" altLang="en-US" sz="2400" dirty="0">
                <a:solidFill>
                  <a:schemeClr val="bg1"/>
                </a:solidFill>
                <a:cs typeface="+mn-ea"/>
                <a:sym typeface="+mn-lt"/>
              </a:rPr>
              <a:t>世界图书首都计划</a:t>
            </a:r>
          </a:p>
        </p:txBody>
      </p:sp>
    </p:spTree>
    <p:extLst>
      <p:ext uri="{BB962C8B-B14F-4D97-AF65-F5344CB8AC3E}">
        <p14:creationId xmlns:p14="http://schemas.microsoft.com/office/powerpoint/2010/main" val="190459855"/>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a14="http://schemas.microsoft.com/office/drawing/2010/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anim calcmode="lin" valueType="num">
                                      <p:cBhvr>
                                        <p:cTn id="2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
                                        </p:tgtEl>
                                      </p:cBhvr>
                                    </p:animEffect>
                                  </p:childTnLst>
                                </p:cTn>
                              </p:par>
                            </p:childTnLst>
                          </p:cTn>
                        </p:par>
                        <p:par>
                          <p:cTn id="25" fill="hold">
                            <p:stCondLst>
                              <p:cond delay="2850"/>
                            </p:stCondLst>
                            <p:childTnLst>
                              <p:par>
                                <p:cTn id="26" presetID="23" presetClass="entr" presetSubtype="16"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2745" y="-50762"/>
            <a:ext cx="12282244" cy="690876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004646"/>
            <a:ext cx="12462534" cy="4887650"/>
          </a:xfrm>
          <a:prstGeom prst="rect">
            <a:avLst/>
          </a:prstGeom>
        </p:spPr>
      </p:pic>
      <p:pic>
        <p:nvPicPr>
          <p:cNvPr id="53" name="图片 52"/>
          <p:cNvPicPr>
            <a:picLocks noChangeAspect="1"/>
          </p:cNvPicPr>
          <p:nvPr/>
        </p:nvPicPr>
        <p:blipFill>
          <a:blip r:embed="rId5" cstate="screen">
            <a:extLst>
              <a:ext uri="{BEBA8EAE-BF5A-486C-A8C5-ECC9F3942E4B}">
                <a14:imgProps xmlns:a14="http://schemas.microsoft.com/office/drawing/2010/main">
                  <a14:imgLayer>
                    <a14:imgEffect>
                      <a14:artisticGlowDiffused/>
                    </a14:imgEffect>
                    <a14:imgEffect>
                      <a14:colorTemperature colorTemp="11200"/>
                    </a14:imgEffect>
                  </a14:imgLayer>
                </a14:imgProps>
              </a:ext>
              <a:ext uri="{28A0092B-C50C-407E-A947-70E740481C1C}">
                <a14:useLocalDpi xmlns:a14="http://schemas.microsoft.com/office/drawing/2010/main"/>
              </a:ext>
            </a:extLst>
          </a:blip>
          <a:stretch>
            <a:fillRect/>
          </a:stretch>
        </p:blipFill>
        <p:spPr>
          <a:xfrm rot="21437363" flipH="1">
            <a:off x="10703065" y="201079"/>
            <a:ext cx="1155556" cy="1014000"/>
          </a:xfrm>
          <a:prstGeom prst="rect">
            <a:avLst/>
          </a:prstGeom>
        </p:spPr>
      </p:pic>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631" y="4803125"/>
            <a:ext cx="4127137" cy="1831944"/>
          </a:xfrm>
          <a:prstGeom prst="rect">
            <a:avLst/>
          </a:prstGeom>
        </p:spPr>
      </p:pic>
      <p:pic>
        <p:nvPicPr>
          <p:cNvPr id="8" name="图片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659018"/>
            <a:ext cx="3509417" cy="1928446"/>
          </a:xfrm>
          <a:prstGeom prst="rect">
            <a:avLst/>
          </a:prstGeom>
        </p:spPr>
      </p:pic>
      <p:pic>
        <p:nvPicPr>
          <p:cNvPr id="9" name="图片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60854" y="3656650"/>
            <a:ext cx="2395320" cy="3201350"/>
          </a:xfrm>
          <a:prstGeom prst="rect">
            <a:avLst/>
          </a:prstGeom>
        </p:spPr>
      </p:pic>
      <p:sp>
        <p:nvSpPr>
          <p:cNvPr id="11" name="椭圆 10"/>
          <p:cNvSpPr/>
          <p:nvPr/>
        </p:nvSpPr>
        <p:spPr>
          <a:xfrm>
            <a:off x="4412323" y="1517731"/>
            <a:ext cx="3367354" cy="3367354"/>
          </a:xfrm>
          <a:prstGeom prst="ellipse">
            <a:avLst/>
          </a:prstGeom>
          <a:solidFill>
            <a:srgbClr val="61499B">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1" name="椭圆 40"/>
          <p:cNvSpPr/>
          <p:nvPr/>
        </p:nvSpPr>
        <p:spPr>
          <a:xfrm>
            <a:off x="4254769" y="1360177"/>
            <a:ext cx="3682462" cy="3682462"/>
          </a:xfrm>
          <a:prstGeom prst="ellipse">
            <a:avLst/>
          </a:prstGeom>
          <a:noFill/>
          <a:ln w="28575">
            <a:solidFill>
              <a:srgbClr val="6149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5" name="文本框 54"/>
          <p:cNvSpPr txBox="1"/>
          <p:nvPr/>
        </p:nvSpPr>
        <p:spPr>
          <a:xfrm>
            <a:off x="4777768" y="3016231"/>
            <a:ext cx="2646878" cy="830997"/>
          </a:xfrm>
          <a:prstGeom prst="rect">
            <a:avLst/>
          </a:prstGeom>
          <a:noFill/>
        </p:spPr>
        <p:txBody>
          <a:bodyPr wrap="none" rtlCol="0">
            <a:spAutoFit/>
          </a:bodyPr>
          <a:lstStyle/>
          <a:p>
            <a:r>
              <a:rPr kumimoji="1" lang="zh-CN" altLang="en-US" sz="4800" dirty="0">
                <a:solidFill>
                  <a:schemeClr val="bg1"/>
                </a:solidFill>
                <a:effectLst>
                  <a:outerShdw blurRad="63500" sx="102000" sy="102000" algn="ctr" rotWithShape="0">
                    <a:prstClr val="black">
                      <a:alpha val="18000"/>
                    </a:prstClr>
                  </a:outerShdw>
                </a:effectLst>
                <a:cs typeface="+mn-ea"/>
                <a:sym typeface="+mn-lt"/>
              </a:rPr>
              <a:t>文明阶梯</a:t>
            </a:r>
          </a:p>
        </p:txBody>
      </p:sp>
      <p:sp>
        <p:nvSpPr>
          <p:cNvPr id="56" name="文本框 55"/>
          <p:cNvSpPr txBox="1"/>
          <p:nvPr/>
        </p:nvSpPr>
        <p:spPr>
          <a:xfrm>
            <a:off x="5213355" y="2229568"/>
            <a:ext cx="1765290" cy="707886"/>
          </a:xfrm>
          <a:prstGeom prst="rect">
            <a:avLst/>
          </a:prstGeom>
          <a:noFill/>
        </p:spPr>
        <p:txBody>
          <a:bodyPr wrap="none" rtlCol="0">
            <a:spAutoFit/>
          </a:bodyPr>
          <a:lstStyle/>
          <a:p>
            <a:pPr algn="ctr"/>
            <a:r>
              <a:rPr kumimoji="1" lang="en-US" altLang="zh-CN" sz="2800" dirty="0">
                <a:solidFill>
                  <a:schemeClr val="bg1"/>
                </a:solidFill>
                <a:effectLst>
                  <a:outerShdw blurRad="63500" sx="102000" sy="102000" algn="ctr" rotWithShape="0">
                    <a:prstClr val="black">
                      <a:alpha val="40000"/>
                    </a:prstClr>
                  </a:outerShdw>
                </a:effectLst>
                <a:cs typeface="+mn-ea"/>
                <a:sym typeface="+mn-lt"/>
              </a:rPr>
              <a:t>PART</a:t>
            </a:r>
            <a:r>
              <a:rPr kumimoji="1" lang="zh-CN" altLang="en-US" sz="2800" dirty="0">
                <a:solidFill>
                  <a:schemeClr val="bg1"/>
                </a:solidFill>
                <a:effectLst>
                  <a:outerShdw blurRad="63500" sx="102000" sy="102000" algn="ctr" rotWithShape="0">
                    <a:prstClr val="black">
                      <a:alpha val="40000"/>
                    </a:prstClr>
                  </a:outerShdw>
                </a:effectLst>
                <a:cs typeface="+mn-ea"/>
                <a:sym typeface="+mn-lt"/>
              </a:rPr>
              <a:t> </a:t>
            </a:r>
            <a:r>
              <a:rPr kumimoji="1" lang="en-US" altLang="zh-CN" sz="4000" dirty="0">
                <a:solidFill>
                  <a:schemeClr val="bg1"/>
                </a:solidFill>
                <a:effectLst>
                  <a:outerShdw blurRad="63500" sx="102000" sy="102000" algn="ctr" rotWithShape="0">
                    <a:prstClr val="black">
                      <a:alpha val="40000"/>
                    </a:prstClr>
                  </a:outerShdw>
                </a:effectLst>
                <a:cs typeface="+mn-ea"/>
                <a:sym typeface="+mn-lt"/>
              </a:rPr>
              <a:t>03</a:t>
            </a:r>
            <a:endParaRPr kumimoji="1" lang="zh-CN" altLang="en-US" sz="4000" dirty="0">
              <a:solidFill>
                <a:schemeClr val="bg1"/>
              </a:solidFill>
              <a:effectLst>
                <a:outerShdw blurRad="63500" sx="102000" sy="102000" algn="ctr" rotWithShape="0">
                  <a:prstClr val="black">
                    <a:alpha val="40000"/>
                  </a:prstClr>
                </a:outerShdw>
              </a:effectLst>
              <a:cs typeface="+mn-ea"/>
              <a:sym typeface="+mn-lt"/>
            </a:endParaRPr>
          </a:p>
        </p:txBody>
      </p:sp>
    </p:spTree>
    <p:extLst>
      <p:ext uri="{BB962C8B-B14F-4D97-AF65-F5344CB8AC3E}">
        <p14:creationId xmlns:p14="http://schemas.microsoft.com/office/powerpoint/2010/main" val="150608735"/>
      </p:ext>
    </p:ext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30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1000" fill="hold"/>
                                        <p:tgtEl>
                                          <p:spTgt spid="56"/>
                                        </p:tgtEl>
                                        <p:attrNameLst>
                                          <p:attrName>ppt_w</p:attrName>
                                        </p:attrNameLst>
                                      </p:cBhvr>
                                      <p:tavLst>
                                        <p:tav tm="0">
                                          <p:val>
                                            <p:strVal val="#ppt_w*0.70"/>
                                          </p:val>
                                        </p:tav>
                                        <p:tav tm="100000">
                                          <p:val>
                                            <p:strVal val="#ppt_w"/>
                                          </p:val>
                                        </p:tav>
                                      </p:tavLst>
                                    </p:anim>
                                    <p:anim calcmode="lin" valueType="num">
                                      <p:cBhvr>
                                        <p:cTn id="22" dur="1000" fill="hold"/>
                                        <p:tgtEl>
                                          <p:spTgt spid="56"/>
                                        </p:tgtEl>
                                        <p:attrNameLst>
                                          <p:attrName>ppt_h</p:attrName>
                                        </p:attrNameLst>
                                      </p:cBhvr>
                                      <p:tavLst>
                                        <p:tav tm="0">
                                          <p:val>
                                            <p:strVal val="#ppt_h"/>
                                          </p:val>
                                        </p:tav>
                                        <p:tav tm="100000">
                                          <p:val>
                                            <p:strVal val="#ppt_h"/>
                                          </p:val>
                                        </p:tav>
                                      </p:tavLst>
                                    </p:anim>
                                    <p:animEffect transition="in" filter="fade">
                                      <p:cBhvr>
                                        <p:cTn id="23" dur="1000"/>
                                        <p:tgtEl>
                                          <p:spTgt spid="56"/>
                                        </p:tgtEl>
                                      </p:cBhvr>
                                    </p:animEffect>
                                  </p:childTnLst>
                                </p:cTn>
                              </p:par>
                            </p:childTnLst>
                          </p:cTn>
                        </p:par>
                        <p:par>
                          <p:cTn id="24" fill="hold">
                            <p:stCondLst>
                              <p:cond delay="1000"/>
                            </p:stCondLst>
                            <p:childTnLst>
                              <p:par>
                                <p:cTn id="25" presetID="52" presetClass="entr" presetSubtype="0" fill="hold" grpId="0" nodeType="afterEffect">
                                  <p:stCondLst>
                                    <p:cond delay="0"/>
                                  </p:stCondLst>
                                  <p:iterate type="lt">
                                    <p:tmPct val="0"/>
                                  </p:iterate>
                                  <p:childTnLst>
                                    <p:set>
                                      <p:cBhvr>
                                        <p:cTn id="26" dur="1" fill="hold">
                                          <p:stCondLst>
                                            <p:cond delay="0"/>
                                          </p:stCondLst>
                                        </p:cTn>
                                        <p:tgtEl>
                                          <p:spTgt spid="55"/>
                                        </p:tgtEl>
                                        <p:attrNameLst>
                                          <p:attrName>style.visibility</p:attrName>
                                        </p:attrNameLst>
                                      </p:cBhvr>
                                      <p:to>
                                        <p:strVal val="visible"/>
                                      </p:to>
                                    </p:set>
                                    <p:animScale>
                                      <p:cBhvr>
                                        <p:cTn id="27"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5"/>
                                        </p:tgtEl>
                                        <p:attrNameLst>
                                          <p:attrName>ppt_x</p:attrName>
                                          <p:attrName>ppt_y</p:attrName>
                                        </p:attrNameLst>
                                      </p:cBhvr>
                                    </p:animMotion>
                                    <p:animEffect transition="in" filter="fade">
                                      <p:cBhvr>
                                        <p:cTn id="29" dur="1000"/>
                                        <p:tgtEl>
                                          <p:spTgt spid="55"/>
                                        </p:tgtEl>
                                      </p:cBhvr>
                                    </p:animEffect>
                                  </p:childTnLst>
                                </p:cTn>
                              </p:par>
                            </p:childTnLst>
                          </p:cTn>
                        </p:par>
                        <p:par>
                          <p:cTn id="30" fill="hold">
                            <p:stCondLst>
                              <p:cond delay="2000"/>
                            </p:stCondLst>
                            <p:childTnLst>
                              <p:par>
                                <p:cTn id="31" presetID="26" presetClass="emph" presetSubtype="0" fill="hold" grpId="1" nodeType="afterEffect">
                                  <p:stCondLst>
                                    <p:cond delay="0"/>
                                  </p:stCondLst>
                                  <p:iterate type="lt">
                                    <p:tmPct val="10000"/>
                                  </p:iterate>
                                  <p:childTnLst>
                                    <p:animEffect transition="out" filter="fade">
                                      <p:cBhvr>
                                        <p:cTn id="32" dur="500" tmFilter="0, 0; .2, .5; .8, .5; 1, 0"/>
                                        <p:tgtEl>
                                          <p:spTgt spid="55"/>
                                        </p:tgtEl>
                                      </p:cBhvr>
                                    </p:animEffect>
                                    <p:animScale>
                                      <p:cBhvr>
                                        <p:cTn id="33" dur="250" autoRev="1" fill="hold"/>
                                        <p:tgtEl>
                                          <p:spTgt spid="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 grpId="0" animBg="1"/>
      <p:bldP spid="55" grpId="0"/>
      <p:bldP spid="55" grpId="1"/>
      <p:bldP spid="5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水彩清新卡通世界读书日介绍PPT模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vyabvxs">
      <a:majorFont>
        <a:latin typeface="微软雅黑"/>
        <a:ea typeface="仓耳青禾体-谷力 W05"/>
        <a:cs typeface=""/>
      </a:majorFont>
      <a:minorFont>
        <a:latin typeface="微软雅黑"/>
        <a:ea typeface="仓耳青禾体-谷力 W05"/>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xvyabvxs">
      <a:majorFont>
        <a:latin typeface="微软雅黑"/>
        <a:ea typeface="仓耳青禾体-谷力 W05"/>
        <a:cs typeface=""/>
      </a:majorFont>
      <a:minorFont>
        <a:latin typeface="微软雅黑"/>
        <a:ea typeface="仓耳青禾体-谷力 W05"/>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1444</Words>
  <Application>Microsoft Office PowerPoint</Application>
  <PresentationFormat>宽屏</PresentationFormat>
  <Paragraphs>167</Paragraphs>
  <Slides>30</Slides>
  <Notes>30</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30</vt:i4>
      </vt:variant>
    </vt:vector>
  </HeadingPairs>
  <TitlesOfParts>
    <vt:vector size="41" baseType="lpstr">
      <vt:lpstr>Meiryo</vt:lpstr>
      <vt:lpstr>仓耳青禾体-谷力 W05</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9</cp:revision>
  <dcterms:created xsi:type="dcterms:W3CDTF">2018-04-11T12:49:13Z</dcterms:created>
  <dcterms:modified xsi:type="dcterms:W3CDTF">2023-04-21T07:50:18Z</dcterms:modified>
</cp:coreProperties>
</file>