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1.xml" ContentType="application/vnd.openxmlformats-officedocument.presentationml.tags+xml"/>
  <Override PartName="/ppt/notesSlides/notesSlide4.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0.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1.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2.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15.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16.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notesSlides/notesSlide17.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18.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notesSlides/notesSlide19.xml" ContentType="application/vnd.openxmlformats-officedocument.presentationml.notesSlide+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notesSlides/notesSlide22.xml" ContentType="application/vnd.openxmlformats-officedocument.presentationml.notesSlid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notesSlides/notesSlide23.xml" ContentType="application/vnd.openxmlformats-officedocument.presentationml.notesSlide+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notesSlides/notesSlide24.xml" ContentType="application/vnd.openxmlformats-officedocument.presentationml.notesSlide+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1" r:id="rId2"/>
    <p:sldMasterId id="2147483685" r:id="rId3"/>
  </p:sldMasterIdLst>
  <p:notesMasterIdLst>
    <p:notesMasterId r:id="rId34"/>
  </p:notesMasterIdLst>
  <p:sldIdLst>
    <p:sldId id="256" r:id="rId4"/>
    <p:sldId id="418" r:id="rId5"/>
    <p:sldId id="468" r:id="rId6"/>
    <p:sldId id="419" r:id="rId7"/>
    <p:sldId id="420" r:id="rId8"/>
    <p:sldId id="421" r:id="rId9"/>
    <p:sldId id="422" r:id="rId10"/>
    <p:sldId id="423" r:id="rId11"/>
    <p:sldId id="425" r:id="rId12"/>
    <p:sldId id="426" r:id="rId13"/>
    <p:sldId id="469" r:id="rId14"/>
    <p:sldId id="470" r:id="rId15"/>
    <p:sldId id="471" r:id="rId16"/>
    <p:sldId id="428" r:id="rId17"/>
    <p:sldId id="472" r:id="rId18"/>
    <p:sldId id="435" r:id="rId19"/>
    <p:sldId id="429" r:id="rId20"/>
    <p:sldId id="433" r:id="rId21"/>
    <p:sldId id="439" r:id="rId22"/>
    <p:sldId id="440" r:id="rId23"/>
    <p:sldId id="432" r:id="rId24"/>
    <p:sldId id="430" r:id="rId25"/>
    <p:sldId id="431" r:id="rId26"/>
    <p:sldId id="473" r:id="rId27"/>
    <p:sldId id="437" r:id="rId28"/>
    <p:sldId id="438" r:id="rId29"/>
    <p:sldId id="424" r:id="rId30"/>
    <p:sldId id="408" r:id="rId31"/>
    <p:sldId id="415" r:id="rId32"/>
    <p:sldId id="474" r:id="rId3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8F6"/>
    <a:srgbClr val="F14141"/>
    <a:srgbClr val="F0888A"/>
    <a:srgbClr val="83CB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14" autoAdjust="0"/>
  </p:normalViewPr>
  <p:slideViewPr>
    <p:cSldViewPr snapToGrid="0">
      <p:cViewPr varScale="1">
        <p:scale>
          <a:sx n="143" d="100"/>
          <a:sy n="143" d="100"/>
        </p:scale>
        <p:origin x="666"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31200D-3407-4827-990B-574485D08B54}" type="datetimeFigureOut">
              <a:rPr lang="zh-CN" altLang="en-US" smtClean="0"/>
              <a:t>2023/4/21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9BB6BF-AECD-41F0-A22E-FBAD665AE9B7}" type="slidenum">
              <a:rPr lang="zh-CN" altLang="en-US" smtClean="0"/>
              <a:t>‹#›</a:t>
            </a:fld>
            <a:endParaRPr lang="zh-CN" altLang="en-US"/>
          </a:p>
        </p:txBody>
      </p:sp>
    </p:spTree>
    <p:extLst>
      <p:ext uri="{BB962C8B-B14F-4D97-AF65-F5344CB8AC3E}">
        <p14:creationId xmlns:p14="http://schemas.microsoft.com/office/powerpoint/2010/main" val="285661438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0CB0DA-B5D0-44F8-90B7-7677CB06AF52}" type="slidenum">
              <a:rPr lang="zh-CN" altLang="en-US" smtClean="0">
                <a:solidFill>
                  <a:prstClr val="black"/>
                </a:solidFill>
                <a:latin typeface="Calibri" panose="020F0502020204030204"/>
                <a:ea typeface="宋体" panose="02010600030101010101" pitchFamily="2" charset="-122"/>
              </a:rPr>
              <a:t>2</a:t>
            </a:fld>
            <a:endParaRPr lang="zh-CN" altLang="en-US">
              <a:solidFill>
                <a:prstClr val="black"/>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val="131289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C102E1-5A73-464D-9A42-BCA46385DE91}" type="slidenum">
              <a:rPr lang="zh-CN" altLang="en-US" smtClean="0"/>
              <a:t>11</a:t>
            </a:fld>
            <a:endParaRPr lang="zh-CN" altLang="en-US"/>
          </a:p>
        </p:txBody>
      </p:sp>
    </p:spTree>
    <p:extLst>
      <p:ext uri="{BB962C8B-B14F-4D97-AF65-F5344CB8AC3E}">
        <p14:creationId xmlns:p14="http://schemas.microsoft.com/office/powerpoint/2010/main" val="3703422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46A813-2E9A-4513-B7D8-91B578B72090}" type="slidenum">
              <a:rPr lang="zh-CN" altLang="en-US" smtClean="0"/>
              <a:t>12</a:t>
            </a:fld>
            <a:endParaRPr lang="zh-CN" altLang="en-US"/>
          </a:p>
        </p:txBody>
      </p:sp>
    </p:spTree>
    <p:extLst>
      <p:ext uri="{BB962C8B-B14F-4D97-AF65-F5344CB8AC3E}">
        <p14:creationId xmlns:p14="http://schemas.microsoft.com/office/powerpoint/2010/main" val="2698054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A6B957-D988-4D5A-ADDE-8F50171FE9FE}" type="slidenum">
              <a:rPr lang="zh-CN" altLang="en-US" smtClean="0"/>
              <a:t>13</a:t>
            </a:fld>
            <a:endParaRPr lang="zh-CN" altLang="en-US"/>
          </a:p>
        </p:txBody>
      </p:sp>
    </p:spTree>
    <p:extLst>
      <p:ext uri="{BB962C8B-B14F-4D97-AF65-F5344CB8AC3E}">
        <p14:creationId xmlns:p14="http://schemas.microsoft.com/office/powerpoint/2010/main" val="2591834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BF70DCD1-95AB-4626-ABD9-D3784FCC6B66}" type="slidenum">
              <a:rPr lang="zh-CN" altLang="en-US" smtClean="0">
                <a:solidFill>
                  <a:prstClr val="black"/>
                </a:solidFill>
                <a:latin typeface="Calibri" panose="020F0502020204030204"/>
                <a:ea typeface="宋体" panose="02010600030101010101" pitchFamily="2" charset="-122"/>
              </a:rPr>
              <a:t>14</a:t>
            </a:fld>
            <a:endParaRPr lang="zh-CN" altLang="en-US">
              <a:solidFill>
                <a:prstClr val="black"/>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val="3760685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0CB0DA-B5D0-44F8-90B7-7677CB06AF52}" type="slidenum">
              <a:rPr lang="zh-CN" altLang="en-US" smtClean="0">
                <a:solidFill>
                  <a:prstClr val="black"/>
                </a:solidFill>
                <a:latin typeface="Calibri" panose="020F0502020204030204"/>
                <a:ea typeface="宋体" panose="02010600030101010101" pitchFamily="2" charset="-122"/>
              </a:rPr>
              <a:t>15</a:t>
            </a:fld>
            <a:endParaRPr lang="zh-CN" altLang="en-US">
              <a:solidFill>
                <a:prstClr val="black"/>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val="3523559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DFF39E47-C2E1-4739-A648-40F5BB4B8301}" type="slidenum">
              <a:rPr lang="zh-CN" altLang="en-US" smtClean="0">
                <a:solidFill>
                  <a:prstClr val="black"/>
                </a:solidFill>
                <a:latin typeface="Calibri" panose="020F0502020204030204" pitchFamily="34" charset="0"/>
                <a:ea typeface="宋体" panose="02010600030101010101" pitchFamily="2" charset="-122"/>
              </a:rPr>
              <a:t>16</a:t>
            </a:fld>
            <a:endParaRPr lang="zh-CN" altLang="en-US">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93410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A6B957-D988-4D5A-ADDE-8F50171FE9FE}" type="slidenum">
              <a:rPr lang="zh-CN" altLang="en-US" smtClean="0">
                <a:solidFill>
                  <a:prstClr val="black"/>
                </a:solidFill>
                <a:latin typeface="Calibri" panose="020F0502020204030204"/>
                <a:ea typeface="宋体" panose="02010600030101010101" pitchFamily="2" charset="-122"/>
              </a:rPr>
              <a:t>17</a:t>
            </a:fld>
            <a:endParaRPr lang="zh-CN" altLang="en-US">
              <a:solidFill>
                <a:prstClr val="black"/>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val="3378670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C68877-810F-4135-992D-575E73B07CF6}" type="slidenum">
              <a:rPr lang="zh-CN" altLang="en-US" smtClean="0">
                <a:solidFill>
                  <a:prstClr val="black"/>
                </a:solidFill>
                <a:latin typeface="Calibri" panose="020F0502020204030204"/>
                <a:ea typeface="宋体" panose="02010600030101010101" pitchFamily="2" charset="-122"/>
              </a:rPr>
              <a:t>18</a:t>
            </a:fld>
            <a:endParaRPr lang="zh-CN" altLang="en-US">
              <a:solidFill>
                <a:prstClr val="black"/>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val="7415061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A6B957-D988-4D5A-ADDE-8F50171FE9FE}" type="slidenum">
              <a:rPr lang="zh-CN" altLang="en-US" smtClean="0">
                <a:solidFill>
                  <a:prstClr val="black"/>
                </a:solidFill>
                <a:latin typeface="Calibri" panose="020F0502020204030204"/>
                <a:ea typeface="宋体" panose="02010600030101010101" pitchFamily="2" charset="-122"/>
              </a:rPr>
              <a:t>19</a:t>
            </a:fld>
            <a:endParaRPr lang="zh-CN" altLang="en-US">
              <a:solidFill>
                <a:prstClr val="black"/>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val="1486000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zh-CN"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D750D588-E289-4C27-9E39-EEA8635C4E42}" type="slidenum">
              <a:rPr lang="zh-CN" altLang="en-US" smtClean="0">
                <a:solidFill>
                  <a:prstClr val="black"/>
                </a:solidFill>
                <a:latin typeface="Calibri" panose="020F0502020204030204" pitchFamily="34" charset="0"/>
              </a:rPr>
              <a:t>20</a:t>
            </a:fld>
            <a:endParaRPr lang="zh-CN"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010861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46A813-2E9A-4513-B7D8-91B578B72090}" type="slidenum">
              <a:rPr lang="zh-CN" altLang="en-US" smtClean="0"/>
              <a:t>3</a:t>
            </a:fld>
            <a:endParaRPr lang="zh-CN" altLang="en-US"/>
          </a:p>
        </p:txBody>
      </p:sp>
    </p:spTree>
    <p:extLst>
      <p:ext uri="{BB962C8B-B14F-4D97-AF65-F5344CB8AC3E}">
        <p14:creationId xmlns:p14="http://schemas.microsoft.com/office/powerpoint/2010/main" val="7439805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C68877-810F-4135-992D-575E73B07CF6}" type="slidenum">
              <a:rPr lang="zh-CN" altLang="en-US" smtClean="0">
                <a:solidFill>
                  <a:prstClr val="black"/>
                </a:solidFill>
                <a:latin typeface="Calibri" panose="020F0502020204030204"/>
                <a:ea typeface="宋体" panose="02010600030101010101" pitchFamily="2" charset="-122"/>
              </a:rPr>
              <a:t>21</a:t>
            </a:fld>
            <a:endParaRPr lang="zh-CN" altLang="en-US">
              <a:solidFill>
                <a:prstClr val="black"/>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val="2494870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0CB0DA-B5D0-44F8-90B7-7677CB06AF52}" type="slidenum">
              <a:rPr lang="zh-CN" altLang="en-US" smtClean="0">
                <a:solidFill>
                  <a:prstClr val="black"/>
                </a:solidFill>
                <a:latin typeface="Calibri" panose="020F0502020204030204"/>
                <a:ea typeface="宋体" panose="02010600030101010101" pitchFamily="2" charset="-122"/>
              </a:rPr>
              <a:t>22</a:t>
            </a:fld>
            <a:endParaRPr lang="zh-CN" altLang="en-US">
              <a:solidFill>
                <a:prstClr val="black"/>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val="24320029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C68877-810F-4135-992D-575E73B07CF6}" type="slidenum">
              <a:rPr lang="zh-CN" altLang="en-US" smtClean="0">
                <a:solidFill>
                  <a:prstClr val="black"/>
                </a:solidFill>
                <a:latin typeface="Calibri" panose="020F0502020204030204"/>
                <a:ea typeface="宋体" panose="02010600030101010101" pitchFamily="2" charset="-122"/>
              </a:rPr>
              <a:t>23</a:t>
            </a:fld>
            <a:endParaRPr lang="zh-CN" altLang="en-US">
              <a:solidFill>
                <a:prstClr val="black"/>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val="13845932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46A813-2E9A-4513-B7D8-91B578B72090}" type="slidenum">
              <a:rPr lang="zh-CN" altLang="en-US" smtClean="0">
                <a:solidFill>
                  <a:prstClr val="black"/>
                </a:solidFill>
                <a:latin typeface="Calibri" panose="020F0502020204030204"/>
                <a:ea typeface="宋体" panose="02010600030101010101" pitchFamily="2" charset="-122"/>
              </a:rPr>
              <a:t>24</a:t>
            </a:fld>
            <a:endParaRPr lang="zh-CN" altLang="en-US">
              <a:solidFill>
                <a:prstClr val="black"/>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val="29935398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46A813-2E9A-4513-B7D8-91B578B72090}" type="slidenum">
              <a:rPr lang="zh-CN" altLang="en-US" smtClean="0">
                <a:solidFill>
                  <a:prstClr val="black"/>
                </a:solidFill>
                <a:latin typeface="Calibri" panose="020F0502020204030204"/>
                <a:ea typeface="宋体" panose="02010600030101010101" pitchFamily="2" charset="-122"/>
              </a:rPr>
              <a:t>25</a:t>
            </a:fld>
            <a:endParaRPr lang="zh-CN" altLang="en-US">
              <a:solidFill>
                <a:prstClr val="black"/>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val="21868831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46A813-2E9A-4513-B7D8-91B578B72090}" type="slidenum">
              <a:rPr lang="zh-CN" altLang="en-US" smtClean="0">
                <a:solidFill>
                  <a:prstClr val="black"/>
                </a:solidFill>
                <a:latin typeface="Calibri" panose="020F0502020204030204"/>
                <a:ea typeface="宋体" panose="02010600030101010101" pitchFamily="2" charset="-122"/>
              </a:rPr>
              <a:t>26</a:t>
            </a:fld>
            <a:endParaRPr lang="zh-CN" altLang="en-US">
              <a:solidFill>
                <a:prstClr val="black"/>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val="37700568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678408-2F7C-4FED-92F1-0740F2631AE4}" type="slidenum">
              <a:rPr lang="zh-CN" altLang="en-US" smtClean="0">
                <a:solidFill>
                  <a:prstClr val="black"/>
                </a:solidFill>
                <a:latin typeface="Calibri" panose="020F0502020204030204"/>
                <a:ea typeface="宋体" panose="02010600030101010101" pitchFamily="2" charset="-122"/>
              </a:rPr>
              <a:t>27</a:t>
            </a:fld>
            <a:endParaRPr lang="zh-CN" altLang="en-US">
              <a:solidFill>
                <a:prstClr val="black"/>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val="39840522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zh-CN"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30558460-DDE0-41BC-BA0F-7E1D93CB5F2F}" type="slidenum">
              <a:rPr lang="zh-CN" altLang="en-US" smtClean="0"/>
              <a:t>28</a:t>
            </a:fld>
            <a:endParaRPr lang="zh-CN" altLang="en-US"/>
          </a:p>
        </p:txBody>
      </p:sp>
    </p:spTree>
    <p:extLst>
      <p:ext uri="{BB962C8B-B14F-4D97-AF65-F5344CB8AC3E}">
        <p14:creationId xmlns:p14="http://schemas.microsoft.com/office/powerpoint/2010/main" val="11936137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0CB0DA-B5D0-44F8-90B7-7677CB06AF52}" type="slidenum">
              <a:rPr lang="zh-CN" altLang="en-US" smtClean="0"/>
              <a:t>29</a:t>
            </a:fld>
            <a:endParaRPr lang="zh-CN" altLang="en-US"/>
          </a:p>
        </p:txBody>
      </p:sp>
    </p:spTree>
    <p:extLst>
      <p:ext uri="{BB962C8B-B14F-4D97-AF65-F5344CB8AC3E}">
        <p14:creationId xmlns:p14="http://schemas.microsoft.com/office/powerpoint/2010/main" val="10918600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30</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4178557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0CB0DA-B5D0-44F8-90B7-7677CB06AF52}" type="slidenum">
              <a:rPr lang="zh-CN" altLang="en-US" smtClean="0">
                <a:solidFill>
                  <a:prstClr val="black"/>
                </a:solidFill>
                <a:latin typeface="Calibri" panose="020F0502020204030204"/>
                <a:ea typeface="宋体" panose="02010600030101010101" pitchFamily="2" charset="-122"/>
              </a:rPr>
              <a:t>4</a:t>
            </a:fld>
            <a:endParaRPr lang="zh-CN" altLang="en-US">
              <a:solidFill>
                <a:prstClr val="black"/>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val="3870072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70DCD1-95AB-4626-ABD9-D3784FCC6B66}" type="slidenum">
              <a:rPr lang="zh-CN" altLang="en-US" smtClean="0">
                <a:solidFill>
                  <a:prstClr val="black"/>
                </a:solidFill>
                <a:latin typeface="Calibri" panose="020F0502020204030204"/>
                <a:ea typeface="宋体" panose="02010600030101010101" pitchFamily="2" charset="-122"/>
              </a:rPr>
              <a:t>5</a:t>
            </a:fld>
            <a:endParaRPr lang="zh-CN" altLang="en-US">
              <a:solidFill>
                <a:prstClr val="black"/>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val="1924648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C102E1-5A73-464D-9A42-BCA46385DE91}" type="slidenum">
              <a:rPr lang="zh-CN" altLang="en-US" smtClean="0">
                <a:solidFill>
                  <a:prstClr val="black"/>
                </a:solidFill>
                <a:latin typeface="Calibri" panose="020F0502020204030204"/>
                <a:ea typeface="宋体" panose="02010600030101010101" pitchFamily="2" charset="-122"/>
              </a:rPr>
              <a:t>6</a:t>
            </a:fld>
            <a:endParaRPr lang="zh-CN" altLang="en-US">
              <a:solidFill>
                <a:prstClr val="black"/>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val="4290523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70DCD1-95AB-4626-ABD9-D3784FCC6B66}" type="slidenum">
              <a:rPr lang="zh-CN" altLang="en-US" smtClean="0">
                <a:solidFill>
                  <a:prstClr val="black"/>
                </a:solidFill>
                <a:latin typeface="Calibri" panose="020F0502020204030204"/>
                <a:ea typeface="宋体" panose="02010600030101010101" pitchFamily="2" charset="-122"/>
              </a:rPr>
              <a:t>7</a:t>
            </a:fld>
            <a:endParaRPr lang="zh-CN" altLang="en-US">
              <a:solidFill>
                <a:prstClr val="black"/>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val="398371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C102E1-5A73-464D-9A42-BCA46385DE91}" type="slidenum">
              <a:rPr lang="zh-CN" altLang="en-US" smtClean="0">
                <a:solidFill>
                  <a:prstClr val="black"/>
                </a:solidFill>
                <a:latin typeface="Calibri" panose="020F0502020204030204"/>
                <a:ea typeface="宋体" panose="02010600030101010101" pitchFamily="2" charset="-122"/>
              </a:rPr>
              <a:t>8</a:t>
            </a:fld>
            <a:endParaRPr lang="zh-CN" altLang="en-US">
              <a:solidFill>
                <a:prstClr val="black"/>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val="1997319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0CB0DA-B5D0-44F8-90B7-7677CB06AF52}" type="slidenum">
              <a:rPr lang="zh-CN" altLang="en-US" smtClean="0">
                <a:solidFill>
                  <a:prstClr val="black"/>
                </a:solidFill>
                <a:latin typeface="Calibri" panose="020F0502020204030204"/>
                <a:ea typeface="宋体" panose="02010600030101010101" pitchFamily="2" charset="-122"/>
              </a:rPr>
              <a:t>9</a:t>
            </a:fld>
            <a:endParaRPr lang="zh-CN" altLang="en-US">
              <a:solidFill>
                <a:prstClr val="black"/>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val="3711429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678408-2F7C-4FED-92F1-0740F2631AE4}" type="slidenum">
              <a:rPr lang="zh-CN" altLang="en-US" smtClean="0">
                <a:solidFill>
                  <a:prstClr val="black"/>
                </a:solidFill>
                <a:latin typeface="Calibri" panose="020F0502020204030204"/>
                <a:ea typeface="宋体" panose="02010600030101010101" pitchFamily="2" charset="-122"/>
              </a:rPr>
              <a:t>10</a:t>
            </a:fld>
            <a:endParaRPr lang="zh-CN" altLang="en-US">
              <a:solidFill>
                <a:prstClr val="black"/>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val="1623881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2023/4/21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35123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7B5FA-0921-464F-AAE1-844C04324D75}" type="datetimeFigureOut">
              <a:rPr lang="zh-CN" altLang="en-US" smtClean="0"/>
              <a:t>2023/4/21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487316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2023/4/21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97885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2023/4/21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21448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2023/4/21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80632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2023/4/21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23369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6052776" y="1409325"/>
            <a:ext cx="1506536" cy="1735232"/>
          </a:xfrm>
          <a:custGeom>
            <a:avLst/>
            <a:gdLst>
              <a:gd name="connsiteX0" fmla="*/ 298238 w 2008714"/>
              <a:gd name="connsiteY0" fmla="*/ 0 h 2313642"/>
              <a:gd name="connsiteX1" fmla="*/ 2008714 w 2008714"/>
              <a:gd name="connsiteY1" fmla="*/ 246817 h 2313642"/>
              <a:gd name="connsiteX2" fmla="*/ 1710476 w 2008714"/>
              <a:gd name="connsiteY2" fmla="*/ 2313642 h 2313642"/>
              <a:gd name="connsiteX3" fmla="*/ 0 w 2008714"/>
              <a:gd name="connsiteY3" fmla="*/ 2066825 h 2313642"/>
            </a:gdLst>
            <a:ahLst/>
            <a:cxnLst>
              <a:cxn ang="0">
                <a:pos x="connsiteX0" y="connsiteY0"/>
              </a:cxn>
              <a:cxn ang="0">
                <a:pos x="connsiteX1" y="connsiteY1"/>
              </a:cxn>
              <a:cxn ang="0">
                <a:pos x="connsiteX2" y="connsiteY2"/>
              </a:cxn>
              <a:cxn ang="0">
                <a:pos x="connsiteX3" y="connsiteY3"/>
              </a:cxn>
            </a:cxnLst>
            <a:rect l="l" t="t" r="r" b="b"/>
            <a:pathLst>
              <a:path w="2008714" h="2313642">
                <a:moveTo>
                  <a:pt x="298238" y="0"/>
                </a:moveTo>
                <a:lnTo>
                  <a:pt x="2008714" y="246817"/>
                </a:lnTo>
                <a:lnTo>
                  <a:pt x="1710476" y="2313642"/>
                </a:lnTo>
                <a:lnTo>
                  <a:pt x="0" y="2066825"/>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350">
                <a:solidFill>
                  <a:srgbClr val="FFFFFF"/>
                </a:solidFill>
                <a:latin typeface="汉仪夏日体W" panose="00020600040101010101" pitchFamily="18" charset="-122"/>
                <a:ea typeface="汉仪夏日体W" panose="00020600040101010101" pitchFamily="18" charset="-122"/>
              </a:defRPr>
            </a:lvl1pPr>
          </a:lstStyle>
          <a:p>
            <a:pPr marL="0" lvl="0" algn="ctr"/>
            <a:endParaRPr lang="zh-CN" altLang="en-US" dirty="0"/>
          </a:p>
        </p:txBody>
      </p:sp>
      <p:sp>
        <p:nvSpPr>
          <p:cNvPr id="19" name="图片占位符 18"/>
          <p:cNvSpPr>
            <a:spLocks noGrp="1"/>
          </p:cNvSpPr>
          <p:nvPr>
            <p:ph type="pic" sz="quarter" idx="11"/>
          </p:nvPr>
        </p:nvSpPr>
        <p:spPr>
          <a:xfrm>
            <a:off x="1542798" y="1228168"/>
            <a:ext cx="1726129" cy="1896520"/>
          </a:xfrm>
          <a:custGeom>
            <a:avLst/>
            <a:gdLst>
              <a:gd name="connsiteX0" fmla="*/ 1638879 w 2301505"/>
              <a:gd name="connsiteY0" fmla="*/ 0 h 2528693"/>
              <a:gd name="connsiteX1" fmla="*/ 2301505 w 2301505"/>
              <a:gd name="connsiteY1" fmla="*/ 1980313 h 2528693"/>
              <a:gd name="connsiteX2" fmla="*/ 662625 w 2301505"/>
              <a:gd name="connsiteY2" fmla="*/ 2528693 h 2528693"/>
              <a:gd name="connsiteX3" fmla="*/ 0 w 2301505"/>
              <a:gd name="connsiteY3" fmla="*/ 548379 h 2528693"/>
            </a:gdLst>
            <a:ahLst/>
            <a:cxnLst>
              <a:cxn ang="0">
                <a:pos x="connsiteX0" y="connsiteY0"/>
              </a:cxn>
              <a:cxn ang="0">
                <a:pos x="connsiteX1" y="connsiteY1"/>
              </a:cxn>
              <a:cxn ang="0">
                <a:pos x="connsiteX2" y="connsiteY2"/>
              </a:cxn>
              <a:cxn ang="0">
                <a:pos x="connsiteX3" y="connsiteY3"/>
              </a:cxn>
            </a:cxnLst>
            <a:rect l="l" t="t" r="r" b="b"/>
            <a:pathLst>
              <a:path w="2301505" h="2528693">
                <a:moveTo>
                  <a:pt x="1638879" y="0"/>
                </a:moveTo>
                <a:lnTo>
                  <a:pt x="2301505" y="1980313"/>
                </a:lnTo>
                <a:lnTo>
                  <a:pt x="662625" y="2528693"/>
                </a:lnTo>
                <a:lnTo>
                  <a:pt x="0" y="548379"/>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350">
                <a:solidFill>
                  <a:srgbClr val="FFFFFF"/>
                </a:solidFill>
                <a:latin typeface="汉仪夏日体W" panose="00020600040101010101" pitchFamily="18" charset="-122"/>
                <a:ea typeface="汉仪夏日体W" panose="00020600040101010101" pitchFamily="18" charset="-122"/>
              </a:defRPr>
            </a:lvl1pPr>
          </a:lstStyle>
          <a:p>
            <a:pPr marL="0" lvl="0" algn="ctr"/>
            <a:endParaRPr lang="zh-CN" altLang="en-US" dirty="0"/>
          </a:p>
        </p:txBody>
      </p:sp>
      <p:sp>
        <p:nvSpPr>
          <p:cNvPr id="18" name="图片占位符 17"/>
          <p:cNvSpPr>
            <a:spLocks noGrp="1"/>
          </p:cNvSpPr>
          <p:nvPr>
            <p:ph type="pic" sz="quarter" idx="12"/>
          </p:nvPr>
        </p:nvSpPr>
        <p:spPr>
          <a:xfrm>
            <a:off x="2672663" y="1336693"/>
            <a:ext cx="1702868" cy="1880498"/>
          </a:xfrm>
          <a:custGeom>
            <a:avLst/>
            <a:gdLst>
              <a:gd name="connsiteX0" fmla="*/ 620305 w 2270491"/>
              <a:gd name="connsiteY0" fmla="*/ 0 h 2507331"/>
              <a:gd name="connsiteX1" fmla="*/ 2270491 w 2270491"/>
              <a:gd name="connsiteY1" fmla="*/ 513356 h 2507331"/>
              <a:gd name="connsiteX2" fmla="*/ 1650185 w 2270491"/>
              <a:gd name="connsiteY2" fmla="*/ 2507331 h 2507331"/>
              <a:gd name="connsiteX3" fmla="*/ 0 w 2270491"/>
              <a:gd name="connsiteY3" fmla="*/ 1993974 h 2507331"/>
            </a:gdLst>
            <a:ahLst/>
            <a:cxnLst>
              <a:cxn ang="0">
                <a:pos x="connsiteX0" y="connsiteY0"/>
              </a:cxn>
              <a:cxn ang="0">
                <a:pos x="connsiteX1" y="connsiteY1"/>
              </a:cxn>
              <a:cxn ang="0">
                <a:pos x="connsiteX2" y="connsiteY2"/>
              </a:cxn>
              <a:cxn ang="0">
                <a:pos x="connsiteX3" y="connsiteY3"/>
              </a:cxn>
            </a:cxnLst>
            <a:rect l="l" t="t" r="r" b="b"/>
            <a:pathLst>
              <a:path w="2270491" h="2507331">
                <a:moveTo>
                  <a:pt x="620305" y="0"/>
                </a:moveTo>
                <a:lnTo>
                  <a:pt x="2270491" y="513356"/>
                </a:lnTo>
                <a:lnTo>
                  <a:pt x="1650185" y="2507331"/>
                </a:lnTo>
                <a:lnTo>
                  <a:pt x="0" y="1993974"/>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350">
                <a:solidFill>
                  <a:srgbClr val="FFFFFF"/>
                </a:solidFill>
                <a:latin typeface="汉仪夏日体W" panose="00020600040101010101" pitchFamily="18" charset="-122"/>
                <a:ea typeface="汉仪夏日体W" panose="00020600040101010101" pitchFamily="18" charset="-122"/>
              </a:defRPr>
            </a:lvl1pPr>
          </a:lstStyle>
          <a:p>
            <a:pPr marL="0" lvl="0" algn="ctr"/>
            <a:endParaRPr lang="zh-CN" altLang="en-US" dirty="0"/>
          </a:p>
        </p:txBody>
      </p:sp>
      <p:sp>
        <p:nvSpPr>
          <p:cNvPr id="17" name="图片占位符 16"/>
          <p:cNvSpPr>
            <a:spLocks noGrp="1"/>
          </p:cNvSpPr>
          <p:nvPr>
            <p:ph type="pic" sz="quarter" idx="13"/>
          </p:nvPr>
        </p:nvSpPr>
        <p:spPr>
          <a:xfrm>
            <a:off x="3898270" y="1228167"/>
            <a:ext cx="1530951" cy="1723542"/>
          </a:xfrm>
          <a:custGeom>
            <a:avLst/>
            <a:gdLst>
              <a:gd name="connsiteX0" fmla="*/ 1777147 w 2041268"/>
              <a:gd name="connsiteY0" fmla="*/ 0 h 2298056"/>
              <a:gd name="connsiteX1" fmla="*/ 2041268 w 2041268"/>
              <a:gd name="connsiteY1" fmla="*/ 2071462 h 2298056"/>
              <a:gd name="connsiteX2" fmla="*/ 264121 w 2041268"/>
              <a:gd name="connsiteY2" fmla="*/ 2298056 h 2298056"/>
              <a:gd name="connsiteX3" fmla="*/ 0 w 2041268"/>
              <a:gd name="connsiteY3" fmla="*/ 226594 h 2298056"/>
            </a:gdLst>
            <a:ahLst/>
            <a:cxnLst>
              <a:cxn ang="0">
                <a:pos x="connsiteX0" y="connsiteY0"/>
              </a:cxn>
              <a:cxn ang="0">
                <a:pos x="connsiteX1" y="connsiteY1"/>
              </a:cxn>
              <a:cxn ang="0">
                <a:pos x="connsiteX2" y="connsiteY2"/>
              </a:cxn>
              <a:cxn ang="0">
                <a:pos x="connsiteX3" y="connsiteY3"/>
              </a:cxn>
            </a:cxnLst>
            <a:rect l="l" t="t" r="r" b="b"/>
            <a:pathLst>
              <a:path w="2041268" h="2298056">
                <a:moveTo>
                  <a:pt x="1777147" y="0"/>
                </a:moveTo>
                <a:lnTo>
                  <a:pt x="2041268" y="2071462"/>
                </a:lnTo>
                <a:lnTo>
                  <a:pt x="264121" y="2298056"/>
                </a:lnTo>
                <a:lnTo>
                  <a:pt x="0" y="226594"/>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350">
                <a:solidFill>
                  <a:srgbClr val="FFFFFF"/>
                </a:solidFill>
                <a:latin typeface="汉仪夏日体W" panose="00020600040101010101" pitchFamily="18" charset="-122"/>
                <a:ea typeface="汉仪夏日体W" panose="00020600040101010101" pitchFamily="18" charset="-122"/>
              </a:defRPr>
            </a:lvl1pPr>
          </a:lstStyle>
          <a:p>
            <a:pPr marL="0" lvl="0" algn="ctr"/>
            <a:endParaRPr lang="zh-CN" altLang="en-US" dirty="0"/>
          </a:p>
        </p:txBody>
      </p:sp>
      <p:sp>
        <p:nvSpPr>
          <p:cNvPr id="16" name="图片占位符 15"/>
          <p:cNvSpPr>
            <a:spLocks noGrp="1"/>
          </p:cNvSpPr>
          <p:nvPr>
            <p:ph type="pic" sz="quarter" idx="14"/>
          </p:nvPr>
        </p:nvSpPr>
        <p:spPr>
          <a:xfrm>
            <a:off x="4805666" y="1449701"/>
            <a:ext cx="1669721" cy="1857145"/>
          </a:xfrm>
          <a:custGeom>
            <a:avLst/>
            <a:gdLst>
              <a:gd name="connsiteX0" fmla="*/ 1664471 w 2226294"/>
              <a:gd name="connsiteY0" fmla="*/ 0 h 2476193"/>
              <a:gd name="connsiteX1" fmla="*/ 2226294 w 2226294"/>
              <a:gd name="connsiteY1" fmla="*/ 2011235 h 2476193"/>
              <a:gd name="connsiteX2" fmla="*/ 561824 w 2226294"/>
              <a:gd name="connsiteY2" fmla="*/ 2476193 h 2476193"/>
              <a:gd name="connsiteX3" fmla="*/ 0 w 2226294"/>
              <a:gd name="connsiteY3" fmla="*/ 464957 h 2476193"/>
            </a:gdLst>
            <a:ahLst/>
            <a:cxnLst>
              <a:cxn ang="0">
                <a:pos x="connsiteX0" y="connsiteY0"/>
              </a:cxn>
              <a:cxn ang="0">
                <a:pos x="connsiteX1" y="connsiteY1"/>
              </a:cxn>
              <a:cxn ang="0">
                <a:pos x="connsiteX2" y="connsiteY2"/>
              </a:cxn>
              <a:cxn ang="0">
                <a:pos x="connsiteX3" y="connsiteY3"/>
              </a:cxn>
            </a:cxnLst>
            <a:rect l="l" t="t" r="r" b="b"/>
            <a:pathLst>
              <a:path w="2226294" h="2476193">
                <a:moveTo>
                  <a:pt x="1664471" y="0"/>
                </a:moveTo>
                <a:lnTo>
                  <a:pt x="2226294" y="2011235"/>
                </a:lnTo>
                <a:lnTo>
                  <a:pt x="561824" y="2476193"/>
                </a:lnTo>
                <a:lnTo>
                  <a:pt x="0" y="464957"/>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350">
                <a:solidFill>
                  <a:srgbClr val="FFFFFF"/>
                </a:solidFill>
                <a:latin typeface="汉仪夏日体W" panose="00020600040101010101" pitchFamily="18" charset="-122"/>
                <a:ea typeface="汉仪夏日体W" panose="00020600040101010101" pitchFamily="18" charset="-122"/>
              </a:defRPr>
            </a:lvl1pPr>
          </a:lstStyle>
          <a:p>
            <a:pPr marL="0" lvl="0" algn="ctr"/>
            <a:endParaRPr lang="zh-CN" altLang="en-US" dirty="0"/>
          </a:p>
        </p:txBody>
      </p:sp>
    </p:spTree>
    <p:extLst>
      <p:ext uri="{BB962C8B-B14F-4D97-AF65-F5344CB8AC3E}">
        <p14:creationId xmlns:p14="http://schemas.microsoft.com/office/powerpoint/2010/main" val="28235515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7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042392" y="1032272"/>
            <a:ext cx="1323975" cy="1323975"/>
          </a:xfrm>
          <a:custGeom>
            <a:avLst/>
            <a:gdLst>
              <a:gd name="connsiteX0" fmla="*/ 882650 w 1765300"/>
              <a:gd name="connsiteY0" fmla="*/ 0 h 1765300"/>
              <a:gd name="connsiteX1" fmla="*/ 1765300 w 1765300"/>
              <a:gd name="connsiteY1" fmla="*/ 882650 h 1765300"/>
              <a:gd name="connsiteX2" fmla="*/ 882650 w 1765300"/>
              <a:gd name="connsiteY2" fmla="*/ 1765300 h 1765300"/>
              <a:gd name="connsiteX3" fmla="*/ 0 w 1765300"/>
              <a:gd name="connsiteY3" fmla="*/ 882650 h 1765300"/>
              <a:gd name="connsiteX4" fmla="*/ 882650 w 1765300"/>
              <a:gd name="connsiteY4" fmla="*/ 0 h 176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300" h="1765300">
                <a:moveTo>
                  <a:pt x="882650" y="0"/>
                </a:moveTo>
                <a:cubicBezTo>
                  <a:pt x="1370124" y="0"/>
                  <a:pt x="1765300" y="395176"/>
                  <a:pt x="1765300" y="882650"/>
                </a:cubicBezTo>
                <a:cubicBezTo>
                  <a:pt x="1765300" y="1370124"/>
                  <a:pt x="1370124" y="1765300"/>
                  <a:pt x="882650" y="1765300"/>
                </a:cubicBezTo>
                <a:cubicBezTo>
                  <a:pt x="395176" y="1765300"/>
                  <a:pt x="0" y="1370124"/>
                  <a:pt x="0" y="882650"/>
                </a:cubicBezTo>
                <a:cubicBezTo>
                  <a:pt x="0" y="395176"/>
                  <a:pt x="395176" y="0"/>
                  <a:pt x="882650" y="0"/>
                </a:cubicBezTo>
                <a:close/>
              </a:path>
            </a:pathLst>
          </a:custGeom>
        </p:spPr>
        <p:txBody>
          <a:bodyPr wrap="square">
            <a:noAutofit/>
          </a:bodyPr>
          <a:lstStyle/>
          <a:p>
            <a:endParaRPr lang="zh-CN" altLang="en-US"/>
          </a:p>
        </p:txBody>
      </p:sp>
      <p:sp>
        <p:nvSpPr>
          <p:cNvPr id="10" name="图片占位符 9"/>
          <p:cNvSpPr>
            <a:spLocks noGrp="1"/>
          </p:cNvSpPr>
          <p:nvPr>
            <p:ph type="pic" sz="quarter" idx="11"/>
          </p:nvPr>
        </p:nvSpPr>
        <p:spPr>
          <a:xfrm>
            <a:off x="3265885" y="1478162"/>
            <a:ext cx="1306116" cy="1306116"/>
          </a:xfrm>
          <a:custGeom>
            <a:avLst/>
            <a:gdLst>
              <a:gd name="connsiteX0" fmla="*/ 870744 w 1741488"/>
              <a:gd name="connsiteY0" fmla="*/ 0 h 1741488"/>
              <a:gd name="connsiteX1" fmla="*/ 1741488 w 1741488"/>
              <a:gd name="connsiteY1" fmla="*/ 870744 h 1741488"/>
              <a:gd name="connsiteX2" fmla="*/ 870744 w 1741488"/>
              <a:gd name="connsiteY2" fmla="*/ 1741488 h 1741488"/>
              <a:gd name="connsiteX3" fmla="*/ 0 w 1741488"/>
              <a:gd name="connsiteY3" fmla="*/ 870744 h 1741488"/>
              <a:gd name="connsiteX4" fmla="*/ 870744 w 1741488"/>
              <a:gd name="connsiteY4" fmla="*/ 0 h 1741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488" h="1741488">
                <a:moveTo>
                  <a:pt x="870744" y="0"/>
                </a:moveTo>
                <a:cubicBezTo>
                  <a:pt x="1351643" y="0"/>
                  <a:pt x="1741488" y="389845"/>
                  <a:pt x="1741488" y="870744"/>
                </a:cubicBezTo>
                <a:cubicBezTo>
                  <a:pt x="1741488" y="1351643"/>
                  <a:pt x="1351643" y="1741488"/>
                  <a:pt x="870744" y="1741488"/>
                </a:cubicBezTo>
                <a:cubicBezTo>
                  <a:pt x="389845" y="1741488"/>
                  <a:pt x="0" y="1351643"/>
                  <a:pt x="0" y="870744"/>
                </a:cubicBezTo>
                <a:cubicBezTo>
                  <a:pt x="0" y="389845"/>
                  <a:pt x="389845" y="0"/>
                  <a:pt x="870744" y="0"/>
                </a:cubicBez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1704379" y="2647950"/>
            <a:ext cx="1227536" cy="1227536"/>
          </a:xfrm>
          <a:custGeom>
            <a:avLst/>
            <a:gdLst>
              <a:gd name="connsiteX0" fmla="*/ 818357 w 1636714"/>
              <a:gd name="connsiteY0" fmla="*/ 0 h 1636714"/>
              <a:gd name="connsiteX1" fmla="*/ 1636714 w 1636714"/>
              <a:gd name="connsiteY1" fmla="*/ 818357 h 1636714"/>
              <a:gd name="connsiteX2" fmla="*/ 818357 w 1636714"/>
              <a:gd name="connsiteY2" fmla="*/ 1636714 h 1636714"/>
              <a:gd name="connsiteX3" fmla="*/ 0 w 1636714"/>
              <a:gd name="connsiteY3" fmla="*/ 818357 h 1636714"/>
              <a:gd name="connsiteX4" fmla="*/ 818357 w 1636714"/>
              <a:gd name="connsiteY4" fmla="*/ 0 h 1636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6714" h="1636714">
                <a:moveTo>
                  <a:pt x="818357" y="0"/>
                </a:moveTo>
                <a:cubicBezTo>
                  <a:pt x="1270323" y="0"/>
                  <a:pt x="1636714" y="366391"/>
                  <a:pt x="1636714" y="818357"/>
                </a:cubicBezTo>
                <a:cubicBezTo>
                  <a:pt x="1636714" y="1270323"/>
                  <a:pt x="1270323" y="1636714"/>
                  <a:pt x="818357" y="1636714"/>
                </a:cubicBezTo>
                <a:cubicBezTo>
                  <a:pt x="366391" y="1636714"/>
                  <a:pt x="0" y="1270323"/>
                  <a:pt x="0" y="818357"/>
                </a:cubicBezTo>
                <a:cubicBezTo>
                  <a:pt x="0" y="366391"/>
                  <a:pt x="366391" y="0"/>
                  <a:pt x="818357"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450578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3975621" y="1417369"/>
            <a:ext cx="3948875" cy="1719568"/>
          </a:xfrm>
          <a:custGeom>
            <a:avLst/>
            <a:gdLst>
              <a:gd name="connsiteX0" fmla="*/ 0 w 5265166"/>
              <a:gd name="connsiteY0" fmla="*/ 0 h 2292757"/>
              <a:gd name="connsiteX1" fmla="*/ 5265166 w 5265166"/>
              <a:gd name="connsiteY1" fmla="*/ 0 h 2292757"/>
              <a:gd name="connsiteX2" fmla="*/ 5265166 w 5265166"/>
              <a:gd name="connsiteY2" fmla="*/ 2292757 h 2292757"/>
              <a:gd name="connsiteX3" fmla="*/ 0 w 5265166"/>
              <a:gd name="connsiteY3" fmla="*/ 2292757 h 2292757"/>
            </a:gdLst>
            <a:ahLst/>
            <a:cxnLst>
              <a:cxn ang="0">
                <a:pos x="connsiteX0" y="connsiteY0"/>
              </a:cxn>
              <a:cxn ang="0">
                <a:pos x="connsiteX1" y="connsiteY1"/>
              </a:cxn>
              <a:cxn ang="0">
                <a:pos x="connsiteX2" y="connsiteY2"/>
              </a:cxn>
              <a:cxn ang="0">
                <a:pos x="connsiteX3" y="connsiteY3"/>
              </a:cxn>
            </a:cxnLst>
            <a:rect l="l" t="t" r="r" b="b"/>
            <a:pathLst>
              <a:path w="5265166" h="2292757">
                <a:moveTo>
                  <a:pt x="0" y="0"/>
                </a:moveTo>
                <a:lnTo>
                  <a:pt x="5265166" y="0"/>
                </a:lnTo>
                <a:lnTo>
                  <a:pt x="5265166" y="2292757"/>
                </a:lnTo>
                <a:lnTo>
                  <a:pt x="0" y="22927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5375075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5572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5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903330" y="1472474"/>
            <a:ext cx="3379272" cy="1763316"/>
          </a:xfrm>
          <a:custGeom>
            <a:avLst/>
            <a:gdLst>
              <a:gd name="connsiteX0" fmla="*/ 0 w 4505696"/>
              <a:gd name="connsiteY0" fmla="*/ 0 h 2351088"/>
              <a:gd name="connsiteX1" fmla="*/ 4505696 w 4505696"/>
              <a:gd name="connsiteY1" fmla="*/ 0 h 2351088"/>
              <a:gd name="connsiteX2" fmla="*/ 4505696 w 4505696"/>
              <a:gd name="connsiteY2" fmla="*/ 2351088 h 2351088"/>
              <a:gd name="connsiteX3" fmla="*/ 0 w 4505696"/>
              <a:gd name="connsiteY3" fmla="*/ 2351088 h 2351088"/>
            </a:gdLst>
            <a:ahLst/>
            <a:cxnLst>
              <a:cxn ang="0">
                <a:pos x="connsiteX0" y="connsiteY0"/>
              </a:cxn>
              <a:cxn ang="0">
                <a:pos x="connsiteX1" y="connsiteY1"/>
              </a:cxn>
              <a:cxn ang="0">
                <a:pos x="connsiteX2" y="connsiteY2"/>
              </a:cxn>
              <a:cxn ang="0">
                <a:pos x="connsiteX3" y="connsiteY3"/>
              </a:cxn>
            </a:cxnLst>
            <a:rect l="l" t="t" r="r" b="b"/>
            <a:pathLst>
              <a:path w="4505696" h="2351088">
                <a:moveTo>
                  <a:pt x="0" y="0"/>
                </a:moveTo>
                <a:lnTo>
                  <a:pt x="4505696" y="0"/>
                </a:lnTo>
                <a:lnTo>
                  <a:pt x="4505696" y="2351088"/>
                </a:lnTo>
                <a:lnTo>
                  <a:pt x="0" y="2351088"/>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380943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2023/4/21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8031330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74410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pPr defTabSz="914400"/>
            <a:fld id="{2E3AAC11-D570-4EA9-AFC0-30FB72BA45EB}" type="datetimeFigureOut">
              <a:rPr lang="zh-CN" altLang="en-US" smtClean="0">
                <a:solidFill>
                  <a:prstClr val="black"/>
                </a:solidFill>
              </a:rPr>
              <a:pPr defTabSz="914400"/>
              <a:t>2023/4/21</a:t>
            </a:fld>
            <a:endParaRPr lang="zh-CN" altLang="en-US">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5901784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pPr defTabSz="914400"/>
            <a:fld id="{2E3AAC11-D570-4EA9-AFC0-30FB72BA45EB}" type="datetimeFigureOut">
              <a:rPr lang="zh-CN" altLang="en-US" smtClean="0">
                <a:solidFill>
                  <a:prstClr val="black"/>
                </a:solidFill>
              </a:rPr>
              <a:pPr defTabSz="914400"/>
              <a:t>2023/4/21</a:t>
            </a:fld>
            <a:endParaRPr lang="zh-CN" altLang="en-US">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26754397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29848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177735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328179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594421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84144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35827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9821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D997B5FA-0921-464F-AAE1-844C04324D75}" type="datetimeFigureOut">
              <a:rPr lang="zh-CN" altLang="en-US" smtClean="0"/>
              <a:t>2023/4/21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984150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561581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139107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738085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80350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40644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D997B5FA-0921-464F-AAE1-844C04324D75}" type="datetimeFigureOut">
              <a:rPr lang="zh-CN" altLang="en-US" smtClean="0"/>
              <a:t>2023/4/21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404851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D997B5FA-0921-464F-AAE1-844C04324D75}" type="datetimeFigureOut">
              <a:rPr lang="zh-CN" altLang="en-US" smtClean="0"/>
              <a:t>2023/4/21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32834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D997B5FA-0921-464F-AAE1-844C04324D75}" type="datetimeFigureOut">
              <a:rPr lang="zh-CN" altLang="en-US" smtClean="0"/>
              <a:t>2023/4/21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16279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2_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D997B5FA-0921-464F-AAE1-844C04324D75}" type="datetimeFigureOut">
              <a:rPr lang="zh-CN" altLang="en-US" smtClean="0"/>
              <a:t>2023/4/21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93883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3_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D997B5FA-0921-464F-AAE1-844C04324D75}" type="datetimeFigureOut">
              <a:rPr lang="zh-CN" altLang="en-US" smtClean="0"/>
              <a:t>2023/4/21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10" name="TextBox 9"/>
          <p:cNvSpPr txBox="1"/>
          <p:nvPr userDrawn="1"/>
        </p:nvSpPr>
        <p:spPr>
          <a:xfrm>
            <a:off x="453650" y="0"/>
            <a:ext cx="540060" cy="123111"/>
          </a:xfrm>
          <a:prstGeom prst="rect">
            <a:avLst/>
          </a:prstGeom>
          <a:noFill/>
        </p:spPr>
        <p:txBody>
          <a:bodyPr wrap="square" rtlCol="0">
            <a:spAutoFit/>
          </a:bodyPr>
          <a:lstStyle/>
          <a:p>
            <a:pPr>
              <a:lnSpc>
                <a:spcPct val="200000"/>
              </a:lnSpc>
            </a:pPr>
            <a:r>
              <a:rPr lang="zh-CN" altLang="en-US" sz="100" dirty="0">
                <a:latin typeface="微软雅黑" panose="020B0503020204020204" pitchFamily="34" charset="-122"/>
                <a:ea typeface="微软雅黑" panose="020B0503020204020204" pitchFamily="34" charset="-122"/>
                <a:hlinkClick r:id="rId2"/>
              </a:rPr>
              <a:t>行业</a:t>
            </a:r>
            <a:r>
              <a:rPr lang="en-US" altLang="zh-CN" sz="100" dirty="0">
                <a:latin typeface="微软雅黑" panose="020B0503020204020204" pitchFamily="34" charset="-122"/>
                <a:ea typeface="微软雅黑" panose="020B0503020204020204" pitchFamily="34" charset="-122"/>
                <a:hlinkClick r:id="rId2"/>
              </a:rPr>
              <a:t>PPT</a:t>
            </a:r>
            <a:r>
              <a:rPr lang="zh-CN" altLang="en-US" sz="100" dirty="0">
                <a:latin typeface="微软雅黑" panose="020B0503020204020204" pitchFamily="34" charset="-122"/>
                <a:ea typeface="微软雅黑" panose="020B0503020204020204" pitchFamily="34" charset="-122"/>
                <a:hlinkClick r:id="rId2"/>
              </a:rPr>
              <a:t>模板</a:t>
            </a:r>
            <a:r>
              <a:rPr lang="en-US" altLang="zh-CN" sz="100" dirty="0">
                <a:latin typeface="微软雅黑" panose="020B0503020204020204" pitchFamily="34" charset="-122"/>
                <a:ea typeface="微软雅黑" panose="020B0503020204020204" pitchFamily="34" charset="-122"/>
              </a:rPr>
              <a:t>http://</a:t>
            </a:r>
            <a:r>
              <a:rPr lang="en-US" altLang="zh-CN" sz="100" dirty="0" smtClean="0">
                <a:latin typeface="微软雅黑" panose="020B0503020204020204" pitchFamily="34" charset="-122"/>
                <a:ea typeface="微软雅黑" panose="020B0503020204020204" pitchFamily="34" charset="-122"/>
              </a:rPr>
              <a:t>www.ypppt.com/hangye</a:t>
            </a:r>
            <a:r>
              <a:rPr lang="en-US" altLang="zh-CN" sz="100" dirty="0">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2649177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D997B5FA-0921-464F-AAE1-844C04324D75}" type="datetimeFigureOut">
              <a:rPr lang="zh-CN" altLang="en-US" smtClean="0"/>
              <a:t>2023/4/21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17417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997B5FA-0921-464F-AAE1-844C04324D75}" type="datetimeFigureOut">
              <a:rPr lang="zh-CN" altLang="en-US" smtClean="0"/>
              <a:t>2023/4/21</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89478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8" r:id="rId6"/>
    <p:sldLayoutId id="2147483679" r:id="rId7"/>
    <p:sldLayoutId id="2147483680"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631273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16E5758D-A3C3-4E88-8AC0-22500507BD7E}" type="datetimeFigureOut">
              <a:rPr lang="zh-CN" altLang="en-US" smtClean="0">
                <a:solidFill>
                  <a:prstClr val="black">
                    <a:tint val="75000"/>
                  </a:prstClr>
                </a:solidFill>
              </a:rPr>
              <a:pPr defTabSz="685800"/>
              <a:t>2023/4/21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AA4E786F-588D-4932-A7B2-AE3451FA4ACA}" type="slidenum">
              <a:rPr lang="zh-CN" altLang="en-US" smtClean="0">
                <a:solidFill>
                  <a:prstClr val="black">
                    <a:tint val="75000"/>
                  </a:prstClr>
                </a:solidFill>
              </a:rPr>
              <a:pPr defTabSz="685800"/>
              <a:t>‹#›</a:t>
            </a:fld>
            <a:endParaRPr lang="zh-CN" altLang="en-US">
              <a:solidFill>
                <a:prstClr val="black">
                  <a:tint val="75000"/>
                </a:prstClr>
              </a:solidFill>
            </a:endParaRPr>
          </a:p>
        </p:txBody>
      </p:sp>
    </p:spTree>
    <p:extLst>
      <p:ext uri="{BB962C8B-B14F-4D97-AF65-F5344CB8AC3E}">
        <p14:creationId xmlns:p14="http://schemas.microsoft.com/office/powerpoint/2010/main" val="46774610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32.xml"/><Relationship Id="rId7" Type="http://schemas.openxmlformats.org/officeDocument/2006/relationships/image" Target="../media/image5.jp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notesSlide" Target="../notesSlides/notesSlide10.xml"/><Relationship Id="rId5" Type="http://schemas.openxmlformats.org/officeDocument/2006/relationships/slideLayout" Target="../slideLayouts/slideLayout19.xml"/><Relationship Id="rId4" Type="http://schemas.openxmlformats.org/officeDocument/2006/relationships/tags" Target="../tags/tag33.xml"/></Relationships>
</file>

<file path=ppt/slides/_rels/slide12.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image" Target="../media/image5.jpg"/><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notesSlide" Target="../notesSlides/notesSlide11.xml"/><Relationship Id="rId2" Type="http://schemas.openxmlformats.org/officeDocument/2006/relationships/tags" Target="../tags/tag35.xml"/><Relationship Id="rId16" Type="http://schemas.openxmlformats.org/officeDocument/2006/relationships/image" Target="../media/image24.jpeg"/><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slideLayout" Target="../slideLayouts/slideLayout10.xml"/><Relationship Id="rId5" Type="http://schemas.openxmlformats.org/officeDocument/2006/relationships/tags" Target="../tags/tag38.xml"/><Relationship Id="rId15" Type="http://schemas.openxmlformats.org/officeDocument/2006/relationships/image" Target="../media/image23.jpeg"/><Relationship Id="rId10" Type="http://schemas.openxmlformats.org/officeDocument/2006/relationships/tags" Target="../tags/tag43.xml"/><Relationship Id="rId4" Type="http://schemas.openxmlformats.org/officeDocument/2006/relationships/tags" Target="../tags/tag37.xml"/><Relationship Id="rId9" Type="http://schemas.openxmlformats.org/officeDocument/2006/relationships/tags" Target="../tags/tag42.xml"/><Relationship Id="rId14" Type="http://schemas.openxmlformats.org/officeDocument/2006/relationships/image" Target="../media/image22.jpeg"/></Relationships>
</file>

<file path=ppt/slides/_rels/slide13.xml.rels><?xml version="1.0" encoding="UTF-8" standalone="yes"?>
<Relationships xmlns="http://schemas.openxmlformats.org/package/2006/relationships"><Relationship Id="rId8" Type="http://schemas.openxmlformats.org/officeDocument/2006/relationships/tags" Target="../tags/tag51.xml"/><Relationship Id="rId13" Type="http://schemas.openxmlformats.org/officeDocument/2006/relationships/tags" Target="../tags/tag56.xml"/><Relationship Id="rId18" Type="http://schemas.openxmlformats.org/officeDocument/2006/relationships/tags" Target="../tags/tag61.xml"/><Relationship Id="rId26" Type="http://schemas.openxmlformats.org/officeDocument/2006/relationships/image" Target="../media/image25.png"/><Relationship Id="rId3" Type="http://schemas.openxmlformats.org/officeDocument/2006/relationships/tags" Target="../tags/tag46.xml"/><Relationship Id="rId21" Type="http://schemas.openxmlformats.org/officeDocument/2006/relationships/tags" Target="../tags/tag64.xml"/><Relationship Id="rId7" Type="http://schemas.openxmlformats.org/officeDocument/2006/relationships/tags" Target="../tags/tag50.xml"/><Relationship Id="rId12" Type="http://schemas.openxmlformats.org/officeDocument/2006/relationships/tags" Target="../tags/tag55.xml"/><Relationship Id="rId17" Type="http://schemas.openxmlformats.org/officeDocument/2006/relationships/tags" Target="../tags/tag60.xml"/><Relationship Id="rId25" Type="http://schemas.openxmlformats.org/officeDocument/2006/relationships/image" Target="../media/image5.jpg"/><Relationship Id="rId2" Type="http://schemas.openxmlformats.org/officeDocument/2006/relationships/tags" Target="../tags/tag45.xml"/><Relationship Id="rId16" Type="http://schemas.openxmlformats.org/officeDocument/2006/relationships/tags" Target="../tags/tag59.xml"/><Relationship Id="rId20" Type="http://schemas.openxmlformats.org/officeDocument/2006/relationships/tags" Target="../tags/tag63.xml"/><Relationship Id="rId1" Type="http://schemas.openxmlformats.org/officeDocument/2006/relationships/tags" Target="../tags/tag44.xml"/><Relationship Id="rId6" Type="http://schemas.openxmlformats.org/officeDocument/2006/relationships/tags" Target="../tags/tag49.xml"/><Relationship Id="rId11" Type="http://schemas.openxmlformats.org/officeDocument/2006/relationships/tags" Target="../tags/tag54.xml"/><Relationship Id="rId24" Type="http://schemas.openxmlformats.org/officeDocument/2006/relationships/notesSlide" Target="../notesSlides/notesSlide12.xml"/><Relationship Id="rId5" Type="http://schemas.openxmlformats.org/officeDocument/2006/relationships/tags" Target="../tags/tag48.xml"/><Relationship Id="rId15" Type="http://schemas.openxmlformats.org/officeDocument/2006/relationships/tags" Target="../tags/tag58.xml"/><Relationship Id="rId23" Type="http://schemas.openxmlformats.org/officeDocument/2006/relationships/slideLayout" Target="../slideLayouts/slideLayout20.xml"/><Relationship Id="rId10" Type="http://schemas.openxmlformats.org/officeDocument/2006/relationships/tags" Target="../tags/tag53.xml"/><Relationship Id="rId19" Type="http://schemas.openxmlformats.org/officeDocument/2006/relationships/tags" Target="../tags/tag62.xml"/><Relationship Id="rId4" Type="http://schemas.openxmlformats.org/officeDocument/2006/relationships/tags" Target="../tags/tag47.xml"/><Relationship Id="rId9" Type="http://schemas.openxmlformats.org/officeDocument/2006/relationships/tags" Target="../tags/tag52.xml"/><Relationship Id="rId14" Type="http://schemas.openxmlformats.org/officeDocument/2006/relationships/tags" Target="../tags/tag57.xml"/><Relationship Id="rId22" Type="http://schemas.openxmlformats.org/officeDocument/2006/relationships/tags" Target="../tags/tag65.xml"/></Relationships>
</file>

<file path=ppt/slides/_rels/slide14.xml.rels><?xml version="1.0" encoding="UTF-8" standalone="yes"?>
<Relationships xmlns="http://schemas.openxmlformats.org/package/2006/relationships"><Relationship Id="rId8" Type="http://schemas.openxmlformats.org/officeDocument/2006/relationships/tags" Target="../tags/tag73.xml"/><Relationship Id="rId13" Type="http://schemas.openxmlformats.org/officeDocument/2006/relationships/tags" Target="../tags/tag78.xml"/><Relationship Id="rId18" Type="http://schemas.openxmlformats.org/officeDocument/2006/relationships/slideLayout" Target="../slideLayouts/slideLayout10.xml"/><Relationship Id="rId3" Type="http://schemas.openxmlformats.org/officeDocument/2006/relationships/tags" Target="../tags/tag68.xml"/><Relationship Id="rId7" Type="http://schemas.openxmlformats.org/officeDocument/2006/relationships/tags" Target="../tags/tag72.xml"/><Relationship Id="rId12" Type="http://schemas.openxmlformats.org/officeDocument/2006/relationships/tags" Target="../tags/tag77.xml"/><Relationship Id="rId17" Type="http://schemas.openxmlformats.org/officeDocument/2006/relationships/tags" Target="../tags/tag82.xml"/><Relationship Id="rId2" Type="http://schemas.openxmlformats.org/officeDocument/2006/relationships/tags" Target="../tags/tag67.xml"/><Relationship Id="rId16" Type="http://schemas.openxmlformats.org/officeDocument/2006/relationships/tags" Target="../tags/tag81.xml"/><Relationship Id="rId20" Type="http://schemas.openxmlformats.org/officeDocument/2006/relationships/image" Target="../media/image5.jpg"/><Relationship Id="rId1" Type="http://schemas.openxmlformats.org/officeDocument/2006/relationships/tags" Target="../tags/tag66.xml"/><Relationship Id="rId6" Type="http://schemas.openxmlformats.org/officeDocument/2006/relationships/tags" Target="../tags/tag71.xml"/><Relationship Id="rId11" Type="http://schemas.openxmlformats.org/officeDocument/2006/relationships/tags" Target="../tags/tag76.xml"/><Relationship Id="rId5" Type="http://schemas.openxmlformats.org/officeDocument/2006/relationships/tags" Target="../tags/tag70.xml"/><Relationship Id="rId15" Type="http://schemas.openxmlformats.org/officeDocument/2006/relationships/tags" Target="../tags/tag80.xml"/><Relationship Id="rId10" Type="http://schemas.openxmlformats.org/officeDocument/2006/relationships/tags" Target="../tags/tag75.xml"/><Relationship Id="rId19" Type="http://schemas.openxmlformats.org/officeDocument/2006/relationships/notesSlide" Target="../notesSlides/notesSlide13.xml"/><Relationship Id="rId4" Type="http://schemas.openxmlformats.org/officeDocument/2006/relationships/tags" Target="../tags/tag69.xml"/><Relationship Id="rId9" Type="http://schemas.openxmlformats.org/officeDocument/2006/relationships/tags" Target="../tags/tag74.xml"/><Relationship Id="rId14" Type="http://schemas.openxmlformats.org/officeDocument/2006/relationships/tags" Target="../tags/tag79.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8" Type="http://schemas.openxmlformats.org/officeDocument/2006/relationships/tags" Target="../tags/tag90.xml"/><Relationship Id="rId13" Type="http://schemas.openxmlformats.org/officeDocument/2006/relationships/tags" Target="../tags/tag95.xml"/><Relationship Id="rId18" Type="http://schemas.openxmlformats.org/officeDocument/2006/relationships/tags" Target="../tags/tag100.xml"/><Relationship Id="rId26" Type="http://schemas.openxmlformats.org/officeDocument/2006/relationships/tags" Target="../tags/tag108.xml"/><Relationship Id="rId3" Type="http://schemas.openxmlformats.org/officeDocument/2006/relationships/tags" Target="../tags/tag85.xml"/><Relationship Id="rId21" Type="http://schemas.openxmlformats.org/officeDocument/2006/relationships/tags" Target="../tags/tag103.xml"/><Relationship Id="rId7" Type="http://schemas.openxmlformats.org/officeDocument/2006/relationships/tags" Target="../tags/tag89.xml"/><Relationship Id="rId12" Type="http://schemas.openxmlformats.org/officeDocument/2006/relationships/tags" Target="../tags/tag94.xml"/><Relationship Id="rId17" Type="http://schemas.openxmlformats.org/officeDocument/2006/relationships/tags" Target="../tags/tag99.xml"/><Relationship Id="rId25" Type="http://schemas.openxmlformats.org/officeDocument/2006/relationships/tags" Target="../tags/tag107.xml"/><Relationship Id="rId2" Type="http://schemas.openxmlformats.org/officeDocument/2006/relationships/tags" Target="../tags/tag84.xml"/><Relationship Id="rId16" Type="http://schemas.openxmlformats.org/officeDocument/2006/relationships/tags" Target="../tags/tag98.xml"/><Relationship Id="rId20" Type="http://schemas.openxmlformats.org/officeDocument/2006/relationships/tags" Target="../tags/tag102.xml"/><Relationship Id="rId29" Type="http://schemas.openxmlformats.org/officeDocument/2006/relationships/image" Target="../media/image5.jpg"/><Relationship Id="rId1" Type="http://schemas.openxmlformats.org/officeDocument/2006/relationships/tags" Target="../tags/tag83.xml"/><Relationship Id="rId6" Type="http://schemas.openxmlformats.org/officeDocument/2006/relationships/tags" Target="../tags/tag88.xml"/><Relationship Id="rId11" Type="http://schemas.openxmlformats.org/officeDocument/2006/relationships/tags" Target="../tags/tag93.xml"/><Relationship Id="rId24" Type="http://schemas.openxmlformats.org/officeDocument/2006/relationships/tags" Target="../tags/tag106.xml"/><Relationship Id="rId5" Type="http://schemas.openxmlformats.org/officeDocument/2006/relationships/tags" Target="../tags/tag87.xml"/><Relationship Id="rId15" Type="http://schemas.openxmlformats.org/officeDocument/2006/relationships/tags" Target="../tags/tag97.xml"/><Relationship Id="rId23" Type="http://schemas.openxmlformats.org/officeDocument/2006/relationships/tags" Target="../tags/tag105.xml"/><Relationship Id="rId28" Type="http://schemas.openxmlformats.org/officeDocument/2006/relationships/notesSlide" Target="../notesSlides/notesSlide15.xml"/><Relationship Id="rId10" Type="http://schemas.openxmlformats.org/officeDocument/2006/relationships/tags" Target="../tags/tag92.xml"/><Relationship Id="rId19" Type="http://schemas.openxmlformats.org/officeDocument/2006/relationships/tags" Target="../tags/tag101.xml"/><Relationship Id="rId4" Type="http://schemas.openxmlformats.org/officeDocument/2006/relationships/tags" Target="../tags/tag86.xml"/><Relationship Id="rId9" Type="http://schemas.openxmlformats.org/officeDocument/2006/relationships/tags" Target="../tags/tag91.xml"/><Relationship Id="rId14" Type="http://schemas.openxmlformats.org/officeDocument/2006/relationships/tags" Target="../tags/tag96.xml"/><Relationship Id="rId22" Type="http://schemas.openxmlformats.org/officeDocument/2006/relationships/tags" Target="../tags/tag104.xml"/><Relationship Id="rId27"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8" Type="http://schemas.openxmlformats.org/officeDocument/2006/relationships/tags" Target="../tags/tag116.xml"/><Relationship Id="rId13" Type="http://schemas.openxmlformats.org/officeDocument/2006/relationships/tags" Target="../tags/tag121.xml"/><Relationship Id="rId18" Type="http://schemas.openxmlformats.org/officeDocument/2006/relationships/image" Target="../media/image27.png"/><Relationship Id="rId3" Type="http://schemas.openxmlformats.org/officeDocument/2006/relationships/tags" Target="../tags/tag111.xml"/><Relationship Id="rId7" Type="http://schemas.openxmlformats.org/officeDocument/2006/relationships/tags" Target="../tags/tag115.xml"/><Relationship Id="rId12" Type="http://schemas.openxmlformats.org/officeDocument/2006/relationships/tags" Target="../tags/tag120.xml"/><Relationship Id="rId17" Type="http://schemas.openxmlformats.org/officeDocument/2006/relationships/image" Target="../media/image26.png"/><Relationship Id="rId2" Type="http://schemas.openxmlformats.org/officeDocument/2006/relationships/tags" Target="../tags/tag110.xml"/><Relationship Id="rId16" Type="http://schemas.openxmlformats.org/officeDocument/2006/relationships/image" Target="../media/image5.jpg"/><Relationship Id="rId1" Type="http://schemas.openxmlformats.org/officeDocument/2006/relationships/tags" Target="../tags/tag109.xml"/><Relationship Id="rId6" Type="http://schemas.openxmlformats.org/officeDocument/2006/relationships/tags" Target="../tags/tag114.xml"/><Relationship Id="rId11" Type="http://schemas.openxmlformats.org/officeDocument/2006/relationships/tags" Target="../tags/tag119.xml"/><Relationship Id="rId5" Type="http://schemas.openxmlformats.org/officeDocument/2006/relationships/tags" Target="../tags/tag113.xml"/><Relationship Id="rId15" Type="http://schemas.openxmlformats.org/officeDocument/2006/relationships/notesSlide" Target="../notesSlides/notesSlide16.xml"/><Relationship Id="rId10" Type="http://schemas.openxmlformats.org/officeDocument/2006/relationships/tags" Target="../tags/tag118.xml"/><Relationship Id="rId4" Type="http://schemas.openxmlformats.org/officeDocument/2006/relationships/tags" Target="../tags/tag112.xml"/><Relationship Id="rId9" Type="http://schemas.openxmlformats.org/officeDocument/2006/relationships/tags" Target="../tags/tag117.xml"/><Relationship Id="rId14"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29.jpeg"/><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image" Target="../media/image28.png"/><Relationship Id="rId5" Type="http://schemas.openxmlformats.org/officeDocument/2006/relationships/image" Target="../media/image5.jpg"/><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8.xml"/><Relationship Id="rId3" Type="http://schemas.openxmlformats.org/officeDocument/2006/relationships/tags" Target="../tags/tag126.xml"/><Relationship Id="rId7" Type="http://schemas.openxmlformats.org/officeDocument/2006/relationships/slideLayout" Target="../slideLayouts/slideLayout20.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tags" Target="../tags/tag129.xml"/><Relationship Id="rId5" Type="http://schemas.openxmlformats.org/officeDocument/2006/relationships/tags" Target="../tags/tag128.xml"/><Relationship Id="rId4" Type="http://schemas.openxmlformats.org/officeDocument/2006/relationships/tags" Target="../tags/tag127.xml"/><Relationship Id="rId9" Type="http://schemas.openxmlformats.org/officeDocument/2006/relationships/image" Target="../media/image5.jp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3.xml"/><Relationship Id="rId7" Type="http://schemas.openxmlformats.org/officeDocument/2006/relationships/image" Target="../media/image5.jp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10.xml"/><Relationship Id="rId4" Type="http://schemas.openxmlformats.org/officeDocument/2006/relationships/tags" Target="../tags/tag4.xml"/><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13" Type="http://schemas.openxmlformats.org/officeDocument/2006/relationships/tags" Target="../tags/tag142.xml"/><Relationship Id="rId18" Type="http://schemas.openxmlformats.org/officeDocument/2006/relationships/tags" Target="../tags/tag147.xml"/><Relationship Id="rId26" Type="http://schemas.openxmlformats.org/officeDocument/2006/relationships/tags" Target="../tags/tag155.xml"/><Relationship Id="rId3" Type="http://schemas.openxmlformats.org/officeDocument/2006/relationships/tags" Target="../tags/tag132.xml"/><Relationship Id="rId21" Type="http://schemas.openxmlformats.org/officeDocument/2006/relationships/tags" Target="../tags/tag150.xml"/><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tags" Target="../tags/tag146.xml"/><Relationship Id="rId25" Type="http://schemas.openxmlformats.org/officeDocument/2006/relationships/tags" Target="../tags/tag154.xml"/><Relationship Id="rId33" Type="http://schemas.openxmlformats.org/officeDocument/2006/relationships/image" Target="../media/image5.jpg"/><Relationship Id="rId2" Type="http://schemas.openxmlformats.org/officeDocument/2006/relationships/tags" Target="../tags/tag131.xml"/><Relationship Id="rId16" Type="http://schemas.openxmlformats.org/officeDocument/2006/relationships/tags" Target="../tags/tag145.xml"/><Relationship Id="rId20" Type="http://schemas.openxmlformats.org/officeDocument/2006/relationships/tags" Target="../tags/tag149.xml"/><Relationship Id="rId29" Type="http://schemas.openxmlformats.org/officeDocument/2006/relationships/tags" Target="../tags/tag158.xml"/><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24" Type="http://schemas.openxmlformats.org/officeDocument/2006/relationships/tags" Target="../tags/tag153.xml"/><Relationship Id="rId32" Type="http://schemas.openxmlformats.org/officeDocument/2006/relationships/notesSlide" Target="../notesSlides/notesSlide19.xml"/><Relationship Id="rId5" Type="http://schemas.openxmlformats.org/officeDocument/2006/relationships/tags" Target="../tags/tag134.xml"/><Relationship Id="rId15" Type="http://schemas.openxmlformats.org/officeDocument/2006/relationships/tags" Target="../tags/tag144.xml"/><Relationship Id="rId23" Type="http://schemas.openxmlformats.org/officeDocument/2006/relationships/tags" Target="../tags/tag152.xml"/><Relationship Id="rId28" Type="http://schemas.openxmlformats.org/officeDocument/2006/relationships/tags" Target="../tags/tag157.xml"/><Relationship Id="rId10" Type="http://schemas.openxmlformats.org/officeDocument/2006/relationships/tags" Target="../tags/tag139.xml"/><Relationship Id="rId19" Type="http://schemas.openxmlformats.org/officeDocument/2006/relationships/tags" Target="../tags/tag148.xml"/><Relationship Id="rId31" Type="http://schemas.openxmlformats.org/officeDocument/2006/relationships/slideLayout" Target="../slideLayouts/slideLayout10.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tags" Target="../tags/tag143.xml"/><Relationship Id="rId22" Type="http://schemas.openxmlformats.org/officeDocument/2006/relationships/tags" Target="../tags/tag151.xml"/><Relationship Id="rId27" Type="http://schemas.openxmlformats.org/officeDocument/2006/relationships/tags" Target="../tags/tag156.xml"/><Relationship Id="rId30" Type="http://schemas.openxmlformats.org/officeDocument/2006/relationships/tags" Target="../tags/tag159.xml"/><Relationship Id="rId8" Type="http://schemas.openxmlformats.org/officeDocument/2006/relationships/tags" Target="../tags/tag137.xml"/></Relationships>
</file>

<file path=ppt/slides/_rels/slide21.xml.rels><?xml version="1.0" encoding="UTF-8" standalone="yes"?>
<Relationships xmlns="http://schemas.openxmlformats.org/package/2006/relationships"><Relationship Id="rId8" Type="http://schemas.openxmlformats.org/officeDocument/2006/relationships/tags" Target="../tags/tag167.xml"/><Relationship Id="rId13" Type="http://schemas.openxmlformats.org/officeDocument/2006/relationships/tags" Target="../tags/tag172.xml"/><Relationship Id="rId18" Type="http://schemas.openxmlformats.org/officeDocument/2006/relationships/tags" Target="../tags/tag177.xml"/><Relationship Id="rId26" Type="http://schemas.openxmlformats.org/officeDocument/2006/relationships/image" Target="../media/image30.png"/><Relationship Id="rId3" Type="http://schemas.openxmlformats.org/officeDocument/2006/relationships/tags" Target="../tags/tag162.xml"/><Relationship Id="rId21" Type="http://schemas.openxmlformats.org/officeDocument/2006/relationships/tags" Target="../tags/tag180.xml"/><Relationship Id="rId7" Type="http://schemas.openxmlformats.org/officeDocument/2006/relationships/tags" Target="../tags/tag166.xml"/><Relationship Id="rId12" Type="http://schemas.openxmlformats.org/officeDocument/2006/relationships/tags" Target="../tags/tag171.xml"/><Relationship Id="rId17" Type="http://schemas.openxmlformats.org/officeDocument/2006/relationships/tags" Target="../tags/tag176.xml"/><Relationship Id="rId25" Type="http://schemas.openxmlformats.org/officeDocument/2006/relationships/image" Target="../media/image5.jpg"/><Relationship Id="rId2" Type="http://schemas.openxmlformats.org/officeDocument/2006/relationships/tags" Target="../tags/tag161.xml"/><Relationship Id="rId16" Type="http://schemas.openxmlformats.org/officeDocument/2006/relationships/tags" Target="../tags/tag175.xml"/><Relationship Id="rId20" Type="http://schemas.openxmlformats.org/officeDocument/2006/relationships/tags" Target="../tags/tag179.xml"/><Relationship Id="rId1" Type="http://schemas.openxmlformats.org/officeDocument/2006/relationships/tags" Target="../tags/tag160.xml"/><Relationship Id="rId6" Type="http://schemas.openxmlformats.org/officeDocument/2006/relationships/tags" Target="../tags/tag165.xml"/><Relationship Id="rId11" Type="http://schemas.openxmlformats.org/officeDocument/2006/relationships/tags" Target="../tags/tag170.xml"/><Relationship Id="rId24" Type="http://schemas.openxmlformats.org/officeDocument/2006/relationships/notesSlide" Target="../notesSlides/notesSlide20.xml"/><Relationship Id="rId5" Type="http://schemas.openxmlformats.org/officeDocument/2006/relationships/tags" Target="../tags/tag164.xml"/><Relationship Id="rId15" Type="http://schemas.openxmlformats.org/officeDocument/2006/relationships/tags" Target="../tags/tag174.xml"/><Relationship Id="rId23" Type="http://schemas.openxmlformats.org/officeDocument/2006/relationships/slideLayout" Target="../slideLayouts/slideLayout18.xml"/><Relationship Id="rId28" Type="http://schemas.openxmlformats.org/officeDocument/2006/relationships/image" Target="../media/image32.png"/><Relationship Id="rId10" Type="http://schemas.openxmlformats.org/officeDocument/2006/relationships/tags" Target="../tags/tag169.xml"/><Relationship Id="rId19" Type="http://schemas.openxmlformats.org/officeDocument/2006/relationships/tags" Target="../tags/tag178.xml"/><Relationship Id="rId4" Type="http://schemas.openxmlformats.org/officeDocument/2006/relationships/tags" Target="../tags/tag163.xml"/><Relationship Id="rId9" Type="http://schemas.openxmlformats.org/officeDocument/2006/relationships/tags" Target="../tags/tag168.xml"/><Relationship Id="rId14" Type="http://schemas.openxmlformats.org/officeDocument/2006/relationships/tags" Target="../tags/tag173.xml"/><Relationship Id="rId22" Type="http://schemas.openxmlformats.org/officeDocument/2006/relationships/tags" Target="../tags/tag181.xml"/><Relationship Id="rId27"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8" Type="http://schemas.openxmlformats.org/officeDocument/2006/relationships/tags" Target="../tags/tag189.xml"/><Relationship Id="rId13" Type="http://schemas.openxmlformats.org/officeDocument/2006/relationships/notesSlide" Target="../notesSlides/notesSlide22.xml"/><Relationship Id="rId3" Type="http://schemas.openxmlformats.org/officeDocument/2006/relationships/tags" Target="../tags/tag184.xml"/><Relationship Id="rId7" Type="http://schemas.openxmlformats.org/officeDocument/2006/relationships/tags" Target="../tags/tag188.xml"/><Relationship Id="rId12" Type="http://schemas.openxmlformats.org/officeDocument/2006/relationships/slideLayout" Target="../slideLayouts/slideLayout18.xml"/><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tags" Target="../tags/tag187.xml"/><Relationship Id="rId11" Type="http://schemas.openxmlformats.org/officeDocument/2006/relationships/tags" Target="../tags/tag192.xml"/><Relationship Id="rId5" Type="http://schemas.openxmlformats.org/officeDocument/2006/relationships/tags" Target="../tags/tag186.xml"/><Relationship Id="rId10" Type="http://schemas.openxmlformats.org/officeDocument/2006/relationships/tags" Target="../tags/tag191.xml"/><Relationship Id="rId4" Type="http://schemas.openxmlformats.org/officeDocument/2006/relationships/tags" Target="../tags/tag185.xml"/><Relationship Id="rId9" Type="http://schemas.openxmlformats.org/officeDocument/2006/relationships/tags" Target="../tags/tag190.xml"/><Relationship Id="rId14" Type="http://schemas.openxmlformats.org/officeDocument/2006/relationships/image" Target="../media/image5.jpg"/></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23.xml"/><Relationship Id="rId3" Type="http://schemas.openxmlformats.org/officeDocument/2006/relationships/tags" Target="../tags/tag195.xml"/><Relationship Id="rId7" Type="http://schemas.openxmlformats.org/officeDocument/2006/relationships/slideLayout" Target="../slideLayouts/slideLayout10.xml"/><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tags" Target="../tags/tag198.xml"/><Relationship Id="rId5" Type="http://schemas.openxmlformats.org/officeDocument/2006/relationships/tags" Target="../tags/tag197.xml"/><Relationship Id="rId10" Type="http://schemas.openxmlformats.org/officeDocument/2006/relationships/image" Target="../media/image33.jpeg"/><Relationship Id="rId4" Type="http://schemas.openxmlformats.org/officeDocument/2006/relationships/tags" Target="../tags/tag196.xml"/><Relationship Id="rId9" Type="http://schemas.openxmlformats.org/officeDocument/2006/relationships/image" Target="../media/image5.jpg"/></Relationships>
</file>

<file path=ppt/slides/_rels/slide25.xml.rels><?xml version="1.0" encoding="UTF-8" standalone="yes"?>
<Relationships xmlns="http://schemas.openxmlformats.org/package/2006/relationships"><Relationship Id="rId8" Type="http://schemas.openxmlformats.org/officeDocument/2006/relationships/tags" Target="../tags/tag206.xml"/><Relationship Id="rId13" Type="http://schemas.openxmlformats.org/officeDocument/2006/relationships/tags" Target="../tags/tag211.xml"/><Relationship Id="rId18" Type="http://schemas.openxmlformats.org/officeDocument/2006/relationships/tags" Target="../tags/tag216.xml"/><Relationship Id="rId26" Type="http://schemas.openxmlformats.org/officeDocument/2006/relationships/image" Target="../media/image35.jpeg"/><Relationship Id="rId3" Type="http://schemas.openxmlformats.org/officeDocument/2006/relationships/tags" Target="../tags/tag201.xml"/><Relationship Id="rId21" Type="http://schemas.openxmlformats.org/officeDocument/2006/relationships/tags" Target="../tags/tag219.xml"/><Relationship Id="rId7" Type="http://schemas.openxmlformats.org/officeDocument/2006/relationships/tags" Target="../tags/tag205.xml"/><Relationship Id="rId12" Type="http://schemas.openxmlformats.org/officeDocument/2006/relationships/tags" Target="../tags/tag210.xml"/><Relationship Id="rId17" Type="http://schemas.openxmlformats.org/officeDocument/2006/relationships/tags" Target="../tags/tag215.xml"/><Relationship Id="rId25" Type="http://schemas.openxmlformats.org/officeDocument/2006/relationships/image" Target="../media/image34.jpeg"/><Relationship Id="rId2" Type="http://schemas.openxmlformats.org/officeDocument/2006/relationships/tags" Target="../tags/tag200.xml"/><Relationship Id="rId16" Type="http://schemas.openxmlformats.org/officeDocument/2006/relationships/tags" Target="../tags/tag214.xml"/><Relationship Id="rId20" Type="http://schemas.openxmlformats.org/officeDocument/2006/relationships/tags" Target="../tags/tag218.xml"/><Relationship Id="rId1" Type="http://schemas.openxmlformats.org/officeDocument/2006/relationships/tags" Target="../tags/tag199.xml"/><Relationship Id="rId6" Type="http://schemas.openxmlformats.org/officeDocument/2006/relationships/tags" Target="../tags/tag204.xml"/><Relationship Id="rId11" Type="http://schemas.openxmlformats.org/officeDocument/2006/relationships/tags" Target="../tags/tag209.xml"/><Relationship Id="rId24" Type="http://schemas.openxmlformats.org/officeDocument/2006/relationships/image" Target="../media/image5.jpg"/><Relationship Id="rId5" Type="http://schemas.openxmlformats.org/officeDocument/2006/relationships/tags" Target="../tags/tag203.xml"/><Relationship Id="rId15" Type="http://schemas.openxmlformats.org/officeDocument/2006/relationships/tags" Target="../tags/tag213.xml"/><Relationship Id="rId23" Type="http://schemas.openxmlformats.org/officeDocument/2006/relationships/notesSlide" Target="../notesSlides/notesSlide24.xml"/><Relationship Id="rId10" Type="http://schemas.openxmlformats.org/officeDocument/2006/relationships/tags" Target="../tags/tag208.xml"/><Relationship Id="rId19" Type="http://schemas.openxmlformats.org/officeDocument/2006/relationships/tags" Target="../tags/tag217.xml"/><Relationship Id="rId4" Type="http://schemas.openxmlformats.org/officeDocument/2006/relationships/tags" Target="../tags/tag202.xml"/><Relationship Id="rId9" Type="http://schemas.openxmlformats.org/officeDocument/2006/relationships/tags" Target="../tags/tag207.xml"/><Relationship Id="rId14" Type="http://schemas.openxmlformats.org/officeDocument/2006/relationships/tags" Target="../tags/tag212.xml"/><Relationship Id="rId22"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8" Type="http://schemas.openxmlformats.org/officeDocument/2006/relationships/notesSlide" Target="../notesSlides/notesSlide25.xml"/><Relationship Id="rId3" Type="http://schemas.openxmlformats.org/officeDocument/2006/relationships/tags" Target="../tags/tag222.xml"/><Relationship Id="rId7" Type="http://schemas.openxmlformats.org/officeDocument/2006/relationships/slideLayout" Target="../slideLayouts/slideLayout10.xml"/><Relationship Id="rId2" Type="http://schemas.openxmlformats.org/officeDocument/2006/relationships/tags" Target="../tags/tag221.xml"/><Relationship Id="rId1" Type="http://schemas.openxmlformats.org/officeDocument/2006/relationships/tags" Target="../tags/tag220.xml"/><Relationship Id="rId6" Type="http://schemas.openxmlformats.org/officeDocument/2006/relationships/tags" Target="../tags/tag225.xml"/><Relationship Id="rId11" Type="http://schemas.openxmlformats.org/officeDocument/2006/relationships/image" Target="../media/image37.jpeg"/><Relationship Id="rId5" Type="http://schemas.openxmlformats.org/officeDocument/2006/relationships/tags" Target="../tags/tag224.xml"/><Relationship Id="rId10" Type="http://schemas.openxmlformats.org/officeDocument/2006/relationships/image" Target="../media/image36.jpeg"/><Relationship Id="rId4" Type="http://schemas.openxmlformats.org/officeDocument/2006/relationships/tags" Target="../tags/tag223.xml"/><Relationship Id="rId9" Type="http://schemas.openxmlformats.org/officeDocument/2006/relationships/image" Target="../media/image5.jpg"/></Relationships>
</file>

<file path=ppt/slides/_rels/slide2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5.jpg"/><Relationship Id="rId7"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18.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28.xml.rels><?xml version="1.0" encoding="UTF-8" standalone="yes"?>
<Relationships xmlns="http://schemas.openxmlformats.org/package/2006/relationships"><Relationship Id="rId8" Type="http://schemas.openxmlformats.org/officeDocument/2006/relationships/tags" Target="../tags/tag233.xml"/><Relationship Id="rId13" Type="http://schemas.openxmlformats.org/officeDocument/2006/relationships/image" Target="../media/image5.jpg"/><Relationship Id="rId3" Type="http://schemas.openxmlformats.org/officeDocument/2006/relationships/tags" Target="../tags/tag228.xml"/><Relationship Id="rId7" Type="http://schemas.openxmlformats.org/officeDocument/2006/relationships/tags" Target="../tags/tag232.xml"/><Relationship Id="rId12" Type="http://schemas.openxmlformats.org/officeDocument/2006/relationships/notesSlide" Target="../notesSlides/notesSlide27.xml"/><Relationship Id="rId2" Type="http://schemas.openxmlformats.org/officeDocument/2006/relationships/tags" Target="../tags/tag227.xml"/><Relationship Id="rId1" Type="http://schemas.openxmlformats.org/officeDocument/2006/relationships/tags" Target="../tags/tag226.xml"/><Relationship Id="rId6" Type="http://schemas.openxmlformats.org/officeDocument/2006/relationships/tags" Target="../tags/tag231.xml"/><Relationship Id="rId11" Type="http://schemas.openxmlformats.org/officeDocument/2006/relationships/slideLayout" Target="../slideLayouts/slideLayout10.xml"/><Relationship Id="rId5" Type="http://schemas.openxmlformats.org/officeDocument/2006/relationships/tags" Target="../tags/tag230.xml"/><Relationship Id="rId10" Type="http://schemas.openxmlformats.org/officeDocument/2006/relationships/tags" Target="../tags/tag235.xml"/><Relationship Id="rId4" Type="http://schemas.openxmlformats.org/officeDocument/2006/relationships/tags" Target="../tags/tag229.xml"/><Relationship Id="rId9" Type="http://schemas.openxmlformats.org/officeDocument/2006/relationships/tags" Target="../tags/tag234.xml"/></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tags" Target="../tags/tag17.xml"/><Relationship Id="rId18" Type="http://schemas.openxmlformats.org/officeDocument/2006/relationships/notesSlide" Target="../notesSlides/notesSlide2.xml"/><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tags" Target="../tags/tag16.xml"/><Relationship Id="rId17" Type="http://schemas.openxmlformats.org/officeDocument/2006/relationships/slideLayout" Target="../slideLayouts/slideLayout10.xml"/><Relationship Id="rId2" Type="http://schemas.openxmlformats.org/officeDocument/2006/relationships/tags" Target="../tags/tag6.xml"/><Relationship Id="rId16" Type="http://schemas.openxmlformats.org/officeDocument/2006/relationships/tags" Target="../tags/tag20.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5" Type="http://schemas.openxmlformats.org/officeDocument/2006/relationships/tags" Target="../tags/tag9.xml"/><Relationship Id="rId15" Type="http://schemas.openxmlformats.org/officeDocument/2006/relationships/tags" Target="../tags/tag19.xml"/><Relationship Id="rId10" Type="http://schemas.openxmlformats.org/officeDocument/2006/relationships/tags" Target="../tags/tag14.xml"/><Relationship Id="rId19" Type="http://schemas.openxmlformats.org/officeDocument/2006/relationships/image" Target="../media/image5.jpg"/><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tags" Target="../tags/tag18.xml"/></Relationships>
</file>

<file path=ppt/slides/_rels/slide30.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9.xml"/><Relationship Id="rId1" Type="http://schemas.openxmlformats.org/officeDocument/2006/relationships/slideLayout" Target="../slideLayouts/slideLayout30.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notesSlide" Target="../notesSlides/notesSlide4.xml"/><Relationship Id="rId7" Type="http://schemas.openxmlformats.org/officeDocument/2006/relationships/image" Target="../media/image10.jpeg"/><Relationship Id="rId2" Type="http://schemas.openxmlformats.org/officeDocument/2006/relationships/slideLayout" Target="../slideLayouts/slideLayout15.xml"/><Relationship Id="rId1" Type="http://schemas.openxmlformats.org/officeDocument/2006/relationships/tags" Target="../tags/tag2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5.jpg"/><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24.xml"/><Relationship Id="rId7" Type="http://schemas.openxmlformats.org/officeDocument/2006/relationships/image" Target="../media/image5.jp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notesSlide" Target="../notesSlides/notesSlide5.xml"/><Relationship Id="rId5" Type="http://schemas.openxmlformats.org/officeDocument/2006/relationships/slideLayout" Target="../slideLayouts/slideLayout16.xml"/><Relationship Id="rId10" Type="http://schemas.openxmlformats.org/officeDocument/2006/relationships/image" Target="../media/image15.jpeg"/><Relationship Id="rId4" Type="http://schemas.openxmlformats.org/officeDocument/2006/relationships/tags" Target="../tags/tag25.xml"/><Relationship Id="rId9"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tags" Target="../tags/tag28.xml"/><Relationship Id="rId7" Type="http://schemas.openxmlformats.org/officeDocument/2006/relationships/image" Target="../media/image5.jp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notesSlide" Target="../notesSlides/notesSlide7.xml"/><Relationship Id="rId5" Type="http://schemas.openxmlformats.org/officeDocument/2006/relationships/slideLayout" Target="../slideLayouts/slideLayout17.xml"/><Relationship Id="rId4" Type="http://schemas.openxmlformats.org/officeDocument/2006/relationships/tags" Target="../tags/tag29.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7E86CCDE-77EB-4B6A-BF17-9F9E4C5C60F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97" y="-2642"/>
            <a:ext cx="9144000" cy="5143500"/>
          </a:xfrm>
          <a:prstGeom prst="rect">
            <a:avLst/>
          </a:prstGeom>
        </p:spPr>
      </p:pic>
      <p:pic>
        <p:nvPicPr>
          <p:cNvPr id="7" name="图片 6">
            <a:extLst>
              <a:ext uri="{FF2B5EF4-FFF2-40B4-BE49-F238E27FC236}">
                <a16:creationId xmlns:a16="http://schemas.microsoft.com/office/drawing/2014/main" xmlns="" id="{A160909F-F3B9-4E8B-9B8E-068F45F28874}"/>
              </a:ext>
            </a:extLst>
          </p:cNvPr>
          <p:cNvPicPr>
            <a:picLocks noChangeAspect="1"/>
          </p:cNvPicPr>
          <p:nvPr/>
        </p:nvPicPr>
        <p:blipFill rotWithShape="1">
          <a:blip r:embed="rId4">
            <a:extLst>
              <a:ext uri="{28A0092B-C50C-407E-A947-70E740481C1C}">
                <a14:useLocalDpi xmlns:a14="http://schemas.microsoft.com/office/drawing/2010/main"/>
              </a:ext>
            </a:extLst>
          </a:blip>
          <a:srcRect r="43410"/>
          <a:stretch/>
        </p:blipFill>
        <p:spPr>
          <a:xfrm>
            <a:off x="19249" y="-6883"/>
            <a:ext cx="5174558" cy="5143500"/>
          </a:xfrm>
          <a:prstGeom prst="rect">
            <a:avLst/>
          </a:prstGeom>
        </p:spPr>
      </p:pic>
      <p:pic>
        <p:nvPicPr>
          <p:cNvPr id="12" name="图片 11">
            <a:extLst>
              <a:ext uri="{FF2B5EF4-FFF2-40B4-BE49-F238E27FC236}">
                <a16:creationId xmlns:a16="http://schemas.microsoft.com/office/drawing/2014/main" xmlns="" id="{4E4429B7-C71F-440E-B3AB-5D479315CFDE}"/>
              </a:ext>
            </a:extLst>
          </p:cNvPr>
          <p:cNvPicPr>
            <a:picLocks noChangeAspect="1"/>
          </p:cNvPicPr>
          <p:nvPr/>
        </p:nvPicPr>
        <p:blipFill rotWithShape="1">
          <a:blip r:embed="rId5">
            <a:extLst>
              <a:ext uri="{28A0092B-C50C-407E-A947-70E740481C1C}">
                <a14:useLocalDpi xmlns:a14="http://schemas.microsoft.com/office/drawing/2010/main"/>
              </a:ext>
            </a:extLst>
          </a:blip>
          <a:srcRect l="54453"/>
          <a:stretch/>
        </p:blipFill>
        <p:spPr>
          <a:xfrm>
            <a:off x="4979142" y="0"/>
            <a:ext cx="4164858" cy="5143500"/>
          </a:xfrm>
          <a:prstGeom prst="rect">
            <a:avLst/>
          </a:prstGeom>
        </p:spPr>
      </p:pic>
      <p:sp>
        <p:nvSpPr>
          <p:cNvPr id="3" name="TextBox 2"/>
          <p:cNvSpPr txBox="1"/>
          <p:nvPr/>
        </p:nvSpPr>
        <p:spPr>
          <a:xfrm>
            <a:off x="2058188" y="1316474"/>
            <a:ext cx="1806905" cy="830997"/>
          </a:xfrm>
          <a:prstGeom prst="rect">
            <a:avLst/>
          </a:prstGeom>
          <a:noFill/>
        </p:spPr>
        <p:txBody>
          <a:bodyPr wrap="none" rtlCol="0">
            <a:spAutoFit/>
            <a:scene3d>
              <a:camera prst="orthographicFront"/>
              <a:lightRig rig="threePt" dir="t"/>
            </a:scene3d>
            <a:sp3d contourW="12700"/>
          </a:bodyPr>
          <a:lstStyle>
            <a:defPPr>
              <a:defRPr lang="en-US"/>
            </a:defPPr>
            <a:lvl1pPr algn="ctr">
              <a:defRPr sz="4800" b="1">
                <a:solidFill>
                  <a:srgbClr val="F0888A"/>
                </a:solidFill>
                <a:cs typeface="+mn-ea"/>
              </a:defRPr>
            </a:lvl1pPr>
          </a:lstStyle>
          <a:p>
            <a:r>
              <a:rPr lang="en-US" altLang="zh-CN" dirty="0" smtClean="0">
                <a:sym typeface="+mn-lt"/>
              </a:rPr>
              <a:t>20XX</a:t>
            </a:r>
            <a:endParaRPr lang="zh-CN" altLang="en-US" dirty="0">
              <a:sym typeface="+mn-lt"/>
            </a:endParaRPr>
          </a:p>
        </p:txBody>
      </p:sp>
      <p:sp>
        <p:nvSpPr>
          <p:cNvPr id="4" name="TextBox 2">
            <a:extLst>
              <a:ext uri="{FF2B5EF4-FFF2-40B4-BE49-F238E27FC236}">
                <a16:creationId xmlns:a16="http://schemas.microsoft.com/office/drawing/2014/main" xmlns="" id="{3163EE47-F717-9F0F-F708-E42A754294A2}"/>
              </a:ext>
            </a:extLst>
          </p:cNvPr>
          <p:cNvSpPr txBox="1"/>
          <p:nvPr/>
        </p:nvSpPr>
        <p:spPr>
          <a:xfrm>
            <a:off x="1094701" y="4183499"/>
            <a:ext cx="3945311" cy="338554"/>
          </a:xfrm>
          <a:prstGeom prst="rect">
            <a:avLst/>
          </a:prstGeom>
          <a:noFill/>
        </p:spPr>
        <p:txBody>
          <a:bodyPr wrap="none" rtlCol="0">
            <a:spAutoFit/>
            <a:scene3d>
              <a:camera prst="orthographicFront"/>
              <a:lightRig rig="threePt" dir="t"/>
            </a:scene3d>
            <a:sp3d contourW="12700"/>
          </a:bodyPr>
          <a:lstStyle>
            <a:defPPr>
              <a:defRPr lang="en-US"/>
            </a:defPPr>
            <a:lvl1pPr algn="ctr">
              <a:defRPr sz="4800" b="1">
                <a:solidFill>
                  <a:srgbClr val="F0888A"/>
                </a:solidFill>
                <a:cs typeface="+mn-ea"/>
              </a:defRPr>
            </a:lvl1pPr>
          </a:lstStyle>
          <a:p>
            <a:pPr algn="l"/>
            <a:r>
              <a:rPr lang="zh-CN" altLang="en-US" sz="1600" dirty="0">
                <a:latin typeface="微软雅黑" panose="020B0503020204020204" pitchFamily="34" charset="-122"/>
                <a:ea typeface="微软雅黑" panose="020B0503020204020204" pitchFamily="34" charset="-122"/>
              </a:rPr>
              <a:t>汇报人</a:t>
            </a:r>
            <a:r>
              <a:rPr lang="zh-CN" altLang="en-US" sz="1600" dirty="0" smtClean="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优品</a:t>
            </a:r>
            <a:r>
              <a:rPr lang="en-US" altLang="zh-CN" sz="1600" dirty="0" smtClean="0">
                <a:latin typeface="微软雅黑" panose="020B0503020204020204" pitchFamily="34" charset="-122"/>
                <a:ea typeface="微软雅黑" panose="020B0503020204020204" pitchFamily="34" charset="-122"/>
              </a:rPr>
              <a:t>PPT                </a:t>
            </a:r>
            <a:r>
              <a:rPr lang="zh-CN" altLang="en-US" sz="1600" dirty="0">
                <a:latin typeface="微软雅黑" panose="020B0503020204020204" pitchFamily="34" charset="-122"/>
                <a:ea typeface="微软雅黑" panose="020B0503020204020204" pitchFamily="34" charset="-122"/>
              </a:rPr>
              <a:t>时间：</a:t>
            </a:r>
            <a:r>
              <a:rPr lang="en-US" altLang="zh-CN" sz="1600" dirty="0">
                <a:latin typeface="微软雅黑" panose="020B0503020204020204" pitchFamily="34" charset="-122"/>
                <a:ea typeface="微软雅黑" panose="020B0503020204020204" pitchFamily="34" charset="-122"/>
              </a:rPr>
              <a:t>20XX</a:t>
            </a:r>
            <a:endParaRPr lang="zh-CN" altLang="en-US" sz="16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9797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37192" y="1275414"/>
            <a:ext cx="1359817" cy="1206650"/>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37192" y="2653817"/>
            <a:ext cx="1359817" cy="1206650"/>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459151" y="1275414"/>
            <a:ext cx="1359817" cy="1206650"/>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459151" y="2653817"/>
            <a:ext cx="1359817" cy="1206650"/>
          </a:xfrm>
          <a:prstGeom prst="rect">
            <a:avLst/>
          </a:prstGeom>
        </p:spPr>
      </p:pic>
      <p:sp>
        <p:nvSpPr>
          <p:cNvPr id="8" name="矩形 7"/>
          <p:cNvSpPr/>
          <p:nvPr/>
        </p:nvSpPr>
        <p:spPr>
          <a:xfrm>
            <a:off x="2296795" y="1863725"/>
            <a:ext cx="1986280" cy="74078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prstClr val="black">
                    <a:lumMod val="75000"/>
                    <a:lumOff val="25000"/>
                  </a:prstClr>
                </a:solidFill>
                <a:cs typeface="+mn-ea"/>
                <a:sym typeface="+mn-lt"/>
              </a:rPr>
              <a:t>用户可以在投影仪或者计算机上进行演示也可以将演示文稿打印出来制作</a:t>
            </a:r>
          </a:p>
        </p:txBody>
      </p:sp>
      <p:grpSp>
        <p:nvGrpSpPr>
          <p:cNvPr id="17" name="组合 16"/>
          <p:cNvGrpSpPr/>
          <p:nvPr/>
        </p:nvGrpSpPr>
        <p:grpSpPr>
          <a:xfrm>
            <a:off x="2297009" y="2869063"/>
            <a:ext cx="2005139" cy="1455124"/>
            <a:chOff x="3062678" y="4032245"/>
            <a:chExt cx="2673519" cy="1940164"/>
          </a:xfrm>
        </p:grpSpPr>
        <p:sp>
          <p:nvSpPr>
            <p:cNvPr id="12" name="矩形 11"/>
            <p:cNvSpPr/>
            <p:nvPr/>
          </p:nvSpPr>
          <p:spPr>
            <a:xfrm>
              <a:off x="3088078" y="4080957"/>
              <a:ext cx="2648119" cy="189145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85000"/>
                      <a:lumOff val="15000"/>
                    </a:schemeClr>
                  </a:solidFill>
                  <a:cs typeface="+mn-ea"/>
                  <a:sym typeface="+mn-lt"/>
                </a:rPr>
                <a:t>古埃及人将用于社会生活的文字写在纸草上。正是这种纸草和其它留存后世的遗迹遗物承载了几千年的埃及文明。（图：埃及纸莎草文书）</a:t>
              </a:r>
            </a:p>
          </p:txBody>
        </p:sp>
        <p:sp>
          <p:nvSpPr>
            <p:cNvPr id="13" name="矩形 12"/>
            <p:cNvSpPr/>
            <p:nvPr/>
          </p:nvSpPr>
          <p:spPr>
            <a:xfrm>
              <a:off x="3062678" y="4032245"/>
              <a:ext cx="2388678" cy="528777"/>
            </a:xfrm>
            <a:prstGeom prst="rect">
              <a:avLst/>
            </a:prstGeom>
          </p:spPr>
          <p:txBody>
            <a:bodyPr wrap="square">
              <a:spAutoFit/>
              <a:scene3d>
                <a:camera prst="orthographicFront"/>
                <a:lightRig rig="threePt" dir="t"/>
              </a:scene3d>
              <a:sp3d contourW="12700"/>
            </a:bodyPr>
            <a:lstStyle/>
            <a:p>
              <a:pPr algn="just">
                <a:lnSpc>
                  <a:spcPct val="120000"/>
                </a:lnSpc>
              </a:pPr>
              <a:endParaRPr lang="zh-CN" altLang="en-US" sz="1800" dirty="0">
                <a:solidFill>
                  <a:prstClr val="black">
                    <a:lumMod val="75000"/>
                    <a:lumOff val="25000"/>
                  </a:prstClr>
                </a:solidFill>
                <a:cs typeface="+mn-ea"/>
                <a:sym typeface="+mn-lt"/>
              </a:endParaRPr>
            </a:p>
          </p:txBody>
        </p:sp>
      </p:grpSp>
      <p:grpSp>
        <p:nvGrpSpPr>
          <p:cNvPr id="18" name="组合 17"/>
          <p:cNvGrpSpPr/>
          <p:nvPr/>
        </p:nvGrpSpPr>
        <p:grpSpPr>
          <a:xfrm>
            <a:off x="5818968" y="2868768"/>
            <a:ext cx="2128964" cy="1421928"/>
            <a:chOff x="7758623" y="4031851"/>
            <a:chExt cx="2838619" cy="1895903"/>
          </a:xfrm>
        </p:grpSpPr>
        <p:sp>
          <p:nvSpPr>
            <p:cNvPr id="14" name="矩形 13"/>
            <p:cNvSpPr/>
            <p:nvPr/>
          </p:nvSpPr>
          <p:spPr>
            <a:xfrm>
              <a:off x="7949123" y="4031851"/>
              <a:ext cx="2648119" cy="1895903"/>
            </a:xfrm>
            <a:prstGeom prst="rect">
              <a:avLst/>
            </a:prstGeom>
          </p:spPr>
          <p:txBody>
            <a:bodyPr wrap="square">
              <a:spAutoFit/>
              <a:scene3d>
                <a:camera prst="orthographicFront"/>
                <a:lightRig rig="threePt" dir="t"/>
              </a:scene3d>
              <a:sp3d contourW="12700"/>
            </a:bodyPr>
            <a:lstStyle/>
            <a:p>
              <a:pPr lvl="0" indent="0" algn="just">
                <a:lnSpc>
                  <a:spcPct val="120000"/>
                </a:lnSpc>
                <a:spcBef>
                  <a:spcPct val="0"/>
                </a:spcBef>
                <a:buNone/>
              </a:pPr>
              <a:r>
                <a:rPr lang="zh-CN" altLang="en-US" sz="1200" dirty="0">
                  <a:solidFill>
                    <a:schemeClr val="tx1">
                      <a:lumMod val="85000"/>
                      <a:lumOff val="15000"/>
                    </a:schemeClr>
                  </a:solidFill>
                  <a:cs typeface="+mn-ea"/>
                  <a:sym typeface="+mn-lt"/>
                </a:rPr>
                <a:t>从公元前</a:t>
              </a:r>
              <a:r>
                <a:rPr lang="en-US" altLang="zh-CN" sz="1200" dirty="0">
                  <a:solidFill>
                    <a:schemeClr val="tx1">
                      <a:lumMod val="85000"/>
                      <a:lumOff val="15000"/>
                    </a:schemeClr>
                  </a:solidFill>
                  <a:cs typeface="+mn-ea"/>
                  <a:sym typeface="+mn-lt"/>
                </a:rPr>
                <a:t>3200</a:t>
              </a:r>
              <a:r>
                <a:rPr lang="zh-CN" altLang="en-US" sz="1200" dirty="0">
                  <a:solidFill>
                    <a:schemeClr val="tx1">
                      <a:lumMod val="85000"/>
                      <a:lumOff val="15000"/>
                    </a:schemeClr>
                  </a:solidFill>
                  <a:cs typeface="+mn-ea"/>
                  <a:sym typeface="+mn-lt"/>
                </a:rPr>
                <a:t>年起，先后出现过苏美尔王国、巴比伦王朝以及亚述等帝国。他们发明的文字叫楔形文字，文字的载体就是泥板。</a:t>
              </a:r>
            </a:p>
            <a:p>
              <a:pPr lvl="0" indent="0" algn="just">
                <a:lnSpc>
                  <a:spcPct val="120000"/>
                </a:lnSpc>
                <a:spcBef>
                  <a:spcPct val="0"/>
                </a:spcBef>
                <a:buNone/>
              </a:pPr>
              <a:r>
                <a:rPr lang="zh-CN" altLang="en-US" sz="1200" dirty="0">
                  <a:solidFill>
                    <a:schemeClr val="tx1">
                      <a:lumMod val="85000"/>
                      <a:lumOff val="15000"/>
                    </a:schemeClr>
                  </a:solidFill>
                  <a:cs typeface="+mn-ea"/>
                  <a:sym typeface="+mn-lt"/>
                </a:rPr>
                <a:t>（图：亚述泥板） </a:t>
              </a:r>
            </a:p>
          </p:txBody>
        </p:sp>
        <p:sp>
          <p:nvSpPr>
            <p:cNvPr id="15" name="矩形 14"/>
            <p:cNvSpPr/>
            <p:nvPr/>
          </p:nvSpPr>
          <p:spPr>
            <a:xfrm>
              <a:off x="7758623" y="4032246"/>
              <a:ext cx="2388678" cy="528777"/>
            </a:xfrm>
            <a:prstGeom prst="rect">
              <a:avLst/>
            </a:prstGeom>
          </p:spPr>
          <p:txBody>
            <a:bodyPr wrap="square">
              <a:spAutoFit/>
              <a:scene3d>
                <a:camera prst="orthographicFront"/>
                <a:lightRig rig="threePt" dir="t"/>
              </a:scene3d>
              <a:sp3d contourW="12700"/>
            </a:bodyPr>
            <a:lstStyle/>
            <a:p>
              <a:pPr algn="just">
                <a:lnSpc>
                  <a:spcPct val="120000"/>
                </a:lnSpc>
              </a:pPr>
              <a:endParaRPr lang="zh-CN" altLang="en-US" sz="1800" dirty="0">
                <a:solidFill>
                  <a:prstClr val="black">
                    <a:lumMod val="75000"/>
                    <a:lumOff val="25000"/>
                  </a:prstClr>
                </a:solidFill>
                <a:cs typeface="+mn-ea"/>
                <a:sym typeface="+mn-lt"/>
              </a:endParaRPr>
            </a:p>
          </p:txBody>
        </p:sp>
      </p:grpSp>
      <p:pic>
        <p:nvPicPr>
          <p:cNvPr id="26629" name="Picture 7" descr="纸莎草文书"/>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97430" y="1428750"/>
            <a:ext cx="2257425" cy="1308735"/>
          </a:xfrm>
          <a:prstGeom prst="rect">
            <a:avLst/>
          </a:prstGeom>
          <a:noFill/>
          <a:ln w="9525">
            <a:noFill/>
          </a:ln>
        </p:spPr>
      </p:pic>
      <p:pic>
        <p:nvPicPr>
          <p:cNvPr id="27651" name="Picture 7" descr="bc18亚述泥板文书"/>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04840" y="1428750"/>
            <a:ext cx="2317115" cy="1308735"/>
          </a:xfrm>
          <a:prstGeom prst="rect">
            <a:avLst/>
          </a:prstGeom>
          <a:noFill/>
          <a:ln w="9525">
            <a:noFill/>
          </a:ln>
        </p:spPr>
      </p:pic>
    </p:spTree>
    <p:extLst>
      <p:ext uri="{BB962C8B-B14F-4D97-AF65-F5344CB8AC3E}">
        <p14:creationId xmlns:p14="http://schemas.microsoft.com/office/powerpoint/2010/main" val="39894832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500"/>
                                        <p:tgtEl>
                                          <p:spTgt spid="17"/>
                                        </p:tgtEl>
                                      </p:cBhvr>
                                    </p:animEffect>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2" presetClass="entr" presetSubtype="1"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up)">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4" name="MH_Other_1"/>
          <p:cNvSpPr/>
          <p:nvPr>
            <p:custDataLst>
              <p:tags r:id="rId2"/>
            </p:custDataLst>
          </p:nvPr>
        </p:nvSpPr>
        <p:spPr>
          <a:xfrm>
            <a:off x="903330" y="1847522"/>
            <a:ext cx="3379272" cy="129778"/>
          </a:xfrm>
          <a:prstGeom prst="rect">
            <a:avLst/>
          </a:prstGeom>
          <a:solidFill>
            <a:srgbClr val="83CB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cs typeface="+mn-ea"/>
              <a:sym typeface="+mn-lt"/>
            </a:endParaRPr>
          </a:p>
        </p:txBody>
      </p:sp>
      <p:sp>
        <p:nvSpPr>
          <p:cNvPr id="6" name="MH_Other_2"/>
          <p:cNvSpPr/>
          <p:nvPr>
            <p:custDataLst>
              <p:tags r:id="rId3"/>
            </p:custDataLst>
          </p:nvPr>
        </p:nvSpPr>
        <p:spPr>
          <a:xfrm>
            <a:off x="903330" y="3740616"/>
            <a:ext cx="3379272" cy="130969"/>
          </a:xfrm>
          <a:prstGeom prst="rect">
            <a:avLst/>
          </a:prstGeom>
          <a:solidFill>
            <a:srgbClr val="83CB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cs typeface="+mn-ea"/>
              <a:sym typeface="+mn-lt"/>
            </a:endParaRPr>
          </a:p>
        </p:txBody>
      </p:sp>
      <p:cxnSp>
        <p:nvCxnSpPr>
          <p:cNvPr id="8" name="MH_Other_3"/>
          <p:cNvCxnSpPr/>
          <p:nvPr>
            <p:custDataLst>
              <p:tags r:id="rId4"/>
            </p:custDataLst>
          </p:nvPr>
        </p:nvCxnSpPr>
        <p:spPr>
          <a:xfrm>
            <a:off x="4491469" y="1841569"/>
            <a:ext cx="0" cy="2030015"/>
          </a:xfrm>
          <a:prstGeom prst="line">
            <a:avLst/>
          </a:prstGeom>
          <a:ln w="19050">
            <a:solidFill>
              <a:srgbClr val="DDDDDD"/>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4699864" y="2187072"/>
            <a:ext cx="3631876" cy="960281"/>
            <a:chOff x="874084" y="1980245"/>
            <a:chExt cx="4842501" cy="1280373"/>
          </a:xfrm>
        </p:grpSpPr>
        <p:sp>
          <p:nvSpPr>
            <p:cNvPr id="15" name="矩形 14"/>
            <p:cNvSpPr/>
            <p:nvPr/>
          </p:nvSpPr>
          <p:spPr>
            <a:xfrm>
              <a:off x="874713" y="2568378"/>
              <a:ext cx="4841872" cy="692240"/>
            </a:xfrm>
            <a:prstGeom prst="rect">
              <a:avLst/>
            </a:prstGeom>
          </p:spPr>
          <p:txBody>
            <a:bodyPr wrap="square">
              <a:spAutoFit/>
              <a:scene3d>
                <a:camera prst="orthographicFront"/>
                <a:lightRig rig="threePt" dir="t"/>
              </a:scene3d>
              <a:sp3d contourW="12700"/>
            </a:bodyPr>
            <a:lstStyle/>
            <a:p>
              <a:pPr algn="just">
                <a:lnSpc>
                  <a:spcPct val="120000"/>
                </a:lnSpc>
                <a:spcBef>
                  <a:spcPct val="0"/>
                </a:spcBef>
              </a:pPr>
              <a:r>
                <a:rPr lang="zh-CN" altLang="en-US" sz="1200" dirty="0">
                  <a:solidFill>
                    <a:schemeClr val="tx1">
                      <a:lumMod val="85000"/>
                      <a:lumOff val="15000"/>
                    </a:schemeClr>
                  </a:solidFill>
                  <a:cs typeface="+mn-ea"/>
                  <a:sym typeface="+mn-lt"/>
                </a:rPr>
                <a:t>古代印度婆罗门教、印度教和佛教的经典是用梵文写在贝叶上的。（图：贝叶经）</a:t>
              </a:r>
            </a:p>
          </p:txBody>
        </p:sp>
        <p:sp>
          <p:nvSpPr>
            <p:cNvPr id="16" name="矩形 15"/>
            <p:cNvSpPr/>
            <p:nvPr/>
          </p:nvSpPr>
          <p:spPr>
            <a:xfrm>
              <a:off x="874084" y="1980245"/>
              <a:ext cx="2241975" cy="44225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b="1" dirty="0">
                  <a:solidFill>
                    <a:srgbClr val="FF0000"/>
                  </a:solidFill>
                  <a:cs typeface="+mn-ea"/>
                  <a:sym typeface="+mn-lt"/>
                </a:rPr>
                <a:t>古代书籍</a:t>
              </a:r>
            </a:p>
          </p:txBody>
        </p:sp>
      </p:grpSp>
      <p:pic>
        <p:nvPicPr>
          <p:cNvPr id="29701" name="Picture 5" descr="贝叶经"/>
          <p:cNvPicPr>
            <a:picLocks noGrp="1" noChangeAspect="1"/>
          </p:cNvPicPr>
          <p:nvPr>
            <p:ph type="pic" sz="quarter" idx="10"/>
          </p:nvPr>
        </p:nvPicPr>
        <p:blipFill>
          <a:blip r:embed="rId8"/>
          <a:stretch>
            <a:fillRect/>
          </a:stretch>
        </p:blipFill>
        <p:spPr>
          <a:xfrm>
            <a:off x="902970" y="1969770"/>
            <a:ext cx="3380105" cy="1763395"/>
          </a:xfrm>
          <a:prstGeom prst="rect">
            <a:avLst/>
          </a:prstGeom>
          <a:noFill/>
          <a:ln w="9525">
            <a:noFill/>
          </a:ln>
        </p:spPr>
      </p:pic>
    </p:spTree>
    <p:custDataLst>
      <p:tags r:id="rId1"/>
    </p:custDataLst>
    <p:extLst>
      <p:ext uri="{BB962C8B-B14F-4D97-AF65-F5344CB8AC3E}">
        <p14:creationId xmlns:p14="http://schemas.microsoft.com/office/powerpoint/2010/main" val="39060884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up)">
                                      <p:cBhvr>
                                        <p:cTn id="14" dur="500"/>
                                        <p:tgtEl>
                                          <p:spTgt spid="8"/>
                                        </p:tgtEl>
                                      </p:cBhvr>
                                    </p:animEffect>
                                  </p:childTnLst>
                                </p:cTn>
                              </p:par>
                            </p:childTnLst>
                          </p:cTn>
                        </p:par>
                        <p:par>
                          <p:cTn id="15" fill="hold">
                            <p:stCondLst>
                              <p:cond delay="1000"/>
                            </p:stCondLst>
                            <p:childTnLst>
                              <p:par>
                                <p:cTn id="16" presetID="2" presetClass="entr" presetSubtype="2"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1+#ppt_w/2"/>
                                          </p:val>
                                        </p:tav>
                                        <p:tav tm="100000">
                                          <p:val>
                                            <p:strVal val="#ppt_x"/>
                                          </p:val>
                                        </p:tav>
                                      </p:tavLst>
                                    </p:anim>
                                    <p:anim calcmode="lin" valueType="num">
                                      <p:cBhvr additive="base">
                                        <p:cTn id="19"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1038428" y="1432941"/>
            <a:ext cx="7067145" cy="1997735"/>
            <a:chOff x="2591990" y="2251900"/>
            <a:chExt cx="7008021" cy="1981022"/>
          </a:xfrm>
        </p:grpSpPr>
        <p:cxnSp>
          <p:nvCxnSpPr>
            <p:cNvPr id="4" name="MH_Other_1"/>
            <p:cNvCxnSpPr/>
            <p:nvPr>
              <p:custDataLst>
                <p:tags r:id="rId2"/>
              </p:custDataLst>
            </p:nvPr>
          </p:nvCxnSpPr>
          <p:spPr bwMode="auto">
            <a:xfrm>
              <a:off x="2591990" y="3528984"/>
              <a:ext cx="1548000" cy="0"/>
            </a:xfrm>
            <a:prstGeom prst="line">
              <a:avLst/>
            </a:prstGeom>
            <a:solidFill>
              <a:srgbClr val="49ACC1"/>
            </a:solidFill>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MH_Other_2"/>
            <p:cNvSpPr/>
            <p:nvPr>
              <p:custDataLst>
                <p:tags r:id="rId3"/>
              </p:custDataLst>
            </p:nvPr>
          </p:nvSpPr>
          <p:spPr>
            <a:xfrm rot="18925946">
              <a:off x="2888058" y="3623914"/>
              <a:ext cx="812010" cy="609008"/>
            </a:xfrm>
            <a:prstGeom prst="notchedRightArrow">
              <a:avLst>
                <a:gd name="adj1" fmla="val 46829"/>
                <a:gd name="adj2" fmla="val 50000"/>
              </a:avLst>
            </a:prstGeom>
            <a:solidFill>
              <a:srgbClr val="83CBC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5" dirty="0">
                  <a:solidFill>
                    <a:srgbClr val="FEFFFF"/>
                  </a:solidFill>
                  <a:cs typeface="+mn-ea"/>
                  <a:sym typeface="+mn-lt"/>
                </a:rPr>
                <a:t>A</a:t>
              </a:r>
              <a:endParaRPr lang="zh-CN" altLang="en-US" sz="1015" dirty="0">
                <a:solidFill>
                  <a:srgbClr val="FEFFFF"/>
                </a:solidFill>
                <a:cs typeface="+mn-ea"/>
                <a:sym typeface="+mn-lt"/>
              </a:endParaRPr>
            </a:p>
          </p:txBody>
        </p:sp>
        <p:sp>
          <p:nvSpPr>
            <p:cNvPr id="10" name="MH_SubTitle_1"/>
            <p:cNvSpPr/>
            <p:nvPr>
              <p:custDataLst>
                <p:tags r:id="rId4"/>
              </p:custDataLst>
            </p:nvPr>
          </p:nvSpPr>
          <p:spPr>
            <a:xfrm>
              <a:off x="2591990" y="2251900"/>
              <a:ext cx="1548000" cy="1173336"/>
            </a:xfrm>
            <a:prstGeom prst="rect">
              <a:avLst/>
            </a:prstGeom>
            <a:solidFill>
              <a:srgbClr val="83C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015" dirty="0">
                <a:solidFill>
                  <a:srgbClr val="FEFFFF"/>
                </a:solidFill>
                <a:cs typeface="+mn-ea"/>
                <a:sym typeface="+mn-lt"/>
              </a:endParaRPr>
            </a:p>
          </p:txBody>
        </p:sp>
        <p:cxnSp>
          <p:nvCxnSpPr>
            <p:cNvPr id="13" name="MH_Other_3"/>
            <p:cNvCxnSpPr/>
            <p:nvPr>
              <p:custDataLst>
                <p:tags r:id="rId5"/>
              </p:custDataLst>
            </p:nvPr>
          </p:nvCxnSpPr>
          <p:spPr bwMode="auto">
            <a:xfrm>
              <a:off x="5322001" y="3528984"/>
              <a:ext cx="1548000" cy="0"/>
            </a:xfrm>
            <a:prstGeom prst="line">
              <a:avLst/>
            </a:prstGeom>
            <a:solidFill>
              <a:srgbClr val="BAD328"/>
            </a:solidFill>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MH_Other_4"/>
            <p:cNvSpPr/>
            <p:nvPr>
              <p:custDataLst>
                <p:tags r:id="rId6"/>
              </p:custDataLst>
            </p:nvPr>
          </p:nvSpPr>
          <p:spPr>
            <a:xfrm rot="18925946">
              <a:off x="5618069" y="3623914"/>
              <a:ext cx="812010" cy="609008"/>
            </a:xfrm>
            <a:prstGeom prst="notchedRightArrow">
              <a:avLst>
                <a:gd name="adj1" fmla="val 46829"/>
                <a:gd name="adj2" fmla="val 5000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5" dirty="0">
                  <a:solidFill>
                    <a:srgbClr val="FEFFFF"/>
                  </a:solidFill>
                  <a:cs typeface="+mn-ea"/>
                  <a:sym typeface="+mn-lt"/>
                </a:rPr>
                <a:t>B</a:t>
              </a:r>
              <a:endParaRPr lang="zh-CN" altLang="en-US" sz="1015" dirty="0">
                <a:solidFill>
                  <a:srgbClr val="FEFFFF"/>
                </a:solidFill>
                <a:cs typeface="+mn-ea"/>
                <a:sym typeface="+mn-lt"/>
              </a:endParaRPr>
            </a:p>
          </p:txBody>
        </p:sp>
        <p:sp>
          <p:nvSpPr>
            <p:cNvPr id="15" name="MH_SubTitle_2"/>
            <p:cNvSpPr/>
            <p:nvPr>
              <p:custDataLst>
                <p:tags r:id="rId7"/>
              </p:custDataLst>
            </p:nvPr>
          </p:nvSpPr>
          <p:spPr>
            <a:xfrm>
              <a:off x="5322001" y="2251900"/>
              <a:ext cx="1548000" cy="11733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015" dirty="0">
                <a:solidFill>
                  <a:srgbClr val="FEFFFF"/>
                </a:solidFill>
                <a:cs typeface="+mn-ea"/>
                <a:sym typeface="+mn-lt"/>
              </a:endParaRPr>
            </a:p>
          </p:txBody>
        </p:sp>
        <p:cxnSp>
          <p:nvCxnSpPr>
            <p:cNvPr id="21" name="MH_Other_5"/>
            <p:cNvCxnSpPr/>
            <p:nvPr>
              <p:custDataLst>
                <p:tags r:id="rId8"/>
              </p:custDataLst>
            </p:nvPr>
          </p:nvCxnSpPr>
          <p:spPr bwMode="auto">
            <a:xfrm>
              <a:off x="8052011" y="3528984"/>
              <a:ext cx="1548000" cy="0"/>
            </a:xfrm>
            <a:prstGeom prst="line">
              <a:avLst/>
            </a:prstGeom>
            <a:solidFill>
              <a:srgbClr val="40C2A2"/>
            </a:solidFill>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MH_Other_6"/>
            <p:cNvSpPr/>
            <p:nvPr>
              <p:custDataLst>
                <p:tags r:id="rId9"/>
              </p:custDataLst>
            </p:nvPr>
          </p:nvSpPr>
          <p:spPr>
            <a:xfrm rot="18925946">
              <a:off x="8348079" y="3623914"/>
              <a:ext cx="812010" cy="609008"/>
            </a:xfrm>
            <a:prstGeom prst="notchedRightArrow">
              <a:avLst>
                <a:gd name="adj1" fmla="val 46829"/>
                <a:gd name="adj2" fmla="val 50000"/>
              </a:avLst>
            </a:prstGeom>
            <a:solidFill>
              <a:srgbClr val="F0888A"/>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5" dirty="0">
                  <a:solidFill>
                    <a:srgbClr val="FEFFFF"/>
                  </a:solidFill>
                  <a:cs typeface="+mn-ea"/>
                  <a:sym typeface="+mn-lt"/>
                </a:rPr>
                <a:t>C</a:t>
              </a:r>
              <a:endParaRPr lang="zh-CN" altLang="en-US" sz="1015" dirty="0">
                <a:solidFill>
                  <a:srgbClr val="FEFFFF"/>
                </a:solidFill>
                <a:cs typeface="+mn-ea"/>
                <a:sym typeface="+mn-lt"/>
              </a:endParaRPr>
            </a:p>
          </p:txBody>
        </p:sp>
        <p:sp>
          <p:nvSpPr>
            <p:cNvPr id="23" name="MH_SubTitle_3"/>
            <p:cNvSpPr/>
            <p:nvPr>
              <p:custDataLst>
                <p:tags r:id="rId10"/>
              </p:custDataLst>
            </p:nvPr>
          </p:nvSpPr>
          <p:spPr>
            <a:xfrm>
              <a:off x="8052011" y="2251900"/>
              <a:ext cx="1548000" cy="1173336"/>
            </a:xfrm>
            <a:prstGeom prst="rect">
              <a:avLst/>
            </a:prstGeom>
            <a:solidFill>
              <a:srgbClr val="F088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015" dirty="0">
                <a:solidFill>
                  <a:srgbClr val="FEFFFF"/>
                </a:solidFill>
                <a:cs typeface="+mn-ea"/>
                <a:sym typeface="+mn-lt"/>
              </a:endParaRPr>
            </a:p>
          </p:txBody>
        </p:sp>
      </p:grpSp>
      <p:sp>
        <p:nvSpPr>
          <p:cNvPr id="37" name="椭圆 4"/>
          <p:cNvSpPr/>
          <p:nvPr/>
        </p:nvSpPr>
        <p:spPr>
          <a:xfrm>
            <a:off x="1665407" y="1563095"/>
            <a:ext cx="307101" cy="330969"/>
          </a:xfrm>
          <a:custGeom>
            <a:avLst/>
            <a:gdLst>
              <a:gd name="connsiteX0" fmla="*/ 36357 w 306388"/>
              <a:gd name="connsiteY0" fmla="*/ 223837 h 330200"/>
              <a:gd name="connsiteX1" fmla="*/ 14287 w 306388"/>
              <a:gd name="connsiteY1" fmla="*/ 320675 h 330200"/>
              <a:gd name="connsiteX2" fmla="*/ 292100 w 306388"/>
              <a:gd name="connsiteY2" fmla="*/ 320675 h 330200"/>
              <a:gd name="connsiteX3" fmla="*/ 270031 w 306388"/>
              <a:gd name="connsiteY3" fmla="*/ 223837 h 330200"/>
              <a:gd name="connsiteX4" fmla="*/ 249260 w 306388"/>
              <a:gd name="connsiteY4" fmla="*/ 223837 h 330200"/>
              <a:gd name="connsiteX5" fmla="*/ 223296 w 306388"/>
              <a:gd name="connsiteY5" fmla="*/ 250952 h 330200"/>
              <a:gd name="connsiteX6" fmla="*/ 223296 w 306388"/>
              <a:gd name="connsiteY6" fmla="*/ 281940 h 330200"/>
              <a:gd name="connsiteX7" fmla="*/ 164877 w 306388"/>
              <a:gd name="connsiteY7" fmla="*/ 287105 h 330200"/>
              <a:gd name="connsiteX8" fmla="*/ 160983 w 306388"/>
              <a:gd name="connsiteY8" fmla="*/ 287105 h 330200"/>
              <a:gd name="connsiteX9" fmla="*/ 157088 w 306388"/>
              <a:gd name="connsiteY9" fmla="*/ 287105 h 330200"/>
              <a:gd name="connsiteX10" fmla="*/ 98670 w 306388"/>
              <a:gd name="connsiteY10" fmla="*/ 281940 h 330200"/>
              <a:gd name="connsiteX11" fmla="*/ 98670 w 306388"/>
              <a:gd name="connsiteY11" fmla="*/ 244496 h 330200"/>
              <a:gd name="connsiteX12" fmla="*/ 83091 w 306388"/>
              <a:gd name="connsiteY12" fmla="*/ 223837 h 330200"/>
              <a:gd name="connsiteX13" fmla="*/ 36357 w 306388"/>
              <a:gd name="connsiteY13" fmla="*/ 223837 h 330200"/>
              <a:gd name="connsiteX14" fmla="*/ 222250 w 306388"/>
              <a:gd name="connsiteY14" fmla="*/ 190500 h 330200"/>
              <a:gd name="connsiteX15" fmla="*/ 222250 w 306388"/>
              <a:gd name="connsiteY15" fmla="*/ 212725 h 330200"/>
              <a:gd name="connsiteX16" fmla="*/ 227013 w 306388"/>
              <a:gd name="connsiteY16" fmla="*/ 212725 h 330200"/>
              <a:gd name="connsiteX17" fmla="*/ 228600 w 306388"/>
              <a:gd name="connsiteY17" fmla="*/ 202266 h 330200"/>
              <a:gd name="connsiteX18" fmla="*/ 222250 w 306388"/>
              <a:gd name="connsiteY18" fmla="*/ 190500 h 330200"/>
              <a:gd name="connsiteX19" fmla="*/ 217488 w 306388"/>
              <a:gd name="connsiteY19" fmla="*/ 187325 h 330200"/>
              <a:gd name="connsiteX20" fmla="*/ 165100 w 306388"/>
              <a:gd name="connsiteY20" fmla="*/ 192087 h 330200"/>
              <a:gd name="connsiteX21" fmla="*/ 165100 w 306388"/>
              <a:gd name="connsiteY21" fmla="*/ 280988 h 330200"/>
              <a:gd name="connsiteX22" fmla="*/ 217488 w 306388"/>
              <a:gd name="connsiteY22" fmla="*/ 277813 h 330200"/>
              <a:gd name="connsiteX23" fmla="*/ 103187 w 306388"/>
              <a:gd name="connsiteY23" fmla="*/ 187325 h 330200"/>
              <a:gd name="connsiteX24" fmla="*/ 103187 w 306388"/>
              <a:gd name="connsiteY24" fmla="*/ 277813 h 330200"/>
              <a:gd name="connsiteX25" fmla="*/ 157162 w 306388"/>
              <a:gd name="connsiteY25" fmla="*/ 280988 h 330200"/>
              <a:gd name="connsiteX26" fmla="*/ 157162 w 306388"/>
              <a:gd name="connsiteY26" fmla="*/ 192087 h 330200"/>
              <a:gd name="connsiteX27" fmla="*/ 117929 w 306388"/>
              <a:gd name="connsiteY27" fmla="*/ 176212 h 330200"/>
              <a:gd name="connsiteX28" fmla="*/ 111125 w 306388"/>
              <a:gd name="connsiteY28" fmla="*/ 184150 h 330200"/>
              <a:gd name="connsiteX29" fmla="*/ 120650 w 306388"/>
              <a:gd name="connsiteY29" fmla="*/ 184150 h 330200"/>
              <a:gd name="connsiteX30" fmla="*/ 117929 w 306388"/>
              <a:gd name="connsiteY30" fmla="*/ 176212 h 330200"/>
              <a:gd name="connsiteX31" fmla="*/ 202407 w 306388"/>
              <a:gd name="connsiteY31" fmla="*/ 171450 h 330200"/>
              <a:gd name="connsiteX32" fmla="*/ 200025 w 306388"/>
              <a:gd name="connsiteY32" fmla="*/ 184150 h 330200"/>
              <a:gd name="connsiteX33" fmla="*/ 214313 w 306388"/>
              <a:gd name="connsiteY33" fmla="*/ 182739 h 330200"/>
              <a:gd name="connsiteX34" fmla="*/ 202407 w 306388"/>
              <a:gd name="connsiteY34" fmla="*/ 171450 h 330200"/>
              <a:gd name="connsiteX35" fmla="*/ 176138 w 306388"/>
              <a:gd name="connsiteY35" fmla="*/ 33337 h 330200"/>
              <a:gd name="connsiteX36" fmla="*/ 106362 w 306388"/>
              <a:gd name="connsiteY36" fmla="*/ 56601 h 330200"/>
              <a:gd name="connsiteX37" fmla="*/ 106362 w 306388"/>
              <a:gd name="connsiteY37" fmla="*/ 61771 h 330200"/>
              <a:gd name="connsiteX38" fmla="*/ 145127 w 306388"/>
              <a:gd name="connsiteY38" fmla="*/ 114763 h 330200"/>
              <a:gd name="connsiteX39" fmla="*/ 145127 w 306388"/>
              <a:gd name="connsiteY39" fmla="*/ 136735 h 330200"/>
              <a:gd name="connsiteX40" fmla="*/ 139958 w 306388"/>
              <a:gd name="connsiteY40" fmla="*/ 138027 h 330200"/>
              <a:gd name="connsiteX41" fmla="*/ 161925 w 306388"/>
              <a:gd name="connsiteY41" fmla="*/ 179387 h 330200"/>
              <a:gd name="connsiteX42" fmla="*/ 183891 w 306388"/>
              <a:gd name="connsiteY42" fmla="*/ 139320 h 330200"/>
              <a:gd name="connsiteX43" fmla="*/ 176138 w 306388"/>
              <a:gd name="connsiteY43" fmla="*/ 135443 h 330200"/>
              <a:gd name="connsiteX44" fmla="*/ 176138 w 306388"/>
              <a:gd name="connsiteY44" fmla="*/ 116055 h 330200"/>
              <a:gd name="connsiteX45" fmla="*/ 217487 w 306388"/>
              <a:gd name="connsiteY45" fmla="*/ 68234 h 330200"/>
              <a:gd name="connsiteX46" fmla="*/ 176138 w 306388"/>
              <a:gd name="connsiteY46" fmla="*/ 33337 h 330200"/>
              <a:gd name="connsiteX47" fmla="*/ 160984 w 306388"/>
              <a:gd name="connsiteY47" fmla="*/ 0 h 330200"/>
              <a:gd name="connsiteX48" fmla="*/ 227195 w 306388"/>
              <a:gd name="connsiteY48" fmla="*/ 101897 h 330200"/>
              <a:gd name="connsiteX49" fmla="*/ 223300 w 306388"/>
              <a:gd name="connsiteY49" fmla="*/ 139303 h 330200"/>
              <a:gd name="connsiteX50" fmla="*/ 249265 w 306388"/>
              <a:gd name="connsiteY50" fmla="*/ 197346 h 330200"/>
              <a:gd name="connsiteX51" fmla="*/ 250563 w 306388"/>
              <a:gd name="connsiteY51" fmla="*/ 212824 h 330200"/>
              <a:gd name="connsiteX52" fmla="*/ 277827 w 306388"/>
              <a:gd name="connsiteY52" fmla="*/ 212824 h 330200"/>
              <a:gd name="connsiteX53" fmla="*/ 306388 w 306388"/>
              <a:gd name="connsiteY53" fmla="*/ 330200 h 330200"/>
              <a:gd name="connsiteX54" fmla="*/ 0 w 306388"/>
              <a:gd name="connsiteY54" fmla="*/ 330200 h 330200"/>
              <a:gd name="connsiteX55" fmla="*/ 28562 w 306388"/>
              <a:gd name="connsiteY55" fmla="*/ 212824 h 330200"/>
              <a:gd name="connsiteX56" fmla="*/ 77896 w 306388"/>
              <a:gd name="connsiteY56" fmla="*/ 212824 h 330200"/>
              <a:gd name="connsiteX57" fmla="*/ 77896 w 306388"/>
              <a:gd name="connsiteY57" fmla="*/ 188317 h 330200"/>
              <a:gd name="connsiteX58" fmla="*/ 97369 w 306388"/>
              <a:gd name="connsiteY58" fmla="*/ 148332 h 330200"/>
              <a:gd name="connsiteX59" fmla="*/ 92176 w 306388"/>
              <a:gd name="connsiteY59" fmla="*/ 64492 h 330200"/>
              <a:gd name="connsiteX60" fmla="*/ 160984 w 306388"/>
              <a:gd name="connsiteY60" fmla="*/ 0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06388" h="330200">
                <a:moveTo>
                  <a:pt x="36357" y="223837"/>
                </a:moveTo>
                <a:lnTo>
                  <a:pt x="14287" y="320675"/>
                </a:lnTo>
                <a:cubicBezTo>
                  <a:pt x="14287" y="320675"/>
                  <a:pt x="14287" y="320675"/>
                  <a:pt x="292100" y="320675"/>
                </a:cubicBezTo>
                <a:cubicBezTo>
                  <a:pt x="292100" y="320675"/>
                  <a:pt x="292100" y="320675"/>
                  <a:pt x="270031" y="223837"/>
                </a:cubicBezTo>
                <a:cubicBezTo>
                  <a:pt x="270031" y="223837"/>
                  <a:pt x="270031" y="223837"/>
                  <a:pt x="249260" y="223837"/>
                </a:cubicBezTo>
                <a:cubicBezTo>
                  <a:pt x="244067" y="238040"/>
                  <a:pt x="232383" y="245787"/>
                  <a:pt x="223296" y="250952"/>
                </a:cubicBezTo>
                <a:cubicBezTo>
                  <a:pt x="223296" y="250952"/>
                  <a:pt x="223296" y="250952"/>
                  <a:pt x="223296" y="281940"/>
                </a:cubicBezTo>
                <a:cubicBezTo>
                  <a:pt x="223296" y="281940"/>
                  <a:pt x="223296" y="281940"/>
                  <a:pt x="164877" y="287105"/>
                </a:cubicBezTo>
                <a:cubicBezTo>
                  <a:pt x="164877" y="287105"/>
                  <a:pt x="164877" y="287105"/>
                  <a:pt x="160983" y="287105"/>
                </a:cubicBezTo>
                <a:cubicBezTo>
                  <a:pt x="160983" y="287105"/>
                  <a:pt x="160983" y="287105"/>
                  <a:pt x="157088" y="287105"/>
                </a:cubicBezTo>
                <a:cubicBezTo>
                  <a:pt x="157088" y="287105"/>
                  <a:pt x="157088" y="287105"/>
                  <a:pt x="98670" y="281940"/>
                </a:cubicBezTo>
                <a:cubicBezTo>
                  <a:pt x="98670" y="281940"/>
                  <a:pt x="98670" y="281940"/>
                  <a:pt x="98670" y="244496"/>
                </a:cubicBezTo>
                <a:cubicBezTo>
                  <a:pt x="93477" y="238040"/>
                  <a:pt x="86986" y="231584"/>
                  <a:pt x="83091" y="223837"/>
                </a:cubicBezTo>
                <a:cubicBezTo>
                  <a:pt x="83091" y="223837"/>
                  <a:pt x="83091" y="223837"/>
                  <a:pt x="36357" y="223837"/>
                </a:cubicBezTo>
                <a:close/>
                <a:moveTo>
                  <a:pt x="222250" y="190500"/>
                </a:moveTo>
                <a:cubicBezTo>
                  <a:pt x="222250" y="190500"/>
                  <a:pt x="222250" y="190500"/>
                  <a:pt x="222250" y="212725"/>
                </a:cubicBezTo>
                <a:cubicBezTo>
                  <a:pt x="222250" y="212725"/>
                  <a:pt x="222250" y="212725"/>
                  <a:pt x="227013" y="212725"/>
                </a:cubicBezTo>
                <a:cubicBezTo>
                  <a:pt x="228600" y="208803"/>
                  <a:pt x="228600" y="204881"/>
                  <a:pt x="228600" y="202266"/>
                </a:cubicBezTo>
                <a:cubicBezTo>
                  <a:pt x="227013" y="198344"/>
                  <a:pt x="225425" y="194422"/>
                  <a:pt x="222250" y="190500"/>
                </a:cubicBezTo>
                <a:close/>
                <a:moveTo>
                  <a:pt x="217488" y="187325"/>
                </a:moveTo>
                <a:lnTo>
                  <a:pt x="165100" y="192087"/>
                </a:lnTo>
                <a:lnTo>
                  <a:pt x="165100" y="280988"/>
                </a:lnTo>
                <a:lnTo>
                  <a:pt x="217488" y="277813"/>
                </a:lnTo>
                <a:close/>
                <a:moveTo>
                  <a:pt x="103187" y="187325"/>
                </a:moveTo>
                <a:lnTo>
                  <a:pt x="103187" y="277813"/>
                </a:lnTo>
                <a:lnTo>
                  <a:pt x="157162" y="280988"/>
                </a:lnTo>
                <a:lnTo>
                  <a:pt x="157162" y="192087"/>
                </a:lnTo>
                <a:close/>
                <a:moveTo>
                  <a:pt x="117929" y="176212"/>
                </a:moveTo>
                <a:cubicBezTo>
                  <a:pt x="117929" y="176212"/>
                  <a:pt x="115207" y="179387"/>
                  <a:pt x="111125" y="184150"/>
                </a:cubicBezTo>
                <a:lnTo>
                  <a:pt x="120650" y="184150"/>
                </a:lnTo>
                <a:cubicBezTo>
                  <a:pt x="119290" y="182562"/>
                  <a:pt x="119290" y="179387"/>
                  <a:pt x="117929" y="176212"/>
                </a:cubicBezTo>
                <a:close/>
                <a:moveTo>
                  <a:pt x="202407" y="171450"/>
                </a:moveTo>
                <a:cubicBezTo>
                  <a:pt x="201216" y="175683"/>
                  <a:pt x="201216" y="179916"/>
                  <a:pt x="200025" y="184150"/>
                </a:cubicBezTo>
                <a:lnTo>
                  <a:pt x="214313" y="182739"/>
                </a:lnTo>
                <a:cubicBezTo>
                  <a:pt x="208360" y="175683"/>
                  <a:pt x="202407" y="171450"/>
                  <a:pt x="202407" y="171450"/>
                </a:cubicBezTo>
                <a:close/>
                <a:moveTo>
                  <a:pt x="176138" y="33337"/>
                </a:moveTo>
                <a:cubicBezTo>
                  <a:pt x="173554" y="50139"/>
                  <a:pt x="121868" y="55309"/>
                  <a:pt x="106362" y="56601"/>
                </a:cubicBezTo>
                <a:cubicBezTo>
                  <a:pt x="106362" y="57894"/>
                  <a:pt x="106362" y="60479"/>
                  <a:pt x="106362" y="61771"/>
                </a:cubicBezTo>
                <a:cubicBezTo>
                  <a:pt x="106362" y="87621"/>
                  <a:pt x="123160" y="108300"/>
                  <a:pt x="145127" y="114763"/>
                </a:cubicBezTo>
                <a:cubicBezTo>
                  <a:pt x="145127" y="114763"/>
                  <a:pt x="145127" y="114763"/>
                  <a:pt x="145127" y="136735"/>
                </a:cubicBezTo>
                <a:cubicBezTo>
                  <a:pt x="145127" y="136735"/>
                  <a:pt x="145127" y="136735"/>
                  <a:pt x="139958" y="138027"/>
                </a:cubicBezTo>
                <a:cubicBezTo>
                  <a:pt x="139958" y="138027"/>
                  <a:pt x="139958" y="138027"/>
                  <a:pt x="161925" y="179387"/>
                </a:cubicBezTo>
                <a:cubicBezTo>
                  <a:pt x="161925" y="179387"/>
                  <a:pt x="161925" y="179387"/>
                  <a:pt x="183891" y="139320"/>
                </a:cubicBezTo>
                <a:cubicBezTo>
                  <a:pt x="183891" y="139320"/>
                  <a:pt x="183891" y="139320"/>
                  <a:pt x="176138" y="135443"/>
                </a:cubicBezTo>
                <a:cubicBezTo>
                  <a:pt x="176138" y="135443"/>
                  <a:pt x="176138" y="135443"/>
                  <a:pt x="176138" y="116055"/>
                </a:cubicBezTo>
                <a:cubicBezTo>
                  <a:pt x="198105" y="109593"/>
                  <a:pt x="214903" y="91498"/>
                  <a:pt x="217487" y="68234"/>
                </a:cubicBezTo>
                <a:cubicBezTo>
                  <a:pt x="207150" y="65649"/>
                  <a:pt x="180015" y="42384"/>
                  <a:pt x="176138" y="33337"/>
                </a:cubicBezTo>
                <a:close/>
                <a:moveTo>
                  <a:pt x="160984" y="0"/>
                </a:moveTo>
                <a:cubicBezTo>
                  <a:pt x="231089" y="0"/>
                  <a:pt x="227195" y="77390"/>
                  <a:pt x="227195" y="101897"/>
                </a:cubicBezTo>
                <a:cubicBezTo>
                  <a:pt x="225896" y="116086"/>
                  <a:pt x="224598" y="130274"/>
                  <a:pt x="223300" y="139303"/>
                </a:cubicBezTo>
                <a:cubicBezTo>
                  <a:pt x="223300" y="139303"/>
                  <a:pt x="242774" y="170259"/>
                  <a:pt x="249265" y="197346"/>
                </a:cubicBezTo>
                <a:cubicBezTo>
                  <a:pt x="250563" y="203795"/>
                  <a:pt x="250563" y="207665"/>
                  <a:pt x="250563" y="212824"/>
                </a:cubicBezTo>
                <a:cubicBezTo>
                  <a:pt x="250563" y="212824"/>
                  <a:pt x="250563" y="212824"/>
                  <a:pt x="277827" y="212824"/>
                </a:cubicBezTo>
                <a:lnTo>
                  <a:pt x="306388" y="330200"/>
                </a:lnTo>
                <a:cubicBezTo>
                  <a:pt x="306388" y="330200"/>
                  <a:pt x="306388" y="330200"/>
                  <a:pt x="0" y="330200"/>
                </a:cubicBezTo>
                <a:cubicBezTo>
                  <a:pt x="0" y="330200"/>
                  <a:pt x="0" y="330200"/>
                  <a:pt x="28562" y="212824"/>
                </a:cubicBezTo>
                <a:cubicBezTo>
                  <a:pt x="28562" y="212824"/>
                  <a:pt x="28562" y="212824"/>
                  <a:pt x="77896" y="212824"/>
                </a:cubicBezTo>
                <a:cubicBezTo>
                  <a:pt x="75299" y="205085"/>
                  <a:pt x="75299" y="197346"/>
                  <a:pt x="77896" y="188317"/>
                </a:cubicBezTo>
                <a:cubicBezTo>
                  <a:pt x="85685" y="167679"/>
                  <a:pt x="97369" y="148332"/>
                  <a:pt x="97369" y="148332"/>
                </a:cubicBezTo>
                <a:cubicBezTo>
                  <a:pt x="97369" y="148332"/>
                  <a:pt x="97369" y="148332"/>
                  <a:pt x="92176" y="64492"/>
                </a:cubicBezTo>
                <a:cubicBezTo>
                  <a:pt x="92176" y="64492"/>
                  <a:pt x="89580" y="0"/>
                  <a:pt x="1609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dirty="0">
              <a:cs typeface="+mn-ea"/>
              <a:sym typeface="+mn-lt"/>
            </a:endParaRPr>
          </a:p>
        </p:txBody>
      </p:sp>
      <p:sp>
        <p:nvSpPr>
          <p:cNvPr id="38" name="椭圆 25"/>
          <p:cNvSpPr/>
          <p:nvPr/>
        </p:nvSpPr>
        <p:spPr>
          <a:xfrm>
            <a:off x="4427894" y="1563095"/>
            <a:ext cx="288212" cy="330969"/>
          </a:xfrm>
          <a:custGeom>
            <a:avLst/>
            <a:gdLst>
              <a:gd name="connsiteX0" fmla="*/ 158750 w 288925"/>
              <a:gd name="connsiteY0" fmla="*/ 174625 h 331788"/>
              <a:gd name="connsiteX1" fmla="*/ 158750 w 288925"/>
              <a:gd name="connsiteY1" fmla="*/ 195263 h 331788"/>
              <a:gd name="connsiteX2" fmla="*/ 198438 w 288925"/>
              <a:gd name="connsiteY2" fmla="*/ 195263 h 331788"/>
              <a:gd name="connsiteX3" fmla="*/ 198438 w 288925"/>
              <a:gd name="connsiteY3" fmla="*/ 174625 h 331788"/>
              <a:gd name="connsiteX4" fmla="*/ 96837 w 288925"/>
              <a:gd name="connsiteY4" fmla="*/ 174625 h 331788"/>
              <a:gd name="connsiteX5" fmla="*/ 96837 w 288925"/>
              <a:gd name="connsiteY5" fmla="*/ 195263 h 331788"/>
              <a:gd name="connsiteX6" fmla="*/ 138112 w 288925"/>
              <a:gd name="connsiteY6" fmla="*/ 195263 h 331788"/>
              <a:gd name="connsiteX7" fmla="*/ 138112 w 288925"/>
              <a:gd name="connsiteY7" fmla="*/ 174625 h 331788"/>
              <a:gd name="connsiteX8" fmla="*/ 116654 w 288925"/>
              <a:gd name="connsiteY8" fmla="*/ 131763 h 331788"/>
              <a:gd name="connsiteX9" fmla="*/ 69850 w 288925"/>
              <a:gd name="connsiteY9" fmla="*/ 173445 h 331788"/>
              <a:gd name="connsiteX10" fmla="*/ 69850 w 288925"/>
              <a:gd name="connsiteY10" fmla="*/ 178655 h 331788"/>
              <a:gd name="connsiteX11" fmla="*/ 89351 w 288925"/>
              <a:gd name="connsiteY11" fmla="*/ 181261 h 331788"/>
              <a:gd name="connsiteX12" fmla="*/ 89351 w 288925"/>
              <a:gd name="connsiteY12" fmla="*/ 169537 h 331788"/>
              <a:gd name="connsiteX13" fmla="*/ 142656 w 288925"/>
              <a:gd name="connsiteY13" fmla="*/ 169537 h 331788"/>
              <a:gd name="connsiteX14" fmla="*/ 142656 w 288925"/>
              <a:gd name="connsiteY14" fmla="*/ 182563 h 331788"/>
              <a:gd name="connsiteX15" fmla="*/ 151757 w 288925"/>
              <a:gd name="connsiteY15" fmla="*/ 182563 h 331788"/>
              <a:gd name="connsiteX16" fmla="*/ 151757 w 288925"/>
              <a:gd name="connsiteY16" fmla="*/ 169537 h 331788"/>
              <a:gd name="connsiteX17" fmla="*/ 205061 w 288925"/>
              <a:gd name="connsiteY17" fmla="*/ 169537 h 331788"/>
              <a:gd name="connsiteX18" fmla="*/ 205061 w 288925"/>
              <a:gd name="connsiteY18" fmla="*/ 181261 h 331788"/>
              <a:gd name="connsiteX19" fmla="*/ 220663 w 288925"/>
              <a:gd name="connsiteY19" fmla="*/ 178655 h 331788"/>
              <a:gd name="connsiteX20" fmla="*/ 212862 w 288925"/>
              <a:gd name="connsiteY20" fmla="*/ 159117 h 331788"/>
              <a:gd name="connsiteX21" fmla="*/ 116654 w 288925"/>
              <a:gd name="connsiteY21" fmla="*/ 131763 h 331788"/>
              <a:gd name="connsiteX22" fmla="*/ 144605 w 288925"/>
              <a:gd name="connsiteY22" fmla="*/ 79375 h 331788"/>
              <a:gd name="connsiteX23" fmla="*/ 227987 w 288925"/>
              <a:gd name="connsiteY23" fmla="*/ 101380 h 331788"/>
              <a:gd name="connsiteX24" fmla="*/ 227987 w 288925"/>
              <a:gd name="connsiteY24" fmla="*/ 146685 h 331788"/>
              <a:gd name="connsiteX25" fmla="*/ 226684 w 288925"/>
              <a:gd name="connsiteY25" fmla="*/ 146685 h 331788"/>
              <a:gd name="connsiteX26" fmla="*/ 238410 w 288925"/>
              <a:gd name="connsiteY26" fmla="*/ 233412 h 331788"/>
              <a:gd name="connsiteX27" fmla="*/ 229290 w 288925"/>
              <a:gd name="connsiteY27" fmla="*/ 285189 h 331788"/>
              <a:gd name="connsiteX28" fmla="*/ 234501 w 288925"/>
              <a:gd name="connsiteY28" fmla="*/ 331788 h 331788"/>
              <a:gd name="connsiteX29" fmla="*/ 201930 w 288925"/>
              <a:gd name="connsiteY29" fmla="*/ 331788 h 331788"/>
              <a:gd name="connsiteX30" fmla="*/ 200627 w 288925"/>
              <a:gd name="connsiteY30" fmla="*/ 329199 h 331788"/>
              <a:gd name="connsiteX31" fmla="*/ 200627 w 288925"/>
              <a:gd name="connsiteY31" fmla="*/ 331788 h 331788"/>
              <a:gd name="connsiteX32" fmla="*/ 149816 w 288925"/>
              <a:gd name="connsiteY32" fmla="*/ 331788 h 331788"/>
              <a:gd name="connsiteX33" fmla="*/ 175873 w 288925"/>
              <a:gd name="connsiteY33" fmla="*/ 285189 h 331788"/>
              <a:gd name="connsiteX34" fmla="*/ 166753 w 288925"/>
              <a:gd name="connsiteY34" fmla="*/ 280011 h 331788"/>
              <a:gd name="connsiteX35" fmla="*/ 166753 w 288925"/>
              <a:gd name="connsiteY35" fmla="*/ 254123 h 331788"/>
              <a:gd name="connsiteX36" fmla="*/ 221473 w 288925"/>
              <a:gd name="connsiteY36" fmla="*/ 186812 h 331788"/>
              <a:gd name="connsiteX37" fmla="*/ 205839 w 288925"/>
              <a:gd name="connsiteY37" fmla="*/ 189401 h 331788"/>
              <a:gd name="connsiteX38" fmla="*/ 205839 w 288925"/>
              <a:gd name="connsiteY38" fmla="*/ 201051 h 331788"/>
              <a:gd name="connsiteX39" fmla="*/ 152422 w 288925"/>
              <a:gd name="connsiteY39" fmla="*/ 201051 h 331788"/>
              <a:gd name="connsiteX40" fmla="*/ 152422 w 288925"/>
              <a:gd name="connsiteY40" fmla="*/ 191990 h 331788"/>
              <a:gd name="connsiteX41" fmla="*/ 143302 w 288925"/>
              <a:gd name="connsiteY41" fmla="*/ 191990 h 331788"/>
              <a:gd name="connsiteX42" fmla="*/ 143302 w 288925"/>
              <a:gd name="connsiteY42" fmla="*/ 201051 h 331788"/>
              <a:gd name="connsiteX43" fmla="*/ 89885 w 288925"/>
              <a:gd name="connsiteY43" fmla="*/ 201051 h 331788"/>
              <a:gd name="connsiteX44" fmla="*/ 89885 w 288925"/>
              <a:gd name="connsiteY44" fmla="*/ 189401 h 331788"/>
              <a:gd name="connsiteX45" fmla="*/ 70342 w 288925"/>
              <a:gd name="connsiteY45" fmla="*/ 186812 h 331788"/>
              <a:gd name="connsiteX46" fmla="*/ 123759 w 288925"/>
              <a:gd name="connsiteY46" fmla="*/ 252828 h 331788"/>
              <a:gd name="connsiteX47" fmla="*/ 123759 w 288925"/>
              <a:gd name="connsiteY47" fmla="*/ 281306 h 331788"/>
              <a:gd name="connsiteX48" fmla="*/ 115942 w 288925"/>
              <a:gd name="connsiteY48" fmla="*/ 283894 h 331788"/>
              <a:gd name="connsiteX49" fmla="*/ 141999 w 288925"/>
              <a:gd name="connsiteY49" fmla="*/ 331788 h 331788"/>
              <a:gd name="connsiteX50" fmla="*/ 54708 w 288925"/>
              <a:gd name="connsiteY50" fmla="*/ 331788 h 331788"/>
              <a:gd name="connsiteX51" fmla="*/ 58617 w 288925"/>
              <a:gd name="connsiteY51" fmla="*/ 298133 h 331788"/>
              <a:gd name="connsiteX52" fmla="*/ 50800 w 288925"/>
              <a:gd name="connsiteY52" fmla="*/ 184224 h 331788"/>
              <a:gd name="connsiteX53" fmla="*/ 62525 w 288925"/>
              <a:gd name="connsiteY53" fmla="*/ 138919 h 331788"/>
              <a:gd name="connsiteX54" fmla="*/ 62525 w 288925"/>
              <a:gd name="connsiteY54" fmla="*/ 101380 h 331788"/>
              <a:gd name="connsiteX55" fmla="*/ 144605 w 288925"/>
              <a:gd name="connsiteY55" fmla="*/ 79375 h 331788"/>
              <a:gd name="connsiteX56" fmla="*/ 262731 w 288925"/>
              <a:gd name="connsiteY56" fmla="*/ 76200 h 331788"/>
              <a:gd name="connsiteX57" fmla="*/ 255587 w 288925"/>
              <a:gd name="connsiteY57" fmla="*/ 83344 h 331788"/>
              <a:gd name="connsiteX58" fmla="*/ 262731 w 288925"/>
              <a:gd name="connsiteY58" fmla="*/ 90488 h 331788"/>
              <a:gd name="connsiteX59" fmla="*/ 269875 w 288925"/>
              <a:gd name="connsiteY59" fmla="*/ 83344 h 331788"/>
              <a:gd name="connsiteX60" fmla="*/ 262731 w 288925"/>
              <a:gd name="connsiteY60" fmla="*/ 76200 h 331788"/>
              <a:gd name="connsiteX61" fmla="*/ 262958 w 288925"/>
              <a:gd name="connsiteY61" fmla="*/ 62706 h 331788"/>
              <a:gd name="connsiteX62" fmla="*/ 257175 w 288925"/>
              <a:gd name="connsiteY62" fmla="*/ 65768 h 331788"/>
              <a:gd name="connsiteX63" fmla="*/ 266700 w 288925"/>
              <a:gd name="connsiteY63" fmla="*/ 69850 h 331788"/>
              <a:gd name="connsiteX64" fmla="*/ 266700 w 288925"/>
              <a:gd name="connsiteY64" fmla="*/ 65768 h 331788"/>
              <a:gd name="connsiteX65" fmla="*/ 262958 w 288925"/>
              <a:gd name="connsiteY65" fmla="*/ 62706 h 331788"/>
              <a:gd name="connsiteX66" fmla="*/ 141883 w 288925"/>
              <a:gd name="connsiteY66" fmla="*/ 0 h 331788"/>
              <a:gd name="connsiteX67" fmla="*/ 248940 w 288925"/>
              <a:gd name="connsiteY67" fmla="*/ 59985 h 331788"/>
              <a:gd name="connsiteX68" fmla="*/ 251519 w 288925"/>
              <a:gd name="connsiteY68" fmla="*/ 57377 h 331788"/>
              <a:gd name="connsiteX69" fmla="*/ 272157 w 288925"/>
              <a:gd name="connsiteY69" fmla="*/ 69113 h 331788"/>
              <a:gd name="connsiteX70" fmla="*/ 272157 w 288925"/>
              <a:gd name="connsiteY70" fmla="*/ 73025 h 331788"/>
              <a:gd name="connsiteX71" fmla="*/ 288925 w 288925"/>
              <a:gd name="connsiteY71" fmla="*/ 82153 h 331788"/>
              <a:gd name="connsiteX72" fmla="*/ 272157 w 288925"/>
              <a:gd name="connsiteY72" fmla="*/ 91282 h 331788"/>
              <a:gd name="connsiteX73" fmla="*/ 272157 w 288925"/>
              <a:gd name="connsiteY73" fmla="*/ 160395 h 331788"/>
              <a:gd name="connsiteX74" fmla="*/ 282476 w 288925"/>
              <a:gd name="connsiteY74" fmla="*/ 160395 h 331788"/>
              <a:gd name="connsiteX75" fmla="*/ 282476 w 288925"/>
              <a:gd name="connsiteY75" fmla="*/ 182563 h 331788"/>
              <a:gd name="connsiteX76" fmla="*/ 268288 w 288925"/>
              <a:gd name="connsiteY76" fmla="*/ 173435 h 331788"/>
              <a:gd name="connsiteX77" fmla="*/ 255389 w 288925"/>
              <a:gd name="connsiteY77" fmla="*/ 182563 h 331788"/>
              <a:gd name="connsiteX78" fmla="*/ 255389 w 288925"/>
              <a:gd name="connsiteY78" fmla="*/ 160395 h 331788"/>
              <a:gd name="connsiteX79" fmla="*/ 265708 w 288925"/>
              <a:gd name="connsiteY79" fmla="*/ 160395 h 331788"/>
              <a:gd name="connsiteX80" fmla="*/ 265708 w 288925"/>
              <a:gd name="connsiteY80" fmla="*/ 95194 h 331788"/>
              <a:gd name="connsiteX81" fmla="*/ 236041 w 288925"/>
              <a:gd name="connsiteY81" fmla="*/ 110842 h 331788"/>
              <a:gd name="connsiteX82" fmla="*/ 236041 w 288925"/>
              <a:gd name="connsiteY82" fmla="*/ 97802 h 331788"/>
              <a:gd name="connsiteX83" fmla="*/ 144462 w 288925"/>
              <a:gd name="connsiteY83" fmla="*/ 73025 h 331788"/>
              <a:gd name="connsiteX84" fmla="*/ 54173 w 288925"/>
              <a:gd name="connsiteY84" fmla="*/ 97802 h 331788"/>
              <a:gd name="connsiteX85" fmla="*/ 54173 w 288925"/>
              <a:gd name="connsiteY85" fmla="*/ 105626 h 331788"/>
              <a:gd name="connsiteX86" fmla="*/ 0 w 288925"/>
              <a:gd name="connsiteY86" fmla="*/ 82153 h 331788"/>
              <a:gd name="connsiteX87" fmla="*/ 141883 w 288925"/>
              <a:gd name="connsiteY87"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88925" h="331788">
                <a:moveTo>
                  <a:pt x="158750" y="174625"/>
                </a:moveTo>
                <a:lnTo>
                  <a:pt x="158750" y="195263"/>
                </a:lnTo>
                <a:lnTo>
                  <a:pt x="198438" y="195263"/>
                </a:lnTo>
                <a:lnTo>
                  <a:pt x="198438" y="174625"/>
                </a:lnTo>
                <a:close/>
                <a:moveTo>
                  <a:pt x="96837" y="174625"/>
                </a:moveTo>
                <a:lnTo>
                  <a:pt x="96837" y="195263"/>
                </a:lnTo>
                <a:lnTo>
                  <a:pt x="138112" y="195263"/>
                </a:lnTo>
                <a:lnTo>
                  <a:pt x="138112" y="174625"/>
                </a:lnTo>
                <a:close/>
                <a:moveTo>
                  <a:pt x="116654" y="131763"/>
                </a:moveTo>
                <a:cubicBezTo>
                  <a:pt x="115354" y="155209"/>
                  <a:pt x="91952" y="172143"/>
                  <a:pt x="69850" y="173445"/>
                </a:cubicBezTo>
                <a:cubicBezTo>
                  <a:pt x="69850" y="174748"/>
                  <a:pt x="69850" y="177353"/>
                  <a:pt x="69850" y="178655"/>
                </a:cubicBezTo>
                <a:cubicBezTo>
                  <a:pt x="69850" y="178655"/>
                  <a:pt x="69850" y="178655"/>
                  <a:pt x="89351" y="181261"/>
                </a:cubicBezTo>
                <a:cubicBezTo>
                  <a:pt x="89351" y="181261"/>
                  <a:pt x="89351" y="181261"/>
                  <a:pt x="89351" y="169537"/>
                </a:cubicBezTo>
                <a:cubicBezTo>
                  <a:pt x="89351" y="169537"/>
                  <a:pt x="89351" y="169537"/>
                  <a:pt x="142656" y="169537"/>
                </a:cubicBezTo>
                <a:cubicBezTo>
                  <a:pt x="142656" y="169537"/>
                  <a:pt x="142656" y="169537"/>
                  <a:pt x="142656" y="182563"/>
                </a:cubicBezTo>
                <a:cubicBezTo>
                  <a:pt x="142656" y="182563"/>
                  <a:pt x="142656" y="182563"/>
                  <a:pt x="151757" y="182563"/>
                </a:cubicBezTo>
                <a:cubicBezTo>
                  <a:pt x="151757" y="182563"/>
                  <a:pt x="151757" y="182563"/>
                  <a:pt x="151757" y="169537"/>
                </a:cubicBezTo>
                <a:cubicBezTo>
                  <a:pt x="151757" y="169537"/>
                  <a:pt x="151757" y="169537"/>
                  <a:pt x="205061" y="169537"/>
                </a:cubicBezTo>
                <a:cubicBezTo>
                  <a:pt x="205061" y="169537"/>
                  <a:pt x="205061" y="169537"/>
                  <a:pt x="205061" y="181261"/>
                </a:cubicBezTo>
                <a:lnTo>
                  <a:pt x="220663" y="178655"/>
                </a:lnTo>
                <a:cubicBezTo>
                  <a:pt x="220663" y="168235"/>
                  <a:pt x="216762" y="160420"/>
                  <a:pt x="212862" y="159117"/>
                </a:cubicBezTo>
                <a:cubicBezTo>
                  <a:pt x="181659" y="155209"/>
                  <a:pt x="143956" y="155209"/>
                  <a:pt x="116654" y="131763"/>
                </a:cubicBezTo>
                <a:close/>
                <a:moveTo>
                  <a:pt x="144605" y="79375"/>
                </a:moveTo>
                <a:cubicBezTo>
                  <a:pt x="186296" y="79375"/>
                  <a:pt x="227987" y="101380"/>
                  <a:pt x="227987" y="101380"/>
                </a:cubicBezTo>
                <a:cubicBezTo>
                  <a:pt x="227987" y="101380"/>
                  <a:pt x="227987" y="101380"/>
                  <a:pt x="227987" y="146685"/>
                </a:cubicBezTo>
                <a:cubicBezTo>
                  <a:pt x="227987" y="146685"/>
                  <a:pt x="226684" y="146685"/>
                  <a:pt x="226684" y="146685"/>
                </a:cubicBezTo>
                <a:cubicBezTo>
                  <a:pt x="239713" y="179046"/>
                  <a:pt x="238410" y="216584"/>
                  <a:pt x="238410" y="233412"/>
                </a:cubicBezTo>
                <a:cubicBezTo>
                  <a:pt x="237107" y="252828"/>
                  <a:pt x="230593" y="272245"/>
                  <a:pt x="229290" y="285189"/>
                </a:cubicBezTo>
                <a:cubicBezTo>
                  <a:pt x="229290" y="285189"/>
                  <a:pt x="229290" y="285189"/>
                  <a:pt x="234501" y="331788"/>
                </a:cubicBezTo>
                <a:cubicBezTo>
                  <a:pt x="234501" y="331788"/>
                  <a:pt x="234501" y="331788"/>
                  <a:pt x="201930" y="331788"/>
                </a:cubicBezTo>
                <a:cubicBezTo>
                  <a:pt x="201930" y="331788"/>
                  <a:pt x="201930" y="331788"/>
                  <a:pt x="200627" y="329199"/>
                </a:cubicBezTo>
                <a:cubicBezTo>
                  <a:pt x="200627" y="329199"/>
                  <a:pt x="200627" y="330494"/>
                  <a:pt x="200627" y="331788"/>
                </a:cubicBezTo>
                <a:cubicBezTo>
                  <a:pt x="200627" y="331788"/>
                  <a:pt x="200627" y="331788"/>
                  <a:pt x="149816" y="331788"/>
                </a:cubicBezTo>
                <a:cubicBezTo>
                  <a:pt x="149816" y="331788"/>
                  <a:pt x="149816" y="331788"/>
                  <a:pt x="175873" y="285189"/>
                </a:cubicBezTo>
                <a:cubicBezTo>
                  <a:pt x="175873" y="285189"/>
                  <a:pt x="175873" y="285189"/>
                  <a:pt x="166753" y="280011"/>
                </a:cubicBezTo>
                <a:cubicBezTo>
                  <a:pt x="166753" y="280011"/>
                  <a:pt x="166753" y="280011"/>
                  <a:pt x="166753" y="254123"/>
                </a:cubicBezTo>
                <a:cubicBezTo>
                  <a:pt x="207142" y="248945"/>
                  <a:pt x="221473" y="212701"/>
                  <a:pt x="221473" y="186812"/>
                </a:cubicBezTo>
                <a:cubicBezTo>
                  <a:pt x="221473" y="186812"/>
                  <a:pt x="221473" y="186812"/>
                  <a:pt x="205839" y="189401"/>
                </a:cubicBezTo>
                <a:cubicBezTo>
                  <a:pt x="205839" y="189401"/>
                  <a:pt x="205839" y="189401"/>
                  <a:pt x="205839" y="201051"/>
                </a:cubicBezTo>
                <a:cubicBezTo>
                  <a:pt x="205839" y="201051"/>
                  <a:pt x="205839" y="201051"/>
                  <a:pt x="152422" y="201051"/>
                </a:cubicBezTo>
                <a:cubicBezTo>
                  <a:pt x="152422" y="201051"/>
                  <a:pt x="152422" y="201051"/>
                  <a:pt x="152422" y="191990"/>
                </a:cubicBezTo>
                <a:cubicBezTo>
                  <a:pt x="152422" y="191990"/>
                  <a:pt x="152422" y="191990"/>
                  <a:pt x="143302" y="191990"/>
                </a:cubicBezTo>
                <a:cubicBezTo>
                  <a:pt x="143302" y="191990"/>
                  <a:pt x="143302" y="191990"/>
                  <a:pt x="143302" y="201051"/>
                </a:cubicBezTo>
                <a:cubicBezTo>
                  <a:pt x="143302" y="201051"/>
                  <a:pt x="143302" y="201051"/>
                  <a:pt x="89885" y="201051"/>
                </a:cubicBezTo>
                <a:cubicBezTo>
                  <a:pt x="89885" y="201051"/>
                  <a:pt x="89885" y="201051"/>
                  <a:pt x="89885" y="189401"/>
                </a:cubicBezTo>
                <a:cubicBezTo>
                  <a:pt x="89885" y="189401"/>
                  <a:pt x="89885" y="189401"/>
                  <a:pt x="70342" y="186812"/>
                </a:cubicBezTo>
                <a:cubicBezTo>
                  <a:pt x="72948" y="217879"/>
                  <a:pt x="95097" y="243767"/>
                  <a:pt x="123759" y="252828"/>
                </a:cubicBezTo>
                <a:cubicBezTo>
                  <a:pt x="123759" y="252828"/>
                  <a:pt x="123759" y="252828"/>
                  <a:pt x="123759" y="281306"/>
                </a:cubicBezTo>
                <a:cubicBezTo>
                  <a:pt x="123759" y="281306"/>
                  <a:pt x="123759" y="281306"/>
                  <a:pt x="115942" y="283894"/>
                </a:cubicBezTo>
                <a:cubicBezTo>
                  <a:pt x="115942" y="283894"/>
                  <a:pt x="115942" y="283894"/>
                  <a:pt x="141999" y="331788"/>
                </a:cubicBezTo>
                <a:cubicBezTo>
                  <a:pt x="141999" y="331788"/>
                  <a:pt x="141999" y="331788"/>
                  <a:pt x="54708" y="331788"/>
                </a:cubicBezTo>
                <a:cubicBezTo>
                  <a:pt x="54708" y="331788"/>
                  <a:pt x="54708" y="331788"/>
                  <a:pt x="58617" y="298133"/>
                </a:cubicBezTo>
                <a:cubicBezTo>
                  <a:pt x="58617" y="298133"/>
                  <a:pt x="58617" y="298133"/>
                  <a:pt x="50800" y="184224"/>
                </a:cubicBezTo>
                <a:cubicBezTo>
                  <a:pt x="50800" y="184224"/>
                  <a:pt x="50800" y="160924"/>
                  <a:pt x="62525" y="138919"/>
                </a:cubicBezTo>
                <a:cubicBezTo>
                  <a:pt x="62525" y="138919"/>
                  <a:pt x="62525" y="138919"/>
                  <a:pt x="62525" y="101380"/>
                </a:cubicBezTo>
                <a:cubicBezTo>
                  <a:pt x="62525" y="101380"/>
                  <a:pt x="102914" y="79375"/>
                  <a:pt x="144605" y="79375"/>
                </a:cubicBezTo>
                <a:close/>
                <a:moveTo>
                  <a:pt x="262731" y="76200"/>
                </a:moveTo>
                <a:cubicBezTo>
                  <a:pt x="258785" y="76200"/>
                  <a:pt x="255587" y="79398"/>
                  <a:pt x="255587" y="83344"/>
                </a:cubicBezTo>
                <a:cubicBezTo>
                  <a:pt x="255587" y="87290"/>
                  <a:pt x="258785" y="90488"/>
                  <a:pt x="262731" y="90488"/>
                </a:cubicBezTo>
                <a:cubicBezTo>
                  <a:pt x="266677" y="90488"/>
                  <a:pt x="269875" y="87290"/>
                  <a:pt x="269875" y="83344"/>
                </a:cubicBezTo>
                <a:cubicBezTo>
                  <a:pt x="269875" y="79398"/>
                  <a:pt x="266677" y="76200"/>
                  <a:pt x="262731" y="76200"/>
                </a:cubicBezTo>
                <a:close/>
                <a:moveTo>
                  <a:pt x="262958" y="62706"/>
                </a:moveTo>
                <a:cubicBezTo>
                  <a:pt x="260917" y="63046"/>
                  <a:pt x="258536" y="64407"/>
                  <a:pt x="257175" y="65768"/>
                </a:cubicBezTo>
                <a:cubicBezTo>
                  <a:pt x="257175" y="65768"/>
                  <a:pt x="257175" y="65768"/>
                  <a:pt x="266700" y="69850"/>
                </a:cubicBezTo>
                <a:cubicBezTo>
                  <a:pt x="266700" y="69850"/>
                  <a:pt x="266700" y="69850"/>
                  <a:pt x="266700" y="65768"/>
                </a:cubicBezTo>
                <a:cubicBezTo>
                  <a:pt x="266700" y="63046"/>
                  <a:pt x="264999" y="62366"/>
                  <a:pt x="262958" y="62706"/>
                </a:cubicBezTo>
                <a:close/>
                <a:moveTo>
                  <a:pt x="141883" y="0"/>
                </a:moveTo>
                <a:cubicBezTo>
                  <a:pt x="141883" y="0"/>
                  <a:pt x="141883" y="0"/>
                  <a:pt x="248940" y="59985"/>
                </a:cubicBezTo>
                <a:cubicBezTo>
                  <a:pt x="248940" y="59985"/>
                  <a:pt x="248940" y="58681"/>
                  <a:pt x="251519" y="57377"/>
                </a:cubicBezTo>
                <a:cubicBezTo>
                  <a:pt x="277317" y="45641"/>
                  <a:pt x="272157" y="69113"/>
                  <a:pt x="272157" y="69113"/>
                </a:cubicBezTo>
                <a:cubicBezTo>
                  <a:pt x="272157" y="69113"/>
                  <a:pt x="272157" y="69113"/>
                  <a:pt x="272157" y="73025"/>
                </a:cubicBezTo>
                <a:cubicBezTo>
                  <a:pt x="272157" y="73025"/>
                  <a:pt x="272157" y="73025"/>
                  <a:pt x="288925" y="82153"/>
                </a:cubicBezTo>
                <a:cubicBezTo>
                  <a:pt x="288925" y="82153"/>
                  <a:pt x="288925" y="82153"/>
                  <a:pt x="272157" y="91282"/>
                </a:cubicBezTo>
                <a:lnTo>
                  <a:pt x="272157" y="160395"/>
                </a:lnTo>
                <a:cubicBezTo>
                  <a:pt x="272157" y="160395"/>
                  <a:pt x="272157" y="160395"/>
                  <a:pt x="282476" y="160395"/>
                </a:cubicBezTo>
                <a:cubicBezTo>
                  <a:pt x="282476" y="160395"/>
                  <a:pt x="282476" y="160395"/>
                  <a:pt x="282476" y="182563"/>
                </a:cubicBezTo>
                <a:cubicBezTo>
                  <a:pt x="282476" y="182563"/>
                  <a:pt x="282476" y="182563"/>
                  <a:pt x="268288" y="173435"/>
                </a:cubicBezTo>
                <a:cubicBezTo>
                  <a:pt x="268288" y="173435"/>
                  <a:pt x="268288" y="173435"/>
                  <a:pt x="255389" y="182563"/>
                </a:cubicBezTo>
                <a:cubicBezTo>
                  <a:pt x="255389" y="182563"/>
                  <a:pt x="255389" y="182563"/>
                  <a:pt x="255389" y="160395"/>
                </a:cubicBezTo>
                <a:cubicBezTo>
                  <a:pt x="255389" y="160395"/>
                  <a:pt x="255389" y="160395"/>
                  <a:pt x="265708" y="160395"/>
                </a:cubicBezTo>
                <a:cubicBezTo>
                  <a:pt x="265708" y="160395"/>
                  <a:pt x="265708" y="160395"/>
                  <a:pt x="265708" y="95194"/>
                </a:cubicBezTo>
                <a:cubicBezTo>
                  <a:pt x="265708" y="95194"/>
                  <a:pt x="265708" y="95194"/>
                  <a:pt x="236041" y="110842"/>
                </a:cubicBezTo>
                <a:cubicBezTo>
                  <a:pt x="236041" y="110842"/>
                  <a:pt x="236041" y="110842"/>
                  <a:pt x="236041" y="97802"/>
                </a:cubicBezTo>
                <a:cubicBezTo>
                  <a:pt x="236041" y="97802"/>
                  <a:pt x="189607" y="73025"/>
                  <a:pt x="144462" y="73025"/>
                </a:cubicBezTo>
                <a:cubicBezTo>
                  <a:pt x="98028" y="73025"/>
                  <a:pt x="54173" y="97802"/>
                  <a:pt x="54173" y="97802"/>
                </a:cubicBezTo>
                <a:cubicBezTo>
                  <a:pt x="54173" y="97802"/>
                  <a:pt x="54173" y="97802"/>
                  <a:pt x="54173" y="105626"/>
                </a:cubicBezTo>
                <a:cubicBezTo>
                  <a:pt x="54173" y="105626"/>
                  <a:pt x="54173" y="105626"/>
                  <a:pt x="0" y="82153"/>
                </a:cubicBezTo>
                <a:cubicBezTo>
                  <a:pt x="0" y="82153"/>
                  <a:pt x="0" y="82153"/>
                  <a:pt x="14188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dirty="0">
              <a:cs typeface="+mn-ea"/>
              <a:sym typeface="+mn-lt"/>
            </a:endParaRPr>
          </a:p>
        </p:txBody>
      </p:sp>
      <p:sp>
        <p:nvSpPr>
          <p:cNvPr id="39" name="椭圆 26"/>
          <p:cNvSpPr/>
          <p:nvPr/>
        </p:nvSpPr>
        <p:spPr>
          <a:xfrm>
            <a:off x="7202342" y="1563095"/>
            <a:ext cx="245402" cy="330969"/>
          </a:xfrm>
          <a:custGeom>
            <a:avLst/>
            <a:gdLst>
              <a:gd name="connsiteX0" fmla="*/ 66675 w 241300"/>
              <a:gd name="connsiteY0" fmla="*/ 265113 h 325437"/>
              <a:gd name="connsiteX1" fmla="*/ 42862 w 241300"/>
              <a:gd name="connsiteY1" fmla="*/ 301626 h 325437"/>
              <a:gd name="connsiteX2" fmla="*/ 198437 w 241300"/>
              <a:gd name="connsiteY2" fmla="*/ 301626 h 325437"/>
              <a:gd name="connsiteX3" fmla="*/ 174625 w 241300"/>
              <a:gd name="connsiteY3" fmla="*/ 265113 h 325437"/>
              <a:gd name="connsiteX4" fmla="*/ 103187 w 241300"/>
              <a:gd name="connsiteY4" fmla="*/ 120650 h 325437"/>
              <a:gd name="connsiteX5" fmla="*/ 103187 w 241300"/>
              <a:gd name="connsiteY5" fmla="*/ 204788 h 325437"/>
              <a:gd name="connsiteX6" fmla="*/ 77787 w 241300"/>
              <a:gd name="connsiteY6" fmla="*/ 241300 h 325437"/>
              <a:gd name="connsiteX7" fmla="*/ 163512 w 241300"/>
              <a:gd name="connsiteY7" fmla="*/ 241300 h 325437"/>
              <a:gd name="connsiteX8" fmla="*/ 138112 w 241300"/>
              <a:gd name="connsiteY8" fmla="*/ 204788 h 325437"/>
              <a:gd name="connsiteX9" fmla="*/ 138112 w 241300"/>
              <a:gd name="connsiteY9" fmla="*/ 120650 h 325437"/>
              <a:gd name="connsiteX10" fmla="*/ 66675 w 241300"/>
              <a:gd name="connsiteY10" fmla="*/ 96837 h 325437"/>
              <a:gd name="connsiteX11" fmla="*/ 174625 w 241300"/>
              <a:gd name="connsiteY11" fmla="*/ 96837 h 325437"/>
              <a:gd name="connsiteX12" fmla="*/ 174625 w 241300"/>
              <a:gd name="connsiteY12" fmla="*/ 120650 h 325437"/>
              <a:gd name="connsiteX13" fmla="*/ 163513 w 241300"/>
              <a:gd name="connsiteY13" fmla="*/ 120650 h 325437"/>
              <a:gd name="connsiteX14" fmla="*/ 163513 w 241300"/>
              <a:gd name="connsiteY14" fmla="*/ 198437 h 325437"/>
              <a:gd name="connsiteX15" fmla="*/ 241300 w 241300"/>
              <a:gd name="connsiteY15" fmla="*/ 325437 h 325437"/>
              <a:gd name="connsiteX16" fmla="*/ 0 w 241300"/>
              <a:gd name="connsiteY16" fmla="*/ 325437 h 325437"/>
              <a:gd name="connsiteX17" fmla="*/ 77788 w 241300"/>
              <a:gd name="connsiteY17" fmla="*/ 198437 h 325437"/>
              <a:gd name="connsiteX18" fmla="*/ 77788 w 241300"/>
              <a:gd name="connsiteY18" fmla="*/ 120650 h 325437"/>
              <a:gd name="connsiteX19" fmla="*/ 66675 w 241300"/>
              <a:gd name="connsiteY19" fmla="*/ 120650 h 325437"/>
              <a:gd name="connsiteX20" fmla="*/ 70644 w 241300"/>
              <a:gd name="connsiteY20" fmla="*/ 38100 h 325437"/>
              <a:gd name="connsiteX21" fmla="*/ 85726 w 241300"/>
              <a:gd name="connsiteY21" fmla="*/ 53182 h 325437"/>
              <a:gd name="connsiteX22" fmla="*/ 70644 w 241300"/>
              <a:gd name="connsiteY22" fmla="*/ 68264 h 325437"/>
              <a:gd name="connsiteX23" fmla="*/ 55562 w 241300"/>
              <a:gd name="connsiteY23" fmla="*/ 53182 h 325437"/>
              <a:gd name="connsiteX24" fmla="*/ 70644 w 241300"/>
              <a:gd name="connsiteY24" fmla="*/ 38100 h 325437"/>
              <a:gd name="connsiteX25" fmla="*/ 146051 w 241300"/>
              <a:gd name="connsiteY25" fmla="*/ 0 h 325437"/>
              <a:gd name="connsiteX26" fmla="*/ 169864 w 241300"/>
              <a:gd name="connsiteY26" fmla="*/ 23813 h 325437"/>
              <a:gd name="connsiteX27" fmla="*/ 146051 w 241300"/>
              <a:gd name="connsiteY27" fmla="*/ 47626 h 325437"/>
              <a:gd name="connsiteX28" fmla="*/ 122238 w 241300"/>
              <a:gd name="connsiteY28" fmla="*/ 23813 h 325437"/>
              <a:gd name="connsiteX29" fmla="*/ 146051 w 241300"/>
              <a:gd name="connsiteY29" fmla="*/ 0 h 32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41300" h="325437">
                <a:moveTo>
                  <a:pt x="66675" y="265113"/>
                </a:moveTo>
                <a:lnTo>
                  <a:pt x="42862" y="301626"/>
                </a:lnTo>
                <a:lnTo>
                  <a:pt x="198437" y="301626"/>
                </a:lnTo>
                <a:lnTo>
                  <a:pt x="174625" y="265113"/>
                </a:lnTo>
                <a:close/>
                <a:moveTo>
                  <a:pt x="103187" y="120650"/>
                </a:moveTo>
                <a:lnTo>
                  <a:pt x="103187" y="204788"/>
                </a:lnTo>
                <a:lnTo>
                  <a:pt x="77787" y="241300"/>
                </a:lnTo>
                <a:lnTo>
                  <a:pt x="163512" y="241300"/>
                </a:lnTo>
                <a:lnTo>
                  <a:pt x="138112" y="204788"/>
                </a:lnTo>
                <a:lnTo>
                  <a:pt x="138112" y="120650"/>
                </a:lnTo>
                <a:close/>
                <a:moveTo>
                  <a:pt x="66675" y="96837"/>
                </a:moveTo>
                <a:lnTo>
                  <a:pt x="174625" y="96837"/>
                </a:lnTo>
                <a:lnTo>
                  <a:pt x="174625" y="120650"/>
                </a:lnTo>
                <a:lnTo>
                  <a:pt x="163513" y="120650"/>
                </a:lnTo>
                <a:lnTo>
                  <a:pt x="163513" y="198437"/>
                </a:lnTo>
                <a:lnTo>
                  <a:pt x="241300" y="325437"/>
                </a:lnTo>
                <a:lnTo>
                  <a:pt x="0" y="325437"/>
                </a:lnTo>
                <a:lnTo>
                  <a:pt x="77788" y="198437"/>
                </a:lnTo>
                <a:lnTo>
                  <a:pt x="77788" y="120650"/>
                </a:lnTo>
                <a:lnTo>
                  <a:pt x="66675" y="120650"/>
                </a:lnTo>
                <a:close/>
                <a:moveTo>
                  <a:pt x="70644" y="38100"/>
                </a:moveTo>
                <a:cubicBezTo>
                  <a:pt x="78974" y="38100"/>
                  <a:pt x="85726" y="44852"/>
                  <a:pt x="85726" y="53182"/>
                </a:cubicBezTo>
                <a:cubicBezTo>
                  <a:pt x="85726" y="61512"/>
                  <a:pt x="78974" y="68264"/>
                  <a:pt x="70644" y="68264"/>
                </a:cubicBezTo>
                <a:cubicBezTo>
                  <a:pt x="62314" y="68264"/>
                  <a:pt x="55562" y="61512"/>
                  <a:pt x="55562" y="53182"/>
                </a:cubicBezTo>
                <a:cubicBezTo>
                  <a:pt x="55562" y="44852"/>
                  <a:pt x="62314" y="38100"/>
                  <a:pt x="70644" y="38100"/>
                </a:cubicBezTo>
                <a:close/>
                <a:moveTo>
                  <a:pt x="146051" y="0"/>
                </a:moveTo>
                <a:cubicBezTo>
                  <a:pt x="159203" y="0"/>
                  <a:pt x="169864" y="10661"/>
                  <a:pt x="169864" y="23813"/>
                </a:cubicBezTo>
                <a:cubicBezTo>
                  <a:pt x="169864" y="36965"/>
                  <a:pt x="159203" y="47626"/>
                  <a:pt x="146051" y="47626"/>
                </a:cubicBezTo>
                <a:cubicBezTo>
                  <a:pt x="132899" y="47626"/>
                  <a:pt x="122238" y="36965"/>
                  <a:pt x="122238" y="23813"/>
                </a:cubicBezTo>
                <a:cubicBezTo>
                  <a:pt x="122238" y="10661"/>
                  <a:pt x="132899" y="0"/>
                  <a:pt x="146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dirty="0">
              <a:cs typeface="+mn-ea"/>
              <a:sym typeface="+mn-lt"/>
            </a:endParaRPr>
          </a:p>
        </p:txBody>
      </p:sp>
      <p:sp>
        <p:nvSpPr>
          <p:cNvPr id="30" name="矩形 29"/>
          <p:cNvSpPr/>
          <p:nvPr/>
        </p:nvSpPr>
        <p:spPr>
          <a:xfrm>
            <a:off x="1319655" y="3649614"/>
            <a:ext cx="1681481" cy="297582"/>
          </a:xfrm>
          <a:prstGeom prst="rect">
            <a:avLst/>
          </a:prstGeom>
        </p:spPr>
        <p:txBody>
          <a:bodyPr wrap="square">
            <a:spAutoFit/>
            <a:scene3d>
              <a:camera prst="orthographicFront"/>
              <a:lightRig rig="threePt" dir="t"/>
            </a:scene3d>
            <a:sp3d contourW="12700"/>
          </a:bodyPr>
          <a:lstStyle/>
          <a:p>
            <a:pPr algn="just">
              <a:lnSpc>
                <a:spcPct val="120000"/>
              </a:lnSpc>
              <a:spcBef>
                <a:spcPct val="0"/>
              </a:spcBef>
            </a:pPr>
            <a:r>
              <a:rPr lang="zh-CN" altLang="en-US" sz="1200" dirty="0">
                <a:solidFill>
                  <a:schemeClr val="tx1">
                    <a:lumMod val="85000"/>
                    <a:lumOff val="15000"/>
                  </a:schemeClr>
                </a:solidFill>
                <a:cs typeface="+mn-ea"/>
                <a:sym typeface="+mn-lt"/>
              </a:rPr>
              <a:t>秦汉简牍</a:t>
            </a:r>
          </a:p>
        </p:txBody>
      </p:sp>
      <p:sp>
        <p:nvSpPr>
          <p:cNvPr id="33" name="矩形 32"/>
          <p:cNvSpPr/>
          <p:nvPr/>
        </p:nvSpPr>
        <p:spPr>
          <a:xfrm>
            <a:off x="4059506" y="3649614"/>
            <a:ext cx="1681481" cy="297582"/>
          </a:xfrm>
          <a:prstGeom prst="rect">
            <a:avLst/>
          </a:prstGeom>
        </p:spPr>
        <p:txBody>
          <a:bodyPr wrap="square">
            <a:spAutoFit/>
            <a:scene3d>
              <a:camera prst="orthographicFront"/>
              <a:lightRig rig="threePt" dir="t"/>
            </a:scene3d>
            <a:sp3d contourW="12700"/>
          </a:bodyPr>
          <a:lstStyle/>
          <a:p>
            <a:pPr algn="just">
              <a:lnSpc>
                <a:spcPct val="120000"/>
              </a:lnSpc>
              <a:spcBef>
                <a:spcPct val="0"/>
              </a:spcBef>
            </a:pPr>
            <a:r>
              <a:rPr lang="zh-CN" altLang="en-US" sz="1200" dirty="0">
                <a:solidFill>
                  <a:schemeClr val="tx1">
                    <a:lumMod val="85000"/>
                    <a:lumOff val="15000"/>
                  </a:schemeClr>
                </a:solidFill>
                <a:cs typeface="+mn-ea"/>
                <a:sym typeface="+mn-lt"/>
              </a:rPr>
              <a:t>秦汉简牍</a:t>
            </a:r>
          </a:p>
        </p:txBody>
      </p:sp>
      <p:sp>
        <p:nvSpPr>
          <p:cNvPr id="36" name="矩形 35"/>
          <p:cNvSpPr/>
          <p:nvPr/>
        </p:nvSpPr>
        <p:spPr>
          <a:xfrm>
            <a:off x="6484303" y="3649614"/>
            <a:ext cx="1681481" cy="297582"/>
          </a:xfrm>
          <a:prstGeom prst="rect">
            <a:avLst/>
          </a:prstGeom>
        </p:spPr>
        <p:txBody>
          <a:bodyPr wrap="square">
            <a:spAutoFit/>
            <a:scene3d>
              <a:camera prst="orthographicFront"/>
              <a:lightRig rig="threePt" dir="t"/>
            </a:scene3d>
            <a:sp3d contourW="12700"/>
          </a:bodyPr>
          <a:lstStyle/>
          <a:p>
            <a:pPr algn="just">
              <a:lnSpc>
                <a:spcPct val="120000"/>
              </a:lnSpc>
              <a:spcBef>
                <a:spcPct val="0"/>
              </a:spcBef>
            </a:pPr>
            <a:r>
              <a:rPr lang="zh-CN" altLang="en-US" sz="1200" dirty="0">
                <a:solidFill>
                  <a:schemeClr val="tx1">
                    <a:lumMod val="85000"/>
                    <a:lumOff val="15000"/>
                  </a:schemeClr>
                </a:solidFill>
                <a:cs typeface="+mn-ea"/>
                <a:sym typeface="+mn-lt"/>
              </a:rPr>
              <a:t>罗马时期的羊皮纸</a:t>
            </a:r>
          </a:p>
        </p:txBody>
      </p:sp>
      <p:pic>
        <p:nvPicPr>
          <p:cNvPr id="28678" name="Picture 11" descr="竹木简牍"/>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995680" y="1507490"/>
            <a:ext cx="1603375" cy="1034415"/>
          </a:xfrm>
          <a:prstGeom prst="rect">
            <a:avLst/>
          </a:prstGeom>
          <a:noFill/>
          <a:ln w="9525">
            <a:noFill/>
          </a:ln>
        </p:spPr>
      </p:pic>
      <p:pic>
        <p:nvPicPr>
          <p:cNvPr id="28677" name="Picture 10" descr="竹木简牍２"/>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3765550" y="1516380"/>
            <a:ext cx="1586865" cy="1016635"/>
          </a:xfrm>
          <a:prstGeom prst="rect">
            <a:avLst/>
          </a:prstGeom>
          <a:noFill/>
          <a:ln w="9525">
            <a:noFill/>
          </a:ln>
        </p:spPr>
      </p:pic>
      <p:pic>
        <p:nvPicPr>
          <p:cNvPr id="30724" name="Picture 6" descr="罗马时期的羊皮纸"/>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6544945" y="1507490"/>
            <a:ext cx="1560830" cy="1001395"/>
          </a:xfrm>
          <a:prstGeom prst="rect">
            <a:avLst/>
          </a:prstGeom>
          <a:noFill/>
          <a:ln w="9525">
            <a:noFill/>
          </a:ln>
        </p:spPr>
      </p:pic>
    </p:spTree>
    <p:custDataLst>
      <p:tags r:id="rId1"/>
    </p:custDataLst>
    <p:extLst>
      <p:ext uri="{BB962C8B-B14F-4D97-AF65-F5344CB8AC3E}">
        <p14:creationId xmlns:p14="http://schemas.microsoft.com/office/powerpoint/2010/main" val="413442525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p:cTn id="13" dur="500" fill="hold"/>
                                        <p:tgtEl>
                                          <p:spTgt spid="37"/>
                                        </p:tgtEl>
                                        <p:attrNameLst>
                                          <p:attrName>ppt_w</p:attrName>
                                        </p:attrNameLst>
                                      </p:cBhvr>
                                      <p:tavLst>
                                        <p:tav tm="0">
                                          <p:val>
                                            <p:fltVal val="0"/>
                                          </p:val>
                                        </p:tav>
                                        <p:tav tm="100000">
                                          <p:val>
                                            <p:strVal val="#ppt_w"/>
                                          </p:val>
                                        </p:tav>
                                      </p:tavLst>
                                    </p:anim>
                                    <p:anim calcmode="lin" valueType="num">
                                      <p:cBhvr>
                                        <p:cTn id="14" dur="500" fill="hold"/>
                                        <p:tgtEl>
                                          <p:spTgt spid="37"/>
                                        </p:tgtEl>
                                        <p:attrNameLst>
                                          <p:attrName>ppt_h</p:attrName>
                                        </p:attrNameLst>
                                      </p:cBhvr>
                                      <p:tavLst>
                                        <p:tav tm="0">
                                          <p:val>
                                            <p:fltVal val="0"/>
                                          </p:val>
                                        </p:tav>
                                        <p:tav tm="100000">
                                          <p:val>
                                            <p:strVal val="#ppt_h"/>
                                          </p:val>
                                        </p:tav>
                                      </p:tavLst>
                                    </p:anim>
                                    <p:animEffect transition="in" filter="fade">
                                      <p:cBhvr>
                                        <p:cTn id="15" dur="500"/>
                                        <p:tgtEl>
                                          <p:spTgt spid="37"/>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p:cTn id="18" dur="500" fill="hold"/>
                                        <p:tgtEl>
                                          <p:spTgt spid="38"/>
                                        </p:tgtEl>
                                        <p:attrNameLst>
                                          <p:attrName>ppt_w</p:attrName>
                                        </p:attrNameLst>
                                      </p:cBhvr>
                                      <p:tavLst>
                                        <p:tav tm="0">
                                          <p:val>
                                            <p:fltVal val="0"/>
                                          </p:val>
                                        </p:tav>
                                        <p:tav tm="100000">
                                          <p:val>
                                            <p:strVal val="#ppt_w"/>
                                          </p:val>
                                        </p:tav>
                                      </p:tavLst>
                                    </p:anim>
                                    <p:anim calcmode="lin" valueType="num">
                                      <p:cBhvr>
                                        <p:cTn id="19" dur="500" fill="hold"/>
                                        <p:tgtEl>
                                          <p:spTgt spid="38"/>
                                        </p:tgtEl>
                                        <p:attrNameLst>
                                          <p:attrName>ppt_h</p:attrName>
                                        </p:attrNameLst>
                                      </p:cBhvr>
                                      <p:tavLst>
                                        <p:tav tm="0">
                                          <p:val>
                                            <p:fltVal val="0"/>
                                          </p:val>
                                        </p:tav>
                                        <p:tav tm="100000">
                                          <p:val>
                                            <p:strVal val="#ppt_h"/>
                                          </p:val>
                                        </p:tav>
                                      </p:tavLst>
                                    </p:anim>
                                    <p:animEffect transition="in" filter="fade">
                                      <p:cBhvr>
                                        <p:cTn id="20" dur="500"/>
                                        <p:tgtEl>
                                          <p:spTgt spid="38"/>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ldLvl="0" animBg="1"/>
      <p:bldP spid="38" grpId="0" bldLvl="0" animBg="1"/>
      <p:bldP spid="39" grpId="0" bldLvl="0" animBg="1"/>
      <p:bldP spid="30" grpId="0"/>
      <p:bldP spid="33" grpId="0"/>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5">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2146697" y="3881438"/>
            <a:ext cx="1025129" cy="329804"/>
            <a:chOff x="2862263" y="5175250"/>
            <a:chExt cx="1366838" cy="439739"/>
          </a:xfrm>
          <a:solidFill>
            <a:srgbClr val="83CBC9"/>
          </a:solidFill>
        </p:grpSpPr>
        <p:sp>
          <p:nvSpPr>
            <p:cNvPr id="2051" name="MH_Other_2"/>
            <p:cNvSpPr/>
            <p:nvPr>
              <p:custDataLst>
                <p:tags r:id="rId19"/>
              </p:custDataLst>
            </p:nvPr>
          </p:nvSpPr>
          <p:spPr bwMode="auto">
            <a:xfrm>
              <a:off x="2862264" y="5175250"/>
              <a:ext cx="1366837" cy="65088"/>
            </a:xfrm>
            <a:custGeom>
              <a:avLst/>
              <a:gdLst>
                <a:gd name="T0" fmla="*/ 0 w 676"/>
                <a:gd name="T1" fmla="*/ 2147483646 h 32"/>
                <a:gd name="T2" fmla="*/ 2147483646 w 676"/>
                <a:gd name="T3" fmla="*/ 0 h 32"/>
                <a:gd name="T4" fmla="*/ 2147483646 w 676"/>
                <a:gd name="T5" fmla="*/ 0 h 32"/>
                <a:gd name="T6" fmla="*/ 2147483646 w 676"/>
                <a:gd name="T7" fmla="*/ 2147483646 h 32"/>
                <a:gd name="T8" fmla="*/ 0 w 676"/>
                <a:gd name="T9" fmla="*/ 2147483646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 h="32">
                  <a:moveTo>
                    <a:pt x="0" y="32"/>
                  </a:moveTo>
                  <a:lnTo>
                    <a:pt x="56" y="0"/>
                  </a:lnTo>
                  <a:lnTo>
                    <a:pt x="676" y="0"/>
                  </a:lnTo>
                  <a:lnTo>
                    <a:pt x="644" y="32"/>
                  </a:lnTo>
                  <a:lnTo>
                    <a:pt x="0" y="32"/>
                  </a:lnTo>
                  <a:close/>
                </a:path>
              </a:pathLst>
            </a:custGeom>
            <a:solidFill>
              <a:srgbClr val="83CBC9"/>
            </a:solidFill>
            <a:ln w="12700">
              <a:solidFill>
                <a:srgbClr val="83CBC9"/>
              </a:solidFill>
              <a:round/>
            </a:ln>
          </p:spPr>
          <p:txBody>
            <a:bodyPr/>
            <a:lstStyle/>
            <a:p>
              <a:endParaRPr lang="zh-CN" altLang="en-US" sz="1015" dirty="0">
                <a:cs typeface="+mn-ea"/>
                <a:sym typeface="+mn-lt"/>
              </a:endParaRPr>
            </a:p>
          </p:txBody>
        </p:sp>
        <p:sp>
          <p:nvSpPr>
            <p:cNvPr id="413" name="MH_SubTitle_1"/>
            <p:cNvSpPr>
              <a:spLocks noChangeArrowheads="1"/>
            </p:cNvSpPr>
            <p:nvPr>
              <p:custDataLst>
                <p:tags r:id="rId20"/>
              </p:custDataLst>
            </p:nvPr>
          </p:nvSpPr>
          <p:spPr bwMode="auto">
            <a:xfrm>
              <a:off x="2862263" y="5245100"/>
              <a:ext cx="1301750" cy="369888"/>
            </a:xfrm>
            <a:prstGeom prst="rect">
              <a:avLst/>
            </a:prstGeom>
            <a:grpFill/>
            <a:ln w="12700">
              <a:solidFill>
                <a:srgbClr val="83CBC9"/>
              </a:solidFill>
            </a:ln>
          </p:spPr>
          <p:txBody>
            <a:bodyPr lIns="54000" rIns="108000">
              <a:normAutofit/>
            </a:bodyPr>
            <a:lstStyle/>
            <a:p>
              <a:pPr algn="r">
                <a:defRPr/>
              </a:pPr>
              <a:r>
                <a:rPr lang="en-US" altLang="zh-CN" sz="1200" dirty="0">
                  <a:solidFill>
                    <a:srgbClr val="FFFFFF"/>
                  </a:solidFill>
                  <a:cs typeface="+mn-ea"/>
                  <a:sym typeface="+mn-lt"/>
                </a:rPr>
                <a:t>LOREM</a:t>
              </a:r>
              <a:endParaRPr lang="zh-CN" altLang="en-US" sz="1200" dirty="0">
                <a:solidFill>
                  <a:srgbClr val="FFFFFF"/>
                </a:solidFill>
                <a:cs typeface="+mn-ea"/>
                <a:sym typeface="+mn-lt"/>
              </a:endParaRPr>
            </a:p>
          </p:txBody>
        </p:sp>
        <p:sp>
          <p:nvSpPr>
            <p:cNvPr id="422" name="MH_Other_6"/>
            <p:cNvSpPr/>
            <p:nvPr>
              <p:custDataLst>
                <p:tags r:id="rId21"/>
              </p:custDataLst>
            </p:nvPr>
          </p:nvSpPr>
          <p:spPr bwMode="auto">
            <a:xfrm>
              <a:off x="4164014" y="5180014"/>
              <a:ext cx="65087" cy="434975"/>
            </a:xfrm>
            <a:custGeom>
              <a:avLst/>
              <a:gdLst>
                <a:gd name="T0" fmla="*/ 0 w 32"/>
                <a:gd name="T1" fmla="*/ 215 h 215"/>
                <a:gd name="T2" fmla="*/ 0 w 32"/>
                <a:gd name="T3" fmla="*/ 32 h 215"/>
                <a:gd name="T4" fmla="*/ 32 w 32"/>
                <a:gd name="T5" fmla="*/ 0 h 215"/>
                <a:gd name="T6" fmla="*/ 32 w 32"/>
                <a:gd name="T7" fmla="*/ 182 h 215"/>
                <a:gd name="T8" fmla="*/ 0 w 32"/>
                <a:gd name="T9" fmla="*/ 215 h 215"/>
              </a:gdLst>
              <a:ahLst/>
              <a:cxnLst>
                <a:cxn ang="0">
                  <a:pos x="T0" y="T1"/>
                </a:cxn>
                <a:cxn ang="0">
                  <a:pos x="T2" y="T3"/>
                </a:cxn>
                <a:cxn ang="0">
                  <a:pos x="T4" y="T5"/>
                </a:cxn>
                <a:cxn ang="0">
                  <a:pos x="T6" y="T7"/>
                </a:cxn>
                <a:cxn ang="0">
                  <a:pos x="T8" y="T9"/>
                </a:cxn>
              </a:cxnLst>
              <a:rect l="0" t="0" r="r" b="b"/>
              <a:pathLst>
                <a:path w="32" h="215">
                  <a:moveTo>
                    <a:pt x="0" y="215"/>
                  </a:moveTo>
                  <a:lnTo>
                    <a:pt x="0" y="32"/>
                  </a:lnTo>
                  <a:lnTo>
                    <a:pt x="32" y="0"/>
                  </a:lnTo>
                  <a:lnTo>
                    <a:pt x="32" y="182"/>
                  </a:lnTo>
                  <a:lnTo>
                    <a:pt x="0" y="215"/>
                  </a:lnTo>
                  <a:close/>
                </a:path>
              </a:pathLst>
            </a:custGeom>
            <a:solidFill>
              <a:srgbClr val="83CBC9"/>
            </a:solidFill>
            <a:ln w="12700">
              <a:solidFill>
                <a:srgbClr val="83CBC9"/>
              </a:solidFill>
            </a:ln>
          </p:spPr>
          <p:txBody>
            <a:bodyPr/>
            <a:lstStyle/>
            <a:p>
              <a:pPr>
                <a:defRPr/>
              </a:pPr>
              <a:endParaRPr lang="zh-CN" altLang="en-US" sz="1015" dirty="0">
                <a:cs typeface="+mn-ea"/>
                <a:sym typeface="+mn-lt"/>
              </a:endParaRPr>
            </a:p>
          </p:txBody>
        </p:sp>
        <p:sp>
          <p:nvSpPr>
            <p:cNvPr id="2058" name="MH_Other_7"/>
            <p:cNvSpPr txBox="1">
              <a:spLocks noChangeArrowheads="1"/>
            </p:cNvSpPr>
            <p:nvPr>
              <p:custDataLst>
                <p:tags r:id="rId22"/>
              </p:custDataLst>
            </p:nvPr>
          </p:nvSpPr>
          <p:spPr bwMode="auto">
            <a:xfrm>
              <a:off x="2862264" y="5245100"/>
              <a:ext cx="314325" cy="369888"/>
            </a:xfrm>
            <a:prstGeom prst="rect">
              <a:avLst/>
            </a:prstGeom>
            <a:grpFill/>
            <a:ln w="9525">
              <a:solidFill>
                <a:srgbClr val="83CBC9"/>
              </a:solidFill>
              <a:miter lim="800000"/>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100" dirty="0">
                  <a:solidFill>
                    <a:srgbClr val="FFFFFF"/>
                  </a:solidFill>
                  <a:latin typeface="+mn-lt"/>
                  <a:ea typeface="+mn-ea"/>
                  <a:cs typeface="+mn-ea"/>
                  <a:sym typeface="+mn-lt"/>
                </a:rPr>
                <a:t>1</a:t>
              </a:r>
              <a:endParaRPr lang="zh-CN" altLang="en-US" sz="2100" dirty="0">
                <a:solidFill>
                  <a:srgbClr val="FFFFFF"/>
                </a:solidFill>
                <a:latin typeface="+mn-lt"/>
                <a:ea typeface="+mn-ea"/>
                <a:cs typeface="+mn-ea"/>
                <a:sym typeface="+mn-lt"/>
              </a:endParaRPr>
            </a:p>
          </p:txBody>
        </p:sp>
      </p:grpSp>
      <p:grpSp>
        <p:nvGrpSpPr>
          <p:cNvPr id="3" name="组合 2"/>
          <p:cNvGrpSpPr/>
          <p:nvPr/>
        </p:nvGrpSpPr>
        <p:grpSpPr>
          <a:xfrm>
            <a:off x="2922985" y="3405188"/>
            <a:ext cx="1025129" cy="329804"/>
            <a:chOff x="3897313" y="4540250"/>
            <a:chExt cx="1366838" cy="439739"/>
          </a:xfrm>
          <a:solidFill>
            <a:srgbClr val="83CBC9"/>
          </a:solidFill>
        </p:grpSpPr>
        <p:sp>
          <p:nvSpPr>
            <p:cNvPr id="2052" name="MH_Other_3"/>
            <p:cNvSpPr/>
            <p:nvPr>
              <p:custDataLst>
                <p:tags r:id="rId15"/>
              </p:custDataLst>
            </p:nvPr>
          </p:nvSpPr>
          <p:spPr bwMode="auto">
            <a:xfrm>
              <a:off x="3897314" y="4540250"/>
              <a:ext cx="1366837" cy="65088"/>
            </a:xfrm>
            <a:custGeom>
              <a:avLst/>
              <a:gdLst>
                <a:gd name="T0" fmla="*/ 0 w 676"/>
                <a:gd name="T1" fmla="*/ 2147483646 h 32"/>
                <a:gd name="T2" fmla="*/ 2147483646 w 676"/>
                <a:gd name="T3" fmla="*/ 0 h 32"/>
                <a:gd name="T4" fmla="*/ 2147483646 w 676"/>
                <a:gd name="T5" fmla="*/ 0 h 32"/>
                <a:gd name="T6" fmla="*/ 2147483646 w 676"/>
                <a:gd name="T7" fmla="*/ 2147483646 h 32"/>
                <a:gd name="T8" fmla="*/ 0 w 676"/>
                <a:gd name="T9" fmla="*/ 2147483646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 h="32">
                  <a:moveTo>
                    <a:pt x="0" y="32"/>
                  </a:moveTo>
                  <a:lnTo>
                    <a:pt x="56" y="0"/>
                  </a:lnTo>
                  <a:lnTo>
                    <a:pt x="676" y="0"/>
                  </a:lnTo>
                  <a:lnTo>
                    <a:pt x="644" y="32"/>
                  </a:lnTo>
                  <a:lnTo>
                    <a:pt x="0" y="32"/>
                  </a:lnTo>
                  <a:close/>
                </a:path>
              </a:pathLst>
            </a:custGeom>
            <a:grpFill/>
            <a:ln w="12700">
              <a:noFill/>
              <a:round/>
            </a:ln>
          </p:spPr>
          <p:txBody>
            <a:bodyPr/>
            <a:lstStyle/>
            <a:p>
              <a:endParaRPr lang="zh-CN" altLang="en-US" sz="1015" dirty="0">
                <a:cs typeface="+mn-ea"/>
                <a:sym typeface="+mn-lt"/>
              </a:endParaRPr>
            </a:p>
          </p:txBody>
        </p:sp>
        <p:sp>
          <p:nvSpPr>
            <p:cNvPr id="725" name="MH_SubTitle_2"/>
            <p:cNvSpPr>
              <a:spLocks noChangeArrowheads="1"/>
            </p:cNvSpPr>
            <p:nvPr>
              <p:custDataLst>
                <p:tags r:id="rId16"/>
              </p:custDataLst>
            </p:nvPr>
          </p:nvSpPr>
          <p:spPr bwMode="auto">
            <a:xfrm>
              <a:off x="3897313" y="4610100"/>
              <a:ext cx="1301750" cy="369888"/>
            </a:xfrm>
            <a:prstGeom prst="rect">
              <a:avLst/>
            </a:prstGeom>
            <a:grpFill/>
            <a:ln>
              <a:noFill/>
            </a:ln>
          </p:spPr>
          <p:txBody>
            <a:bodyPr lIns="54000" rIns="108000">
              <a:normAutofit/>
            </a:bodyPr>
            <a:lstStyle/>
            <a:p>
              <a:pPr algn="r">
                <a:defRPr/>
              </a:pPr>
              <a:r>
                <a:rPr lang="en-US" altLang="zh-CN" sz="1200" dirty="0">
                  <a:solidFill>
                    <a:srgbClr val="FFFFFF"/>
                  </a:solidFill>
                  <a:cs typeface="+mn-ea"/>
                  <a:sym typeface="+mn-lt"/>
                </a:rPr>
                <a:t>LOREM</a:t>
              </a:r>
              <a:endParaRPr lang="zh-CN" altLang="en-US" sz="1200" dirty="0">
                <a:solidFill>
                  <a:srgbClr val="FFFFFF"/>
                </a:solidFill>
                <a:cs typeface="+mn-ea"/>
                <a:sym typeface="+mn-lt"/>
              </a:endParaRPr>
            </a:p>
          </p:txBody>
        </p:sp>
        <p:sp>
          <p:nvSpPr>
            <p:cNvPr id="727" name="MH_Other_8"/>
            <p:cNvSpPr/>
            <p:nvPr>
              <p:custDataLst>
                <p:tags r:id="rId17"/>
              </p:custDataLst>
            </p:nvPr>
          </p:nvSpPr>
          <p:spPr bwMode="auto">
            <a:xfrm>
              <a:off x="5199064" y="4545014"/>
              <a:ext cx="65087" cy="434975"/>
            </a:xfrm>
            <a:custGeom>
              <a:avLst/>
              <a:gdLst>
                <a:gd name="T0" fmla="*/ 0 w 32"/>
                <a:gd name="T1" fmla="*/ 215 h 215"/>
                <a:gd name="T2" fmla="*/ 0 w 32"/>
                <a:gd name="T3" fmla="*/ 32 h 215"/>
                <a:gd name="T4" fmla="*/ 32 w 32"/>
                <a:gd name="T5" fmla="*/ 0 h 215"/>
                <a:gd name="T6" fmla="*/ 32 w 32"/>
                <a:gd name="T7" fmla="*/ 182 h 215"/>
                <a:gd name="T8" fmla="*/ 0 w 32"/>
                <a:gd name="T9" fmla="*/ 215 h 215"/>
              </a:gdLst>
              <a:ahLst/>
              <a:cxnLst>
                <a:cxn ang="0">
                  <a:pos x="T0" y="T1"/>
                </a:cxn>
                <a:cxn ang="0">
                  <a:pos x="T2" y="T3"/>
                </a:cxn>
                <a:cxn ang="0">
                  <a:pos x="T4" y="T5"/>
                </a:cxn>
                <a:cxn ang="0">
                  <a:pos x="T6" y="T7"/>
                </a:cxn>
                <a:cxn ang="0">
                  <a:pos x="T8" y="T9"/>
                </a:cxn>
              </a:cxnLst>
              <a:rect l="0" t="0" r="r" b="b"/>
              <a:pathLst>
                <a:path w="32" h="215">
                  <a:moveTo>
                    <a:pt x="0" y="215"/>
                  </a:moveTo>
                  <a:lnTo>
                    <a:pt x="0" y="32"/>
                  </a:lnTo>
                  <a:lnTo>
                    <a:pt x="32" y="0"/>
                  </a:lnTo>
                  <a:lnTo>
                    <a:pt x="32" y="182"/>
                  </a:lnTo>
                  <a:lnTo>
                    <a:pt x="0" y="215"/>
                  </a:lnTo>
                  <a:close/>
                </a:path>
              </a:pathLst>
            </a:custGeom>
            <a:grpFill/>
            <a:ln w="12700">
              <a:noFill/>
            </a:ln>
          </p:spPr>
          <p:txBody>
            <a:bodyPr/>
            <a:lstStyle/>
            <a:p>
              <a:pPr>
                <a:defRPr/>
              </a:pPr>
              <a:endParaRPr lang="zh-CN" altLang="en-US" sz="1015" dirty="0">
                <a:cs typeface="+mn-ea"/>
                <a:sym typeface="+mn-lt"/>
              </a:endParaRPr>
            </a:p>
          </p:txBody>
        </p:sp>
        <p:sp>
          <p:nvSpPr>
            <p:cNvPr id="2061" name="MH_Other_9"/>
            <p:cNvSpPr txBox="1">
              <a:spLocks noChangeArrowheads="1"/>
            </p:cNvSpPr>
            <p:nvPr>
              <p:custDataLst>
                <p:tags r:id="rId18"/>
              </p:custDataLst>
            </p:nvPr>
          </p:nvSpPr>
          <p:spPr bwMode="auto">
            <a:xfrm>
              <a:off x="3897314" y="4610100"/>
              <a:ext cx="314325" cy="369888"/>
            </a:xfrm>
            <a:prstGeom prst="rect">
              <a:avLst/>
            </a:prstGeom>
            <a:grpFill/>
            <a:ln w="9525">
              <a:noFill/>
              <a:miter lim="800000"/>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100">
                  <a:solidFill>
                    <a:srgbClr val="FFFFFF"/>
                  </a:solidFill>
                  <a:latin typeface="+mn-lt"/>
                  <a:ea typeface="+mn-ea"/>
                  <a:cs typeface="+mn-ea"/>
                  <a:sym typeface="+mn-lt"/>
                </a:rPr>
                <a:t>2</a:t>
              </a:r>
              <a:endParaRPr lang="zh-CN" altLang="en-US" sz="2100">
                <a:solidFill>
                  <a:srgbClr val="FFFFFF"/>
                </a:solidFill>
                <a:latin typeface="+mn-lt"/>
                <a:ea typeface="+mn-ea"/>
                <a:cs typeface="+mn-ea"/>
                <a:sym typeface="+mn-lt"/>
              </a:endParaRPr>
            </a:p>
          </p:txBody>
        </p:sp>
      </p:grpSp>
      <p:grpSp>
        <p:nvGrpSpPr>
          <p:cNvPr id="7" name="组合 6"/>
          <p:cNvGrpSpPr/>
          <p:nvPr/>
        </p:nvGrpSpPr>
        <p:grpSpPr>
          <a:xfrm>
            <a:off x="3699272" y="2928938"/>
            <a:ext cx="1025129" cy="329804"/>
            <a:chOff x="4932363" y="3905250"/>
            <a:chExt cx="1366838" cy="439739"/>
          </a:xfrm>
          <a:solidFill>
            <a:srgbClr val="83CBC9"/>
          </a:solidFill>
        </p:grpSpPr>
        <p:sp>
          <p:nvSpPr>
            <p:cNvPr id="731" name="MH_SubTitle_3"/>
            <p:cNvSpPr>
              <a:spLocks noChangeArrowheads="1"/>
            </p:cNvSpPr>
            <p:nvPr>
              <p:custDataLst>
                <p:tags r:id="rId11"/>
              </p:custDataLst>
            </p:nvPr>
          </p:nvSpPr>
          <p:spPr bwMode="auto">
            <a:xfrm>
              <a:off x="4932363" y="3975100"/>
              <a:ext cx="1301750" cy="369888"/>
            </a:xfrm>
            <a:prstGeom prst="rect">
              <a:avLst/>
            </a:prstGeom>
            <a:grpFill/>
            <a:ln>
              <a:noFill/>
            </a:ln>
          </p:spPr>
          <p:txBody>
            <a:bodyPr lIns="54000" rIns="108000">
              <a:normAutofit/>
            </a:bodyPr>
            <a:lstStyle/>
            <a:p>
              <a:pPr algn="r">
                <a:defRPr/>
              </a:pPr>
              <a:r>
                <a:rPr lang="en-US" altLang="zh-CN" sz="1200" dirty="0">
                  <a:solidFill>
                    <a:srgbClr val="FFFFFF"/>
                  </a:solidFill>
                  <a:cs typeface="+mn-ea"/>
                  <a:sym typeface="+mn-lt"/>
                </a:rPr>
                <a:t>LOREM</a:t>
              </a:r>
              <a:endParaRPr lang="zh-CN" altLang="en-US" sz="1200" dirty="0">
                <a:solidFill>
                  <a:srgbClr val="FFFFFF"/>
                </a:solidFill>
                <a:cs typeface="+mn-ea"/>
                <a:sym typeface="+mn-lt"/>
              </a:endParaRPr>
            </a:p>
          </p:txBody>
        </p:sp>
        <p:sp>
          <p:nvSpPr>
            <p:cNvPr id="733" name="MH_Other_10"/>
            <p:cNvSpPr/>
            <p:nvPr>
              <p:custDataLst>
                <p:tags r:id="rId12"/>
              </p:custDataLst>
            </p:nvPr>
          </p:nvSpPr>
          <p:spPr bwMode="auto">
            <a:xfrm>
              <a:off x="6234114" y="3910014"/>
              <a:ext cx="65087" cy="434975"/>
            </a:xfrm>
            <a:custGeom>
              <a:avLst/>
              <a:gdLst>
                <a:gd name="T0" fmla="*/ 0 w 32"/>
                <a:gd name="T1" fmla="*/ 215 h 215"/>
                <a:gd name="T2" fmla="*/ 0 w 32"/>
                <a:gd name="T3" fmla="*/ 32 h 215"/>
                <a:gd name="T4" fmla="*/ 32 w 32"/>
                <a:gd name="T5" fmla="*/ 0 h 215"/>
                <a:gd name="T6" fmla="*/ 32 w 32"/>
                <a:gd name="T7" fmla="*/ 182 h 215"/>
                <a:gd name="T8" fmla="*/ 0 w 32"/>
                <a:gd name="T9" fmla="*/ 215 h 215"/>
              </a:gdLst>
              <a:ahLst/>
              <a:cxnLst>
                <a:cxn ang="0">
                  <a:pos x="T0" y="T1"/>
                </a:cxn>
                <a:cxn ang="0">
                  <a:pos x="T2" y="T3"/>
                </a:cxn>
                <a:cxn ang="0">
                  <a:pos x="T4" y="T5"/>
                </a:cxn>
                <a:cxn ang="0">
                  <a:pos x="T6" y="T7"/>
                </a:cxn>
                <a:cxn ang="0">
                  <a:pos x="T8" y="T9"/>
                </a:cxn>
              </a:cxnLst>
              <a:rect l="0" t="0" r="r" b="b"/>
              <a:pathLst>
                <a:path w="32" h="215">
                  <a:moveTo>
                    <a:pt x="0" y="215"/>
                  </a:moveTo>
                  <a:lnTo>
                    <a:pt x="0" y="32"/>
                  </a:lnTo>
                  <a:lnTo>
                    <a:pt x="32" y="0"/>
                  </a:lnTo>
                  <a:lnTo>
                    <a:pt x="32" y="182"/>
                  </a:lnTo>
                  <a:lnTo>
                    <a:pt x="0" y="215"/>
                  </a:lnTo>
                  <a:close/>
                </a:path>
              </a:pathLst>
            </a:custGeom>
            <a:grpFill/>
            <a:ln w="12700">
              <a:noFill/>
            </a:ln>
          </p:spPr>
          <p:txBody>
            <a:bodyPr/>
            <a:lstStyle/>
            <a:p>
              <a:pPr>
                <a:defRPr/>
              </a:pPr>
              <a:endParaRPr lang="zh-CN" altLang="en-US" sz="1015" dirty="0">
                <a:cs typeface="+mn-ea"/>
                <a:sym typeface="+mn-lt"/>
              </a:endParaRPr>
            </a:p>
          </p:txBody>
        </p:sp>
        <p:sp>
          <p:nvSpPr>
            <p:cNvPr id="2064" name="MH_Other_11"/>
            <p:cNvSpPr txBox="1">
              <a:spLocks noChangeArrowheads="1"/>
            </p:cNvSpPr>
            <p:nvPr>
              <p:custDataLst>
                <p:tags r:id="rId13"/>
              </p:custDataLst>
            </p:nvPr>
          </p:nvSpPr>
          <p:spPr bwMode="auto">
            <a:xfrm>
              <a:off x="4932364" y="3975100"/>
              <a:ext cx="314325" cy="369888"/>
            </a:xfrm>
            <a:prstGeom prst="rect">
              <a:avLst/>
            </a:prstGeom>
            <a:grpFill/>
            <a:ln w="9525">
              <a:noFill/>
              <a:miter lim="800000"/>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100">
                  <a:solidFill>
                    <a:srgbClr val="FFFFFF"/>
                  </a:solidFill>
                  <a:latin typeface="+mn-lt"/>
                  <a:ea typeface="+mn-ea"/>
                  <a:cs typeface="+mn-ea"/>
                  <a:sym typeface="+mn-lt"/>
                </a:rPr>
                <a:t>3</a:t>
              </a:r>
              <a:endParaRPr lang="zh-CN" altLang="en-US" sz="2100">
                <a:solidFill>
                  <a:srgbClr val="FFFFFF"/>
                </a:solidFill>
                <a:latin typeface="+mn-lt"/>
                <a:ea typeface="+mn-ea"/>
                <a:cs typeface="+mn-ea"/>
                <a:sym typeface="+mn-lt"/>
              </a:endParaRPr>
            </a:p>
          </p:txBody>
        </p:sp>
        <p:sp>
          <p:nvSpPr>
            <p:cNvPr id="2053" name="MH_Other_4"/>
            <p:cNvSpPr/>
            <p:nvPr>
              <p:custDataLst>
                <p:tags r:id="rId14"/>
              </p:custDataLst>
            </p:nvPr>
          </p:nvSpPr>
          <p:spPr bwMode="auto">
            <a:xfrm>
              <a:off x="4932364" y="3905250"/>
              <a:ext cx="1366837" cy="65088"/>
            </a:xfrm>
            <a:custGeom>
              <a:avLst/>
              <a:gdLst>
                <a:gd name="T0" fmla="*/ 0 w 676"/>
                <a:gd name="T1" fmla="*/ 2147483646 h 32"/>
                <a:gd name="T2" fmla="*/ 2147483646 w 676"/>
                <a:gd name="T3" fmla="*/ 0 h 32"/>
                <a:gd name="T4" fmla="*/ 2147483646 w 676"/>
                <a:gd name="T5" fmla="*/ 0 h 32"/>
                <a:gd name="T6" fmla="*/ 2147483646 w 676"/>
                <a:gd name="T7" fmla="*/ 2147483646 h 32"/>
                <a:gd name="T8" fmla="*/ 0 w 676"/>
                <a:gd name="T9" fmla="*/ 2147483646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 h="32">
                  <a:moveTo>
                    <a:pt x="0" y="32"/>
                  </a:moveTo>
                  <a:lnTo>
                    <a:pt x="56" y="0"/>
                  </a:lnTo>
                  <a:lnTo>
                    <a:pt x="676" y="0"/>
                  </a:lnTo>
                  <a:lnTo>
                    <a:pt x="644" y="32"/>
                  </a:lnTo>
                  <a:lnTo>
                    <a:pt x="0" y="32"/>
                  </a:lnTo>
                  <a:close/>
                </a:path>
              </a:pathLst>
            </a:custGeom>
            <a:grpFill/>
            <a:ln w="12700">
              <a:noFill/>
              <a:round/>
            </a:ln>
          </p:spPr>
          <p:txBody>
            <a:bodyPr/>
            <a:lstStyle/>
            <a:p>
              <a:endParaRPr lang="zh-CN" altLang="en-US" sz="1015" dirty="0">
                <a:cs typeface="+mn-ea"/>
                <a:sym typeface="+mn-lt"/>
              </a:endParaRPr>
            </a:p>
          </p:txBody>
        </p:sp>
      </p:grpSp>
      <p:grpSp>
        <p:nvGrpSpPr>
          <p:cNvPr id="6" name="组合 5"/>
          <p:cNvGrpSpPr/>
          <p:nvPr/>
        </p:nvGrpSpPr>
        <p:grpSpPr>
          <a:xfrm>
            <a:off x="4475560" y="2457450"/>
            <a:ext cx="1023938" cy="325041"/>
            <a:chOff x="5967413" y="3276600"/>
            <a:chExt cx="1365250" cy="433388"/>
          </a:xfrm>
          <a:solidFill>
            <a:srgbClr val="83CBC9"/>
          </a:solidFill>
        </p:grpSpPr>
        <p:sp>
          <p:nvSpPr>
            <p:cNvPr id="2050" name="MH_Other_1"/>
            <p:cNvSpPr/>
            <p:nvPr>
              <p:custDataLst>
                <p:tags r:id="rId7"/>
              </p:custDataLst>
            </p:nvPr>
          </p:nvSpPr>
          <p:spPr bwMode="auto">
            <a:xfrm>
              <a:off x="5967413" y="3276600"/>
              <a:ext cx="1365250" cy="63500"/>
            </a:xfrm>
            <a:custGeom>
              <a:avLst/>
              <a:gdLst>
                <a:gd name="T0" fmla="*/ 0 w 676"/>
                <a:gd name="T1" fmla="*/ 2147483646 h 32"/>
                <a:gd name="T2" fmla="*/ 2147483646 w 676"/>
                <a:gd name="T3" fmla="*/ 0 h 32"/>
                <a:gd name="T4" fmla="*/ 2147483646 w 676"/>
                <a:gd name="T5" fmla="*/ 0 h 32"/>
                <a:gd name="T6" fmla="*/ 2147483646 w 676"/>
                <a:gd name="T7" fmla="*/ 2147483646 h 32"/>
                <a:gd name="T8" fmla="*/ 0 w 676"/>
                <a:gd name="T9" fmla="*/ 2147483646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 h="32">
                  <a:moveTo>
                    <a:pt x="0" y="32"/>
                  </a:moveTo>
                  <a:lnTo>
                    <a:pt x="56" y="0"/>
                  </a:lnTo>
                  <a:lnTo>
                    <a:pt x="676" y="0"/>
                  </a:lnTo>
                  <a:lnTo>
                    <a:pt x="644" y="32"/>
                  </a:lnTo>
                  <a:lnTo>
                    <a:pt x="0" y="32"/>
                  </a:lnTo>
                  <a:close/>
                </a:path>
              </a:pathLst>
            </a:custGeom>
            <a:grpFill/>
            <a:ln w="12700">
              <a:noFill/>
              <a:round/>
            </a:ln>
          </p:spPr>
          <p:txBody>
            <a:bodyPr/>
            <a:lstStyle/>
            <a:p>
              <a:endParaRPr lang="zh-CN" altLang="en-US" sz="1015" dirty="0">
                <a:cs typeface="+mn-ea"/>
                <a:sym typeface="+mn-lt"/>
              </a:endParaRPr>
            </a:p>
          </p:txBody>
        </p:sp>
        <p:sp>
          <p:nvSpPr>
            <p:cNvPr id="737" name="MH_SubTitle_4"/>
            <p:cNvSpPr>
              <a:spLocks noChangeArrowheads="1"/>
            </p:cNvSpPr>
            <p:nvPr>
              <p:custDataLst>
                <p:tags r:id="rId8"/>
              </p:custDataLst>
            </p:nvPr>
          </p:nvSpPr>
          <p:spPr bwMode="auto">
            <a:xfrm>
              <a:off x="5967413" y="3340100"/>
              <a:ext cx="1301750" cy="369888"/>
            </a:xfrm>
            <a:prstGeom prst="rect">
              <a:avLst/>
            </a:prstGeom>
            <a:grpFill/>
            <a:ln>
              <a:noFill/>
            </a:ln>
          </p:spPr>
          <p:txBody>
            <a:bodyPr lIns="54000" rIns="108000">
              <a:normAutofit/>
            </a:bodyPr>
            <a:lstStyle/>
            <a:p>
              <a:pPr algn="r">
                <a:defRPr/>
              </a:pPr>
              <a:r>
                <a:rPr lang="en-US" altLang="zh-CN" sz="1200" dirty="0">
                  <a:solidFill>
                    <a:srgbClr val="FFFFFF"/>
                  </a:solidFill>
                  <a:cs typeface="+mn-ea"/>
                  <a:sym typeface="+mn-lt"/>
                </a:rPr>
                <a:t>LOREM</a:t>
              </a:r>
              <a:endParaRPr lang="zh-CN" altLang="en-US" sz="1200" dirty="0">
                <a:solidFill>
                  <a:srgbClr val="FFFFFF"/>
                </a:solidFill>
                <a:cs typeface="+mn-ea"/>
                <a:sym typeface="+mn-lt"/>
              </a:endParaRPr>
            </a:p>
          </p:txBody>
        </p:sp>
        <p:sp>
          <p:nvSpPr>
            <p:cNvPr id="739" name="MH_Other_12"/>
            <p:cNvSpPr/>
            <p:nvPr>
              <p:custDataLst>
                <p:tags r:id="rId9"/>
              </p:custDataLst>
            </p:nvPr>
          </p:nvSpPr>
          <p:spPr bwMode="auto">
            <a:xfrm>
              <a:off x="7269163" y="3276600"/>
              <a:ext cx="63500" cy="433388"/>
            </a:xfrm>
            <a:custGeom>
              <a:avLst/>
              <a:gdLst>
                <a:gd name="T0" fmla="*/ 0 w 32"/>
                <a:gd name="T1" fmla="*/ 215 h 215"/>
                <a:gd name="T2" fmla="*/ 0 w 32"/>
                <a:gd name="T3" fmla="*/ 32 h 215"/>
                <a:gd name="T4" fmla="*/ 32 w 32"/>
                <a:gd name="T5" fmla="*/ 0 h 215"/>
                <a:gd name="T6" fmla="*/ 32 w 32"/>
                <a:gd name="T7" fmla="*/ 182 h 215"/>
                <a:gd name="T8" fmla="*/ 0 w 32"/>
                <a:gd name="T9" fmla="*/ 215 h 215"/>
              </a:gdLst>
              <a:ahLst/>
              <a:cxnLst>
                <a:cxn ang="0">
                  <a:pos x="T0" y="T1"/>
                </a:cxn>
                <a:cxn ang="0">
                  <a:pos x="T2" y="T3"/>
                </a:cxn>
                <a:cxn ang="0">
                  <a:pos x="T4" y="T5"/>
                </a:cxn>
                <a:cxn ang="0">
                  <a:pos x="T6" y="T7"/>
                </a:cxn>
                <a:cxn ang="0">
                  <a:pos x="T8" y="T9"/>
                </a:cxn>
              </a:cxnLst>
              <a:rect l="0" t="0" r="r" b="b"/>
              <a:pathLst>
                <a:path w="32" h="215">
                  <a:moveTo>
                    <a:pt x="0" y="215"/>
                  </a:moveTo>
                  <a:lnTo>
                    <a:pt x="0" y="32"/>
                  </a:lnTo>
                  <a:lnTo>
                    <a:pt x="32" y="0"/>
                  </a:lnTo>
                  <a:lnTo>
                    <a:pt x="32" y="182"/>
                  </a:lnTo>
                  <a:lnTo>
                    <a:pt x="0" y="215"/>
                  </a:lnTo>
                  <a:close/>
                </a:path>
              </a:pathLst>
            </a:custGeom>
            <a:grpFill/>
            <a:ln w="12700">
              <a:noFill/>
            </a:ln>
          </p:spPr>
          <p:txBody>
            <a:bodyPr/>
            <a:lstStyle/>
            <a:p>
              <a:pPr>
                <a:defRPr/>
              </a:pPr>
              <a:endParaRPr lang="zh-CN" altLang="en-US" sz="1015" dirty="0">
                <a:cs typeface="+mn-ea"/>
                <a:sym typeface="+mn-lt"/>
              </a:endParaRPr>
            </a:p>
          </p:txBody>
        </p:sp>
        <p:sp>
          <p:nvSpPr>
            <p:cNvPr id="2067" name="MH_Other_13"/>
            <p:cNvSpPr txBox="1">
              <a:spLocks noChangeArrowheads="1"/>
            </p:cNvSpPr>
            <p:nvPr>
              <p:custDataLst>
                <p:tags r:id="rId10"/>
              </p:custDataLst>
            </p:nvPr>
          </p:nvSpPr>
          <p:spPr bwMode="auto">
            <a:xfrm>
              <a:off x="5967414" y="3340100"/>
              <a:ext cx="314325" cy="369888"/>
            </a:xfrm>
            <a:prstGeom prst="rect">
              <a:avLst/>
            </a:prstGeom>
            <a:grpFill/>
            <a:ln w="9525">
              <a:noFill/>
              <a:miter lim="800000"/>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100">
                  <a:solidFill>
                    <a:srgbClr val="FFFFFF"/>
                  </a:solidFill>
                  <a:latin typeface="+mn-lt"/>
                  <a:ea typeface="+mn-ea"/>
                  <a:cs typeface="+mn-ea"/>
                  <a:sym typeface="+mn-lt"/>
                </a:rPr>
                <a:t>4</a:t>
              </a:r>
              <a:endParaRPr lang="zh-CN" altLang="en-US" sz="2100">
                <a:solidFill>
                  <a:srgbClr val="FFFFFF"/>
                </a:solidFill>
                <a:latin typeface="+mn-lt"/>
                <a:ea typeface="+mn-ea"/>
                <a:cs typeface="+mn-ea"/>
                <a:sym typeface="+mn-lt"/>
              </a:endParaRPr>
            </a:p>
          </p:txBody>
        </p:sp>
      </p:grpSp>
      <p:grpSp>
        <p:nvGrpSpPr>
          <p:cNvPr id="5" name="组合 4"/>
          <p:cNvGrpSpPr/>
          <p:nvPr/>
        </p:nvGrpSpPr>
        <p:grpSpPr>
          <a:xfrm>
            <a:off x="5251847" y="1977630"/>
            <a:ext cx="1023938" cy="329803"/>
            <a:chOff x="7002463" y="2636839"/>
            <a:chExt cx="1365250" cy="439737"/>
          </a:xfrm>
          <a:solidFill>
            <a:srgbClr val="83CBC9"/>
          </a:solidFill>
        </p:grpSpPr>
        <p:sp>
          <p:nvSpPr>
            <p:cNvPr id="743" name="MH_SubTitle_5"/>
            <p:cNvSpPr>
              <a:spLocks noChangeArrowheads="1"/>
            </p:cNvSpPr>
            <p:nvPr>
              <p:custDataLst>
                <p:tags r:id="rId3"/>
              </p:custDataLst>
            </p:nvPr>
          </p:nvSpPr>
          <p:spPr bwMode="auto">
            <a:xfrm>
              <a:off x="7002463" y="2706689"/>
              <a:ext cx="1300162" cy="369887"/>
            </a:xfrm>
            <a:prstGeom prst="rect">
              <a:avLst/>
            </a:prstGeom>
            <a:grpFill/>
            <a:ln>
              <a:noFill/>
            </a:ln>
          </p:spPr>
          <p:txBody>
            <a:bodyPr lIns="54000" rIns="108000">
              <a:normAutofit/>
            </a:bodyPr>
            <a:lstStyle/>
            <a:p>
              <a:pPr algn="r">
                <a:defRPr/>
              </a:pPr>
              <a:r>
                <a:rPr lang="en-US" altLang="zh-CN" sz="1200" dirty="0">
                  <a:solidFill>
                    <a:srgbClr val="FFFFFF"/>
                  </a:solidFill>
                  <a:cs typeface="+mn-ea"/>
                  <a:sym typeface="+mn-lt"/>
                </a:rPr>
                <a:t>LOREM</a:t>
              </a:r>
              <a:endParaRPr lang="zh-CN" altLang="en-US" sz="1200" dirty="0">
                <a:solidFill>
                  <a:srgbClr val="FFFFFF"/>
                </a:solidFill>
                <a:cs typeface="+mn-ea"/>
                <a:sym typeface="+mn-lt"/>
              </a:endParaRPr>
            </a:p>
          </p:txBody>
        </p:sp>
        <p:sp>
          <p:nvSpPr>
            <p:cNvPr id="745" name="MH_Other_14"/>
            <p:cNvSpPr/>
            <p:nvPr>
              <p:custDataLst>
                <p:tags r:id="rId4"/>
              </p:custDataLst>
            </p:nvPr>
          </p:nvSpPr>
          <p:spPr bwMode="auto">
            <a:xfrm>
              <a:off x="8302625" y="2641601"/>
              <a:ext cx="65088" cy="434975"/>
            </a:xfrm>
            <a:custGeom>
              <a:avLst/>
              <a:gdLst>
                <a:gd name="T0" fmla="*/ 0 w 32"/>
                <a:gd name="T1" fmla="*/ 215 h 215"/>
                <a:gd name="T2" fmla="*/ 0 w 32"/>
                <a:gd name="T3" fmla="*/ 32 h 215"/>
                <a:gd name="T4" fmla="*/ 32 w 32"/>
                <a:gd name="T5" fmla="*/ 0 h 215"/>
                <a:gd name="T6" fmla="*/ 32 w 32"/>
                <a:gd name="T7" fmla="*/ 182 h 215"/>
                <a:gd name="T8" fmla="*/ 0 w 32"/>
                <a:gd name="T9" fmla="*/ 215 h 215"/>
              </a:gdLst>
              <a:ahLst/>
              <a:cxnLst>
                <a:cxn ang="0">
                  <a:pos x="T0" y="T1"/>
                </a:cxn>
                <a:cxn ang="0">
                  <a:pos x="T2" y="T3"/>
                </a:cxn>
                <a:cxn ang="0">
                  <a:pos x="T4" y="T5"/>
                </a:cxn>
                <a:cxn ang="0">
                  <a:pos x="T6" y="T7"/>
                </a:cxn>
                <a:cxn ang="0">
                  <a:pos x="T8" y="T9"/>
                </a:cxn>
              </a:cxnLst>
              <a:rect l="0" t="0" r="r" b="b"/>
              <a:pathLst>
                <a:path w="32" h="215">
                  <a:moveTo>
                    <a:pt x="0" y="215"/>
                  </a:moveTo>
                  <a:lnTo>
                    <a:pt x="0" y="32"/>
                  </a:lnTo>
                  <a:lnTo>
                    <a:pt x="32" y="0"/>
                  </a:lnTo>
                  <a:lnTo>
                    <a:pt x="32" y="182"/>
                  </a:lnTo>
                  <a:lnTo>
                    <a:pt x="0" y="215"/>
                  </a:lnTo>
                  <a:close/>
                </a:path>
              </a:pathLst>
            </a:custGeom>
            <a:grpFill/>
            <a:ln w="12700">
              <a:noFill/>
            </a:ln>
          </p:spPr>
          <p:txBody>
            <a:bodyPr/>
            <a:lstStyle/>
            <a:p>
              <a:pPr>
                <a:defRPr/>
              </a:pPr>
              <a:endParaRPr lang="zh-CN" altLang="en-US" sz="1015" dirty="0">
                <a:cs typeface="+mn-ea"/>
                <a:sym typeface="+mn-lt"/>
              </a:endParaRPr>
            </a:p>
          </p:txBody>
        </p:sp>
        <p:sp>
          <p:nvSpPr>
            <p:cNvPr id="2070" name="MH_Other_15"/>
            <p:cNvSpPr txBox="1">
              <a:spLocks noChangeArrowheads="1"/>
            </p:cNvSpPr>
            <p:nvPr>
              <p:custDataLst>
                <p:tags r:id="rId5"/>
              </p:custDataLst>
            </p:nvPr>
          </p:nvSpPr>
          <p:spPr bwMode="auto">
            <a:xfrm>
              <a:off x="7002464" y="2706689"/>
              <a:ext cx="314325" cy="369887"/>
            </a:xfrm>
            <a:prstGeom prst="rect">
              <a:avLst/>
            </a:prstGeom>
            <a:grpFill/>
            <a:ln w="9525">
              <a:noFill/>
              <a:miter lim="800000"/>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100">
                  <a:solidFill>
                    <a:srgbClr val="FFFFFF"/>
                  </a:solidFill>
                  <a:latin typeface="+mn-lt"/>
                  <a:ea typeface="+mn-ea"/>
                  <a:cs typeface="+mn-ea"/>
                  <a:sym typeface="+mn-lt"/>
                </a:rPr>
                <a:t>5</a:t>
              </a:r>
              <a:endParaRPr lang="zh-CN" altLang="en-US" sz="2100">
                <a:solidFill>
                  <a:srgbClr val="FFFFFF"/>
                </a:solidFill>
                <a:latin typeface="+mn-lt"/>
                <a:ea typeface="+mn-ea"/>
                <a:cs typeface="+mn-ea"/>
                <a:sym typeface="+mn-lt"/>
              </a:endParaRPr>
            </a:p>
          </p:txBody>
        </p:sp>
        <p:sp>
          <p:nvSpPr>
            <p:cNvPr id="2071" name="MH_Other_16"/>
            <p:cNvSpPr/>
            <p:nvPr>
              <p:custDataLst>
                <p:tags r:id="rId6"/>
              </p:custDataLst>
            </p:nvPr>
          </p:nvSpPr>
          <p:spPr bwMode="auto">
            <a:xfrm>
              <a:off x="7002463" y="2636839"/>
              <a:ext cx="1365250" cy="65087"/>
            </a:xfrm>
            <a:custGeom>
              <a:avLst/>
              <a:gdLst>
                <a:gd name="T0" fmla="*/ 0 w 676"/>
                <a:gd name="T1" fmla="*/ 2147483646 h 32"/>
                <a:gd name="T2" fmla="*/ 2147483646 w 676"/>
                <a:gd name="T3" fmla="*/ 0 h 32"/>
                <a:gd name="T4" fmla="*/ 2147483646 w 676"/>
                <a:gd name="T5" fmla="*/ 0 h 32"/>
                <a:gd name="T6" fmla="*/ 2147483646 w 676"/>
                <a:gd name="T7" fmla="*/ 2147483646 h 32"/>
                <a:gd name="T8" fmla="*/ 0 w 676"/>
                <a:gd name="T9" fmla="*/ 2147483646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 h="32">
                  <a:moveTo>
                    <a:pt x="0" y="32"/>
                  </a:moveTo>
                  <a:lnTo>
                    <a:pt x="56" y="0"/>
                  </a:lnTo>
                  <a:lnTo>
                    <a:pt x="676" y="0"/>
                  </a:lnTo>
                  <a:lnTo>
                    <a:pt x="644" y="32"/>
                  </a:lnTo>
                  <a:lnTo>
                    <a:pt x="0" y="32"/>
                  </a:lnTo>
                  <a:close/>
                </a:path>
              </a:pathLst>
            </a:custGeom>
            <a:grpFill/>
            <a:ln w="12700">
              <a:noFill/>
              <a:round/>
            </a:ln>
          </p:spPr>
          <p:txBody>
            <a:bodyPr/>
            <a:lstStyle/>
            <a:p>
              <a:endParaRPr lang="zh-CN" altLang="en-US" sz="1015" dirty="0">
                <a:cs typeface="+mn-ea"/>
                <a:sym typeface="+mn-lt"/>
              </a:endParaRPr>
            </a:p>
          </p:txBody>
        </p:sp>
      </p:grpSp>
      <p:sp>
        <p:nvSpPr>
          <p:cNvPr id="754" name="MH_Desc_1"/>
          <p:cNvSpPr/>
          <p:nvPr>
            <p:custDataLst>
              <p:tags r:id="rId2"/>
            </p:custDataLst>
          </p:nvPr>
        </p:nvSpPr>
        <p:spPr>
          <a:xfrm>
            <a:off x="5067300" y="3649345"/>
            <a:ext cx="3536315" cy="1170305"/>
          </a:xfrm>
          <a:prstGeom prst="rect">
            <a:avLst/>
          </a:prstGeom>
          <a:ln w="3175">
            <a:noFill/>
          </a:ln>
        </p:spPr>
        <p:txBody>
          <a:bodyPr lIns="67500" tIns="35100" rIns="67500" bIns="35100">
            <a:normAutofit/>
            <a:scene3d>
              <a:camera prst="orthographicFront"/>
              <a:lightRig rig="threePt" dir="t"/>
            </a:scene3d>
            <a:sp3d contourW="12700"/>
          </a:bodyPr>
          <a:lstStyle/>
          <a:p>
            <a:pPr algn="just">
              <a:lnSpc>
                <a:spcPct val="130000"/>
              </a:lnSpc>
              <a:defRPr/>
            </a:pPr>
            <a:endParaRPr lang="zh-CN" altLang="en-US" sz="2400" b="1" dirty="0">
              <a:solidFill>
                <a:schemeClr val="tx1"/>
              </a:solidFill>
              <a:cs typeface="+mn-ea"/>
              <a:sym typeface="+mn-lt"/>
            </a:endParaRPr>
          </a:p>
        </p:txBody>
      </p:sp>
      <p:sp>
        <p:nvSpPr>
          <p:cNvPr id="4" name="文本框 3"/>
          <p:cNvSpPr txBox="1"/>
          <p:nvPr/>
        </p:nvSpPr>
        <p:spPr>
          <a:xfrm>
            <a:off x="3348990" y="3886200"/>
            <a:ext cx="685800" cy="369332"/>
          </a:xfrm>
          <a:prstGeom prst="rect">
            <a:avLst/>
          </a:prstGeom>
          <a:noFill/>
        </p:spPr>
        <p:txBody>
          <a:bodyPr wrap="square" rtlCol="0">
            <a:spAutoFit/>
          </a:bodyPr>
          <a:lstStyle/>
          <a:p>
            <a:r>
              <a:rPr lang="zh-CN" altLang="en-US" b="1" dirty="0">
                <a:cs typeface="+mn-ea"/>
                <a:sym typeface="+mn-lt"/>
              </a:rPr>
              <a:t>书籍</a:t>
            </a:r>
            <a:endParaRPr lang="zh-CN" altLang="en-US">
              <a:cs typeface="+mn-ea"/>
              <a:sym typeface="+mn-lt"/>
            </a:endParaRPr>
          </a:p>
        </p:txBody>
      </p:sp>
      <p:sp>
        <p:nvSpPr>
          <p:cNvPr id="8" name="文本框 7"/>
          <p:cNvSpPr txBox="1"/>
          <p:nvPr/>
        </p:nvSpPr>
        <p:spPr>
          <a:xfrm>
            <a:off x="4034790" y="3476625"/>
            <a:ext cx="582930" cy="369332"/>
          </a:xfrm>
          <a:prstGeom prst="rect">
            <a:avLst/>
          </a:prstGeom>
          <a:noFill/>
        </p:spPr>
        <p:txBody>
          <a:bodyPr wrap="square" rtlCol="0">
            <a:spAutoFit/>
          </a:bodyPr>
          <a:lstStyle/>
          <a:p>
            <a:r>
              <a:rPr lang="zh-CN" altLang="en-US" b="1" dirty="0">
                <a:cs typeface="+mn-ea"/>
                <a:sym typeface="+mn-lt"/>
              </a:rPr>
              <a:t>是</a:t>
            </a:r>
            <a:endParaRPr lang="zh-CN" altLang="en-US">
              <a:cs typeface="+mn-ea"/>
              <a:sym typeface="+mn-lt"/>
            </a:endParaRPr>
          </a:p>
        </p:txBody>
      </p:sp>
      <p:sp>
        <p:nvSpPr>
          <p:cNvPr id="9" name="文本框 8"/>
          <p:cNvSpPr txBox="1"/>
          <p:nvPr/>
        </p:nvSpPr>
        <p:spPr>
          <a:xfrm>
            <a:off x="4812030" y="2981325"/>
            <a:ext cx="839868" cy="369332"/>
          </a:xfrm>
          <a:prstGeom prst="rect">
            <a:avLst/>
          </a:prstGeom>
          <a:noFill/>
        </p:spPr>
        <p:txBody>
          <a:bodyPr wrap="square" rtlCol="0">
            <a:spAutoFit/>
          </a:bodyPr>
          <a:lstStyle/>
          <a:p>
            <a:r>
              <a:rPr lang="zh-CN" altLang="en-US" b="1" dirty="0">
                <a:cs typeface="+mn-ea"/>
                <a:sym typeface="+mn-lt"/>
              </a:rPr>
              <a:t>人类</a:t>
            </a:r>
            <a:endParaRPr lang="zh-CN" altLang="en-US" dirty="0">
              <a:cs typeface="+mn-ea"/>
              <a:sym typeface="+mn-lt"/>
            </a:endParaRPr>
          </a:p>
        </p:txBody>
      </p:sp>
      <p:sp>
        <p:nvSpPr>
          <p:cNvPr id="10" name="文本框 9"/>
          <p:cNvSpPr txBox="1"/>
          <p:nvPr/>
        </p:nvSpPr>
        <p:spPr>
          <a:xfrm>
            <a:off x="5634989" y="2480310"/>
            <a:ext cx="993221" cy="369332"/>
          </a:xfrm>
          <a:prstGeom prst="rect">
            <a:avLst/>
          </a:prstGeom>
          <a:noFill/>
        </p:spPr>
        <p:txBody>
          <a:bodyPr wrap="square" rtlCol="0">
            <a:spAutoFit/>
          </a:bodyPr>
          <a:lstStyle/>
          <a:p>
            <a:r>
              <a:rPr lang="zh-CN" altLang="en-US" b="1" dirty="0">
                <a:cs typeface="+mn-ea"/>
                <a:sym typeface="+mn-lt"/>
              </a:rPr>
              <a:t>进步的</a:t>
            </a:r>
            <a:endParaRPr lang="zh-CN" altLang="en-US" dirty="0">
              <a:cs typeface="+mn-ea"/>
              <a:sym typeface="+mn-lt"/>
            </a:endParaRPr>
          </a:p>
        </p:txBody>
      </p:sp>
      <p:sp>
        <p:nvSpPr>
          <p:cNvPr id="11" name="文本框 10"/>
          <p:cNvSpPr txBox="1"/>
          <p:nvPr/>
        </p:nvSpPr>
        <p:spPr>
          <a:xfrm>
            <a:off x="6366510" y="1973580"/>
            <a:ext cx="1258254" cy="646331"/>
          </a:xfrm>
          <a:prstGeom prst="rect">
            <a:avLst/>
          </a:prstGeom>
          <a:noFill/>
        </p:spPr>
        <p:txBody>
          <a:bodyPr wrap="square" rtlCol="0">
            <a:spAutoFit/>
          </a:bodyPr>
          <a:lstStyle/>
          <a:p>
            <a:r>
              <a:rPr lang="zh-CN" altLang="en-US" b="1" dirty="0">
                <a:cs typeface="+mn-ea"/>
                <a:sym typeface="+mn-lt"/>
              </a:rPr>
              <a:t>阶梯</a:t>
            </a:r>
            <a:endParaRPr lang="zh-CN" altLang="en-US" b="1" dirty="0">
              <a:solidFill>
                <a:schemeClr val="tx1"/>
              </a:solidFill>
              <a:cs typeface="+mn-ea"/>
              <a:sym typeface="+mn-lt"/>
            </a:endParaRPr>
          </a:p>
          <a:p>
            <a:endParaRPr lang="zh-CN" altLang="en-US" dirty="0">
              <a:cs typeface="+mn-ea"/>
              <a:sym typeface="+mn-lt"/>
            </a:endParaRPr>
          </a:p>
        </p:txBody>
      </p:sp>
      <p:sp>
        <p:nvSpPr>
          <p:cNvPr id="12" name="新月形 11"/>
          <p:cNvSpPr/>
          <p:nvPr/>
        </p:nvSpPr>
        <p:spPr>
          <a:xfrm>
            <a:off x="857250" y="1012825"/>
            <a:ext cx="765810" cy="1017270"/>
          </a:xfrm>
          <a:prstGeom prst="moon">
            <a:avLst/>
          </a:prstGeom>
          <a:solidFill>
            <a:srgbClr val="FFCB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矩形 38">
            <a:extLst>
              <a:ext uri="{FF2B5EF4-FFF2-40B4-BE49-F238E27FC236}">
                <a16:creationId xmlns:a16="http://schemas.microsoft.com/office/drawing/2014/main" xmlns="" id="{2A0BDA55-E9F1-4DB9-8195-F5D65EE6E2E3}"/>
              </a:ext>
            </a:extLst>
          </p:cNvPr>
          <p:cNvSpPr/>
          <p:nvPr/>
        </p:nvSpPr>
        <p:spPr>
          <a:xfrm>
            <a:off x="4593433" y="3548728"/>
            <a:ext cx="3631404" cy="978729"/>
          </a:xfrm>
          <a:prstGeom prst="rect">
            <a:avLst/>
          </a:prstGeom>
        </p:spPr>
        <p:txBody>
          <a:bodyPr wrap="square">
            <a:spAutoFit/>
            <a:scene3d>
              <a:camera prst="orthographicFront"/>
              <a:lightRig rig="threePt" dir="t"/>
            </a:scene3d>
            <a:sp3d contourW="12700"/>
          </a:bodyPr>
          <a:lstStyle/>
          <a:p>
            <a:pPr algn="just">
              <a:lnSpc>
                <a:spcPct val="120000"/>
              </a:lnSpc>
              <a:spcBef>
                <a:spcPct val="0"/>
              </a:spcBef>
            </a:pPr>
            <a:r>
              <a:rPr lang="zh-CN" altLang="en-US" sz="1200" dirty="0">
                <a:solidFill>
                  <a:schemeClr val="tx1">
                    <a:lumMod val="85000"/>
                    <a:lumOff val="15000"/>
                  </a:schemeClr>
                </a:solidFill>
                <a:cs typeface="+mn-ea"/>
                <a:sym typeface="+mn-lt"/>
              </a:rPr>
              <a:t>德国的谷登堡创建的活字版印刷术虽然比毕昇的发明晚了</a:t>
            </a:r>
            <a:r>
              <a:rPr lang="en-US" altLang="zh-CN" sz="1200" dirty="0">
                <a:solidFill>
                  <a:schemeClr val="tx1">
                    <a:lumMod val="85000"/>
                    <a:lumOff val="15000"/>
                  </a:schemeClr>
                </a:solidFill>
                <a:cs typeface="+mn-ea"/>
                <a:sym typeface="+mn-lt"/>
              </a:rPr>
              <a:t>400</a:t>
            </a:r>
            <a:r>
              <a:rPr lang="zh-CN" altLang="en-US" sz="1200" dirty="0">
                <a:solidFill>
                  <a:schemeClr val="tx1">
                    <a:lumMod val="85000"/>
                    <a:lumOff val="15000"/>
                  </a:schemeClr>
                </a:solidFill>
                <a:cs typeface="+mn-ea"/>
                <a:sym typeface="+mn-lt"/>
              </a:rPr>
              <a:t>年，但他被各国学者公认为现代印刷术的创始人。（右图：谷登堡用铅活字印刷的</a:t>
            </a:r>
            <a:r>
              <a:rPr lang="en-US" altLang="zh-CN" sz="1200" dirty="0">
                <a:solidFill>
                  <a:schemeClr val="tx1">
                    <a:lumMod val="85000"/>
                    <a:lumOff val="15000"/>
                  </a:schemeClr>
                </a:solidFill>
                <a:cs typeface="+mn-ea"/>
                <a:sym typeface="+mn-lt"/>
              </a:rPr>
              <a:t>《42</a:t>
            </a:r>
            <a:r>
              <a:rPr lang="zh-CN" altLang="en-US" sz="1200" dirty="0">
                <a:solidFill>
                  <a:schemeClr val="tx1">
                    <a:lumMod val="85000"/>
                    <a:lumOff val="15000"/>
                  </a:schemeClr>
                </a:solidFill>
                <a:cs typeface="+mn-ea"/>
                <a:sym typeface="+mn-lt"/>
              </a:rPr>
              <a:t>行圣经</a:t>
            </a:r>
            <a:r>
              <a:rPr lang="en-US" altLang="zh-CN" sz="1200" dirty="0">
                <a:solidFill>
                  <a:schemeClr val="tx1">
                    <a:lumMod val="85000"/>
                    <a:lumOff val="15000"/>
                  </a:schemeClr>
                </a:solidFill>
                <a:cs typeface="+mn-ea"/>
                <a:sym typeface="+mn-lt"/>
              </a:rPr>
              <a:t>》</a:t>
            </a:r>
            <a:r>
              <a:rPr lang="zh-CN" altLang="en-US" sz="1200" dirty="0">
                <a:solidFill>
                  <a:schemeClr val="tx1">
                    <a:lumMod val="85000"/>
                    <a:lumOff val="15000"/>
                  </a:schemeClr>
                </a:solidFill>
                <a:cs typeface="+mn-ea"/>
                <a:sym typeface="+mn-lt"/>
              </a:rPr>
              <a:t>）</a:t>
            </a:r>
          </a:p>
        </p:txBody>
      </p:sp>
      <p:pic>
        <p:nvPicPr>
          <p:cNvPr id="41" name="Picture 7" descr="古登堡">
            <a:extLst>
              <a:ext uri="{FF2B5EF4-FFF2-40B4-BE49-F238E27FC236}">
                <a16:creationId xmlns:a16="http://schemas.microsoft.com/office/drawing/2014/main" xmlns="" id="{DA44F95D-3DBE-41DB-AB7A-C91EC005D661}"/>
              </a:ext>
            </a:extLst>
          </p:cNvPr>
          <p:cNvPicPr>
            <a:picLocks noChangeAspect="1"/>
          </p:cNvPicPr>
          <p:nvPr/>
        </p:nvPicPr>
        <p:blipFill rotWithShape="1">
          <a:blip r:embed="rId26" cstate="screen">
            <a:extLst>
              <a:ext uri="{BEBA8EAE-BF5A-486C-A8C5-ECC9F3942E4B}">
                <a14:imgProps xmlns:a14="http://schemas.microsoft.com/office/drawing/2010/main">
                  <a14:imgLayer>
                    <a14:imgEffect>
                      <a14:backgroundRemoval t="0" b="100000" l="0" r="100000"/>
                    </a14:imgEffect>
                  </a14:imgLayer>
                </a14:imgProps>
              </a:ext>
              <a:ext uri="{28A0092B-C50C-407E-A947-70E740481C1C}">
                <a14:useLocalDpi xmlns:a14="http://schemas.microsoft.com/office/drawing/2010/main"/>
              </a:ext>
            </a:extLst>
          </a:blip>
          <a:srcRect/>
          <a:stretch/>
        </p:blipFill>
        <p:spPr>
          <a:xfrm>
            <a:off x="2110501" y="1173061"/>
            <a:ext cx="1417084" cy="2133305"/>
          </a:xfrm>
          <a:prstGeom prst="rect">
            <a:avLst/>
          </a:prstGeom>
          <a:noFill/>
          <a:ln w="9525">
            <a:noFill/>
          </a:ln>
        </p:spPr>
      </p:pic>
    </p:spTree>
    <p:custDataLst>
      <p:tags r:id="rId1"/>
    </p:custDataLst>
    <p:extLst>
      <p:ext uri="{BB962C8B-B14F-4D97-AF65-F5344CB8AC3E}">
        <p14:creationId xmlns:p14="http://schemas.microsoft.com/office/powerpoint/2010/main" val="16715738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1+#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750" fill="hold"/>
                                        <p:tgtEl>
                                          <p:spTgt spid="7"/>
                                        </p:tgtEl>
                                        <p:attrNameLst>
                                          <p:attrName>ppt_x</p:attrName>
                                        </p:attrNameLst>
                                      </p:cBhvr>
                                      <p:tavLst>
                                        <p:tav tm="0">
                                          <p:val>
                                            <p:strVal val="1+#ppt_w/2"/>
                                          </p:val>
                                        </p:tav>
                                        <p:tav tm="100000">
                                          <p:val>
                                            <p:strVal val="#ppt_x"/>
                                          </p:val>
                                        </p:tav>
                                      </p:tavLst>
                                    </p:anim>
                                    <p:anim calcmode="lin" valueType="num">
                                      <p:cBhvr additive="base">
                                        <p:cTn id="16" dur="75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750" fill="hold"/>
                                        <p:tgtEl>
                                          <p:spTgt spid="6"/>
                                        </p:tgtEl>
                                        <p:attrNameLst>
                                          <p:attrName>ppt_x</p:attrName>
                                        </p:attrNameLst>
                                      </p:cBhvr>
                                      <p:tavLst>
                                        <p:tav tm="0">
                                          <p:val>
                                            <p:strVal val="1+#ppt_w/2"/>
                                          </p:val>
                                        </p:tav>
                                        <p:tav tm="100000">
                                          <p:val>
                                            <p:strVal val="#ppt_x"/>
                                          </p:val>
                                        </p:tav>
                                      </p:tavLst>
                                    </p:anim>
                                    <p:anim calcmode="lin" valueType="num">
                                      <p:cBhvr additive="base">
                                        <p:cTn id="20" dur="75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750" fill="hold"/>
                                        <p:tgtEl>
                                          <p:spTgt spid="5"/>
                                        </p:tgtEl>
                                        <p:attrNameLst>
                                          <p:attrName>ppt_x</p:attrName>
                                        </p:attrNameLst>
                                      </p:cBhvr>
                                      <p:tavLst>
                                        <p:tav tm="0">
                                          <p:val>
                                            <p:strVal val="1+#ppt_w/2"/>
                                          </p:val>
                                        </p:tav>
                                        <p:tav tm="100000">
                                          <p:val>
                                            <p:strVal val="#ppt_x"/>
                                          </p:val>
                                        </p:tav>
                                      </p:tavLst>
                                    </p:anim>
                                    <p:anim calcmode="lin" valueType="num">
                                      <p:cBhvr additive="base">
                                        <p:cTn id="24" dur="750" fill="hold"/>
                                        <p:tgtEl>
                                          <p:spTgt spid="5"/>
                                        </p:tgtEl>
                                        <p:attrNameLst>
                                          <p:attrName>ppt_y</p:attrName>
                                        </p:attrNameLst>
                                      </p:cBhvr>
                                      <p:tavLst>
                                        <p:tav tm="0">
                                          <p:val>
                                            <p:strVal val="#ppt_y"/>
                                          </p:val>
                                        </p:tav>
                                        <p:tav tm="100000">
                                          <p:val>
                                            <p:strVal val="#ppt_y"/>
                                          </p:val>
                                        </p:tav>
                                      </p:tavLst>
                                    </p:anim>
                                  </p:childTnLst>
                                </p:cTn>
                              </p:par>
                            </p:childTnLst>
                          </p:cTn>
                        </p:par>
                        <p:par>
                          <p:cTn id="25" fill="hold">
                            <p:stCondLst>
                              <p:cond delay="750"/>
                            </p:stCondLst>
                            <p:childTnLst>
                              <p:par>
                                <p:cTn id="26" presetID="14" presetClass="entr" presetSubtype="10" fill="hold" grpId="0" nodeType="afterEffect">
                                  <p:stCondLst>
                                    <p:cond delay="0"/>
                                  </p:stCondLst>
                                  <p:childTnLst>
                                    <p:set>
                                      <p:cBhvr>
                                        <p:cTn id="27" dur="1" fill="hold">
                                          <p:stCondLst>
                                            <p:cond delay="0"/>
                                          </p:stCondLst>
                                        </p:cTn>
                                        <p:tgtEl>
                                          <p:spTgt spid="754"/>
                                        </p:tgtEl>
                                        <p:attrNameLst>
                                          <p:attrName>style.visibility</p:attrName>
                                        </p:attrNameLst>
                                      </p:cBhvr>
                                      <p:to>
                                        <p:strVal val="visible"/>
                                      </p:to>
                                    </p:set>
                                    <p:animEffect transition="in" filter="randombar(horizontal)">
                                      <p:cBhvr>
                                        <p:cTn id="28" dur="500"/>
                                        <p:tgtEl>
                                          <p:spTgt spid="754"/>
                                        </p:tgtEl>
                                      </p:cBhvr>
                                    </p:animEffect>
                                  </p:childTnLst>
                                </p:cTn>
                              </p:par>
                            </p:childTnLst>
                          </p:cTn>
                        </p:par>
                        <p:par>
                          <p:cTn id="29" fill="hold">
                            <p:stCondLst>
                              <p:cond delay="1250"/>
                            </p:stCondLst>
                            <p:childTnLst>
                              <p:par>
                                <p:cTn id="30" presetID="6" presetClass="entr" presetSubtype="16"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circle(in)">
                                      <p:cBhvr>
                                        <p:cTn id="32" dur="500"/>
                                        <p:tgtEl>
                                          <p:spTgt spid="4"/>
                                        </p:tgtEl>
                                      </p:cBhvr>
                                    </p:animEffect>
                                  </p:childTnLst>
                                </p:cTn>
                              </p:par>
                            </p:childTnLst>
                          </p:cTn>
                        </p:par>
                        <p:par>
                          <p:cTn id="33" fill="hold">
                            <p:stCondLst>
                              <p:cond delay="1750"/>
                            </p:stCondLst>
                            <p:childTnLst>
                              <p:par>
                                <p:cTn id="34" presetID="6" presetClass="entr" presetSubtype="1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circle(in)">
                                      <p:cBhvr>
                                        <p:cTn id="36" dur="500"/>
                                        <p:tgtEl>
                                          <p:spTgt spid="8"/>
                                        </p:tgtEl>
                                      </p:cBhvr>
                                    </p:animEffect>
                                  </p:childTnLst>
                                </p:cTn>
                              </p:par>
                            </p:childTnLst>
                          </p:cTn>
                        </p:par>
                        <p:par>
                          <p:cTn id="37" fill="hold">
                            <p:stCondLst>
                              <p:cond delay="2250"/>
                            </p:stCondLst>
                            <p:childTnLst>
                              <p:par>
                                <p:cTn id="38" presetID="6" presetClass="entr" presetSubtype="16"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circle(in)">
                                      <p:cBhvr>
                                        <p:cTn id="40" dur="500"/>
                                        <p:tgtEl>
                                          <p:spTgt spid="9"/>
                                        </p:tgtEl>
                                      </p:cBhvr>
                                    </p:animEffect>
                                  </p:childTnLst>
                                </p:cTn>
                              </p:par>
                            </p:childTnLst>
                          </p:cTn>
                        </p:par>
                        <p:par>
                          <p:cTn id="41" fill="hold">
                            <p:stCondLst>
                              <p:cond delay="2750"/>
                            </p:stCondLst>
                            <p:childTnLst>
                              <p:par>
                                <p:cTn id="42" presetID="6" presetClass="entr" presetSubtype="16"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circle(in)">
                                      <p:cBhvr>
                                        <p:cTn id="44" dur="500"/>
                                        <p:tgtEl>
                                          <p:spTgt spid="10"/>
                                        </p:tgtEl>
                                      </p:cBhvr>
                                    </p:animEffect>
                                  </p:childTnLst>
                                </p:cTn>
                              </p:par>
                            </p:childTnLst>
                          </p:cTn>
                        </p:par>
                        <p:par>
                          <p:cTn id="45" fill="hold">
                            <p:stCondLst>
                              <p:cond delay="3250"/>
                            </p:stCondLst>
                            <p:childTnLst>
                              <p:par>
                                <p:cTn id="46" presetID="6" presetClass="entr" presetSubtype="16"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circle(in)">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4" grpId="0"/>
      <p:bldP spid="4" grpId="0"/>
      <p:bldP spid="8" grpId="0"/>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cxnSp>
        <p:nvCxnSpPr>
          <p:cNvPr id="3" name="MH_Other_1"/>
          <p:cNvCxnSpPr>
            <a:stCxn id="17" idx="28"/>
          </p:cNvCxnSpPr>
          <p:nvPr>
            <p:custDataLst>
              <p:tags r:id="rId2"/>
            </p:custDataLst>
          </p:nvPr>
        </p:nvCxnSpPr>
        <p:spPr>
          <a:xfrm>
            <a:off x="2589610" y="2394348"/>
            <a:ext cx="2018109" cy="1283494"/>
          </a:xfrm>
          <a:prstGeom prst="line">
            <a:avLst/>
          </a:prstGeom>
          <a:ln cmpd="sng">
            <a:solidFill>
              <a:srgbClr val="969696"/>
            </a:solidFill>
            <a:prstDash val="dash"/>
          </a:ln>
        </p:spPr>
        <p:style>
          <a:lnRef idx="1">
            <a:schemeClr val="accent1"/>
          </a:lnRef>
          <a:fillRef idx="0">
            <a:schemeClr val="accent1"/>
          </a:fillRef>
          <a:effectRef idx="0">
            <a:schemeClr val="accent1"/>
          </a:effectRef>
          <a:fontRef idx="minor">
            <a:schemeClr val="tx1"/>
          </a:fontRef>
        </p:style>
      </p:cxnSp>
      <p:cxnSp>
        <p:nvCxnSpPr>
          <p:cNvPr id="5" name="MH_Other_2"/>
          <p:cNvCxnSpPr>
            <a:endCxn id="8" idx="32"/>
          </p:cNvCxnSpPr>
          <p:nvPr>
            <p:custDataLst>
              <p:tags r:id="rId3"/>
            </p:custDataLst>
          </p:nvPr>
        </p:nvCxnSpPr>
        <p:spPr>
          <a:xfrm flipH="1" flipV="1">
            <a:off x="3624264" y="2522936"/>
            <a:ext cx="983456" cy="1154906"/>
          </a:xfrm>
          <a:prstGeom prst="line">
            <a:avLst/>
          </a:prstGeom>
          <a:ln cmpd="sng">
            <a:solidFill>
              <a:srgbClr val="969696"/>
            </a:solidFill>
            <a:prstDash val="dash"/>
          </a:ln>
        </p:spPr>
        <p:style>
          <a:lnRef idx="1">
            <a:schemeClr val="accent1"/>
          </a:lnRef>
          <a:fillRef idx="0">
            <a:schemeClr val="accent1"/>
          </a:fillRef>
          <a:effectRef idx="0">
            <a:schemeClr val="accent1"/>
          </a:effectRef>
          <a:fontRef idx="minor">
            <a:schemeClr val="tx1"/>
          </a:fontRef>
        </p:style>
      </p:cxnSp>
      <p:sp>
        <p:nvSpPr>
          <p:cNvPr id="6" name="MH_Title_1"/>
          <p:cNvSpPr txBox="1"/>
          <p:nvPr>
            <p:custDataLst>
              <p:tags r:id="rId4"/>
            </p:custDataLst>
          </p:nvPr>
        </p:nvSpPr>
        <p:spPr>
          <a:xfrm>
            <a:off x="2965913" y="3677842"/>
            <a:ext cx="3411446" cy="372665"/>
          </a:xfrm>
          <a:prstGeom prst="roundRect">
            <a:avLst>
              <a:gd name="adj" fmla="val 50000"/>
            </a:avLst>
          </a:prstGeom>
          <a:solidFill>
            <a:srgbClr val="83CBC9"/>
          </a:solidFill>
        </p:spPr>
        <p:txBody>
          <a:bodyPr anchor="ctr">
            <a:normAutofit fontScale="55000" lnSpcReduction="20000"/>
          </a:bodyPr>
          <a:lstStyle/>
          <a:p>
            <a:pPr algn="ctr">
              <a:lnSpc>
                <a:spcPct val="150000"/>
              </a:lnSpc>
              <a:defRPr/>
            </a:pPr>
            <a:endParaRPr lang="zh-CN" altLang="en-US" sz="1500" dirty="0">
              <a:solidFill>
                <a:srgbClr val="FFFFFF"/>
              </a:solidFill>
              <a:cs typeface="+mn-ea"/>
              <a:sym typeface="+mn-lt"/>
            </a:endParaRPr>
          </a:p>
        </p:txBody>
      </p:sp>
      <p:sp>
        <p:nvSpPr>
          <p:cNvPr id="8" name="MH_Other_3"/>
          <p:cNvSpPr/>
          <p:nvPr>
            <p:custDataLst>
              <p:tags r:id="rId5"/>
            </p:custDataLst>
          </p:nvPr>
        </p:nvSpPr>
        <p:spPr>
          <a:xfrm>
            <a:off x="2915842" y="1514476"/>
            <a:ext cx="1059656" cy="1017985"/>
          </a:xfrm>
          <a:custGeom>
            <a:avLst/>
            <a:gdLst>
              <a:gd name="connsiteX0" fmla="*/ 967503 w 1885632"/>
              <a:gd name="connsiteY0" fmla="*/ 143738 h 1811838"/>
              <a:gd name="connsiteX1" fmla="*/ 813446 w 1885632"/>
              <a:gd name="connsiteY1" fmla="*/ 154545 h 1811838"/>
              <a:gd name="connsiteX2" fmla="*/ 191442 w 1885632"/>
              <a:gd name="connsiteY2" fmla="*/ 1035290 h 1811838"/>
              <a:gd name="connsiteX3" fmla="*/ 1072187 w 1885632"/>
              <a:gd name="connsiteY3" fmla="*/ 1657294 h 1811838"/>
              <a:gd name="connsiteX4" fmla="*/ 1694191 w 1885632"/>
              <a:gd name="connsiteY4" fmla="*/ 776549 h 1811838"/>
              <a:gd name="connsiteX5" fmla="*/ 967503 w 1885632"/>
              <a:gd name="connsiteY5" fmla="*/ 143738 h 1811838"/>
              <a:gd name="connsiteX6" fmla="*/ 1205499 w 1885632"/>
              <a:gd name="connsiteY6" fmla="*/ 0 h 1811838"/>
              <a:gd name="connsiteX7" fmla="*/ 1205599 w 1885632"/>
              <a:gd name="connsiteY7" fmla="*/ 3219 h 1811838"/>
              <a:gd name="connsiteX8" fmla="*/ 1207410 w 1885632"/>
              <a:gd name="connsiteY8" fmla="*/ 556 h 1811838"/>
              <a:gd name="connsiteX9" fmla="*/ 1233742 w 1885632"/>
              <a:gd name="connsiteY9" fmla="*/ 44096 h 1811838"/>
              <a:gd name="connsiteX10" fmla="*/ 1412402 w 1885632"/>
              <a:gd name="connsiteY10" fmla="*/ 215739 h 1811838"/>
              <a:gd name="connsiteX11" fmla="*/ 1637652 w 1885632"/>
              <a:gd name="connsiteY11" fmla="*/ 318908 h 1811838"/>
              <a:gd name="connsiteX12" fmla="*/ 1687817 w 1885632"/>
              <a:gd name="connsiteY12" fmla="*/ 327417 h 1811838"/>
              <a:gd name="connsiteX13" fmla="*/ 1686005 w 1885632"/>
              <a:gd name="connsiteY13" fmla="*/ 330079 h 1811838"/>
              <a:gd name="connsiteX14" fmla="*/ 1689037 w 1885632"/>
              <a:gd name="connsiteY14" fmla="*/ 328991 h 1811838"/>
              <a:gd name="connsiteX15" fmla="*/ 1684748 w 1885632"/>
              <a:gd name="connsiteY15" fmla="*/ 379691 h 1811838"/>
              <a:gd name="connsiteX16" fmla="*/ 1728398 w 1885632"/>
              <a:gd name="connsiteY16" fmla="*/ 623568 h 1811838"/>
              <a:gd name="connsiteX17" fmla="*/ 1849986 w 1885632"/>
              <a:gd name="connsiteY17" fmla="*/ 839431 h 1811838"/>
              <a:gd name="connsiteX18" fmla="*/ 1885570 w 1885632"/>
              <a:gd name="connsiteY18" fmla="*/ 875801 h 1811838"/>
              <a:gd name="connsiteX19" fmla="*/ 1882539 w 1885632"/>
              <a:gd name="connsiteY19" fmla="*/ 876891 h 1811838"/>
              <a:gd name="connsiteX20" fmla="*/ 1885632 w 1885632"/>
              <a:gd name="connsiteY20" fmla="*/ 877791 h 1811838"/>
              <a:gd name="connsiteX21" fmla="*/ 1852361 w 1885632"/>
              <a:gd name="connsiteY21" fmla="*/ 916288 h 1811838"/>
              <a:gd name="connsiteX22" fmla="*/ 1744327 w 1885632"/>
              <a:gd name="connsiteY22" fmla="*/ 1139246 h 1811838"/>
              <a:gd name="connsiteX23" fmla="*/ 1715813 w 1885632"/>
              <a:gd name="connsiteY23" fmla="*/ 1385351 h 1811838"/>
              <a:gd name="connsiteX24" fmla="*/ 1723223 w 1885632"/>
              <a:gd name="connsiteY24" fmla="*/ 1435690 h 1811838"/>
              <a:gd name="connsiteX25" fmla="*/ 1720128 w 1885632"/>
              <a:gd name="connsiteY25" fmla="*/ 1434789 h 1811838"/>
              <a:gd name="connsiteX26" fmla="*/ 1722103 w 1885632"/>
              <a:gd name="connsiteY26" fmla="*/ 1437336 h 1811838"/>
              <a:gd name="connsiteX27" fmla="*/ 1672558 w 1885632"/>
              <a:gd name="connsiteY27" fmla="*/ 1448926 h 1811838"/>
              <a:gd name="connsiteX28" fmla="*/ 1454106 w 1885632"/>
              <a:gd name="connsiteY28" fmla="*/ 1565801 h 1811838"/>
              <a:gd name="connsiteX29" fmla="*/ 1286380 w 1885632"/>
              <a:gd name="connsiteY29" fmla="*/ 1748145 h 1811838"/>
              <a:gd name="connsiteX30" fmla="*/ 1262786 w 1885632"/>
              <a:gd name="connsiteY30" fmla="*/ 1793224 h 1811838"/>
              <a:gd name="connsiteX31" fmla="*/ 1260813 w 1885632"/>
              <a:gd name="connsiteY31" fmla="*/ 1790678 h 1811838"/>
              <a:gd name="connsiteX32" fmla="*/ 1260913 w 1885632"/>
              <a:gd name="connsiteY32" fmla="*/ 1793899 h 1811838"/>
              <a:gd name="connsiteX33" fmla="*/ 1214018 w 1885632"/>
              <a:gd name="connsiteY33" fmla="*/ 1774152 h 1811838"/>
              <a:gd name="connsiteX34" fmla="*/ 968589 w 1885632"/>
              <a:gd name="connsiteY34" fmla="*/ 1740304 h 1811838"/>
              <a:gd name="connsiteX35" fmla="*/ 725717 w 1885632"/>
              <a:gd name="connsiteY35" fmla="*/ 1789236 h 1811838"/>
              <a:gd name="connsiteX36" fmla="*/ 680132 w 1885632"/>
              <a:gd name="connsiteY36" fmla="*/ 1811838 h 1811838"/>
              <a:gd name="connsiteX37" fmla="*/ 680033 w 1885632"/>
              <a:gd name="connsiteY37" fmla="*/ 1808619 h 1811838"/>
              <a:gd name="connsiteX38" fmla="*/ 678222 w 1885632"/>
              <a:gd name="connsiteY38" fmla="*/ 1811282 h 1811838"/>
              <a:gd name="connsiteX39" fmla="*/ 651889 w 1885632"/>
              <a:gd name="connsiteY39" fmla="*/ 1767743 h 1811838"/>
              <a:gd name="connsiteX40" fmla="*/ 473229 w 1885632"/>
              <a:gd name="connsiteY40" fmla="*/ 1596099 h 1811838"/>
              <a:gd name="connsiteX41" fmla="*/ 247980 w 1885632"/>
              <a:gd name="connsiteY41" fmla="*/ 1492930 h 1811838"/>
              <a:gd name="connsiteX42" fmla="*/ 197815 w 1885632"/>
              <a:gd name="connsiteY42" fmla="*/ 1484422 h 1811838"/>
              <a:gd name="connsiteX43" fmla="*/ 199626 w 1885632"/>
              <a:gd name="connsiteY43" fmla="*/ 1481759 h 1811838"/>
              <a:gd name="connsiteX44" fmla="*/ 196595 w 1885632"/>
              <a:gd name="connsiteY44" fmla="*/ 1482848 h 1811838"/>
              <a:gd name="connsiteX45" fmla="*/ 200883 w 1885632"/>
              <a:gd name="connsiteY45" fmla="*/ 1432147 h 1811838"/>
              <a:gd name="connsiteX46" fmla="*/ 157233 w 1885632"/>
              <a:gd name="connsiteY46" fmla="*/ 1188270 h 1811838"/>
              <a:gd name="connsiteX47" fmla="*/ 35644 w 1885632"/>
              <a:gd name="connsiteY47" fmla="*/ 972407 h 1811838"/>
              <a:gd name="connsiteX48" fmla="*/ 62 w 1885632"/>
              <a:gd name="connsiteY48" fmla="*/ 936036 h 1811838"/>
              <a:gd name="connsiteX49" fmla="*/ 3095 w 1885632"/>
              <a:gd name="connsiteY49" fmla="*/ 934947 h 1811838"/>
              <a:gd name="connsiteX50" fmla="*/ 0 w 1885632"/>
              <a:gd name="connsiteY50" fmla="*/ 934046 h 1811838"/>
              <a:gd name="connsiteX51" fmla="*/ 33272 w 1885632"/>
              <a:gd name="connsiteY51" fmla="*/ 895549 h 1811838"/>
              <a:gd name="connsiteX52" fmla="*/ 141305 w 1885632"/>
              <a:gd name="connsiteY52" fmla="*/ 672591 h 1811838"/>
              <a:gd name="connsiteX53" fmla="*/ 169819 w 1885632"/>
              <a:gd name="connsiteY53" fmla="*/ 426486 h 1811838"/>
              <a:gd name="connsiteX54" fmla="*/ 162409 w 1885632"/>
              <a:gd name="connsiteY54" fmla="*/ 376147 h 1811838"/>
              <a:gd name="connsiteX55" fmla="*/ 165502 w 1885632"/>
              <a:gd name="connsiteY55" fmla="*/ 377047 h 1811838"/>
              <a:gd name="connsiteX56" fmla="*/ 163529 w 1885632"/>
              <a:gd name="connsiteY56" fmla="*/ 374501 h 1811838"/>
              <a:gd name="connsiteX57" fmla="*/ 213074 w 1885632"/>
              <a:gd name="connsiteY57" fmla="*/ 362912 h 1811838"/>
              <a:gd name="connsiteX58" fmla="*/ 431525 w 1885632"/>
              <a:gd name="connsiteY58" fmla="*/ 246037 h 1811838"/>
              <a:gd name="connsiteX59" fmla="*/ 599251 w 1885632"/>
              <a:gd name="connsiteY59" fmla="*/ 63694 h 1811838"/>
              <a:gd name="connsiteX60" fmla="*/ 622846 w 1885632"/>
              <a:gd name="connsiteY60" fmla="*/ 18614 h 1811838"/>
              <a:gd name="connsiteX61" fmla="*/ 624818 w 1885632"/>
              <a:gd name="connsiteY61" fmla="*/ 21159 h 1811838"/>
              <a:gd name="connsiteX62" fmla="*/ 624719 w 1885632"/>
              <a:gd name="connsiteY62" fmla="*/ 17940 h 1811838"/>
              <a:gd name="connsiteX63" fmla="*/ 671613 w 1885632"/>
              <a:gd name="connsiteY63" fmla="*/ 37686 h 1811838"/>
              <a:gd name="connsiteX64" fmla="*/ 917042 w 1885632"/>
              <a:gd name="connsiteY64" fmla="*/ 71535 h 1811838"/>
              <a:gd name="connsiteX65" fmla="*/ 1159914 w 1885632"/>
              <a:gd name="connsiteY65" fmla="*/ 22602 h 18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885632" h="1811838">
                <a:moveTo>
                  <a:pt x="967503" y="143738"/>
                </a:moveTo>
                <a:cubicBezTo>
                  <a:pt x="916867" y="142150"/>
                  <a:pt x="865318" y="145614"/>
                  <a:pt x="813446" y="154545"/>
                </a:cubicBezTo>
                <a:cubicBezTo>
                  <a:pt x="398473" y="225994"/>
                  <a:pt x="119993" y="620317"/>
                  <a:pt x="191442" y="1035290"/>
                </a:cubicBezTo>
                <a:cubicBezTo>
                  <a:pt x="262892" y="1450263"/>
                  <a:pt x="657215" y="1728743"/>
                  <a:pt x="1072187" y="1657294"/>
                </a:cubicBezTo>
                <a:cubicBezTo>
                  <a:pt x="1487160" y="1585844"/>
                  <a:pt x="1765641" y="1191522"/>
                  <a:pt x="1694191" y="776549"/>
                </a:cubicBezTo>
                <a:cubicBezTo>
                  <a:pt x="1631673" y="413447"/>
                  <a:pt x="1321955" y="154848"/>
                  <a:pt x="967503" y="143738"/>
                </a:cubicBezTo>
                <a:close/>
                <a:moveTo>
                  <a:pt x="1205499" y="0"/>
                </a:moveTo>
                <a:lnTo>
                  <a:pt x="1205599" y="3219"/>
                </a:lnTo>
                <a:lnTo>
                  <a:pt x="1207410" y="556"/>
                </a:lnTo>
                <a:lnTo>
                  <a:pt x="1233742" y="44096"/>
                </a:lnTo>
                <a:cubicBezTo>
                  <a:pt x="1276686" y="104934"/>
                  <a:pt x="1337594" y="164840"/>
                  <a:pt x="1412402" y="215739"/>
                </a:cubicBezTo>
                <a:cubicBezTo>
                  <a:pt x="1487211" y="266637"/>
                  <a:pt x="1565296" y="301300"/>
                  <a:pt x="1637652" y="318908"/>
                </a:cubicBezTo>
                <a:lnTo>
                  <a:pt x="1687817" y="327417"/>
                </a:lnTo>
                <a:lnTo>
                  <a:pt x="1686005" y="330079"/>
                </a:lnTo>
                <a:lnTo>
                  <a:pt x="1689037" y="328991"/>
                </a:lnTo>
                <a:lnTo>
                  <a:pt x="1684748" y="379691"/>
                </a:lnTo>
                <a:cubicBezTo>
                  <a:pt x="1683729" y="454152"/>
                  <a:pt x="1697794" y="538419"/>
                  <a:pt x="1728398" y="623568"/>
                </a:cubicBezTo>
                <a:cubicBezTo>
                  <a:pt x="1759002" y="708716"/>
                  <a:pt x="1801800" y="782656"/>
                  <a:pt x="1849986" y="839431"/>
                </a:cubicBezTo>
                <a:lnTo>
                  <a:pt x="1885570" y="875801"/>
                </a:lnTo>
                <a:lnTo>
                  <a:pt x="1882539" y="876891"/>
                </a:lnTo>
                <a:lnTo>
                  <a:pt x="1885632" y="877791"/>
                </a:lnTo>
                <a:lnTo>
                  <a:pt x="1852361" y="916288"/>
                </a:lnTo>
                <a:cubicBezTo>
                  <a:pt x="1807769" y="975929"/>
                  <a:pt x="1769618" y="1052370"/>
                  <a:pt x="1744327" y="1139246"/>
                </a:cubicBezTo>
                <a:cubicBezTo>
                  <a:pt x="1719038" y="1226121"/>
                  <a:pt x="1710201" y="1311095"/>
                  <a:pt x="1715813" y="1385351"/>
                </a:cubicBezTo>
                <a:lnTo>
                  <a:pt x="1723223" y="1435690"/>
                </a:lnTo>
                <a:lnTo>
                  <a:pt x="1720128" y="1434789"/>
                </a:lnTo>
                <a:lnTo>
                  <a:pt x="1722103" y="1437336"/>
                </a:lnTo>
                <a:lnTo>
                  <a:pt x="1672558" y="1448926"/>
                </a:lnTo>
                <a:cubicBezTo>
                  <a:pt x="1601426" y="1470966"/>
                  <a:pt x="1525630" y="1510382"/>
                  <a:pt x="1454106" y="1565801"/>
                </a:cubicBezTo>
                <a:cubicBezTo>
                  <a:pt x="1382582" y="1621220"/>
                  <a:pt x="1325485" y="1684771"/>
                  <a:pt x="1286380" y="1748145"/>
                </a:cubicBezTo>
                <a:lnTo>
                  <a:pt x="1262786" y="1793224"/>
                </a:lnTo>
                <a:lnTo>
                  <a:pt x="1260813" y="1790678"/>
                </a:lnTo>
                <a:lnTo>
                  <a:pt x="1260913" y="1793899"/>
                </a:lnTo>
                <a:lnTo>
                  <a:pt x="1214018" y="1774152"/>
                </a:lnTo>
                <a:cubicBezTo>
                  <a:pt x="1143517" y="1750173"/>
                  <a:pt x="1059028" y="1737510"/>
                  <a:pt x="968589" y="1740304"/>
                </a:cubicBezTo>
                <a:cubicBezTo>
                  <a:pt x="878151" y="1743097"/>
                  <a:pt x="794605" y="1760951"/>
                  <a:pt x="725717" y="1789236"/>
                </a:cubicBezTo>
                <a:lnTo>
                  <a:pt x="680132" y="1811838"/>
                </a:lnTo>
                <a:lnTo>
                  <a:pt x="680033" y="1808619"/>
                </a:lnTo>
                <a:lnTo>
                  <a:pt x="678222" y="1811282"/>
                </a:lnTo>
                <a:lnTo>
                  <a:pt x="651889" y="1767743"/>
                </a:lnTo>
                <a:cubicBezTo>
                  <a:pt x="608947" y="1706903"/>
                  <a:pt x="548037" y="1646998"/>
                  <a:pt x="473229" y="1596099"/>
                </a:cubicBezTo>
                <a:cubicBezTo>
                  <a:pt x="398420" y="1545201"/>
                  <a:pt x="320336" y="1510538"/>
                  <a:pt x="247980" y="1492930"/>
                </a:cubicBezTo>
                <a:lnTo>
                  <a:pt x="197815" y="1484422"/>
                </a:lnTo>
                <a:lnTo>
                  <a:pt x="199626" y="1481759"/>
                </a:lnTo>
                <a:lnTo>
                  <a:pt x="196595" y="1482848"/>
                </a:lnTo>
                <a:lnTo>
                  <a:pt x="200883" y="1432147"/>
                </a:lnTo>
                <a:cubicBezTo>
                  <a:pt x="201903" y="1357686"/>
                  <a:pt x="187837" y="1273419"/>
                  <a:pt x="157233" y="1188270"/>
                </a:cubicBezTo>
                <a:cubicBezTo>
                  <a:pt x="126630" y="1103122"/>
                  <a:pt x="83832" y="1029181"/>
                  <a:pt x="35644" y="972407"/>
                </a:cubicBezTo>
                <a:lnTo>
                  <a:pt x="62" y="936036"/>
                </a:lnTo>
                <a:lnTo>
                  <a:pt x="3095" y="934947"/>
                </a:lnTo>
                <a:lnTo>
                  <a:pt x="0" y="934046"/>
                </a:lnTo>
                <a:lnTo>
                  <a:pt x="33272" y="895549"/>
                </a:lnTo>
                <a:cubicBezTo>
                  <a:pt x="77863" y="835908"/>
                  <a:pt x="116015" y="759468"/>
                  <a:pt x="141305" y="672591"/>
                </a:cubicBezTo>
                <a:cubicBezTo>
                  <a:pt x="166594" y="585716"/>
                  <a:pt x="175432" y="500742"/>
                  <a:pt x="169819" y="426486"/>
                </a:cubicBezTo>
                <a:lnTo>
                  <a:pt x="162409" y="376147"/>
                </a:lnTo>
                <a:lnTo>
                  <a:pt x="165502" y="377047"/>
                </a:lnTo>
                <a:lnTo>
                  <a:pt x="163529" y="374501"/>
                </a:lnTo>
                <a:lnTo>
                  <a:pt x="213074" y="362912"/>
                </a:lnTo>
                <a:cubicBezTo>
                  <a:pt x="284205" y="340872"/>
                  <a:pt x="360001" y="301455"/>
                  <a:pt x="431525" y="246037"/>
                </a:cubicBezTo>
                <a:cubicBezTo>
                  <a:pt x="503050" y="190619"/>
                  <a:pt x="560146" y="127066"/>
                  <a:pt x="599251" y="63694"/>
                </a:cubicBezTo>
                <a:lnTo>
                  <a:pt x="622846" y="18614"/>
                </a:lnTo>
                <a:lnTo>
                  <a:pt x="624818" y="21159"/>
                </a:lnTo>
                <a:lnTo>
                  <a:pt x="624719" y="17940"/>
                </a:lnTo>
                <a:lnTo>
                  <a:pt x="671613" y="37686"/>
                </a:lnTo>
                <a:cubicBezTo>
                  <a:pt x="742114" y="61665"/>
                  <a:pt x="826603" y="74328"/>
                  <a:pt x="917042" y="71535"/>
                </a:cubicBezTo>
                <a:cubicBezTo>
                  <a:pt x="1007480" y="68741"/>
                  <a:pt x="1091027" y="50886"/>
                  <a:pt x="1159914" y="2260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dirty="0">
              <a:solidFill>
                <a:prstClr val="black"/>
              </a:solidFill>
              <a:cs typeface="+mn-ea"/>
              <a:sym typeface="+mn-lt"/>
            </a:endParaRPr>
          </a:p>
        </p:txBody>
      </p:sp>
      <p:sp>
        <p:nvSpPr>
          <p:cNvPr id="9" name="MH_SubTitle_2"/>
          <p:cNvSpPr/>
          <p:nvPr>
            <p:custDataLst>
              <p:tags r:id="rId6"/>
            </p:custDataLst>
          </p:nvPr>
        </p:nvSpPr>
        <p:spPr>
          <a:xfrm>
            <a:off x="3027761" y="1606155"/>
            <a:ext cx="835819" cy="835819"/>
          </a:xfrm>
          <a:custGeom>
            <a:avLst/>
            <a:gdLst>
              <a:gd name="connsiteX0" fmla="*/ 766985 w 1487101"/>
              <a:gd name="connsiteY0" fmla="*/ 20013 h 1487102"/>
              <a:gd name="connsiteX1" fmla="*/ 620740 w 1487101"/>
              <a:gd name="connsiteY1" fmla="*/ 30273 h 1487102"/>
              <a:gd name="connsiteX2" fmla="*/ 30272 w 1487101"/>
              <a:gd name="connsiteY2" fmla="*/ 866362 h 1487102"/>
              <a:gd name="connsiteX3" fmla="*/ 866362 w 1487101"/>
              <a:gd name="connsiteY3" fmla="*/ 1456830 h 1487102"/>
              <a:gd name="connsiteX4" fmla="*/ 1456829 w 1487101"/>
              <a:gd name="connsiteY4" fmla="*/ 620740 h 1487102"/>
              <a:gd name="connsiteX5" fmla="*/ 766985 w 1487101"/>
              <a:gd name="connsiteY5" fmla="*/ 20013 h 1487102"/>
              <a:gd name="connsiteX6" fmla="*/ 767622 w 1487101"/>
              <a:gd name="connsiteY6" fmla="*/ 364 h 1487102"/>
              <a:gd name="connsiteX7" fmla="*/ 1476200 w 1487101"/>
              <a:gd name="connsiteY7" fmla="*/ 617405 h 1487102"/>
              <a:gd name="connsiteX8" fmla="*/ 869697 w 1487101"/>
              <a:gd name="connsiteY8" fmla="*/ 1476201 h 1487102"/>
              <a:gd name="connsiteX9" fmla="*/ 10901 w 1487101"/>
              <a:gd name="connsiteY9" fmla="*/ 869698 h 1487102"/>
              <a:gd name="connsiteX10" fmla="*/ 617404 w 1487101"/>
              <a:gd name="connsiteY10" fmla="*/ 10902 h 1487102"/>
              <a:gd name="connsiteX11" fmla="*/ 767622 w 1487101"/>
              <a:gd name="connsiteY11" fmla="*/ 364 h 148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7101" h="1487102">
                <a:moveTo>
                  <a:pt x="766985" y="20013"/>
                </a:moveTo>
                <a:cubicBezTo>
                  <a:pt x="718916" y="18506"/>
                  <a:pt x="669981" y="21794"/>
                  <a:pt x="620740" y="30273"/>
                </a:cubicBezTo>
                <a:cubicBezTo>
                  <a:pt x="226807" y="98099"/>
                  <a:pt x="-37554" y="472430"/>
                  <a:pt x="30272" y="866362"/>
                </a:cubicBezTo>
                <a:cubicBezTo>
                  <a:pt x="98099" y="1260295"/>
                  <a:pt x="472430" y="1524656"/>
                  <a:pt x="866362" y="1456830"/>
                </a:cubicBezTo>
                <a:cubicBezTo>
                  <a:pt x="1260295" y="1389003"/>
                  <a:pt x="1524656" y="1014672"/>
                  <a:pt x="1456829" y="620740"/>
                </a:cubicBezTo>
                <a:cubicBezTo>
                  <a:pt x="1397481" y="276049"/>
                  <a:pt x="1103466" y="30561"/>
                  <a:pt x="766985" y="20013"/>
                </a:cubicBezTo>
                <a:close/>
                <a:moveTo>
                  <a:pt x="767622" y="364"/>
                </a:moveTo>
                <a:cubicBezTo>
                  <a:pt x="1113240" y="11198"/>
                  <a:pt x="1415240" y="263352"/>
                  <a:pt x="1476200" y="617405"/>
                </a:cubicBezTo>
                <a:cubicBezTo>
                  <a:pt x="1545869" y="1022036"/>
                  <a:pt x="1274328" y="1406532"/>
                  <a:pt x="869697" y="1476201"/>
                </a:cubicBezTo>
                <a:cubicBezTo>
                  <a:pt x="465066" y="1545869"/>
                  <a:pt x="80570" y="1274329"/>
                  <a:pt x="10901" y="869698"/>
                </a:cubicBezTo>
                <a:cubicBezTo>
                  <a:pt x="-58767" y="465067"/>
                  <a:pt x="212773" y="80570"/>
                  <a:pt x="617404" y="10902"/>
                </a:cubicBezTo>
                <a:cubicBezTo>
                  <a:pt x="667983" y="2193"/>
                  <a:pt x="718248" y="-1184"/>
                  <a:pt x="767622" y="364"/>
                </a:cubicBezTo>
                <a:close/>
              </a:path>
            </a:pathLst>
          </a:cu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015" b="1" dirty="0">
              <a:solidFill>
                <a:prstClr val="black"/>
              </a:solidFill>
              <a:cs typeface="+mn-ea"/>
              <a:sym typeface="+mn-lt"/>
            </a:endParaRPr>
          </a:p>
        </p:txBody>
      </p:sp>
      <p:sp>
        <p:nvSpPr>
          <p:cNvPr id="11" name="MH_Other_4"/>
          <p:cNvSpPr/>
          <p:nvPr>
            <p:custDataLst>
              <p:tags r:id="rId7"/>
            </p:custDataLst>
          </p:nvPr>
        </p:nvSpPr>
        <p:spPr>
          <a:xfrm>
            <a:off x="4057651" y="1514476"/>
            <a:ext cx="1059656" cy="1017985"/>
          </a:xfrm>
          <a:custGeom>
            <a:avLst/>
            <a:gdLst>
              <a:gd name="connsiteX0" fmla="*/ 967503 w 1885632"/>
              <a:gd name="connsiteY0" fmla="*/ 143738 h 1811838"/>
              <a:gd name="connsiteX1" fmla="*/ 813446 w 1885632"/>
              <a:gd name="connsiteY1" fmla="*/ 154545 h 1811838"/>
              <a:gd name="connsiteX2" fmla="*/ 191442 w 1885632"/>
              <a:gd name="connsiteY2" fmla="*/ 1035290 h 1811838"/>
              <a:gd name="connsiteX3" fmla="*/ 1072187 w 1885632"/>
              <a:gd name="connsiteY3" fmla="*/ 1657294 h 1811838"/>
              <a:gd name="connsiteX4" fmla="*/ 1694191 w 1885632"/>
              <a:gd name="connsiteY4" fmla="*/ 776549 h 1811838"/>
              <a:gd name="connsiteX5" fmla="*/ 967503 w 1885632"/>
              <a:gd name="connsiteY5" fmla="*/ 143738 h 1811838"/>
              <a:gd name="connsiteX6" fmla="*/ 1205499 w 1885632"/>
              <a:gd name="connsiteY6" fmla="*/ 0 h 1811838"/>
              <a:gd name="connsiteX7" fmla="*/ 1205599 w 1885632"/>
              <a:gd name="connsiteY7" fmla="*/ 3219 h 1811838"/>
              <a:gd name="connsiteX8" fmla="*/ 1207410 w 1885632"/>
              <a:gd name="connsiteY8" fmla="*/ 556 h 1811838"/>
              <a:gd name="connsiteX9" fmla="*/ 1233742 w 1885632"/>
              <a:gd name="connsiteY9" fmla="*/ 44096 h 1811838"/>
              <a:gd name="connsiteX10" fmla="*/ 1412402 w 1885632"/>
              <a:gd name="connsiteY10" fmla="*/ 215739 h 1811838"/>
              <a:gd name="connsiteX11" fmla="*/ 1637652 w 1885632"/>
              <a:gd name="connsiteY11" fmla="*/ 318908 h 1811838"/>
              <a:gd name="connsiteX12" fmla="*/ 1687817 w 1885632"/>
              <a:gd name="connsiteY12" fmla="*/ 327417 h 1811838"/>
              <a:gd name="connsiteX13" fmla="*/ 1686005 w 1885632"/>
              <a:gd name="connsiteY13" fmla="*/ 330079 h 1811838"/>
              <a:gd name="connsiteX14" fmla="*/ 1689037 w 1885632"/>
              <a:gd name="connsiteY14" fmla="*/ 328991 h 1811838"/>
              <a:gd name="connsiteX15" fmla="*/ 1684748 w 1885632"/>
              <a:gd name="connsiteY15" fmla="*/ 379691 h 1811838"/>
              <a:gd name="connsiteX16" fmla="*/ 1728398 w 1885632"/>
              <a:gd name="connsiteY16" fmla="*/ 623568 h 1811838"/>
              <a:gd name="connsiteX17" fmla="*/ 1849986 w 1885632"/>
              <a:gd name="connsiteY17" fmla="*/ 839431 h 1811838"/>
              <a:gd name="connsiteX18" fmla="*/ 1885570 w 1885632"/>
              <a:gd name="connsiteY18" fmla="*/ 875801 h 1811838"/>
              <a:gd name="connsiteX19" fmla="*/ 1882539 w 1885632"/>
              <a:gd name="connsiteY19" fmla="*/ 876891 h 1811838"/>
              <a:gd name="connsiteX20" fmla="*/ 1885632 w 1885632"/>
              <a:gd name="connsiteY20" fmla="*/ 877791 h 1811838"/>
              <a:gd name="connsiteX21" fmla="*/ 1852361 w 1885632"/>
              <a:gd name="connsiteY21" fmla="*/ 916288 h 1811838"/>
              <a:gd name="connsiteX22" fmla="*/ 1744327 w 1885632"/>
              <a:gd name="connsiteY22" fmla="*/ 1139246 h 1811838"/>
              <a:gd name="connsiteX23" fmla="*/ 1715813 w 1885632"/>
              <a:gd name="connsiteY23" fmla="*/ 1385351 h 1811838"/>
              <a:gd name="connsiteX24" fmla="*/ 1723223 w 1885632"/>
              <a:gd name="connsiteY24" fmla="*/ 1435690 h 1811838"/>
              <a:gd name="connsiteX25" fmla="*/ 1720128 w 1885632"/>
              <a:gd name="connsiteY25" fmla="*/ 1434789 h 1811838"/>
              <a:gd name="connsiteX26" fmla="*/ 1722103 w 1885632"/>
              <a:gd name="connsiteY26" fmla="*/ 1437336 h 1811838"/>
              <a:gd name="connsiteX27" fmla="*/ 1672558 w 1885632"/>
              <a:gd name="connsiteY27" fmla="*/ 1448926 h 1811838"/>
              <a:gd name="connsiteX28" fmla="*/ 1454106 w 1885632"/>
              <a:gd name="connsiteY28" fmla="*/ 1565801 h 1811838"/>
              <a:gd name="connsiteX29" fmla="*/ 1286380 w 1885632"/>
              <a:gd name="connsiteY29" fmla="*/ 1748145 h 1811838"/>
              <a:gd name="connsiteX30" fmla="*/ 1262786 w 1885632"/>
              <a:gd name="connsiteY30" fmla="*/ 1793224 h 1811838"/>
              <a:gd name="connsiteX31" fmla="*/ 1260813 w 1885632"/>
              <a:gd name="connsiteY31" fmla="*/ 1790678 h 1811838"/>
              <a:gd name="connsiteX32" fmla="*/ 1260913 w 1885632"/>
              <a:gd name="connsiteY32" fmla="*/ 1793899 h 1811838"/>
              <a:gd name="connsiteX33" fmla="*/ 1214018 w 1885632"/>
              <a:gd name="connsiteY33" fmla="*/ 1774152 h 1811838"/>
              <a:gd name="connsiteX34" fmla="*/ 968589 w 1885632"/>
              <a:gd name="connsiteY34" fmla="*/ 1740304 h 1811838"/>
              <a:gd name="connsiteX35" fmla="*/ 725717 w 1885632"/>
              <a:gd name="connsiteY35" fmla="*/ 1789236 h 1811838"/>
              <a:gd name="connsiteX36" fmla="*/ 680132 w 1885632"/>
              <a:gd name="connsiteY36" fmla="*/ 1811838 h 1811838"/>
              <a:gd name="connsiteX37" fmla="*/ 680033 w 1885632"/>
              <a:gd name="connsiteY37" fmla="*/ 1808619 h 1811838"/>
              <a:gd name="connsiteX38" fmla="*/ 678222 w 1885632"/>
              <a:gd name="connsiteY38" fmla="*/ 1811282 h 1811838"/>
              <a:gd name="connsiteX39" fmla="*/ 651889 w 1885632"/>
              <a:gd name="connsiteY39" fmla="*/ 1767743 h 1811838"/>
              <a:gd name="connsiteX40" fmla="*/ 473229 w 1885632"/>
              <a:gd name="connsiteY40" fmla="*/ 1596099 h 1811838"/>
              <a:gd name="connsiteX41" fmla="*/ 247980 w 1885632"/>
              <a:gd name="connsiteY41" fmla="*/ 1492930 h 1811838"/>
              <a:gd name="connsiteX42" fmla="*/ 197815 w 1885632"/>
              <a:gd name="connsiteY42" fmla="*/ 1484422 h 1811838"/>
              <a:gd name="connsiteX43" fmla="*/ 199626 w 1885632"/>
              <a:gd name="connsiteY43" fmla="*/ 1481759 h 1811838"/>
              <a:gd name="connsiteX44" fmla="*/ 196595 w 1885632"/>
              <a:gd name="connsiteY44" fmla="*/ 1482848 h 1811838"/>
              <a:gd name="connsiteX45" fmla="*/ 200883 w 1885632"/>
              <a:gd name="connsiteY45" fmla="*/ 1432147 h 1811838"/>
              <a:gd name="connsiteX46" fmla="*/ 157233 w 1885632"/>
              <a:gd name="connsiteY46" fmla="*/ 1188270 h 1811838"/>
              <a:gd name="connsiteX47" fmla="*/ 35644 w 1885632"/>
              <a:gd name="connsiteY47" fmla="*/ 972407 h 1811838"/>
              <a:gd name="connsiteX48" fmla="*/ 62 w 1885632"/>
              <a:gd name="connsiteY48" fmla="*/ 936036 h 1811838"/>
              <a:gd name="connsiteX49" fmla="*/ 3095 w 1885632"/>
              <a:gd name="connsiteY49" fmla="*/ 934947 h 1811838"/>
              <a:gd name="connsiteX50" fmla="*/ 0 w 1885632"/>
              <a:gd name="connsiteY50" fmla="*/ 934046 h 1811838"/>
              <a:gd name="connsiteX51" fmla="*/ 33272 w 1885632"/>
              <a:gd name="connsiteY51" fmla="*/ 895549 h 1811838"/>
              <a:gd name="connsiteX52" fmla="*/ 141305 w 1885632"/>
              <a:gd name="connsiteY52" fmla="*/ 672591 h 1811838"/>
              <a:gd name="connsiteX53" fmla="*/ 169819 w 1885632"/>
              <a:gd name="connsiteY53" fmla="*/ 426486 h 1811838"/>
              <a:gd name="connsiteX54" fmla="*/ 162409 w 1885632"/>
              <a:gd name="connsiteY54" fmla="*/ 376147 h 1811838"/>
              <a:gd name="connsiteX55" fmla="*/ 165502 w 1885632"/>
              <a:gd name="connsiteY55" fmla="*/ 377047 h 1811838"/>
              <a:gd name="connsiteX56" fmla="*/ 163529 w 1885632"/>
              <a:gd name="connsiteY56" fmla="*/ 374501 h 1811838"/>
              <a:gd name="connsiteX57" fmla="*/ 213074 w 1885632"/>
              <a:gd name="connsiteY57" fmla="*/ 362912 h 1811838"/>
              <a:gd name="connsiteX58" fmla="*/ 431525 w 1885632"/>
              <a:gd name="connsiteY58" fmla="*/ 246037 h 1811838"/>
              <a:gd name="connsiteX59" fmla="*/ 599251 w 1885632"/>
              <a:gd name="connsiteY59" fmla="*/ 63694 h 1811838"/>
              <a:gd name="connsiteX60" fmla="*/ 622846 w 1885632"/>
              <a:gd name="connsiteY60" fmla="*/ 18614 h 1811838"/>
              <a:gd name="connsiteX61" fmla="*/ 624818 w 1885632"/>
              <a:gd name="connsiteY61" fmla="*/ 21159 h 1811838"/>
              <a:gd name="connsiteX62" fmla="*/ 624719 w 1885632"/>
              <a:gd name="connsiteY62" fmla="*/ 17940 h 1811838"/>
              <a:gd name="connsiteX63" fmla="*/ 671613 w 1885632"/>
              <a:gd name="connsiteY63" fmla="*/ 37686 h 1811838"/>
              <a:gd name="connsiteX64" fmla="*/ 917042 w 1885632"/>
              <a:gd name="connsiteY64" fmla="*/ 71535 h 1811838"/>
              <a:gd name="connsiteX65" fmla="*/ 1159914 w 1885632"/>
              <a:gd name="connsiteY65" fmla="*/ 22602 h 18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885632" h="1811838">
                <a:moveTo>
                  <a:pt x="967503" y="143738"/>
                </a:moveTo>
                <a:cubicBezTo>
                  <a:pt x="916867" y="142150"/>
                  <a:pt x="865318" y="145614"/>
                  <a:pt x="813446" y="154545"/>
                </a:cubicBezTo>
                <a:cubicBezTo>
                  <a:pt x="398473" y="225994"/>
                  <a:pt x="119993" y="620317"/>
                  <a:pt x="191442" y="1035290"/>
                </a:cubicBezTo>
                <a:cubicBezTo>
                  <a:pt x="262892" y="1450263"/>
                  <a:pt x="657215" y="1728743"/>
                  <a:pt x="1072187" y="1657294"/>
                </a:cubicBezTo>
                <a:cubicBezTo>
                  <a:pt x="1487160" y="1585844"/>
                  <a:pt x="1765641" y="1191522"/>
                  <a:pt x="1694191" y="776549"/>
                </a:cubicBezTo>
                <a:cubicBezTo>
                  <a:pt x="1631673" y="413447"/>
                  <a:pt x="1321955" y="154848"/>
                  <a:pt x="967503" y="143738"/>
                </a:cubicBezTo>
                <a:close/>
                <a:moveTo>
                  <a:pt x="1205499" y="0"/>
                </a:moveTo>
                <a:lnTo>
                  <a:pt x="1205599" y="3219"/>
                </a:lnTo>
                <a:lnTo>
                  <a:pt x="1207410" y="556"/>
                </a:lnTo>
                <a:lnTo>
                  <a:pt x="1233742" y="44096"/>
                </a:lnTo>
                <a:cubicBezTo>
                  <a:pt x="1276686" y="104934"/>
                  <a:pt x="1337594" y="164840"/>
                  <a:pt x="1412402" y="215739"/>
                </a:cubicBezTo>
                <a:cubicBezTo>
                  <a:pt x="1487211" y="266637"/>
                  <a:pt x="1565296" y="301300"/>
                  <a:pt x="1637652" y="318908"/>
                </a:cubicBezTo>
                <a:lnTo>
                  <a:pt x="1687817" y="327417"/>
                </a:lnTo>
                <a:lnTo>
                  <a:pt x="1686005" y="330079"/>
                </a:lnTo>
                <a:lnTo>
                  <a:pt x="1689037" y="328991"/>
                </a:lnTo>
                <a:lnTo>
                  <a:pt x="1684748" y="379691"/>
                </a:lnTo>
                <a:cubicBezTo>
                  <a:pt x="1683729" y="454152"/>
                  <a:pt x="1697794" y="538419"/>
                  <a:pt x="1728398" y="623568"/>
                </a:cubicBezTo>
                <a:cubicBezTo>
                  <a:pt x="1759002" y="708716"/>
                  <a:pt x="1801800" y="782656"/>
                  <a:pt x="1849986" y="839431"/>
                </a:cubicBezTo>
                <a:lnTo>
                  <a:pt x="1885570" y="875801"/>
                </a:lnTo>
                <a:lnTo>
                  <a:pt x="1882539" y="876891"/>
                </a:lnTo>
                <a:lnTo>
                  <a:pt x="1885632" y="877791"/>
                </a:lnTo>
                <a:lnTo>
                  <a:pt x="1852361" y="916288"/>
                </a:lnTo>
                <a:cubicBezTo>
                  <a:pt x="1807769" y="975929"/>
                  <a:pt x="1769618" y="1052370"/>
                  <a:pt x="1744327" y="1139246"/>
                </a:cubicBezTo>
                <a:cubicBezTo>
                  <a:pt x="1719038" y="1226121"/>
                  <a:pt x="1710201" y="1311095"/>
                  <a:pt x="1715813" y="1385351"/>
                </a:cubicBezTo>
                <a:lnTo>
                  <a:pt x="1723223" y="1435690"/>
                </a:lnTo>
                <a:lnTo>
                  <a:pt x="1720128" y="1434789"/>
                </a:lnTo>
                <a:lnTo>
                  <a:pt x="1722103" y="1437336"/>
                </a:lnTo>
                <a:lnTo>
                  <a:pt x="1672558" y="1448926"/>
                </a:lnTo>
                <a:cubicBezTo>
                  <a:pt x="1601426" y="1470966"/>
                  <a:pt x="1525630" y="1510382"/>
                  <a:pt x="1454106" y="1565801"/>
                </a:cubicBezTo>
                <a:cubicBezTo>
                  <a:pt x="1382582" y="1621220"/>
                  <a:pt x="1325485" y="1684771"/>
                  <a:pt x="1286380" y="1748145"/>
                </a:cubicBezTo>
                <a:lnTo>
                  <a:pt x="1262786" y="1793224"/>
                </a:lnTo>
                <a:lnTo>
                  <a:pt x="1260813" y="1790678"/>
                </a:lnTo>
                <a:lnTo>
                  <a:pt x="1260913" y="1793899"/>
                </a:lnTo>
                <a:lnTo>
                  <a:pt x="1214018" y="1774152"/>
                </a:lnTo>
                <a:cubicBezTo>
                  <a:pt x="1143517" y="1750173"/>
                  <a:pt x="1059028" y="1737510"/>
                  <a:pt x="968589" y="1740304"/>
                </a:cubicBezTo>
                <a:cubicBezTo>
                  <a:pt x="878151" y="1743097"/>
                  <a:pt x="794605" y="1760951"/>
                  <a:pt x="725717" y="1789236"/>
                </a:cubicBezTo>
                <a:lnTo>
                  <a:pt x="680132" y="1811838"/>
                </a:lnTo>
                <a:lnTo>
                  <a:pt x="680033" y="1808619"/>
                </a:lnTo>
                <a:lnTo>
                  <a:pt x="678222" y="1811282"/>
                </a:lnTo>
                <a:lnTo>
                  <a:pt x="651889" y="1767743"/>
                </a:lnTo>
                <a:cubicBezTo>
                  <a:pt x="608947" y="1706903"/>
                  <a:pt x="548037" y="1646998"/>
                  <a:pt x="473229" y="1596099"/>
                </a:cubicBezTo>
                <a:cubicBezTo>
                  <a:pt x="398420" y="1545201"/>
                  <a:pt x="320336" y="1510538"/>
                  <a:pt x="247980" y="1492930"/>
                </a:cubicBezTo>
                <a:lnTo>
                  <a:pt x="197815" y="1484422"/>
                </a:lnTo>
                <a:lnTo>
                  <a:pt x="199626" y="1481759"/>
                </a:lnTo>
                <a:lnTo>
                  <a:pt x="196595" y="1482848"/>
                </a:lnTo>
                <a:lnTo>
                  <a:pt x="200883" y="1432147"/>
                </a:lnTo>
                <a:cubicBezTo>
                  <a:pt x="201903" y="1357686"/>
                  <a:pt x="187837" y="1273419"/>
                  <a:pt x="157233" y="1188270"/>
                </a:cubicBezTo>
                <a:cubicBezTo>
                  <a:pt x="126630" y="1103122"/>
                  <a:pt x="83832" y="1029181"/>
                  <a:pt x="35644" y="972407"/>
                </a:cubicBezTo>
                <a:lnTo>
                  <a:pt x="62" y="936036"/>
                </a:lnTo>
                <a:lnTo>
                  <a:pt x="3095" y="934947"/>
                </a:lnTo>
                <a:lnTo>
                  <a:pt x="0" y="934046"/>
                </a:lnTo>
                <a:lnTo>
                  <a:pt x="33272" y="895549"/>
                </a:lnTo>
                <a:cubicBezTo>
                  <a:pt x="77863" y="835908"/>
                  <a:pt x="116015" y="759468"/>
                  <a:pt x="141305" y="672591"/>
                </a:cubicBezTo>
                <a:cubicBezTo>
                  <a:pt x="166594" y="585716"/>
                  <a:pt x="175432" y="500742"/>
                  <a:pt x="169819" y="426486"/>
                </a:cubicBezTo>
                <a:lnTo>
                  <a:pt x="162409" y="376147"/>
                </a:lnTo>
                <a:lnTo>
                  <a:pt x="165502" y="377047"/>
                </a:lnTo>
                <a:lnTo>
                  <a:pt x="163529" y="374501"/>
                </a:lnTo>
                <a:lnTo>
                  <a:pt x="213074" y="362912"/>
                </a:lnTo>
                <a:cubicBezTo>
                  <a:pt x="284205" y="340872"/>
                  <a:pt x="360001" y="301455"/>
                  <a:pt x="431525" y="246037"/>
                </a:cubicBezTo>
                <a:cubicBezTo>
                  <a:pt x="503050" y="190619"/>
                  <a:pt x="560146" y="127066"/>
                  <a:pt x="599251" y="63694"/>
                </a:cubicBezTo>
                <a:lnTo>
                  <a:pt x="622846" y="18614"/>
                </a:lnTo>
                <a:lnTo>
                  <a:pt x="624818" y="21159"/>
                </a:lnTo>
                <a:lnTo>
                  <a:pt x="624719" y="17940"/>
                </a:lnTo>
                <a:lnTo>
                  <a:pt x="671613" y="37686"/>
                </a:lnTo>
                <a:cubicBezTo>
                  <a:pt x="742114" y="61665"/>
                  <a:pt x="826603" y="74328"/>
                  <a:pt x="917042" y="71535"/>
                </a:cubicBezTo>
                <a:cubicBezTo>
                  <a:pt x="1007480" y="68741"/>
                  <a:pt x="1091027" y="50886"/>
                  <a:pt x="1159914" y="2260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dirty="0">
              <a:solidFill>
                <a:prstClr val="black"/>
              </a:solidFill>
              <a:cs typeface="+mn-ea"/>
              <a:sym typeface="+mn-lt"/>
            </a:endParaRPr>
          </a:p>
        </p:txBody>
      </p:sp>
      <p:sp>
        <p:nvSpPr>
          <p:cNvPr id="12" name="MH_SubTitle_3"/>
          <p:cNvSpPr/>
          <p:nvPr>
            <p:custDataLst>
              <p:tags r:id="rId8"/>
            </p:custDataLst>
          </p:nvPr>
        </p:nvSpPr>
        <p:spPr>
          <a:xfrm>
            <a:off x="4169570" y="1606155"/>
            <a:ext cx="835819" cy="835819"/>
          </a:xfrm>
          <a:custGeom>
            <a:avLst/>
            <a:gdLst>
              <a:gd name="connsiteX0" fmla="*/ 766985 w 1487101"/>
              <a:gd name="connsiteY0" fmla="*/ 20013 h 1487102"/>
              <a:gd name="connsiteX1" fmla="*/ 620740 w 1487101"/>
              <a:gd name="connsiteY1" fmla="*/ 30273 h 1487102"/>
              <a:gd name="connsiteX2" fmla="*/ 30272 w 1487101"/>
              <a:gd name="connsiteY2" fmla="*/ 866362 h 1487102"/>
              <a:gd name="connsiteX3" fmla="*/ 866362 w 1487101"/>
              <a:gd name="connsiteY3" fmla="*/ 1456830 h 1487102"/>
              <a:gd name="connsiteX4" fmla="*/ 1456829 w 1487101"/>
              <a:gd name="connsiteY4" fmla="*/ 620740 h 1487102"/>
              <a:gd name="connsiteX5" fmla="*/ 766985 w 1487101"/>
              <a:gd name="connsiteY5" fmla="*/ 20013 h 1487102"/>
              <a:gd name="connsiteX6" fmla="*/ 767622 w 1487101"/>
              <a:gd name="connsiteY6" fmla="*/ 364 h 1487102"/>
              <a:gd name="connsiteX7" fmla="*/ 1476200 w 1487101"/>
              <a:gd name="connsiteY7" fmla="*/ 617405 h 1487102"/>
              <a:gd name="connsiteX8" fmla="*/ 869697 w 1487101"/>
              <a:gd name="connsiteY8" fmla="*/ 1476201 h 1487102"/>
              <a:gd name="connsiteX9" fmla="*/ 10901 w 1487101"/>
              <a:gd name="connsiteY9" fmla="*/ 869698 h 1487102"/>
              <a:gd name="connsiteX10" fmla="*/ 617404 w 1487101"/>
              <a:gd name="connsiteY10" fmla="*/ 10902 h 1487102"/>
              <a:gd name="connsiteX11" fmla="*/ 767622 w 1487101"/>
              <a:gd name="connsiteY11" fmla="*/ 364 h 148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7101" h="1487102">
                <a:moveTo>
                  <a:pt x="766985" y="20013"/>
                </a:moveTo>
                <a:cubicBezTo>
                  <a:pt x="718916" y="18506"/>
                  <a:pt x="669981" y="21794"/>
                  <a:pt x="620740" y="30273"/>
                </a:cubicBezTo>
                <a:cubicBezTo>
                  <a:pt x="226807" y="98099"/>
                  <a:pt x="-37554" y="472430"/>
                  <a:pt x="30272" y="866362"/>
                </a:cubicBezTo>
                <a:cubicBezTo>
                  <a:pt x="98099" y="1260295"/>
                  <a:pt x="472430" y="1524656"/>
                  <a:pt x="866362" y="1456830"/>
                </a:cubicBezTo>
                <a:cubicBezTo>
                  <a:pt x="1260295" y="1389003"/>
                  <a:pt x="1524656" y="1014672"/>
                  <a:pt x="1456829" y="620740"/>
                </a:cubicBezTo>
                <a:cubicBezTo>
                  <a:pt x="1397481" y="276049"/>
                  <a:pt x="1103466" y="30561"/>
                  <a:pt x="766985" y="20013"/>
                </a:cubicBezTo>
                <a:close/>
                <a:moveTo>
                  <a:pt x="767622" y="364"/>
                </a:moveTo>
                <a:cubicBezTo>
                  <a:pt x="1113240" y="11198"/>
                  <a:pt x="1415240" y="263352"/>
                  <a:pt x="1476200" y="617405"/>
                </a:cubicBezTo>
                <a:cubicBezTo>
                  <a:pt x="1545869" y="1022036"/>
                  <a:pt x="1274328" y="1406532"/>
                  <a:pt x="869697" y="1476201"/>
                </a:cubicBezTo>
                <a:cubicBezTo>
                  <a:pt x="465066" y="1545869"/>
                  <a:pt x="80570" y="1274329"/>
                  <a:pt x="10901" y="869698"/>
                </a:cubicBezTo>
                <a:cubicBezTo>
                  <a:pt x="-58767" y="465067"/>
                  <a:pt x="212773" y="80570"/>
                  <a:pt x="617404" y="10902"/>
                </a:cubicBezTo>
                <a:cubicBezTo>
                  <a:pt x="667983" y="2193"/>
                  <a:pt x="718248" y="-1184"/>
                  <a:pt x="767622" y="364"/>
                </a:cubicBezTo>
                <a:close/>
              </a:path>
            </a:pathLst>
          </a:custGeom>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015" b="1" dirty="0">
              <a:solidFill>
                <a:prstClr val="black"/>
              </a:solidFill>
              <a:cs typeface="+mn-ea"/>
              <a:sym typeface="+mn-lt"/>
            </a:endParaRPr>
          </a:p>
        </p:txBody>
      </p:sp>
      <p:sp>
        <p:nvSpPr>
          <p:cNvPr id="14" name="MH_Other_5"/>
          <p:cNvSpPr/>
          <p:nvPr>
            <p:custDataLst>
              <p:tags r:id="rId9"/>
            </p:custDataLst>
          </p:nvPr>
        </p:nvSpPr>
        <p:spPr>
          <a:xfrm>
            <a:off x="5200651" y="1514476"/>
            <a:ext cx="1059656" cy="1017985"/>
          </a:xfrm>
          <a:custGeom>
            <a:avLst/>
            <a:gdLst>
              <a:gd name="connsiteX0" fmla="*/ 967503 w 1885632"/>
              <a:gd name="connsiteY0" fmla="*/ 143738 h 1811838"/>
              <a:gd name="connsiteX1" fmla="*/ 813446 w 1885632"/>
              <a:gd name="connsiteY1" fmla="*/ 154545 h 1811838"/>
              <a:gd name="connsiteX2" fmla="*/ 191442 w 1885632"/>
              <a:gd name="connsiteY2" fmla="*/ 1035290 h 1811838"/>
              <a:gd name="connsiteX3" fmla="*/ 1072187 w 1885632"/>
              <a:gd name="connsiteY3" fmla="*/ 1657294 h 1811838"/>
              <a:gd name="connsiteX4" fmla="*/ 1694191 w 1885632"/>
              <a:gd name="connsiteY4" fmla="*/ 776549 h 1811838"/>
              <a:gd name="connsiteX5" fmla="*/ 967503 w 1885632"/>
              <a:gd name="connsiteY5" fmla="*/ 143738 h 1811838"/>
              <a:gd name="connsiteX6" fmla="*/ 1205499 w 1885632"/>
              <a:gd name="connsiteY6" fmla="*/ 0 h 1811838"/>
              <a:gd name="connsiteX7" fmla="*/ 1205599 w 1885632"/>
              <a:gd name="connsiteY7" fmla="*/ 3219 h 1811838"/>
              <a:gd name="connsiteX8" fmla="*/ 1207410 w 1885632"/>
              <a:gd name="connsiteY8" fmla="*/ 556 h 1811838"/>
              <a:gd name="connsiteX9" fmla="*/ 1233742 w 1885632"/>
              <a:gd name="connsiteY9" fmla="*/ 44096 h 1811838"/>
              <a:gd name="connsiteX10" fmla="*/ 1412402 w 1885632"/>
              <a:gd name="connsiteY10" fmla="*/ 215739 h 1811838"/>
              <a:gd name="connsiteX11" fmla="*/ 1637652 w 1885632"/>
              <a:gd name="connsiteY11" fmla="*/ 318908 h 1811838"/>
              <a:gd name="connsiteX12" fmla="*/ 1687817 w 1885632"/>
              <a:gd name="connsiteY12" fmla="*/ 327417 h 1811838"/>
              <a:gd name="connsiteX13" fmla="*/ 1686005 w 1885632"/>
              <a:gd name="connsiteY13" fmla="*/ 330079 h 1811838"/>
              <a:gd name="connsiteX14" fmla="*/ 1689037 w 1885632"/>
              <a:gd name="connsiteY14" fmla="*/ 328991 h 1811838"/>
              <a:gd name="connsiteX15" fmla="*/ 1684748 w 1885632"/>
              <a:gd name="connsiteY15" fmla="*/ 379691 h 1811838"/>
              <a:gd name="connsiteX16" fmla="*/ 1728398 w 1885632"/>
              <a:gd name="connsiteY16" fmla="*/ 623568 h 1811838"/>
              <a:gd name="connsiteX17" fmla="*/ 1849986 w 1885632"/>
              <a:gd name="connsiteY17" fmla="*/ 839431 h 1811838"/>
              <a:gd name="connsiteX18" fmla="*/ 1885570 w 1885632"/>
              <a:gd name="connsiteY18" fmla="*/ 875801 h 1811838"/>
              <a:gd name="connsiteX19" fmla="*/ 1882539 w 1885632"/>
              <a:gd name="connsiteY19" fmla="*/ 876891 h 1811838"/>
              <a:gd name="connsiteX20" fmla="*/ 1885632 w 1885632"/>
              <a:gd name="connsiteY20" fmla="*/ 877791 h 1811838"/>
              <a:gd name="connsiteX21" fmla="*/ 1852361 w 1885632"/>
              <a:gd name="connsiteY21" fmla="*/ 916288 h 1811838"/>
              <a:gd name="connsiteX22" fmla="*/ 1744327 w 1885632"/>
              <a:gd name="connsiteY22" fmla="*/ 1139246 h 1811838"/>
              <a:gd name="connsiteX23" fmla="*/ 1715813 w 1885632"/>
              <a:gd name="connsiteY23" fmla="*/ 1385351 h 1811838"/>
              <a:gd name="connsiteX24" fmla="*/ 1723223 w 1885632"/>
              <a:gd name="connsiteY24" fmla="*/ 1435690 h 1811838"/>
              <a:gd name="connsiteX25" fmla="*/ 1720128 w 1885632"/>
              <a:gd name="connsiteY25" fmla="*/ 1434789 h 1811838"/>
              <a:gd name="connsiteX26" fmla="*/ 1722103 w 1885632"/>
              <a:gd name="connsiteY26" fmla="*/ 1437336 h 1811838"/>
              <a:gd name="connsiteX27" fmla="*/ 1672558 w 1885632"/>
              <a:gd name="connsiteY27" fmla="*/ 1448926 h 1811838"/>
              <a:gd name="connsiteX28" fmla="*/ 1454106 w 1885632"/>
              <a:gd name="connsiteY28" fmla="*/ 1565801 h 1811838"/>
              <a:gd name="connsiteX29" fmla="*/ 1286380 w 1885632"/>
              <a:gd name="connsiteY29" fmla="*/ 1748145 h 1811838"/>
              <a:gd name="connsiteX30" fmla="*/ 1262786 w 1885632"/>
              <a:gd name="connsiteY30" fmla="*/ 1793224 h 1811838"/>
              <a:gd name="connsiteX31" fmla="*/ 1260813 w 1885632"/>
              <a:gd name="connsiteY31" fmla="*/ 1790678 h 1811838"/>
              <a:gd name="connsiteX32" fmla="*/ 1260913 w 1885632"/>
              <a:gd name="connsiteY32" fmla="*/ 1793899 h 1811838"/>
              <a:gd name="connsiteX33" fmla="*/ 1214018 w 1885632"/>
              <a:gd name="connsiteY33" fmla="*/ 1774152 h 1811838"/>
              <a:gd name="connsiteX34" fmla="*/ 968589 w 1885632"/>
              <a:gd name="connsiteY34" fmla="*/ 1740304 h 1811838"/>
              <a:gd name="connsiteX35" fmla="*/ 725717 w 1885632"/>
              <a:gd name="connsiteY35" fmla="*/ 1789236 h 1811838"/>
              <a:gd name="connsiteX36" fmla="*/ 680132 w 1885632"/>
              <a:gd name="connsiteY36" fmla="*/ 1811838 h 1811838"/>
              <a:gd name="connsiteX37" fmla="*/ 680033 w 1885632"/>
              <a:gd name="connsiteY37" fmla="*/ 1808619 h 1811838"/>
              <a:gd name="connsiteX38" fmla="*/ 678222 w 1885632"/>
              <a:gd name="connsiteY38" fmla="*/ 1811282 h 1811838"/>
              <a:gd name="connsiteX39" fmla="*/ 651889 w 1885632"/>
              <a:gd name="connsiteY39" fmla="*/ 1767743 h 1811838"/>
              <a:gd name="connsiteX40" fmla="*/ 473229 w 1885632"/>
              <a:gd name="connsiteY40" fmla="*/ 1596099 h 1811838"/>
              <a:gd name="connsiteX41" fmla="*/ 247980 w 1885632"/>
              <a:gd name="connsiteY41" fmla="*/ 1492930 h 1811838"/>
              <a:gd name="connsiteX42" fmla="*/ 197815 w 1885632"/>
              <a:gd name="connsiteY42" fmla="*/ 1484422 h 1811838"/>
              <a:gd name="connsiteX43" fmla="*/ 199626 w 1885632"/>
              <a:gd name="connsiteY43" fmla="*/ 1481759 h 1811838"/>
              <a:gd name="connsiteX44" fmla="*/ 196595 w 1885632"/>
              <a:gd name="connsiteY44" fmla="*/ 1482848 h 1811838"/>
              <a:gd name="connsiteX45" fmla="*/ 200883 w 1885632"/>
              <a:gd name="connsiteY45" fmla="*/ 1432147 h 1811838"/>
              <a:gd name="connsiteX46" fmla="*/ 157233 w 1885632"/>
              <a:gd name="connsiteY46" fmla="*/ 1188270 h 1811838"/>
              <a:gd name="connsiteX47" fmla="*/ 35644 w 1885632"/>
              <a:gd name="connsiteY47" fmla="*/ 972407 h 1811838"/>
              <a:gd name="connsiteX48" fmla="*/ 62 w 1885632"/>
              <a:gd name="connsiteY48" fmla="*/ 936036 h 1811838"/>
              <a:gd name="connsiteX49" fmla="*/ 3095 w 1885632"/>
              <a:gd name="connsiteY49" fmla="*/ 934947 h 1811838"/>
              <a:gd name="connsiteX50" fmla="*/ 0 w 1885632"/>
              <a:gd name="connsiteY50" fmla="*/ 934046 h 1811838"/>
              <a:gd name="connsiteX51" fmla="*/ 33272 w 1885632"/>
              <a:gd name="connsiteY51" fmla="*/ 895549 h 1811838"/>
              <a:gd name="connsiteX52" fmla="*/ 141305 w 1885632"/>
              <a:gd name="connsiteY52" fmla="*/ 672591 h 1811838"/>
              <a:gd name="connsiteX53" fmla="*/ 169819 w 1885632"/>
              <a:gd name="connsiteY53" fmla="*/ 426486 h 1811838"/>
              <a:gd name="connsiteX54" fmla="*/ 162409 w 1885632"/>
              <a:gd name="connsiteY54" fmla="*/ 376147 h 1811838"/>
              <a:gd name="connsiteX55" fmla="*/ 165502 w 1885632"/>
              <a:gd name="connsiteY55" fmla="*/ 377047 h 1811838"/>
              <a:gd name="connsiteX56" fmla="*/ 163529 w 1885632"/>
              <a:gd name="connsiteY56" fmla="*/ 374501 h 1811838"/>
              <a:gd name="connsiteX57" fmla="*/ 213074 w 1885632"/>
              <a:gd name="connsiteY57" fmla="*/ 362912 h 1811838"/>
              <a:gd name="connsiteX58" fmla="*/ 431525 w 1885632"/>
              <a:gd name="connsiteY58" fmla="*/ 246037 h 1811838"/>
              <a:gd name="connsiteX59" fmla="*/ 599251 w 1885632"/>
              <a:gd name="connsiteY59" fmla="*/ 63694 h 1811838"/>
              <a:gd name="connsiteX60" fmla="*/ 622846 w 1885632"/>
              <a:gd name="connsiteY60" fmla="*/ 18614 h 1811838"/>
              <a:gd name="connsiteX61" fmla="*/ 624818 w 1885632"/>
              <a:gd name="connsiteY61" fmla="*/ 21159 h 1811838"/>
              <a:gd name="connsiteX62" fmla="*/ 624719 w 1885632"/>
              <a:gd name="connsiteY62" fmla="*/ 17940 h 1811838"/>
              <a:gd name="connsiteX63" fmla="*/ 671613 w 1885632"/>
              <a:gd name="connsiteY63" fmla="*/ 37686 h 1811838"/>
              <a:gd name="connsiteX64" fmla="*/ 917042 w 1885632"/>
              <a:gd name="connsiteY64" fmla="*/ 71535 h 1811838"/>
              <a:gd name="connsiteX65" fmla="*/ 1159914 w 1885632"/>
              <a:gd name="connsiteY65" fmla="*/ 22602 h 18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885632" h="1811838">
                <a:moveTo>
                  <a:pt x="967503" y="143738"/>
                </a:moveTo>
                <a:cubicBezTo>
                  <a:pt x="916867" y="142150"/>
                  <a:pt x="865318" y="145614"/>
                  <a:pt x="813446" y="154545"/>
                </a:cubicBezTo>
                <a:cubicBezTo>
                  <a:pt x="398473" y="225994"/>
                  <a:pt x="119993" y="620317"/>
                  <a:pt x="191442" y="1035290"/>
                </a:cubicBezTo>
                <a:cubicBezTo>
                  <a:pt x="262892" y="1450263"/>
                  <a:pt x="657215" y="1728743"/>
                  <a:pt x="1072187" y="1657294"/>
                </a:cubicBezTo>
                <a:cubicBezTo>
                  <a:pt x="1487160" y="1585844"/>
                  <a:pt x="1765641" y="1191522"/>
                  <a:pt x="1694191" y="776549"/>
                </a:cubicBezTo>
                <a:cubicBezTo>
                  <a:pt x="1631673" y="413447"/>
                  <a:pt x="1321955" y="154848"/>
                  <a:pt x="967503" y="143738"/>
                </a:cubicBezTo>
                <a:close/>
                <a:moveTo>
                  <a:pt x="1205499" y="0"/>
                </a:moveTo>
                <a:lnTo>
                  <a:pt x="1205599" y="3219"/>
                </a:lnTo>
                <a:lnTo>
                  <a:pt x="1207410" y="556"/>
                </a:lnTo>
                <a:lnTo>
                  <a:pt x="1233742" y="44096"/>
                </a:lnTo>
                <a:cubicBezTo>
                  <a:pt x="1276686" y="104934"/>
                  <a:pt x="1337594" y="164840"/>
                  <a:pt x="1412402" y="215739"/>
                </a:cubicBezTo>
                <a:cubicBezTo>
                  <a:pt x="1487211" y="266637"/>
                  <a:pt x="1565296" y="301300"/>
                  <a:pt x="1637652" y="318908"/>
                </a:cubicBezTo>
                <a:lnTo>
                  <a:pt x="1687817" y="327417"/>
                </a:lnTo>
                <a:lnTo>
                  <a:pt x="1686005" y="330079"/>
                </a:lnTo>
                <a:lnTo>
                  <a:pt x="1689037" y="328991"/>
                </a:lnTo>
                <a:lnTo>
                  <a:pt x="1684748" y="379691"/>
                </a:lnTo>
                <a:cubicBezTo>
                  <a:pt x="1683729" y="454152"/>
                  <a:pt x="1697794" y="538419"/>
                  <a:pt x="1728398" y="623568"/>
                </a:cubicBezTo>
                <a:cubicBezTo>
                  <a:pt x="1759002" y="708716"/>
                  <a:pt x="1801800" y="782656"/>
                  <a:pt x="1849986" y="839431"/>
                </a:cubicBezTo>
                <a:lnTo>
                  <a:pt x="1885570" y="875801"/>
                </a:lnTo>
                <a:lnTo>
                  <a:pt x="1882539" y="876891"/>
                </a:lnTo>
                <a:lnTo>
                  <a:pt x="1885632" y="877791"/>
                </a:lnTo>
                <a:lnTo>
                  <a:pt x="1852361" y="916288"/>
                </a:lnTo>
                <a:cubicBezTo>
                  <a:pt x="1807769" y="975929"/>
                  <a:pt x="1769618" y="1052370"/>
                  <a:pt x="1744327" y="1139246"/>
                </a:cubicBezTo>
                <a:cubicBezTo>
                  <a:pt x="1719038" y="1226121"/>
                  <a:pt x="1710201" y="1311095"/>
                  <a:pt x="1715813" y="1385351"/>
                </a:cubicBezTo>
                <a:lnTo>
                  <a:pt x="1723223" y="1435690"/>
                </a:lnTo>
                <a:lnTo>
                  <a:pt x="1720128" y="1434789"/>
                </a:lnTo>
                <a:lnTo>
                  <a:pt x="1722103" y="1437336"/>
                </a:lnTo>
                <a:lnTo>
                  <a:pt x="1672558" y="1448926"/>
                </a:lnTo>
                <a:cubicBezTo>
                  <a:pt x="1601426" y="1470966"/>
                  <a:pt x="1525630" y="1510382"/>
                  <a:pt x="1454106" y="1565801"/>
                </a:cubicBezTo>
                <a:cubicBezTo>
                  <a:pt x="1382582" y="1621220"/>
                  <a:pt x="1325485" y="1684771"/>
                  <a:pt x="1286380" y="1748145"/>
                </a:cubicBezTo>
                <a:lnTo>
                  <a:pt x="1262786" y="1793224"/>
                </a:lnTo>
                <a:lnTo>
                  <a:pt x="1260813" y="1790678"/>
                </a:lnTo>
                <a:lnTo>
                  <a:pt x="1260913" y="1793899"/>
                </a:lnTo>
                <a:lnTo>
                  <a:pt x="1214018" y="1774152"/>
                </a:lnTo>
                <a:cubicBezTo>
                  <a:pt x="1143517" y="1750173"/>
                  <a:pt x="1059028" y="1737510"/>
                  <a:pt x="968589" y="1740304"/>
                </a:cubicBezTo>
                <a:cubicBezTo>
                  <a:pt x="878151" y="1743097"/>
                  <a:pt x="794605" y="1760951"/>
                  <a:pt x="725717" y="1789236"/>
                </a:cubicBezTo>
                <a:lnTo>
                  <a:pt x="680132" y="1811838"/>
                </a:lnTo>
                <a:lnTo>
                  <a:pt x="680033" y="1808619"/>
                </a:lnTo>
                <a:lnTo>
                  <a:pt x="678222" y="1811282"/>
                </a:lnTo>
                <a:lnTo>
                  <a:pt x="651889" y="1767743"/>
                </a:lnTo>
                <a:cubicBezTo>
                  <a:pt x="608947" y="1706903"/>
                  <a:pt x="548037" y="1646998"/>
                  <a:pt x="473229" y="1596099"/>
                </a:cubicBezTo>
                <a:cubicBezTo>
                  <a:pt x="398420" y="1545201"/>
                  <a:pt x="320336" y="1510538"/>
                  <a:pt x="247980" y="1492930"/>
                </a:cubicBezTo>
                <a:lnTo>
                  <a:pt x="197815" y="1484422"/>
                </a:lnTo>
                <a:lnTo>
                  <a:pt x="199626" y="1481759"/>
                </a:lnTo>
                <a:lnTo>
                  <a:pt x="196595" y="1482848"/>
                </a:lnTo>
                <a:lnTo>
                  <a:pt x="200883" y="1432147"/>
                </a:lnTo>
                <a:cubicBezTo>
                  <a:pt x="201903" y="1357686"/>
                  <a:pt x="187837" y="1273419"/>
                  <a:pt x="157233" y="1188270"/>
                </a:cubicBezTo>
                <a:cubicBezTo>
                  <a:pt x="126630" y="1103122"/>
                  <a:pt x="83832" y="1029181"/>
                  <a:pt x="35644" y="972407"/>
                </a:cubicBezTo>
                <a:lnTo>
                  <a:pt x="62" y="936036"/>
                </a:lnTo>
                <a:lnTo>
                  <a:pt x="3095" y="934947"/>
                </a:lnTo>
                <a:lnTo>
                  <a:pt x="0" y="934046"/>
                </a:lnTo>
                <a:lnTo>
                  <a:pt x="33272" y="895549"/>
                </a:lnTo>
                <a:cubicBezTo>
                  <a:pt x="77863" y="835908"/>
                  <a:pt x="116015" y="759468"/>
                  <a:pt x="141305" y="672591"/>
                </a:cubicBezTo>
                <a:cubicBezTo>
                  <a:pt x="166594" y="585716"/>
                  <a:pt x="175432" y="500742"/>
                  <a:pt x="169819" y="426486"/>
                </a:cubicBezTo>
                <a:lnTo>
                  <a:pt x="162409" y="376147"/>
                </a:lnTo>
                <a:lnTo>
                  <a:pt x="165502" y="377047"/>
                </a:lnTo>
                <a:lnTo>
                  <a:pt x="163529" y="374501"/>
                </a:lnTo>
                <a:lnTo>
                  <a:pt x="213074" y="362912"/>
                </a:lnTo>
                <a:cubicBezTo>
                  <a:pt x="284205" y="340872"/>
                  <a:pt x="360001" y="301455"/>
                  <a:pt x="431525" y="246037"/>
                </a:cubicBezTo>
                <a:cubicBezTo>
                  <a:pt x="503050" y="190619"/>
                  <a:pt x="560146" y="127066"/>
                  <a:pt x="599251" y="63694"/>
                </a:cubicBezTo>
                <a:lnTo>
                  <a:pt x="622846" y="18614"/>
                </a:lnTo>
                <a:lnTo>
                  <a:pt x="624818" y="21159"/>
                </a:lnTo>
                <a:lnTo>
                  <a:pt x="624719" y="17940"/>
                </a:lnTo>
                <a:lnTo>
                  <a:pt x="671613" y="37686"/>
                </a:lnTo>
                <a:cubicBezTo>
                  <a:pt x="742114" y="61665"/>
                  <a:pt x="826603" y="74328"/>
                  <a:pt x="917042" y="71535"/>
                </a:cubicBezTo>
                <a:cubicBezTo>
                  <a:pt x="1007480" y="68741"/>
                  <a:pt x="1091027" y="50886"/>
                  <a:pt x="1159914" y="2260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dirty="0">
              <a:solidFill>
                <a:prstClr val="black"/>
              </a:solidFill>
              <a:cs typeface="+mn-ea"/>
              <a:sym typeface="+mn-lt"/>
            </a:endParaRPr>
          </a:p>
        </p:txBody>
      </p:sp>
      <p:sp>
        <p:nvSpPr>
          <p:cNvPr id="15" name="MH_SubTitle_5"/>
          <p:cNvSpPr/>
          <p:nvPr>
            <p:custDataLst>
              <p:tags r:id="rId10"/>
            </p:custDataLst>
          </p:nvPr>
        </p:nvSpPr>
        <p:spPr>
          <a:xfrm>
            <a:off x="5312570" y="1606155"/>
            <a:ext cx="835819" cy="835819"/>
          </a:xfrm>
          <a:custGeom>
            <a:avLst/>
            <a:gdLst>
              <a:gd name="connsiteX0" fmla="*/ 766985 w 1487101"/>
              <a:gd name="connsiteY0" fmla="*/ 20013 h 1487102"/>
              <a:gd name="connsiteX1" fmla="*/ 620740 w 1487101"/>
              <a:gd name="connsiteY1" fmla="*/ 30273 h 1487102"/>
              <a:gd name="connsiteX2" fmla="*/ 30272 w 1487101"/>
              <a:gd name="connsiteY2" fmla="*/ 866362 h 1487102"/>
              <a:gd name="connsiteX3" fmla="*/ 866362 w 1487101"/>
              <a:gd name="connsiteY3" fmla="*/ 1456830 h 1487102"/>
              <a:gd name="connsiteX4" fmla="*/ 1456829 w 1487101"/>
              <a:gd name="connsiteY4" fmla="*/ 620740 h 1487102"/>
              <a:gd name="connsiteX5" fmla="*/ 766985 w 1487101"/>
              <a:gd name="connsiteY5" fmla="*/ 20013 h 1487102"/>
              <a:gd name="connsiteX6" fmla="*/ 767622 w 1487101"/>
              <a:gd name="connsiteY6" fmla="*/ 364 h 1487102"/>
              <a:gd name="connsiteX7" fmla="*/ 1476200 w 1487101"/>
              <a:gd name="connsiteY7" fmla="*/ 617405 h 1487102"/>
              <a:gd name="connsiteX8" fmla="*/ 869697 w 1487101"/>
              <a:gd name="connsiteY8" fmla="*/ 1476201 h 1487102"/>
              <a:gd name="connsiteX9" fmla="*/ 10901 w 1487101"/>
              <a:gd name="connsiteY9" fmla="*/ 869698 h 1487102"/>
              <a:gd name="connsiteX10" fmla="*/ 617404 w 1487101"/>
              <a:gd name="connsiteY10" fmla="*/ 10902 h 1487102"/>
              <a:gd name="connsiteX11" fmla="*/ 767622 w 1487101"/>
              <a:gd name="connsiteY11" fmla="*/ 364 h 148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7101" h="1487102">
                <a:moveTo>
                  <a:pt x="766985" y="20013"/>
                </a:moveTo>
                <a:cubicBezTo>
                  <a:pt x="718916" y="18506"/>
                  <a:pt x="669981" y="21794"/>
                  <a:pt x="620740" y="30273"/>
                </a:cubicBezTo>
                <a:cubicBezTo>
                  <a:pt x="226807" y="98099"/>
                  <a:pt x="-37554" y="472430"/>
                  <a:pt x="30272" y="866362"/>
                </a:cubicBezTo>
                <a:cubicBezTo>
                  <a:pt x="98099" y="1260295"/>
                  <a:pt x="472430" y="1524656"/>
                  <a:pt x="866362" y="1456830"/>
                </a:cubicBezTo>
                <a:cubicBezTo>
                  <a:pt x="1260295" y="1389003"/>
                  <a:pt x="1524656" y="1014672"/>
                  <a:pt x="1456829" y="620740"/>
                </a:cubicBezTo>
                <a:cubicBezTo>
                  <a:pt x="1397481" y="276049"/>
                  <a:pt x="1103466" y="30561"/>
                  <a:pt x="766985" y="20013"/>
                </a:cubicBezTo>
                <a:close/>
                <a:moveTo>
                  <a:pt x="767622" y="364"/>
                </a:moveTo>
                <a:cubicBezTo>
                  <a:pt x="1113240" y="11198"/>
                  <a:pt x="1415240" y="263352"/>
                  <a:pt x="1476200" y="617405"/>
                </a:cubicBezTo>
                <a:cubicBezTo>
                  <a:pt x="1545869" y="1022036"/>
                  <a:pt x="1274328" y="1406532"/>
                  <a:pt x="869697" y="1476201"/>
                </a:cubicBezTo>
                <a:cubicBezTo>
                  <a:pt x="465066" y="1545869"/>
                  <a:pt x="80570" y="1274329"/>
                  <a:pt x="10901" y="869698"/>
                </a:cubicBezTo>
                <a:cubicBezTo>
                  <a:pt x="-58767" y="465067"/>
                  <a:pt x="212773" y="80570"/>
                  <a:pt x="617404" y="10902"/>
                </a:cubicBezTo>
                <a:cubicBezTo>
                  <a:pt x="667983" y="2193"/>
                  <a:pt x="718248" y="-1184"/>
                  <a:pt x="767622" y="364"/>
                </a:cubicBezTo>
                <a:close/>
              </a:path>
            </a:pathLst>
          </a:custGeom>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015" b="1" dirty="0">
              <a:solidFill>
                <a:prstClr val="black"/>
              </a:solidFill>
              <a:cs typeface="+mn-ea"/>
              <a:sym typeface="+mn-lt"/>
            </a:endParaRPr>
          </a:p>
        </p:txBody>
      </p:sp>
      <p:sp>
        <p:nvSpPr>
          <p:cNvPr id="17" name="MH_Other_6"/>
          <p:cNvSpPr/>
          <p:nvPr>
            <p:custDataLst>
              <p:tags r:id="rId11"/>
            </p:custDataLst>
          </p:nvPr>
        </p:nvSpPr>
        <p:spPr>
          <a:xfrm>
            <a:off x="1772842" y="1514476"/>
            <a:ext cx="1059656" cy="1017985"/>
          </a:xfrm>
          <a:custGeom>
            <a:avLst/>
            <a:gdLst>
              <a:gd name="connsiteX0" fmla="*/ 967503 w 1885632"/>
              <a:gd name="connsiteY0" fmla="*/ 143738 h 1811838"/>
              <a:gd name="connsiteX1" fmla="*/ 813446 w 1885632"/>
              <a:gd name="connsiteY1" fmla="*/ 154545 h 1811838"/>
              <a:gd name="connsiteX2" fmla="*/ 191442 w 1885632"/>
              <a:gd name="connsiteY2" fmla="*/ 1035290 h 1811838"/>
              <a:gd name="connsiteX3" fmla="*/ 1072187 w 1885632"/>
              <a:gd name="connsiteY3" fmla="*/ 1657294 h 1811838"/>
              <a:gd name="connsiteX4" fmla="*/ 1694191 w 1885632"/>
              <a:gd name="connsiteY4" fmla="*/ 776549 h 1811838"/>
              <a:gd name="connsiteX5" fmla="*/ 967503 w 1885632"/>
              <a:gd name="connsiteY5" fmla="*/ 143738 h 1811838"/>
              <a:gd name="connsiteX6" fmla="*/ 1205499 w 1885632"/>
              <a:gd name="connsiteY6" fmla="*/ 0 h 1811838"/>
              <a:gd name="connsiteX7" fmla="*/ 1205599 w 1885632"/>
              <a:gd name="connsiteY7" fmla="*/ 3219 h 1811838"/>
              <a:gd name="connsiteX8" fmla="*/ 1207410 w 1885632"/>
              <a:gd name="connsiteY8" fmla="*/ 556 h 1811838"/>
              <a:gd name="connsiteX9" fmla="*/ 1233742 w 1885632"/>
              <a:gd name="connsiteY9" fmla="*/ 44096 h 1811838"/>
              <a:gd name="connsiteX10" fmla="*/ 1412402 w 1885632"/>
              <a:gd name="connsiteY10" fmla="*/ 215739 h 1811838"/>
              <a:gd name="connsiteX11" fmla="*/ 1637652 w 1885632"/>
              <a:gd name="connsiteY11" fmla="*/ 318908 h 1811838"/>
              <a:gd name="connsiteX12" fmla="*/ 1687817 w 1885632"/>
              <a:gd name="connsiteY12" fmla="*/ 327417 h 1811838"/>
              <a:gd name="connsiteX13" fmla="*/ 1686005 w 1885632"/>
              <a:gd name="connsiteY13" fmla="*/ 330079 h 1811838"/>
              <a:gd name="connsiteX14" fmla="*/ 1689037 w 1885632"/>
              <a:gd name="connsiteY14" fmla="*/ 328991 h 1811838"/>
              <a:gd name="connsiteX15" fmla="*/ 1684748 w 1885632"/>
              <a:gd name="connsiteY15" fmla="*/ 379691 h 1811838"/>
              <a:gd name="connsiteX16" fmla="*/ 1728398 w 1885632"/>
              <a:gd name="connsiteY16" fmla="*/ 623568 h 1811838"/>
              <a:gd name="connsiteX17" fmla="*/ 1849986 w 1885632"/>
              <a:gd name="connsiteY17" fmla="*/ 839431 h 1811838"/>
              <a:gd name="connsiteX18" fmla="*/ 1885570 w 1885632"/>
              <a:gd name="connsiteY18" fmla="*/ 875801 h 1811838"/>
              <a:gd name="connsiteX19" fmla="*/ 1882539 w 1885632"/>
              <a:gd name="connsiteY19" fmla="*/ 876891 h 1811838"/>
              <a:gd name="connsiteX20" fmla="*/ 1885632 w 1885632"/>
              <a:gd name="connsiteY20" fmla="*/ 877791 h 1811838"/>
              <a:gd name="connsiteX21" fmla="*/ 1852361 w 1885632"/>
              <a:gd name="connsiteY21" fmla="*/ 916288 h 1811838"/>
              <a:gd name="connsiteX22" fmla="*/ 1744327 w 1885632"/>
              <a:gd name="connsiteY22" fmla="*/ 1139246 h 1811838"/>
              <a:gd name="connsiteX23" fmla="*/ 1715813 w 1885632"/>
              <a:gd name="connsiteY23" fmla="*/ 1385351 h 1811838"/>
              <a:gd name="connsiteX24" fmla="*/ 1723223 w 1885632"/>
              <a:gd name="connsiteY24" fmla="*/ 1435690 h 1811838"/>
              <a:gd name="connsiteX25" fmla="*/ 1720128 w 1885632"/>
              <a:gd name="connsiteY25" fmla="*/ 1434789 h 1811838"/>
              <a:gd name="connsiteX26" fmla="*/ 1722103 w 1885632"/>
              <a:gd name="connsiteY26" fmla="*/ 1437336 h 1811838"/>
              <a:gd name="connsiteX27" fmla="*/ 1672558 w 1885632"/>
              <a:gd name="connsiteY27" fmla="*/ 1448926 h 1811838"/>
              <a:gd name="connsiteX28" fmla="*/ 1454106 w 1885632"/>
              <a:gd name="connsiteY28" fmla="*/ 1565801 h 1811838"/>
              <a:gd name="connsiteX29" fmla="*/ 1286380 w 1885632"/>
              <a:gd name="connsiteY29" fmla="*/ 1748145 h 1811838"/>
              <a:gd name="connsiteX30" fmla="*/ 1262786 w 1885632"/>
              <a:gd name="connsiteY30" fmla="*/ 1793224 h 1811838"/>
              <a:gd name="connsiteX31" fmla="*/ 1260813 w 1885632"/>
              <a:gd name="connsiteY31" fmla="*/ 1790678 h 1811838"/>
              <a:gd name="connsiteX32" fmla="*/ 1260913 w 1885632"/>
              <a:gd name="connsiteY32" fmla="*/ 1793899 h 1811838"/>
              <a:gd name="connsiteX33" fmla="*/ 1214018 w 1885632"/>
              <a:gd name="connsiteY33" fmla="*/ 1774152 h 1811838"/>
              <a:gd name="connsiteX34" fmla="*/ 968589 w 1885632"/>
              <a:gd name="connsiteY34" fmla="*/ 1740304 h 1811838"/>
              <a:gd name="connsiteX35" fmla="*/ 725717 w 1885632"/>
              <a:gd name="connsiteY35" fmla="*/ 1789236 h 1811838"/>
              <a:gd name="connsiteX36" fmla="*/ 680132 w 1885632"/>
              <a:gd name="connsiteY36" fmla="*/ 1811838 h 1811838"/>
              <a:gd name="connsiteX37" fmla="*/ 680033 w 1885632"/>
              <a:gd name="connsiteY37" fmla="*/ 1808619 h 1811838"/>
              <a:gd name="connsiteX38" fmla="*/ 678222 w 1885632"/>
              <a:gd name="connsiteY38" fmla="*/ 1811282 h 1811838"/>
              <a:gd name="connsiteX39" fmla="*/ 651889 w 1885632"/>
              <a:gd name="connsiteY39" fmla="*/ 1767743 h 1811838"/>
              <a:gd name="connsiteX40" fmla="*/ 473229 w 1885632"/>
              <a:gd name="connsiteY40" fmla="*/ 1596099 h 1811838"/>
              <a:gd name="connsiteX41" fmla="*/ 247980 w 1885632"/>
              <a:gd name="connsiteY41" fmla="*/ 1492930 h 1811838"/>
              <a:gd name="connsiteX42" fmla="*/ 197815 w 1885632"/>
              <a:gd name="connsiteY42" fmla="*/ 1484422 h 1811838"/>
              <a:gd name="connsiteX43" fmla="*/ 199626 w 1885632"/>
              <a:gd name="connsiteY43" fmla="*/ 1481759 h 1811838"/>
              <a:gd name="connsiteX44" fmla="*/ 196595 w 1885632"/>
              <a:gd name="connsiteY44" fmla="*/ 1482848 h 1811838"/>
              <a:gd name="connsiteX45" fmla="*/ 200883 w 1885632"/>
              <a:gd name="connsiteY45" fmla="*/ 1432147 h 1811838"/>
              <a:gd name="connsiteX46" fmla="*/ 157233 w 1885632"/>
              <a:gd name="connsiteY46" fmla="*/ 1188270 h 1811838"/>
              <a:gd name="connsiteX47" fmla="*/ 35644 w 1885632"/>
              <a:gd name="connsiteY47" fmla="*/ 972407 h 1811838"/>
              <a:gd name="connsiteX48" fmla="*/ 62 w 1885632"/>
              <a:gd name="connsiteY48" fmla="*/ 936036 h 1811838"/>
              <a:gd name="connsiteX49" fmla="*/ 3095 w 1885632"/>
              <a:gd name="connsiteY49" fmla="*/ 934947 h 1811838"/>
              <a:gd name="connsiteX50" fmla="*/ 0 w 1885632"/>
              <a:gd name="connsiteY50" fmla="*/ 934046 h 1811838"/>
              <a:gd name="connsiteX51" fmla="*/ 33272 w 1885632"/>
              <a:gd name="connsiteY51" fmla="*/ 895549 h 1811838"/>
              <a:gd name="connsiteX52" fmla="*/ 141305 w 1885632"/>
              <a:gd name="connsiteY52" fmla="*/ 672591 h 1811838"/>
              <a:gd name="connsiteX53" fmla="*/ 169819 w 1885632"/>
              <a:gd name="connsiteY53" fmla="*/ 426486 h 1811838"/>
              <a:gd name="connsiteX54" fmla="*/ 162409 w 1885632"/>
              <a:gd name="connsiteY54" fmla="*/ 376147 h 1811838"/>
              <a:gd name="connsiteX55" fmla="*/ 165502 w 1885632"/>
              <a:gd name="connsiteY55" fmla="*/ 377047 h 1811838"/>
              <a:gd name="connsiteX56" fmla="*/ 163529 w 1885632"/>
              <a:gd name="connsiteY56" fmla="*/ 374501 h 1811838"/>
              <a:gd name="connsiteX57" fmla="*/ 213074 w 1885632"/>
              <a:gd name="connsiteY57" fmla="*/ 362912 h 1811838"/>
              <a:gd name="connsiteX58" fmla="*/ 431525 w 1885632"/>
              <a:gd name="connsiteY58" fmla="*/ 246037 h 1811838"/>
              <a:gd name="connsiteX59" fmla="*/ 599251 w 1885632"/>
              <a:gd name="connsiteY59" fmla="*/ 63694 h 1811838"/>
              <a:gd name="connsiteX60" fmla="*/ 622846 w 1885632"/>
              <a:gd name="connsiteY60" fmla="*/ 18614 h 1811838"/>
              <a:gd name="connsiteX61" fmla="*/ 624818 w 1885632"/>
              <a:gd name="connsiteY61" fmla="*/ 21159 h 1811838"/>
              <a:gd name="connsiteX62" fmla="*/ 624719 w 1885632"/>
              <a:gd name="connsiteY62" fmla="*/ 17940 h 1811838"/>
              <a:gd name="connsiteX63" fmla="*/ 671613 w 1885632"/>
              <a:gd name="connsiteY63" fmla="*/ 37686 h 1811838"/>
              <a:gd name="connsiteX64" fmla="*/ 917042 w 1885632"/>
              <a:gd name="connsiteY64" fmla="*/ 71535 h 1811838"/>
              <a:gd name="connsiteX65" fmla="*/ 1159914 w 1885632"/>
              <a:gd name="connsiteY65" fmla="*/ 22602 h 18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885632" h="1811838">
                <a:moveTo>
                  <a:pt x="967503" y="143738"/>
                </a:moveTo>
                <a:cubicBezTo>
                  <a:pt x="916867" y="142150"/>
                  <a:pt x="865318" y="145614"/>
                  <a:pt x="813446" y="154545"/>
                </a:cubicBezTo>
                <a:cubicBezTo>
                  <a:pt x="398473" y="225994"/>
                  <a:pt x="119993" y="620317"/>
                  <a:pt x="191442" y="1035290"/>
                </a:cubicBezTo>
                <a:cubicBezTo>
                  <a:pt x="262892" y="1450263"/>
                  <a:pt x="657215" y="1728743"/>
                  <a:pt x="1072187" y="1657294"/>
                </a:cubicBezTo>
                <a:cubicBezTo>
                  <a:pt x="1487160" y="1585844"/>
                  <a:pt x="1765641" y="1191522"/>
                  <a:pt x="1694191" y="776549"/>
                </a:cubicBezTo>
                <a:cubicBezTo>
                  <a:pt x="1631673" y="413447"/>
                  <a:pt x="1321955" y="154848"/>
                  <a:pt x="967503" y="143738"/>
                </a:cubicBezTo>
                <a:close/>
                <a:moveTo>
                  <a:pt x="1205499" y="0"/>
                </a:moveTo>
                <a:lnTo>
                  <a:pt x="1205599" y="3219"/>
                </a:lnTo>
                <a:lnTo>
                  <a:pt x="1207410" y="556"/>
                </a:lnTo>
                <a:lnTo>
                  <a:pt x="1233742" y="44096"/>
                </a:lnTo>
                <a:cubicBezTo>
                  <a:pt x="1276686" y="104934"/>
                  <a:pt x="1337594" y="164840"/>
                  <a:pt x="1412402" y="215739"/>
                </a:cubicBezTo>
                <a:cubicBezTo>
                  <a:pt x="1487211" y="266637"/>
                  <a:pt x="1565296" y="301300"/>
                  <a:pt x="1637652" y="318908"/>
                </a:cubicBezTo>
                <a:lnTo>
                  <a:pt x="1687817" y="327417"/>
                </a:lnTo>
                <a:lnTo>
                  <a:pt x="1686005" y="330079"/>
                </a:lnTo>
                <a:lnTo>
                  <a:pt x="1689037" y="328991"/>
                </a:lnTo>
                <a:lnTo>
                  <a:pt x="1684748" y="379691"/>
                </a:lnTo>
                <a:cubicBezTo>
                  <a:pt x="1683729" y="454152"/>
                  <a:pt x="1697794" y="538419"/>
                  <a:pt x="1728398" y="623568"/>
                </a:cubicBezTo>
                <a:cubicBezTo>
                  <a:pt x="1759002" y="708716"/>
                  <a:pt x="1801800" y="782656"/>
                  <a:pt x="1849986" y="839431"/>
                </a:cubicBezTo>
                <a:lnTo>
                  <a:pt x="1885570" y="875801"/>
                </a:lnTo>
                <a:lnTo>
                  <a:pt x="1882539" y="876891"/>
                </a:lnTo>
                <a:lnTo>
                  <a:pt x="1885632" y="877791"/>
                </a:lnTo>
                <a:lnTo>
                  <a:pt x="1852361" y="916288"/>
                </a:lnTo>
                <a:cubicBezTo>
                  <a:pt x="1807769" y="975929"/>
                  <a:pt x="1769618" y="1052370"/>
                  <a:pt x="1744327" y="1139246"/>
                </a:cubicBezTo>
                <a:cubicBezTo>
                  <a:pt x="1719038" y="1226121"/>
                  <a:pt x="1710201" y="1311095"/>
                  <a:pt x="1715813" y="1385351"/>
                </a:cubicBezTo>
                <a:lnTo>
                  <a:pt x="1723223" y="1435690"/>
                </a:lnTo>
                <a:lnTo>
                  <a:pt x="1720128" y="1434789"/>
                </a:lnTo>
                <a:lnTo>
                  <a:pt x="1722103" y="1437336"/>
                </a:lnTo>
                <a:lnTo>
                  <a:pt x="1672558" y="1448926"/>
                </a:lnTo>
                <a:cubicBezTo>
                  <a:pt x="1601426" y="1470966"/>
                  <a:pt x="1525630" y="1510382"/>
                  <a:pt x="1454106" y="1565801"/>
                </a:cubicBezTo>
                <a:cubicBezTo>
                  <a:pt x="1382582" y="1621220"/>
                  <a:pt x="1325485" y="1684771"/>
                  <a:pt x="1286380" y="1748145"/>
                </a:cubicBezTo>
                <a:lnTo>
                  <a:pt x="1262786" y="1793224"/>
                </a:lnTo>
                <a:lnTo>
                  <a:pt x="1260813" y="1790678"/>
                </a:lnTo>
                <a:lnTo>
                  <a:pt x="1260913" y="1793899"/>
                </a:lnTo>
                <a:lnTo>
                  <a:pt x="1214018" y="1774152"/>
                </a:lnTo>
                <a:cubicBezTo>
                  <a:pt x="1143517" y="1750173"/>
                  <a:pt x="1059028" y="1737510"/>
                  <a:pt x="968589" y="1740304"/>
                </a:cubicBezTo>
                <a:cubicBezTo>
                  <a:pt x="878151" y="1743097"/>
                  <a:pt x="794605" y="1760951"/>
                  <a:pt x="725717" y="1789236"/>
                </a:cubicBezTo>
                <a:lnTo>
                  <a:pt x="680132" y="1811838"/>
                </a:lnTo>
                <a:lnTo>
                  <a:pt x="680033" y="1808619"/>
                </a:lnTo>
                <a:lnTo>
                  <a:pt x="678222" y="1811282"/>
                </a:lnTo>
                <a:lnTo>
                  <a:pt x="651889" y="1767743"/>
                </a:lnTo>
                <a:cubicBezTo>
                  <a:pt x="608947" y="1706903"/>
                  <a:pt x="548037" y="1646998"/>
                  <a:pt x="473229" y="1596099"/>
                </a:cubicBezTo>
                <a:cubicBezTo>
                  <a:pt x="398420" y="1545201"/>
                  <a:pt x="320336" y="1510538"/>
                  <a:pt x="247980" y="1492930"/>
                </a:cubicBezTo>
                <a:lnTo>
                  <a:pt x="197815" y="1484422"/>
                </a:lnTo>
                <a:lnTo>
                  <a:pt x="199626" y="1481759"/>
                </a:lnTo>
                <a:lnTo>
                  <a:pt x="196595" y="1482848"/>
                </a:lnTo>
                <a:lnTo>
                  <a:pt x="200883" y="1432147"/>
                </a:lnTo>
                <a:cubicBezTo>
                  <a:pt x="201903" y="1357686"/>
                  <a:pt x="187837" y="1273419"/>
                  <a:pt x="157233" y="1188270"/>
                </a:cubicBezTo>
                <a:cubicBezTo>
                  <a:pt x="126630" y="1103122"/>
                  <a:pt x="83832" y="1029181"/>
                  <a:pt x="35644" y="972407"/>
                </a:cubicBezTo>
                <a:lnTo>
                  <a:pt x="62" y="936036"/>
                </a:lnTo>
                <a:lnTo>
                  <a:pt x="3095" y="934947"/>
                </a:lnTo>
                <a:lnTo>
                  <a:pt x="0" y="934046"/>
                </a:lnTo>
                <a:lnTo>
                  <a:pt x="33272" y="895549"/>
                </a:lnTo>
                <a:cubicBezTo>
                  <a:pt x="77863" y="835908"/>
                  <a:pt x="116015" y="759468"/>
                  <a:pt x="141305" y="672591"/>
                </a:cubicBezTo>
                <a:cubicBezTo>
                  <a:pt x="166594" y="585716"/>
                  <a:pt x="175432" y="500742"/>
                  <a:pt x="169819" y="426486"/>
                </a:cubicBezTo>
                <a:lnTo>
                  <a:pt x="162409" y="376147"/>
                </a:lnTo>
                <a:lnTo>
                  <a:pt x="165502" y="377047"/>
                </a:lnTo>
                <a:lnTo>
                  <a:pt x="163529" y="374501"/>
                </a:lnTo>
                <a:lnTo>
                  <a:pt x="213074" y="362912"/>
                </a:lnTo>
                <a:cubicBezTo>
                  <a:pt x="284205" y="340872"/>
                  <a:pt x="360001" y="301455"/>
                  <a:pt x="431525" y="246037"/>
                </a:cubicBezTo>
                <a:cubicBezTo>
                  <a:pt x="503050" y="190619"/>
                  <a:pt x="560146" y="127066"/>
                  <a:pt x="599251" y="63694"/>
                </a:cubicBezTo>
                <a:lnTo>
                  <a:pt x="622846" y="18614"/>
                </a:lnTo>
                <a:lnTo>
                  <a:pt x="624818" y="21159"/>
                </a:lnTo>
                <a:lnTo>
                  <a:pt x="624719" y="17940"/>
                </a:lnTo>
                <a:lnTo>
                  <a:pt x="671613" y="37686"/>
                </a:lnTo>
                <a:cubicBezTo>
                  <a:pt x="742114" y="61665"/>
                  <a:pt x="826603" y="74328"/>
                  <a:pt x="917042" y="71535"/>
                </a:cubicBezTo>
                <a:cubicBezTo>
                  <a:pt x="1007480" y="68741"/>
                  <a:pt x="1091027" y="50886"/>
                  <a:pt x="1159914" y="22602"/>
                </a:cubicBezTo>
                <a:close/>
              </a:path>
            </a:pathLst>
          </a:custGeom>
          <a:solidFill>
            <a:srgbClr val="83CB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dirty="0">
              <a:solidFill>
                <a:prstClr val="black"/>
              </a:solidFill>
              <a:cs typeface="+mn-ea"/>
              <a:sym typeface="+mn-lt"/>
            </a:endParaRPr>
          </a:p>
        </p:txBody>
      </p:sp>
      <p:sp>
        <p:nvSpPr>
          <p:cNvPr id="18" name="MH_SubTitle_1"/>
          <p:cNvSpPr/>
          <p:nvPr>
            <p:custDataLst>
              <p:tags r:id="rId12"/>
            </p:custDataLst>
          </p:nvPr>
        </p:nvSpPr>
        <p:spPr>
          <a:xfrm>
            <a:off x="1884761" y="1606155"/>
            <a:ext cx="835819" cy="835819"/>
          </a:xfrm>
          <a:custGeom>
            <a:avLst/>
            <a:gdLst>
              <a:gd name="connsiteX0" fmla="*/ 766985 w 1487101"/>
              <a:gd name="connsiteY0" fmla="*/ 20013 h 1487102"/>
              <a:gd name="connsiteX1" fmla="*/ 620740 w 1487101"/>
              <a:gd name="connsiteY1" fmla="*/ 30273 h 1487102"/>
              <a:gd name="connsiteX2" fmla="*/ 30272 w 1487101"/>
              <a:gd name="connsiteY2" fmla="*/ 866362 h 1487102"/>
              <a:gd name="connsiteX3" fmla="*/ 866362 w 1487101"/>
              <a:gd name="connsiteY3" fmla="*/ 1456830 h 1487102"/>
              <a:gd name="connsiteX4" fmla="*/ 1456829 w 1487101"/>
              <a:gd name="connsiteY4" fmla="*/ 620740 h 1487102"/>
              <a:gd name="connsiteX5" fmla="*/ 766985 w 1487101"/>
              <a:gd name="connsiteY5" fmla="*/ 20013 h 1487102"/>
              <a:gd name="connsiteX6" fmla="*/ 767622 w 1487101"/>
              <a:gd name="connsiteY6" fmla="*/ 364 h 1487102"/>
              <a:gd name="connsiteX7" fmla="*/ 1476200 w 1487101"/>
              <a:gd name="connsiteY7" fmla="*/ 617405 h 1487102"/>
              <a:gd name="connsiteX8" fmla="*/ 869697 w 1487101"/>
              <a:gd name="connsiteY8" fmla="*/ 1476201 h 1487102"/>
              <a:gd name="connsiteX9" fmla="*/ 10901 w 1487101"/>
              <a:gd name="connsiteY9" fmla="*/ 869698 h 1487102"/>
              <a:gd name="connsiteX10" fmla="*/ 617404 w 1487101"/>
              <a:gd name="connsiteY10" fmla="*/ 10902 h 1487102"/>
              <a:gd name="connsiteX11" fmla="*/ 767622 w 1487101"/>
              <a:gd name="connsiteY11" fmla="*/ 364 h 148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7101" h="1487102">
                <a:moveTo>
                  <a:pt x="766985" y="20013"/>
                </a:moveTo>
                <a:cubicBezTo>
                  <a:pt x="718916" y="18506"/>
                  <a:pt x="669981" y="21794"/>
                  <a:pt x="620740" y="30273"/>
                </a:cubicBezTo>
                <a:cubicBezTo>
                  <a:pt x="226807" y="98099"/>
                  <a:pt x="-37554" y="472430"/>
                  <a:pt x="30272" y="866362"/>
                </a:cubicBezTo>
                <a:cubicBezTo>
                  <a:pt x="98099" y="1260295"/>
                  <a:pt x="472430" y="1524656"/>
                  <a:pt x="866362" y="1456830"/>
                </a:cubicBezTo>
                <a:cubicBezTo>
                  <a:pt x="1260295" y="1389003"/>
                  <a:pt x="1524656" y="1014672"/>
                  <a:pt x="1456829" y="620740"/>
                </a:cubicBezTo>
                <a:cubicBezTo>
                  <a:pt x="1397481" y="276049"/>
                  <a:pt x="1103466" y="30561"/>
                  <a:pt x="766985" y="20013"/>
                </a:cubicBezTo>
                <a:close/>
                <a:moveTo>
                  <a:pt x="767622" y="364"/>
                </a:moveTo>
                <a:cubicBezTo>
                  <a:pt x="1113240" y="11198"/>
                  <a:pt x="1415240" y="263352"/>
                  <a:pt x="1476200" y="617405"/>
                </a:cubicBezTo>
                <a:cubicBezTo>
                  <a:pt x="1545869" y="1022036"/>
                  <a:pt x="1274328" y="1406532"/>
                  <a:pt x="869697" y="1476201"/>
                </a:cubicBezTo>
                <a:cubicBezTo>
                  <a:pt x="465066" y="1545869"/>
                  <a:pt x="80570" y="1274329"/>
                  <a:pt x="10901" y="869698"/>
                </a:cubicBezTo>
                <a:cubicBezTo>
                  <a:pt x="-58767" y="465067"/>
                  <a:pt x="212773" y="80570"/>
                  <a:pt x="617404" y="10902"/>
                </a:cubicBezTo>
                <a:cubicBezTo>
                  <a:pt x="667983" y="2193"/>
                  <a:pt x="718248" y="-1184"/>
                  <a:pt x="767622" y="364"/>
                </a:cubicBezTo>
                <a:close/>
              </a:path>
            </a:pathLst>
          </a:custGeom>
          <a:solidFill>
            <a:schemeClr val="accent1"/>
          </a:solidFill>
          <a:ln>
            <a:solidFill>
              <a:srgbClr val="83CBC9"/>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015" b="1" dirty="0">
              <a:solidFill>
                <a:prstClr val="black"/>
              </a:solidFill>
              <a:cs typeface="+mn-ea"/>
              <a:sym typeface="+mn-lt"/>
            </a:endParaRPr>
          </a:p>
        </p:txBody>
      </p:sp>
      <p:cxnSp>
        <p:nvCxnSpPr>
          <p:cNvPr id="19" name="MH_Other_7"/>
          <p:cNvCxnSpPr>
            <a:endCxn id="22" idx="40"/>
          </p:cNvCxnSpPr>
          <p:nvPr>
            <p:custDataLst>
              <p:tags r:id="rId13"/>
            </p:custDataLst>
          </p:nvPr>
        </p:nvCxnSpPr>
        <p:spPr>
          <a:xfrm flipV="1">
            <a:off x="4607719" y="2411016"/>
            <a:ext cx="2001441" cy="1266825"/>
          </a:xfrm>
          <a:prstGeom prst="line">
            <a:avLst/>
          </a:prstGeom>
          <a:ln cmpd="sng">
            <a:solidFill>
              <a:srgbClr val="969696"/>
            </a:solidFill>
            <a:prstDash val="dash"/>
          </a:ln>
        </p:spPr>
        <p:style>
          <a:lnRef idx="1">
            <a:schemeClr val="accent1"/>
          </a:lnRef>
          <a:fillRef idx="0">
            <a:schemeClr val="accent1"/>
          </a:fillRef>
          <a:effectRef idx="0">
            <a:schemeClr val="accent1"/>
          </a:effectRef>
          <a:fontRef idx="minor">
            <a:schemeClr val="tx1"/>
          </a:fontRef>
        </p:style>
      </p:cxnSp>
      <p:cxnSp>
        <p:nvCxnSpPr>
          <p:cNvPr id="20" name="MH_Other_8"/>
          <p:cNvCxnSpPr>
            <a:stCxn id="11" idx="34"/>
          </p:cNvCxnSpPr>
          <p:nvPr>
            <p:custDataLst>
              <p:tags r:id="rId14"/>
            </p:custDataLst>
          </p:nvPr>
        </p:nvCxnSpPr>
        <p:spPr>
          <a:xfrm>
            <a:off x="4601767" y="2491978"/>
            <a:ext cx="5953" cy="1185863"/>
          </a:xfrm>
          <a:prstGeom prst="line">
            <a:avLst/>
          </a:prstGeom>
          <a:ln cmpd="sng">
            <a:solidFill>
              <a:srgbClr val="969696"/>
            </a:solidFill>
            <a:prstDash val="dash"/>
          </a:ln>
        </p:spPr>
        <p:style>
          <a:lnRef idx="1">
            <a:schemeClr val="accent1"/>
          </a:lnRef>
          <a:fillRef idx="0">
            <a:schemeClr val="accent1"/>
          </a:fillRef>
          <a:effectRef idx="0">
            <a:schemeClr val="accent1"/>
          </a:effectRef>
          <a:fontRef idx="minor">
            <a:schemeClr val="tx1"/>
          </a:fontRef>
        </p:style>
      </p:cxnSp>
      <p:sp>
        <p:nvSpPr>
          <p:cNvPr id="22" name="MH_Other_9"/>
          <p:cNvSpPr/>
          <p:nvPr>
            <p:custDataLst>
              <p:tags r:id="rId15"/>
            </p:custDataLst>
          </p:nvPr>
        </p:nvSpPr>
        <p:spPr>
          <a:xfrm>
            <a:off x="6343651" y="1514476"/>
            <a:ext cx="1059656" cy="1017985"/>
          </a:xfrm>
          <a:custGeom>
            <a:avLst/>
            <a:gdLst>
              <a:gd name="connsiteX0" fmla="*/ 967503 w 1885632"/>
              <a:gd name="connsiteY0" fmla="*/ 143738 h 1811838"/>
              <a:gd name="connsiteX1" fmla="*/ 813446 w 1885632"/>
              <a:gd name="connsiteY1" fmla="*/ 154545 h 1811838"/>
              <a:gd name="connsiteX2" fmla="*/ 191442 w 1885632"/>
              <a:gd name="connsiteY2" fmla="*/ 1035290 h 1811838"/>
              <a:gd name="connsiteX3" fmla="*/ 1072187 w 1885632"/>
              <a:gd name="connsiteY3" fmla="*/ 1657294 h 1811838"/>
              <a:gd name="connsiteX4" fmla="*/ 1694191 w 1885632"/>
              <a:gd name="connsiteY4" fmla="*/ 776549 h 1811838"/>
              <a:gd name="connsiteX5" fmla="*/ 967503 w 1885632"/>
              <a:gd name="connsiteY5" fmla="*/ 143738 h 1811838"/>
              <a:gd name="connsiteX6" fmla="*/ 1205499 w 1885632"/>
              <a:gd name="connsiteY6" fmla="*/ 0 h 1811838"/>
              <a:gd name="connsiteX7" fmla="*/ 1205599 w 1885632"/>
              <a:gd name="connsiteY7" fmla="*/ 3219 h 1811838"/>
              <a:gd name="connsiteX8" fmla="*/ 1207410 w 1885632"/>
              <a:gd name="connsiteY8" fmla="*/ 556 h 1811838"/>
              <a:gd name="connsiteX9" fmla="*/ 1233742 w 1885632"/>
              <a:gd name="connsiteY9" fmla="*/ 44096 h 1811838"/>
              <a:gd name="connsiteX10" fmla="*/ 1412402 w 1885632"/>
              <a:gd name="connsiteY10" fmla="*/ 215739 h 1811838"/>
              <a:gd name="connsiteX11" fmla="*/ 1637652 w 1885632"/>
              <a:gd name="connsiteY11" fmla="*/ 318908 h 1811838"/>
              <a:gd name="connsiteX12" fmla="*/ 1687817 w 1885632"/>
              <a:gd name="connsiteY12" fmla="*/ 327417 h 1811838"/>
              <a:gd name="connsiteX13" fmla="*/ 1686005 w 1885632"/>
              <a:gd name="connsiteY13" fmla="*/ 330079 h 1811838"/>
              <a:gd name="connsiteX14" fmla="*/ 1689037 w 1885632"/>
              <a:gd name="connsiteY14" fmla="*/ 328991 h 1811838"/>
              <a:gd name="connsiteX15" fmla="*/ 1684748 w 1885632"/>
              <a:gd name="connsiteY15" fmla="*/ 379691 h 1811838"/>
              <a:gd name="connsiteX16" fmla="*/ 1728398 w 1885632"/>
              <a:gd name="connsiteY16" fmla="*/ 623568 h 1811838"/>
              <a:gd name="connsiteX17" fmla="*/ 1849986 w 1885632"/>
              <a:gd name="connsiteY17" fmla="*/ 839431 h 1811838"/>
              <a:gd name="connsiteX18" fmla="*/ 1885570 w 1885632"/>
              <a:gd name="connsiteY18" fmla="*/ 875801 h 1811838"/>
              <a:gd name="connsiteX19" fmla="*/ 1882539 w 1885632"/>
              <a:gd name="connsiteY19" fmla="*/ 876891 h 1811838"/>
              <a:gd name="connsiteX20" fmla="*/ 1885632 w 1885632"/>
              <a:gd name="connsiteY20" fmla="*/ 877791 h 1811838"/>
              <a:gd name="connsiteX21" fmla="*/ 1852361 w 1885632"/>
              <a:gd name="connsiteY21" fmla="*/ 916288 h 1811838"/>
              <a:gd name="connsiteX22" fmla="*/ 1744327 w 1885632"/>
              <a:gd name="connsiteY22" fmla="*/ 1139246 h 1811838"/>
              <a:gd name="connsiteX23" fmla="*/ 1715813 w 1885632"/>
              <a:gd name="connsiteY23" fmla="*/ 1385351 h 1811838"/>
              <a:gd name="connsiteX24" fmla="*/ 1723223 w 1885632"/>
              <a:gd name="connsiteY24" fmla="*/ 1435690 h 1811838"/>
              <a:gd name="connsiteX25" fmla="*/ 1720128 w 1885632"/>
              <a:gd name="connsiteY25" fmla="*/ 1434789 h 1811838"/>
              <a:gd name="connsiteX26" fmla="*/ 1722103 w 1885632"/>
              <a:gd name="connsiteY26" fmla="*/ 1437336 h 1811838"/>
              <a:gd name="connsiteX27" fmla="*/ 1672558 w 1885632"/>
              <a:gd name="connsiteY27" fmla="*/ 1448926 h 1811838"/>
              <a:gd name="connsiteX28" fmla="*/ 1454106 w 1885632"/>
              <a:gd name="connsiteY28" fmla="*/ 1565801 h 1811838"/>
              <a:gd name="connsiteX29" fmla="*/ 1286380 w 1885632"/>
              <a:gd name="connsiteY29" fmla="*/ 1748145 h 1811838"/>
              <a:gd name="connsiteX30" fmla="*/ 1262786 w 1885632"/>
              <a:gd name="connsiteY30" fmla="*/ 1793224 h 1811838"/>
              <a:gd name="connsiteX31" fmla="*/ 1260813 w 1885632"/>
              <a:gd name="connsiteY31" fmla="*/ 1790678 h 1811838"/>
              <a:gd name="connsiteX32" fmla="*/ 1260913 w 1885632"/>
              <a:gd name="connsiteY32" fmla="*/ 1793899 h 1811838"/>
              <a:gd name="connsiteX33" fmla="*/ 1214018 w 1885632"/>
              <a:gd name="connsiteY33" fmla="*/ 1774152 h 1811838"/>
              <a:gd name="connsiteX34" fmla="*/ 968589 w 1885632"/>
              <a:gd name="connsiteY34" fmla="*/ 1740304 h 1811838"/>
              <a:gd name="connsiteX35" fmla="*/ 725717 w 1885632"/>
              <a:gd name="connsiteY35" fmla="*/ 1789236 h 1811838"/>
              <a:gd name="connsiteX36" fmla="*/ 680132 w 1885632"/>
              <a:gd name="connsiteY36" fmla="*/ 1811838 h 1811838"/>
              <a:gd name="connsiteX37" fmla="*/ 680033 w 1885632"/>
              <a:gd name="connsiteY37" fmla="*/ 1808619 h 1811838"/>
              <a:gd name="connsiteX38" fmla="*/ 678222 w 1885632"/>
              <a:gd name="connsiteY38" fmla="*/ 1811282 h 1811838"/>
              <a:gd name="connsiteX39" fmla="*/ 651889 w 1885632"/>
              <a:gd name="connsiteY39" fmla="*/ 1767743 h 1811838"/>
              <a:gd name="connsiteX40" fmla="*/ 473229 w 1885632"/>
              <a:gd name="connsiteY40" fmla="*/ 1596099 h 1811838"/>
              <a:gd name="connsiteX41" fmla="*/ 247980 w 1885632"/>
              <a:gd name="connsiteY41" fmla="*/ 1492930 h 1811838"/>
              <a:gd name="connsiteX42" fmla="*/ 197815 w 1885632"/>
              <a:gd name="connsiteY42" fmla="*/ 1484422 h 1811838"/>
              <a:gd name="connsiteX43" fmla="*/ 199626 w 1885632"/>
              <a:gd name="connsiteY43" fmla="*/ 1481759 h 1811838"/>
              <a:gd name="connsiteX44" fmla="*/ 196595 w 1885632"/>
              <a:gd name="connsiteY44" fmla="*/ 1482848 h 1811838"/>
              <a:gd name="connsiteX45" fmla="*/ 200883 w 1885632"/>
              <a:gd name="connsiteY45" fmla="*/ 1432147 h 1811838"/>
              <a:gd name="connsiteX46" fmla="*/ 157233 w 1885632"/>
              <a:gd name="connsiteY46" fmla="*/ 1188270 h 1811838"/>
              <a:gd name="connsiteX47" fmla="*/ 35644 w 1885632"/>
              <a:gd name="connsiteY47" fmla="*/ 972407 h 1811838"/>
              <a:gd name="connsiteX48" fmla="*/ 62 w 1885632"/>
              <a:gd name="connsiteY48" fmla="*/ 936036 h 1811838"/>
              <a:gd name="connsiteX49" fmla="*/ 3095 w 1885632"/>
              <a:gd name="connsiteY49" fmla="*/ 934947 h 1811838"/>
              <a:gd name="connsiteX50" fmla="*/ 0 w 1885632"/>
              <a:gd name="connsiteY50" fmla="*/ 934046 h 1811838"/>
              <a:gd name="connsiteX51" fmla="*/ 33272 w 1885632"/>
              <a:gd name="connsiteY51" fmla="*/ 895549 h 1811838"/>
              <a:gd name="connsiteX52" fmla="*/ 141305 w 1885632"/>
              <a:gd name="connsiteY52" fmla="*/ 672591 h 1811838"/>
              <a:gd name="connsiteX53" fmla="*/ 169819 w 1885632"/>
              <a:gd name="connsiteY53" fmla="*/ 426486 h 1811838"/>
              <a:gd name="connsiteX54" fmla="*/ 162409 w 1885632"/>
              <a:gd name="connsiteY54" fmla="*/ 376147 h 1811838"/>
              <a:gd name="connsiteX55" fmla="*/ 165502 w 1885632"/>
              <a:gd name="connsiteY55" fmla="*/ 377047 h 1811838"/>
              <a:gd name="connsiteX56" fmla="*/ 163529 w 1885632"/>
              <a:gd name="connsiteY56" fmla="*/ 374501 h 1811838"/>
              <a:gd name="connsiteX57" fmla="*/ 213074 w 1885632"/>
              <a:gd name="connsiteY57" fmla="*/ 362912 h 1811838"/>
              <a:gd name="connsiteX58" fmla="*/ 431525 w 1885632"/>
              <a:gd name="connsiteY58" fmla="*/ 246037 h 1811838"/>
              <a:gd name="connsiteX59" fmla="*/ 599251 w 1885632"/>
              <a:gd name="connsiteY59" fmla="*/ 63694 h 1811838"/>
              <a:gd name="connsiteX60" fmla="*/ 622846 w 1885632"/>
              <a:gd name="connsiteY60" fmla="*/ 18614 h 1811838"/>
              <a:gd name="connsiteX61" fmla="*/ 624818 w 1885632"/>
              <a:gd name="connsiteY61" fmla="*/ 21159 h 1811838"/>
              <a:gd name="connsiteX62" fmla="*/ 624719 w 1885632"/>
              <a:gd name="connsiteY62" fmla="*/ 17940 h 1811838"/>
              <a:gd name="connsiteX63" fmla="*/ 671613 w 1885632"/>
              <a:gd name="connsiteY63" fmla="*/ 37686 h 1811838"/>
              <a:gd name="connsiteX64" fmla="*/ 917042 w 1885632"/>
              <a:gd name="connsiteY64" fmla="*/ 71535 h 1811838"/>
              <a:gd name="connsiteX65" fmla="*/ 1159914 w 1885632"/>
              <a:gd name="connsiteY65" fmla="*/ 22602 h 18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885632" h="1811838">
                <a:moveTo>
                  <a:pt x="967503" y="143738"/>
                </a:moveTo>
                <a:cubicBezTo>
                  <a:pt x="916867" y="142150"/>
                  <a:pt x="865318" y="145614"/>
                  <a:pt x="813446" y="154545"/>
                </a:cubicBezTo>
                <a:cubicBezTo>
                  <a:pt x="398473" y="225994"/>
                  <a:pt x="119993" y="620317"/>
                  <a:pt x="191442" y="1035290"/>
                </a:cubicBezTo>
                <a:cubicBezTo>
                  <a:pt x="262892" y="1450263"/>
                  <a:pt x="657215" y="1728743"/>
                  <a:pt x="1072187" y="1657294"/>
                </a:cubicBezTo>
                <a:cubicBezTo>
                  <a:pt x="1487160" y="1585844"/>
                  <a:pt x="1765641" y="1191522"/>
                  <a:pt x="1694191" y="776549"/>
                </a:cubicBezTo>
                <a:cubicBezTo>
                  <a:pt x="1631673" y="413447"/>
                  <a:pt x="1321955" y="154848"/>
                  <a:pt x="967503" y="143738"/>
                </a:cubicBezTo>
                <a:close/>
                <a:moveTo>
                  <a:pt x="1205499" y="0"/>
                </a:moveTo>
                <a:lnTo>
                  <a:pt x="1205599" y="3219"/>
                </a:lnTo>
                <a:lnTo>
                  <a:pt x="1207410" y="556"/>
                </a:lnTo>
                <a:lnTo>
                  <a:pt x="1233742" y="44096"/>
                </a:lnTo>
                <a:cubicBezTo>
                  <a:pt x="1276686" y="104934"/>
                  <a:pt x="1337594" y="164840"/>
                  <a:pt x="1412402" y="215739"/>
                </a:cubicBezTo>
                <a:cubicBezTo>
                  <a:pt x="1487211" y="266637"/>
                  <a:pt x="1565296" y="301300"/>
                  <a:pt x="1637652" y="318908"/>
                </a:cubicBezTo>
                <a:lnTo>
                  <a:pt x="1687817" y="327417"/>
                </a:lnTo>
                <a:lnTo>
                  <a:pt x="1686005" y="330079"/>
                </a:lnTo>
                <a:lnTo>
                  <a:pt x="1689037" y="328991"/>
                </a:lnTo>
                <a:lnTo>
                  <a:pt x="1684748" y="379691"/>
                </a:lnTo>
                <a:cubicBezTo>
                  <a:pt x="1683729" y="454152"/>
                  <a:pt x="1697794" y="538419"/>
                  <a:pt x="1728398" y="623568"/>
                </a:cubicBezTo>
                <a:cubicBezTo>
                  <a:pt x="1759002" y="708716"/>
                  <a:pt x="1801800" y="782656"/>
                  <a:pt x="1849986" y="839431"/>
                </a:cubicBezTo>
                <a:lnTo>
                  <a:pt x="1885570" y="875801"/>
                </a:lnTo>
                <a:lnTo>
                  <a:pt x="1882539" y="876891"/>
                </a:lnTo>
                <a:lnTo>
                  <a:pt x="1885632" y="877791"/>
                </a:lnTo>
                <a:lnTo>
                  <a:pt x="1852361" y="916288"/>
                </a:lnTo>
                <a:cubicBezTo>
                  <a:pt x="1807769" y="975929"/>
                  <a:pt x="1769618" y="1052370"/>
                  <a:pt x="1744327" y="1139246"/>
                </a:cubicBezTo>
                <a:cubicBezTo>
                  <a:pt x="1719038" y="1226121"/>
                  <a:pt x="1710201" y="1311095"/>
                  <a:pt x="1715813" y="1385351"/>
                </a:cubicBezTo>
                <a:lnTo>
                  <a:pt x="1723223" y="1435690"/>
                </a:lnTo>
                <a:lnTo>
                  <a:pt x="1720128" y="1434789"/>
                </a:lnTo>
                <a:lnTo>
                  <a:pt x="1722103" y="1437336"/>
                </a:lnTo>
                <a:lnTo>
                  <a:pt x="1672558" y="1448926"/>
                </a:lnTo>
                <a:cubicBezTo>
                  <a:pt x="1601426" y="1470966"/>
                  <a:pt x="1525630" y="1510382"/>
                  <a:pt x="1454106" y="1565801"/>
                </a:cubicBezTo>
                <a:cubicBezTo>
                  <a:pt x="1382582" y="1621220"/>
                  <a:pt x="1325485" y="1684771"/>
                  <a:pt x="1286380" y="1748145"/>
                </a:cubicBezTo>
                <a:lnTo>
                  <a:pt x="1262786" y="1793224"/>
                </a:lnTo>
                <a:lnTo>
                  <a:pt x="1260813" y="1790678"/>
                </a:lnTo>
                <a:lnTo>
                  <a:pt x="1260913" y="1793899"/>
                </a:lnTo>
                <a:lnTo>
                  <a:pt x="1214018" y="1774152"/>
                </a:lnTo>
                <a:cubicBezTo>
                  <a:pt x="1143517" y="1750173"/>
                  <a:pt x="1059028" y="1737510"/>
                  <a:pt x="968589" y="1740304"/>
                </a:cubicBezTo>
                <a:cubicBezTo>
                  <a:pt x="878151" y="1743097"/>
                  <a:pt x="794605" y="1760951"/>
                  <a:pt x="725717" y="1789236"/>
                </a:cubicBezTo>
                <a:lnTo>
                  <a:pt x="680132" y="1811838"/>
                </a:lnTo>
                <a:lnTo>
                  <a:pt x="680033" y="1808619"/>
                </a:lnTo>
                <a:lnTo>
                  <a:pt x="678222" y="1811282"/>
                </a:lnTo>
                <a:lnTo>
                  <a:pt x="651889" y="1767743"/>
                </a:lnTo>
                <a:cubicBezTo>
                  <a:pt x="608947" y="1706903"/>
                  <a:pt x="548037" y="1646998"/>
                  <a:pt x="473229" y="1596099"/>
                </a:cubicBezTo>
                <a:cubicBezTo>
                  <a:pt x="398420" y="1545201"/>
                  <a:pt x="320336" y="1510538"/>
                  <a:pt x="247980" y="1492930"/>
                </a:cubicBezTo>
                <a:lnTo>
                  <a:pt x="197815" y="1484422"/>
                </a:lnTo>
                <a:lnTo>
                  <a:pt x="199626" y="1481759"/>
                </a:lnTo>
                <a:lnTo>
                  <a:pt x="196595" y="1482848"/>
                </a:lnTo>
                <a:lnTo>
                  <a:pt x="200883" y="1432147"/>
                </a:lnTo>
                <a:cubicBezTo>
                  <a:pt x="201903" y="1357686"/>
                  <a:pt x="187837" y="1273419"/>
                  <a:pt x="157233" y="1188270"/>
                </a:cubicBezTo>
                <a:cubicBezTo>
                  <a:pt x="126630" y="1103122"/>
                  <a:pt x="83832" y="1029181"/>
                  <a:pt x="35644" y="972407"/>
                </a:cubicBezTo>
                <a:lnTo>
                  <a:pt x="62" y="936036"/>
                </a:lnTo>
                <a:lnTo>
                  <a:pt x="3095" y="934947"/>
                </a:lnTo>
                <a:lnTo>
                  <a:pt x="0" y="934046"/>
                </a:lnTo>
                <a:lnTo>
                  <a:pt x="33272" y="895549"/>
                </a:lnTo>
                <a:cubicBezTo>
                  <a:pt x="77863" y="835908"/>
                  <a:pt x="116015" y="759468"/>
                  <a:pt x="141305" y="672591"/>
                </a:cubicBezTo>
                <a:cubicBezTo>
                  <a:pt x="166594" y="585716"/>
                  <a:pt x="175432" y="500742"/>
                  <a:pt x="169819" y="426486"/>
                </a:cubicBezTo>
                <a:lnTo>
                  <a:pt x="162409" y="376147"/>
                </a:lnTo>
                <a:lnTo>
                  <a:pt x="165502" y="377047"/>
                </a:lnTo>
                <a:lnTo>
                  <a:pt x="163529" y="374501"/>
                </a:lnTo>
                <a:lnTo>
                  <a:pt x="213074" y="362912"/>
                </a:lnTo>
                <a:cubicBezTo>
                  <a:pt x="284205" y="340872"/>
                  <a:pt x="360001" y="301455"/>
                  <a:pt x="431525" y="246037"/>
                </a:cubicBezTo>
                <a:cubicBezTo>
                  <a:pt x="503050" y="190619"/>
                  <a:pt x="560146" y="127066"/>
                  <a:pt x="599251" y="63694"/>
                </a:cubicBezTo>
                <a:lnTo>
                  <a:pt x="622846" y="18614"/>
                </a:lnTo>
                <a:lnTo>
                  <a:pt x="624818" y="21159"/>
                </a:lnTo>
                <a:lnTo>
                  <a:pt x="624719" y="17940"/>
                </a:lnTo>
                <a:lnTo>
                  <a:pt x="671613" y="37686"/>
                </a:lnTo>
                <a:cubicBezTo>
                  <a:pt x="742114" y="61665"/>
                  <a:pt x="826603" y="74328"/>
                  <a:pt x="917042" y="71535"/>
                </a:cubicBezTo>
                <a:cubicBezTo>
                  <a:pt x="1007480" y="68741"/>
                  <a:pt x="1091027" y="50886"/>
                  <a:pt x="1159914" y="22602"/>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dirty="0">
              <a:solidFill>
                <a:prstClr val="black"/>
              </a:solidFill>
              <a:cs typeface="+mn-ea"/>
              <a:sym typeface="+mn-lt"/>
            </a:endParaRPr>
          </a:p>
        </p:txBody>
      </p:sp>
      <p:sp>
        <p:nvSpPr>
          <p:cNvPr id="23" name="MH_SubTitle_4"/>
          <p:cNvSpPr/>
          <p:nvPr>
            <p:custDataLst>
              <p:tags r:id="rId16"/>
            </p:custDataLst>
          </p:nvPr>
        </p:nvSpPr>
        <p:spPr>
          <a:xfrm>
            <a:off x="6455570" y="1606155"/>
            <a:ext cx="835819" cy="835819"/>
          </a:xfrm>
          <a:custGeom>
            <a:avLst/>
            <a:gdLst>
              <a:gd name="connsiteX0" fmla="*/ 766985 w 1487101"/>
              <a:gd name="connsiteY0" fmla="*/ 20013 h 1487102"/>
              <a:gd name="connsiteX1" fmla="*/ 620740 w 1487101"/>
              <a:gd name="connsiteY1" fmla="*/ 30273 h 1487102"/>
              <a:gd name="connsiteX2" fmla="*/ 30272 w 1487101"/>
              <a:gd name="connsiteY2" fmla="*/ 866362 h 1487102"/>
              <a:gd name="connsiteX3" fmla="*/ 866362 w 1487101"/>
              <a:gd name="connsiteY3" fmla="*/ 1456830 h 1487102"/>
              <a:gd name="connsiteX4" fmla="*/ 1456829 w 1487101"/>
              <a:gd name="connsiteY4" fmla="*/ 620740 h 1487102"/>
              <a:gd name="connsiteX5" fmla="*/ 766985 w 1487101"/>
              <a:gd name="connsiteY5" fmla="*/ 20013 h 1487102"/>
              <a:gd name="connsiteX6" fmla="*/ 767622 w 1487101"/>
              <a:gd name="connsiteY6" fmla="*/ 364 h 1487102"/>
              <a:gd name="connsiteX7" fmla="*/ 1476200 w 1487101"/>
              <a:gd name="connsiteY7" fmla="*/ 617405 h 1487102"/>
              <a:gd name="connsiteX8" fmla="*/ 869697 w 1487101"/>
              <a:gd name="connsiteY8" fmla="*/ 1476201 h 1487102"/>
              <a:gd name="connsiteX9" fmla="*/ 10901 w 1487101"/>
              <a:gd name="connsiteY9" fmla="*/ 869698 h 1487102"/>
              <a:gd name="connsiteX10" fmla="*/ 617404 w 1487101"/>
              <a:gd name="connsiteY10" fmla="*/ 10902 h 1487102"/>
              <a:gd name="connsiteX11" fmla="*/ 767622 w 1487101"/>
              <a:gd name="connsiteY11" fmla="*/ 364 h 148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7101" h="1487102">
                <a:moveTo>
                  <a:pt x="766985" y="20013"/>
                </a:moveTo>
                <a:cubicBezTo>
                  <a:pt x="718916" y="18506"/>
                  <a:pt x="669981" y="21794"/>
                  <a:pt x="620740" y="30273"/>
                </a:cubicBezTo>
                <a:cubicBezTo>
                  <a:pt x="226807" y="98099"/>
                  <a:pt x="-37554" y="472430"/>
                  <a:pt x="30272" y="866362"/>
                </a:cubicBezTo>
                <a:cubicBezTo>
                  <a:pt x="98099" y="1260295"/>
                  <a:pt x="472430" y="1524656"/>
                  <a:pt x="866362" y="1456830"/>
                </a:cubicBezTo>
                <a:cubicBezTo>
                  <a:pt x="1260295" y="1389003"/>
                  <a:pt x="1524656" y="1014672"/>
                  <a:pt x="1456829" y="620740"/>
                </a:cubicBezTo>
                <a:cubicBezTo>
                  <a:pt x="1397481" y="276049"/>
                  <a:pt x="1103466" y="30561"/>
                  <a:pt x="766985" y="20013"/>
                </a:cubicBezTo>
                <a:close/>
                <a:moveTo>
                  <a:pt x="767622" y="364"/>
                </a:moveTo>
                <a:cubicBezTo>
                  <a:pt x="1113240" y="11198"/>
                  <a:pt x="1415240" y="263352"/>
                  <a:pt x="1476200" y="617405"/>
                </a:cubicBezTo>
                <a:cubicBezTo>
                  <a:pt x="1545869" y="1022036"/>
                  <a:pt x="1274328" y="1406532"/>
                  <a:pt x="869697" y="1476201"/>
                </a:cubicBezTo>
                <a:cubicBezTo>
                  <a:pt x="465066" y="1545869"/>
                  <a:pt x="80570" y="1274329"/>
                  <a:pt x="10901" y="869698"/>
                </a:cubicBezTo>
                <a:cubicBezTo>
                  <a:pt x="-58767" y="465067"/>
                  <a:pt x="212773" y="80570"/>
                  <a:pt x="617404" y="10902"/>
                </a:cubicBezTo>
                <a:cubicBezTo>
                  <a:pt x="667983" y="2193"/>
                  <a:pt x="718248" y="-1184"/>
                  <a:pt x="767622" y="364"/>
                </a:cubicBezTo>
                <a:close/>
              </a:path>
            </a:pathLst>
          </a:custGeom>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015" b="1" dirty="0">
              <a:solidFill>
                <a:prstClr val="black"/>
              </a:solidFill>
              <a:cs typeface="+mn-ea"/>
              <a:sym typeface="+mn-lt"/>
            </a:endParaRPr>
          </a:p>
        </p:txBody>
      </p:sp>
      <p:cxnSp>
        <p:nvCxnSpPr>
          <p:cNvPr id="24" name="MH_Other_10"/>
          <p:cNvCxnSpPr>
            <a:stCxn id="14" idx="38"/>
          </p:cNvCxnSpPr>
          <p:nvPr>
            <p:custDataLst>
              <p:tags r:id="rId17"/>
            </p:custDataLst>
          </p:nvPr>
        </p:nvCxnSpPr>
        <p:spPr>
          <a:xfrm flipH="1">
            <a:off x="4607720" y="2532461"/>
            <a:ext cx="973931" cy="1145381"/>
          </a:xfrm>
          <a:prstGeom prst="line">
            <a:avLst/>
          </a:prstGeom>
          <a:ln cmpd="sng">
            <a:solidFill>
              <a:srgbClr val="969696"/>
            </a:solidFill>
            <a:prstDash val="dash"/>
          </a:ln>
        </p:spPr>
        <p:style>
          <a:lnRef idx="1">
            <a:schemeClr val="accent1"/>
          </a:lnRef>
          <a:fillRef idx="0">
            <a:schemeClr val="accent1"/>
          </a:fillRef>
          <a:effectRef idx="0">
            <a:schemeClr val="accent1"/>
          </a:effectRef>
          <a:fontRef idx="minor">
            <a:schemeClr val="tx1"/>
          </a:fontRef>
        </p:style>
      </p:cxnSp>
      <p:sp>
        <p:nvSpPr>
          <p:cNvPr id="26" name="TextBox 19"/>
          <p:cNvSpPr txBox="1"/>
          <p:nvPr/>
        </p:nvSpPr>
        <p:spPr>
          <a:xfrm>
            <a:off x="3071207" y="3685615"/>
            <a:ext cx="3539881" cy="297582"/>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just">
              <a:lnSpc>
                <a:spcPct val="120000"/>
              </a:lnSpc>
              <a:spcBef>
                <a:spcPct val="0"/>
              </a:spcBef>
            </a:pPr>
            <a:r>
              <a:rPr lang="zh-CN" altLang="en-US" dirty="0">
                <a:solidFill>
                  <a:schemeClr val="tx1">
                    <a:lumMod val="85000"/>
                    <a:lumOff val="15000"/>
                  </a:schemeClr>
                </a:solidFill>
                <a:latin typeface="+mn-lt"/>
                <a:cs typeface="+mn-ea"/>
                <a:sym typeface="+mn-lt"/>
              </a:rPr>
              <a:t>籍漫长的发展过程体现出人类文明的历史进程</a:t>
            </a:r>
          </a:p>
        </p:txBody>
      </p:sp>
      <p:sp>
        <p:nvSpPr>
          <p:cNvPr id="28" name="TextBox 19"/>
          <p:cNvSpPr txBox="1"/>
          <p:nvPr/>
        </p:nvSpPr>
        <p:spPr>
          <a:xfrm>
            <a:off x="1884760" y="1696759"/>
            <a:ext cx="835820" cy="714375"/>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1350" dirty="0">
                <a:solidFill>
                  <a:srgbClr val="F37045"/>
                </a:solidFill>
                <a:latin typeface="+mn-lt"/>
                <a:cs typeface="+mn-ea"/>
                <a:sym typeface="+mn-lt"/>
              </a:rPr>
              <a:t>书籍是知识的承载者</a:t>
            </a:r>
          </a:p>
        </p:txBody>
      </p:sp>
      <p:sp>
        <p:nvSpPr>
          <p:cNvPr id="29" name="TextBox 19"/>
          <p:cNvSpPr txBox="1"/>
          <p:nvPr/>
        </p:nvSpPr>
        <p:spPr>
          <a:xfrm>
            <a:off x="3027760" y="1610399"/>
            <a:ext cx="835820" cy="92202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1300" dirty="0">
                <a:solidFill>
                  <a:schemeClr val="tx1">
                    <a:lumMod val="65000"/>
                    <a:lumOff val="35000"/>
                  </a:schemeClr>
                </a:solidFill>
                <a:latin typeface="+mn-lt"/>
                <a:cs typeface="+mn-ea"/>
                <a:sym typeface="+mn-lt"/>
              </a:rPr>
              <a:t>是历史最忠实的记录者</a:t>
            </a:r>
            <a:endParaRPr lang="en-US" sz="1300" dirty="0">
              <a:solidFill>
                <a:schemeClr val="tx1">
                  <a:lumMod val="65000"/>
                  <a:lumOff val="35000"/>
                </a:schemeClr>
              </a:solidFill>
              <a:latin typeface="+mn-lt"/>
              <a:cs typeface="+mn-ea"/>
              <a:sym typeface="+mn-lt"/>
            </a:endParaRPr>
          </a:p>
        </p:txBody>
      </p:sp>
      <p:sp>
        <p:nvSpPr>
          <p:cNvPr id="30" name="TextBox 19"/>
          <p:cNvSpPr txBox="1"/>
          <p:nvPr/>
        </p:nvSpPr>
        <p:spPr>
          <a:xfrm>
            <a:off x="4170125" y="1610399"/>
            <a:ext cx="835820" cy="92202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1350" dirty="0">
                <a:solidFill>
                  <a:srgbClr val="F39720"/>
                </a:solidFill>
                <a:latin typeface="+mn-lt"/>
                <a:cs typeface="+mn-ea"/>
                <a:sym typeface="+mn-lt"/>
              </a:rPr>
              <a:t>从上古时期的亚述泥板</a:t>
            </a:r>
          </a:p>
        </p:txBody>
      </p:sp>
      <p:sp>
        <p:nvSpPr>
          <p:cNvPr id="31" name="TextBox 19"/>
          <p:cNvSpPr txBox="1"/>
          <p:nvPr/>
        </p:nvSpPr>
        <p:spPr>
          <a:xfrm>
            <a:off x="5313125" y="1666279"/>
            <a:ext cx="835820" cy="714375"/>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1350" dirty="0">
                <a:solidFill>
                  <a:srgbClr val="15828D"/>
                </a:solidFill>
                <a:latin typeface="+mn-lt"/>
                <a:cs typeface="+mn-ea"/>
                <a:sym typeface="+mn-lt"/>
              </a:rPr>
              <a:t>古埃及的纸莎草卷</a:t>
            </a:r>
          </a:p>
        </p:txBody>
      </p:sp>
      <p:sp>
        <p:nvSpPr>
          <p:cNvPr id="32" name="TextBox 19"/>
          <p:cNvSpPr txBox="1"/>
          <p:nvPr/>
        </p:nvSpPr>
        <p:spPr>
          <a:xfrm>
            <a:off x="6456760" y="1779309"/>
            <a:ext cx="835820" cy="50673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1350" dirty="0">
                <a:solidFill>
                  <a:srgbClr val="002060"/>
                </a:solidFill>
                <a:latin typeface="+mn-lt"/>
                <a:cs typeface="+mn-ea"/>
                <a:sym typeface="+mn-lt"/>
              </a:rPr>
              <a:t>近代的印刷本</a:t>
            </a:r>
          </a:p>
        </p:txBody>
      </p:sp>
      <p:sp>
        <p:nvSpPr>
          <p:cNvPr id="25" name="文本框 24">
            <a:extLst>
              <a:ext uri="{FF2B5EF4-FFF2-40B4-BE49-F238E27FC236}">
                <a16:creationId xmlns:a16="http://schemas.microsoft.com/office/drawing/2014/main" xmlns="" id="{D6AB6B3F-C38C-4229-BC13-1264A0D8581C}"/>
              </a:ext>
            </a:extLst>
          </p:cNvPr>
          <p:cNvSpPr txBox="1"/>
          <p:nvPr/>
        </p:nvSpPr>
        <p:spPr>
          <a:xfrm>
            <a:off x="2067072" y="239197"/>
            <a:ext cx="1714500" cy="553085"/>
          </a:xfrm>
          <a:prstGeom prst="rect">
            <a:avLst/>
          </a:prstGeom>
          <a:noFill/>
        </p:spPr>
        <p:txBody>
          <a:bodyPr wrap="none" rtlCol="0">
            <a:spAutoFit/>
            <a:scene3d>
              <a:camera prst="orthographicFront"/>
              <a:lightRig rig="threePt" dir="t"/>
            </a:scene3d>
            <a:sp3d contourW="12700"/>
          </a:bodyPr>
          <a:lstStyle/>
          <a:p>
            <a:pPr algn="ctr"/>
            <a:r>
              <a:rPr lang="zh-CN" altLang="en-US" sz="3000" b="1" dirty="0">
                <a:solidFill>
                  <a:srgbClr val="F37045"/>
                </a:solidFill>
                <a:cs typeface="+mn-ea"/>
                <a:sym typeface="+mn-lt"/>
              </a:rPr>
              <a:t>文明阶梯</a:t>
            </a:r>
          </a:p>
        </p:txBody>
      </p:sp>
    </p:spTree>
    <p:custDataLst>
      <p:tags r:id="rId1"/>
    </p:custDataLst>
    <p:extLst>
      <p:ext uri="{BB962C8B-B14F-4D97-AF65-F5344CB8AC3E}">
        <p14:creationId xmlns:p14="http://schemas.microsoft.com/office/powerpoint/2010/main" val="60243667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Effect transition="in" filter="fade">
                                      <p:cBhvr>
                                        <p:cTn id="45" dur="500"/>
                                        <p:tgtEl>
                                          <p:spTgt spid="15"/>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p:cTn id="48" dur="500" fill="hold"/>
                                        <p:tgtEl>
                                          <p:spTgt spid="17"/>
                                        </p:tgtEl>
                                        <p:attrNameLst>
                                          <p:attrName>ppt_w</p:attrName>
                                        </p:attrNameLst>
                                      </p:cBhvr>
                                      <p:tavLst>
                                        <p:tav tm="0">
                                          <p:val>
                                            <p:fltVal val="0"/>
                                          </p:val>
                                        </p:tav>
                                        <p:tav tm="100000">
                                          <p:val>
                                            <p:strVal val="#ppt_w"/>
                                          </p:val>
                                        </p:tav>
                                      </p:tavLst>
                                    </p:anim>
                                    <p:anim calcmode="lin" valueType="num">
                                      <p:cBhvr>
                                        <p:cTn id="49" dur="500" fill="hold"/>
                                        <p:tgtEl>
                                          <p:spTgt spid="17"/>
                                        </p:tgtEl>
                                        <p:attrNameLst>
                                          <p:attrName>ppt_h</p:attrName>
                                        </p:attrNameLst>
                                      </p:cBhvr>
                                      <p:tavLst>
                                        <p:tav tm="0">
                                          <p:val>
                                            <p:fltVal val="0"/>
                                          </p:val>
                                        </p:tav>
                                        <p:tav tm="100000">
                                          <p:val>
                                            <p:strVal val="#ppt_h"/>
                                          </p:val>
                                        </p:tav>
                                      </p:tavLst>
                                    </p:anim>
                                    <p:animEffect transition="in" filter="fade">
                                      <p:cBhvr>
                                        <p:cTn id="50" dur="500"/>
                                        <p:tgtEl>
                                          <p:spTgt spid="17"/>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500" fill="hold"/>
                                        <p:tgtEl>
                                          <p:spTgt spid="18"/>
                                        </p:tgtEl>
                                        <p:attrNameLst>
                                          <p:attrName>ppt_w</p:attrName>
                                        </p:attrNameLst>
                                      </p:cBhvr>
                                      <p:tavLst>
                                        <p:tav tm="0">
                                          <p:val>
                                            <p:fltVal val="0"/>
                                          </p:val>
                                        </p:tav>
                                        <p:tav tm="100000">
                                          <p:val>
                                            <p:strVal val="#ppt_w"/>
                                          </p:val>
                                        </p:tav>
                                      </p:tavLst>
                                    </p:anim>
                                    <p:anim calcmode="lin" valueType="num">
                                      <p:cBhvr>
                                        <p:cTn id="54" dur="500" fill="hold"/>
                                        <p:tgtEl>
                                          <p:spTgt spid="18"/>
                                        </p:tgtEl>
                                        <p:attrNameLst>
                                          <p:attrName>ppt_h</p:attrName>
                                        </p:attrNameLst>
                                      </p:cBhvr>
                                      <p:tavLst>
                                        <p:tav tm="0">
                                          <p:val>
                                            <p:fltVal val="0"/>
                                          </p:val>
                                        </p:tav>
                                        <p:tav tm="100000">
                                          <p:val>
                                            <p:strVal val="#ppt_h"/>
                                          </p:val>
                                        </p:tav>
                                      </p:tavLst>
                                    </p:anim>
                                    <p:animEffect transition="in" filter="fade">
                                      <p:cBhvr>
                                        <p:cTn id="55" dur="500"/>
                                        <p:tgtEl>
                                          <p:spTgt spid="18"/>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p:cTn id="58" dur="500" fill="hold"/>
                                        <p:tgtEl>
                                          <p:spTgt spid="22"/>
                                        </p:tgtEl>
                                        <p:attrNameLst>
                                          <p:attrName>ppt_w</p:attrName>
                                        </p:attrNameLst>
                                      </p:cBhvr>
                                      <p:tavLst>
                                        <p:tav tm="0">
                                          <p:val>
                                            <p:fltVal val="0"/>
                                          </p:val>
                                        </p:tav>
                                        <p:tav tm="100000">
                                          <p:val>
                                            <p:strVal val="#ppt_w"/>
                                          </p:val>
                                        </p:tav>
                                      </p:tavLst>
                                    </p:anim>
                                    <p:anim calcmode="lin" valueType="num">
                                      <p:cBhvr>
                                        <p:cTn id="59" dur="500" fill="hold"/>
                                        <p:tgtEl>
                                          <p:spTgt spid="22"/>
                                        </p:tgtEl>
                                        <p:attrNameLst>
                                          <p:attrName>ppt_h</p:attrName>
                                        </p:attrNameLst>
                                      </p:cBhvr>
                                      <p:tavLst>
                                        <p:tav tm="0">
                                          <p:val>
                                            <p:fltVal val="0"/>
                                          </p:val>
                                        </p:tav>
                                        <p:tav tm="100000">
                                          <p:val>
                                            <p:strVal val="#ppt_h"/>
                                          </p:val>
                                        </p:tav>
                                      </p:tavLst>
                                    </p:anim>
                                    <p:animEffect transition="in" filter="fade">
                                      <p:cBhvr>
                                        <p:cTn id="60" dur="500"/>
                                        <p:tgtEl>
                                          <p:spTgt spid="22"/>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p:cTn id="63" dur="500" fill="hold"/>
                                        <p:tgtEl>
                                          <p:spTgt spid="23"/>
                                        </p:tgtEl>
                                        <p:attrNameLst>
                                          <p:attrName>ppt_w</p:attrName>
                                        </p:attrNameLst>
                                      </p:cBhvr>
                                      <p:tavLst>
                                        <p:tav tm="0">
                                          <p:val>
                                            <p:fltVal val="0"/>
                                          </p:val>
                                        </p:tav>
                                        <p:tav tm="100000">
                                          <p:val>
                                            <p:strVal val="#ppt_w"/>
                                          </p:val>
                                        </p:tav>
                                      </p:tavLst>
                                    </p:anim>
                                    <p:anim calcmode="lin" valueType="num">
                                      <p:cBhvr>
                                        <p:cTn id="64" dur="500" fill="hold"/>
                                        <p:tgtEl>
                                          <p:spTgt spid="23"/>
                                        </p:tgtEl>
                                        <p:attrNameLst>
                                          <p:attrName>ppt_h</p:attrName>
                                        </p:attrNameLst>
                                      </p:cBhvr>
                                      <p:tavLst>
                                        <p:tav tm="0">
                                          <p:val>
                                            <p:fltVal val="0"/>
                                          </p:val>
                                        </p:tav>
                                        <p:tav tm="100000">
                                          <p:val>
                                            <p:strVal val="#ppt_h"/>
                                          </p:val>
                                        </p:tav>
                                      </p:tavLst>
                                    </p:anim>
                                    <p:animEffect transition="in" filter="fade">
                                      <p:cBhvr>
                                        <p:cTn id="65" dur="500"/>
                                        <p:tgtEl>
                                          <p:spTgt spid="23"/>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p:cTn id="73" dur="500" fill="hold"/>
                                        <p:tgtEl>
                                          <p:spTgt spid="29"/>
                                        </p:tgtEl>
                                        <p:attrNameLst>
                                          <p:attrName>ppt_w</p:attrName>
                                        </p:attrNameLst>
                                      </p:cBhvr>
                                      <p:tavLst>
                                        <p:tav tm="0">
                                          <p:val>
                                            <p:fltVal val="0"/>
                                          </p:val>
                                        </p:tav>
                                        <p:tav tm="100000">
                                          <p:val>
                                            <p:strVal val="#ppt_w"/>
                                          </p:val>
                                        </p:tav>
                                      </p:tavLst>
                                    </p:anim>
                                    <p:anim calcmode="lin" valueType="num">
                                      <p:cBhvr>
                                        <p:cTn id="74" dur="500" fill="hold"/>
                                        <p:tgtEl>
                                          <p:spTgt spid="29"/>
                                        </p:tgtEl>
                                        <p:attrNameLst>
                                          <p:attrName>ppt_h</p:attrName>
                                        </p:attrNameLst>
                                      </p:cBhvr>
                                      <p:tavLst>
                                        <p:tav tm="0">
                                          <p:val>
                                            <p:fltVal val="0"/>
                                          </p:val>
                                        </p:tav>
                                        <p:tav tm="100000">
                                          <p:val>
                                            <p:strVal val="#ppt_h"/>
                                          </p:val>
                                        </p:tav>
                                      </p:tavLst>
                                    </p:anim>
                                    <p:animEffect transition="in" filter="fade">
                                      <p:cBhvr>
                                        <p:cTn id="75" dur="500"/>
                                        <p:tgtEl>
                                          <p:spTgt spid="29"/>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0"/>
                                        </p:tgtEl>
                                        <p:attrNameLst>
                                          <p:attrName>style.visibility</p:attrName>
                                        </p:attrNameLst>
                                      </p:cBhvr>
                                      <p:to>
                                        <p:strVal val="visible"/>
                                      </p:to>
                                    </p:set>
                                    <p:anim calcmode="lin" valueType="num">
                                      <p:cBhvr>
                                        <p:cTn id="78" dur="500" fill="hold"/>
                                        <p:tgtEl>
                                          <p:spTgt spid="30"/>
                                        </p:tgtEl>
                                        <p:attrNameLst>
                                          <p:attrName>ppt_w</p:attrName>
                                        </p:attrNameLst>
                                      </p:cBhvr>
                                      <p:tavLst>
                                        <p:tav tm="0">
                                          <p:val>
                                            <p:fltVal val="0"/>
                                          </p:val>
                                        </p:tav>
                                        <p:tav tm="100000">
                                          <p:val>
                                            <p:strVal val="#ppt_w"/>
                                          </p:val>
                                        </p:tav>
                                      </p:tavLst>
                                    </p:anim>
                                    <p:anim calcmode="lin" valueType="num">
                                      <p:cBhvr>
                                        <p:cTn id="79" dur="500" fill="hold"/>
                                        <p:tgtEl>
                                          <p:spTgt spid="30"/>
                                        </p:tgtEl>
                                        <p:attrNameLst>
                                          <p:attrName>ppt_h</p:attrName>
                                        </p:attrNameLst>
                                      </p:cBhvr>
                                      <p:tavLst>
                                        <p:tav tm="0">
                                          <p:val>
                                            <p:fltVal val="0"/>
                                          </p:val>
                                        </p:tav>
                                        <p:tav tm="100000">
                                          <p:val>
                                            <p:strVal val="#ppt_h"/>
                                          </p:val>
                                        </p:tav>
                                      </p:tavLst>
                                    </p:anim>
                                    <p:animEffect transition="in" filter="fade">
                                      <p:cBhvr>
                                        <p:cTn id="80" dur="500"/>
                                        <p:tgtEl>
                                          <p:spTgt spid="30"/>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32"/>
                                        </p:tgtEl>
                                        <p:attrNameLst>
                                          <p:attrName>style.visibility</p:attrName>
                                        </p:attrNameLst>
                                      </p:cBhvr>
                                      <p:to>
                                        <p:strVal val="visible"/>
                                      </p:to>
                                    </p:set>
                                    <p:anim calcmode="lin" valueType="num">
                                      <p:cBhvr>
                                        <p:cTn id="88" dur="500" fill="hold"/>
                                        <p:tgtEl>
                                          <p:spTgt spid="32"/>
                                        </p:tgtEl>
                                        <p:attrNameLst>
                                          <p:attrName>ppt_w</p:attrName>
                                        </p:attrNameLst>
                                      </p:cBhvr>
                                      <p:tavLst>
                                        <p:tav tm="0">
                                          <p:val>
                                            <p:fltVal val="0"/>
                                          </p:val>
                                        </p:tav>
                                        <p:tav tm="100000">
                                          <p:val>
                                            <p:strVal val="#ppt_w"/>
                                          </p:val>
                                        </p:tav>
                                      </p:tavLst>
                                    </p:anim>
                                    <p:anim calcmode="lin" valueType="num">
                                      <p:cBhvr>
                                        <p:cTn id="89" dur="500" fill="hold"/>
                                        <p:tgtEl>
                                          <p:spTgt spid="32"/>
                                        </p:tgtEl>
                                        <p:attrNameLst>
                                          <p:attrName>ppt_h</p:attrName>
                                        </p:attrNameLst>
                                      </p:cBhvr>
                                      <p:tavLst>
                                        <p:tav tm="0">
                                          <p:val>
                                            <p:fltVal val="0"/>
                                          </p:val>
                                        </p:tav>
                                        <p:tav tm="100000">
                                          <p:val>
                                            <p:strVal val="#ppt_h"/>
                                          </p:val>
                                        </p:tav>
                                      </p:tavLst>
                                    </p:anim>
                                    <p:animEffect transition="in" filter="fade">
                                      <p:cBhvr>
                                        <p:cTn id="90" dur="500"/>
                                        <p:tgtEl>
                                          <p:spTgt spid="32"/>
                                        </p:tgtEl>
                                      </p:cBhvr>
                                    </p:animEffect>
                                  </p:childTnLst>
                                </p:cTn>
                              </p:par>
                            </p:childTnLst>
                          </p:cTn>
                        </p:par>
                        <p:par>
                          <p:cTn id="91" fill="hold">
                            <p:stCondLst>
                              <p:cond delay="1000"/>
                            </p:stCondLst>
                            <p:childTnLst>
                              <p:par>
                                <p:cTn id="92" presetID="22" presetClass="entr" presetSubtype="4" fill="hold"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down)">
                                      <p:cBhvr>
                                        <p:cTn id="94" dur="500"/>
                                        <p:tgtEl>
                                          <p:spTgt spid="3"/>
                                        </p:tgtEl>
                                      </p:cBhvr>
                                    </p:animEffect>
                                  </p:childTnLst>
                                </p:cTn>
                              </p:par>
                              <p:par>
                                <p:cTn id="95" presetID="22" presetClass="entr" presetSubtype="4" fill="hold" nodeType="withEffect">
                                  <p:stCondLst>
                                    <p:cond delay="0"/>
                                  </p:stCondLst>
                                  <p:childTnLst>
                                    <p:set>
                                      <p:cBhvr>
                                        <p:cTn id="96" dur="1" fill="hold">
                                          <p:stCondLst>
                                            <p:cond delay="0"/>
                                          </p:stCondLst>
                                        </p:cTn>
                                        <p:tgtEl>
                                          <p:spTgt spid="5"/>
                                        </p:tgtEl>
                                        <p:attrNameLst>
                                          <p:attrName>style.visibility</p:attrName>
                                        </p:attrNameLst>
                                      </p:cBhvr>
                                      <p:to>
                                        <p:strVal val="visible"/>
                                      </p:to>
                                    </p:set>
                                    <p:animEffect transition="in" filter="wipe(down)">
                                      <p:cBhvr>
                                        <p:cTn id="97" dur="500"/>
                                        <p:tgtEl>
                                          <p:spTgt spid="5"/>
                                        </p:tgtEl>
                                      </p:cBhvr>
                                    </p:animEffect>
                                  </p:childTnLst>
                                </p:cTn>
                              </p:par>
                              <p:par>
                                <p:cTn id="98" presetID="22" presetClass="entr" presetSubtype="4" fill="hold" nodeType="with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par>
                                <p:cTn id="101" presetID="22" presetClass="entr" presetSubtype="4" fill="hold" nodeType="with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par>
                                <p:cTn id="104" presetID="22" presetClass="entr" presetSubtype="4" fill="hold" nodeType="withEffect">
                                  <p:stCondLst>
                                    <p:cond delay="0"/>
                                  </p:stCondLst>
                                  <p:childTnLst>
                                    <p:set>
                                      <p:cBhvr>
                                        <p:cTn id="105" dur="1" fill="hold">
                                          <p:stCondLst>
                                            <p:cond delay="0"/>
                                          </p:stCondLst>
                                        </p:cTn>
                                        <p:tgtEl>
                                          <p:spTgt spid="24"/>
                                        </p:tgtEl>
                                        <p:attrNameLst>
                                          <p:attrName>style.visibility</p:attrName>
                                        </p:attrNameLst>
                                      </p:cBhvr>
                                      <p:to>
                                        <p:strVal val="visible"/>
                                      </p:to>
                                    </p:set>
                                    <p:animEffect transition="in" filter="wipe(down)">
                                      <p:cBhvr>
                                        <p:cTn id="10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4" grpId="0" animBg="1"/>
      <p:bldP spid="15" grpId="0" animBg="1"/>
      <p:bldP spid="17" grpId="0" animBg="1"/>
      <p:bldP spid="18" grpId="0" animBg="1"/>
      <p:bldP spid="22" grpId="0" animBg="1"/>
      <p:bldP spid="23" grpId="0" animBg="1"/>
      <p:bldP spid="26" grpId="0"/>
      <p:bldP spid="28" grpId="0"/>
      <p:bldP spid="29" grpId="0"/>
      <p:bldP spid="30" grpId="0"/>
      <p:bldP spid="31" grpId="0"/>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文本框 9"/>
          <p:cNvSpPr txBox="1"/>
          <p:nvPr/>
        </p:nvSpPr>
        <p:spPr>
          <a:xfrm>
            <a:off x="3633282" y="2410111"/>
            <a:ext cx="1877437" cy="600164"/>
          </a:xfrm>
          <a:prstGeom prst="rect">
            <a:avLst/>
          </a:prstGeom>
          <a:noFill/>
        </p:spPr>
        <p:txBody>
          <a:bodyPr wrap="none" rtlCol="0">
            <a:spAutoFit/>
            <a:scene3d>
              <a:camera prst="orthographicFront"/>
              <a:lightRig rig="threePt" dir="t"/>
            </a:scene3d>
            <a:sp3d contourW="12700"/>
          </a:bodyPr>
          <a:lstStyle/>
          <a:p>
            <a:pPr algn="ctr"/>
            <a:r>
              <a:rPr lang="zh-CN" altLang="en-US" sz="3300" b="1" dirty="0">
                <a:solidFill>
                  <a:prstClr val="black">
                    <a:lumMod val="85000"/>
                    <a:lumOff val="15000"/>
                  </a:prstClr>
                </a:solidFill>
                <a:cs typeface="+mn-ea"/>
                <a:sym typeface="+mn-lt"/>
              </a:rPr>
              <a:t>活动诞生</a:t>
            </a:r>
          </a:p>
        </p:txBody>
      </p:sp>
      <p:sp>
        <p:nvSpPr>
          <p:cNvPr id="11" name="文本框 10"/>
          <p:cNvSpPr txBox="1"/>
          <p:nvPr/>
        </p:nvSpPr>
        <p:spPr>
          <a:xfrm>
            <a:off x="2275113" y="3008750"/>
            <a:ext cx="4593773" cy="233397"/>
          </a:xfrm>
          <a:prstGeom prst="rect">
            <a:avLst/>
          </a:prstGeom>
          <a:noFill/>
        </p:spPr>
        <p:txBody>
          <a:bodyPr wrap="square" rtlCol="0">
            <a:spAutoFit/>
          </a:bodyPr>
          <a:lstStyle/>
          <a:p>
            <a:pPr algn="ctr">
              <a:lnSpc>
                <a:spcPct val="120000"/>
              </a:lnSpc>
            </a:pPr>
            <a:r>
              <a:rPr lang="zh-CN" altLang="en-US" sz="825" dirty="0">
                <a:solidFill>
                  <a:prstClr val="white">
                    <a:lumMod val="50000"/>
                  </a:prstClr>
                </a:solidFill>
                <a:cs typeface="+mn-ea"/>
                <a:sym typeface="+mn-lt"/>
              </a:rPr>
              <a:t>书中自有黄金屋，书中自有颜如玉</a:t>
            </a:r>
          </a:p>
        </p:txBody>
      </p:sp>
      <p:sp>
        <p:nvSpPr>
          <p:cNvPr id="12" name="文本框 11"/>
          <p:cNvSpPr txBox="1"/>
          <p:nvPr/>
        </p:nvSpPr>
        <p:spPr>
          <a:xfrm>
            <a:off x="3537860" y="1870169"/>
            <a:ext cx="2068283" cy="431420"/>
          </a:xfrm>
          <a:prstGeom prst="rect">
            <a:avLst/>
          </a:prstGeom>
          <a:noFill/>
        </p:spPr>
        <p:txBody>
          <a:bodyPr wrap="none" rtlCol="0">
            <a:prstTxWarp prst="textWave4">
              <a:avLst/>
            </a:prstTxWarp>
            <a:spAutoFit/>
            <a:scene3d>
              <a:camera prst="orthographicFront"/>
              <a:lightRig rig="glow" dir="t"/>
            </a:scene3d>
            <a:sp3d>
              <a:bevelT w="12700" h="12700"/>
              <a:bevelB w="31750" h="25400"/>
            </a:sp3d>
          </a:bodyPr>
          <a:lstStyle/>
          <a:p>
            <a:pPr algn="ctr"/>
            <a:r>
              <a:rPr lang="en-US" altLang="zh-CN" sz="4050" b="1" dirty="0">
                <a:solidFill>
                  <a:srgbClr val="E53934"/>
                </a:solidFill>
                <a:effectLst>
                  <a:outerShdw blurRad="25400" dist="38100" dir="2700000" algn="tl" rotWithShape="0">
                    <a:prstClr val="black">
                      <a:alpha val="44000"/>
                    </a:prstClr>
                  </a:outerShdw>
                </a:effectLst>
                <a:cs typeface="+mn-ea"/>
                <a:sym typeface="+mn-lt"/>
              </a:rPr>
              <a:t>PART 03</a:t>
            </a:r>
            <a:endParaRPr lang="zh-CN" altLang="en-US" sz="4050" b="1" dirty="0">
              <a:solidFill>
                <a:srgbClr val="E53934"/>
              </a:solidFill>
              <a:effectLst>
                <a:outerShdw blurRad="25400" dist="38100" dir="2700000" algn="tl" rotWithShape="0">
                  <a:prstClr val="black">
                    <a:alpha val="44000"/>
                  </a:prstClr>
                </a:outerShdw>
              </a:effectLst>
              <a:cs typeface="+mn-ea"/>
              <a:sym typeface="+mn-lt"/>
            </a:endParaRPr>
          </a:p>
        </p:txBody>
      </p:sp>
      <p:pic>
        <p:nvPicPr>
          <p:cNvPr id="5" name="图片 4">
            <a:extLst>
              <a:ext uri="{FF2B5EF4-FFF2-40B4-BE49-F238E27FC236}">
                <a16:creationId xmlns:a16="http://schemas.microsoft.com/office/drawing/2014/main" xmlns="" id="{B34C2E14-C072-4EAC-8ED8-CBA69F9BA8F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157045" y="3117438"/>
            <a:ext cx="4829908" cy="1876669"/>
          </a:xfrm>
          <a:prstGeom prst="rect">
            <a:avLst/>
          </a:prstGeom>
        </p:spPr>
      </p:pic>
    </p:spTree>
    <p:extLst>
      <p:ext uri="{BB962C8B-B14F-4D97-AF65-F5344CB8AC3E}">
        <p14:creationId xmlns:p14="http://schemas.microsoft.com/office/powerpoint/2010/main" val="400838252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anim calcmode="lin" valueType="num">
                                      <p:cBhvr>
                                        <p:cTn id="10" dur="500" fill="hold"/>
                                        <p:tgtEl>
                                          <p:spTgt spid="12"/>
                                        </p:tgtEl>
                                        <p:attrNameLst>
                                          <p:attrName>ppt_x</p:attrName>
                                        </p:attrNameLst>
                                      </p:cBhvr>
                                      <p:tavLst>
                                        <p:tav tm="0">
                                          <p:val>
                                            <p:fltVal val="0.5"/>
                                          </p:val>
                                        </p:tav>
                                        <p:tav tm="100000">
                                          <p:val>
                                            <p:strVal val="#ppt_x"/>
                                          </p:val>
                                        </p:tav>
                                      </p:tavLst>
                                    </p:anim>
                                    <p:anim calcmode="lin" valueType="num">
                                      <p:cBhvr>
                                        <p:cTn id="11" dur="500" fill="hold"/>
                                        <p:tgtEl>
                                          <p:spTgt spid="12"/>
                                        </p:tgtEl>
                                        <p:attrNameLst>
                                          <p:attrName>ppt_y</p:attrName>
                                        </p:attrNameLst>
                                      </p:cBhvr>
                                      <p:tavLst>
                                        <p:tav tm="0">
                                          <p:val>
                                            <p:fltVal val="0.5"/>
                                          </p:val>
                                        </p:tav>
                                        <p:tav tm="100000">
                                          <p:val>
                                            <p:strVal val="#ppt_y"/>
                                          </p:val>
                                        </p:tav>
                                      </p:tavLst>
                                    </p:anim>
                                  </p:childTnLst>
                                </p:cTn>
                              </p:par>
                            </p:childTnLst>
                          </p:cTn>
                        </p:par>
                        <p:par>
                          <p:cTn id="12" fill="hold">
                            <p:stCondLst>
                              <p:cond delay="750"/>
                            </p:stCondLst>
                            <p:childTnLst>
                              <p:par>
                                <p:cTn id="13" presetID="53" presetClass="entr" presetSubtype="528" fill="hold" grpId="0" nodeType="afterEffect">
                                  <p:stCondLst>
                                    <p:cond delay="0"/>
                                  </p:stCondLst>
                                  <p:iterate type="lt">
                                    <p:tmPct val="10000"/>
                                  </p:iterate>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fltVal val="0.5"/>
                                          </p:val>
                                        </p:tav>
                                        <p:tav tm="100000">
                                          <p:val>
                                            <p:strVal val="#ppt_x"/>
                                          </p:val>
                                        </p:tav>
                                      </p:tavLst>
                                    </p:anim>
                                    <p:anim calcmode="lin" valueType="num">
                                      <p:cBhvr>
                                        <p:cTn id="19" dur="500" fill="hold"/>
                                        <p:tgtEl>
                                          <p:spTgt spid="10"/>
                                        </p:tgtEl>
                                        <p:attrNameLst>
                                          <p:attrName>ppt_y</p:attrName>
                                        </p:attrNameLst>
                                      </p:cBhvr>
                                      <p:tavLst>
                                        <p:tav tm="0">
                                          <p:val>
                                            <p:fltVal val="0.5"/>
                                          </p:val>
                                        </p:tav>
                                        <p:tav tm="100000">
                                          <p:val>
                                            <p:strVal val="#ppt_y"/>
                                          </p:val>
                                        </p:tav>
                                      </p:tavLst>
                                    </p:anim>
                                  </p:childTnLst>
                                </p:cTn>
                              </p:par>
                            </p:childTnLst>
                          </p:cTn>
                        </p:par>
                        <p:par>
                          <p:cTn id="20" fill="hold">
                            <p:stCondLst>
                              <p:cond delay="1400"/>
                            </p:stCondLst>
                            <p:childTnLst>
                              <p:par>
                                <p:cTn id="21" presetID="14" presetClass="entr" presetSubtype="1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randombar(horizontal)">
                                      <p:cBhvr>
                                        <p:cTn id="23" dur="500"/>
                                        <p:tgtEl>
                                          <p:spTgt spid="11"/>
                                        </p:tgtEl>
                                      </p:cBhvr>
                                    </p:animEffect>
                                  </p:childTnLst>
                                </p:cTn>
                              </p:par>
                            </p:childTnLst>
                          </p:cTn>
                        </p:par>
                        <p:par>
                          <p:cTn id="24" fill="hold">
                            <p:stCondLst>
                              <p:cond delay="1900"/>
                            </p:stCondLst>
                            <p:childTnLst>
                              <p:par>
                                <p:cTn id="25" presetID="53" presetClass="entr" presetSubtype="16"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9">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1271669" y="1157975"/>
            <a:ext cx="6600663" cy="3161725"/>
            <a:chOff x="2606675" y="2290763"/>
            <a:chExt cx="6804025" cy="3259137"/>
          </a:xfrm>
        </p:grpSpPr>
        <p:cxnSp>
          <p:nvCxnSpPr>
            <p:cNvPr id="44" name="MH_Other_1"/>
            <p:cNvCxnSpPr/>
            <p:nvPr>
              <p:custDataLst>
                <p:tags r:id="rId2"/>
              </p:custDataLst>
            </p:nvPr>
          </p:nvCxnSpPr>
          <p:spPr>
            <a:xfrm flipH="1" flipV="1">
              <a:off x="5997575" y="2482851"/>
              <a:ext cx="495300" cy="109537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 name="MH_Other_2"/>
            <p:cNvCxnSpPr/>
            <p:nvPr>
              <p:custDataLst>
                <p:tags r:id="rId3"/>
              </p:custDataLst>
            </p:nvPr>
          </p:nvCxnSpPr>
          <p:spPr>
            <a:xfrm flipV="1">
              <a:off x="6572251" y="2870201"/>
              <a:ext cx="415925" cy="117157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MH_Other_3"/>
            <p:cNvCxnSpPr/>
            <p:nvPr>
              <p:custDataLst>
                <p:tags r:id="rId4"/>
              </p:custDataLst>
            </p:nvPr>
          </p:nvCxnSpPr>
          <p:spPr>
            <a:xfrm flipV="1">
              <a:off x="6283325" y="3870326"/>
              <a:ext cx="1130300" cy="52387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 name="MH_Other_4"/>
            <p:cNvCxnSpPr/>
            <p:nvPr>
              <p:custDataLst>
                <p:tags r:id="rId5"/>
              </p:custDataLst>
            </p:nvPr>
          </p:nvCxnSpPr>
          <p:spPr>
            <a:xfrm>
              <a:off x="5822951" y="4435475"/>
              <a:ext cx="1165225" cy="42068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8" name="MH_Other_5"/>
            <p:cNvCxnSpPr/>
            <p:nvPr>
              <p:custDataLst>
                <p:tags r:id="rId6"/>
              </p:custDataLst>
            </p:nvPr>
          </p:nvCxnSpPr>
          <p:spPr>
            <a:xfrm>
              <a:off x="5486401" y="4168775"/>
              <a:ext cx="511175" cy="11064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MH_Other_6"/>
            <p:cNvCxnSpPr/>
            <p:nvPr>
              <p:custDataLst>
                <p:tags r:id="rId7"/>
              </p:custDataLst>
            </p:nvPr>
          </p:nvCxnSpPr>
          <p:spPr>
            <a:xfrm flipH="1">
              <a:off x="4994275" y="3721101"/>
              <a:ext cx="431800" cy="113506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0" name="MH_Other_7"/>
            <p:cNvCxnSpPr/>
            <p:nvPr>
              <p:custDataLst>
                <p:tags r:id="rId8"/>
              </p:custDataLst>
            </p:nvPr>
          </p:nvCxnSpPr>
          <p:spPr>
            <a:xfrm flipH="1">
              <a:off x="4614864" y="3321051"/>
              <a:ext cx="1150937" cy="54927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 name="MH_Other_8"/>
            <p:cNvCxnSpPr/>
            <p:nvPr>
              <p:custDataLst>
                <p:tags r:id="rId9"/>
              </p:custDataLst>
            </p:nvPr>
          </p:nvCxnSpPr>
          <p:spPr>
            <a:xfrm flipH="1" flipV="1">
              <a:off x="4994276" y="2870200"/>
              <a:ext cx="1152525" cy="4254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MH_Other_9"/>
            <p:cNvSpPr/>
            <p:nvPr>
              <p:custDataLst>
                <p:tags r:id="rId10"/>
              </p:custDataLst>
            </p:nvPr>
          </p:nvSpPr>
          <p:spPr>
            <a:xfrm>
              <a:off x="5848350" y="2324100"/>
              <a:ext cx="298450" cy="2984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bodyPr>
            <a:lstStyle/>
            <a:p>
              <a:pPr algn="ctr">
                <a:defRPr/>
              </a:pPr>
              <a:r>
                <a:rPr lang="en-US" altLang="zh-CN" sz="1050">
                  <a:solidFill>
                    <a:srgbClr val="FFFFFF"/>
                  </a:solidFill>
                  <a:cs typeface="+mn-ea"/>
                  <a:sym typeface="+mn-lt"/>
                </a:rPr>
                <a:t>02</a:t>
              </a:r>
              <a:endParaRPr lang="zh-CN" altLang="en-US" sz="1050">
                <a:solidFill>
                  <a:srgbClr val="FFFFFF"/>
                </a:solidFill>
                <a:cs typeface="+mn-ea"/>
                <a:sym typeface="+mn-lt"/>
              </a:endParaRPr>
            </a:p>
          </p:txBody>
        </p:sp>
        <p:sp>
          <p:nvSpPr>
            <p:cNvPr id="36" name="MH_Other_10"/>
            <p:cNvSpPr/>
            <p:nvPr>
              <p:custDataLst>
                <p:tags r:id="rId11"/>
              </p:custDataLst>
            </p:nvPr>
          </p:nvSpPr>
          <p:spPr>
            <a:xfrm>
              <a:off x="6837363" y="2733676"/>
              <a:ext cx="296862" cy="2968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bodyPr>
            <a:lstStyle/>
            <a:p>
              <a:pPr algn="ctr">
                <a:defRPr/>
              </a:pPr>
              <a:r>
                <a:rPr lang="en-US" altLang="zh-CN" sz="1050">
                  <a:solidFill>
                    <a:srgbClr val="FFFFFF"/>
                  </a:solidFill>
                  <a:cs typeface="+mn-ea"/>
                  <a:sym typeface="+mn-lt"/>
                </a:rPr>
                <a:t>03</a:t>
              </a:r>
              <a:endParaRPr lang="zh-CN" altLang="en-US" sz="1050">
                <a:solidFill>
                  <a:srgbClr val="FFFFFF"/>
                </a:solidFill>
                <a:cs typeface="+mn-ea"/>
                <a:sym typeface="+mn-lt"/>
              </a:endParaRPr>
            </a:p>
          </p:txBody>
        </p:sp>
        <p:sp>
          <p:nvSpPr>
            <p:cNvPr id="37" name="MH_Other_11"/>
            <p:cNvSpPr/>
            <p:nvPr>
              <p:custDataLst>
                <p:tags r:id="rId12"/>
              </p:custDataLst>
            </p:nvPr>
          </p:nvSpPr>
          <p:spPr>
            <a:xfrm>
              <a:off x="7245350" y="3721100"/>
              <a:ext cx="298450" cy="2984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bodyPr>
            <a:lstStyle/>
            <a:p>
              <a:pPr algn="ctr">
                <a:defRPr/>
              </a:pPr>
              <a:r>
                <a:rPr lang="en-US" altLang="zh-CN" sz="1050">
                  <a:solidFill>
                    <a:srgbClr val="FFFFFF"/>
                  </a:solidFill>
                  <a:cs typeface="+mn-ea"/>
                  <a:sym typeface="+mn-lt"/>
                </a:rPr>
                <a:t>04</a:t>
              </a:r>
              <a:endParaRPr lang="zh-CN" altLang="en-US" sz="1050">
                <a:solidFill>
                  <a:srgbClr val="FFFFFF"/>
                </a:solidFill>
                <a:cs typeface="+mn-ea"/>
                <a:sym typeface="+mn-lt"/>
              </a:endParaRPr>
            </a:p>
          </p:txBody>
        </p:sp>
        <p:sp>
          <p:nvSpPr>
            <p:cNvPr id="38" name="MH_Other_12"/>
            <p:cNvSpPr/>
            <p:nvPr>
              <p:custDataLst>
                <p:tags r:id="rId13"/>
              </p:custDataLst>
            </p:nvPr>
          </p:nvSpPr>
          <p:spPr>
            <a:xfrm>
              <a:off x="6837363" y="4710113"/>
              <a:ext cx="296862" cy="29686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bodyPr>
            <a:lstStyle/>
            <a:p>
              <a:pPr algn="ctr">
                <a:defRPr/>
              </a:pPr>
              <a:r>
                <a:rPr lang="en-US" altLang="zh-CN" sz="1050">
                  <a:solidFill>
                    <a:srgbClr val="FFFFFF"/>
                  </a:solidFill>
                  <a:cs typeface="+mn-ea"/>
                  <a:sym typeface="+mn-lt"/>
                </a:rPr>
                <a:t>05</a:t>
              </a:r>
              <a:endParaRPr lang="zh-CN" altLang="en-US" sz="1050">
                <a:solidFill>
                  <a:srgbClr val="FFFFFF"/>
                </a:solidFill>
                <a:cs typeface="+mn-ea"/>
                <a:sym typeface="+mn-lt"/>
              </a:endParaRPr>
            </a:p>
          </p:txBody>
        </p:sp>
        <p:sp>
          <p:nvSpPr>
            <p:cNvPr id="39" name="MH_Other_13"/>
            <p:cNvSpPr/>
            <p:nvPr>
              <p:custDataLst>
                <p:tags r:id="rId14"/>
              </p:custDataLst>
            </p:nvPr>
          </p:nvSpPr>
          <p:spPr>
            <a:xfrm>
              <a:off x="5848350" y="5118100"/>
              <a:ext cx="298450" cy="2984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bodyPr>
            <a:lstStyle/>
            <a:p>
              <a:pPr algn="ctr">
                <a:defRPr/>
              </a:pPr>
              <a:r>
                <a:rPr lang="en-US" altLang="zh-CN" sz="1050">
                  <a:solidFill>
                    <a:srgbClr val="FFFFFF"/>
                  </a:solidFill>
                  <a:cs typeface="+mn-ea"/>
                  <a:sym typeface="+mn-lt"/>
                </a:rPr>
                <a:t>06</a:t>
              </a:r>
              <a:endParaRPr lang="zh-CN" altLang="en-US" sz="1050">
                <a:solidFill>
                  <a:srgbClr val="FFFFFF"/>
                </a:solidFill>
                <a:cs typeface="+mn-ea"/>
                <a:sym typeface="+mn-lt"/>
              </a:endParaRPr>
            </a:p>
          </p:txBody>
        </p:sp>
        <p:sp>
          <p:nvSpPr>
            <p:cNvPr id="40" name="MH_Other_14"/>
            <p:cNvSpPr/>
            <p:nvPr>
              <p:custDataLst>
                <p:tags r:id="rId15"/>
              </p:custDataLst>
            </p:nvPr>
          </p:nvSpPr>
          <p:spPr>
            <a:xfrm>
              <a:off x="4860926" y="4710113"/>
              <a:ext cx="296863" cy="29686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bodyPr>
            <a:lstStyle/>
            <a:p>
              <a:pPr algn="ctr">
                <a:defRPr/>
              </a:pPr>
              <a:r>
                <a:rPr lang="en-US" altLang="zh-CN" sz="1050">
                  <a:solidFill>
                    <a:srgbClr val="FFFFFF"/>
                  </a:solidFill>
                  <a:cs typeface="+mn-ea"/>
                  <a:sym typeface="+mn-lt"/>
                </a:rPr>
                <a:t>07</a:t>
              </a:r>
              <a:endParaRPr lang="zh-CN" altLang="en-US" sz="1050">
                <a:solidFill>
                  <a:srgbClr val="FFFFFF"/>
                </a:solidFill>
                <a:cs typeface="+mn-ea"/>
                <a:sym typeface="+mn-lt"/>
              </a:endParaRPr>
            </a:p>
          </p:txBody>
        </p:sp>
        <p:sp>
          <p:nvSpPr>
            <p:cNvPr id="41" name="MH_Other_15"/>
            <p:cNvSpPr/>
            <p:nvPr>
              <p:custDataLst>
                <p:tags r:id="rId16"/>
              </p:custDataLst>
            </p:nvPr>
          </p:nvSpPr>
          <p:spPr>
            <a:xfrm>
              <a:off x="4460875" y="3721100"/>
              <a:ext cx="298450" cy="2984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bodyPr>
            <a:lstStyle/>
            <a:p>
              <a:pPr algn="ctr">
                <a:defRPr/>
              </a:pPr>
              <a:r>
                <a:rPr lang="en-US" altLang="zh-CN" sz="1050">
                  <a:solidFill>
                    <a:srgbClr val="FFFFFF"/>
                  </a:solidFill>
                  <a:cs typeface="+mn-ea"/>
                  <a:sym typeface="+mn-lt"/>
                </a:rPr>
                <a:t>08</a:t>
              </a:r>
              <a:endParaRPr lang="zh-CN" altLang="en-US" sz="1050">
                <a:solidFill>
                  <a:srgbClr val="FFFFFF"/>
                </a:solidFill>
                <a:cs typeface="+mn-ea"/>
                <a:sym typeface="+mn-lt"/>
              </a:endParaRPr>
            </a:p>
          </p:txBody>
        </p:sp>
        <p:sp>
          <p:nvSpPr>
            <p:cNvPr id="42" name="MH_Other_16"/>
            <p:cNvSpPr/>
            <p:nvPr>
              <p:custDataLst>
                <p:tags r:id="rId17"/>
              </p:custDataLst>
            </p:nvPr>
          </p:nvSpPr>
          <p:spPr>
            <a:xfrm>
              <a:off x="4860926" y="2733676"/>
              <a:ext cx="296863" cy="2968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bodyPr>
            <a:lstStyle/>
            <a:p>
              <a:pPr algn="ctr">
                <a:defRPr/>
              </a:pPr>
              <a:r>
                <a:rPr lang="en-US" altLang="zh-CN" sz="1050">
                  <a:solidFill>
                    <a:srgbClr val="FFFFFF"/>
                  </a:solidFill>
                  <a:cs typeface="+mn-ea"/>
                  <a:sym typeface="+mn-lt"/>
                </a:rPr>
                <a:t>01</a:t>
              </a:r>
              <a:endParaRPr lang="zh-CN" altLang="en-US" sz="1050">
                <a:solidFill>
                  <a:srgbClr val="FFFFFF"/>
                </a:solidFill>
                <a:cs typeface="+mn-ea"/>
                <a:sym typeface="+mn-lt"/>
              </a:endParaRPr>
            </a:p>
          </p:txBody>
        </p:sp>
        <p:sp>
          <p:nvSpPr>
            <p:cNvPr id="43" name="MH_SubTitle_1"/>
            <p:cNvSpPr/>
            <p:nvPr>
              <p:custDataLst>
                <p:tags r:id="rId18"/>
              </p:custDataLst>
            </p:nvPr>
          </p:nvSpPr>
          <p:spPr>
            <a:xfrm>
              <a:off x="5378450" y="3251200"/>
              <a:ext cx="1238250" cy="1238250"/>
            </a:xfrm>
            <a:prstGeom prst="ellipse">
              <a:avLst/>
            </a:prstGeom>
            <a:solidFill>
              <a:srgbClr val="F2F2F2"/>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scene3d>
                <a:camera prst="orthographicFront"/>
                <a:lightRig rig="threePt" dir="t"/>
              </a:scene3d>
              <a:sp3d contourW="12700"/>
            </a:bodyPr>
            <a:lstStyle/>
            <a:p>
              <a:pPr algn="l">
                <a:defRPr/>
              </a:pPr>
              <a:r>
                <a:rPr lang="zh-CN" altLang="en-US" sz="1500" b="1" dirty="0">
                  <a:solidFill>
                    <a:srgbClr val="83CBC9"/>
                  </a:solidFill>
                  <a:cs typeface="+mn-ea"/>
                  <a:sym typeface="+mn-lt"/>
                </a:rPr>
                <a:t>世界各国</a:t>
              </a:r>
            </a:p>
          </p:txBody>
        </p:sp>
        <p:sp>
          <p:nvSpPr>
            <p:cNvPr id="3092" name="MH_SubTitle_1"/>
            <p:cNvSpPr>
              <a:spLocks noChangeArrowheads="1"/>
            </p:cNvSpPr>
            <p:nvPr>
              <p:custDataLst>
                <p:tags r:id="rId19"/>
              </p:custDataLst>
            </p:nvPr>
          </p:nvSpPr>
          <p:spPr bwMode="auto">
            <a:xfrm>
              <a:off x="3030539" y="2719388"/>
              <a:ext cx="175577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cene3d>
                <a:camera prst="orthographicFront"/>
                <a:lightRig rig="threePt" dir="t"/>
              </a:scene3d>
              <a:sp3d contourW="12700"/>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r">
                <a:defRPr/>
              </a:pPr>
              <a:r>
                <a:rPr lang="zh-CN" altLang="en-US" sz="1015" dirty="0">
                  <a:solidFill>
                    <a:prstClr val="black">
                      <a:lumMod val="75000"/>
                      <a:lumOff val="25000"/>
                    </a:prstClr>
                  </a:solidFill>
                  <a:latin typeface="+mn-lt"/>
                  <a:ea typeface="+mn-ea"/>
                  <a:cs typeface="+mn-ea"/>
                  <a:sym typeface="+mn-lt"/>
                </a:rPr>
                <a:t>中国</a:t>
              </a:r>
            </a:p>
          </p:txBody>
        </p:sp>
        <p:sp>
          <p:nvSpPr>
            <p:cNvPr id="3093" name="MH_SubTitle_2"/>
            <p:cNvSpPr>
              <a:spLocks noChangeArrowheads="1"/>
            </p:cNvSpPr>
            <p:nvPr>
              <p:custDataLst>
                <p:tags r:id="rId20"/>
              </p:custDataLst>
            </p:nvPr>
          </p:nvSpPr>
          <p:spPr bwMode="auto">
            <a:xfrm>
              <a:off x="4019551" y="2290763"/>
              <a:ext cx="175577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cene3d>
                <a:camera prst="orthographicFront"/>
                <a:lightRig rig="threePt" dir="t"/>
              </a:scene3d>
              <a:sp3d contourW="12700"/>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r">
                <a:defRPr/>
              </a:pPr>
              <a:r>
                <a:rPr lang="zh-CN" altLang="en-US" sz="1015" dirty="0">
                  <a:solidFill>
                    <a:prstClr val="black">
                      <a:lumMod val="75000"/>
                      <a:lumOff val="25000"/>
                    </a:prstClr>
                  </a:solidFill>
                  <a:latin typeface="+mn-lt"/>
                  <a:ea typeface="+mn-ea"/>
                  <a:cs typeface="+mn-ea"/>
                  <a:sym typeface="+mn-lt"/>
                </a:rPr>
                <a:t>英国</a:t>
              </a:r>
            </a:p>
          </p:txBody>
        </p:sp>
        <p:sp>
          <p:nvSpPr>
            <p:cNvPr id="3094" name="MH_SubTitle_3"/>
            <p:cNvSpPr>
              <a:spLocks noChangeArrowheads="1"/>
            </p:cNvSpPr>
            <p:nvPr>
              <p:custDataLst>
                <p:tags r:id="rId21"/>
              </p:custDataLst>
            </p:nvPr>
          </p:nvSpPr>
          <p:spPr bwMode="auto">
            <a:xfrm>
              <a:off x="7210426" y="2690813"/>
              <a:ext cx="175577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cene3d>
                <a:camera prst="orthographicFront"/>
                <a:lightRig rig="threePt" dir="t"/>
              </a:scene3d>
              <a:sp3d contourW="12700"/>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defRPr/>
              </a:pPr>
              <a:r>
                <a:rPr lang="zh-CN" altLang="en-US" sz="1015" dirty="0">
                  <a:solidFill>
                    <a:prstClr val="black">
                      <a:lumMod val="75000"/>
                      <a:lumOff val="25000"/>
                    </a:prstClr>
                  </a:solidFill>
                  <a:latin typeface="+mn-lt"/>
                  <a:ea typeface="+mn-ea"/>
                  <a:cs typeface="+mn-ea"/>
                  <a:sym typeface="+mn-lt"/>
                </a:rPr>
                <a:t>韩国</a:t>
              </a:r>
            </a:p>
          </p:txBody>
        </p:sp>
        <p:sp>
          <p:nvSpPr>
            <p:cNvPr id="3095" name="MH_SubTitle_4"/>
            <p:cNvSpPr>
              <a:spLocks noChangeArrowheads="1"/>
            </p:cNvSpPr>
            <p:nvPr>
              <p:custDataLst>
                <p:tags r:id="rId22"/>
              </p:custDataLst>
            </p:nvPr>
          </p:nvSpPr>
          <p:spPr bwMode="auto">
            <a:xfrm>
              <a:off x="7658100" y="3678238"/>
              <a:ext cx="17526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cene3d>
                <a:camera prst="orthographicFront"/>
                <a:lightRig rig="threePt" dir="t"/>
              </a:scene3d>
              <a:sp3d contourW="12700"/>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defRPr/>
              </a:pPr>
              <a:r>
                <a:rPr lang="zh-CN" altLang="en-US" sz="1015" dirty="0">
                  <a:solidFill>
                    <a:prstClr val="black">
                      <a:lumMod val="75000"/>
                      <a:lumOff val="25000"/>
                    </a:prstClr>
                  </a:solidFill>
                  <a:latin typeface="+mn-lt"/>
                  <a:ea typeface="+mn-ea"/>
                  <a:cs typeface="+mn-ea"/>
                  <a:sym typeface="+mn-lt"/>
                </a:rPr>
                <a:t>西班牙</a:t>
              </a:r>
            </a:p>
          </p:txBody>
        </p:sp>
        <p:sp>
          <p:nvSpPr>
            <p:cNvPr id="3096" name="MH_SubTitle_5"/>
            <p:cNvSpPr>
              <a:spLocks noChangeArrowheads="1"/>
            </p:cNvSpPr>
            <p:nvPr>
              <p:custDataLst>
                <p:tags r:id="rId23"/>
              </p:custDataLst>
            </p:nvPr>
          </p:nvSpPr>
          <p:spPr bwMode="auto">
            <a:xfrm>
              <a:off x="7248526" y="4678363"/>
              <a:ext cx="175577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cene3d>
                <a:camera prst="orthographicFront"/>
                <a:lightRig rig="threePt" dir="t"/>
              </a:scene3d>
              <a:sp3d contourW="12700"/>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defRPr/>
              </a:pPr>
              <a:r>
                <a:rPr lang="zh-CN" altLang="en-US" sz="1015" dirty="0">
                  <a:solidFill>
                    <a:prstClr val="black">
                      <a:lumMod val="75000"/>
                      <a:lumOff val="25000"/>
                    </a:prstClr>
                  </a:solidFill>
                  <a:latin typeface="+mn-lt"/>
                  <a:ea typeface="+mn-ea"/>
                  <a:cs typeface="+mn-ea"/>
                  <a:sym typeface="+mn-lt"/>
                </a:rPr>
                <a:t>墨西哥</a:t>
              </a:r>
            </a:p>
          </p:txBody>
        </p:sp>
        <p:sp>
          <p:nvSpPr>
            <p:cNvPr id="3097" name="MH_SubTitle_6"/>
            <p:cNvSpPr>
              <a:spLocks noChangeArrowheads="1"/>
            </p:cNvSpPr>
            <p:nvPr>
              <p:custDataLst>
                <p:tags r:id="rId24"/>
              </p:custDataLst>
            </p:nvPr>
          </p:nvSpPr>
          <p:spPr bwMode="auto">
            <a:xfrm>
              <a:off x="4819652" y="5175250"/>
              <a:ext cx="17526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cene3d>
                <a:camera prst="orthographicFront"/>
                <a:lightRig rig="threePt" dir="t"/>
              </a:scene3d>
              <a:sp3d contourW="12700"/>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r">
                <a:defRPr/>
              </a:pPr>
              <a:r>
                <a:rPr lang="zh-CN" altLang="en-US" sz="1015" dirty="0">
                  <a:solidFill>
                    <a:prstClr val="black">
                      <a:lumMod val="75000"/>
                      <a:lumOff val="25000"/>
                    </a:prstClr>
                  </a:solidFill>
                  <a:latin typeface="+mn-lt"/>
                  <a:ea typeface="+mn-ea"/>
                  <a:cs typeface="+mn-ea"/>
                  <a:sym typeface="+mn-lt"/>
                </a:rPr>
                <a:t>日本</a:t>
              </a:r>
            </a:p>
          </p:txBody>
        </p:sp>
        <p:sp>
          <p:nvSpPr>
            <p:cNvPr id="3098" name="MH_SubTitle_7"/>
            <p:cNvSpPr>
              <a:spLocks noChangeArrowheads="1"/>
            </p:cNvSpPr>
            <p:nvPr>
              <p:custDataLst>
                <p:tags r:id="rId25"/>
              </p:custDataLst>
            </p:nvPr>
          </p:nvSpPr>
          <p:spPr bwMode="auto">
            <a:xfrm>
              <a:off x="3017839" y="4699000"/>
              <a:ext cx="175577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cene3d>
                <a:camera prst="orthographicFront"/>
                <a:lightRig rig="threePt" dir="t"/>
              </a:scene3d>
              <a:sp3d contourW="12700"/>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r">
                <a:defRPr/>
              </a:pPr>
              <a:r>
                <a:rPr lang="zh-CN" altLang="en-US" sz="1015" dirty="0">
                  <a:solidFill>
                    <a:prstClr val="black">
                      <a:lumMod val="75000"/>
                      <a:lumOff val="25000"/>
                    </a:prstClr>
                  </a:solidFill>
                  <a:latin typeface="+mn-lt"/>
                  <a:ea typeface="+mn-ea"/>
                  <a:cs typeface="+mn-ea"/>
                  <a:sym typeface="+mn-lt"/>
                </a:rPr>
                <a:t>首尔</a:t>
              </a:r>
            </a:p>
          </p:txBody>
        </p:sp>
        <p:sp>
          <p:nvSpPr>
            <p:cNvPr id="3099" name="MH_SubTitle_8"/>
            <p:cNvSpPr>
              <a:spLocks noChangeArrowheads="1"/>
            </p:cNvSpPr>
            <p:nvPr>
              <p:custDataLst>
                <p:tags r:id="rId26"/>
              </p:custDataLst>
            </p:nvPr>
          </p:nvSpPr>
          <p:spPr bwMode="auto">
            <a:xfrm>
              <a:off x="2606675" y="3705225"/>
              <a:ext cx="17526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cene3d>
                <a:camera prst="orthographicFront"/>
                <a:lightRig rig="threePt" dir="t"/>
              </a:scene3d>
              <a:sp3d contourW="12700"/>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r">
                <a:defRPr/>
              </a:pPr>
              <a:r>
                <a:rPr lang="zh-CN" altLang="en-US" sz="1015" dirty="0">
                  <a:solidFill>
                    <a:prstClr val="black">
                      <a:lumMod val="75000"/>
                      <a:lumOff val="25000"/>
                    </a:prstClr>
                  </a:solidFill>
                  <a:latin typeface="+mn-lt"/>
                  <a:ea typeface="+mn-ea"/>
                  <a:cs typeface="+mn-ea"/>
                  <a:sym typeface="+mn-lt"/>
                </a:rPr>
                <a:t>美国</a:t>
              </a:r>
            </a:p>
          </p:txBody>
        </p:sp>
      </p:grpSp>
      <p:sp>
        <p:nvSpPr>
          <p:cNvPr id="28" name="文本框 27"/>
          <p:cNvSpPr txBox="1"/>
          <p:nvPr/>
        </p:nvSpPr>
        <p:spPr>
          <a:xfrm>
            <a:off x="2062547" y="239197"/>
            <a:ext cx="1723549" cy="553998"/>
          </a:xfrm>
          <a:prstGeom prst="rect">
            <a:avLst/>
          </a:prstGeom>
          <a:noFill/>
        </p:spPr>
        <p:txBody>
          <a:bodyPr wrap="none" rtlCol="0">
            <a:spAutoFit/>
            <a:scene3d>
              <a:camera prst="orthographicFront"/>
              <a:lightRig rig="threePt" dir="t"/>
            </a:scene3d>
            <a:sp3d contourW="12700"/>
          </a:bodyPr>
          <a:lstStyle/>
          <a:p>
            <a:pPr algn="ctr"/>
            <a:r>
              <a:rPr lang="zh-CN" altLang="en-US" sz="3000" b="1" dirty="0">
                <a:solidFill>
                  <a:srgbClr val="83CBC9"/>
                </a:solidFill>
                <a:cs typeface="+mn-ea"/>
                <a:sym typeface="+mn-lt"/>
              </a:rPr>
              <a:t>各国书香</a:t>
            </a:r>
          </a:p>
        </p:txBody>
      </p:sp>
    </p:spTree>
    <p:custDataLst>
      <p:tags r:id="rId1"/>
    </p:custDataLst>
    <p:extLst>
      <p:ext uri="{BB962C8B-B14F-4D97-AF65-F5344CB8AC3E}">
        <p14:creationId xmlns:p14="http://schemas.microsoft.com/office/powerpoint/2010/main" val="152775118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38708341-2DDA-4928-886C-09EB33F2ADE0}"/>
              </a:ext>
            </a:extLst>
          </p:cNvPr>
          <p:cNvSpPr/>
          <p:nvPr/>
        </p:nvSpPr>
        <p:spPr>
          <a:xfrm>
            <a:off x="992327" y="3142316"/>
            <a:ext cx="2178308" cy="1258548"/>
          </a:xfrm>
          <a:prstGeom prst="rect">
            <a:avLst/>
          </a:prstGeom>
          <a:solidFill>
            <a:srgbClr val="83CBC9">
              <a:alpha val="19000"/>
            </a:srgbClr>
          </a:solidFill>
          <a:ln>
            <a:solidFill>
              <a:srgbClr val="83C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5" name="矩形 24">
            <a:extLst>
              <a:ext uri="{FF2B5EF4-FFF2-40B4-BE49-F238E27FC236}">
                <a16:creationId xmlns:a16="http://schemas.microsoft.com/office/drawing/2014/main" xmlns="" id="{B4B12914-D6D5-48BC-812A-A94BA0162FFD}"/>
              </a:ext>
            </a:extLst>
          </p:cNvPr>
          <p:cNvSpPr/>
          <p:nvPr/>
        </p:nvSpPr>
        <p:spPr>
          <a:xfrm>
            <a:off x="6234114" y="3014323"/>
            <a:ext cx="2178308" cy="1386541"/>
          </a:xfrm>
          <a:prstGeom prst="rect">
            <a:avLst/>
          </a:prstGeom>
          <a:solidFill>
            <a:srgbClr val="FFC000">
              <a:alpha val="19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 name="组合 1"/>
          <p:cNvGrpSpPr/>
          <p:nvPr/>
        </p:nvGrpSpPr>
        <p:grpSpPr>
          <a:xfrm>
            <a:off x="3286125" y="1428410"/>
            <a:ext cx="2808685" cy="2727723"/>
            <a:chOff x="4381500" y="2238375"/>
            <a:chExt cx="3744913" cy="3636964"/>
          </a:xfrm>
        </p:grpSpPr>
        <p:sp>
          <p:nvSpPr>
            <p:cNvPr id="4" name="MH_Other_1"/>
            <p:cNvSpPr/>
            <p:nvPr>
              <p:custDataLst>
                <p:tags r:id="rId2"/>
              </p:custDataLst>
            </p:nvPr>
          </p:nvSpPr>
          <p:spPr bwMode="auto">
            <a:xfrm>
              <a:off x="5037139" y="2830514"/>
              <a:ext cx="2619375" cy="3044825"/>
            </a:xfrm>
            <a:custGeom>
              <a:avLst/>
              <a:gdLst>
                <a:gd name="T0" fmla="*/ 2880 w 5977"/>
                <a:gd name="T1" fmla="*/ 366 h 6949"/>
                <a:gd name="T2" fmla="*/ 2537 w 5977"/>
                <a:gd name="T3" fmla="*/ 1873 h 6949"/>
                <a:gd name="T4" fmla="*/ 1824 w 5977"/>
                <a:gd name="T5" fmla="*/ 603 h 6949"/>
                <a:gd name="T6" fmla="*/ 1753 w 5977"/>
                <a:gd name="T7" fmla="*/ 670 h 6949"/>
                <a:gd name="T8" fmla="*/ 2538 w 5977"/>
                <a:gd name="T9" fmla="*/ 2541 h 6949"/>
                <a:gd name="T10" fmla="*/ 2222 w 5977"/>
                <a:gd name="T11" fmla="*/ 2790 h 6949"/>
                <a:gd name="T12" fmla="*/ 535 w 5977"/>
                <a:gd name="T13" fmla="*/ 1885 h 6949"/>
                <a:gd name="T14" fmla="*/ 376 w 5977"/>
                <a:gd name="T15" fmla="*/ 1956 h 6949"/>
                <a:gd name="T16" fmla="*/ 1565 w 5977"/>
                <a:gd name="T17" fmla="*/ 2480 h 6949"/>
                <a:gd name="T18" fmla="*/ 2389 w 5977"/>
                <a:gd name="T19" fmla="*/ 3537 h 6949"/>
                <a:gd name="T20" fmla="*/ 2135 w 5977"/>
                <a:gd name="T21" fmla="*/ 4240 h 6949"/>
                <a:gd name="T22" fmla="*/ 12 w 5977"/>
                <a:gd name="T23" fmla="*/ 3875 h 6949"/>
                <a:gd name="T24" fmla="*/ 0 w 5977"/>
                <a:gd name="T25" fmla="*/ 4054 h 6949"/>
                <a:gd name="T26" fmla="*/ 2184 w 5977"/>
                <a:gd name="T27" fmla="*/ 4580 h 6949"/>
                <a:gd name="T28" fmla="*/ 2243 w 5977"/>
                <a:gd name="T29" fmla="*/ 6033 h 6949"/>
                <a:gd name="T30" fmla="*/ 1565 w 5977"/>
                <a:gd name="T31" fmla="*/ 6635 h 6949"/>
                <a:gd name="T32" fmla="*/ 908 w 5977"/>
                <a:gd name="T33" fmla="*/ 6761 h 6949"/>
                <a:gd name="T34" fmla="*/ 3978 w 5977"/>
                <a:gd name="T35" fmla="*/ 6888 h 6949"/>
                <a:gd name="T36" fmla="*/ 4444 w 5977"/>
                <a:gd name="T37" fmla="*/ 6786 h 6949"/>
                <a:gd name="T38" fmla="*/ 3990 w 5977"/>
                <a:gd name="T39" fmla="*/ 6677 h 6949"/>
                <a:gd name="T40" fmla="*/ 3121 w 5977"/>
                <a:gd name="T41" fmla="*/ 6098 h 6949"/>
                <a:gd name="T42" fmla="*/ 3103 w 5977"/>
                <a:gd name="T43" fmla="*/ 4773 h 6949"/>
                <a:gd name="T44" fmla="*/ 4614 w 5977"/>
                <a:gd name="T45" fmla="*/ 4157 h 6949"/>
                <a:gd name="T46" fmla="*/ 5977 w 5977"/>
                <a:gd name="T47" fmla="*/ 4030 h 6949"/>
                <a:gd name="T48" fmla="*/ 5970 w 5977"/>
                <a:gd name="T49" fmla="*/ 3829 h 6949"/>
                <a:gd name="T50" fmla="*/ 5710 w 5977"/>
                <a:gd name="T51" fmla="*/ 3898 h 6949"/>
                <a:gd name="T52" fmla="*/ 3071 w 5977"/>
                <a:gd name="T53" fmla="*/ 4243 h 6949"/>
                <a:gd name="T54" fmla="*/ 3308 w 5977"/>
                <a:gd name="T55" fmla="*/ 2959 h 6949"/>
                <a:gd name="T56" fmla="*/ 5462 w 5977"/>
                <a:gd name="T57" fmla="*/ 2202 h 6949"/>
                <a:gd name="T58" fmla="*/ 5391 w 5977"/>
                <a:gd name="T59" fmla="*/ 2119 h 6949"/>
                <a:gd name="T60" fmla="*/ 3824 w 5977"/>
                <a:gd name="T61" fmla="*/ 2471 h 6949"/>
                <a:gd name="T62" fmla="*/ 2916 w 5977"/>
                <a:gd name="T63" fmla="*/ 2840 h 6949"/>
                <a:gd name="T64" fmla="*/ 3083 w 5977"/>
                <a:gd name="T65" fmla="*/ 2377 h 6949"/>
                <a:gd name="T66" fmla="*/ 4059 w 5977"/>
                <a:gd name="T67" fmla="*/ 1013 h 6949"/>
                <a:gd name="T68" fmla="*/ 3418 w 5977"/>
                <a:gd name="T69" fmla="*/ 1832 h 6949"/>
                <a:gd name="T70" fmla="*/ 2806 w 5977"/>
                <a:gd name="T71" fmla="*/ 2127 h 6949"/>
                <a:gd name="T72" fmla="*/ 2979 w 5977"/>
                <a:gd name="T73" fmla="*/ 540 h 6949"/>
                <a:gd name="T74" fmla="*/ 2932 w 5977"/>
                <a:gd name="T75" fmla="*/ 1 h 6949"/>
                <a:gd name="T76" fmla="*/ 2785 w 5977"/>
                <a:gd name="T77" fmla="*/ 0 h 6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77" h="6949">
                  <a:moveTo>
                    <a:pt x="2785" y="0"/>
                  </a:moveTo>
                  <a:cubicBezTo>
                    <a:pt x="2841" y="42"/>
                    <a:pt x="2858" y="134"/>
                    <a:pt x="2880" y="366"/>
                  </a:cubicBezTo>
                  <a:cubicBezTo>
                    <a:pt x="2910" y="674"/>
                    <a:pt x="2891" y="857"/>
                    <a:pt x="2760" y="1513"/>
                  </a:cubicBezTo>
                  <a:cubicBezTo>
                    <a:pt x="2638" y="2133"/>
                    <a:pt x="2639" y="2130"/>
                    <a:pt x="2537" y="1873"/>
                  </a:cubicBezTo>
                  <a:cubicBezTo>
                    <a:pt x="2413" y="1562"/>
                    <a:pt x="2149" y="1060"/>
                    <a:pt x="1997" y="847"/>
                  </a:cubicBezTo>
                  <a:cubicBezTo>
                    <a:pt x="1912" y="730"/>
                    <a:pt x="1834" y="619"/>
                    <a:pt x="1824" y="603"/>
                  </a:cubicBezTo>
                  <a:cubicBezTo>
                    <a:pt x="1821" y="599"/>
                    <a:pt x="1822" y="588"/>
                    <a:pt x="1825" y="573"/>
                  </a:cubicBezTo>
                  <a:cubicBezTo>
                    <a:pt x="1802" y="607"/>
                    <a:pt x="1779" y="639"/>
                    <a:pt x="1753" y="670"/>
                  </a:cubicBezTo>
                  <a:cubicBezTo>
                    <a:pt x="1818" y="723"/>
                    <a:pt x="2054" y="1118"/>
                    <a:pt x="2190" y="1400"/>
                  </a:cubicBezTo>
                  <a:cubicBezTo>
                    <a:pt x="2346" y="1724"/>
                    <a:pt x="2539" y="2359"/>
                    <a:pt x="2538" y="2541"/>
                  </a:cubicBezTo>
                  <a:cubicBezTo>
                    <a:pt x="2537" y="2685"/>
                    <a:pt x="2494" y="2855"/>
                    <a:pt x="2446" y="2903"/>
                  </a:cubicBezTo>
                  <a:cubicBezTo>
                    <a:pt x="2409" y="2940"/>
                    <a:pt x="2382" y="2926"/>
                    <a:pt x="2222" y="2790"/>
                  </a:cubicBezTo>
                  <a:cubicBezTo>
                    <a:pt x="1978" y="2584"/>
                    <a:pt x="1756" y="2436"/>
                    <a:pt x="1436" y="2266"/>
                  </a:cubicBezTo>
                  <a:cubicBezTo>
                    <a:pt x="1187" y="2133"/>
                    <a:pt x="694" y="1925"/>
                    <a:pt x="535" y="1885"/>
                  </a:cubicBezTo>
                  <a:cubicBezTo>
                    <a:pt x="470" y="1868"/>
                    <a:pt x="435" y="1856"/>
                    <a:pt x="420" y="1823"/>
                  </a:cubicBezTo>
                  <a:cubicBezTo>
                    <a:pt x="408" y="1868"/>
                    <a:pt x="393" y="1913"/>
                    <a:pt x="376" y="1956"/>
                  </a:cubicBezTo>
                  <a:cubicBezTo>
                    <a:pt x="383" y="1953"/>
                    <a:pt x="389" y="1951"/>
                    <a:pt x="395" y="1951"/>
                  </a:cubicBezTo>
                  <a:cubicBezTo>
                    <a:pt x="549" y="1951"/>
                    <a:pt x="1204" y="2247"/>
                    <a:pt x="1565" y="2480"/>
                  </a:cubicBezTo>
                  <a:cubicBezTo>
                    <a:pt x="1801" y="2632"/>
                    <a:pt x="2168" y="2981"/>
                    <a:pt x="2287" y="3167"/>
                  </a:cubicBezTo>
                  <a:cubicBezTo>
                    <a:pt x="2358" y="3279"/>
                    <a:pt x="2375" y="3338"/>
                    <a:pt x="2389" y="3537"/>
                  </a:cubicBezTo>
                  <a:cubicBezTo>
                    <a:pt x="2407" y="3784"/>
                    <a:pt x="2356" y="4253"/>
                    <a:pt x="2309" y="4282"/>
                  </a:cubicBezTo>
                  <a:cubicBezTo>
                    <a:pt x="2294" y="4291"/>
                    <a:pt x="2216" y="4272"/>
                    <a:pt x="2135" y="4240"/>
                  </a:cubicBezTo>
                  <a:cubicBezTo>
                    <a:pt x="1771" y="4095"/>
                    <a:pt x="1129" y="3975"/>
                    <a:pt x="401" y="3915"/>
                  </a:cubicBezTo>
                  <a:cubicBezTo>
                    <a:pt x="234" y="3901"/>
                    <a:pt x="89" y="3886"/>
                    <a:pt x="12" y="3875"/>
                  </a:cubicBezTo>
                  <a:cubicBezTo>
                    <a:pt x="12" y="3877"/>
                    <a:pt x="12" y="3878"/>
                    <a:pt x="12" y="3880"/>
                  </a:cubicBezTo>
                  <a:cubicBezTo>
                    <a:pt x="12" y="3939"/>
                    <a:pt x="8" y="3997"/>
                    <a:pt x="0" y="4054"/>
                  </a:cubicBezTo>
                  <a:lnTo>
                    <a:pt x="229" y="4057"/>
                  </a:lnTo>
                  <a:cubicBezTo>
                    <a:pt x="1035" y="4066"/>
                    <a:pt x="1849" y="4284"/>
                    <a:pt x="2184" y="4580"/>
                  </a:cubicBezTo>
                  <a:cubicBezTo>
                    <a:pt x="2296" y="4678"/>
                    <a:pt x="2311" y="4707"/>
                    <a:pt x="2329" y="4848"/>
                  </a:cubicBezTo>
                  <a:cubicBezTo>
                    <a:pt x="2353" y="5035"/>
                    <a:pt x="2303" y="5720"/>
                    <a:pt x="2243" y="6033"/>
                  </a:cubicBezTo>
                  <a:cubicBezTo>
                    <a:pt x="2219" y="6155"/>
                    <a:pt x="2177" y="6286"/>
                    <a:pt x="2148" y="6324"/>
                  </a:cubicBezTo>
                  <a:cubicBezTo>
                    <a:pt x="2078" y="6419"/>
                    <a:pt x="1739" y="6599"/>
                    <a:pt x="1565" y="6635"/>
                  </a:cubicBezTo>
                  <a:cubicBezTo>
                    <a:pt x="1488" y="6651"/>
                    <a:pt x="1312" y="6682"/>
                    <a:pt x="1175" y="6704"/>
                  </a:cubicBezTo>
                  <a:cubicBezTo>
                    <a:pt x="1037" y="6727"/>
                    <a:pt x="917" y="6752"/>
                    <a:pt x="908" y="6761"/>
                  </a:cubicBezTo>
                  <a:cubicBezTo>
                    <a:pt x="846" y="6823"/>
                    <a:pt x="1154" y="6882"/>
                    <a:pt x="1733" y="6919"/>
                  </a:cubicBezTo>
                  <a:cubicBezTo>
                    <a:pt x="2214" y="6949"/>
                    <a:pt x="3600" y="6930"/>
                    <a:pt x="3978" y="6888"/>
                  </a:cubicBezTo>
                  <a:cubicBezTo>
                    <a:pt x="4141" y="6870"/>
                    <a:pt x="4313" y="6840"/>
                    <a:pt x="4359" y="6821"/>
                  </a:cubicBezTo>
                  <a:lnTo>
                    <a:pt x="4444" y="6786"/>
                  </a:lnTo>
                  <a:lnTo>
                    <a:pt x="4380" y="6752"/>
                  </a:lnTo>
                  <a:cubicBezTo>
                    <a:pt x="4344" y="6733"/>
                    <a:pt x="4169" y="6699"/>
                    <a:pt x="3990" y="6677"/>
                  </a:cubicBezTo>
                  <a:cubicBezTo>
                    <a:pt x="3636" y="6633"/>
                    <a:pt x="3384" y="6538"/>
                    <a:pt x="3223" y="6387"/>
                  </a:cubicBezTo>
                  <a:cubicBezTo>
                    <a:pt x="3147" y="6317"/>
                    <a:pt x="3136" y="6284"/>
                    <a:pt x="3121" y="6098"/>
                  </a:cubicBezTo>
                  <a:cubicBezTo>
                    <a:pt x="3098" y="5808"/>
                    <a:pt x="3092" y="5584"/>
                    <a:pt x="3098" y="5147"/>
                  </a:cubicBezTo>
                  <a:lnTo>
                    <a:pt x="3103" y="4773"/>
                  </a:lnTo>
                  <a:lnTo>
                    <a:pt x="3201" y="4665"/>
                  </a:lnTo>
                  <a:cubicBezTo>
                    <a:pt x="3389" y="4458"/>
                    <a:pt x="3879" y="4281"/>
                    <a:pt x="4614" y="4157"/>
                  </a:cubicBezTo>
                  <a:cubicBezTo>
                    <a:pt x="4997" y="4092"/>
                    <a:pt x="5912" y="4000"/>
                    <a:pt x="5966" y="4021"/>
                  </a:cubicBezTo>
                  <a:cubicBezTo>
                    <a:pt x="5969" y="4022"/>
                    <a:pt x="5973" y="4026"/>
                    <a:pt x="5977" y="4030"/>
                  </a:cubicBezTo>
                  <a:cubicBezTo>
                    <a:pt x="5971" y="3983"/>
                    <a:pt x="5968" y="3935"/>
                    <a:pt x="5968" y="3887"/>
                  </a:cubicBezTo>
                  <a:cubicBezTo>
                    <a:pt x="5968" y="3867"/>
                    <a:pt x="5969" y="3848"/>
                    <a:pt x="5970" y="3829"/>
                  </a:cubicBezTo>
                  <a:cubicBezTo>
                    <a:pt x="5961" y="3854"/>
                    <a:pt x="5951" y="3871"/>
                    <a:pt x="5942" y="3877"/>
                  </a:cubicBezTo>
                  <a:cubicBezTo>
                    <a:pt x="5925" y="3888"/>
                    <a:pt x="5821" y="3898"/>
                    <a:pt x="5710" y="3898"/>
                  </a:cubicBezTo>
                  <a:cubicBezTo>
                    <a:pt x="5247" y="3899"/>
                    <a:pt x="4355" y="4013"/>
                    <a:pt x="3586" y="4169"/>
                  </a:cubicBezTo>
                  <a:cubicBezTo>
                    <a:pt x="3302" y="4226"/>
                    <a:pt x="3085" y="4257"/>
                    <a:pt x="3071" y="4243"/>
                  </a:cubicBezTo>
                  <a:cubicBezTo>
                    <a:pt x="3043" y="4215"/>
                    <a:pt x="2962" y="3612"/>
                    <a:pt x="2962" y="3431"/>
                  </a:cubicBezTo>
                  <a:cubicBezTo>
                    <a:pt x="2962" y="3287"/>
                    <a:pt x="3037" y="3185"/>
                    <a:pt x="3308" y="2959"/>
                  </a:cubicBezTo>
                  <a:cubicBezTo>
                    <a:pt x="3708" y="2626"/>
                    <a:pt x="4264" y="2412"/>
                    <a:pt x="5130" y="2260"/>
                  </a:cubicBezTo>
                  <a:lnTo>
                    <a:pt x="5462" y="2202"/>
                  </a:lnTo>
                  <a:cubicBezTo>
                    <a:pt x="5441" y="2169"/>
                    <a:pt x="5420" y="2136"/>
                    <a:pt x="5403" y="2101"/>
                  </a:cubicBezTo>
                  <a:cubicBezTo>
                    <a:pt x="5400" y="2110"/>
                    <a:pt x="5397" y="2116"/>
                    <a:pt x="5391" y="2119"/>
                  </a:cubicBezTo>
                  <a:cubicBezTo>
                    <a:pt x="5374" y="2130"/>
                    <a:pt x="5204" y="2161"/>
                    <a:pt x="5015" y="2189"/>
                  </a:cubicBezTo>
                  <a:cubicBezTo>
                    <a:pt x="4603" y="2249"/>
                    <a:pt x="4090" y="2371"/>
                    <a:pt x="3824" y="2471"/>
                  </a:cubicBezTo>
                  <a:cubicBezTo>
                    <a:pt x="3718" y="2511"/>
                    <a:pt x="3480" y="2623"/>
                    <a:pt x="3296" y="2720"/>
                  </a:cubicBezTo>
                  <a:cubicBezTo>
                    <a:pt x="2967" y="2892"/>
                    <a:pt x="2959" y="2895"/>
                    <a:pt x="2916" y="2840"/>
                  </a:cubicBezTo>
                  <a:cubicBezTo>
                    <a:pt x="2888" y="2802"/>
                    <a:pt x="2878" y="2747"/>
                    <a:pt x="2887" y="2673"/>
                  </a:cubicBezTo>
                  <a:cubicBezTo>
                    <a:pt x="2899" y="2585"/>
                    <a:pt x="2938" y="2526"/>
                    <a:pt x="3083" y="2377"/>
                  </a:cubicBezTo>
                  <a:cubicBezTo>
                    <a:pt x="3474" y="1976"/>
                    <a:pt x="3779" y="1561"/>
                    <a:pt x="3990" y="1139"/>
                  </a:cubicBezTo>
                  <a:cubicBezTo>
                    <a:pt x="4014" y="1091"/>
                    <a:pt x="4038" y="1048"/>
                    <a:pt x="4059" y="1013"/>
                  </a:cubicBezTo>
                  <a:cubicBezTo>
                    <a:pt x="4029" y="994"/>
                    <a:pt x="4001" y="975"/>
                    <a:pt x="3973" y="953"/>
                  </a:cubicBezTo>
                  <a:cubicBezTo>
                    <a:pt x="3895" y="1157"/>
                    <a:pt x="3635" y="1579"/>
                    <a:pt x="3418" y="1832"/>
                  </a:cubicBezTo>
                  <a:cubicBezTo>
                    <a:pt x="3264" y="2012"/>
                    <a:pt x="2893" y="2318"/>
                    <a:pt x="2830" y="2318"/>
                  </a:cubicBezTo>
                  <a:cubicBezTo>
                    <a:pt x="2793" y="2318"/>
                    <a:pt x="2789" y="2289"/>
                    <a:pt x="2806" y="2127"/>
                  </a:cubicBezTo>
                  <a:cubicBezTo>
                    <a:pt x="2817" y="2022"/>
                    <a:pt x="2845" y="1835"/>
                    <a:pt x="2867" y="1711"/>
                  </a:cubicBezTo>
                  <a:cubicBezTo>
                    <a:pt x="2974" y="1120"/>
                    <a:pt x="2996" y="891"/>
                    <a:pt x="2979" y="540"/>
                  </a:cubicBezTo>
                  <a:cubicBezTo>
                    <a:pt x="2970" y="346"/>
                    <a:pt x="2955" y="140"/>
                    <a:pt x="2946" y="84"/>
                  </a:cubicBezTo>
                  <a:lnTo>
                    <a:pt x="2932" y="1"/>
                  </a:lnTo>
                  <a:cubicBezTo>
                    <a:pt x="2909" y="2"/>
                    <a:pt x="2886" y="3"/>
                    <a:pt x="2863" y="3"/>
                  </a:cubicBezTo>
                  <a:cubicBezTo>
                    <a:pt x="2836" y="3"/>
                    <a:pt x="2811" y="2"/>
                    <a:pt x="2785" y="0"/>
                  </a:cubicBezTo>
                  <a:close/>
                </a:path>
              </a:pathLst>
            </a:custGeom>
            <a:solidFill>
              <a:schemeClr val="bg1">
                <a:lumMod val="50000"/>
              </a:schemeClr>
            </a:solidFill>
            <a:ln w="0">
              <a:noFill/>
              <a:prstDash val="solid"/>
              <a:round/>
            </a:ln>
          </p:spPr>
          <p:txBody>
            <a:bodyPr/>
            <a:lstStyle/>
            <a:p>
              <a:pPr>
                <a:defRPr/>
              </a:pPr>
              <a:endParaRPr lang="zh-TW" altLang="en-US" sz="1015" dirty="0">
                <a:solidFill>
                  <a:prstClr val="black"/>
                </a:solidFill>
                <a:cs typeface="+mn-ea"/>
                <a:sym typeface="+mn-lt"/>
              </a:endParaRPr>
            </a:p>
          </p:txBody>
        </p:sp>
        <p:sp>
          <p:nvSpPr>
            <p:cNvPr id="2052" name="MH_Other_2"/>
            <p:cNvSpPr>
              <a:spLocks noChangeArrowheads="1"/>
            </p:cNvSpPr>
            <p:nvPr>
              <p:custDataLst>
                <p:tags r:id="rId3"/>
              </p:custDataLst>
            </p:nvPr>
          </p:nvSpPr>
          <p:spPr bwMode="auto">
            <a:xfrm>
              <a:off x="4381500" y="4167189"/>
              <a:ext cx="711200" cy="712787"/>
            </a:xfrm>
            <a:prstGeom prst="ellipse">
              <a:avLst/>
            </a:prstGeom>
            <a:solidFill>
              <a:srgbClr val="83CBC9"/>
            </a:solidFill>
            <a:ln>
              <a:noFill/>
            </a:ln>
            <a:extLst>
              <a:ext uri="{91240B29-F687-4F45-9708-019B960494DF}">
                <a14:hiddenLine xmlns:a14="http://schemas.microsoft.com/office/drawing/2010/main" w="25400">
                  <a:solidFill>
                    <a:srgbClr val="000000"/>
                  </a:solidFill>
                  <a:round/>
                </a14:hiddenLine>
              </a:ext>
            </a:extLst>
          </p:spPr>
          <p:txBody>
            <a:bodyPr/>
            <a:lstStyle>
              <a:lvl1pPr marL="233680" indent="-23368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95000"/>
                </a:lnSpc>
                <a:spcBef>
                  <a:spcPct val="50000"/>
                </a:spcBef>
                <a:spcAft>
                  <a:spcPct val="35000"/>
                </a:spcAft>
                <a:buClr>
                  <a:srgbClr val="678BA8"/>
                </a:buClr>
                <a:buFontTx/>
                <a:buChar char="•"/>
              </a:pPr>
              <a:endParaRPr lang="zh-TW" altLang="en-US" sz="2400" dirty="0">
                <a:solidFill>
                  <a:srgbClr val="000000"/>
                </a:solidFill>
                <a:latin typeface="+mn-lt"/>
                <a:ea typeface="+mn-ea"/>
                <a:cs typeface="+mn-ea"/>
                <a:sym typeface="+mn-lt"/>
              </a:endParaRPr>
            </a:p>
          </p:txBody>
        </p:sp>
        <p:sp>
          <p:nvSpPr>
            <p:cNvPr id="6" name="MH_Other_3"/>
            <p:cNvSpPr/>
            <p:nvPr>
              <p:custDataLst>
                <p:tags r:id="rId4"/>
              </p:custDataLst>
            </p:nvPr>
          </p:nvSpPr>
          <p:spPr>
            <a:xfrm>
              <a:off x="4576764" y="3203575"/>
              <a:ext cx="712787" cy="711200"/>
            </a:xfrm>
            <a:prstGeom prst="ellipse">
              <a:avLst/>
            </a:prstGeom>
            <a:solidFill>
              <a:schemeClr val="bg1">
                <a:lumMod val="95000"/>
              </a:schemeClr>
            </a:solidFill>
            <a:ln w="25400" cap="flat" cmpd="sng" algn="ctr">
              <a:noFill/>
              <a:prstDash val="solid"/>
              <a:headEnd type="none" w="med" len="med"/>
              <a:tailEnd type="none" w="med" len="med"/>
            </a:ln>
            <a:effectLst/>
          </p:spPr>
          <p:txBody>
            <a:bodyPr/>
            <a:lstStyle>
              <a:lvl1pPr marL="233680" indent="-23368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95000"/>
                </a:lnSpc>
                <a:spcBef>
                  <a:spcPct val="50000"/>
                </a:spcBef>
                <a:spcAft>
                  <a:spcPct val="35000"/>
                </a:spcAft>
                <a:buClr>
                  <a:srgbClr val="678BA8"/>
                </a:buClr>
                <a:buFontTx/>
                <a:buChar char="•"/>
                <a:defRPr/>
              </a:pPr>
              <a:endParaRPr lang="zh-TW" altLang="en-US" sz="2400">
                <a:solidFill>
                  <a:srgbClr val="000000"/>
                </a:solidFill>
                <a:latin typeface="+mn-lt"/>
                <a:ea typeface="+mn-ea"/>
                <a:cs typeface="+mn-ea"/>
                <a:sym typeface="+mn-lt"/>
              </a:endParaRPr>
            </a:p>
          </p:txBody>
        </p:sp>
        <p:sp>
          <p:nvSpPr>
            <p:cNvPr id="2054" name="MH_Other_4"/>
            <p:cNvSpPr>
              <a:spLocks noChangeArrowheads="1"/>
            </p:cNvSpPr>
            <p:nvPr>
              <p:custDataLst>
                <p:tags r:id="rId5"/>
              </p:custDataLst>
            </p:nvPr>
          </p:nvSpPr>
          <p:spPr bwMode="auto">
            <a:xfrm>
              <a:off x="5197475" y="2674938"/>
              <a:ext cx="712788" cy="711200"/>
            </a:xfrm>
            <a:prstGeom prst="ellipse">
              <a:avLst/>
            </a:prstGeom>
            <a:solidFill>
              <a:schemeClr val="accent2"/>
            </a:solidFill>
            <a:ln>
              <a:noFill/>
            </a:ln>
          </p:spPr>
          <p:txBody>
            <a:bodyPr/>
            <a:lstStyle>
              <a:lvl1pPr marL="233680" indent="-23368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95000"/>
                </a:lnSpc>
                <a:spcBef>
                  <a:spcPct val="50000"/>
                </a:spcBef>
                <a:spcAft>
                  <a:spcPct val="35000"/>
                </a:spcAft>
                <a:buClr>
                  <a:srgbClr val="678BA8"/>
                </a:buClr>
                <a:buFontTx/>
                <a:buChar char="•"/>
              </a:pPr>
              <a:endParaRPr lang="zh-TW" altLang="en-US" sz="2400">
                <a:solidFill>
                  <a:srgbClr val="000000"/>
                </a:solidFill>
                <a:latin typeface="+mn-lt"/>
                <a:ea typeface="+mn-ea"/>
                <a:cs typeface="+mn-ea"/>
                <a:sym typeface="+mn-lt"/>
              </a:endParaRPr>
            </a:p>
          </p:txBody>
        </p:sp>
        <p:sp>
          <p:nvSpPr>
            <p:cNvPr id="8" name="MH_Other_5"/>
            <p:cNvSpPr/>
            <p:nvPr>
              <p:custDataLst>
                <p:tags r:id="rId6"/>
              </p:custDataLst>
            </p:nvPr>
          </p:nvSpPr>
          <p:spPr>
            <a:xfrm>
              <a:off x="5989639" y="2238375"/>
              <a:ext cx="712787" cy="712788"/>
            </a:xfrm>
            <a:prstGeom prst="ellipse">
              <a:avLst/>
            </a:prstGeom>
            <a:solidFill>
              <a:schemeClr val="bg1">
                <a:lumMod val="95000"/>
              </a:schemeClr>
            </a:solidFill>
            <a:ln w="25400" cap="flat" cmpd="sng" algn="ctr">
              <a:noFill/>
              <a:prstDash val="solid"/>
              <a:headEnd type="none" w="med" len="med"/>
              <a:tailEnd type="none" w="med" len="med"/>
            </a:ln>
            <a:effectLst/>
          </p:spPr>
          <p:txBody>
            <a:bodyPr/>
            <a:lstStyle>
              <a:lvl1pPr marL="233680" indent="-23368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95000"/>
                </a:lnSpc>
                <a:spcBef>
                  <a:spcPct val="50000"/>
                </a:spcBef>
                <a:spcAft>
                  <a:spcPct val="35000"/>
                </a:spcAft>
                <a:buClr>
                  <a:srgbClr val="678BA8"/>
                </a:buClr>
                <a:buFontTx/>
                <a:buChar char="•"/>
                <a:defRPr/>
              </a:pPr>
              <a:endParaRPr lang="zh-TW" altLang="en-US" sz="2400">
                <a:solidFill>
                  <a:srgbClr val="000000"/>
                </a:solidFill>
                <a:latin typeface="+mn-lt"/>
                <a:ea typeface="+mn-ea"/>
                <a:cs typeface="+mn-ea"/>
                <a:sym typeface="+mn-lt"/>
              </a:endParaRPr>
            </a:p>
          </p:txBody>
        </p:sp>
        <p:sp>
          <p:nvSpPr>
            <p:cNvPr id="2056" name="MH_Other_6"/>
            <p:cNvSpPr>
              <a:spLocks noChangeArrowheads="1"/>
            </p:cNvSpPr>
            <p:nvPr>
              <p:custDataLst>
                <p:tags r:id="rId7"/>
              </p:custDataLst>
            </p:nvPr>
          </p:nvSpPr>
          <p:spPr bwMode="auto">
            <a:xfrm>
              <a:off x="6702425" y="2827339"/>
              <a:ext cx="712788" cy="712787"/>
            </a:xfrm>
            <a:prstGeom prst="ellipse">
              <a:avLst/>
            </a:prstGeom>
            <a:solidFill>
              <a:schemeClr val="accent3"/>
            </a:solidFill>
            <a:ln>
              <a:noFill/>
            </a:ln>
          </p:spPr>
          <p:txBody>
            <a:bodyPr/>
            <a:lstStyle>
              <a:lvl1pPr marL="233680" indent="-23368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95000"/>
                </a:lnSpc>
                <a:spcBef>
                  <a:spcPct val="50000"/>
                </a:spcBef>
                <a:spcAft>
                  <a:spcPct val="35000"/>
                </a:spcAft>
                <a:buClr>
                  <a:srgbClr val="678BA8"/>
                </a:buClr>
                <a:buFontTx/>
                <a:buChar char="•"/>
              </a:pPr>
              <a:endParaRPr lang="zh-TW" altLang="en-US" sz="2400">
                <a:solidFill>
                  <a:srgbClr val="000000"/>
                </a:solidFill>
                <a:latin typeface="+mn-lt"/>
                <a:ea typeface="+mn-ea"/>
                <a:cs typeface="+mn-ea"/>
                <a:sym typeface="+mn-lt"/>
              </a:endParaRPr>
            </a:p>
          </p:txBody>
        </p:sp>
        <p:sp>
          <p:nvSpPr>
            <p:cNvPr id="10" name="MH_Other_7"/>
            <p:cNvSpPr/>
            <p:nvPr>
              <p:custDataLst>
                <p:tags r:id="rId8"/>
              </p:custDataLst>
            </p:nvPr>
          </p:nvSpPr>
          <p:spPr>
            <a:xfrm>
              <a:off x="7299325" y="3446463"/>
              <a:ext cx="712788" cy="711200"/>
            </a:xfrm>
            <a:prstGeom prst="ellipse">
              <a:avLst/>
            </a:prstGeom>
            <a:solidFill>
              <a:schemeClr val="bg1">
                <a:lumMod val="95000"/>
              </a:schemeClr>
            </a:solidFill>
            <a:ln w="25400" cap="flat" cmpd="sng" algn="ctr">
              <a:noFill/>
              <a:prstDash val="solid"/>
              <a:headEnd type="none" w="med" len="med"/>
              <a:tailEnd type="none" w="med" len="med"/>
            </a:ln>
            <a:effectLst/>
          </p:spPr>
          <p:txBody>
            <a:bodyPr/>
            <a:lstStyle>
              <a:lvl1pPr marL="233680" indent="-23368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95000"/>
                </a:lnSpc>
                <a:spcBef>
                  <a:spcPct val="50000"/>
                </a:spcBef>
                <a:spcAft>
                  <a:spcPct val="35000"/>
                </a:spcAft>
                <a:buClr>
                  <a:srgbClr val="678BA8"/>
                </a:buClr>
                <a:buFontTx/>
                <a:buChar char="•"/>
                <a:defRPr/>
              </a:pPr>
              <a:endParaRPr lang="zh-TW" altLang="en-US" sz="2400">
                <a:solidFill>
                  <a:srgbClr val="000000"/>
                </a:solidFill>
                <a:latin typeface="+mn-lt"/>
                <a:ea typeface="+mn-ea"/>
                <a:cs typeface="+mn-ea"/>
                <a:sym typeface="+mn-lt"/>
              </a:endParaRPr>
            </a:p>
          </p:txBody>
        </p:sp>
        <p:sp>
          <p:nvSpPr>
            <p:cNvPr id="2058" name="MH_Other_8"/>
            <p:cNvSpPr>
              <a:spLocks noChangeArrowheads="1"/>
            </p:cNvSpPr>
            <p:nvPr>
              <p:custDataLst>
                <p:tags r:id="rId9"/>
              </p:custDataLst>
            </p:nvPr>
          </p:nvSpPr>
          <p:spPr bwMode="auto">
            <a:xfrm>
              <a:off x="7415213" y="4352925"/>
              <a:ext cx="711200" cy="711200"/>
            </a:xfrm>
            <a:prstGeom prst="ellipse">
              <a:avLst/>
            </a:prstGeom>
            <a:solidFill>
              <a:schemeClr val="accent4"/>
            </a:solidFill>
            <a:ln>
              <a:noFill/>
            </a:ln>
          </p:spPr>
          <p:txBody>
            <a:bodyPr/>
            <a:lstStyle>
              <a:lvl1pPr marL="233680" indent="-23368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95000"/>
                </a:lnSpc>
                <a:spcBef>
                  <a:spcPct val="50000"/>
                </a:spcBef>
                <a:spcAft>
                  <a:spcPct val="35000"/>
                </a:spcAft>
                <a:buClr>
                  <a:srgbClr val="678BA8"/>
                </a:buClr>
                <a:buFontTx/>
                <a:buChar char="•"/>
              </a:pPr>
              <a:endParaRPr lang="zh-TW" altLang="en-US" sz="2400">
                <a:solidFill>
                  <a:srgbClr val="000000"/>
                </a:solidFill>
                <a:latin typeface="+mn-lt"/>
                <a:ea typeface="+mn-ea"/>
                <a:cs typeface="+mn-ea"/>
                <a:sym typeface="+mn-lt"/>
              </a:endParaRPr>
            </a:p>
          </p:txBody>
        </p:sp>
        <p:sp>
          <p:nvSpPr>
            <p:cNvPr id="21" name="MH_Other_9"/>
            <p:cNvSpPr/>
            <p:nvPr>
              <p:custDataLst>
                <p:tags r:id="rId10"/>
              </p:custDataLst>
            </p:nvPr>
          </p:nvSpPr>
          <p:spPr bwMode="auto">
            <a:xfrm>
              <a:off x="4506914" y="4330701"/>
              <a:ext cx="458787" cy="385763"/>
            </a:xfrm>
            <a:custGeom>
              <a:avLst/>
              <a:gdLst>
                <a:gd name="T0" fmla="*/ 1134092 w 2300288"/>
                <a:gd name="T1" fmla="*/ 968860 h 1936750"/>
                <a:gd name="T2" fmla="*/ 1214775 w 2300288"/>
                <a:gd name="T3" fmla="*/ 1049028 h 1936750"/>
                <a:gd name="T4" fmla="*/ 1216884 w 2300288"/>
                <a:gd name="T5" fmla="*/ 1064537 h 1936750"/>
                <a:gd name="T6" fmla="*/ 1151230 w 2300288"/>
                <a:gd name="T7" fmla="*/ 1136031 h 1936750"/>
                <a:gd name="T8" fmla="*/ 1182871 w 2300288"/>
                <a:gd name="T9" fmla="*/ 1247216 h 1936750"/>
                <a:gd name="T10" fmla="*/ 1204228 w 2300288"/>
                <a:gd name="T11" fmla="*/ 1413599 h 1936750"/>
                <a:gd name="T12" fmla="*/ 1046025 w 2300288"/>
                <a:gd name="T13" fmla="*/ 1361555 h 1936750"/>
                <a:gd name="T14" fmla="*/ 1071074 w 2300288"/>
                <a:gd name="T15" fmla="*/ 1209103 h 1936750"/>
                <a:gd name="T16" fmla="*/ 1033632 w 2300288"/>
                <a:gd name="T17" fmla="*/ 1075313 h 1936750"/>
                <a:gd name="T18" fmla="*/ 1028095 w 2300288"/>
                <a:gd name="T19" fmla="*/ 1060068 h 1936750"/>
                <a:gd name="T20" fmla="*/ 1033632 w 2300288"/>
                <a:gd name="T21" fmla="*/ 1045086 h 1936750"/>
                <a:gd name="T22" fmla="*/ 1116162 w 2300288"/>
                <a:gd name="T23" fmla="*/ 967020 h 1936750"/>
                <a:gd name="T24" fmla="*/ 1415999 w 2300288"/>
                <a:gd name="T25" fmla="*/ 862909 h 1936750"/>
                <a:gd name="T26" fmla="*/ 1591713 w 2300288"/>
                <a:gd name="T27" fmla="*/ 924102 h 1936750"/>
                <a:gd name="T28" fmla="*/ 1763745 w 2300288"/>
                <a:gd name="T29" fmla="*/ 983456 h 1936750"/>
                <a:gd name="T30" fmla="*/ 1808726 w 2300288"/>
                <a:gd name="T31" fmla="*/ 1009194 h 1936750"/>
                <a:gd name="T32" fmla="*/ 1836345 w 2300288"/>
                <a:gd name="T33" fmla="*/ 1041235 h 1936750"/>
                <a:gd name="T34" fmla="*/ 1870541 w 2300288"/>
                <a:gd name="T35" fmla="*/ 1114771 h 1936750"/>
                <a:gd name="T36" fmla="*/ 1893952 w 2300288"/>
                <a:gd name="T37" fmla="*/ 1212469 h 1936750"/>
                <a:gd name="T38" fmla="*/ 1905000 w 2300288"/>
                <a:gd name="T39" fmla="*/ 1335643 h 1936750"/>
                <a:gd name="T40" fmla="*/ 1899740 w 2300288"/>
                <a:gd name="T41" fmla="*/ 1362957 h 1936750"/>
                <a:gd name="T42" fmla="*/ 1874487 w 2300288"/>
                <a:gd name="T43" fmla="*/ 1383704 h 1936750"/>
                <a:gd name="T44" fmla="*/ 1781895 w 2300288"/>
                <a:gd name="T45" fmla="*/ 1418897 h 1936750"/>
                <a:gd name="T46" fmla="*/ 1625909 w 2300288"/>
                <a:gd name="T47" fmla="*/ 1447524 h 1936750"/>
                <a:gd name="T48" fmla="*/ 1404950 w 2300288"/>
                <a:gd name="T49" fmla="*/ 1464857 h 1936750"/>
                <a:gd name="T50" fmla="*/ 948915 w 2300288"/>
                <a:gd name="T51" fmla="*/ 1532887 h 1936750"/>
                <a:gd name="T52" fmla="*/ 96732 w 2300288"/>
                <a:gd name="T53" fmla="*/ 835367 h 1936750"/>
                <a:gd name="T54" fmla="*/ 1152637 w 2300288"/>
                <a:gd name="T55" fmla="*/ 1576 h 1936750"/>
                <a:gd name="T56" fmla="*/ 1203190 w 2300288"/>
                <a:gd name="T57" fmla="*/ 12613 h 1936750"/>
                <a:gd name="T58" fmla="*/ 1249793 w 2300288"/>
                <a:gd name="T59" fmla="*/ 32847 h 1936750"/>
                <a:gd name="T60" fmla="*/ 1292446 w 2300288"/>
                <a:gd name="T61" fmla="*/ 62015 h 1936750"/>
                <a:gd name="T62" fmla="*/ 1357480 w 2300288"/>
                <a:gd name="T63" fmla="*/ 134804 h 1936750"/>
                <a:gd name="T64" fmla="*/ 1402767 w 2300288"/>
                <a:gd name="T65" fmla="*/ 235972 h 1936750"/>
                <a:gd name="T66" fmla="*/ 1414352 w 2300288"/>
                <a:gd name="T67" fmla="*/ 301403 h 1936750"/>
                <a:gd name="T68" fmla="*/ 1414615 w 2300288"/>
                <a:gd name="T69" fmla="*/ 367360 h 1936750"/>
                <a:gd name="T70" fmla="*/ 1402767 w 2300288"/>
                <a:gd name="T71" fmla="*/ 444090 h 1936750"/>
                <a:gd name="T72" fmla="*/ 1379596 w 2300288"/>
                <a:gd name="T73" fmla="*/ 521346 h 1936750"/>
                <a:gd name="T74" fmla="*/ 1346158 w 2300288"/>
                <a:gd name="T75" fmla="*/ 595186 h 1936750"/>
                <a:gd name="T76" fmla="*/ 1304295 w 2300288"/>
                <a:gd name="T77" fmla="*/ 661143 h 1936750"/>
                <a:gd name="T78" fmla="*/ 1223990 w 2300288"/>
                <a:gd name="T79" fmla="*/ 866108 h 1936750"/>
                <a:gd name="T80" fmla="*/ 1146318 w 2300288"/>
                <a:gd name="T81" fmla="*/ 934430 h 1936750"/>
                <a:gd name="T82" fmla="*/ 1120778 w 2300288"/>
                <a:gd name="T83" fmla="*/ 944678 h 1936750"/>
                <a:gd name="T84" fmla="*/ 1086550 w 2300288"/>
                <a:gd name="T85" fmla="*/ 925758 h 1936750"/>
                <a:gd name="T86" fmla="*/ 993607 w 2300288"/>
                <a:gd name="T87" fmla="*/ 837202 h 1936750"/>
                <a:gd name="T88" fmla="*/ 928310 w 2300288"/>
                <a:gd name="T89" fmla="*/ 643274 h 1936750"/>
                <a:gd name="T90" fmla="*/ 888553 w 2300288"/>
                <a:gd name="T91" fmla="*/ 574427 h 1936750"/>
                <a:gd name="T92" fmla="*/ 858011 w 2300288"/>
                <a:gd name="T93" fmla="*/ 499273 h 1936750"/>
                <a:gd name="T94" fmla="*/ 837737 w 2300288"/>
                <a:gd name="T95" fmla="*/ 421754 h 1936750"/>
                <a:gd name="T96" fmla="*/ 829575 w 2300288"/>
                <a:gd name="T97" fmla="*/ 346075 h 1936750"/>
                <a:gd name="T98" fmla="*/ 832734 w 2300288"/>
                <a:gd name="T99" fmla="*/ 284848 h 1936750"/>
                <a:gd name="T100" fmla="*/ 852482 w 2300288"/>
                <a:gd name="T101" fmla="*/ 204965 h 1936750"/>
                <a:gd name="T102" fmla="*/ 905667 w 2300288"/>
                <a:gd name="T103" fmla="*/ 109840 h 1936750"/>
                <a:gd name="T104" fmla="*/ 964645 w 2300288"/>
                <a:gd name="T105" fmla="*/ 52818 h 1936750"/>
                <a:gd name="T106" fmla="*/ 1008615 w 2300288"/>
                <a:gd name="T107" fmla="*/ 26277 h 1936750"/>
                <a:gd name="T108" fmla="*/ 1056535 w 2300288"/>
                <a:gd name="T109" fmla="*/ 8671 h 1936750"/>
                <a:gd name="T110" fmla="*/ 1107614 w 2300288"/>
                <a:gd name="T111" fmla="*/ 262 h 193675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00288" h="1936750">
                  <a:moveTo>
                    <a:pt x="1352860" y="1166813"/>
                  </a:moveTo>
                  <a:lnTo>
                    <a:pt x="1355725" y="1166813"/>
                  </a:lnTo>
                  <a:lnTo>
                    <a:pt x="1358272" y="1166813"/>
                  </a:lnTo>
                  <a:lnTo>
                    <a:pt x="1361456" y="1167131"/>
                  </a:lnTo>
                  <a:lnTo>
                    <a:pt x="1364003" y="1168083"/>
                  </a:lnTo>
                  <a:lnTo>
                    <a:pt x="1366869" y="1168718"/>
                  </a:lnTo>
                  <a:lnTo>
                    <a:pt x="1369416" y="1170306"/>
                  </a:lnTo>
                  <a:lnTo>
                    <a:pt x="1371644" y="1171258"/>
                  </a:lnTo>
                  <a:lnTo>
                    <a:pt x="1374192" y="1173163"/>
                  </a:lnTo>
                  <a:lnTo>
                    <a:pt x="1376420" y="1175386"/>
                  </a:lnTo>
                  <a:lnTo>
                    <a:pt x="1461429" y="1260158"/>
                  </a:lnTo>
                  <a:lnTo>
                    <a:pt x="1463339" y="1262381"/>
                  </a:lnTo>
                  <a:lnTo>
                    <a:pt x="1465249" y="1264603"/>
                  </a:lnTo>
                  <a:lnTo>
                    <a:pt x="1466841" y="1267143"/>
                  </a:lnTo>
                  <a:lnTo>
                    <a:pt x="1467797" y="1269683"/>
                  </a:lnTo>
                  <a:lnTo>
                    <a:pt x="1469070" y="1272223"/>
                  </a:lnTo>
                  <a:lnTo>
                    <a:pt x="1469388" y="1275081"/>
                  </a:lnTo>
                  <a:lnTo>
                    <a:pt x="1469707" y="1277938"/>
                  </a:lnTo>
                  <a:lnTo>
                    <a:pt x="1470025" y="1280478"/>
                  </a:lnTo>
                  <a:lnTo>
                    <a:pt x="1469707" y="1283336"/>
                  </a:lnTo>
                  <a:lnTo>
                    <a:pt x="1469388" y="1285876"/>
                  </a:lnTo>
                  <a:lnTo>
                    <a:pt x="1469070" y="1289051"/>
                  </a:lnTo>
                  <a:lnTo>
                    <a:pt x="1467797" y="1291591"/>
                  </a:lnTo>
                  <a:lnTo>
                    <a:pt x="1466841" y="1294131"/>
                  </a:lnTo>
                  <a:lnTo>
                    <a:pt x="1465249" y="1296671"/>
                  </a:lnTo>
                  <a:lnTo>
                    <a:pt x="1463339" y="1298893"/>
                  </a:lnTo>
                  <a:lnTo>
                    <a:pt x="1461429" y="1301116"/>
                  </a:lnTo>
                  <a:lnTo>
                    <a:pt x="1390111" y="1372236"/>
                  </a:lnTo>
                  <a:lnTo>
                    <a:pt x="1396160" y="1386206"/>
                  </a:lnTo>
                  <a:lnTo>
                    <a:pt x="1401573" y="1402081"/>
                  </a:lnTo>
                  <a:lnTo>
                    <a:pt x="1407304" y="1420178"/>
                  </a:lnTo>
                  <a:lnTo>
                    <a:pt x="1412716" y="1439228"/>
                  </a:lnTo>
                  <a:lnTo>
                    <a:pt x="1418447" y="1460501"/>
                  </a:lnTo>
                  <a:lnTo>
                    <a:pt x="1423541" y="1483043"/>
                  </a:lnTo>
                  <a:lnTo>
                    <a:pt x="1428317" y="1506538"/>
                  </a:lnTo>
                  <a:lnTo>
                    <a:pt x="1433093" y="1531938"/>
                  </a:lnTo>
                  <a:lnTo>
                    <a:pt x="1437550" y="1558608"/>
                  </a:lnTo>
                  <a:lnTo>
                    <a:pt x="1441689" y="1586231"/>
                  </a:lnTo>
                  <a:lnTo>
                    <a:pt x="1445191" y="1614806"/>
                  </a:lnTo>
                  <a:lnTo>
                    <a:pt x="1448693" y="1644651"/>
                  </a:lnTo>
                  <a:lnTo>
                    <a:pt x="1451559" y="1675448"/>
                  </a:lnTo>
                  <a:lnTo>
                    <a:pt x="1454106" y="1707516"/>
                  </a:lnTo>
                  <a:lnTo>
                    <a:pt x="1456016" y="1739901"/>
                  </a:lnTo>
                  <a:lnTo>
                    <a:pt x="1457608" y="1773238"/>
                  </a:lnTo>
                  <a:lnTo>
                    <a:pt x="1254161" y="1773238"/>
                  </a:lnTo>
                  <a:lnTo>
                    <a:pt x="1255753" y="1739901"/>
                  </a:lnTo>
                  <a:lnTo>
                    <a:pt x="1257344" y="1707516"/>
                  </a:lnTo>
                  <a:lnTo>
                    <a:pt x="1260210" y="1675448"/>
                  </a:lnTo>
                  <a:lnTo>
                    <a:pt x="1263075" y="1644651"/>
                  </a:lnTo>
                  <a:lnTo>
                    <a:pt x="1266259" y="1614806"/>
                  </a:lnTo>
                  <a:lnTo>
                    <a:pt x="1270080" y="1586231"/>
                  </a:lnTo>
                  <a:lnTo>
                    <a:pt x="1274219" y="1558608"/>
                  </a:lnTo>
                  <a:lnTo>
                    <a:pt x="1278676" y="1531938"/>
                  </a:lnTo>
                  <a:lnTo>
                    <a:pt x="1283452" y="1506538"/>
                  </a:lnTo>
                  <a:lnTo>
                    <a:pt x="1288228" y="1483043"/>
                  </a:lnTo>
                  <a:lnTo>
                    <a:pt x="1293322" y="1460501"/>
                  </a:lnTo>
                  <a:lnTo>
                    <a:pt x="1298734" y="1439228"/>
                  </a:lnTo>
                  <a:lnTo>
                    <a:pt x="1304465" y="1419861"/>
                  </a:lnTo>
                  <a:lnTo>
                    <a:pt x="1309878" y="1402081"/>
                  </a:lnTo>
                  <a:lnTo>
                    <a:pt x="1315609" y="1386206"/>
                  </a:lnTo>
                  <a:lnTo>
                    <a:pt x="1321340" y="1371918"/>
                  </a:lnTo>
                  <a:lnTo>
                    <a:pt x="1250022" y="1301116"/>
                  </a:lnTo>
                  <a:lnTo>
                    <a:pt x="1248111" y="1298893"/>
                  </a:lnTo>
                  <a:lnTo>
                    <a:pt x="1246519" y="1296671"/>
                  </a:lnTo>
                  <a:lnTo>
                    <a:pt x="1244927" y="1294131"/>
                  </a:lnTo>
                  <a:lnTo>
                    <a:pt x="1243654" y="1291591"/>
                  </a:lnTo>
                  <a:lnTo>
                    <a:pt x="1242699" y="1289051"/>
                  </a:lnTo>
                  <a:lnTo>
                    <a:pt x="1242380" y="1285876"/>
                  </a:lnTo>
                  <a:lnTo>
                    <a:pt x="1242062" y="1283336"/>
                  </a:lnTo>
                  <a:lnTo>
                    <a:pt x="1241425" y="1280478"/>
                  </a:lnTo>
                  <a:lnTo>
                    <a:pt x="1242062" y="1277938"/>
                  </a:lnTo>
                  <a:lnTo>
                    <a:pt x="1242380" y="1275081"/>
                  </a:lnTo>
                  <a:lnTo>
                    <a:pt x="1243017" y="1272223"/>
                  </a:lnTo>
                  <a:lnTo>
                    <a:pt x="1243654" y="1269683"/>
                  </a:lnTo>
                  <a:lnTo>
                    <a:pt x="1244927" y="1267143"/>
                  </a:lnTo>
                  <a:lnTo>
                    <a:pt x="1246519" y="1264603"/>
                  </a:lnTo>
                  <a:lnTo>
                    <a:pt x="1248111" y="1262381"/>
                  </a:lnTo>
                  <a:lnTo>
                    <a:pt x="1250340" y="1260158"/>
                  </a:lnTo>
                  <a:lnTo>
                    <a:pt x="1335030" y="1175386"/>
                  </a:lnTo>
                  <a:lnTo>
                    <a:pt x="1337259" y="1173163"/>
                  </a:lnTo>
                  <a:lnTo>
                    <a:pt x="1339806" y="1171258"/>
                  </a:lnTo>
                  <a:lnTo>
                    <a:pt x="1342035" y="1170306"/>
                  </a:lnTo>
                  <a:lnTo>
                    <a:pt x="1344582" y="1168718"/>
                  </a:lnTo>
                  <a:lnTo>
                    <a:pt x="1347766" y="1168083"/>
                  </a:lnTo>
                  <a:lnTo>
                    <a:pt x="1350313" y="1167131"/>
                  </a:lnTo>
                  <a:lnTo>
                    <a:pt x="1352860" y="1166813"/>
                  </a:lnTo>
                  <a:close/>
                  <a:moveTo>
                    <a:pt x="1634223" y="1009650"/>
                  </a:moveTo>
                  <a:lnTo>
                    <a:pt x="1652963" y="1018533"/>
                  </a:lnTo>
                  <a:lnTo>
                    <a:pt x="1672339" y="1027098"/>
                  </a:lnTo>
                  <a:lnTo>
                    <a:pt x="1691079" y="1034712"/>
                  </a:lnTo>
                  <a:lnTo>
                    <a:pt x="1709819" y="1042326"/>
                  </a:lnTo>
                  <a:lnTo>
                    <a:pt x="1728241" y="1049939"/>
                  </a:lnTo>
                  <a:lnTo>
                    <a:pt x="1746663" y="1057236"/>
                  </a:lnTo>
                  <a:lnTo>
                    <a:pt x="1783191" y="1070560"/>
                  </a:lnTo>
                  <a:lnTo>
                    <a:pt x="1819083" y="1082932"/>
                  </a:lnTo>
                  <a:lnTo>
                    <a:pt x="1854022" y="1094670"/>
                  </a:lnTo>
                  <a:lnTo>
                    <a:pt x="1888325" y="1105773"/>
                  </a:lnTo>
                  <a:lnTo>
                    <a:pt x="1921994" y="1116242"/>
                  </a:lnTo>
                  <a:lnTo>
                    <a:pt x="1986155" y="1136545"/>
                  </a:lnTo>
                  <a:lnTo>
                    <a:pt x="2017282" y="1146379"/>
                  </a:lnTo>
                  <a:lnTo>
                    <a:pt x="2046821" y="1156213"/>
                  </a:lnTo>
                  <a:lnTo>
                    <a:pt x="2075408" y="1166682"/>
                  </a:lnTo>
                  <a:lnTo>
                    <a:pt x="2103042" y="1176834"/>
                  </a:lnTo>
                  <a:lnTo>
                    <a:pt x="2116700" y="1182544"/>
                  </a:lnTo>
                  <a:lnTo>
                    <a:pt x="2129722" y="1187937"/>
                  </a:lnTo>
                  <a:lnTo>
                    <a:pt x="2142427" y="1193965"/>
                  </a:lnTo>
                  <a:lnTo>
                    <a:pt x="2155132" y="1199675"/>
                  </a:lnTo>
                  <a:lnTo>
                    <a:pt x="2161167" y="1203164"/>
                  </a:lnTo>
                  <a:lnTo>
                    <a:pt x="2166885" y="1206337"/>
                  </a:lnTo>
                  <a:lnTo>
                    <a:pt x="2172920" y="1210461"/>
                  </a:lnTo>
                  <a:lnTo>
                    <a:pt x="2178319" y="1214585"/>
                  </a:lnTo>
                  <a:lnTo>
                    <a:pt x="2184037" y="1219026"/>
                  </a:lnTo>
                  <a:lnTo>
                    <a:pt x="2189119" y="1223785"/>
                  </a:lnTo>
                  <a:lnTo>
                    <a:pt x="2194201" y="1228861"/>
                  </a:lnTo>
                  <a:lnTo>
                    <a:pt x="2198965" y="1233936"/>
                  </a:lnTo>
                  <a:lnTo>
                    <a:pt x="2203729" y="1239647"/>
                  </a:lnTo>
                  <a:lnTo>
                    <a:pt x="2208494" y="1245357"/>
                  </a:lnTo>
                  <a:lnTo>
                    <a:pt x="2212941" y="1251384"/>
                  </a:lnTo>
                  <a:lnTo>
                    <a:pt x="2217387" y="1257729"/>
                  </a:lnTo>
                  <a:lnTo>
                    <a:pt x="2221517" y="1264391"/>
                  </a:lnTo>
                  <a:lnTo>
                    <a:pt x="2225646" y="1271053"/>
                  </a:lnTo>
                  <a:lnTo>
                    <a:pt x="2233269" y="1285011"/>
                  </a:lnTo>
                  <a:lnTo>
                    <a:pt x="2240257" y="1299287"/>
                  </a:lnTo>
                  <a:lnTo>
                    <a:pt x="2246927" y="1314832"/>
                  </a:lnTo>
                  <a:lnTo>
                    <a:pt x="2253279" y="1330693"/>
                  </a:lnTo>
                  <a:lnTo>
                    <a:pt x="2258679" y="1346555"/>
                  </a:lnTo>
                  <a:lnTo>
                    <a:pt x="2264079" y="1363052"/>
                  </a:lnTo>
                  <a:lnTo>
                    <a:pt x="2268843" y="1379865"/>
                  </a:lnTo>
                  <a:lnTo>
                    <a:pt x="2273290" y="1396996"/>
                  </a:lnTo>
                  <a:lnTo>
                    <a:pt x="2277101" y="1413809"/>
                  </a:lnTo>
                  <a:lnTo>
                    <a:pt x="2280595" y="1430940"/>
                  </a:lnTo>
                  <a:lnTo>
                    <a:pt x="2283772" y="1447754"/>
                  </a:lnTo>
                  <a:lnTo>
                    <a:pt x="2286948" y="1464567"/>
                  </a:lnTo>
                  <a:lnTo>
                    <a:pt x="2288854" y="1481381"/>
                  </a:lnTo>
                  <a:lnTo>
                    <a:pt x="2291077" y="1497243"/>
                  </a:lnTo>
                  <a:lnTo>
                    <a:pt x="2293300" y="1513104"/>
                  </a:lnTo>
                  <a:lnTo>
                    <a:pt x="2296477" y="1542925"/>
                  </a:lnTo>
                  <a:lnTo>
                    <a:pt x="2298382" y="1570207"/>
                  </a:lnTo>
                  <a:lnTo>
                    <a:pt x="2299653" y="1593682"/>
                  </a:lnTo>
                  <a:lnTo>
                    <a:pt x="2300288" y="1613351"/>
                  </a:lnTo>
                  <a:lnTo>
                    <a:pt x="2300288" y="1627944"/>
                  </a:lnTo>
                  <a:lnTo>
                    <a:pt x="2300288" y="1630799"/>
                  </a:lnTo>
                  <a:lnTo>
                    <a:pt x="2299653" y="1633971"/>
                  </a:lnTo>
                  <a:lnTo>
                    <a:pt x="2299018" y="1636827"/>
                  </a:lnTo>
                  <a:lnTo>
                    <a:pt x="2297430" y="1639999"/>
                  </a:lnTo>
                  <a:lnTo>
                    <a:pt x="2296159" y="1643171"/>
                  </a:lnTo>
                  <a:lnTo>
                    <a:pt x="2293936" y="1646344"/>
                  </a:lnTo>
                  <a:lnTo>
                    <a:pt x="2291077" y="1649199"/>
                  </a:lnTo>
                  <a:lnTo>
                    <a:pt x="2288536" y="1652688"/>
                  </a:lnTo>
                  <a:lnTo>
                    <a:pt x="2285360" y="1655544"/>
                  </a:lnTo>
                  <a:lnTo>
                    <a:pt x="2281548" y="1659033"/>
                  </a:lnTo>
                  <a:lnTo>
                    <a:pt x="2278054" y="1661888"/>
                  </a:lnTo>
                  <a:lnTo>
                    <a:pt x="2273608" y="1665061"/>
                  </a:lnTo>
                  <a:lnTo>
                    <a:pt x="2263443" y="1671405"/>
                  </a:lnTo>
                  <a:lnTo>
                    <a:pt x="2252644" y="1677750"/>
                  </a:lnTo>
                  <a:lnTo>
                    <a:pt x="2239621" y="1684095"/>
                  </a:lnTo>
                  <a:lnTo>
                    <a:pt x="2225328" y="1690122"/>
                  </a:lnTo>
                  <a:lnTo>
                    <a:pt x="2208811" y="1696150"/>
                  </a:lnTo>
                  <a:lnTo>
                    <a:pt x="2191660" y="1701860"/>
                  </a:lnTo>
                  <a:lnTo>
                    <a:pt x="2172602" y="1707888"/>
                  </a:lnTo>
                  <a:lnTo>
                    <a:pt x="2151639" y="1713915"/>
                  </a:lnTo>
                  <a:lnTo>
                    <a:pt x="2129722" y="1719308"/>
                  </a:lnTo>
                  <a:lnTo>
                    <a:pt x="2105900" y="1724384"/>
                  </a:lnTo>
                  <a:lnTo>
                    <a:pt x="2080490" y="1730094"/>
                  </a:lnTo>
                  <a:lnTo>
                    <a:pt x="2053809" y="1734853"/>
                  </a:lnTo>
                  <a:lnTo>
                    <a:pt x="2025223" y="1739611"/>
                  </a:lnTo>
                  <a:lnTo>
                    <a:pt x="1995048" y="1744052"/>
                  </a:lnTo>
                  <a:lnTo>
                    <a:pt x="1963285" y="1748494"/>
                  </a:lnTo>
                  <a:lnTo>
                    <a:pt x="1930252" y="1752618"/>
                  </a:lnTo>
                  <a:lnTo>
                    <a:pt x="1895313" y="1756107"/>
                  </a:lnTo>
                  <a:lnTo>
                    <a:pt x="1858786" y="1759597"/>
                  </a:lnTo>
                  <a:lnTo>
                    <a:pt x="1820671" y="1762452"/>
                  </a:lnTo>
                  <a:lnTo>
                    <a:pt x="1780967" y="1765307"/>
                  </a:lnTo>
                  <a:lnTo>
                    <a:pt x="1739676" y="1767528"/>
                  </a:lnTo>
                  <a:lnTo>
                    <a:pt x="1696478" y="1769431"/>
                  </a:lnTo>
                  <a:lnTo>
                    <a:pt x="1652011" y="1771335"/>
                  </a:lnTo>
                  <a:lnTo>
                    <a:pt x="1605955" y="1772287"/>
                  </a:lnTo>
                  <a:lnTo>
                    <a:pt x="1557993" y="1773238"/>
                  </a:lnTo>
                  <a:lnTo>
                    <a:pt x="1508125" y="1773238"/>
                  </a:lnTo>
                  <a:lnTo>
                    <a:pt x="1634223" y="1009650"/>
                  </a:lnTo>
                  <a:close/>
                  <a:moveTo>
                    <a:pt x="969658" y="942975"/>
                  </a:moveTo>
                  <a:lnTo>
                    <a:pt x="1145815" y="1851606"/>
                  </a:lnTo>
                  <a:lnTo>
                    <a:pt x="1263254" y="1851606"/>
                  </a:lnTo>
                  <a:lnTo>
                    <a:pt x="2020888" y="1851606"/>
                  </a:lnTo>
                  <a:lnTo>
                    <a:pt x="2020888" y="1936750"/>
                  </a:lnTo>
                  <a:lnTo>
                    <a:pt x="1163907" y="1936750"/>
                  </a:lnTo>
                  <a:lnTo>
                    <a:pt x="194249" y="1936750"/>
                  </a:lnTo>
                  <a:lnTo>
                    <a:pt x="0" y="1009057"/>
                  </a:lnTo>
                  <a:lnTo>
                    <a:pt x="116804" y="1009057"/>
                  </a:lnTo>
                  <a:lnTo>
                    <a:pt x="969658" y="942975"/>
                  </a:lnTo>
                  <a:close/>
                  <a:moveTo>
                    <a:pt x="1346346" y="0"/>
                  </a:moveTo>
                  <a:lnTo>
                    <a:pt x="1355566" y="0"/>
                  </a:lnTo>
                  <a:lnTo>
                    <a:pt x="1364786" y="0"/>
                  </a:lnTo>
                  <a:lnTo>
                    <a:pt x="1373688" y="317"/>
                  </a:lnTo>
                  <a:lnTo>
                    <a:pt x="1382908" y="952"/>
                  </a:lnTo>
                  <a:lnTo>
                    <a:pt x="1391810" y="1904"/>
                  </a:lnTo>
                  <a:lnTo>
                    <a:pt x="1400712" y="3174"/>
                  </a:lnTo>
                  <a:lnTo>
                    <a:pt x="1409613" y="4444"/>
                  </a:lnTo>
                  <a:lnTo>
                    <a:pt x="1418515" y="6348"/>
                  </a:lnTo>
                  <a:lnTo>
                    <a:pt x="1426782" y="8252"/>
                  </a:lnTo>
                  <a:lnTo>
                    <a:pt x="1435684" y="10474"/>
                  </a:lnTo>
                  <a:lnTo>
                    <a:pt x="1444268" y="12379"/>
                  </a:lnTo>
                  <a:lnTo>
                    <a:pt x="1452852" y="15236"/>
                  </a:lnTo>
                  <a:lnTo>
                    <a:pt x="1460800" y="18092"/>
                  </a:lnTo>
                  <a:lnTo>
                    <a:pt x="1469384" y="21266"/>
                  </a:lnTo>
                  <a:lnTo>
                    <a:pt x="1477650" y="24758"/>
                  </a:lnTo>
                  <a:lnTo>
                    <a:pt x="1485598" y="27932"/>
                  </a:lnTo>
                  <a:lnTo>
                    <a:pt x="1493228" y="31741"/>
                  </a:lnTo>
                  <a:lnTo>
                    <a:pt x="1501495" y="35867"/>
                  </a:lnTo>
                  <a:lnTo>
                    <a:pt x="1509125" y="39676"/>
                  </a:lnTo>
                  <a:lnTo>
                    <a:pt x="1517073" y="44120"/>
                  </a:lnTo>
                  <a:lnTo>
                    <a:pt x="1524385" y="48881"/>
                  </a:lnTo>
                  <a:lnTo>
                    <a:pt x="1531698" y="53960"/>
                  </a:lnTo>
                  <a:lnTo>
                    <a:pt x="1539010" y="58721"/>
                  </a:lnTo>
                  <a:lnTo>
                    <a:pt x="1546640" y="63800"/>
                  </a:lnTo>
                  <a:lnTo>
                    <a:pt x="1553635" y="69196"/>
                  </a:lnTo>
                  <a:lnTo>
                    <a:pt x="1560629" y="74909"/>
                  </a:lnTo>
                  <a:lnTo>
                    <a:pt x="1567624" y="80305"/>
                  </a:lnTo>
                  <a:lnTo>
                    <a:pt x="1580976" y="92684"/>
                  </a:lnTo>
                  <a:lnTo>
                    <a:pt x="1593694" y="105380"/>
                  </a:lnTo>
                  <a:lnTo>
                    <a:pt x="1606093" y="118712"/>
                  </a:lnTo>
                  <a:lnTo>
                    <a:pt x="1617856" y="132678"/>
                  </a:lnTo>
                  <a:lnTo>
                    <a:pt x="1628984" y="147596"/>
                  </a:lnTo>
                  <a:lnTo>
                    <a:pt x="1639157" y="162832"/>
                  </a:lnTo>
                  <a:lnTo>
                    <a:pt x="1649331" y="178703"/>
                  </a:lnTo>
                  <a:lnTo>
                    <a:pt x="1658551" y="195525"/>
                  </a:lnTo>
                  <a:lnTo>
                    <a:pt x="1666817" y="212348"/>
                  </a:lnTo>
                  <a:lnTo>
                    <a:pt x="1674765" y="229806"/>
                  </a:lnTo>
                  <a:lnTo>
                    <a:pt x="1682078" y="247581"/>
                  </a:lnTo>
                  <a:lnTo>
                    <a:pt x="1688436" y="266308"/>
                  </a:lnTo>
                  <a:lnTo>
                    <a:pt x="1693841" y="285036"/>
                  </a:lnTo>
                  <a:lnTo>
                    <a:pt x="1698610" y="304080"/>
                  </a:lnTo>
                  <a:lnTo>
                    <a:pt x="1700517" y="314237"/>
                  </a:lnTo>
                  <a:lnTo>
                    <a:pt x="1702743" y="324077"/>
                  </a:lnTo>
                  <a:lnTo>
                    <a:pt x="1704332" y="333917"/>
                  </a:lnTo>
                  <a:lnTo>
                    <a:pt x="1705604" y="344074"/>
                  </a:lnTo>
                  <a:lnTo>
                    <a:pt x="1706876" y="353914"/>
                  </a:lnTo>
                  <a:lnTo>
                    <a:pt x="1707830" y="364071"/>
                  </a:lnTo>
                  <a:lnTo>
                    <a:pt x="1708466" y="374546"/>
                  </a:lnTo>
                  <a:lnTo>
                    <a:pt x="1709419" y="385020"/>
                  </a:lnTo>
                  <a:lnTo>
                    <a:pt x="1709737" y="395178"/>
                  </a:lnTo>
                  <a:lnTo>
                    <a:pt x="1709737" y="405652"/>
                  </a:lnTo>
                  <a:lnTo>
                    <a:pt x="1709737" y="418031"/>
                  </a:lnTo>
                  <a:lnTo>
                    <a:pt x="1709101" y="431045"/>
                  </a:lnTo>
                  <a:lnTo>
                    <a:pt x="1708148" y="443742"/>
                  </a:lnTo>
                  <a:lnTo>
                    <a:pt x="1707194" y="456755"/>
                  </a:lnTo>
                  <a:lnTo>
                    <a:pt x="1705604" y="470087"/>
                  </a:lnTo>
                  <a:lnTo>
                    <a:pt x="1703697" y="482783"/>
                  </a:lnTo>
                  <a:lnTo>
                    <a:pt x="1702107" y="496114"/>
                  </a:lnTo>
                  <a:lnTo>
                    <a:pt x="1699881" y="509446"/>
                  </a:lnTo>
                  <a:lnTo>
                    <a:pt x="1696702" y="522777"/>
                  </a:lnTo>
                  <a:lnTo>
                    <a:pt x="1693841" y="536426"/>
                  </a:lnTo>
                  <a:lnTo>
                    <a:pt x="1690979" y="549757"/>
                  </a:lnTo>
                  <a:lnTo>
                    <a:pt x="1687164" y="562771"/>
                  </a:lnTo>
                  <a:lnTo>
                    <a:pt x="1683667" y="576420"/>
                  </a:lnTo>
                  <a:lnTo>
                    <a:pt x="1679534" y="589751"/>
                  </a:lnTo>
                  <a:lnTo>
                    <a:pt x="1675401" y="603082"/>
                  </a:lnTo>
                  <a:lnTo>
                    <a:pt x="1670632" y="616414"/>
                  </a:lnTo>
                  <a:lnTo>
                    <a:pt x="1665863" y="629745"/>
                  </a:lnTo>
                  <a:lnTo>
                    <a:pt x="1661094" y="642441"/>
                  </a:lnTo>
                  <a:lnTo>
                    <a:pt x="1655372" y="655773"/>
                  </a:lnTo>
                  <a:lnTo>
                    <a:pt x="1650285" y="668787"/>
                  </a:lnTo>
                  <a:lnTo>
                    <a:pt x="1644244" y="681166"/>
                  </a:lnTo>
                  <a:lnTo>
                    <a:pt x="1638521" y="693862"/>
                  </a:lnTo>
                  <a:lnTo>
                    <a:pt x="1632163" y="706241"/>
                  </a:lnTo>
                  <a:lnTo>
                    <a:pt x="1625486" y="718938"/>
                  </a:lnTo>
                  <a:lnTo>
                    <a:pt x="1618810" y="730682"/>
                  </a:lnTo>
                  <a:lnTo>
                    <a:pt x="1612133" y="742744"/>
                  </a:lnTo>
                  <a:lnTo>
                    <a:pt x="1605139" y="754170"/>
                  </a:lnTo>
                  <a:lnTo>
                    <a:pt x="1597827" y="765597"/>
                  </a:lnTo>
                  <a:lnTo>
                    <a:pt x="1590514" y="777024"/>
                  </a:lnTo>
                  <a:lnTo>
                    <a:pt x="1582566" y="787816"/>
                  </a:lnTo>
                  <a:lnTo>
                    <a:pt x="1574936" y="798608"/>
                  </a:lnTo>
                  <a:lnTo>
                    <a:pt x="1566988" y="808765"/>
                  </a:lnTo>
                  <a:lnTo>
                    <a:pt x="1566988" y="950966"/>
                  </a:lnTo>
                  <a:lnTo>
                    <a:pt x="1559357" y="959219"/>
                  </a:lnTo>
                  <a:lnTo>
                    <a:pt x="1539964" y="980485"/>
                  </a:lnTo>
                  <a:lnTo>
                    <a:pt x="1511350" y="1011274"/>
                  </a:lnTo>
                  <a:lnTo>
                    <a:pt x="1495136" y="1028415"/>
                  </a:lnTo>
                  <a:lnTo>
                    <a:pt x="1477968" y="1046190"/>
                  </a:lnTo>
                  <a:lnTo>
                    <a:pt x="1459846" y="1063965"/>
                  </a:lnTo>
                  <a:lnTo>
                    <a:pt x="1441724" y="1081105"/>
                  </a:lnTo>
                  <a:lnTo>
                    <a:pt x="1423920" y="1096976"/>
                  </a:lnTo>
                  <a:lnTo>
                    <a:pt x="1407388" y="1111576"/>
                  </a:lnTo>
                  <a:lnTo>
                    <a:pt x="1399122" y="1118242"/>
                  </a:lnTo>
                  <a:lnTo>
                    <a:pt x="1391492" y="1123638"/>
                  </a:lnTo>
                  <a:lnTo>
                    <a:pt x="1384179" y="1128717"/>
                  </a:lnTo>
                  <a:lnTo>
                    <a:pt x="1377503" y="1133160"/>
                  </a:lnTo>
                  <a:lnTo>
                    <a:pt x="1371144" y="1136652"/>
                  </a:lnTo>
                  <a:lnTo>
                    <a:pt x="1365104" y="1139191"/>
                  </a:lnTo>
                  <a:lnTo>
                    <a:pt x="1360017" y="1140461"/>
                  </a:lnTo>
                  <a:lnTo>
                    <a:pt x="1357791" y="1141096"/>
                  </a:lnTo>
                  <a:lnTo>
                    <a:pt x="1355566" y="1141413"/>
                  </a:lnTo>
                  <a:lnTo>
                    <a:pt x="1353340" y="1141096"/>
                  </a:lnTo>
                  <a:lnTo>
                    <a:pt x="1351115" y="1140461"/>
                  </a:lnTo>
                  <a:lnTo>
                    <a:pt x="1346028" y="1139191"/>
                  </a:lnTo>
                  <a:lnTo>
                    <a:pt x="1340305" y="1136652"/>
                  </a:lnTo>
                  <a:lnTo>
                    <a:pt x="1333947" y="1133160"/>
                  </a:lnTo>
                  <a:lnTo>
                    <a:pt x="1327270" y="1128717"/>
                  </a:lnTo>
                  <a:lnTo>
                    <a:pt x="1319958" y="1123638"/>
                  </a:lnTo>
                  <a:lnTo>
                    <a:pt x="1312010" y="1118242"/>
                  </a:lnTo>
                  <a:lnTo>
                    <a:pt x="1304061" y="1111576"/>
                  </a:lnTo>
                  <a:lnTo>
                    <a:pt x="1287211" y="1096976"/>
                  </a:lnTo>
                  <a:lnTo>
                    <a:pt x="1269725" y="1081105"/>
                  </a:lnTo>
                  <a:lnTo>
                    <a:pt x="1251603" y="1063965"/>
                  </a:lnTo>
                  <a:lnTo>
                    <a:pt x="1233482" y="1046190"/>
                  </a:lnTo>
                  <a:lnTo>
                    <a:pt x="1215996" y="1028415"/>
                  </a:lnTo>
                  <a:lnTo>
                    <a:pt x="1199781" y="1011274"/>
                  </a:lnTo>
                  <a:lnTo>
                    <a:pt x="1171486" y="980485"/>
                  </a:lnTo>
                  <a:lnTo>
                    <a:pt x="1151774" y="959219"/>
                  </a:lnTo>
                  <a:lnTo>
                    <a:pt x="1144462" y="950966"/>
                  </a:lnTo>
                  <a:lnTo>
                    <a:pt x="1144462" y="808765"/>
                  </a:lnTo>
                  <a:lnTo>
                    <a:pt x="1136196" y="798608"/>
                  </a:lnTo>
                  <a:lnTo>
                    <a:pt x="1128565" y="787816"/>
                  </a:lnTo>
                  <a:lnTo>
                    <a:pt x="1120935" y="777024"/>
                  </a:lnTo>
                  <a:lnTo>
                    <a:pt x="1113305" y="765597"/>
                  </a:lnTo>
                  <a:lnTo>
                    <a:pt x="1105993" y="754170"/>
                  </a:lnTo>
                  <a:lnTo>
                    <a:pt x="1098998" y="742744"/>
                  </a:lnTo>
                  <a:lnTo>
                    <a:pt x="1092322" y="730682"/>
                  </a:lnTo>
                  <a:lnTo>
                    <a:pt x="1085645" y="718938"/>
                  </a:lnTo>
                  <a:lnTo>
                    <a:pt x="1078969" y="706241"/>
                  </a:lnTo>
                  <a:lnTo>
                    <a:pt x="1072928" y="693862"/>
                  </a:lnTo>
                  <a:lnTo>
                    <a:pt x="1066887" y="681166"/>
                  </a:lnTo>
                  <a:lnTo>
                    <a:pt x="1061165" y="668787"/>
                  </a:lnTo>
                  <a:lnTo>
                    <a:pt x="1055442" y="655773"/>
                  </a:lnTo>
                  <a:lnTo>
                    <a:pt x="1050355" y="642441"/>
                  </a:lnTo>
                  <a:lnTo>
                    <a:pt x="1045268" y="629745"/>
                  </a:lnTo>
                  <a:lnTo>
                    <a:pt x="1040499" y="616414"/>
                  </a:lnTo>
                  <a:lnTo>
                    <a:pt x="1036048" y="603082"/>
                  </a:lnTo>
                  <a:lnTo>
                    <a:pt x="1031915" y="589751"/>
                  </a:lnTo>
                  <a:lnTo>
                    <a:pt x="1027782" y="576420"/>
                  </a:lnTo>
                  <a:lnTo>
                    <a:pt x="1023967" y="562771"/>
                  </a:lnTo>
                  <a:lnTo>
                    <a:pt x="1020470" y="549757"/>
                  </a:lnTo>
                  <a:lnTo>
                    <a:pt x="1016973" y="536426"/>
                  </a:lnTo>
                  <a:lnTo>
                    <a:pt x="1014429" y="522777"/>
                  </a:lnTo>
                  <a:lnTo>
                    <a:pt x="1011568" y="509446"/>
                  </a:lnTo>
                  <a:lnTo>
                    <a:pt x="1009343" y="496114"/>
                  </a:lnTo>
                  <a:lnTo>
                    <a:pt x="1007435" y="482783"/>
                  </a:lnTo>
                  <a:lnTo>
                    <a:pt x="1005527" y="470087"/>
                  </a:lnTo>
                  <a:lnTo>
                    <a:pt x="1004256" y="456755"/>
                  </a:lnTo>
                  <a:lnTo>
                    <a:pt x="1002984" y="443742"/>
                  </a:lnTo>
                  <a:lnTo>
                    <a:pt x="1002348" y="431045"/>
                  </a:lnTo>
                  <a:lnTo>
                    <a:pt x="1001712" y="418031"/>
                  </a:lnTo>
                  <a:lnTo>
                    <a:pt x="1001712" y="405652"/>
                  </a:lnTo>
                  <a:lnTo>
                    <a:pt x="1001712" y="395178"/>
                  </a:lnTo>
                  <a:lnTo>
                    <a:pt x="1002030" y="385020"/>
                  </a:lnTo>
                  <a:lnTo>
                    <a:pt x="1002666" y="374546"/>
                  </a:lnTo>
                  <a:lnTo>
                    <a:pt x="1003302" y="364071"/>
                  </a:lnTo>
                  <a:lnTo>
                    <a:pt x="1004574" y="353914"/>
                  </a:lnTo>
                  <a:lnTo>
                    <a:pt x="1005527" y="344074"/>
                  </a:lnTo>
                  <a:lnTo>
                    <a:pt x="1007117" y="333917"/>
                  </a:lnTo>
                  <a:lnTo>
                    <a:pt x="1008707" y="324077"/>
                  </a:lnTo>
                  <a:lnTo>
                    <a:pt x="1010296" y="314237"/>
                  </a:lnTo>
                  <a:lnTo>
                    <a:pt x="1012522" y="304080"/>
                  </a:lnTo>
                  <a:lnTo>
                    <a:pt x="1017609" y="285036"/>
                  </a:lnTo>
                  <a:lnTo>
                    <a:pt x="1023013" y="266308"/>
                  </a:lnTo>
                  <a:lnTo>
                    <a:pt x="1029372" y="247581"/>
                  </a:lnTo>
                  <a:lnTo>
                    <a:pt x="1036366" y="229806"/>
                  </a:lnTo>
                  <a:lnTo>
                    <a:pt x="1044315" y="212348"/>
                  </a:lnTo>
                  <a:lnTo>
                    <a:pt x="1052899" y="195525"/>
                  </a:lnTo>
                  <a:lnTo>
                    <a:pt x="1062119" y="178703"/>
                  </a:lnTo>
                  <a:lnTo>
                    <a:pt x="1071656" y="162832"/>
                  </a:lnTo>
                  <a:lnTo>
                    <a:pt x="1082466" y="147596"/>
                  </a:lnTo>
                  <a:lnTo>
                    <a:pt x="1093593" y="132678"/>
                  </a:lnTo>
                  <a:lnTo>
                    <a:pt x="1105357" y="118712"/>
                  </a:lnTo>
                  <a:lnTo>
                    <a:pt x="1117438" y="105380"/>
                  </a:lnTo>
                  <a:lnTo>
                    <a:pt x="1130473" y="92684"/>
                  </a:lnTo>
                  <a:lnTo>
                    <a:pt x="1143826" y="80305"/>
                  </a:lnTo>
                  <a:lnTo>
                    <a:pt x="1150820" y="74909"/>
                  </a:lnTo>
                  <a:lnTo>
                    <a:pt x="1157815" y="69196"/>
                  </a:lnTo>
                  <a:lnTo>
                    <a:pt x="1164809" y="63800"/>
                  </a:lnTo>
                  <a:lnTo>
                    <a:pt x="1172121" y="58721"/>
                  </a:lnTo>
                  <a:lnTo>
                    <a:pt x="1179434" y="53960"/>
                  </a:lnTo>
                  <a:lnTo>
                    <a:pt x="1187064" y="48881"/>
                  </a:lnTo>
                  <a:lnTo>
                    <a:pt x="1194376" y="44120"/>
                  </a:lnTo>
                  <a:lnTo>
                    <a:pt x="1202007" y="39676"/>
                  </a:lnTo>
                  <a:lnTo>
                    <a:pt x="1209955" y="35867"/>
                  </a:lnTo>
                  <a:lnTo>
                    <a:pt x="1217903" y="31741"/>
                  </a:lnTo>
                  <a:lnTo>
                    <a:pt x="1225851" y="27932"/>
                  </a:lnTo>
                  <a:lnTo>
                    <a:pt x="1233799" y="24758"/>
                  </a:lnTo>
                  <a:lnTo>
                    <a:pt x="1242066" y="21266"/>
                  </a:lnTo>
                  <a:lnTo>
                    <a:pt x="1250332" y="18092"/>
                  </a:lnTo>
                  <a:lnTo>
                    <a:pt x="1258916" y="15236"/>
                  </a:lnTo>
                  <a:lnTo>
                    <a:pt x="1267182" y="12379"/>
                  </a:lnTo>
                  <a:lnTo>
                    <a:pt x="1275766" y="10474"/>
                  </a:lnTo>
                  <a:lnTo>
                    <a:pt x="1284350" y="8252"/>
                  </a:lnTo>
                  <a:lnTo>
                    <a:pt x="1292934" y="6348"/>
                  </a:lnTo>
                  <a:lnTo>
                    <a:pt x="1301836" y="4444"/>
                  </a:lnTo>
                  <a:lnTo>
                    <a:pt x="1310738" y="3174"/>
                  </a:lnTo>
                  <a:lnTo>
                    <a:pt x="1319322" y="1904"/>
                  </a:lnTo>
                  <a:lnTo>
                    <a:pt x="1328224" y="952"/>
                  </a:lnTo>
                  <a:lnTo>
                    <a:pt x="1337444" y="317"/>
                  </a:lnTo>
                  <a:lnTo>
                    <a:pt x="1346346"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015" dirty="0">
                <a:solidFill>
                  <a:srgbClr val="FFFFFF"/>
                </a:solidFill>
                <a:cs typeface="+mn-ea"/>
                <a:sym typeface="+mn-lt"/>
              </a:endParaRPr>
            </a:p>
          </p:txBody>
        </p:sp>
        <p:sp>
          <p:nvSpPr>
            <p:cNvPr id="22" name="MH_Other_10"/>
            <p:cNvSpPr/>
            <p:nvPr>
              <p:custDataLst>
                <p:tags r:id="rId11"/>
              </p:custDataLst>
            </p:nvPr>
          </p:nvSpPr>
          <p:spPr bwMode="auto">
            <a:xfrm>
              <a:off x="5408614" y="2868613"/>
              <a:ext cx="288925" cy="323850"/>
            </a:xfrm>
            <a:custGeom>
              <a:avLst/>
              <a:gdLst>
                <a:gd name="T0" fmla="*/ 248428 w 2033587"/>
                <a:gd name="T1" fmla="*/ 944529 h 2276475"/>
                <a:gd name="T2" fmla="*/ 1175716 w 2033587"/>
                <a:gd name="T3" fmla="*/ 709393 h 2276475"/>
                <a:gd name="T4" fmla="*/ 1178374 w 2033587"/>
                <a:gd name="T5" fmla="*/ 591162 h 2276475"/>
                <a:gd name="T6" fmla="*/ 1585424 w 2033587"/>
                <a:gd name="T7" fmla="*/ 232745 h 2276475"/>
                <a:gd name="T8" fmla="*/ 1623685 w 2033587"/>
                <a:gd name="T9" fmla="*/ 244701 h 2276475"/>
                <a:gd name="T10" fmla="*/ 1656631 w 2033587"/>
                <a:gd name="T11" fmla="*/ 266753 h 2276475"/>
                <a:gd name="T12" fmla="*/ 1682138 w 2033587"/>
                <a:gd name="T13" fmla="*/ 297308 h 2276475"/>
                <a:gd name="T14" fmla="*/ 1697549 w 2033587"/>
                <a:gd name="T15" fmla="*/ 334505 h 2276475"/>
                <a:gd name="T16" fmla="*/ 1701800 w 2033587"/>
                <a:gd name="T17" fmla="*/ 1767638 h 2276475"/>
                <a:gd name="T18" fmla="*/ 1695689 w 2033587"/>
                <a:gd name="T19" fmla="*/ 1808289 h 2276475"/>
                <a:gd name="T20" fmla="*/ 1678419 w 2033587"/>
                <a:gd name="T21" fmla="*/ 1844423 h 2276475"/>
                <a:gd name="T22" fmla="*/ 1651849 w 2033587"/>
                <a:gd name="T23" fmla="*/ 1873649 h 2276475"/>
                <a:gd name="T24" fmla="*/ 1617839 w 2033587"/>
                <a:gd name="T25" fmla="*/ 1894372 h 2276475"/>
                <a:gd name="T26" fmla="*/ 1578251 w 2033587"/>
                <a:gd name="T27" fmla="*/ 1904469 h 2276475"/>
                <a:gd name="T28" fmla="*/ 381012 w 2033587"/>
                <a:gd name="T29" fmla="*/ 1903672 h 2276475"/>
                <a:gd name="T30" fmla="*/ 342220 w 2033587"/>
                <a:gd name="T31" fmla="*/ 1891715 h 2276475"/>
                <a:gd name="T32" fmla="*/ 309539 w 2033587"/>
                <a:gd name="T33" fmla="*/ 1869397 h 2276475"/>
                <a:gd name="T34" fmla="*/ 284298 w 2033587"/>
                <a:gd name="T35" fmla="*/ 1838844 h 2276475"/>
                <a:gd name="T36" fmla="*/ 268621 w 2033587"/>
                <a:gd name="T37" fmla="*/ 1801912 h 2276475"/>
                <a:gd name="T38" fmla="*/ 382075 w 2033587"/>
                <a:gd name="T39" fmla="*/ 1767638 h 2276475"/>
                <a:gd name="T40" fmla="*/ 385528 w 2033587"/>
                <a:gd name="T41" fmla="*/ 1778531 h 2276475"/>
                <a:gd name="T42" fmla="*/ 398017 w 2033587"/>
                <a:gd name="T43" fmla="*/ 1786768 h 2276475"/>
                <a:gd name="T44" fmla="*/ 1570013 w 2033587"/>
                <a:gd name="T45" fmla="*/ 1786502 h 2276475"/>
                <a:gd name="T46" fmla="*/ 1581704 w 2033587"/>
                <a:gd name="T47" fmla="*/ 1776937 h 2276475"/>
                <a:gd name="T48" fmla="*/ 1583830 w 2033587"/>
                <a:gd name="T49" fmla="*/ 368513 h 2276475"/>
                <a:gd name="T50" fmla="*/ 1580376 w 2033587"/>
                <a:gd name="T51" fmla="*/ 357619 h 2276475"/>
                <a:gd name="T52" fmla="*/ 1568419 w 2033587"/>
                <a:gd name="T53" fmla="*/ 349383 h 2276475"/>
                <a:gd name="T54" fmla="*/ 492697 w 2033587"/>
                <a:gd name="T55" fmla="*/ 362402 h 2276475"/>
                <a:gd name="T56" fmla="*/ 484724 w 2033587"/>
                <a:gd name="T57" fmla="*/ 402787 h 2276475"/>
                <a:gd name="T58" fmla="*/ 465590 w 2033587"/>
                <a:gd name="T59" fmla="*/ 437592 h 2276475"/>
                <a:gd name="T60" fmla="*/ 437421 w 2033587"/>
                <a:gd name="T61" fmla="*/ 465490 h 2276475"/>
                <a:gd name="T62" fmla="*/ 402608 w 2033587"/>
                <a:gd name="T63" fmla="*/ 484619 h 2276475"/>
                <a:gd name="T64" fmla="*/ 362480 w 2033587"/>
                <a:gd name="T65" fmla="*/ 492856 h 2276475"/>
                <a:gd name="T66" fmla="*/ 118789 w 2033587"/>
                <a:gd name="T67" fmla="*/ 1542067 h 2276475"/>
                <a:gd name="T68" fmla="*/ 128090 w 2033587"/>
                <a:gd name="T69" fmla="*/ 1553757 h 2276475"/>
                <a:gd name="T70" fmla="*/ 1299773 w 2033587"/>
                <a:gd name="T71" fmla="*/ 1556149 h 2276475"/>
                <a:gd name="T72" fmla="*/ 1310934 w 2033587"/>
                <a:gd name="T73" fmla="*/ 1552695 h 2276475"/>
                <a:gd name="T74" fmla="*/ 1319438 w 2033587"/>
                <a:gd name="T75" fmla="*/ 1540208 h 2276475"/>
                <a:gd name="T76" fmla="*/ 1318907 w 2033587"/>
                <a:gd name="T77" fmla="*/ 131782 h 2276475"/>
                <a:gd name="T78" fmla="*/ 1309340 w 2033587"/>
                <a:gd name="T79" fmla="*/ 120357 h 2276475"/>
                <a:gd name="T80" fmla="*/ 492963 w 2033587"/>
                <a:gd name="T81" fmla="*/ 117967 h 2276475"/>
                <a:gd name="T82" fmla="*/ 1327676 w 2033587"/>
                <a:gd name="T83" fmla="*/ 2922 h 2276475"/>
                <a:gd name="T84" fmla="*/ 1365413 w 2033587"/>
                <a:gd name="T85" fmla="*/ 16738 h 2276475"/>
                <a:gd name="T86" fmla="*/ 1397303 w 2033587"/>
                <a:gd name="T87" fmla="*/ 40385 h 2276475"/>
                <a:gd name="T88" fmla="*/ 1420954 w 2033587"/>
                <a:gd name="T89" fmla="*/ 72268 h 2276475"/>
                <a:gd name="T90" fmla="*/ 1434773 w 2033587"/>
                <a:gd name="T91" fmla="*/ 109996 h 2276475"/>
                <a:gd name="T92" fmla="*/ 1437430 w 2033587"/>
                <a:gd name="T93" fmla="*/ 1543396 h 2276475"/>
                <a:gd name="T94" fmla="*/ 1429192 w 2033587"/>
                <a:gd name="T95" fmla="*/ 1583515 h 2276475"/>
                <a:gd name="T96" fmla="*/ 1410324 w 2033587"/>
                <a:gd name="T97" fmla="*/ 1618586 h 2276475"/>
                <a:gd name="T98" fmla="*/ 1382155 w 2033587"/>
                <a:gd name="T99" fmla="*/ 1646749 h 2276475"/>
                <a:gd name="T100" fmla="*/ 1347076 w 2033587"/>
                <a:gd name="T101" fmla="*/ 1665613 h 2276475"/>
                <a:gd name="T102" fmla="*/ 1307214 w 2033587"/>
                <a:gd name="T103" fmla="*/ 1673849 h 2276475"/>
                <a:gd name="T104" fmla="*/ 109754 w 2033587"/>
                <a:gd name="T105" fmla="*/ 1671192 h 2276475"/>
                <a:gd name="T106" fmla="*/ 72017 w 2033587"/>
                <a:gd name="T107" fmla="*/ 1657377 h 2276475"/>
                <a:gd name="T108" fmla="*/ 40394 w 2033587"/>
                <a:gd name="T109" fmla="*/ 1633731 h 2276475"/>
                <a:gd name="T110" fmla="*/ 16476 w 2033587"/>
                <a:gd name="T111" fmla="*/ 1601848 h 2276475"/>
                <a:gd name="T112" fmla="*/ 2657 w 2033587"/>
                <a:gd name="T113" fmla="*/ 1564120 h 2276475"/>
                <a:gd name="T114" fmla="*/ 409517 w 2033587"/>
                <a:gd name="T115" fmla="*/ 0 h 22764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33587" h="2276475">
                  <a:moveTo>
                    <a:pt x="312737" y="1411287"/>
                  </a:moveTo>
                  <a:lnTo>
                    <a:pt x="1422400" y="1411287"/>
                  </a:lnTo>
                  <a:lnTo>
                    <a:pt x="1422400" y="1552575"/>
                  </a:lnTo>
                  <a:lnTo>
                    <a:pt x="312737" y="1552575"/>
                  </a:lnTo>
                  <a:lnTo>
                    <a:pt x="312737" y="1411287"/>
                  </a:lnTo>
                  <a:close/>
                  <a:moveTo>
                    <a:pt x="296862" y="1128712"/>
                  </a:moveTo>
                  <a:lnTo>
                    <a:pt x="1404937" y="1128712"/>
                  </a:lnTo>
                  <a:lnTo>
                    <a:pt x="1404937" y="1270000"/>
                  </a:lnTo>
                  <a:lnTo>
                    <a:pt x="296862" y="1270000"/>
                  </a:lnTo>
                  <a:lnTo>
                    <a:pt x="296862" y="1128712"/>
                  </a:lnTo>
                  <a:close/>
                  <a:moveTo>
                    <a:pt x="296862" y="847725"/>
                  </a:moveTo>
                  <a:lnTo>
                    <a:pt x="1404937" y="847725"/>
                  </a:lnTo>
                  <a:lnTo>
                    <a:pt x="1404937" y="987425"/>
                  </a:lnTo>
                  <a:lnTo>
                    <a:pt x="296862" y="987425"/>
                  </a:lnTo>
                  <a:lnTo>
                    <a:pt x="296862" y="847725"/>
                  </a:lnTo>
                  <a:close/>
                  <a:moveTo>
                    <a:pt x="869950" y="565150"/>
                  </a:moveTo>
                  <a:lnTo>
                    <a:pt x="1408113" y="565150"/>
                  </a:lnTo>
                  <a:lnTo>
                    <a:pt x="1408113" y="706438"/>
                  </a:lnTo>
                  <a:lnTo>
                    <a:pt x="869950" y="706438"/>
                  </a:lnTo>
                  <a:lnTo>
                    <a:pt x="869950" y="565150"/>
                  </a:lnTo>
                  <a:close/>
                  <a:moveTo>
                    <a:pt x="1869440" y="276225"/>
                  </a:moveTo>
                  <a:lnTo>
                    <a:pt x="1877695" y="276543"/>
                  </a:lnTo>
                  <a:lnTo>
                    <a:pt x="1885950" y="276860"/>
                  </a:lnTo>
                  <a:lnTo>
                    <a:pt x="1894522" y="278130"/>
                  </a:lnTo>
                  <a:lnTo>
                    <a:pt x="1902460" y="279400"/>
                  </a:lnTo>
                  <a:lnTo>
                    <a:pt x="1910080" y="281305"/>
                  </a:lnTo>
                  <a:lnTo>
                    <a:pt x="1918017" y="283528"/>
                  </a:lnTo>
                  <a:lnTo>
                    <a:pt x="1925955" y="286068"/>
                  </a:lnTo>
                  <a:lnTo>
                    <a:pt x="1933257" y="288925"/>
                  </a:lnTo>
                  <a:lnTo>
                    <a:pt x="1940242" y="292418"/>
                  </a:lnTo>
                  <a:lnTo>
                    <a:pt x="1947545" y="296228"/>
                  </a:lnTo>
                  <a:lnTo>
                    <a:pt x="1954530" y="299720"/>
                  </a:lnTo>
                  <a:lnTo>
                    <a:pt x="1961197" y="304165"/>
                  </a:lnTo>
                  <a:lnTo>
                    <a:pt x="1967865" y="308928"/>
                  </a:lnTo>
                  <a:lnTo>
                    <a:pt x="1973897" y="313690"/>
                  </a:lnTo>
                  <a:lnTo>
                    <a:pt x="1979612" y="318770"/>
                  </a:lnTo>
                  <a:lnTo>
                    <a:pt x="1985645" y="324168"/>
                  </a:lnTo>
                  <a:lnTo>
                    <a:pt x="1991042" y="330200"/>
                  </a:lnTo>
                  <a:lnTo>
                    <a:pt x="1996122" y="335915"/>
                  </a:lnTo>
                  <a:lnTo>
                    <a:pt x="2000885" y="342265"/>
                  </a:lnTo>
                  <a:lnTo>
                    <a:pt x="2005647" y="348615"/>
                  </a:lnTo>
                  <a:lnTo>
                    <a:pt x="2010092" y="355283"/>
                  </a:lnTo>
                  <a:lnTo>
                    <a:pt x="2013585" y="362268"/>
                  </a:lnTo>
                  <a:lnTo>
                    <a:pt x="2017395" y="369570"/>
                  </a:lnTo>
                  <a:lnTo>
                    <a:pt x="2020570" y="376873"/>
                  </a:lnTo>
                  <a:lnTo>
                    <a:pt x="2023745" y="384175"/>
                  </a:lnTo>
                  <a:lnTo>
                    <a:pt x="2026285" y="391795"/>
                  </a:lnTo>
                  <a:lnTo>
                    <a:pt x="2028507" y="399733"/>
                  </a:lnTo>
                  <a:lnTo>
                    <a:pt x="2030412" y="407670"/>
                  </a:lnTo>
                  <a:lnTo>
                    <a:pt x="2032000" y="415608"/>
                  </a:lnTo>
                  <a:lnTo>
                    <a:pt x="2032952" y="423863"/>
                  </a:lnTo>
                  <a:lnTo>
                    <a:pt x="2033270" y="432118"/>
                  </a:lnTo>
                  <a:lnTo>
                    <a:pt x="2033587" y="440373"/>
                  </a:lnTo>
                  <a:lnTo>
                    <a:pt x="2033587" y="2112328"/>
                  </a:lnTo>
                  <a:lnTo>
                    <a:pt x="2033270" y="2120583"/>
                  </a:lnTo>
                  <a:lnTo>
                    <a:pt x="2032952" y="2128838"/>
                  </a:lnTo>
                  <a:lnTo>
                    <a:pt x="2032000" y="2137410"/>
                  </a:lnTo>
                  <a:lnTo>
                    <a:pt x="2030412" y="2145348"/>
                  </a:lnTo>
                  <a:lnTo>
                    <a:pt x="2028507" y="2153285"/>
                  </a:lnTo>
                  <a:lnTo>
                    <a:pt x="2026285" y="2160905"/>
                  </a:lnTo>
                  <a:lnTo>
                    <a:pt x="2023745" y="2168525"/>
                  </a:lnTo>
                  <a:lnTo>
                    <a:pt x="2020570" y="2175828"/>
                  </a:lnTo>
                  <a:lnTo>
                    <a:pt x="2017395" y="2183130"/>
                  </a:lnTo>
                  <a:lnTo>
                    <a:pt x="2013585" y="2190433"/>
                  </a:lnTo>
                  <a:lnTo>
                    <a:pt x="2010092" y="2197418"/>
                  </a:lnTo>
                  <a:lnTo>
                    <a:pt x="2005647" y="2204085"/>
                  </a:lnTo>
                  <a:lnTo>
                    <a:pt x="2000885" y="2210435"/>
                  </a:lnTo>
                  <a:lnTo>
                    <a:pt x="1996122" y="2216785"/>
                  </a:lnTo>
                  <a:lnTo>
                    <a:pt x="1991042" y="2222500"/>
                  </a:lnTo>
                  <a:lnTo>
                    <a:pt x="1985645" y="2228533"/>
                  </a:lnTo>
                  <a:lnTo>
                    <a:pt x="1979612" y="2233930"/>
                  </a:lnTo>
                  <a:lnTo>
                    <a:pt x="1973897" y="2239010"/>
                  </a:lnTo>
                  <a:lnTo>
                    <a:pt x="1967865" y="2243773"/>
                  </a:lnTo>
                  <a:lnTo>
                    <a:pt x="1961197" y="2248535"/>
                  </a:lnTo>
                  <a:lnTo>
                    <a:pt x="1954530" y="2252980"/>
                  </a:lnTo>
                  <a:lnTo>
                    <a:pt x="1947545" y="2256790"/>
                  </a:lnTo>
                  <a:lnTo>
                    <a:pt x="1940242" y="2260600"/>
                  </a:lnTo>
                  <a:lnTo>
                    <a:pt x="1933257" y="2263775"/>
                  </a:lnTo>
                  <a:lnTo>
                    <a:pt x="1925955" y="2266633"/>
                  </a:lnTo>
                  <a:lnTo>
                    <a:pt x="1918017" y="2269173"/>
                  </a:lnTo>
                  <a:lnTo>
                    <a:pt x="1910080" y="2271395"/>
                  </a:lnTo>
                  <a:lnTo>
                    <a:pt x="1902460" y="2273300"/>
                  </a:lnTo>
                  <a:lnTo>
                    <a:pt x="1894522" y="2274888"/>
                  </a:lnTo>
                  <a:lnTo>
                    <a:pt x="1885950" y="2275840"/>
                  </a:lnTo>
                  <a:lnTo>
                    <a:pt x="1877695" y="2276475"/>
                  </a:lnTo>
                  <a:lnTo>
                    <a:pt x="1869440" y="2276475"/>
                  </a:lnTo>
                  <a:lnTo>
                    <a:pt x="480377" y="2276475"/>
                  </a:lnTo>
                  <a:lnTo>
                    <a:pt x="471805" y="2276475"/>
                  </a:lnTo>
                  <a:lnTo>
                    <a:pt x="463550" y="2275840"/>
                  </a:lnTo>
                  <a:lnTo>
                    <a:pt x="455295" y="2274888"/>
                  </a:lnTo>
                  <a:lnTo>
                    <a:pt x="447040" y="2273300"/>
                  </a:lnTo>
                  <a:lnTo>
                    <a:pt x="439102" y="2271395"/>
                  </a:lnTo>
                  <a:lnTo>
                    <a:pt x="431482" y="2269173"/>
                  </a:lnTo>
                  <a:lnTo>
                    <a:pt x="423862" y="2266633"/>
                  </a:lnTo>
                  <a:lnTo>
                    <a:pt x="416242" y="2263775"/>
                  </a:lnTo>
                  <a:lnTo>
                    <a:pt x="408940" y="2260600"/>
                  </a:lnTo>
                  <a:lnTo>
                    <a:pt x="401955" y="2256790"/>
                  </a:lnTo>
                  <a:lnTo>
                    <a:pt x="394970" y="2252980"/>
                  </a:lnTo>
                  <a:lnTo>
                    <a:pt x="388620" y="2248535"/>
                  </a:lnTo>
                  <a:lnTo>
                    <a:pt x="381952" y="2243773"/>
                  </a:lnTo>
                  <a:lnTo>
                    <a:pt x="375602" y="2239010"/>
                  </a:lnTo>
                  <a:lnTo>
                    <a:pt x="369887" y="2233930"/>
                  </a:lnTo>
                  <a:lnTo>
                    <a:pt x="364172" y="2228533"/>
                  </a:lnTo>
                  <a:lnTo>
                    <a:pt x="358457" y="2222500"/>
                  </a:lnTo>
                  <a:lnTo>
                    <a:pt x="353377" y="2216785"/>
                  </a:lnTo>
                  <a:lnTo>
                    <a:pt x="348297" y="2210435"/>
                  </a:lnTo>
                  <a:lnTo>
                    <a:pt x="343852" y="2204085"/>
                  </a:lnTo>
                  <a:lnTo>
                    <a:pt x="339725" y="2197418"/>
                  </a:lnTo>
                  <a:lnTo>
                    <a:pt x="335597" y="2190433"/>
                  </a:lnTo>
                  <a:lnTo>
                    <a:pt x="332105" y="2183130"/>
                  </a:lnTo>
                  <a:lnTo>
                    <a:pt x="328612" y="2175828"/>
                  </a:lnTo>
                  <a:lnTo>
                    <a:pt x="325755" y="2168525"/>
                  </a:lnTo>
                  <a:lnTo>
                    <a:pt x="323215" y="2160905"/>
                  </a:lnTo>
                  <a:lnTo>
                    <a:pt x="320992" y="2153285"/>
                  </a:lnTo>
                  <a:lnTo>
                    <a:pt x="319087" y="2145348"/>
                  </a:lnTo>
                  <a:lnTo>
                    <a:pt x="317817" y="2137410"/>
                  </a:lnTo>
                  <a:lnTo>
                    <a:pt x="316547" y="2128838"/>
                  </a:lnTo>
                  <a:lnTo>
                    <a:pt x="315912" y="2120583"/>
                  </a:lnTo>
                  <a:lnTo>
                    <a:pt x="315912" y="2112328"/>
                  </a:lnTo>
                  <a:lnTo>
                    <a:pt x="456565" y="2112328"/>
                  </a:lnTo>
                  <a:lnTo>
                    <a:pt x="456882" y="2114868"/>
                  </a:lnTo>
                  <a:lnTo>
                    <a:pt x="457200" y="2116773"/>
                  </a:lnTo>
                  <a:lnTo>
                    <a:pt x="457835" y="2118995"/>
                  </a:lnTo>
                  <a:lnTo>
                    <a:pt x="458470" y="2121218"/>
                  </a:lnTo>
                  <a:lnTo>
                    <a:pt x="459422" y="2123440"/>
                  </a:lnTo>
                  <a:lnTo>
                    <a:pt x="460692" y="2125345"/>
                  </a:lnTo>
                  <a:lnTo>
                    <a:pt x="463550" y="2128838"/>
                  </a:lnTo>
                  <a:lnTo>
                    <a:pt x="467042" y="2132013"/>
                  </a:lnTo>
                  <a:lnTo>
                    <a:pt x="468947" y="2132965"/>
                  </a:lnTo>
                  <a:lnTo>
                    <a:pt x="471170" y="2133918"/>
                  </a:lnTo>
                  <a:lnTo>
                    <a:pt x="473392" y="2134870"/>
                  </a:lnTo>
                  <a:lnTo>
                    <a:pt x="475615" y="2135188"/>
                  </a:lnTo>
                  <a:lnTo>
                    <a:pt x="477837" y="2135505"/>
                  </a:lnTo>
                  <a:lnTo>
                    <a:pt x="480377" y="2135823"/>
                  </a:lnTo>
                  <a:lnTo>
                    <a:pt x="1869440" y="2135823"/>
                  </a:lnTo>
                  <a:lnTo>
                    <a:pt x="1871980" y="2135505"/>
                  </a:lnTo>
                  <a:lnTo>
                    <a:pt x="1874202" y="2135188"/>
                  </a:lnTo>
                  <a:lnTo>
                    <a:pt x="1876107" y="2134870"/>
                  </a:lnTo>
                  <a:lnTo>
                    <a:pt x="1878330" y="2133918"/>
                  </a:lnTo>
                  <a:lnTo>
                    <a:pt x="1880552" y="2132965"/>
                  </a:lnTo>
                  <a:lnTo>
                    <a:pt x="1882457" y="2132013"/>
                  </a:lnTo>
                  <a:lnTo>
                    <a:pt x="1885950" y="2128838"/>
                  </a:lnTo>
                  <a:lnTo>
                    <a:pt x="1888490" y="2125345"/>
                  </a:lnTo>
                  <a:lnTo>
                    <a:pt x="1890077" y="2123440"/>
                  </a:lnTo>
                  <a:lnTo>
                    <a:pt x="1890712" y="2121218"/>
                  </a:lnTo>
                  <a:lnTo>
                    <a:pt x="1891982" y="2118995"/>
                  </a:lnTo>
                  <a:lnTo>
                    <a:pt x="1892300" y="2116773"/>
                  </a:lnTo>
                  <a:lnTo>
                    <a:pt x="1892617" y="2114868"/>
                  </a:lnTo>
                  <a:lnTo>
                    <a:pt x="1892617" y="2112328"/>
                  </a:lnTo>
                  <a:lnTo>
                    <a:pt x="1892617" y="440373"/>
                  </a:lnTo>
                  <a:lnTo>
                    <a:pt x="1892617" y="438468"/>
                  </a:lnTo>
                  <a:lnTo>
                    <a:pt x="1892300" y="435928"/>
                  </a:lnTo>
                  <a:lnTo>
                    <a:pt x="1891982" y="433705"/>
                  </a:lnTo>
                  <a:lnTo>
                    <a:pt x="1890712" y="431483"/>
                  </a:lnTo>
                  <a:lnTo>
                    <a:pt x="1890077" y="429578"/>
                  </a:lnTo>
                  <a:lnTo>
                    <a:pt x="1888490" y="427355"/>
                  </a:lnTo>
                  <a:lnTo>
                    <a:pt x="1885950" y="424180"/>
                  </a:lnTo>
                  <a:lnTo>
                    <a:pt x="1882457" y="421323"/>
                  </a:lnTo>
                  <a:lnTo>
                    <a:pt x="1880552" y="420053"/>
                  </a:lnTo>
                  <a:lnTo>
                    <a:pt x="1878330" y="419100"/>
                  </a:lnTo>
                  <a:lnTo>
                    <a:pt x="1876107" y="418148"/>
                  </a:lnTo>
                  <a:lnTo>
                    <a:pt x="1874202" y="417513"/>
                  </a:lnTo>
                  <a:lnTo>
                    <a:pt x="1871980" y="417195"/>
                  </a:lnTo>
                  <a:lnTo>
                    <a:pt x="1869440" y="417195"/>
                  </a:lnTo>
                  <a:lnTo>
                    <a:pt x="1869440" y="276225"/>
                  </a:lnTo>
                  <a:close/>
                  <a:moveTo>
                    <a:pt x="589072" y="140970"/>
                  </a:moveTo>
                  <a:lnTo>
                    <a:pt x="589072" y="424815"/>
                  </a:lnTo>
                  <a:lnTo>
                    <a:pt x="588754" y="433070"/>
                  </a:lnTo>
                  <a:lnTo>
                    <a:pt x="588436" y="441643"/>
                  </a:lnTo>
                  <a:lnTo>
                    <a:pt x="587166" y="449580"/>
                  </a:lnTo>
                  <a:lnTo>
                    <a:pt x="585896" y="458153"/>
                  </a:lnTo>
                  <a:lnTo>
                    <a:pt x="583991" y="465773"/>
                  </a:lnTo>
                  <a:lnTo>
                    <a:pt x="581768" y="473710"/>
                  </a:lnTo>
                  <a:lnTo>
                    <a:pt x="579227" y="481330"/>
                  </a:lnTo>
                  <a:lnTo>
                    <a:pt x="576052" y="488633"/>
                  </a:lnTo>
                  <a:lnTo>
                    <a:pt x="572876" y="495935"/>
                  </a:lnTo>
                  <a:lnTo>
                    <a:pt x="569065" y="503238"/>
                  </a:lnTo>
                  <a:lnTo>
                    <a:pt x="565572" y="509905"/>
                  </a:lnTo>
                  <a:lnTo>
                    <a:pt x="561126" y="516573"/>
                  </a:lnTo>
                  <a:lnTo>
                    <a:pt x="556363" y="522923"/>
                  </a:lnTo>
                  <a:lnTo>
                    <a:pt x="551600" y="528955"/>
                  </a:lnTo>
                  <a:lnTo>
                    <a:pt x="546519" y="535305"/>
                  </a:lnTo>
                  <a:lnTo>
                    <a:pt x="541120" y="541020"/>
                  </a:lnTo>
                  <a:lnTo>
                    <a:pt x="535087" y="546100"/>
                  </a:lnTo>
                  <a:lnTo>
                    <a:pt x="529371" y="551815"/>
                  </a:lnTo>
                  <a:lnTo>
                    <a:pt x="522702" y="556260"/>
                  </a:lnTo>
                  <a:lnTo>
                    <a:pt x="516668" y="561023"/>
                  </a:lnTo>
                  <a:lnTo>
                    <a:pt x="509682" y="565150"/>
                  </a:lnTo>
                  <a:lnTo>
                    <a:pt x="503013" y="569278"/>
                  </a:lnTo>
                  <a:lnTo>
                    <a:pt x="495709" y="572770"/>
                  </a:lnTo>
                  <a:lnTo>
                    <a:pt x="488406" y="575945"/>
                  </a:lnTo>
                  <a:lnTo>
                    <a:pt x="481102" y="579120"/>
                  </a:lnTo>
                  <a:lnTo>
                    <a:pt x="473480" y="581978"/>
                  </a:lnTo>
                  <a:lnTo>
                    <a:pt x="465541" y="584200"/>
                  </a:lnTo>
                  <a:lnTo>
                    <a:pt x="457602" y="585788"/>
                  </a:lnTo>
                  <a:lnTo>
                    <a:pt x="449663" y="587375"/>
                  </a:lnTo>
                  <a:lnTo>
                    <a:pt x="441407" y="588328"/>
                  </a:lnTo>
                  <a:lnTo>
                    <a:pt x="433150" y="588963"/>
                  </a:lnTo>
                  <a:lnTo>
                    <a:pt x="424576" y="589280"/>
                  </a:lnTo>
                  <a:lnTo>
                    <a:pt x="140678" y="589280"/>
                  </a:lnTo>
                  <a:lnTo>
                    <a:pt x="140678" y="1836103"/>
                  </a:lnTo>
                  <a:lnTo>
                    <a:pt x="140678" y="1838643"/>
                  </a:lnTo>
                  <a:lnTo>
                    <a:pt x="140996" y="1840548"/>
                  </a:lnTo>
                  <a:lnTo>
                    <a:pt x="141948" y="1842770"/>
                  </a:lnTo>
                  <a:lnTo>
                    <a:pt x="142584" y="1844993"/>
                  </a:lnTo>
                  <a:lnTo>
                    <a:pt x="143536" y="1847215"/>
                  </a:lnTo>
                  <a:lnTo>
                    <a:pt x="144807" y="1849120"/>
                  </a:lnTo>
                  <a:lnTo>
                    <a:pt x="147665" y="1852613"/>
                  </a:lnTo>
                  <a:lnTo>
                    <a:pt x="151475" y="1855470"/>
                  </a:lnTo>
                  <a:lnTo>
                    <a:pt x="153063" y="1856740"/>
                  </a:lnTo>
                  <a:lnTo>
                    <a:pt x="155286" y="1857693"/>
                  </a:lnTo>
                  <a:lnTo>
                    <a:pt x="157191" y="1858645"/>
                  </a:lnTo>
                  <a:lnTo>
                    <a:pt x="159732" y="1858963"/>
                  </a:lnTo>
                  <a:lnTo>
                    <a:pt x="161955" y="1859280"/>
                  </a:lnTo>
                  <a:lnTo>
                    <a:pt x="164495" y="1859598"/>
                  </a:lnTo>
                  <a:lnTo>
                    <a:pt x="1553180" y="1859598"/>
                  </a:lnTo>
                  <a:lnTo>
                    <a:pt x="1556038" y="1859280"/>
                  </a:lnTo>
                  <a:lnTo>
                    <a:pt x="1557943" y="1858963"/>
                  </a:lnTo>
                  <a:lnTo>
                    <a:pt x="1560484" y="1858645"/>
                  </a:lnTo>
                  <a:lnTo>
                    <a:pt x="1562389" y="1857693"/>
                  </a:lnTo>
                  <a:lnTo>
                    <a:pt x="1564612" y="1856740"/>
                  </a:lnTo>
                  <a:lnTo>
                    <a:pt x="1566517" y="1855470"/>
                  </a:lnTo>
                  <a:lnTo>
                    <a:pt x="1570010" y="1852613"/>
                  </a:lnTo>
                  <a:lnTo>
                    <a:pt x="1572868" y="1849120"/>
                  </a:lnTo>
                  <a:lnTo>
                    <a:pt x="1574139" y="1847215"/>
                  </a:lnTo>
                  <a:lnTo>
                    <a:pt x="1575091" y="1844993"/>
                  </a:lnTo>
                  <a:lnTo>
                    <a:pt x="1576044" y="1842770"/>
                  </a:lnTo>
                  <a:lnTo>
                    <a:pt x="1576679" y="1840548"/>
                  </a:lnTo>
                  <a:lnTo>
                    <a:pt x="1576997" y="1838643"/>
                  </a:lnTo>
                  <a:lnTo>
                    <a:pt x="1576997" y="1836103"/>
                  </a:lnTo>
                  <a:lnTo>
                    <a:pt x="1576997" y="164782"/>
                  </a:lnTo>
                  <a:lnTo>
                    <a:pt x="1576997" y="161925"/>
                  </a:lnTo>
                  <a:lnTo>
                    <a:pt x="1576679" y="160020"/>
                  </a:lnTo>
                  <a:lnTo>
                    <a:pt x="1576044" y="157480"/>
                  </a:lnTo>
                  <a:lnTo>
                    <a:pt x="1575091" y="155257"/>
                  </a:lnTo>
                  <a:lnTo>
                    <a:pt x="1574139" y="153352"/>
                  </a:lnTo>
                  <a:lnTo>
                    <a:pt x="1572868" y="151447"/>
                  </a:lnTo>
                  <a:lnTo>
                    <a:pt x="1570010" y="147955"/>
                  </a:lnTo>
                  <a:lnTo>
                    <a:pt x="1566517" y="145097"/>
                  </a:lnTo>
                  <a:lnTo>
                    <a:pt x="1564612" y="143827"/>
                  </a:lnTo>
                  <a:lnTo>
                    <a:pt x="1562389" y="142875"/>
                  </a:lnTo>
                  <a:lnTo>
                    <a:pt x="1560484" y="141922"/>
                  </a:lnTo>
                  <a:lnTo>
                    <a:pt x="1557943" y="141287"/>
                  </a:lnTo>
                  <a:lnTo>
                    <a:pt x="1556038" y="140970"/>
                  </a:lnTo>
                  <a:lnTo>
                    <a:pt x="1553180" y="140970"/>
                  </a:lnTo>
                  <a:lnTo>
                    <a:pt x="589072" y="140970"/>
                  </a:lnTo>
                  <a:close/>
                  <a:moveTo>
                    <a:pt x="489358" y="0"/>
                  </a:moveTo>
                  <a:lnTo>
                    <a:pt x="1553180" y="0"/>
                  </a:lnTo>
                  <a:lnTo>
                    <a:pt x="1562071" y="317"/>
                  </a:lnTo>
                  <a:lnTo>
                    <a:pt x="1570010" y="952"/>
                  </a:lnTo>
                  <a:lnTo>
                    <a:pt x="1578584" y="2222"/>
                  </a:lnTo>
                  <a:lnTo>
                    <a:pt x="1586523" y="3492"/>
                  </a:lnTo>
                  <a:lnTo>
                    <a:pt x="1594462" y="5397"/>
                  </a:lnTo>
                  <a:lnTo>
                    <a:pt x="1602084" y="7620"/>
                  </a:lnTo>
                  <a:lnTo>
                    <a:pt x="1609705" y="10160"/>
                  </a:lnTo>
                  <a:lnTo>
                    <a:pt x="1617644" y="13017"/>
                  </a:lnTo>
                  <a:lnTo>
                    <a:pt x="1624630" y="16192"/>
                  </a:lnTo>
                  <a:lnTo>
                    <a:pt x="1631617" y="20002"/>
                  </a:lnTo>
                  <a:lnTo>
                    <a:pt x="1638603" y="23812"/>
                  </a:lnTo>
                  <a:lnTo>
                    <a:pt x="1645589" y="28257"/>
                  </a:lnTo>
                  <a:lnTo>
                    <a:pt x="1651623" y="32702"/>
                  </a:lnTo>
                  <a:lnTo>
                    <a:pt x="1657974" y="37782"/>
                  </a:lnTo>
                  <a:lnTo>
                    <a:pt x="1664008" y="42862"/>
                  </a:lnTo>
                  <a:lnTo>
                    <a:pt x="1669724" y="48260"/>
                  </a:lnTo>
                  <a:lnTo>
                    <a:pt x="1675122" y="53975"/>
                  </a:lnTo>
                  <a:lnTo>
                    <a:pt x="1680203" y="60007"/>
                  </a:lnTo>
                  <a:lnTo>
                    <a:pt x="1685284" y="66357"/>
                  </a:lnTo>
                  <a:lnTo>
                    <a:pt x="1689730" y="72390"/>
                  </a:lnTo>
                  <a:lnTo>
                    <a:pt x="1694176" y="79375"/>
                  </a:lnTo>
                  <a:lnTo>
                    <a:pt x="1697987" y="86360"/>
                  </a:lnTo>
                  <a:lnTo>
                    <a:pt x="1701797" y="93345"/>
                  </a:lnTo>
                  <a:lnTo>
                    <a:pt x="1704973" y="100647"/>
                  </a:lnTo>
                  <a:lnTo>
                    <a:pt x="1707831" y="108267"/>
                  </a:lnTo>
                  <a:lnTo>
                    <a:pt x="1710371" y="115570"/>
                  </a:lnTo>
                  <a:lnTo>
                    <a:pt x="1712594" y="123507"/>
                  </a:lnTo>
                  <a:lnTo>
                    <a:pt x="1714500" y="131445"/>
                  </a:lnTo>
                  <a:lnTo>
                    <a:pt x="1715770" y="139382"/>
                  </a:lnTo>
                  <a:lnTo>
                    <a:pt x="1717040" y="147637"/>
                  </a:lnTo>
                  <a:lnTo>
                    <a:pt x="1717675" y="155892"/>
                  </a:lnTo>
                  <a:lnTo>
                    <a:pt x="1717675" y="164782"/>
                  </a:lnTo>
                  <a:lnTo>
                    <a:pt x="1717675" y="1836103"/>
                  </a:lnTo>
                  <a:lnTo>
                    <a:pt x="1717675" y="1844358"/>
                  </a:lnTo>
                  <a:lnTo>
                    <a:pt x="1717040" y="1852613"/>
                  </a:lnTo>
                  <a:lnTo>
                    <a:pt x="1715770" y="1861185"/>
                  </a:lnTo>
                  <a:lnTo>
                    <a:pt x="1714500" y="1869123"/>
                  </a:lnTo>
                  <a:lnTo>
                    <a:pt x="1712594" y="1877060"/>
                  </a:lnTo>
                  <a:lnTo>
                    <a:pt x="1710371" y="1884680"/>
                  </a:lnTo>
                  <a:lnTo>
                    <a:pt x="1707831" y="1892300"/>
                  </a:lnTo>
                  <a:lnTo>
                    <a:pt x="1704973" y="1900238"/>
                  </a:lnTo>
                  <a:lnTo>
                    <a:pt x="1701797" y="1907223"/>
                  </a:lnTo>
                  <a:lnTo>
                    <a:pt x="1697987" y="1914208"/>
                  </a:lnTo>
                  <a:lnTo>
                    <a:pt x="1694176" y="1921193"/>
                  </a:lnTo>
                  <a:lnTo>
                    <a:pt x="1689730" y="1927860"/>
                  </a:lnTo>
                  <a:lnTo>
                    <a:pt x="1685284" y="1934210"/>
                  </a:lnTo>
                  <a:lnTo>
                    <a:pt x="1680203" y="1940560"/>
                  </a:lnTo>
                  <a:lnTo>
                    <a:pt x="1675122" y="1946275"/>
                  </a:lnTo>
                  <a:lnTo>
                    <a:pt x="1669724" y="1952308"/>
                  </a:lnTo>
                  <a:lnTo>
                    <a:pt x="1664008" y="1957705"/>
                  </a:lnTo>
                  <a:lnTo>
                    <a:pt x="1657974" y="1962785"/>
                  </a:lnTo>
                  <a:lnTo>
                    <a:pt x="1651623" y="1967865"/>
                  </a:lnTo>
                  <a:lnTo>
                    <a:pt x="1645589" y="1972310"/>
                  </a:lnTo>
                  <a:lnTo>
                    <a:pt x="1638603" y="1976755"/>
                  </a:lnTo>
                  <a:lnTo>
                    <a:pt x="1631617" y="1980565"/>
                  </a:lnTo>
                  <a:lnTo>
                    <a:pt x="1624630" y="1984375"/>
                  </a:lnTo>
                  <a:lnTo>
                    <a:pt x="1617644" y="1987550"/>
                  </a:lnTo>
                  <a:lnTo>
                    <a:pt x="1609705" y="1990408"/>
                  </a:lnTo>
                  <a:lnTo>
                    <a:pt x="1602084" y="1992948"/>
                  </a:lnTo>
                  <a:lnTo>
                    <a:pt x="1594462" y="1995170"/>
                  </a:lnTo>
                  <a:lnTo>
                    <a:pt x="1586523" y="1997075"/>
                  </a:lnTo>
                  <a:lnTo>
                    <a:pt x="1578584" y="1998345"/>
                  </a:lnTo>
                  <a:lnTo>
                    <a:pt x="1570010" y="1999615"/>
                  </a:lnTo>
                  <a:lnTo>
                    <a:pt x="1562071" y="2000250"/>
                  </a:lnTo>
                  <a:lnTo>
                    <a:pt x="1553180" y="2000250"/>
                  </a:lnTo>
                  <a:lnTo>
                    <a:pt x="164495" y="2000250"/>
                  </a:lnTo>
                  <a:lnTo>
                    <a:pt x="155604" y="2000250"/>
                  </a:lnTo>
                  <a:lnTo>
                    <a:pt x="147665" y="1999615"/>
                  </a:lnTo>
                  <a:lnTo>
                    <a:pt x="139408" y="1998345"/>
                  </a:lnTo>
                  <a:lnTo>
                    <a:pt x="131152" y="1997075"/>
                  </a:lnTo>
                  <a:lnTo>
                    <a:pt x="123213" y="1995170"/>
                  </a:lnTo>
                  <a:lnTo>
                    <a:pt x="115591" y="1992948"/>
                  </a:lnTo>
                  <a:lnTo>
                    <a:pt x="107970" y="1990408"/>
                  </a:lnTo>
                  <a:lnTo>
                    <a:pt x="100348" y="1987550"/>
                  </a:lnTo>
                  <a:lnTo>
                    <a:pt x="93044" y="1984375"/>
                  </a:lnTo>
                  <a:lnTo>
                    <a:pt x="86058" y="1980565"/>
                  </a:lnTo>
                  <a:lnTo>
                    <a:pt x="79072" y="1976755"/>
                  </a:lnTo>
                  <a:lnTo>
                    <a:pt x="72721" y="1972310"/>
                  </a:lnTo>
                  <a:lnTo>
                    <a:pt x="66052" y="1967865"/>
                  </a:lnTo>
                  <a:lnTo>
                    <a:pt x="59701" y="1962785"/>
                  </a:lnTo>
                  <a:lnTo>
                    <a:pt x="53667" y="1957705"/>
                  </a:lnTo>
                  <a:lnTo>
                    <a:pt x="48269" y="1952308"/>
                  </a:lnTo>
                  <a:lnTo>
                    <a:pt x="42553" y="1946275"/>
                  </a:lnTo>
                  <a:lnTo>
                    <a:pt x="37472" y="1940560"/>
                  </a:lnTo>
                  <a:lnTo>
                    <a:pt x="32391" y="1934210"/>
                  </a:lnTo>
                  <a:lnTo>
                    <a:pt x="27945" y="1927860"/>
                  </a:lnTo>
                  <a:lnTo>
                    <a:pt x="23817" y="1921193"/>
                  </a:lnTo>
                  <a:lnTo>
                    <a:pt x="19688" y="1914208"/>
                  </a:lnTo>
                  <a:lnTo>
                    <a:pt x="16195" y="1907223"/>
                  </a:lnTo>
                  <a:lnTo>
                    <a:pt x="12702" y="1900238"/>
                  </a:lnTo>
                  <a:lnTo>
                    <a:pt x="9844" y="1892300"/>
                  </a:lnTo>
                  <a:lnTo>
                    <a:pt x="7304" y="1884680"/>
                  </a:lnTo>
                  <a:lnTo>
                    <a:pt x="5081" y="1877060"/>
                  </a:lnTo>
                  <a:lnTo>
                    <a:pt x="3175" y="1869123"/>
                  </a:lnTo>
                  <a:lnTo>
                    <a:pt x="1905" y="1861185"/>
                  </a:lnTo>
                  <a:lnTo>
                    <a:pt x="635" y="1852613"/>
                  </a:lnTo>
                  <a:lnTo>
                    <a:pt x="0" y="1844358"/>
                  </a:lnTo>
                  <a:lnTo>
                    <a:pt x="0" y="1836103"/>
                  </a:lnTo>
                  <a:lnTo>
                    <a:pt x="0" y="489585"/>
                  </a:lnTo>
                  <a:lnTo>
                    <a:pt x="489358"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015" dirty="0">
                <a:solidFill>
                  <a:srgbClr val="FFFFFF"/>
                </a:solidFill>
                <a:cs typeface="+mn-ea"/>
                <a:sym typeface="+mn-lt"/>
              </a:endParaRPr>
            </a:p>
          </p:txBody>
        </p:sp>
        <p:sp>
          <p:nvSpPr>
            <p:cNvPr id="23" name="MH_Other_11"/>
            <p:cNvSpPr/>
            <p:nvPr>
              <p:custDataLst>
                <p:tags r:id="rId12"/>
              </p:custDataLst>
            </p:nvPr>
          </p:nvSpPr>
          <p:spPr bwMode="auto">
            <a:xfrm>
              <a:off x="6869114" y="2990851"/>
              <a:ext cx="414337" cy="352425"/>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015" dirty="0">
                <a:solidFill>
                  <a:srgbClr val="FFFFFF"/>
                </a:solidFill>
                <a:cs typeface="+mn-ea"/>
                <a:sym typeface="+mn-lt"/>
              </a:endParaRPr>
            </a:p>
          </p:txBody>
        </p:sp>
        <p:sp>
          <p:nvSpPr>
            <p:cNvPr id="24" name="MH_Other_12"/>
            <p:cNvSpPr>
              <a:spLocks noChangeArrowheads="1"/>
            </p:cNvSpPr>
            <p:nvPr>
              <p:custDataLst>
                <p:tags r:id="rId13"/>
              </p:custDataLst>
            </p:nvPr>
          </p:nvSpPr>
          <p:spPr bwMode="auto">
            <a:xfrm>
              <a:off x="7569201" y="4546600"/>
              <a:ext cx="403225" cy="323850"/>
            </a:xfrm>
            <a:custGeom>
              <a:avLst/>
              <a:gdLst>
                <a:gd name="T0" fmla="*/ 552105 w 2874963"/>
                <a:gd name="T1" fmla="*/ 1256550 h 2311400"/>
                <a:gd name="T2" fmla="*/ 814407 w 2874963"/>
                <a:gd name="T3" fmla="*/ 1166381 h 2311400"/>
                <a:gd name="T4" fmla="*/ 861857 w 2874963"/>
                <a:gd name="T5" fmla="*/ 1221938 h 2311400"/>
                <a:gd name="T6" fmla="*/ 529108 w 2874963"/>
                <a:gd name="T7" fmla="*/ 1452571 h 2311400"/>
                <a:gd name="T8" fmla="*/ 122756 w 2874963"/>
                <a:gd name="T9" fmla="*/ 1358877 h 2311400"/>
                <a:gd name="T10" fmla="*/ 175912 w 2874963"/>
                <a:gd name="T11" fmla="*/ 1192357 h 2311400"/>
                <a:gd name="T12" fmla="*/ 277118 w 2874963"/>
                <a:gd name="T13" fmla="*/ 1128994 h 2311400"/>
                <a:gd name="T14" fmla="*/ 305052 w 2874963"/>
                <a:gd name="T15" fmla="*/ 1242809 h 2311400"/>
                <a:gd name="T16" fmla="*/ 994050 w 2874963"/>
                <a:gd name="T17" fmla="*/ 853464 h 2311400"/>
                <a:gd name="T18" fmla="*/ 644668 w 2874963"/>
                <a:gd name="T19" fmla="*/ 666225 h 2311400"/>
                <a:gd name="T20" fmla="*/ 675774 w 2874963"/>
                <a:gd name="T21" fmla="*/ 776137 h 2311400"/>
                <a:gd name="T22" fmla="*/ 719353 w 2874963"/>
                <a:gd name="T23" fmla="*/ 821032 h 2311400"/>
                <a:gd name="T24" fmla="*/ 694258 w 2874963"/>
                <a:gd name="T25" fmla="*/ 885897 h 2311400"/>
                <a:gd name="T26" fmla="*/ 639408 w 2874963"/>
                <a:gd name="T27" fmla="*/ 997010 h 2311400"/>
                <a:gd name="T28" fmla="*/ 561868 w 2874963"/>
                <a:gd name="T29" fmla="*/ 1068783 h 2311400"/>
                <a:gd name="T30" fmla="*/ 506117 w 2874963"/>
                <a:gd name="T31" fmla="*/ 1079143 h 2311400"/>
                <a:gd name="T32" fmla="*/ 449013 w 2874963"/>
                <a:gd name="T33" fmla="*/ 1059924 h 2311400"/>
                <a:gd name="T34" fmla="*/ 372374 w 2874963"/>
                <a:gd name="T35" fmla="*/ 966830 h 2311400"/>
                <a:gd name="T36" fmla="*/ 317074 w 2874963"/>
                <a:gd name="T37" fmla="*/ 867429 h 2311400"/>
                <a:gd name="T38" fmla="*/ 315722 w 2874963"/>
                <a:gd name="T39" fmla="*/ 807819 h 2311400"/>
                <a:gd name="T40" fmla="*/ 360804 w 2874963"/>
                <a:gd name="T41" fmla="*/ 726436 h 2311400"/>
                <a:gd name="T42" fmla="*/ 420311 w 2874963"/>
                <a:gd name="T43" fmla="*/ 688148 h 2311400"/>
                <a:gd name="T44" fmla="*/ 541281 w 2874963"/>
                <a:gd name="T45" fmla="*/ 679889 h 2311400"/>
                <a:gd name="T46" fmla="*/ 615816 w 2874963"/>
                <a:gd name="T47" fmla="*/ 642201 h 2311400"/>
                <a:gd name="T48" fmla="*/ 607328 w 2874963"/>
                <a:gd name="T49" fmla="*/ 550770 h 2311400"/>
                <a:gd name="T50" fmla="*/ 652075 w 2874963"/>
                <a:gd name="T51" fmla="*/ 576010 h 2311400"/>
                <a:gd name="T52" fmla="*/ 690816 w 2874963"/>
                <a:gd name="T53" fmla="*/ 613419 h 2311400"/>
                <a:gd name="T54" fmla="*/ 708834 w 2874963"/>
                <a:gd name="T55" fmla="*/ 715281 h 2311400"/>
                <a:gd name="T56" fmla="*/ 684809 w 2874963"/>
                <a:gd name="T57" fmla="*/ 784841 h 2311400"/>
                <a:gd name="T58" fmla="*/ 653727 w 2874963"/>
                <a:gd name="T59" fmla="*/ 664651 h 2311400"/>
                <a:gd name="T60" fmla="*/ 590811 w 2874963"/>
                <a:gd name="T61" fmla="*/ 648726 h 2311400"/>
                <a:gd name="T62" fmla="*/ 495911 w 2874963"/>
                <a:gd name="T63" fmla="*/ 681177 h 2311400"/>
                <a:gd name="T64" fmla="*/ 382693 w 2874963"/>
                <a:gd name="T65" fmla="*/ 672613 h 2311400"/>
                <a:gd name="T66" fmla="*/ 342000 w 2874963"/>
                <a:gd name="T67" fmla="*/ 784841 h 2311400"/>
                <a:gd name="T68" fmla="*/ 316624 w 2874963"/>
                <a:gd name="T69" fmla="*/ 733159 h 2311400"/>
                <a:gd name="T70" fmla="*/ 334342 w 2874963"/>
                <a:gd name="T71" fmla="*/ 634002 h 2311400"/>
                <a:gd name="T72" fmla="*/ 392753 w 2874963"/>
                <a:gd name="T73" fmla="*/ 561737 h 2311400"/>
                <a:gd name="T74" fmla="*/ 513330 w 2874963"/>
                <a:gd name="T75" fmla="*/ 530788 h 2311400"/>
                <a:gd name="T76" fmla="*/ 816493 w 2874963"/>
                <a:gd name="T77" fmla="*/ 367350 h 2311400"/>
                <a:gd name="T78" fmla="*/ 816493 w 2874963"/>
                <a:gd name="T79" fmla="*/ 418842 h 2311400"/>
                <a:gd name="T80" fmla="*/ 1079641 w 2874963"/>
                <a:gd name="T81" fmla="*/ 426048 h 2311400"/>
                <a:gd name="T82" fmla="*/ 1093467 w 2874963"/>
                <a:gd name="T83" fmla="*/ 377108 h 2311400"/>
                <a:gd name="T84" fmla="*/ 1049584 w 2874963"/>
                <a:gd name="T85" fmla="*/ 364048 h 2311400"/>
                <a:gd name="T86" fmla="*/ 1023434 w 2874963"/>
                <a:gd name="T87" fmla="*/ 392871 h 2311400"/>
                <a:gd name="T88" fmla="*/ 856619 w 2874963"/>
                <a:gd name="T89" fmla="*/ 372605 h 2311400"/>
                <a:gd name="T90" fmla="*/ 927854 w 2874963"/>
                <a:gd name="T91" fmla="*/ 64403 h 2311400"/>
                <a:gd name="T92" fmla="*/ 904258 w 2874963"/>
                <a:gd name="T93" fmla="*/ 91875 h 2311400"/>
                <a:gd name="T94" fmla="*/ 905010 w 2874963"/>
                <a:gd name="T95" fmla="*/ 129406 h 2311400"/>
                <a:gd name="T96" fmla="*/ 930108 w 2874963"/>
                <a:gd name="T97" fmla="*/ 155677 h 2311400"/>
                <a:gd name="T98" fmla="*/ 967829 w 2874963"/>
                <a:gd name="T99" fmla="*/ 158379 h 2311400"/>
                <a:gd name="T100" fmla="*/ 996233 w 2874963"/>
                <a:gd name="T101" fmla="*/ 136162 h 2311400"/>
                <a:gd name="T102" fmla="*/ 1002845 w 2874963"/>
                <a:gd name="T103" fmla="*/ 99081 h 2311400"/>
                <a:gd name="T104" fmla="*/ 983158 w 2874963"/>
                <a:gd name="T105" fmla="*/ 68306 h 2311400"/>
                <a:gd name="T106" fmla="*/ 881566 w 2874963"/>
                <a:gd name="T107" fmla="*/ 0 h 2311400"/>
                <a:gd name="T108" fmla="*/ 1048381 w 2874963"/>
                <a:gd name="T109" fmla="*/ 20417 h 2311400"/>
                <a:gd name="T110" fmla="*/ 1859163 w 2874963"/>
                <a:gd name="T111" fmla="*/ 308953 h 2311400"/>
                <a:gd name="T112" fmla="*/ 1899590 w 2874963"/>
                <a:gd name="T113" fmla="*/ 355791 h 2311400"/>
                <a:gd name="T114" fmla="*/ 2705 w 2874963"/>
                <a:gd name="T115" fmla="*/ 364048 h 2311400"/>
                <a:gd name="T116" fmla="*/ 38623 w 2874963"/>
                <a:gd name="T117" fmla="*/ 313456 h 2311400"/>
                <a:gd name="T118" fmla="*/ 855416 w 2874963"/>
                <a:gd name="T119" fmla="*/ 26121 h 23114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74963" h="2311400">
                  <a:moveTo>
                    <a:pt x="1500188" y="1927225"/>
                  </a:moveTo>
                  <a:lnTo>
                    <a:pt x="2676526" y="1927225"/>
                  </a:lnTo>
                  <a:lnTo>
                    <a:pt x="2676526" y="1949450"/>
                  </a:lnTo>
                  <a:lnTo>
                    <a:pt x="1500188" y="1949450"/>
                  </a:lnTo>
                  <a:lnTo>
                    <a:pt x="1500188" y="1927225"/>
                  </a:lnTo>
                  <a:close/>
                  <a:moveTo>
                    <a:pt x="1500188" y="1706563"/>
                  </a:moveTo>
                  <a:lnTo>
                    <a:pt x="2676526" y="1706563"/>
                  </a:lnTo>
                  <a:lnTo>
                    <a:pt x="2676526" y="1728788"/>
                  </a:lnTo>
                  <a:lnTo>
                    <a:pt x="1500188" y="1728788"/>
                  </a:lnTo>
                  <a:lnTo>
                    <a:pt x="1500188" y="1706563"/>
                  </a:lnTo>
                  <a:close/>
                  <a:moveTo>
                    <a:pt x="741023" y="1676400"/>
                  </a:moveTo>
                  <a:lnTo>
                    <a:pt x="803616" y="1676400"/>
                  </a:lnTo>
                  <a:lnTo>
                    <a:pt x="835026" y="1736633"/>
                  </a:lnTo>
                  <a:lnTo>
                    <a:pt x="813107" y="1759278"/>
                  </a:lnTo>
                  <a:lnTo>
                    <a:pt x="833218" y="1897860"/>
                  </a:lnTo>
                  <a:lnTo>
                    <a:pt x="772432" y="2124075"/>
                  </a:lnTo>
                  <a:lnTo>
                    <a:pt x="711647" y="1897860"/>
                  </a:lnTo>
                  <a:lnTo>
                    <a:pt x="731532" y="1759278"/>
                  </a:lnTo>
                  <a:lnTo>
                    <a:pt x="709613" y="1736633"/>
                  </a:lnTo>
                  <a:lnTo>
                    <a:pt x="741023" y="1676400"/>
                  </a:lnTo>
                  <a:close/>
                  <a:moveTo>
                    <a:pt x="1033510" y="1660525"/>
                  </a:moveTo>
                  <a:lnTo>
                    <a:pt x="1069768" y="1677761"/>
                  </a:lnTo>
                  <a:lnTo>
                    <a:pt x="1107612" y="1695904"/>
                  </a:lnTo>
                  <a:lnTo>
                    <a:pt x="1126421" y="1705202"/>
                  </a:lnTo>
                  <a:lnTo>
                    <a:pt x="1145003" y="1714727"/>
                  </a:lnTo>
                  <a:lnTo>
                    <a:pt x="1163585" y="1724252"/>
                  </a:lnTo>
                  <a:lnTo>
                    <a:pt x="1181261" y="1734004"/>
                  </a:lnTo>
                  <a:lnTo>
                    <a:pt x="1198257" y="1743302"/>
                  </a:lnTo>
                  <a:lnTo>
                    <a:pt x="1214346" y="1752600"/>
                  </a:lnTo>
                  <a:lnTo>
                    <a:pt x="1229076" y="1761671"/>
                  </a:lnTo>
                  <a:lnTo>
                    <a:pt x="1242673" y="1770289"/>
                  </a:lnTo>
                  <a:lnTo>
                    <a:pt x="1248792" y="1774598"/>
                  </a:lnTo>
                  <a:lnTo>
                    <a:pt x="1254683" y="1778680"/>
                  </a:lnTo>
                  <a:lnTo>
                    <a:pt x="1259896" y="1782762"/>
                  </a:lnTo>
                  <a:lnTo>
                    <a:pt x="1264881" y="1786618"/>
                  </a:lnTo>
                  <a:lnTo>
                    <a:pt x="1269187" y="1790473"/>
                  </a:lnTo>
                  <a:lnTo>
                    <a:pt x="1273039" y="1794102"/>
                  </a:lnTo>
                  <a:lnTo>
                    <a:pt x="1276438" y="1797504"/>
                  </a:lnTo>
                  <a:lnTo>
                    <a:pt x="1278931" y="1800905"/>
                  </a:lnTo>
                  <a:lnTo>
                    <a:pt x="1281197" y="1803627"/>
                  </a:lnTo>
                  <a:lnTo>
                    <a:pt x="1283237" y="1807029"/>
                  </a:lnTo>
                  <a:lnTo>
                    <a:pt x="1287542" y="1814739"/>
                  </a:lnTo>
                  <a:lnTo>
                    <a:pt x="1291621" y="1823811"/>
                  </a:lnTo>
                  <a:lnTo>
                    <a:pt x="1296380" y="1834016"/>
                  </a:lnTo>
                  <a:lnTo>
                    <a:pt x="1300686" y="1845582"/>
                  </a:lnTo>
                  <a:lnTo>
                    <a:pt x="1305445" y="1858282"/>
                  </a:lnTo>
                  <a:lnTo>
                    <a:pt x="1310203" y="1871889"/>
                  </a:lnTo>
                  <a:lnTo>
                    <a:pt x="1314736" y="1886404"/>
                  </a:lnTo>
                  <a:lnTo>
                    <a:pt x="1319495" y="1901371"/>
                  </a:lnTo>
                  <a:lnTo>
                    <a:pt x="1324027" y="1917246"/>
                  </a:lnTo>
                  <a:lnTo>
                    <a:pt x="1333318" y="1950130"/>
                  </a:lnTo>
                  <a:lnTo>
                    <a:pt x="1342382" y="1984375"/>
                  </a:lnTo>
                  <a:lnTo>
                    <a:pt x="1350994" y="2018620"/>
                  </a:lnTo>
                  <a:lnTo>
                    <a:pt x="1359378" y="2052411"/>
                  </a:lnTo>
                  <a:lnTo>
                    <a:pt x="1366857" y="2084388"/>
                  </a:lnTo>
                  <a:lnTo>
                    <a:pt x="1373655" y="2114097"/>
                  </a:lnTo>
                  <a:lnTo>
                    <a:pt x="1379320" y="2140404"/>
                  </a:lnTo>
                  <a:lnTo>
                    <a:pt x="1387478" y="2179184"/>
                  </a:lnTo>
                  <a:lnTo>
                    <a:pt x="1390651" y="2193925"/>
                  </a:lnTo>
                  <a:lnTo>
                    <a:pt x="798513" y="2193925"/>
                  </a:lnTo>
                  <a:lnTo>
                    <a:pt x="1111918" y="1875064"/>
                  </a:lnTo>
                  <a:lnTo>
                    <a:pt x="1011755" y="1800905"/>
                  </a:lnTo>
                  <a:lnTo>
                    <a:pt x="1094922" y="1766661"/>
                  </a:lnTo>
                  <a:lnTo>
                    <a:pt x="1033510" y="1660525"/>
                  </a:lnTo>
                  <a:close/>
                  <a:moveTo>
                    <a:pt x="511355" y="1660525"/>
                  </a:moveTo>
                  <a:lnTo>
                    <a:pt x="449944" y="1766661"/>
                  </a:lnTo>
                  <a:lnTo>
                    <a:pt x="532657" y="1800905"/>
                  </a:lnTo>
                  <a:lnTo>
                    <a:pt x="432494" y="1875064"/>
                  </a:lnTo>
                  <a:lnTo>
                    <a:pt x="746126" y="2193925"/>
                  </a:lnTo>
                  <a:lnTo>
                    <a:pt x="153988" y="2193925"/>
                  </a:lnTo>
                  <a:lnTo>
                    <a:pt x="157160" y="2179184"/>
                  </a:lnTo>
                  <a:lnTo>
                    <a:pt x="165318" y="2140404"/>
                  </a:lnTo>
                  <a:lnTo>
                    <a:pt x="171210" y="2114097"/>
                  </a:lnTo>
                  <a:lnTo>
                    <a:pt x="177782" y="2084388"/>
                  </a:lnTo>
                  <a:lnTo>
                    <a:pt x="185260" y="2052411"/>
                  </a:lnTo>
                  <a:lnTo>
                    <a:pt x="193418" y="2018620"/>
                  </a:lnTo>
                  <a:lnTo>
                    <a:pt x="202256" y="1984375"/>
                  </a:lnTo>
                  <a:lnTo>
                    <a:pt x="211321" y="1950130"/>
                  </a:lnTo>
                  <a:lnTo>
                    <a:pt x="220385" y="1917246"/>
                  </a:lnTo>
                  <a:lnTo>
                    <a:pt x="224918" y="1901371"/>
                  </a:lnTo>
                  <a:lnTo>
                    <a:pt x="229676" y="1886404"/>
                  </a:lnTo>
                  <a:lnTo>
                    <a:pt x="234209" y="1871889"/>
                  </a:lnTo>
                  <a:lnTo>
                    <a:pt x="238967" y="1858282"/>
                  </a:lnTo>
                  <a:lnTo>
                    <a:pt x="243726" y="1845582"/>
                  </a:lnTo>
                  <a:lnTo>
                    <a:pt x="248259" y="1834016"/>
                  </a:lnTo>
                  <a:lnTo>
                    <a:pt x="252791" y="1823811"/>
                  </a:lnTo>
                  <a:lnTo>
                    <a:pt x="257096" y="1814739"/>
                  </a:lnTo>
                  <a:lnTo>
                    <a:pt x="261175" y="1807029"/>
                  </a:lnTo>
                  <a:lnTo>
                    <a:pt x="263442" y="1803627"/>
                  </a:lnTo>
                  <a:lnTo>
                    <a:pt x="265481" y="1800905"/>
                  </a:lnTo>
                  <a:lnTo>
                    <a:pt x="268200" y="1797504"/>
                  </a:lnTo>
                  <a:lnTo>
                    <a:pt x="271600" y="1794102"/>
                  </a:lnTo>
                  <a:lnTo>
                    <a:pt x="275452" y="1790473"/>
                  </a:lnTo>
                  <a:lnTo>
                    <a:pt x="279984" y="1786618"/>
                  </a:lnTo>
                  <a:lnTo>
                    <a:pt x="284517" y="1782762"/>
                  </a:lnTo>
                  <a:lnTo>
                    <a:pt x="289955" y="1778680"/>
                  </a:lnTo>
                  <a:lnTo>
                    <a:pt x="295621" y="1774598"/>
                  </a:lnTo>
                  <a:lnTo>
                    <a:pt x="301966" y="1770289"/>
                  </a:lnTo>
                  <a:lnTo>
                    <a:pt x="315336" y="1761671"/>
                  </a:lnTo>
                  <a:lnTo>
                    <a:pt x="330066" y="1752600"/>
                  </a:lnTo>
                  <a:lnTo>
                    <a:pt x="346155" y="1743302"/>
                  </a:lnTo>
                  <a:lnTo>
                    <a:pt x="363378" y="1734004"/>
                  </a:lnTo>
                  <a:lnTo>
                    <a:pt x="381053" y="1724252"/>
                  </a:lnTo>
                  <a:lnTo>
                    <a:pt x="399409" y="1714727"/>
                  </a:lnTo>
                  <a:lnTo>
                    <a:pt x="418218" y="1705202"/>
                  </a:lnTo>
                  <a:lnTo>
                    <a:pt x="437253" y="1695904"/>
                  </a:lnTo>
                  <a:lnTo>
                    <a:pt x="475098" y="1677761"/>
                  </a:lnTo>
                  <a:lnTo>
                    <a:pt x="511355" y="1660525"/>
                  </a:lnTo>
                  <a:close/>
                  <a:moveTo>
                    <a:pt x="929254" y="1614488"/>
                  </a:moveTo>
                  <a:lnTo>
                    <a:pt x="950557" y="1623559"/>
                  </a:lnTo>
                  <a:lnTo>
                    <a:pt x="974579" y="1633992"/>
                  </a:lnTo>
                  <a:lnTo>
                    <a:pt x="1004946" y="1647599"/>
                  </a:lnTo>
                  <a:lnTo>
                    <a:pt x="1068853" y="1757817"/>
                  </a:lnTo>
                  <a:lnTo>
                    <a:pt x="975258" y="1796370"/>
                  </a:lnTo>
                  <a:lnTo>
                    <a:pt x="1084263" y="1877106"/>
                  </a:lnTo>
                  <a:lnTo>
                    <a:pt x="773113" y="2193926"/>
                  </a:lnTo>
                  <a:lnTo>
                    <a:pt x="929254" y="1614488"/>
                  </a:lnTo>
                  <a:close/>
                  <a:moveTo>
                    <a:pt x="615947" y="1614488"/>
                  </a:moveTo>
                  <a:lnTo>
                    <a:pt x="773113" y="2193926"/>
                  </a:lnTo>
                  <a:lnTo>
                    <a:pt x="460375" y="1877106"/>
                  </a:lnTo>
                  <a:lnTo>
                    <a:pt x="569936" y="1796370"/>
                  </a:lnTo>
                  <a:lnTo>
                    <a:pt x="475636" y="1757817"/>
                  </a:lnTo>
                  <a:lnTo>
                    <a:pt x="539869" y="1647599"/>
                  </a:lnTo>
                  <a:lnTo>
                    <a:pt x="570619" y="1633992"/>
                  </a:lnTo>
                  <a:lnTo>
                    <a:pt x="594536" y="1623559"/>
                  </a:lnTo>
                  <a:lnTo>
                    <a:pt x="615947" y="1614488"/>
                  </a:lnTo>
                  <a:close/>
                  <a:moveTo>
                    <a:pt x="1500188" y="1487488"/>
                  </a:moveTo>
                  <a:lnTo>
                    <a:pt x="2676526" y="1487488"/>
                  </a:lnTo>
                  <a:lnTo>
                    <a:pt x="2676526" y="1509713"/>
                  </a:lnTo>
                  <a:lnTo>
                    <a:pt x="1500188" y="1509713"/>
                  </a:lnTo>
                  <a:lnTo>
                    <a:pt x="1500188" y="1487488"/>
                  </a:lnTo>
                  <a:close/>
                  <a:moveTo>
                    <a:pt x="1500188" y="1266825"/>
                  </a:moveTo>
                  <a:lnTo>
                    <a:pt x="2676526" y="1266825"/>
                  </a:lnTo>
                  <a:lnTo>
                    <a:pt x="2676526" y="1289050"/>
                  </a:lnTo>
                  <a:lnTo>
                    <a:pt x="1500188" y="1289050"/>
                  </a:lnTo>
                  <a:lnTo>
                    <a:pt x="1500188" y="1266825"/>
                  </a:lnTo>
                  <a:close/>
                  <a:moveTo>
                    <a:pt x="1500188" y="1047750"/>
                  </a:moveTo>
                  <a:lnTo>
                    <a:pt x="2676526" y="1047750"/>
                  </a:lnTo>
                  <a:lnTo>
                    <a:pt x="2676526" y="1068388"/>
                  </a:lnTo>
                  <a:lnTo>
                    <a:pt x="1500188" y="1068388"/>
                  </a:lnTo>
                  <a:lnTo>
                    <a:pt x="1500188" y="1047750"/>
                  </a:lnTo>
                  <a:close/>
                  <a:moveTo>
                    <a:pt x="929369" y="969963"/>
                  </a:moveTo>
                  <a:lnTo>
                    <a:pt x="936399" y="973819"/>
                  </a:lnTo>
                  <a:lnTo>
                    <a:pt x="942522" y="977674"/>
                  </a:lnTo>
                  <a:lnTo>
                    <a:pt x="948872" y="981756"/>
                  </a:lnTo>
                  <a:lnTo>
                    <a:pt x="954315" y="986519"/>
                  </a:lnTo>
                  <a:lnTo>
                    <a:pt x="959531" y="991281"/>
                  </a:lnTo>
                  <a:lnTo>
                    <a:pt x="964294" y="995817"/>
                  </a:lnTo>
                  <a:lnTo>
                    <a:pt x="968829" y="1001033"/>
                  </a:lnTo>
                  <a:lnTo>
                    <a:pt x="972911" y="1006249"/>
                  </a:lnTo>
                  <a:lnTo>
                    <a:pt x="976767" y="1011919"/>
                  </a:lnTo>
                  <a:lnTo>
                    <a:pt x="980395" y="1017588"/>
                  </a:lnTo>
                  <a:lnTo>
                    <a:pt x="983797" y="1023485"/>
                  </a:lnTo>
                  <a:lnTo>
                    <a:pt x="986745" y="1029835"/>
                  </a:lnTo>
                  <a:lnTo>
                    <a:pt x="989467" y="1035958"/>
                  </a:lnTo>
                  <a:lnTo>
                    <a:pt x="992188" y="1042535"/>
                  </a:lnTo>
                  <a:lnTo>
                    <a:pt x="994683" y="1049338"/>
                  </a:lnTo>
                  <a:lnTo>
                    <a:pt x="996724" y="1056368"/>
                  </a:lnTo>
                  <a:lnTo>
                    <a:pt x="998765" y="1063172"/>
                  </a:lnTo>
                  <a:lnTo>
                    <a:pt x="1001033" y="1070883"/>
                  </a:lnTo>
                  <a:lnTo>
                    <a:pt x="1004208" y="1085850"/>
                  </a:lnTo>
                  <a:lnTo>
                    <a:pt x="1007383" y="1101725"/>
                  </a:lnTo>
                  <a:lnTo>
                    <a:pt x="1010558" y="1118508"/>
                  </a:lnTo>
                  <a:lnTo>
                    <a:pt x="1016454" y="1153433"/>
                  </a:lnTo>
                  <a:lnTo>
                    <a:pt x="1019856" y="1172256"/>
                  </a:lnTo>
                  <a:lnTo>
                    <a:pt x="1023712" y="1191306"/>
                  </a:lnTo>
                  <a:lnTo>
                    <a:pt x="1029608" y="1192667"/>
                  </a:lnTo>
                  <a:lnTo>
                    <a:pt x="1035958" y="1194254"/>
                  </a:lnTo>
                  <a:lnTo>
                    <a:pt x="1041628" y="1196295"/>
                  </a:lnTo>
                  <a:lnTo>
                    <a:pt x="1047297" y="1198790"/>
                  </a:lnTo>
                  <a:lnTo>
                    <a:pt x="1052513" y="1201511"/>
                  </a:lnTo>
                  <a:lnTo>
                    <a:pt x="1057729" y="1204459"/>
                  </a:lnTo>
                  <a:lnTo>
                    <a:pt x="1062492" y="1208088"/>
                  </a:lnTo>
                  <a:lnTo>
                    <a:pt x="1066801" y="1211943"/>
                  </a:lnTo>
                  <a:lnTo>
                    <a:pt x="1070883" y="1216025"/>
                  </a:lnTo>
                  <a:lnTo>
                    <a:pt x="1074738" y="1220108"/>
                  </a:lnTo>
                  <a:lnTo>
                    <a:pt x="1078140" y="1224870"/>
                  </a:lnTo>
                  <a:lnTo>
                    <a:pt x="1081088" y="1229633"/>
                  </a:lnTo>
                  <a:lnTo>
                    <a:pt x="1083583" y="1234849"/>
                  </a:lnTo>
                  <a:lnTo>
                    <a:pt x="1085624" y="1240065"/>
                  </a:lnTo>
                  <a:lnTo>
                    <a:pt x="1087212" y="1245734"/>
                  </a:lnTo>
                  <a:lnTo>
                    <a:pt x="1088345" y="1251404"/>
                  </a:lnTo>
                  <a:lnTo>
                    <a:pt x="1089026" y="1257527"/>
                  </a:lnTo>
                  <a:lnTo>
                    <a:pt x="1089026" y="1263424"/>
                  </a:lnTo>
                  <a:lnTo>
                    <a:pt x="1088572" y="1270000"/>
                  </a:lnTo>
                  <a:lnTo>
                    <a:pt x="1087438" y="1276124"/>
                  </a:lnTo>
                  <a:lnTo>
                    <a:pt x="1085624" y="1282927"/>
                  </a:lnTo>
                  <a:lnTo>
                    <a:pt x="1083356" y="1289277"/>
                  </a:lnTo>
                  <a:lnTo>
                    <a:pt x="1080635" y="1296081"/>
                  </a:lnTo>
                  <a:lnTo>
                    <a:pt x="1077006" y="1303111"/>
                  </a:lnTo>
                  <a:lnTo>
                    <a:pt x="1072470" y="1310141"/>
                  </a:lnTo>
                  <a:lnTo>
                    <a:pt x="1067481" y="1317172"/>
                  </a:lnTo>
                  <a:lnTo>
                    <a:pt x="1061585" y="1324202"/>
                  </a:lnTo>
                  <a:lnTo>
                    <a:pt x="1055235" y="1331006"/>
                  </a:lnTo>
                  <a:lnTo>
                    <a:pt x="1047751" y="1338036"/>
                  </a:lnTo>
                  <a:lnTo>
                    <a:pt x="1039587" y="1345293"/>
                  </a:lnTo>
                  <a:lnTo>
                    <a:pt x="1030742" y="1352324"/>
                  </a:lnTo>
                  <a:lnTo>
                    <a:pt x="1020990" y="1359354"/>
                  </a:lnTo>
                  <a:lnTo>
                    <a:pt x="1018269" y="1372281"/>
                  </a:lnTo>
                  <a:lnTo>
                    <a:pt x="1015094" y="1385208"/>
                  </a:lnTo>
                  <a:lnTo>
                    <a:pt x="1011919" y="1398361"/>
                  </a:lnTo>
                  <a:lnTo>
                    <a:pt x="1007836" y="1411061"/>
                  </a:lnTo>
                  <a:lnTo>
                    <a:pt x="1003754" y="1423761"/>
                  </a:lnTo>
                  <a:lnTo>
                    <a:pt x="999445" y="1436008"/>
                  </a:lnTo>
                  <a:lnTo>
                    <a:pt x="994456" y="1448254"/>
                  </a:lnTo>
                  <a:lnTo>
                    <a:pt x="989240" y="1460274"/>
                  </a:lnTo>
                  <a:lnTo>
                    <a:pt x="983570" y="1472066"/>
                  </a:lnTo>
                  <a:lnTo>
                    <a:pt x="977901" y="1483633"/>
                  </a:lnTo>
                  <a:lnTo>
                    <a:pt x="971551" y="1494745"/>
                  </a:lnTo>
                  <a:lnTo>
                    <a:pt x="964974" y="1505858"/>
                  </a:lnTo>
                  <a:lnTo>
                    <a:pt x="958170" y="1516516"/>
                  </a:lnTo>
                  <a:lnTo>
                    <a:pt x="950913" y="1526722"/>
                  </a:lnTo>
                  <a:lnTo>
                    <a:pt x="943429" y="1536700"/>
                  </a:lnTo>
                  <a:lnTo>
                    <a:pt x="935492" y="1546225"/>
                  </a:lnTo>
                  <a:lnTo>
                    <a:pt x="927554" y="1555297"/>
                  </a:lnTo>
                  <a:lnTo>
                    <a:pt x="919163" y="1564141"/>
                  </a:lnTo>
                  <a:lnTo>
                    <a:pt x="910772" y="1572533"/>
                  </a:lnTo>
                  <a:lnTo>
                    <a:pt x="901701" y="1580243"/>
                  </a:lnTo>
                  <a:lnTo>
                    <a:pt x="892629" y="1587500"/>
                  </a:lnTo>
                  <a:lnTo>
                    <a:pt x="883331" y="1594531"/>
                  </a:lnTo>
                  <a:lnTo>
                    <a:pt x="873352" y="1600881"/>
                  </a:lnTo>
                  <a:lnTo>
                    <a:pt x="863601" y="1606550"/>
                  </a:lnTo>
                  <a:lnTo>
                    <a:pt x="858385" y="1609272"/>
                  </a:lnTo>
                  <a:lnTo>
                    <a:pt x="853169" y="1611766"/>
                  </a:lnTo>
                  <a:lnTo>
                    <a:pt x="847952" y="1614261"/>
                  </a:lnTo>
                  <a:lnTo>
                    <a:pt x="842736" y="1616302"/>
                  </a:lnTo>
                  <a:lnTo>
                    <a:pt x="837520" y="1618343"/>
                  </a:lnTo>
                  <a:lnTo>
                    <a:pt x="832077" y="1620384"/>
                  </a:lnTo>
                  <a:lnTo>
                    <a:pt x="826635" y="1621972"/>
                  </a:lnTo>
                  <a:lnTo>
                    <a:pt x="821192" y="1623786"/>
                  </a:lnTo>
                  <a:lnTo>
                    <a:pt x="815749" y="1625147"/>
                  </a:lnTo>
                  <a:lnTo>
                    <a:pt x="810079" y="1626508"/>
                  </a:lnTo>
                  <a:lnTo>
                    <a:pt x="804410" y="1627415"/>
                  </a:lnTo>
                  <a:lnTo>
                    <a:pt x="798740" y="1628549"/>
                  </a:lnTo>
                  <a:lnTo>
                    <a:pt x="793070" y="1629229"/>
                  </a:lnTo>
                  <a:lnTo>
                    <a:pt x="787401" y="1629909"/>
                  </a:lnTo>
                  <a:lnTo>
                    <a:pt x="781277" y="1630363"/>
                  </a:lnTo>
                  <a:lnTo>
                    <a:pt x="775381" y="1630363"/>
                  </a:lnTo>
                  <a:lnTo>
                    <a:pt x="769711" y="1630363"/>
                  </a:lnTo>
                  <a:lnTo>
                    <a:pt x="763815" y="1629909"/>
                  </a:lnTo>
                  <a:lnTo>
                    <a:pt x="757918" y="1629229"/>
                  </a:lnTo>
                  <a:lnTo>
                    <a:pt x="752249" y="1628549"/>
                  </a:lnTo>
                  <a:lnTo>
                    <a:pt x="746579" y="1627415"/>
                  </a:lnTo>
                  <a:lnTo>
                    <a:pt x="740910" y="1626508"/>
                  </a:lnTo>
                  <a:lnTo>
                    <a:pt x="735240" y="1625147"/>
                  </a:lnTo>
                  <a:lnTo>
                    <a:pt x="729797" y="1623786"/>
                  </a:lnTo>
                  <a:lnTo>
                    <a:pt x="724354" y="1621972"/>
                  </a:lnTo>
                  <a:lnTo>
                    <a:pt x="718911" y="1620384"/>
                  </a:lnTo>
                  <a:lnTo>
                    <a:pt x="713468" y="1618343"/>
                  </a:lnTo>
                  <a:lnTo>
                    <a:pt x="708252" y="1616302"/>
                  </a:lnTo>
                  <a:lnTo>
                    <a:pt x="703036" y="1614261"/>
                  </a:lnTo>
                  <a:lnTo>
                    <a:pt x="697820" y="1611766"/>
                  </a:lnTo>
                  <a:lnTo>
                    <a:pt x="692604" y="1609272"/>
                  </a:lnTo>
                  <a:lnTo>
                    <a:pt x="687388" y="1606550"/>
                  </a:lnTo>
                  <a:lnTo>
                    <a:pt x="677636" y="1600881"/>
                  </a:lnTo>
                  <a:lnTo>
                    <a:pt x="668111" y="1594531"/>
                  </a:lnTo>
                  <a:lnTo>
                    <a:pt x="658359" y="1587500"/>
                  </a:lnTo>
                  <a:lnTo>
                    <a:pt x="649288" y="1580243"/>
                  </a:lnTo>
                  <a:lnTo>
                    <a:pt x="640217" y="1572533"/>
                  </a:lnTo>
                  <a:lnTo>
                    <a:pt x="631826" y="1564141"/>
                  </a:lnTo>
                  <a:lnTo>
                    <a:pt x="623434" y="1555297"/>
                  </a:lnTo>
                  <a:lnTo>
                    <a:pt x="615497" y="1546225"/>
                  </a:lnTo>
                  <a:lnTo>
                    <a:pt x="607559" y="1536700"/>
                  </a:lnTo>
                  <a:lnTo>
                    <a:pt x="600075" y="1526722"/>
                  </a:lnTo>
                  <a:lnTo>
                    <a:pt x="592818" y="1516516"/>
                  </a:lnTo>
                  <a:lnTo>
                    <a:pt x="586015" y="1505858"/>
                  </a:lnTo>
                  <a:lnTo>
                    <a:pt x="579665" y="1494745"/>
                  </a:lnTo>
                  <a:lnTo>
                    <a:pt x="573315" y="1483633"/>
                  </a:lnTo>
                  <a:lnTo>
                    <a:pt x="567418" y="1472066"/>
                  </a:lnTo>
                  <a:lnTo>
                    <a:pt x="561975" y="1460274"/>
                  </a:lnTo>
                  <a:lnTo>
                    <a:pt x="556533" y="1448254"/>
                  </a:lnTo>
                  <a:lnTo>
                    <a:pt x="551997" y="1436008"/>
                  </a:lnTo>
                  <a:lnTo>
                    <a:pt x="547234" y="1423761"/>
                  </a:lnTo>
                  <a:lnTo>
                    <a:pt x="543152" y="1411061"/>
                  </a:lnTo>
                  <a:lnTo>
                    <a:pt x="539524" y="1398361"/>
                  </a:lnTo>
                  <a:lnTo>
                    <a:pt x="535895" y="1385208"/>
                  </a:lnTo>
                  <a:lnTo>
                    <a:pt x="532947" y="1372281"/>
                  </a:lnTo>
                  <a:lnTo>
                    <a:pt x="529999" y="1359354"/>
                  </a:lnTo>
                  <a:lnTo>
                    <a:pt x="520247" y="1352324"/>
                  </a:lnTo>
                  <a:lnTo>
                    <a:pt x="511402" y="1345293"/>
                  </a:lnTo>
                  <a:lnTo>
                    <a:pt x="503238" y="1338036"/>
                  </a:lnTo>
                  <a:lnTo>
                    <a:pt x="495981" y="1331006"/>
                  </a:lnTo>
                  <a:lnTo>
                    <a:pt x="489404" y="1324202"/>
                  </a:lnTo>
                  <a:lnTo>
                    <a:pt x="483734" y="1317172"/>
                  </a:lnTo>
                  <a:lnTo>
                    <a:pt x="478518" y="1310141"/>
                  </a:lnTo>
                  <a:lnTo>
                    <a:pt x="474209" y="1303111"/>
                  </a:lnTo>
                  <a:lnTo>
                    <a:pt x="470581" y="1296081"/>
                  </a:lnTo>
                  <a:lnTo>
                    <a:pt x="467633" y="1289277"/>
                  </a:lnTo>
                  <a:lnTo>
                    <a:pt x="465365" y="1282927"/>
                  </a:lnTo>
                  <a:lnTo>
                    <a:pt x="463550" y="1276124"/>
                  </a:lnTo>
                  <a:lnTo>
                    <a:pt x="462416" y="1270000"/>
                  </a:lnTo>
                  <a:lnTo>
                    <a:pt x="461963" y="1263424"/>
                  </a:lnTo>
                  <a:lnTo>
                    <a:pt x="462190" y="1257527"/>
                  </a:lnTo>
                  <a:lnTo>
                    <a:pt x="462643" y="1251404"/>
                  </a:lnTo>
                  <a:lnTo>
                    <a:pt x="463777" y="1245734"/>
                  </a:lnTo>
                  <a:lnTo>
                    <a:pt x="465591" y="1240065"/>
                  </a:lnTo>
                  <a:lnTo>
                    <a:pt x="467633" y="1234849"/>
                  </a:lnTo>
                  <a:lnTo>
                    <a:pt x="469900" y="1229633"/>
                  </a:lnTo>
                  <a:lnTo>
                    <a:pt x="473075" y="1224870"/>
                  </a:lnTo>
                  <a:lnTo>
                    <a:pt x="476477" y="1220108"/>
                  </a:lnTo>
                  <a:lnTo>
                    <a:pt x="480106" y="1216025"/>
                  </a:lnTo>
                  <a:lnTo>
                    <a:pt x="484188" y="1211943"/>
                  </a:lnTo>
                  <a:lnTo>
                    <a:pt x="488724" y="1208088"/>
                  </a:lnTo>
                  <a:lnTo>
                    <a:pt x="493486" y="1204459"/>
                  </a:lnTo>
                  <a:lnTo>
                    <a:pt x="498475" y="1201511"/>
                  </a:lnTo>
                  <a:lnTo>
                    <a:pt x="503918" y="1198790"/>
                  </a:lnTo>
                  <a:lnTo>
                    <a:pt x="509361" y="1196295"/>
                  </a:lnTo>
                  <a:lnTo>
                    <a:pt x="515258" y="1194254"/>
                  </a:lnTo>
                  <a:lnTo>
                    <a:pt x="521381" y="1192667"/>
                  </a:lnTo>
                  <a:lnTo>
                    <a:pt x="527504" y="1191306"/>
                  </a:lnTo>
                  <a:lnTo>
                    <a:pt x="529999" y="1178606"/>
                  </a:lnTo>
                  <a:lnTo>
                    <a:pt x="532493" y="1166133"/>
                  </a:lnTo>
                  <a:lnTo>
                    <a:pt x="536575" y="1142093"/>
                  </a:lnTo>
                  <a:lnTo>
                    <a:pt x="540431" y="1118961"/>
                  </a:lnTo>
                  <a:lnTo>
                    <a:pt x="544513" y="1097190"/>
                  </a:lnTo>
                  <a:lnTo>
                    <a:pt x="546781" y="1086531"/>
                  </a:lnTo>
                  <a:lnTo>
                    <a:pt x="548822" y="1076552"/>
                  </a:lnTo>
                  <a:lnTo>
                    <a:pt x="551317" y="1066574"/>
                  </a:lnTo>
                  <a:lnTo>
                    <a:pt x="554038" y="1057275"/>
                  </a:lnTo>
                  <a:lnTo>
                    <a:pt x="556759" y="1048204"/>
                  </a:lnTo>
                  <a:lnTo>
                    <a:pt x="560161" y="1039360"/>
                  </a:lnTo>
                  <a:lnTo>
                    <a:pt x="563790" y="1030742"/>
                  </a:lnTo>
                  <a:lnTo>
                    <a:pt x="567645" y="1022804"/>
                  </a:lnTo>
                  <a:lnTo>
                    <a:pt x="575809" y="1025299"/>
                  </a:lnTo>
                  <a:lnTo>
                    <a:pt x="586695" y="1028701"/>
                  </a:lnTo>
                  <a:lnTo>
                    <a:pt x="600075" y="1032330"/>
                  </a:lnTo>
                  <a:lnTo>
                    <a:pt x="607786" y="1034144"/>
                  </a:lnTo>
                  <a:lnTo>
                    <a:pt x="615950" y="1035958"/>
                  </a:lnTo>
                  <a:lnTo>
                    <a:pt x="625022" y="1037772"/>
                  </a:lnTo>
                  <a:lnTo>
                    <a:pt x="634320" y="1039360"/>
                  </a:lnTo>
                  <a:lnTo>
                    <a:pt x="644072" y="1040947"/>
                  </a:lnTo>
                  <a:lnTo>
                    <a:pt x="654731" y="1042308"/>
                  </a:lnTo>
                  <a:lnTo>
                    <a:pt x="665617" y="1043215"/>
                  </a:lnTo>
                  <a:lnTo>
                    <a:pt x="676956" y="1044122"/>
                  </a:lnTo>
                  <a:lnTo>
                    <a:pt x="688749" y="1044576"/>
                  </a:lnTo>
                  <a:lnTo>
                    <a:pt x="700995" y="1044576"/>
                  </a:lnTo>
                  <a:lnTo>
                    <a:pt x="713468" y="1044576"/>
                  </a:lnTo>
                  <a:lnTo>
                    <a:pt x="726395" y="1043896"/>
                  </a:lnTo>
                  <a:lnTo>
                    <a:pt x="739549" y="1042762"/>
                  </a:lnTo>
                  <a:lnTo>
                    <a:pt x="753156" y="1041174"/>
                  </a:lnTo>
                  <a:lnTo>
                    <a:pt x="766763" y="1039133"/>
                  </a:lnTo>
                  <a:lnTo>
                    <a:pt x="780824" y="1036185"/>
                  </a:lnTo>
                  <a:lnTo>
                    <a:pt x="795111" y="1033010"/>
                  </a:lnTo>
                  <a:lnTo>
                    <a:pt x="809626" y="1028928"/>
                  </a:lnTo>
                  <a:lnTo>
                    <a:pt x="816883" y="1026887"/>
                  </a:lnTo>
                  <a:lnTo>
                    <a:pt x="824140" y="1024619"/>
                  </a:lnTo>
                  <a:lnTo>
                    <a:pt x="831624" y="1022124"/>
                  </a:lnTo>
                  <a:lnTo>
                    <a:pt x="838881" y="1019176"/>
                  </a:lnTo>
                  <a:lnTo>
                    <a:pt x="846365" y="1016228"/>
                  </a:lnTo>
                  <a:lnTo>
                    <a:pt x="853849" y="1013280"/>
                  </a:lnTo>
                  <a:lnTo>
                    <a:pt x="861560" y="1009878"/>
                  </a:lnTo>
                  <a:lnTo>
                    <a:pt x="869044" y="1006249"/>
                  </a:lnTo>
                  <a:lnTo>
                    <a:pt x="876527" y="1002621"/>
                  </a:lnTo>
                  <a:lnTo>
                    <a:pt x="884011" y="998538"/>
                  </a:lnTo>
                  <a:lnTo>
                    <a:pt x="891495" y="994230"/>
                  </a:lnTo>
                  <a:lnTo>
                    <a:pt x="898979" y="989921"/>
                  </a:lnTo>
                  <a:lnTo>
                    <a:pt x="906463" y="985158"/>
                  </a:lnTo>
                  <a:lnTo>
                    <a:pt x="914401" y="980622"/>
                  </a:lnTo>
                  <a:lnTo>
                    <a:pt x="921885" y="975406"/>
                  </a:lnTo>
                  <a:lnTo>
                    <a:pt x="929369" y="969963"/>
                  </a:lnTo>
                  <a:close/>
                  <a:moveTo>
                    <a:pt x="774700" y="801688"/>
                  </a:moveTo>
                  <a:lnTo>
                    <a:pt x="790563" y="802369"/>
                  </a:lnTo>
                  <a:lnTo>
                    <a:pt x="805746" y="803050"/>
                  </a:lnTo>
                  <a:lnTo>
                    <a:pt x="820702" y="804638"/>
                  </a:lnTo>
                  <a:lnTo>
                    <a:pt x="835205" y="806681"/>
                  </a:lnTo>
                  <a:lnTo>
                    <a:pt x="849255" y="809177"/>
                  </a:lnTo>
                  <a:lnTo>
                    <a:pt x="863079" y="812353"/>
                  </a:lnTo>
                  <a:lnTo>
                    <a:pt x="875996" y="815757"/>
                  </a:lnTo>
                  <a:lnTo>
                    <a:pt x="882567" y="817799"/>
                  </a:lnTo>
                  <a:lnTo>
                    <a:pt x="888459" y="819842"/>
                  </a:lnTo>
                  <a:lnTo>
                    <a:pt x="894578" y="822111"/>
                  </a:lnTo>
                  <a:lnTo>
                    <a:pt x="900243" y="824380"/>
                  </a:lnTo>
                  <a:lnTo>
                    <a:pt x="906135" y="826649"/>
                  </a:lnTo>
                  <a:lnTo>
                    <a:pt x="911574" y="829372"/>
                  </a:lnTo>
                  <a:lnTo>
                    <a:pt x="916559" y="831868"/>
                  </a:lnTo>
                  <a:lnTo>
                    <a:pt x="921771" y="834818"/>
                  </a:lnTo>
                  <a:lnTo>
                    <a:pt x="926757" y="837314"/>
                  </a:lnTo>
                  <a:lnTo>
                    <a:pt x="931516" y="840491"/>
                  </a:lnTo>
                  <a:lnTo>
                    <a:pt x="935821" y="843214"/>
                  </a:lnTo>
                  <a:lnTo>
                    <a:pt x="940127" y="846391"/>
                  </a:lnTo>
                  <a:lnTo>
                    <a:pt x="944206" y="849568"/>
                  </a:lnTo>
                  <a:lnTo>
                    <a:pt x="948058" y="852518"/>
                  </a:lnTo>
                  <a:lnTo>
                    <a:pt x="951684" y="855921"/>
                  </a:lnTo>
                  <a:lnTo>
                    <a:pt x="955083" y="859325"/>
                  </a:lnTo>
                  <a:lnTo>
                    <a:pt x="958029" y="862956"/>
                  </a:lnTo>
                  <a:lnTo>
                    <a:pt x="960975" y="866359"/>
                  </a:lnTo>
                  <a:lnTo>
                    <a:pt x="966867" y="866586"/>
                  </a:lnTo>
                  <a:lnTo>
                    <a:pt x="972986" y="867494"/>
                  </a:lnTo>
                  <a:lnTo>
                    <a:pt x="978651" y="868402"/>
                  </a:lnTo>
                  <a:lnTo>
                    <a:pt x="984090" y="869990"/>
                  </a:lnTo>
                  <a:lnTo>
                    <a:pt x="989302" y="871579"/>
                  </a:lnTo>
                  <a:lnTo>
                    <a:pt x="994287" y="873621"/>
                  </a:lnTo>
                  <a:lnTo>
                    <a:pt x="999273" y="876117"/>
                  </a:lnTo>
                  <a:lnTo>
                    <a:pt x="1003805" y="878840"/>
                  </a:lnTo>
                  <a:lnTo>
                    <a:pt x="1008337" y="882017"/>
                  </a:lnTo>
                  <a:lnTo>
                    <a:pt x="1012416" y="885194"/>
                  </a:lnTo>
                  <a:lnTo>
                    <a:pt x="1016722" y="888824"/>
                  </a:lnTo>
                  <a:lnTo>
                    <a:pt x="1020574" y="892909"/>
                  </a:lnTo>
                  <a:lnTo>
                    <a:pt x="1024200" y="896993"/>
                  </a:lnTo>
                  <a:lnTo>
                    <a:pt x="1027599" y="901078"/>
                  </a:lnTo>
                  <a:lnTo>
                    <a:pt x="1030999" y="905843"/>
                  </a:lnTo>
                  <a:lnTo>
                    <a:pt x="1034171" y="910835"/>
                  </a:lnTo>
                  <a:lnTo>
                    <a:pt x="1037117" y="915600"/>
                  </a:lnTo>
                  <a:lnTo>
                    <a:pt x="1040063" y="921046"/>
                  </a:lnTo>
                  <a:lnTo>
                    <a:pt x="1042556" y="926492"/>
                  </a:lnTo>
                  <a:lnTo>
                    <a:pt x="1045048" y="931938"/>
                  </a:lnTo>
                  <a:lnTo>
                    <a:pt x="1047541" y="938065"/>
                  </a:lnTo>
                  <a:lnTo>
                    <a:pt x="1049807" y="943965"/>
                  </a:lnTo>
                  <a:lnTo>
                    <a:pt x="1051847" y="949865"/>
                  </a:lnTo>
                  <a:lnTo>
                    <a:pt x="1053886" y="956218"/>
                  </a:lnTo>
                  <a:lnTo>
                    <a:pt x="1055699" y="962572"/>
                  </a:lnTo>
                  <a:lnTo>
                    <a:pt x="1057286" y="969153"/>
                  </a:lnTo>
                  <a:lnTo>
                    <a:pt x="1060458" y="982314"/>
                  </a:lnTo>
                  <a:lnTo>
                    <a:pt x="1062724" y="996156"/>
                  </a:lnTo>
                  <a:lnTo>
                    <a:pt x="1064764" y="1009997"/>
                  </a:lnTo>
                  <a:lnTo>
                    <a:pt x="1066577" y="1024066"/>
                  </a:lnTo>
                  <a:lnTo>
                    <a:pt x="1067936" y="1038362"/>
                  </a:lnTo>
                  <a:lnTo>
                    <a:pt x="1069069" y="1052430"/>
                  </a:lnTo>
                  <a:lnTo>
                    <a:pt x="1069523" y="1066499"/>
                  </a:lnTo>
                  <a:lnTo>
                    <a:pt x="1069749" y="1080341"/>
                  </a:lnTo>
                  <a:lnTo>
                    <a:pt x="1069976" y="1093956"/>
                  </a:lnTo>
                  <a:lnTo>
                    <a:pt x="1069749" y="1107117"/>
                  </a:lnTo>
                  <a:lnTo>
                    <a:pt x="1069523" y="1120051"/>
                  </a:lnTo>
                  <a:lnTo>
                    <a:pt x="1069069" y="1132305"/>
                  </a:lnTo>
                  <a:lnTo>
                    <a:pt x="1068390" y="1143878"/>
                  </a:lnTo>
                  <a:lnTo>
                    <a:pt x="1067030" y="1165208"/>
                  </a:lnTo>
                  <a:lnTo>
                    <a:pt x="1065444" y="1182907"/>
                  </a:lnTo>
                  <a:lnTo>
                    <a:pt x="1064084" y="1196295"/>
                  </a:lnTo>
                  <a:lnTo>
                    <a:pt x="1056832" y="1192665"/>
                  </a:lnTo>
                  <a:lnTo>
                    <a:pt x="1053207" y="1191076"/>
                  </a:lnTo>
                  <a:lnTo>
                    <a:pt x="1049581" y="1189715"/>
                  </a:lnTo>
                  <a:lnTo>
                    <a:pt x="1045728" y="1188353"/>
                  </a:lnTo>
                  <a:lnTo>
                    <a:pt x="1041876" y="1187219"/>
                  </a:lnTo>
                  <a:lnTo>
                    <a:pt x="1037570" y="1186311"/>
                  </a:lnTo>
                  <a:lnTo>
                    <a:pt x="1033491" y="1185403"/>
                  </a:lnTo>
                  <a:lnTo>
                    <a:pt x="1027826" y="1146147"/>
                  </a:lnTo>
                  <a:lnTo>
                    <a:pt x="1024880" y="1127086"/>
                  </a:lnTo>
                  <a:lnTo>
                    <a:pt x="1021934" y="1109159"/>
                  </a:lnTo>
                  <a:lnTo>
                    <a:pt x="1018761" y="1091914"/>
                  </a:lnTo>
                  <a:lnTo>
                    <a:pt x="1015136" y="1075122"/>
                  </a:lnTo>
                  <a:lnTo>
                    <a:pt x="1013096" y="1067180"/>
                  </a:lnTo>
                  <a:lnTo>
                    <a:pt x="1010603" y="1059465"/>
                  </a:lnTo>
                  <a:lnTo>
                    <a:pt x="1008337" y="1051523"/>
                  </a:lnTo>
                  <a:lnTo>
                    <a:pt x="1006071" y="1044262"/>
                  </a:lnTo>
                  <a:lnTo>
                    <a:pt x="1003125" y="1037000"/>
                  </a:lnTo>
                  <a:lnTo>
                    <a:pt x="1000406" y="1029966"/>
                  </a:lnTo>
                  <a:lnTo>
                    <a:pt x="997233" y="1023159"/>
                  </a:lnTo>
                  <a:lnTo>
                    <a:pt x="994061" y="1016578"/>
                  </a:lnTo>
                  <a:lnTo>
                    <a:pt x="990435" y="1009997"/>
                  </a:lnTo>
                  <a:lnTo>
                    <a:pt x="986583" y="1003871"/>
                  </a:lnTo>
                  <a:lnTo>
                    <a:pt x="982504" y="997971"/>
                  </a:lnTo>
                  <a:lnTo>
                    <a:pt x="977971" y="992298"/>
                  </a:lnTo>
                  <a:lnTo>
                    <a:pt x="973439" y="986852"/>
                  </a:lnTo>
                  <a:lnTo>
                    <a:pt x="968454" y="981406"/>
                  </a:lnTo>
                  <a:lnTo>
                    <a:pt x="963241" y="976414"/>
                  </a:lnTo>
                  <a:lnTo>
                    <a:pt x="957576" y="971422"/>
                  </a:lnTo>
                  <a:lnTo>
                    <a:pt x="951458" y="966657"/>
                  </a:lnTo>
                  <a:lnTo>
                    <a:pt x="945112" y="962345"/>
                  </a:lnTo>
                  <a:lnTo>
                    <a:pt x="938087" y="958261"/>
                  </a:lnTo>
                  <a:lnTo>
                    <a:pt x="931063" y="954403"/>
                  </a:lnTo>
                  <a:lnTo>
                    <a:pt x="923131" y="960076"/>
                  </a:lnTo>
                  <a:lnTo>
                    <a:pt x="915426" y="965295"/>
                  </a:lnTo>
                  <a:lnTo>
                    <a:pt x="907268" y="970287"/>
                  </a:lnTo>
                  <a:lnTo>
                    <a:pt x="899563" y="975052"/>
                  </a:lnTo>
                  <a:lnTo>
                    <a:pt x="891632" y="979818"/>
                  </a:lnTo>
                  <a:lnTo>
                    <a:pt x="883701" y="984129"/>
                  </a:lnTo>
                  <a:lnTo>
                    <a:pt x="875996" y="988213"/>
                  </a:lnTo>
                  <a:lnTo>
                    <a:pt x="868291" y="992298"/>
                  </a:lnTo>
                  <a:lnTo>
                    <a:pt x="860359" y="995929"/>
                  </a:lnTo>
                  <a:lnTo>
                    <a:pt x="852655" y="999559"/>
                  </a:lnTo>
                  <a:lnTo>
                    <a:pt x="844950" y="1002509"/>
                  </a:lnTo>
                  <a:lnTo>
                    <a:pt x="837018" y="1005686"/>
                  </a:lnTo>
                  <a:lnTo>
                    <a:pt x="829314" y="1008636"/>
                  </a:lnTo>
                  <a:lnTo>
                    <a:pt x="821835" y="1011359"/>
                  </a:lnTo>
                  <a:lnTo>
                    <a:pt x="814357" y="1013628"/>
                  </a:lnTo>
                  <a:lnTo>
                    <a:pt x="806879" y="1016124"/>
                  </a:lnTo>
                  <a:lnTo>
                    <a:pt x="791696" y="1020209"/>
                  </a:lnTo>
                  <a:lnTo>
                    <a:pt x="776966" y="1023612"/>
                  </a:lnTo>
                  <a:lnTo>
                    <a:pt x="762690" y="1026335"/>
                  </a:lnTo>
                  <a:lnTo>
                    <a:pt x="748413" y="1028832"/>
                  </a:lnTo>
                  <a:lnTo>
                    <a:pt x="734590" y="1030420"/>
                  </a:lnTo>
                  <a:lnTo>
                    <a:pt x="720993" y="1031328"/>
                  </a:lnTo>
                  <a:lnTo>
                    <a:pt x="707849" y="1032235"/>
                  </a:lnTo>
                  <a:lnTo>
                    <a:pt x="694932" y="1032462"/>
                  </a:lnTo>
                  <a:lnTo>
                    <a:pt x="682469" y="1032235"/>
                  </a:lnTo>
                  <a:lnTo>
                    <a:pt x="670232" y="1031555"/>
                  </a:lnTo>
                  <a:lnTo>
                    <a:pt x="658675" y="1030874"/>
                  </a:lnTo>
                  <a:lnTo>
                    <a:pt x="647570" y="1029739"/>
                  </a:lnTo>
                  <a:lnTo>
                    <a:pt x="636920" y="1028605"/>
                  </a:lnTo>
                  <a:lnTo>
                    <a:pt x="626496" y="1027016"/>
                  </a:lnTo>
                  <a:lnTo>
                    <a:pt x="616978" y="1025201"/>
                  </a:lnTo>
                  <a:lnTo>
                    <a:pt x="607913" y="1023385"/>
                  </a:lnTo>
                  <a:lnTo>
                    <a:pt x="599302" y="1021570"/>
                  </a:lnTo>
                  <a:lnTo>
                    <a:pt x="591597" y="1019755"/>
                  </a:lnTo>
                  <a:lnTo>
                    <a:pt x="577547" y="1015897"/>
                  </a:lnTo>
                  <a:lnTo>
                    <a:pt x="566443" y="1012267"/>
                  </a:lnTo>
                  <a:lnTo>
                    <a:pt x="558059" y="1009317"/>
                  </a:lnTo>
                  <a:lnTo>
                    <a:pt x="553980" y="1017940"/>
                  </a:lnTo>
                  <a:lnTo>
                    <a:pt x="550127" y="1026789"/>
                  </a:lnTo>
                  <a:lnTo>
                    <a:pt x="546728" y="1035866"/>
                  </a:lnTo>
                  <a:lnTo>
                    <a:pt x="543782" y="1045396"/>
                  </a:lnTo>
                  <a:lnTo>
                    <a:pt x="541063" y="1055607"/>
                  </a:lnTo>
                  <a:lnTo>
                    <a:pt x="538343" y="1065591"/>
                  </a:lnTo>
                  <a:lnTo>
                    <a:pt x="536077" y="1076257"/>
                  </a:lnTo>
                  <a:lnTo>
                    <a:pt x="533811" y="1087148"/>
                  </a:lnTo>
                  <a:lnTo>
                    <a:pt x="529505" y="1110067"/>
                  </a:lnTo>
                  <a:lnTo>
                    <a:pt x="525653" y="1133893"/>
                  </a:lnTo>
                  <a:lnTo>
                    <a:pt x="521347" y="1159081"/>
                  </a:lnTo>
                  <a:lnTo>
                    <a:pt x="518628" y="1172242"/>
                  </a:lnTo>
                  <a:lnTo>
                    <a:pt x="516135" y="1185403"/>
                  </a:lnTo>
                  <a:lnTo>
                    <a:pt x="512056" y="1186311"/>
                  </a:lnTo>
                  <a:lnTo>
                    <a:pt x="507751" y="1187219"/>
                  </a:lnTo>
                  <a:lnTo>
                    <a:pt x="503672" y="1188580"/>
                  </a:lnTo>
                  <a:lnTo>
                    <a:pt x="499819" y="1189942"/>
                  </a:lnTo>
                  <a:lnTo>
                    <a:pt x="495967" y="1191530"/>
                  </a:lnTo>
                  <a:lnTo>
                    <a:pt x="492341" y="1192891"/>
                  </a:lnTo>
                  <a:lnTo>
                    <a:pt x="488715" y="1195161"/>
                  </a:lnTo>
                  <a:lnTo>
                    <a:pt x="485089" y="1196976"/>
                  </a:lnTo>
                  <a:lnTo>
                    <a:pt x="482823" y="1181546"/>
                  </a:lnTo>
                  <a:lnTo>
                    <a:pt x="481464" y="1172015"/>
                  </a:lnTo>
                  <a:lnTo>
                    <a:pt x="480331" y="1161123"/>
                  </a:lnTo>
                  <a:lnTo>
                    <a:pt x="479424" y="1148870"/>
                  </a:lnTo>
                  <a:lnTo>
                    <a:pt x="478518" y="1135935"/>
                  </a:lnTo>
                  <a:lnTo>
                    <a:pt x="478064" y="1121867"/>
                  </a:lnTo>
                  <a:lnTo>
                    <a:pt x="477838" y="1107344"/>
                  </a:lnTo>
                  <a:lnTo>
                    <a:pt x="478064" y="1092141"/>
                  </a:lnTo>
                  <a:lnTo>
                    <a:pt x="478744" y="1076030"/>
                  </a:lnTo>
                  <a:lnTo>
                    <a:pt x="480104" y="1059692"/>
                  </a:lnTo>
                  <a:lnTo>
                    <a:pt x="481237" y="1051296"/>
                  </a:lnTo>
                  <a:lnTo>
                    <a:pt x="482144" y="1043127"/>
                  </a:lnTo>
                  <a:lnTo>
                    <a:pt x="483503" y="1034504"/>
                  </a:lnTo>
                  <a:lnTo>
                    <a:pt x="484863" y="1025882"/>
                  </a:lnTo>
                  <a:lnTo>
                    <a:pt x="486676" y="1017259"/>
                  </a:lnTo>
                  <a:lnTo>
                    <a:pt x="488489" y="1008863"/>
                  </a:lnTo>
                  <a:lnTo>
                    <a:pt x="490528" y="1000240"/>
                  </a:lnTo>
                  <a:lnTo>
                    <a:pt x="492794" y="991617"/>
                  </a:lnTo>
                  <a:lnTo>
                    <a:pt x="495514" y="983221"/>
                  </a:lnTo>
                  <a:lnTo>
                    <a:pt x="498233" y="974599"/>
                  </a:lnTo>
                  <a:lnTo>
                    <a:pt x="501406" y="966203"/>
                  </a:lnTo>
                  <a:lnTo>
                    <a:pt x="504578" y="957580"/>
                  </a:lnTo>
                  <a:lnTo>
                    <a:pt x="508204" y="949411"/>
                  </a:lnTo>
                  <a:lnTo>
                    <a:pt x="512056" y="941242"/>
                  </a:lnTo>
                  <a:lnTo>
                    <a:pt x="516362" y="933073"/>
                  </a:lnTo>
                  <a:lnTo>
                    <a:pt x="520894" y="924904"/>
                  </a:lnTo>
                  <a:lnTo>
                    <a:pt x="525653" y="917189"/>
                  </a:lnTo>
                  <a:lnTo>
                    <a:pt x="530639" y="909474"/>
                  </a:lnTo>
                  <a:lnTo>
                    <a:pt x="536077" y="901985"/>
                  </a:lnTo>
                  <a:lnTo>
                    <a:pt x="541969" y="894270"/>
                  </a:lnTo>
                  <a:lnTo>
                    <a:pt x="548314" y="887009"/>
                  </a:lnTo>
                  <a:lnTo>
                    <a:pt x="554659" y="880201"/>
                  </a:lnTo>
                  <a:lnTo>
                    <a:pt x="561458" y="873394"/>
                  </a:lnTo>
                  <a:lnTo>
                    <a:pt x="568709" y="866813"/>
                  </a:lnTo>
                  <a:lnTo>
                    <a:pt x="576414" y="860460"/>
                  </a:lnTo>
                  <a:lnTo>
                    <a:pt x="584572" y="854333"/>
                  </a:lnTo>
                  <a:lnTo>
                    <a:pt x="592730" y="848433"/>
                  </a:lnTo>
                  <a:lnTo>
                    <a:pt x="601795" y="842987"/>
                  </a:lnTo>
                  <a:lnTo>
                    <a:pt x="611313" y="837541"/>
                  </a:lnTo>
                  <a:lnTo>
                    <a:pt x="620830" y="832549"/>
                  </a:lnTo>
                  <a:lnTo>
                    <a:pt x="630801" y="828011"/>
                  </a:lnTo>
                  <a:lnTo>
                    <a:pt x="641452" y="823926"/>
                  </a:lnTo>
                  <a:lnTo>
                    <a:pt x="652783" y="819615"/>
                  </a:lnTo>
                  <a:lnTo>
                    <a:pt x="664340" y="815984"/>
                  </a:lnTo>
                  <a:lnTo>
                    <a:pt x="676350" y="812807"/>
                  </a:lnTo>
                  <a:lnTo>
                    <a:pt x="689041" y="810084"/>
                  </a:lnTo>
                  <a:lnTo>
                    <a:pt x="701957" y="807815"/>
                  </a:lnTo>
                  <a:lnTo>
                    <a:pt x="715328" y="805546"/>
                  </a:lnTo>
                  <a:lnTo>
                    <a:pt x="729378" y="804184"/>
                  </a:lnTo>
                  <a:lnTo>
                    <a:pt x="744107" y="802823"/>
                  </a:lnTo>
                  <a:lnTo>
                    <a:pt x="759064" y="801915"/>
                  </a:lnTo>
                  <a:lnTo>
                    <a:pt x="774700" y="801688"/>
                  </a:lnTo>
                  <a:close/>
                  <a:moveTo>
                    <a:pt x="44000" y="736683"/>
                  </a:moveTo>
                  <a:lnTo>
                    <a:pt x="44000" y="2267412"/>
                  </a:lnTo>
                  <a:lnTo>
                    <a:pt x="2830736" y="2267412"/>
                  </a:lnTo>
                  <a:lnTo>
                    <a:pt x="2830736" y="736683"/>
                  </a:lnTo>
                  <a:lnTo>
                    <a:pt x="44000" y="736683"/>
                  </a:lnTo>
                  <a:close/>
                  <a:moveTo>
                    <a:pt x="1266245" y="538738"/>
                  </a:moveTo>
                  <a:lnTo>
                    <a:pt x="1261935" y="538964"/>
                  </a:lnTo>
                  <a:lnTo>
                    <a:pt x="1257399" y="539645"/>
                  </a:lnTo>
                  <a:lnTo>
                    <a:pt x="1253317" y="540778"/>
                  </a:lnTo>
                  <a:lnTo>
                    <a:pt x="1249234" y="542365"/>
                  </a:lnTo>
                  <a:lnTo>
                    <a:pt x="1245605" y="544179"/>
                  </a:lnTo>
                  <a:lnTo>
                    <a:pt x="1241977" y="546220"/>
                  </a:lnTo>
                  <a:lnTo>
                    <a:pt x="1238348" y="548714"/>
                  </a:lnTo>
                  <a:lnTo>
                    <a:pt x="1235172" y="551662"/>
                  </a:lnTo>
                  <a:lnTo>
                    <a:pt x="1232224" y="554836"/>
                  </a:lnTo>
                  <a:lnTo>
                    <a:pt x="1229956" y="558237"/>
                  </a:lnTo>
                  <a:lnTo>
                    <a:pt x="1227688" y="561865"/>
                  </a:lnTo>
                  <a:lnTo>
                    <a:pt x="1225874" y="565720"/>
                  </a:lnTo>
                  <a:lnTo>
                    <a:pt x="1224286" y="569574"/>
                  </a:lnTo>
                  <a:lnTo>
                    <a:pt x="1223152" y="573883"/>
                  </a:lnTo>
                  <a:lnTo>
                    <a:pt x="1222471" y="578191"/>
                  </a:lnTo>
                  <a:lnTo>
                    <a:pt x="1222471" y="582725"/>
                  </a:lnTo>
                  <a:lnTo>
                    <a:pt x="1222471" y="604719"/>
                  </a:lnTo>
                  <a:lnTo>
                    <a:pt x="1222471" y="609254"/>
                  </a:lnTo>
                  <a:lnTo>
                    <a:pt x="1223152" y="613562"/>
                  </a:lnTo>
                  <a:lnTo>
                    <a:pt x="1224286" y="617870"/>
                  </a:lnTo>
                  <a:lnTo>
                    <a:pt x="1225874" y="621725"/>
                  </a:lnTo>
                  <a:lnTo>
                    <a:pt x="1227688" y="625579"/>
                  </a:lnTo>
                  <a:lnTo>
                    <a:pt x="1229956" y="629207"/>
                  </a:lnTo>
                  <a:lnTo>
                    <a:pt x="1232224" y="632608"/>
                  </a:lnTo>
                  <a:lnTo>
                    <a:pt x="1235172" y="635556"/>
                  </a:lnTo>
                  <a:lnTo>
                    <a:pt x="1238348" y="638504"/>
                  </a:lnTo>
                  <a:lnTo>
                    <a:pt x="1241977" y="640998"/>
                  </a:lnTo>
                  <a:lnTo>
                    <a:pt x="1245605" y="643492"/>
                  </a:lnTo>
                  <a:lnTo>
                    <a:pt x="1249234" y="645306"/>
                  </a:lnTo>
                  <a:lnTo>
                    <a:pt x="1253317" y="646893"/>
                  </a:lnTo>
                  <a:lnTo>
                    <a:pt x="1257399" y="647800"/>
                  </a:lnTo>
                  <a:lnTo>
                    <a:pt x="1261935" y="648254"/>
                  </a:lnTo>
                  <a:lnTo>
                    <a:pt x="1266245" y="648707"/>
                  </a:lnTo>
                  <a:lnTo>
                    <a:pt x="1608265" y="648707"/>
                  </a:lnTo>
                  <a:lnTo>
                    <a:pt x="1613028" y="648254"/>
                  </a:lnTo>
                  <a:lnTo>
                    <a:pt x="1617337" y="647800"/>
                  </a:lnTo>
                  <a:lnTo>
                    <a:pt x="1621419" y="646893"/>
                  </a:lnTo>
                  <a:lnTo>
                    <a:pt x="1625502" y="645306"/>
                  </a:lnTo>
                  <a:lnTo>
                    <a:pt x="1629358" y="643492"/>
                  </a:lnTo>
                  <a:lnTo>
                    <a:pt x="1632986" y="640998"/>
                  </a:lnTo>
                  <a:lnTo>
                    <a:pt x="1636388" y="638504"/>
                  </a:lnTo>
                  <a:lnTo>
                    <a:pt x="1639337" y="635556"/>
                  </a:lnTo>
                  <a:lnTo>
                    <a:pt x="1642285" y="632608"/>
                  </a:lnTo>
                  <a:lnTo>
                    <a:pt x="1644780" y="629207"/>
                  </a:lnTo>
                  <a:lnTo>
                    <a:pt x="1647275" y="625579"/>
                  </a:lnTo>
                  <a:lnTo>
                    <a:pt x="1649089" y="621725"/>
                  </a:lnTo>
                  <a:lnTo>
                    <a:pt x="1650224" y="617870"/>
                  </a:lnTo>
                  <a:lnTo>
                    <a:pt x="1651584" y="613562"/>
                  </a:lnTo>
                  <a:lnTo>
                    <a:pt x="1652038" y="609254"/>
                  </a:lnTo>
                  <a:lnTo>
                    <a:pt x="1652492" y="604719"/>
                  </a:lnTo>
                  <a:lnTo>
                    <a:pt x="1652492" y="582725"/>
                  </a:lnTo>
                  <a:lnTo>
                    <a:pt x="1652038" y="578191"/>
                  </a:lnTo>
                  <a:lnTo>
                    <a:pt x="1651584" y="573883"/>
                  </a:lnTo>
                  <a:lnTo>
                    <a:pt x="1650224" y="569574"/>
                  </a:lnTo>
                  <a:lnTo>
                    <a:pt x="1649089" y="565720"/>
                  </a:lnTo>
                  <a:lnTo>
                    <a:pt x="1647275" y="561865"/>
                  </a:lnTo>
                  <a:lnTo>
                    <a:pt x="1644780" y="558237"/>
                  </a:lnTo>
                  <a:lnTo>
                    <a:pt x="1642285" y="554836"/>
                  </a:lnTo>
                  <a:lnTo>
                    <a:pt x="1639337" y="551662"/>
                  </a:lnTo>
                  <a:lnTo>
                    <a:pt x="1636388" y="548714"/>
                  </a:lnTo>
                  <a:lnTo>
                    <a:pt x="1632986" y="546220"/>
                  </a:lnTo>
                  <a:lnTo>
                    <a:pt x="1629358" y="544179"/>
                  </a:lnTo>
                  <a:lnTo>
                    <a:pt x="1625502" y="542365"/>
                  </a:lnTo>
                  <a:lnTo>
                    <a:pt x="1621419" y="540778"/>
                  </a:lnTo>
                  <a:lnTo>
                    <a:pt x="1617337" y="539645"/>
                  </a:lnTo>
                  <a:lnTo>
                    <a:pt x="1613028" y="538964"/>
                  </a:lnTo>
                  <a:lnTo>
                    <a:pt x="1608265" y="538738"/>
                  </a:lnTo>
                  <a:lnTo>
                    <a:pt x="1583997" y="538738"/>
                  </a:lnTo>
                  <a:lnTo>
                    <a:pt x="1583997" y="549848"/>
                  </a:lnTo>
                  <a:lnTo>
                    <a:pt x="1583997" y="554156"/>
                  </a:lnTo>
                  <a:lnTo>
                    <a:pt x="1583090" y="558691"/>
                  </a:lnTo>
                  <a:lnTo>
                    <a:pt x="1582182" y="562772"/>
                  </a:lnTo>
                  <a:lnTo>
                    <a:pt x="1580595" y="566627"/>
                  </a:lnTo>
                  <a:lnTo>
                    <a:pt x="1578780" y="570481"/>
                  </a:lnTo>
                  <a:lnTo>
                    <a:pt x="1576512" y="574109"/>
                  </a:lnTo>
                  <a:lnTo>
                    <a:pt x="1574017" y="577510"/>
                  </a:lnTo>
                  <a:lnTo>
                    <a:pt x="1571296" y="580685"/>
                  </a:lnTo>
                  <a:lnTo>
                    <a:pt x="1568121" y="583632"/>
                  </a:lnTo>
                  <a:lnTo>
                    <a:pt x="1564492" y="586126"/>
                  </a:lnTo>
                  <a:lnTo>
                    <a:pt x="1560863" y="588394"/>
                  </a:lnTo>
                  <a:lnTo>
                    <a:pt x="1557234" y="590208"/>
                  </a:lnTo>
                  <a:lnTo>
                    <a:pt x="1553152" y="591795"/>
                  </a:lnTo>
                  <a:lnTo>
                    <a:pt x="1548842" y="592929"/>
                  </a:lnTo>
                  <a:lnTo>
                    <a:pt x="1544533" y="593382"/>
                  </a:lnTo>
                  <a:lnTo>
                    <a:pt x="1539997" y="593609"/>
                  </a:lnTo>
                  <a:lnTo>
                    <a:pt x="1334739" y="593609"/>
                  </a:lnTo>
                  <a:lnTo>
                    <a:pt x="1330430" y="593382"/>
                  </a:lnTo>
                  <a:lnTo>
                    <a:pt x="1325894" y="592929"/>
                  </a:lnTo>
                  <a:lnTo>
                    <a:pt x="1321811" y="591795"/>
                  </a:lnTo>
                  <a:lnTo>
                    <a:pt x="1317729" y="590208"/>
                  </a:lnTo>
                  <a:lnTo>
                    <a:pt x="1313647" y="588394"/>
                  </a:lnTo>
                  <a:lnTo>
                    <a:pt x="1310018" y="586126"/>
                  </a:lnTo>
                  <a:lnTo>
                    <a:pt x="1306842" y="583632"/>
                  </a:lnTo>
                  <a:lnTo>
                    <a:pt x="1303667" y="580685"/>
                  </a:lnTo>
                  <a:lnTo>
                    <a:pt x="1300719" y="577510"/>
                  </a:lnTo>
                  <a:lnTo>
                    <a:pt x="1298224" y="574109"/>
                  </a:lnTo>
                  <a:lnTo>
                    <a:pt x="1296183" y="570481"/>
                  </a:lnTo>
                  <a:lnTo>
                    <a:pt x="1294368" y="566627"/>
                  </a:lnTo>
                  <a:lnTo>
                    <a:pt x="1292781" y="562772"/>
                  </a:lnTo>
                  <a:lnTo>
                    <a:pt x="1291647" y="558691"/>
                  </a:lnTo>
                  <a:lnTo>
                    <a:pt x="1290966" y="554156"/>
                  </a:lnTo>
                  <a:lnTo>
                    <a:pt x="1290739" y="549848"/>
                  </a:lnTo>
                  <a:lnTo>
                    <a:pt x="1290739" y="538738"/>
                  </a:lnTo>
                  <a:lnTo>
                    <a:pt x="1266245" y="538738"/>
                  </a:lnTo>
                  <a:close/>
                  <a:moveTo>
                    <a:pt x="1433626" y="87976"/>
                  </a:moveTo>
                  <a:lnTo>
                    <a:pt x="1429316" y="88203"/>
                  </a:lnTo>
                  <a:lnTo>
                    <a:pt x="1425688" y="88656"/>
                  </a:lnTo>
                  <a:lnTo>
                    <a:pt x="1421832" y="89336"/>
                  </a:lnTo>
                  <a:lnTo>
                    <a:pt x="1417976" y="90243"/>
                  </a:lnTo>
                  <a:lnTo>
                    <a:pt x="1414347" y="91150"/>
                  </a:lnTo>
                  <a:lnTo>
                    <a:pt x="1410718" y="92511"/>
                  </a:lnTo>
                  <a:lnTo>
                    <a:pt x="1407316" y="93871"/>
                  </a:lnTo>
                  <a:lnTo>
                    <a:pt x="1403688" y="95458"/>
                  </a:lnTo>
                  <a:lnTo>
                    <a:pt x="1400286" y="97272"/>
                  </a:lnTo>
                  <a:lnTo>
                    <a:pt x="1397337" y="99086"/>
                  </a:lnTo>
                  <a:lnTo>
                    <a:pt x="1394162" y="101127"/>
                  </a:lnTo>
                  <a:lnTo>
                    <a:pt x="1390987" y="103168"/>
                  </a:lnTo>
                  <a:lnTo>
                    <a:pt x="1388265" y="105435"/>
                  </a:lnTo>
                  <a:lnTo>
                    <a:pt x="1385316" y="107929"/>
                  </a:lnTo>
                  <a:lnTo>
                    <a:pt x="1382822" y="110423"/>
                  </a:lnTo>
                  <a:lnTo>
                    <a:pt x="1380100" y="113371"/>
                  </a:lnTo>
                  <a:lnTo>
                    <a:pt x="1377605" y="116092"/>
                  </a:lnTo>
                  <a:lnTo>
                    <a:pt x="1375110" y="119039"/>
                  </a:lnTo>
                  <a:lnTo>
                    <a:pt x="1373069" y="122214"/>
                  </a:lnTo>
                  <a:lnTo>
                    <a:pt x="1371028" y="125161"/>
                  </a:lnTo>
                  <a:lnTo>
                    <a:pt x="1369213" y="128336"/>
                  </a:lnTo>
                  <a:lnTo>
                    <a:pt x="1367399" y="131737"/>
                  </a:lnTo>
                  <a:lnTo>
                    <a:pt x="1365811" y="135138"/>
                  </a:lnTo>
                  <a:lnTo>
                    <a:pt x="1364677" y="138766"/>
                  </a:lnTo>
                  <a:lnTo>
                    <a:pt x="1363317" y="142394"/>
                  </a:lnTo>
                  <a:lnTo>
                    <a:pt x="1362183" y="146022"/>
                  </a:lnTo>
                  <a:lnTo>
                    <a:pt x="1361502" y="149650"/>
                  </a:lnTo>
                  <a:lnTo>
                    <a:pt x="1360595" y="153504"/>
                  </a:lnTo>
                  <a:lnTo>
                    <a:pt x="1360141" y="157359"/>
                  </a:lnTo>
                  <a:lnTo>
                    <a:pt x="1359914" y="161213"/>
                  </a:lnTo>
                  <a:lnTo>
                    <a:pt x="1359914" y="165295"/>
                  </a:lnTo>
                  <a:lnTo>
                    <a:pt x="1359914" y="169376"/>
                  </a:lnTo>
                  <a:lnTo>
                    <a:pt x="1360141" y="173231"/>
                  </a:lnTo>
                  <a:lnTo>
                    <a:pt x="1360595" y="177085"/>
                  </a:lnTo>
                  <a:lnTo>
                    <a:pt x="1361502" y="180940"/>
                  </a:lnTo>
                  <a:lnTo>
                    <a:pt x="1362183" y="184568"/>
                  </a:lnTo>
                  <a:lnTo>
                    <a:pt x="1363317" y="188422"/>
                  </a:lnTo>
                  <a:lnTo>
                    <a:pt x="1364677" y="192050"/>
                  </a:lnTo>
                  <a:lnTo>
                    <a:pt x="1365811" y="195451"/>
                  </a:lnTo>
                  <a:lnTo>
                    <a:pt x="1367399" y="198852"/>
                  </a:lnTo>
                  <a:lnTo>
                    <a:pt x="1369213" y="202253"/>
                  </a:lnTo>
                  <a:lnTo>
                    <a:pt x="1371028" y="205655"/>
                  </a:lnTo>
                  <a:lnTo>
                    <a:pt x="1373069" y="208602"/>
                  </a:lnTo>
                  <a:lnTo>
                    <a:pt x="1375110" y="211777"/>
                  </a:lnTo>
                  <a:lnTo>
                    <a:pt x="1377605" y="214724"/>
                  </a:lnTo>
                  <a:lnTo>
                    <a:pt x="1380100" y="217445"/>
                  </a:lnTo>
                  <a:lnTo>
                    <a:pt x="1382822" y="220166"/>
                  </a:lnTo>
                  <a:lnTo>
                    <a:pt x="1385316" y="222660"/>
                  </a:lnTo>
                  <a:lnTo>
                    <a:pt x="1388265" y="225381"/>
                  </a:lnTo>
                  <a:lnTo>
                    <a:pt x="1390987" y="227422"/>
                  </a:lnTo>
                  <a:lnTo>
                    <a:pt x="1394162" y="229689"/>
                  </a:lnTo>
                  <a:lnTo>
                    <a:pt x="1397337" y="231730"/>
                  </a:lnTo>
                  <a:lnTo>
                    <a:pt x="1400286" y="233544"/>
                  </a:lnTo>
                  <a:lnTo>
                    <a:pt x="1403688" y="235131"/>
                  </a:lnTo>
                  <a:lnTo>
                    <a:pt x="1407316" y="236718"/>
                  </a:lnTo>
                  <a:lnTo>
                    <a:pt x="1410718" y="238305"/>
                  </a:lnTo>
                  <a:lnTo>
                    <a:pt x="1414347" y="239212"/>
                  </a:lnTo>
                  <a:lnTo>
                    <a:pt x="1417976" y="240346"/>
                  </a:lnTo>
                  <a:lnTo>
                    <a:pt x="1421832" y="241253"/>
                  </a:lnTo>
                  <a:lnTo>
                    <a:pt x="1425688" y="241933"/>
                  </a:lnTo>
                  <a:lnTo>
                    <a:pt x="1429316" y="242387"/>
                  </a:lnTo>
                  <a:lnTo>
                    <a:pt x="1433626" y="242613"/>
                  </a:lnTo>
                  <a:lnTo>
                    <a:pt x="1437481" y="242840"/>
                  </a:lnTo>
                  <a:lnTo>
                    <a:pt x="1441337" y="242613"/>
                  </a:lnTo>
                  <a:lnTo>
                    <a:pt x="1445419" y="242387"/>
                  </a:lnTo>
                  <a:lnTo>
                    <a:pt x="1449275" y="241933"/>
                  </a:lnTo>
                  <a:lnTo>
                    <a:pt x="1452904" y="241253"/>
                  </a:lnTo>
                  <a:lnTo>
                    <a:pt x="1456986" y="240346"/>
                  </a:lnTo>
                  <a:lnTo>
                    <a:pt x="1460615" y="239212"/>
                  </a:lnTo>
                  <a:lnTo>
                    <a:pt x="1464244" y="238305"/>
                  </a:lnTo>
                  <a:lnTo>
                    <a:pt x="1467419" y="236718"/>
                  </a:lnTo>
                  <a:lnTo>
                    <a:pt x="1471048" y="235131"/>
                  </a:lnTo>
                  <a:lnTo>
                    <a:pt x="1474224" y="233544"/>
                  </a:lnTo>
                  <a:lnTo>
                    <a:pt x="1477626" y="231730"/>
                  </a:lnTo>
                  <a:lnTo>
                    <a:pt x="1480801" y="229689"/>
                  </a:lnTo>
                  <a:lnTo>
                    <a:pt x="1483749" y="227422"/>
                  </a:lnTo>
                  <a:lnTo>
                    <a:pt x="1486698" y="225381"/>
                  </a:lnTo>
                  <a:lnTo>
                    <a:pt x="1489646" y="222660"/>
                  </a:lnTo>
                  <a:lnTo>
                    <a:pt x="1492141" y="220166"/>
                  </a:lnTo>
                  <a:lnTo>
                    <a:pt x="1494636" y="217445"/>
                  </a:lnTo>
                  <a:lnTo>
                    <a:pt x="1497131" y="214724"/>
                  </a:lnTo>
                  <a:lnTo>
                    <a:pt x="1499399" y="211777"/>
                  </a:lnTo>
                  <a:lnTo>
                    <a:pt x="1501667" y="208602"/>
                  </a:lnTo>
                  <a:lnTo>
                    <a:pt x="1503482" y="205655"/>
                  </a:lnTo>
                  <a:lnTo>
                    <a:pt x="1505523" y="202253"/>
                  </a:lnTo>
                  <a:lnTo>
                    <a:pt x="1507110" y="198852"/>
                  </a:lnTo>
                  <a:lnTo>
                    <a:pt x="1508698" y="195451"/>
                  </a:lnTo>
                  <a:lnTo>
                    <a:pt x="1510286" y="192050"/>
                  </a:lnTo>
                  <a:lnTo>
                    <a:pt x="1511420" y="188422"/>
                  </a:lnTo>
                  <a:lnTo>
                    <a:pt x="1512327" y="184568"/>
                  </a:lnTo>
                  <a:lnTo>
                    <a:pt x="1513461" y="180940"/>
                  </a:lnTo>
                  <a:lnTo>
                    <a:pt x="1513915" y="177085"/>
                  </a:lnTo>
                  <a:lnTo>
                    <a:pt x="1514368" y="173231"/>
                  </a:lnTo>
                  <a:lnTo>
                    <a:pt x="1514595" y="169376"/>
                  </a:lnTo>
                  <a:lnTo>
                    <a:pt x="1515049" y="165295"/>
                  </a:lnTo>
                  <a:lnTo>
                    <a:pt x="1514595" y="161213"/>
                  </a:lnTo>
                  <a:lnTo>
                    <a:pt x="1514368" y="157359"/>
                  </a:lnTo>
                  <a:lnTo>
                    <a:pt x="1513915" y="153504"/>
                  </a:lnTo>
                  <a:lnTo>
                    <a:pt x="1513461" y="149650"/>
                  </a:lnTo>
                  <a:lnTo>
                    <a:pt x="1512327" y="146022"/>
                  </a:lnTo>
                  <a:lnTo>
                    <a:pt x="1511420" y="142394"/>
                  </a:lnTo>
                  <a:lnTo>
                    <a:pt x="1510286" y="138766"/>
                  </a:lnTo>
                  <a:lnTo>
                    <a:pt x="1508698" y="135138"/>
                  </a:lnTo>
                  <a:lnTo>
                    <a:pt x="1507110" y="131737"/>
                  </a:lnTo>
                  <a:lnTo>
                    <a:pt x="1505523" y="128336"/>
                  </a:lnTo>
                  <a:lnTo>
                    <a:pt x="1503482" y="125161"/>
                  </a:lnTo>
                  <a:lnTo>
                    <a:pt x="1501667" y="122214"/>
                  </a:lnTo>
                  <a:lnTo>
                    <a:pt x="1499399" y="119039"/>
                  </a:lnTo>
                  <a:lnTo>
                    <a:pt x="1497131" y="116092"/>
                  </a:lnTo>
                  <a:lnTo>
                    <a:pt x="1494636" y="113371"/>
                  </a:lnTo>
                  <a:lnTo>
                    <a:pt x="1492141" y="110423"/>
                  </a:lnTo>
                  <a:lnTo>
                    <a:pt x="1489646" y="107929"/>
                  </a:lnTo>
                  <a:lnTo>
                    <a:pt x="1486698" y="105435"/>
                  </a:lnTo>
                  <a:lnTo>
                    <a:pt x="1483749" y="103168"/>
                  </a:lnTo>
                  <a:lnTo>
                    <a:pt x="1480801" y="101127"/>
                  </a:lnTo>
                  <a:lnTo>
                    <a:pt x="1477626" y="99086"/>
                  </a:lnTo>
                  <a:lnTo>
                    <a:pt x="1474224" y="97272"/>
                  </a:lnTo>
                  <a:lnTo>
                    <a:pt x="1471048" y="95458"/>
                  </a:lnTo>
                  <a:lnTo>
                    <a:pt x="1467419" y="93871"/>
                  </a:lnTo>
                  <a:lnTo>
                    <a:pt x="1464244" y="92511"/>
                  </a:lnTo>
                  <a:lnTo>
                    <a:pt x="1460615" y="91150"/>
                  </a:lnTo>
                  <a:lnTo>
                    <a:pt x="1456986" y="90243"/>
                  </a:lnTo>
                  <a:lnTo>
                    <a:pt x="1452904" y="89336"/>
                  </a:lnTo>
                  <a:lnTo>
                    <a:pt x="1449275" y="88656"/>
                  </a:lnTo>
                  <a:lnTo>
                    <a:pt x="1445419" y="88203"/>
                  </a:lnTo>
                  <a:lnTo>
                    <a:pt x="1441337" y="87976"/>
                  </a:lnTo>
                  <a:lnTo>
                    <a:pt x="1437481" y="87976"/>
                  </a:lnTo>
                  <a:lnTo>
                    <a:pt x="1433626" y="87976"/>
                  </a:lnTo>
                  <a:close/>
                  <a:moveTo>
                    <a:pt x="1330430" y="0"/>
                  </a:moveTo>
                  <a:lnTo>
                    <a:pt x="1334739" y="0"/>
                  </a:lnTo>
                  <a:lnTo>
                    <a:pt x="1539997" y="0"/>
                  </a:lnTo>
                  <a:lnTo>
                    <a:pt x="1544533" y="0"/>
                  </a:lnTo>
                  <a:lnTo>
                    <a:pt x="1548842" y="681"/>
                  </a:lnTo>
                  <a:lnTo>
                    <a:pt x="1553152" y="1814"/>
                  </a:lnTo>
                  <a:lnTo>
                    <a:pt x="1557234" y="3401"/>
                  </a:lnTo>
                  <a:lnTo>
                    <a:pt x="1560863" y="5215"/>
                  </a:lnTo>
                  <a:lnTo>
                    <a:pt x="1564492" y="7483"/>
                  </a:lnTo>
                  <a:lnTo>
                    <a:pt x="1568121" y="9750"/>
                  </a:lnTo>
                  <a:lnTo>
                    <a:pt x="1571296" y="12698"/>
                  </a:lnTo>
                  <a:lnTo>
                    <a:pt x="1574017" y="15872"/>
                  </a:lnTo>
                  <a:lnTo>
                    <a:pt x="1576512" y="19273"/>
                  </a:lnTo>
                  <a:lnTo>
                    <a:pt x="1578780" y="22901"/>
                  </a:lnTo>
                  <a:lnTo>
                    <a:pt x="1580595" y="26756"/>
                  </a:lnTo>
                  <a:lnTo>
                    <a:pt x="1582182" y="30837"/>
                  </a:lnTo>
                  <a:lnTo>
                    <a:pt x="1583090" y="34919"/>
                  </a:lnTo>
                  <a:lnTo>
                    <a:pt x="1583997" y="39453"/>
                  </a:lnTo>
                  <a:lnTo>
                    <a:pt x="1583997" y="43761"/>
                  </a:lnTo>
                  <a:lnTo>
                    <a:pt x="1583997" y="450762"/>
                  </a:lnTo>
                  <a:lnTo>
                    <a:pt x="2742963" y="450762"/>
                  </a:lnTo>
                  <a:lnTo>
                    <a:pt x="2749768" y="450762"/>
                  </a:lnTo>
                  <a:lnTo>
                    <a:pt x="2756345" y="451442"/>
                  </a:lnTo>
                  <a:lnTo>
                    <a:pt x="2762922" y="452349"/>
                  </a:lnTo>
                  <a:lnTo>
                    <a:pt x="2769499" y="453483"/>
                  </a:lnTo>
                  <a:lnTo>
                    <a:pt x="2775623" y="455070"/>
                  </a:lnTo>
                  <a:lnTo>
                    <a:pt x="2782200" y="456884"/>
                  </a:lnTo>
                  <a:lnTo>
                    <a:pt x="2788097" y="458925"/>
                  </a:lnTo>
                  <a:lnTo>
                    <a:pt x="2793994" y="461192"/>
                  </a:lnTo>
                  <a:lnTo>
                    <a:pt x="2799891" y="463686"/>
                  </a:lnTo>
                  <a:lnTo>
                    <a:pt x="2805788" y="466634"/>
                  </a:lnTo>
                  <a:lnTo>
                    <a:pt x="2811231" y="470035"/>
                  </a:lnTo>
                  <a:lnTo>
                    <a:pt x="2816675" y="473436"/>
                  </a:lnTo>
                  <a:lnTo>
                    <a:pt x="2821664" y="477064"/>
                  </a:lnTo>
                  <a:lnTo>
                    <a:pt x="2826654" y="480919"/>
                  </a:lnTo>
                  <a:lnTo>
                    <a:pt x="2831417" y="485000"/>
                  </a:lnTo>
                  <a:lnTo>
                    <a:pt x="2835953" y="489535"/>
                  </a:lnTo>
                  <a:lnTo>
                    <a:pt x="2840489" y="494070"/>
                  </a:lnTo>
                  <a:lnTo>
                    <a:pt x="2844571" y="498831"/>
                  </a:lnTo>
                  <a:lnTo>
                    <a:pt x="2848427" y="504046"/>
                  </a:lnTo>
                  <a:lnTo>
                    <a:pt x="2852056" y="509261"/>
                  </a:lnTo>
                  <a:lnTo>
                    <a:pt x="2855685" y="514249"/>
                  </a:lnTo>
                  <a:lnTo>
                    <a:pt x="2858860" y="520145"/>
                  </a:lnTo>
                  <a:lnTo>
                    <a:pt x="2861809" y="525813"/>
                  </a:lnTo>
                  <a:lnTo>
                    <a:pt x="2864530" y="531482"/>
                  </a:lnTo>
                  <a:lnTo>
                    <a:pt x="2866798" y="537377"/>
                  </a:lnTo>
                  <a:lnTo>
                    <a:pt x="2869066" y="543726"/>
                  </a:lnTo>
                  <a:lnTo>
                    <a:pt x="2870881" y="549848"/>
                  </a:lnTo>
                  <a:lnTo>
                    <a:pt x="2872015" y="556423"/>
                  </a:lnTo>
                  <a:lnTo>
                    <a:pt x="2873375" y="562772"/>
                  </a:lnTo>
                  <a:lnTo>
                    <a:pt x="2874056" y="569348"/>
                  </a:lnTo>
                  <a:lnTo>
                    <a:pt x="2874736" y="575923"/>
                  </a:lnTo>
                  <a:lnTo>
                    <a:pt x="2874963" y="582725"/>
                  </a:lnTo>
                  <a:lnTo>
                    <a:pt x="2874963" y="2311400"/>
                  </a:lnTo>
                  <a:lnTo>
                    <a:pt x="0" y="2311400"/>
                  </a:lnTo>
                  <a:lnTo>
                    <a:pt x="0" y="582725"/>
                  </a:lnTo>
                  <a:lnTo>
                    <a:pt x="227" y="575923"/>
                  </a:lnTo>
                  <a:lnTo>
                    <a:pt x="680" y="569348"/>
                  </a:lnTo>
                  <a:lnTo>
                    <a:pt x="1588" y="562772"/>
                  </a:lnTo>
                  <a:lnTo>
                    <a:pt x="2722" y="556423"/>
                  </a:lnTo>
                  <a:lnTo>
                    <a:pt x="4082" y="549848"/>
                  </a:lnTo>
                  <a:lnTo>
                    <a:pt x="5897" y="543726"/>
                  </a:lnTo>
                  <a:lnTo>
                    <a:pt x="7938" y="537377"/>
                  </a:lnTo>
                  <a:lnTo>
                    <a:pt x="10206" y="531482"/>
                  </a:lnTo>
                  <a:lnTo>
                    <a:pt x="13154" y="525813"/>
                  </a:lnTo>
                  <a:lnTo>
                    <a:pt x="16103" y="520145"/>
                  </a:lnTo>
                  <a:lnTo>
                    <a:pt x="19051" y="514249"/>
                  </a:lnTo>
                  <a:lnTo>
                    <a:pt x="22453" y="509261"/>
                  </a:lnTo>
                  <a:lnTo>
                    <a:pt x="26309" y="504046"/>
                  </a:lnTo>
                  <a:lnTo>
                    <a:pt x="30165" y="498831"/>
                  </a:lnTo>
                  <a:lnTo>
                    <a:pt x="34474" y="494070"/>
                  </a:lnTo>
                  <a:lnTo>
                    <a:pt x="38783" y="489535"/>
                  </a:lnTo>
                  <a:lnTo>
                    <a:pt x="43319" y="485000"/>
                  </a:lnTo>
                  <a:lnTo>
                    <a:pt x="48082" y="480919"/>
                  </a:lnTo>
                  <a:lnTo>
                    <a:pt x="53072" y="477064"/>
                  </a:lnTo>
                  <a:lnTo>
                    <a:pt x="58288" y="473436"/>
                  </a:lnTo>
                  <a:lnTo>
                    <a:pt x="63732" y="470035"/>
                  </a:lnTo>
                  <a:lnTo>
                    <a:pt x="69175" y="466634"/>
                  </a:lnTo>
                  <a:lnTo>
                    <a:pt x="74845" y="463686"/>
                  </a:lnTo>
                  <a:lnTo>
                    <a:pt x="80742" y="461192"/>
                  </a:lnTo>
                  <a:lnTo>
                    <a:pt x="86866" y="458925"/>
                  </a:lnTo>
                  <a:lnTo>
                    <a:pt x="92763" y="456884"/>
                  </a:lnTo>
                  <a:lnTo>
                    <a:pt x="99340" y="455070"/>
                  </a:lnTo>
                  <a:lnTo>
                    <a:pt x="105464" y="453483"/>
                  </a:lnTo>
                  <a:lnTo>
                    <a:pt x="112041" y="452349"/>
                  </a:lnTo>
                  <a:lnTo>
                    <a:pt x="118618" y="451442"/>
                  </a:lnTo>
                  <a:lnTo>
                    <a:pt x="125195" y="450762"/>
                  </a:lnTo>
                  <a:lnTo>
                    <a:pt x="132000" y="450762"/>
                  </a:lnTo>
                  <a:lnTo>
                    <a:pt x="1290739" y="450762"/>
                  </a:lnTo>
                  <a:lnTo>
                    <a:pt x="1290739" y="43761"/>
                  </a:lnTo>
                  <a:lnTo>
                    <a:pt x="1290966" y="39453"/>
                  </a:lnTo>
                  <a:lnTo>
                    <a:pt x="1291647" y="34919"/>
                  </a:lnTo>
                  <a:lnTo>
                    <a:pt x="1292781" y="30837"/>
                  </a:lnTo>
                  <a:lnTo>
                    <a:pt x="1294368" y="26756"/>
                  </a:lnTo>
                  <a:lnTo>
                    <a:pt x="1296183" y="22901"/>
                  </a:lnTo>
                  <a:lnTo>
                    <a:pt x="1298224" y="19273"/>
                  </a:lnTo>
                  <a:lnTo>
                    <a:pt x="1300719" y="15872"/>
                  </a:lnTo>
                  <a:lnTo>
                    <a:pt x="1303667" y="12698"/>
                  </a:lnTo>
                  <a:lnTo>
                    <a:pt x="1306842" y="9750"/>
                  </a:lnTo>
                  <a:lnTo>
                    <a:pt x="1310018" y="7483"/>
                  </a:lnTo>
                  <a:lnTo>
                    <a:pt x="1313647" y="5215"/>
                  </a:lnTo>
                  <a:lnTo>
                    <a:pt x="1317729" y="3401"/>
                  </a:lnTo>
                  <a:lnTo>
                    <a:pt x="1321811" y="1814"/>
                  </a:lnTo>
                  <a:lnTo>
                    <a:pt x="1325894" y="681"/>
                  </a:lnTo>
                  <a:lnTo>
                    <a:pt x="1330430"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015" dirty="0">
                <a:solidFill>
                  <a:srgbClr val="FFFFFF"/>
                </a:solidFill>
                <a:cs typeface="+mn-ea"/>
                <a:sym typeface="+mn-lt"/>
              </a:endParaRPr>
            </a:p>
          </p:txBody>
        </p:sp>
      </p:grpSp>
      <p:sp>
        <p:nvSpPr>
          <p:cNvPr id="18" name="矩形 17"/>
          <p:cNvSpPr/>
          <p:nvPr/>
        </p:nvSpPr>
        <p:spPr>
          <a:xfrm>
            <a:off x="992327" y="3133594"/>
            <a:ext cx="2189740" cy="1418590"/>
          </a:xfrm>
          <a:prstGeom prst="rect">
            <a:avLst/>
          </a:prstGeom>
        </p:spPr>
        <p:txBody>
          <a:bodyPr wrap="square">
            <a:spAutoFit/>
            <a:scene3d>
              <a:camera prst="orthographicFront"/>
              <a:lightRig rig="threePt" dir="t"/>
            </a:scene3d>
            <a:sp3d contourW="12700"/>
          </a:bodyPr>
          <a:lstStyle/>
          <a:p>
            <a:pPr algn="just">
              <a:lnSpc>
                <a:spcPct val="120000"/>
              </a:lnSpc>
              <a:spcBef>
                <a:spcPct val="0"/>
              </a:spcBef>
            </a:pPr>
            <a:r>
              <a:rPr lang="zh-CN" altLang="en-US" sz="1200" dirty="0">
                <a:solidFill>
                  <a:schemeClr val="tx1">
                    <a:lumMod val="85000"/>
                    <a:lumOff val="15000"/>
                  </a:schemeClr>
                </a:solidFill>
                <a:cs typeface="+mn-ea"/>
                <a:sym typeface="+mn-lt"/>
              </a:rPr>
              <a:t>“在布宜诺斯艾利斯不需要寻找书籍，因为书籍在这里无处不在。”由废弃剧院打造的“雅典人书店”成为了解这座书都的不二选择。</a:t>
            </a:r>
          </a:p>
          <a:p>
            <a:pPr algn="just">
              <a:lnSpc>
                <a:spcPct val="120000"/>
              </a:lnSpc>
              <a:spcBef>
                <a:spcPct val="0"/>
              </a:spcBef>
            </a:pPr>
            <a:r>
              <a:rPr lang="zh-CN" altLang="en-US" sz="1200" dirty="0">
                <a:solidFill>
                  <a:schemeClr val="tx1">
                    <a:lumMod val="85000"/>
                    <a:lumOff val="15000"/>
                  </a:schemeClr>
                </a:solidFill>
                <a:cs typeface="+mn-ea"/>
                <a:sym typeface="+mn-lt"/>
              </a:rPr>
              <a:t> </a:t>
            </a:r>
          </a:p>
        </p:txBody>
      </p:sp>
      <p:sp>
        <p:nvSpPr>
          <p:cNvPr id="19" name="矩形 18"/>
          <p:cNvSpPr/>
          <p:nvPr/>
        </p:nvSpPr>
        <p:spPr>
          <a:xfrm>
            <a:off x="6174560" y="2998044"/>
            <a:ext cx="2189740" cy="1421928"/>
          </a:xfrm>
          <a:prstGeom prst="rect">
            <a:avLst/>
          </a:prstGeom>
        </p:spPr>
        <p:txBody>
          <a:bodyPr wrap="square">
            <a:spAutoFit/>
            <a:scene3d>
              <a:camera prst="orthographicFront"/>
              <a:lightRig rig="threePt" dir="t"/>
            </a:scene3d>
            <a:sp3d contourW="12700"/>
          </a:bodyPr>
          <a:lstStyle/>
          <a:p>
            <a:pPr lvl="0" indent="0" algn="just">
              <a:lnSpc>
                <a:spcPct val="120000"/>
              </a:lnSpc>
              <a:spcBef>
                <a:spcPct val="0"/>
              </a:spcBef>
              <a:buNone/>
            </a:pPr>
            <a:r>
              <a:rPr lang="zh-CN" altLang="en-US" sz="1200" dirty="0">
                <a:solidFill>
                  <a:schemeClr val="tx1">
                    <a:lumMod val="85000"/>
                    <a:lumOff val="15000"/>
                  </a:schemeClr>
                </a:solidFill>
                <a:cs typeface="+mn-ea"/>
                <a:sym typeface="+mn-lt"/>
              </a:rPr>
              <a:t>“如果有天堂，天堂应该是图书馆的模样。”在荷兰的马斯特里赫特有一座教堂改建的书店，这座有着</a:t>
            </a:r>
            <a:r>
              <a:rPr lang="en-US" altLang="zh-CN" sz="1200" dirty="0">
                <a:solidFill>
                  <a:schemeClr val="tx1">
                    <a:lumMod val="85000"/>
                    <a:lumOff val="15000"/>
                  </a:schemeClr>
                </a:solidFill>
                <a:cs typeface="+mn-ea"/>
                <a:sym typeface="+mn-lt"/>
              </a:rPr>
              <a:t>800</a:t>
            </a:r>
            <a:r>
              <a:rPr lang="zh-CN" altLang="en-US" sz="1200" dirty="0">
                <a:solidFill>
                  <a:schemeClr val="tx1">
                    <a:lumMod val="85000"/>
                    <a:lumOff val="15000"/>
                  </a:schemeClr>
                </a:solidFill>
                <a:cs typeface="+mn-ea"/>
                <a:sym typeface="+mn-lt"/>
              </a:rPr>
              <a:t>多年历史的多米尼亚教堂刚好满足了大家对于天堂书店的幻想。</a:t>
            </a:r>
          </a:p>
        </p:txBody>
      </p:sp>
      <p:sp>
        <p:nvSpPr>
          <p:cNvPr id="26" name="文本框 25"/>
          <p:cNvSpPr txBox="1"/>
          <p:nvPr/>
        </p:nvSpPr>
        <p:spPr>
          <a:xfrm>
            <a:off x="1875619" y="239197"/>
            <a:ext cx="2097405" cy="553085"/>
          </a:xfrm>
          <a:prstGeom prst="rect">
            <a:avLst/>
          </a:prstGeom>
          <a:noFill/>
        </p:spPr>
        <p:txBody>
          <a:bodyPr wrap="none" rtlCol="0">
            <a:spAutoFit/>
            <a:scene3d>
              <a:camera prst="orthographicFront"/>
              <a:lightRig rig="threePt" dir="t"/>
            </a:scene3d>
            <a:sp3d contourW="12700"/>
          </a:bodyPr>
          <a:lstStyle/>
          <a:p>
            <a:pPr algn="ctr"/>
            <a:r>
              <a:rPr lang="zh-CN" altLang="en-US" sz="3000" b="1" dirty="0">
                <a:solidFill>
                  <a:srgbClr val="83CBC9"/>
                </a:solidFill>
                <a:cs typeface="+mn-ea"/>
                <a:sym typeface="+mn-lt"/>
              </a:rPr>
              <a:t>各国图书馆</a:t>
            </a:r>
          </a:p>
        </p:txBody>
      </p:sp>
      <p:pic>
        <p:nvPicPr>
          <p:cNvPr id="35847" name="Picture 7"/>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1020605" y="1360458"/>
            <a:ext cx="2145267" cy="1590675"/>
          </a:xfrm>
          <a:prstGeom prst="rect">
            <a:avLst/>
          </a:prstGeom>
          <a:noFill/>
          <a:ln w="9525">
            <a:noFill/>
          </a:ln>
        </p:spPr>
      </p:pic>
      <p:pic>
        <p:nvPicPr>
          <p:cNvPr id="36871" name="Picture 10"/>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6234114" y="1360458"/>
            <a:ext cx="2130186" cy="1507202"/>
          </a:xfrm>
          <a:prstGeom prst="rect">
            <a:avLst/>
          </a:prstGeom>
          <a:noFill/>
          <a:ln w="9525">
            <a:noFill/>
          </a:ln>
        </p:spPr>
      </p:pic>
    </p:spTree>
    <p:custDataLst>
      <p:tags r:id="rId1"/>
    </p:custDataLst>
    <p:extLst>
      <p:ext uri="{BB962C8B-B14F-4D97-AF65-F5344CB8AC3E}">
        <p14:creationId xmlns:p14="http://schemas.microsoft.com/office/powerpoint/2010/main" val="407715333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fltVal val="0"/>
                                          </p:val>
                                        </p:tav>
                                        <p:tav tm="100000">
                                          <p:val>
                                            <p:strVal val="#ppt_h"/>
                                          </p:val>
                                        </p:tav>
                                      </p:tavLst>
                                    </p:anim>
                                    <p:anim calcmode="lin" valueType="num">
                                      <p:cBhvr>
                                        <p:cTn id="15" dur="1000" fill="hold"/>
                                        <p:tgtEl>
                                          <p:spTgt spid="18"/>
                                        </p:tgtEl>
                                        <p:attrNameLst>
                                          <p:attrName>style.rotation</p:attrName>
                                        </p:attrNameLst>
                                      </p:cBhvr>
                                      <p:tavLst>
                                        <p:tav tm="0">
                                          <p:val>
                                            <p:fltVal val="90"/>
                                          </p:val>
                                        </p:tav>
                                        <p:tav tm="100000">
                                          <p:val>
                                            <p:fltVal val="0"/>
                                          </p:val>
                                        </p:tav>
                                      </p:tavLst>
                                    </p:anim>
                                    <p:animEffect transition="in" filter="fade">
                                      <p:cBhvr>
                                        <p:cTn id="16" dur="1000"/>
                                        <p:tgtEl>
                                          <p:spTgt spid="18"/>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1000" fill="hold"/>
                                        <p:tgtEl>
                                          <p:spTgt spid="19"/>
                                        </p:tgtEl>
                                        <p:attrNameLst>
                                          <p:attrName>ppt_w</p:attrName>
                                        </p:attrNameLst>
                                      </p:cBhvr>
                                      <p:tavLst>
                                        <p:tav tm="0">
                                          <p:val>
                                            <p:fltVal val="0"/>
                                          </p:val>
                                        </p:tav>
                                        <p:tav tm="100000">
                                          <p:val>
                                            <p:strVal val="#ppt_w"/>
                                          </p:val>
                                        </p:tav>
                                      </p:tavLst>
                                    </p:anim>
                                    <p:anim calcmode="lin" valueType="num">
                                      <p:cBhvr>
                                        <p:cTn id="20" dur="1000" fill="hold"/>
                                        <p:tgtEl>
                                          <p:spTgt spid="19"/>
                                        </p:tgtEl>
                                        <p:attrNameLst>
                                          <p:attrName>ppt_h</p:attrName>
                                        </p:attrNameLst>
                                      </p:cBhvr>
                                      <p:tavLst>
                                        <p:tav tm="0">
                                          <p:val>
                                            <p:fltVal val="0"/>
                                          </p:val>
                                        </p:tav>
                                        <p:tav tm="100000">
                                          <p:val>
                                            <p:strVal val="#ppt_h"/>
                                          </p:val>
                                        </p:tav>
                                      </p:tavLst>
                                    </p:anim>
                                    <p:anim calcmode="lin" valueType="num">
                                      <p:cBhvr>
                                        <p:cTn id="21" dur="1000" fill="hold"/>
                                        <p:tgtEl>
                                          <p:spTgt spid="19"/>
                                        </p:tgtEl>
                                        <p:attrNameLst>
                                          <p:attrName>style.rotation</p:attrName>
                                        </p:attrNameLst>
                                      </p:cBhvr>
                                      <p:tavLst>
                                        <p:tav tm="0">
                                          <p:val>
                                            <p:fltVal val="90"/>
                                          </p:val>
                                        </p:tav>
                                        <p:tav tm="100000">
                                          <p:val>
                                            <p:fltVal val="0"/>
                                          </p:val>
                                        </p:tav>
                                      </p:tavLst>
                                    </p:anim>
                                    <p:animEffect transition="in" filter="fade">
                                      <p:cBhvr>
                                        <p:cTn id="22" dur="1000"/>
                                        <p:tgtEl>
                                          <p:spTgt spid="19"/>
                                        </p:tgtEl>
                                      </p:cBhvr>
                                    </p:animEffect>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35847"/>
                                        </p:tgtEl>
                                        <p:attrNameLst>
                                          <p:attrName>style.visibility</p:attrName>
                                        </p:attrNameLst>
                                      </p:cBhvr>
                                      <p:to>
                                        <p:strVal val="visible"/>
                                      </p:to>
                                    </p:set>
                                    <p:anim calcmode="lin" valueType="num">
                                      <p:cBhvr additive="base">
                                        <p:cTn id="26" dur="500" fill="hold"/>
                                        <p:tgtEl>
                                          <p:spTgt spid="35847"/>
                                        </p:tgtEl>
                                        <p:attrNameLst>
                                          <p:attrName>ppt_x</p:attrName>
                                        </p:attrNameLst>
                                      </p:cBhvr>
                                      <p:tavLst>
                                        <p:tav tm="0">
                                          <p:val>
                                            <p:strVal val="#ppt_x"/>
                                          </p:val>
                                        </p:tav>
                                        <p:tav tm="100000">
                                          <p:val>
                                            <p:strVal val="#ppt_x"/>
                                          </p:val>
                                        </p:tav>
                                      </p:tavLst>
                                    </p:anim>
                                    <p:anim calcmode="lin" valueType="num">
                                      <p:cBhvr additive="base">
                                        <p:cTn id="27" dur="500" fill="hold"/>
                                        <p:tgtEl>
                                          <p:spTgt spid="35847"/>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nodeType="afterEffect">
                                  <p:stCondLst>
                                    <p:cond delay="0"/>
                                  </p:stCondLst>
                                  <p:childTnLst>
                                    <p:set>
                                      <p:cBhvr>
                                        <p:cTn id="30" dur="1" fill="hold">
                                          <p:stCondLst>
                                            <p:cond delay="0"/>
                                          </p:stCondLst>
                                        </p:cTn>
                                        <p:tgtEl>
                                          <p:spTgt spid="36871"/>
                                        </p:tgtEl>
                                        <p:attrNameLst>
                                          <p:attrName>style.visibility</p:attrName>
                                        </p:attrNameLst>
                                      </p:cBhvr>
                                      <p:to>
                                        <p:strVal val="visible"/>
                                      </p:to>
                                    </p:set>
                                    <p:anim calcmode="lin" valueType="num">
                                      <p:cBhvr additive="base">
                                        <p:cTn id="31" dur="500" fill="hold"/>
                                        <p:tgtEl>
                                          <p:spTgt spid="36871"/>
                                        </p:tgtEl>
                                        <p:attrNameLst>
                                          <p:attrName>ppt_x</p:attrName>
                                        </p:attrNameLst>
                                      </p:cBhvr>
                                      <p:tavLst>
                                        <p:tav tm="0">
                                          <p:val>
                                            <p:strVal val="#ppt_x"/>
                                          </p:val>
                                        </p:tav>
                                        <p:tav tm="100000">
                                          <p:val>
                                            <p:strVal val="#ppt_x"/>
                                          </p:val>
                                        </p:tav>
                                      </p:tavLst>
                                    </p:anim>
                                    <p:anim calcmode="lin" valueType="num">
                                      <p:cBhvr additive="base">
                                        <p:cTn id="32" dur="500" fill="hold"/>
                                        <p:tgtEl>
                                          <p:spTgt spid="368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pSp>
        <p:nvGrpSpPr>
          <p:cNvPr id="7" name="组合 6"/>
          <p:cNvGrpSpPr/>
          <p:nvPr/>
        </p:nvGrpSpPr>
        <p:grpSpPr>
          <a:xfrm>
            <a:off x="3329291" y="1713231"/>
            <a:ext cx="2429484" cy="1379983"/>
            <a:chOff x="3505200" y="1719264"/>
            <a:chExt cx="5181600" cy="2943225"/>
          </a:xfrm>
        </p:grpSpPr>
        <p:pic>
          <p:nvPicPr>
            <p:cNvPr id="4" name="图片 1"/>
            <p:cNvPicPr>
              <a:picLocks noChangeAspect="1"/>
            </p:cNvPicPr>
            <p:nvPr>
              <p:custDataLst>
                <p:tags r:id="rId1"/>
              </p:custDataLst>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05200" y="1719264"/>
              <a:ext cx="51816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custDataLst>
                <p:tags r:id="rId2"/>
              </p:custDataLst>
            </p:nvPr>
          </p:nvSpPr>
          <p:spPr bwMode="auto">
            <a:xfrm>
              <a:off x="5529799" y="3525840"/>
              <a:ext cx="2627233"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cene3d>
                <a:camera prst="orthographicFront"/>
                <a:lightRig rig="threePt" dir="t"/>
              </a:scene3d>
              <a:sp3d contourW="127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20000"/>
                </a:lnSpc>
                <a:spcBef>
                  <a:spcPct val="0"/>
                </a:spcBef>
              </a:pPr>
              <a:r>
                <a:rPr lang="zh-CN" altLang="en-US" sz="1400" dirty="0">
                  <a:solidFill>
                    <a:schemeClr val="tx1">
                      <a:lumMod val="85000"/>
                      <a:lumOff val="15000"/>
                    </a:schemeClr>
                  </a:solidFill>
                  <a:latin typeface="+mn-lt"/>
                  <a:ea typeface="+mn-ea"/>
                  <a:cs typeface="+mn-ea"/>
                  <a:sym typeface="+mn-lt"/>
                </a:rPr>
                <a:t>英国</a:t>
              </a:r>
            </a:p>
          </p:txBody>
        </p:sp>
      </p:grpSp>
      <p:sp>
        <p:nvSpPr>
          <p:cNvPr id="6" name="矩形 5"/>
          <p:cNvSpPr/>
          <p:nvPr/>
        </p:nvSpPr>
        <p:spPr>
          <a:xfrm>
            <a:off x="3103123" y="3282233"/>
            <a:ext cx="5392304" cy="740780"/>
          </a:xfrm>
          <a:prstGeom prst="rect">
            <a:avLst/>
          </a:prstGeom>
        </p:spPr>
        <p:txBody>
          <a:bodyPr wrap="square">
            <a:spAutoFit/>
            <a:scene3d>
              <a:camera prst="orthographicFront"/>
              <a:lightRig rig="threePt" dir="t"/>
            </a:scene3d>
            <a:sp3d contourW="12700"/>
          </a:bodyPr>
          <a:lstStyle/>
          <a:p>
            <a:pPr algn="just">
              <a:lnSpc>
                <a:spcPct val="120000"/>
              </a:lnSpc>
              <a:spcBef>
                <a:spcPct val="0"/>
              </a:spcBef>
            </a:pPr>
            <a:r>
              <a:rPr lang="zh-CN" altLang="en-US" sz="1200" dirty="0">
                <a:solidFill>
                  <a:schemeClr val="tx1">
                    <a:lumMod val="85000"/>
                    <a:lumOff val="15000"/>
                  </a:schemeClr>
                </a:solidFill>
                <a:cs typeface="+mn-ea"/>
                <a:sym typeface="+mn-lt"/>
              </a:rPr>
              <a:t>当地往往把“读书日”庆祝活动提前到</a:t>
            </a:r>
            <a:r>
              <a:rPr lang="en-US" altLang="zh-CN" sz="1200" dirty="0">
                <a:solidFill>
                  <a:schemeClr val="tx1">
                    <a:lumMod val="85000"/>
                    <a:lumOff val="15000"/>
                  </a:schemeClr>
                </a:solidFill>
                <a:cs typeface="+mn-ea"/>
                <a:sym typeface="+mn-lt"/>
              </a:rPr>
              <a:t>3</a:t>
            </a:r>
            <a:r>
              <a:rPr lang="zh-CN" altLang="en-US" sz="1200" dirty="0">
                <a:solidFill>
                  <a:schemeClr val="tx1">
                    <a:lumMod val="85000"/>
                    <a:lumOff val="15000"/>
                  </a:schemeClr>
                </a:solidFill>
                <a:cs typeface="+mn-ea"/>
                <a:sym typeface="+mn-lt"/>
              </a:rPr>
              <a:t>月举行，庆祝活动包括故事人物模仿大赛、午间故事时间、各类型的书展等。有些教育机构和书店还会向小朋友发出面值</a:t>
            </a:r>
            <a:r>
              <a:rPr lang="en-US" altLang="zh-CN" sz="1200" dirty="0">
                <a:solidFill>
                  <a:schemeClr val="tx1">
                    <a:lumMod val="85000"/>
                    <a:lumOff val="15000"/>
                  </a:schemeClr>
                </a:solidFill>
                <a:cs typeface="+mn-ea"/>
                <a:sym typeface="+mn-lt"/>
              </a:rPr>
              <a:t>1</a:t>
            </a:r>
            <a:r>
              <a:rPr lang="zh-CN" altLang="en-US" sz="1200" dirty="0">
                <a:solidFill>
                  <a:schemeClr val="tx1">
                    <a:lumMod val="85000"/>
                    <a:lumOff val="15000"/>
                  </a:schemeClr>
                </a:solidFill>
                <a:cs typeface="+mn-ea"/>
                <a:sym typeface="+mn-lt"/>
              </a:rPr>
              <a:t>英镑的图书日代用券，让他们到图书日成员书店换购一本喜欢的书。</a:t>
            </a:r>
          </a:p>
        </p:txBody>
      </p:sp>
      <p:sp>
        <p:nvSpPr>
          <p:cNvPr id="8" name="文本框 7"/>
          <p:cNvSpPr txBox="1"/>
          <p:nvPr/>
        </p:nvSpPr>
        <p:spPr>
          <a:xfrm>
            <a:off x="1875619" y="239197"/>
            <a:ext cx="2097405" cy="553085"/>
          </a:xfrm>
          <a:prstGeom prst="rect">
            <a:avLst/>
          </a:prstGeom>
          <a:noFill/>
        </p:spPr>
        <p:txBody>
          <a:bodyPr wrap="none" rtlCol="0">
            <a:spAutoFit/>
            <a:scene3d>
              <a:camera prst="orthographicFront"/>
              <a:lightRig rig="threePt" dir="t"/>
            </a:scene3d>
            <a:sp3d contourW="12700"/>
          </a:bodyPr>
          <a:lstStyle/>
          <a:p>
            <a:pPr algn="ctr"/>
            <a:r>
              <a:rPr lang="zh-CN" altLang="en-US" sz="3000" b="1" dirty="0">
                <a:solidFill>
                  <a:schemeClr val="accent4">
                    <a:lumMod val="50000"/>
                  </a:schemeClr>
                </a:solidFill>
                <a:cs typeface="+mn-ea"/>
                <a:sym typeface="+mn-lt"/>
              </a:rPr>
              <a:t>英国读书日</a:t>
            </a:r>
          </a:p>
        </p:txBody>
      </p:sp>
      <p:pic>
        <p:nvPicPr>
          <p:cNvPr id="9" name="Picture 12" descr="inline">
            <a:extLst>
              <a:ext uri="{FF2B5EF4-FFF2-40B4-BE49-F238E27FC236}">
                <a16:creationId xmlns:a16="http://schemas.microsoft.com/office/drawing/2014/main" xmlns="" id="{DD069946-0387-4556-B47A-649D96AC1F7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247299" y="1646927"/>
            <a:ext cx="1855824" cy="2540676"/>
          </a:xfrm>
          <a:prstGeom prst="rect">
            <a:avLst/>
          </a:prstGeom>
          <a:noFill/>
          <a:ln w="9525">
            <a:noFill/>
          </a:ln>
        </p:spPr>
      </p:pic>
    </p:spTree>
    <p:extLst>
      <p:ext uri="{BB962C8B-B14F-4D97-AF65-F5344CB8AC3E}">
        <p14:creationId xmlns:p14="http://schemas.microsoft.com/office/powerpoint/2010/main" val="176708510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4="http://schemas.microsoft.com/office/drawing/2010/main" xmlns:a16="http://schemas.microsoft.com/office/drawing/2014/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838402" y="1673156"/>
            <a:ext cx="7378529" cy="2459319"/>
            <a:chOff x="2025340" y="2512081"/>
            <a:chExt cx="8044647" cy="2681341"/>
          </a:xfrm>
        </p:grpSpPr>
        <p:sp>
          <p:nvSpPr>
            <p:cNvPr id="3" name="MH_Text_2"/>
            <p:cNvSpPr/>
            <p:nvPr>
              <p:custDataLst>
                <p:tags r:id="rId2"/>
              </p:custDataLst>
            </p:nvPr>
          </p:nvSpPr>
          <p:spPr>
            <a:xfrm>
              <a:off x="7329963" y="2512081"/>
              <a:ext cx="2740024" cy="2681341"/>
            </a:xfrm>
            <a:prstGeom prst="roundRect">
              <a:avLst>
                <a:gd name="adj" fmla="val 5242"/>
              </a:avLst>
            </a:prstGeom>
            <a:no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40000" anchor="ctr">
              <a:noAutofit/>
              <a:scene3d>
                <a:camera prst="orthographicFront"/>
                <a:lightRig rig="threePt" dir="t"/>
              </a:scene3d>
              <a:sp3d contourW="127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lvl="0" indent="0" eaLnBrk="1" hangingPunct="1">
                <a:lnSpc>
                  <a:spcPct val="130000"/>
                </a:lnSpc>
                <a:spcBef>
                  <a:spcPct val="0"/>
                </a:spcBef>
                <a:buNone/>
              </a:pPr>
              <a:r>
                <a:rPr lang="zh-CN" altLang="en-US" sz="1400" dirty="0">
                  <a:solidFill>
                    <a:schemeClr val="tx1"/>
                  </a:solidFill>
                  <a:latin typeface="+mn-lt"/>
                  <a:ea typeface="+mn-ea"/>
                  <a:cs typeface="+mn-ea"/>
                  <a:sym typeface="+mn-lt"/>
                </a:rPr>
                <a:t>瓜达拉哈拉国际图书博览会是在以西班牙为母语的国家中最大的图书市场。每年在书展的</a:t>
              </a:r>
              <a:r>
                <a:rPr lang="en-US" altLang="zh-CN" sz="1400" dirty="0">
                  <a:solidFill>
                    <a:schemeClr val="tx1"/>
                  </a:solidFill>
                  <a:latin typeface="+mn-lt"/>
                  <a:ea typeface="+mn-ea"/>
                  <a:cs typeface="+mn-ea"/>
                  <a:sym typeface="+mn-lt"/>
                </a:rPr>
                <a:t>9</a:t>
              </a:r>
              <a:r>
                <a:rPr lang="zh-CN" altLang="en-US" sz="1400" dirty="0">
                  <a:solidFill>
                    <a:schemeClr val="tx1"/>
                  </a:solidFill>
                  <a:latin typeface="+mn-lt"/>
                  <a:ea typeface="+mn-ea"/>
                  <a:cs typeface="+mn-ea"/>
                  <a:sym typeface="+mn-lt"/>
                </a:rPr>
                <a:t>天里，来参观这个全拉美最大的文化节庆的人数超过</a:t>
              </a:r>
              <a:r>
                <a:rPr lang="en-US" altLang="zh-CN" sz="1400" dirty="0">
                  <a:solidFill>
                    <a:schemeClr val="tx1"/>
                  </a:solidFill>
                  <a:latin typeface="+mn-lt"/>
                  <a:ea typeface="+mn-ea"/>
                  <a:cs typeface="+mn-ea"/>
                  <a:sym typeface="+mn-lt"/>
                </a:rPr>
                <a:t>35</a:t>
              </a:r>
              <a:r>
                <a:rPr lang="zh-CN" altLang="en-US" sz="1400" dirty="0">
                  <a:solidFill>
                    <a:schemeClr val="tx1"/>
                  </a:solidFill>
                  <a:latin typeface="+mn-lt"/>
                  <a:ea typeface="+mn-ea"/>
                  <a:cs typeface="+mn-ea"/>
                  <a:sym typeface="+mn-lt"/>
                </a:rPr>
                <a:t>万。</a:t>
              </a:r>
            </a:p>
          </p:txBody>
        </p:sp>
        <p:sp>
          <p:nvSpPr>
            <p:cNvPr id="4" name="MH_Text_1"/>
            <p:cNvSpPr/>
            <p:nvPr>
              <p:custDataLst>
                <p:tags r:id="rId3"/>
              </p:custDataLst>
            </p:nvPr>
          </p:nvSpPr>
          <p:spPr>
            <a:xfrm>
              <a:off x="2025340" y="2543899"/>
              <a:ext cx="2835076" cy="2649523"/>
            </a:xfrm>
            <a:prstGeom prst="roundRect">
              <a:avLst>
                <a:gd name="adj" fmla="val 5242"/>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81000" rIns="621000" anchor="ctr">
              <a:noAutofit/>
              <a:scene3d>
                <a:camera prst="orthographicFront"/>
                <a:lightRig rig="threePt" dir="t"/>
              </a:scene3d>
              <a:sp3d contourW="12700"/>
            </a:bodyPr>
            <a:lstStyle/>
            <a:p>
              <a:pPr algn="just">
                <a:lnSpc>
                  <a:spcPct val="140000"/>
                </a:lnSpc>
                <a:defRPr/>
              </a:pPr>
              <a:r>
                <a:rPr lang="en-US" altLang="zh-CN" sz="1400" dirty="0">
                  <a:solidFill>
                    <a:schemeClr val="tx1"/>
                  </a:solidFill>
                  <a:cs typeface="+mn-ea"/>
                  <a:sym typeface="+mn-lt"/>
                </a:rPr>
                <a:t>2007</a:t>
              </a:r>
              <a:r>
                <a:rPr lang="zh-CN" altLang="en-US" sz="1400" dirty="0">
                  <a:solidFill>
                    <a:schemeClr val="tx1"/>
                  </a:solidFill>
                  <a:cs typeface="+mn-ea"/>
                  <a:sym typeface="+mn-lt"/>
                </a:rPr>
                <a:t>年</a:t>
              </a:r>
              <a:r>
                <a:rPr lang="en-US" altLang="zh-CN" sz="1400" dirty="0">
                  <a:solidFill>
                    <a:schemeClr val="tx1"/>
                  </a:solidFill>
                  <a:cs typeface="+mn-ea"/>
                  <a:sym typeface="+mn-lt"/>
                </a:rPr>
                <a:t>4</a:t>
              </a:r>
              <a:r>
                <a:rPr lang="zh-CN" altLang="en-US" sz="1400" dirty="0">
                  <a:solidFill>
                    <a:schemeClr val="tx1"/>
                  </a:solidFill>
                  <a:cs typeface="+mn-ea"/>
                  <a:sym typeface="+mn-lt"/>
                </a:rPr>
                <a:t>月</a:t>
              </a:r>
              <a:r>
                <a:rPr lang="en-US" altLang="zh-CN" sz="1400" dirty="0">
                  <a:solidFill>
                    <a:schemeClr val="tx1"/>
                  </a:solidFill>
                  <a:cs typeface="+mn-ea"/>
                  <a:sym typeface="+mn-lt"/>
                </a:rPr>
                <a:t>23</a:t>
              </a:r>
              <a:r>
                <a:rPr lang="zh-CN" altLang="en-US" sz="1400" dirty="0">
                  <a:solidFill>
                    <a:schemeClr val="tx1"/>
                  </a:solidFill>
                  <a:cs typeface="+mn-ea"/>
                  <a:sym typeface="+mn-lt"/>
                </a:rPr>
                <a:t>日，中国在北京举办了第一次“世界读书日”庆祝活动。经新闻出版总署批准，“世界读书日”庆祝活动由北京扩大到各省、市、自治区首府所在城市。</a:t>
              </a:r>
            </a:p>
          </p:txBody>
        </p:sp>
        <p:sp>
          <p:nvSpPr>
            <p:cNvPr id="2053" name="MH_Title_1"/>
            <p:cNvSpPr/>
            <p:nvPr>
              <p:custDataLst>
                <p:tags r:id="rId4"/>
              </p:custDataLst>
            </p:nvPr>
          </p:nvSpPr>
          <p:spPr bwMode="auto">
            <a:xfrm>
              <a:off x="5683251" y="2938463"/>
              <a:ext cx="823913" cy="1670050"/>
            </a:xfrm>
            <a:custGeom>
              <a:avLst/>
              <a:gdLst>
                <a:gd name="T0" fmla="*/ 426718 w 823166"/>
                <a:gd name="T1" fmla="*/ 0 h 1670140"/>
                <a:gd name="T2" fmla="*/ 443028 w 823166"/>
                <a:gd name="T3" fmla="*/ 12077 h 1670140"/>
                <a:gd name="T4" fmla="*/ 830666 w 823166"/>
                <a:gd name="T5" fmla="*/ 826184 h 1670140"/>
                <a:gd name="T6" fmla="*/ 443028 w 823166"/>
                <a:gd name="T7" fmla="*/ 1640301 h 1670140"/>
                <a:gd name="T8" fmla="*/ 403950 w 823166"/>
                <a:gd name="T9" fmla="*/ 1669240 h 1670140"/>
                <a:gd name="T10" fmla="*/ 387638 w 823166"/>
                <a:gd name="T11" fmla="*/ 1657163 h 1670140"/>
                <a:gd name="T12" fmla="*/ 0 w 823166"/>
                <a:gd name="T13" fmla="*/ 843056 h 1670140"/>
                <a:gd name="T14" fmla="*/ 387638 w 823166"/>
                <a:gd name="T15" fmla="*/ 28939 h 1670140"/>
                <a:gd name="T16" fmla="*/ 426718 w 823166"/>
                <a:gd name="T17" fmla="*/ 0 h 16701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3166"/>
                <a:gd name="T28" fmla="*/ 0 h 1670140"/>
                <a:gd name="T29" fmla="*/ 823166 w 823166"/>
                <a:gd name="T30" fmla="*/ 1670140 h 16701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3166" h="1670140">
                  <a:moveTo>
                    <a:pt x="422865" y="0"/>
                  </a:moveTo>
                  <a:lnTo>
                    <a:pt x="439028" y="12087"/>
                  </a:lnTo>
                  <a:cubicBezTo>
                    <a:pt x="673631" y="205698"/>
                    <a:pt x="823166" y="498703"/>
                    <a:pt x="823166" y="826634"/>
                  </a:cubicBezTo>
                  <a:cubicBezTo>
                    <a:pt x="823166" y="1154565"/>
                    <a:pt x="673631" y="1447570"/>
                    <a:pt x="439028" y="1641181"/>
                  </a:cubicBezTo>
                  <a:lnTo>
                    <a:pt x="400302" y="1670140"/>
                  </a:lnTo>
                  <a:lnTo>
                    <a:pt x="384138" y="1658053"/>
                  </a:lnTo>
                  <a:cubicBezTo>
                    <a:pt x="149536" y="1464442"/>
                    <a:pt x="0" y="1171437"/>
                    <a:pt x="0" y="843506"/>
                  </a:cubicBezTo>
                  <a:cubicBezTo>
                    <a:pt x="0" y="515575"/>
                    <a:pt x="149536" y="222570"/>
                    <a:pt x="384138" y="28959"/>
                  </a:cubicBezTo>
                  <a:lnTo>
                    <a:pt x="422865" y="0"/>
                  </a:lnTo>
                  <a:close/>
                </a:path>
              </a:pathLst>
            </a:custGeom>
            <a:solidFill>
              <a:srgbClr val="C7C9CB"/>
            </a:solidFill>
            <a:ln w="0">
              <a:solidFill>
                <a:srgbClr val="FFFFFF"/>
              </a:solidFill>
              <a:round/>
            </a:ln>
          </p:spPr>
          <p:txBody>
            <a:bodyPr vert="eaVert"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200" b="1">
                  <a:solidFill>
                    <a:srgbClr val="FFFFFF"/>
                  </a:solidFill>
                  <a:latin typeface="+mn-lt"/>
                  <a:ea typeface="+mn-ea"/>
                  <a:cs typeface="+mn-ea"/>
                  <a:sym typeface="+mn-lt"/>
                </a:rPr>
                <a:t>LOREM</a:t>
              </a:r>
              <a:endParaRPr lang="zh-CN" altLang="en-US" sz="1200" b="1">
                <a:solidFill>
                  <a:srgbClr val="FFFFFF"/>
                </a:solidFill>
                <a:latin typeface="+mn-lt"/>
                <a:ea typeface="+mn-ea"/>
                <a:cs typeface="+mn-ea"/>
                <a:sym typeface="+mn-lt"/>
              </a:endParaRPr>
            </a:p>
          </p:txBody>
        </p:sp>
        <p:sp>
          <p:nvSpPr>
            <p:cNvPr id="2054" name="MH_SubTitle_1"/>
            <p:cNvSpPr/>
            <p:nvPr>
              <p:custDataLst>
                <p:tags r:id="rId5"/>
              </p:custDataLst>
            </p:nvPr>
          </p:nvSpPr>
          <p:spPr bwMode="auto">
            <a:xfrm>
              <a:off x="4395647" y="2717801"/>
              <a:ext cx="1711431" cy="2111595"/>
            </a:xfrm>
            <a:custGeom>
              <a:avLst/>
              <a:gdLst>
                <a:gd name="T0" fmla="*/ 1058029 w 1710887"/>
                <a:gd name="T1" fmla="*/ 0 h 2111188"/>
                <a:gd name="T2" fmla="*/ 1649582 w 1710887"/>
                <a:gd name="T3" fmla="*/ 180423 h 2111188"/>
                <a:gd name="T4" fmla="*/ 1714833 w 1710887"/>
                <a:gd name="T5" fmla="*/ 229140 h 2111188"/>
                <a:gd name="T6" fmla="*/ 1676017 w 1710887"/>
                <a:gd name="T7" fmla="*/ 258126 h 2111188"/>
                <a:gd name="T8" fmla="*/ 1290992 w 1710887"/>
                <a:gd name="T9" fmla="*/ 1073321 h 2111188"/>
                <a:gd name="T10" fmla="*/ 1676017 w 1710887"/>
                <a:gd name="T11" fmla="*/ 1888516 h 2111188"/>
                <a:gd name="T12" fmla="*/ 1692218 w 1710887"/>
                <a:gd name="T13" fmla="*/ 1900612 h 2111188"/>
                <a:gd name="T14" fmla="*/ 1649582 w 1710887"/>
                <a:gd name="T15" fmla="*/ 1932448 h 2111188"/>
                <a:gd name="T16" fmla="*/ 1058029 w 1710887"/>
                <a:gd name="T17" fmla="*/ 2112871 h 2111188"/>
                <a:gd name="T18" fmla="*/ 0 w 1710887"/>
                <a:gd name="T19" fmla="*/ 1056440 h 2111188"/>
                <a:gd name="T20" fmla="*/ 1058029 w 1710887"/>
                <a:gd name="T21" fmla="*/ 0 h 21111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10887"/>
                <a:gd name="T34" fmla="*/ 0 h 2111188"/>
                <a:gd name="T35" fmla="*/ 1710887 w 1710887"/>
                <a:gd name="T36" fmla="*/ 2111188 h 21111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10887" h="2111188">
                  <a:moveTo>
                    <a:pt x="1055594" y="0"/>
                  </a:moveTo>
                  <a:cubicBezTo>
                    <a:pt x="1274215" y="0"/>
                    <a:pt x="1477313" y="66460"/>
                    <a:pt x="1645786" y="180279"/>
                  </a:cubicBezTo>
                  <a:lnTo>
                    <a:pt x="1710887" y="228960"/>
                  </a:lnTo>
                  <a:lnTo>
                    <a:pt x="1672160" y="257919"/>
                  </a:lnTo>
                  <a:cubicBezTo>
                    <a:pt x="1437558" y="451530"/>
                    <a:pt x="1288022" y="744535"/>
                    <a:pt x="1288022" y="1072466"/>
                  </a:cubicBezTo>
                  <a:cubicBezTo>
                    <a:pt x="1288022" y="1400397"/>
                    <a:pt x="1437558" y="1693402"/>
                    <a:pt x="1672160" y="1887013"/>
                  </a:cubicBezTo>
                  <a:lnTo>
                    <a:pt x="1688324" y="1899100"/>
                  </a:lnTo>
                  <a:lnTo>
                    <a:pt x="1645786" y="1930909"/>
                  </a:lnTo>
                  <a:cubicBezTo>
                    <a:pt x="1477313" y="2044728"/>
                    <a:pt x="1274215" y="2111188"/>
                    <a:pt x="1055594" y="2111188"/>
                  </a:cubicBezTo>
                  <a:cubicBezTo>
                    <a:pt x="472606" y="2111188"/>
                    <a:pt x="0" y="1638582"/>
                    <a:pt x="0" y="1055594"/>
                  </a:cubicBezTo>
                  <a:cubicBezTo>
                    <a:pt x="0" y="472606"/>
                    <a:pt x="472606" y="0"/>
                    <a:pt x="1055594" y="0"/>
                  </a:cubicBezTo>
                  <a:close/>
                </a:path>
              </a:pathLst>
            </a:custGeom>
            <a:solidFill>
              <a:srgbClr val="83CBC9"/>
            </a:solidFill>
            <a:ln w="38100">
              <a:solidFill>
                <a:srgbClr val="FFFFFF"/>
              </a:solidFill>
              <a:round/>
            </a:ln>
          </p:spPr>
          <p:txBody>
            <a:bodyPr lIns="162000" rIns="216000" anchor="ctr">
              <a:scene3d>
                <a:camera prst="orthographicFront"/>
                <a:lightRig rig="threePt" dir="t"/>
              </a:scene3d>
              <a:sp3d contourW="127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800" b="1" dirty="0">
                  <a:solidFill>
                    <a:srgbClr val="FFFFFF"/>
                  </a:solidFill>
                  <a:latin typeface="+mn-lt"/>
                  <a:ea typeface="+mn-ea"/>
                  <a:cs typeface="+mn-ea"/>
                  <a:sym typeface="+mn-lt"/>
                </a:rPr>
                <a:t>      中国</a:t>
              </a:r>
            </a:p>
          </p:txBody>
        </p:sp>
        <p:sp>
          <p:nvSpPr>
            <p:cNvPr id="2055" name="MH_SubTitle_2"/>
            <p:cNvSpPr/>
            <p:nvPr>
              <p:custDataLst>
                <p:tags r:id="rId6"/>
              </p:custDataLst>
            </p:nvPr>
          </p:nvSpPr>
          <p:spPr bwMode="auto">
            <a:xfrm>
              <a:off x="6083301" y="2717801"/>
              <a:ext cx="1711325" cy="2111375"/>
            </a:xfrm>
            <a:custGeom>
              <a:avLst/>
              <a:gdLst>
                <a:gd name="T0" fmla="*/ 656804 w 1710886"/>
                <a:gd name="T1" fmla="*/ 0 h 2111188"/>
                <a:gd name="T2" fmla="*/ 1714841 w 1710886"/>
                <a:gd name="T3" fmla="*/ 1056440 h 2111188"/>
                <a:gd name="T4" fmla="*/ 656804 w 1710886"/>
                <a:gd name="T5" fmla="*/ 2112871 h 2111188"/>
                <a:gd name="T6" fmla="*/ 65253 w 1710886"/>
                <a:gd name="T7" fmla="*/ 1932448 h 2111188"/>
                <a:gd name="T8" fmla="*/ 0 w 1710886"/>
                <a:gd name="T9" fmla="*/ 1883731 h 2111188"/>
                <a:gd name="T10" fmla="*/ 38816 w 1710886"/>
                <a:gd name="T11" fmla="*/ 1854745 h 2111188"/>
                <a:gd name="T12" fmla="*/ 423845 w 1710886"/>
                <a:gd name="T13" fmla="*/ 1039550 h 2111188"/>
                <a:gd name="T14" fmla="*/ 38816 w 1710886"/>
                <a:gd name="T15" fmla="*/ 224355 h 2111188"/>
                <a:gd name="T16" fmla="*/ 22617 w 1710886"/>
                <a:gd name="T17" fmla="*/ 212259 h 2111188"/>
                <a:gd name="T18" fmla="*/ 65253 w 1710886"/>
                <a:gd name="T19" fmla="*/ 180423 h 2111188"/>
                <a:gd name="T20" fmla="*/ 656804 w 1710886"/>
                <a:gd name="T21" fmla="*/ 0 h 21111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10886"/>
                <a:gd name="T34" fmla="*/ 0 h 2111188"/>
                <a:gd name="T35" fmla="*/ 1710886 w 1710886"/>
                <a:gd name="T36" fmla="*/ 2111188 h 21111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10886" h="2111188">
                  <a:moveTo>
                    <a:pt x="655292" y="0"/>
                  </a:moveTo>
                  <a:cubicBezTo>
                    <a:pt x="1238280" y="0"/>
                    <a:pt x="1710886" y="472606"/>
                    <a:pt x="1710886" y="1055594"/>
                  </a:cubicBezTo>
                  <a:cubicBezTo>
                    <a:pt x="1710886" y="1638582"/>
                    <a:pt x="1238280" y="2111188"/>
                    <a:pt x="655292" y="2111188"/>
                  </a:cubicBezTo>
                  <a:cubicBezTo>
                    <a:pt x="436672" y="2111188"/>
                    <a:pt x="233574" y="2044728"/>
                    <a:pt x="65100" y="1930909"/>
                  </a:cubicBezTo>
                  <a:lnTo>
                    <a:pt x="0" y="1882228"/>
                  </a:lnTo>
                  <a:lnTo>
                    <a:pt x="38726" y="1853269"/>
                  </a:lnTo>
                  <a:cubicBezTo>
                    <a:pt x="273329" y="1659658"/>
                    <a:pt x="422864" y="1366653"/>
                    <a:pt x="422864" y="1038722"/>
                  </a:cubicBezTo>
                  <a:cubicBezTo>
                    <a:pt x="422864" y="710791"/>
                    <a:pt x="273329" y="417786"/>
                    <a:pt x="38726" y="224175"/>
                  </a:cubicBezTo>
                  <a:lnTo>
                    <a:pt x="22563" y="212088"/>
                  </a:lnTo>
                  <a:lnTo>
                    <a:pt x="65100" y="180279"/>
                  </a:lnTo>
                  <a:cubicBezTo>
                    <a:pt x="233574" y="66460"/>
                    <a:pt x="436672" y="0"/>
                    <a:pt x="655292" y="0"/>
                  </a:cubicBezTo>
                  <a:close/>
                </a:path>
              </a:pathLst>
            </a:custGeom>
            <a:solidFill>
              <a:schemeClr val="accent2"/>
            </a:solidFill>
            <a:ln w="38100">
              <a:solidFill>
                <a:srgbClr val="FFFFFF"/>
              </a:solidFill>
              <a:round/>
            </a:ln>
          </p:spPr>
          <p:txBody>
            <a:bodyPr lIns="378000" rIns="135000" anchor="ctr">
              <a:scene3d>
                <a:camera prst="orthographicFront"/>
                <a:lightRig rig="threePt" dir="t"/>
              </a:scene3d>
              <a:sp3d contourW="127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endParaRPr lang="zh-CN" altLang="en-US" sz="1800" b="1" dirty="0">
                <a:solidFill>
                  <a:srgbClr val="FFFFFF"/>
                </a:solidFill>
                <a:latin typeface="+mn-lt"/>
                <a:ea typeface="+mn-ea"/>
                <a:cs typeface="+mn-ea"/>
                <a:sym typeface="+mn-lt"/>
              </a:endParaRPr>
            </a:p>
          </p:txBody>
        </p:sp>
      </p:grpSp>
      <p:sp>
        <p:nvSpPr>
          <p:cNvPr id="8" name="文本框 7"/>
          <p:cNvSpPr txBox="1"/>
          <p:nvPr/>
        </p:nvSpPr>
        <p:spPr>
          <a:xfrm>
            <a:off x="1842910" y="336474"/>
            <a:ext cx="2863215" cy="553085"/>
          </a:xfrm>
          <a:prstGeom prst="rect">
            <a:avLst/>
          </a:prstGeom>
          <a:noFill/>
        </p:spPr>
        <p:txBody>
          <a:bodyPr wrap="none" rtlCol="0">
            <a:spAutoFit/>
            <a:scene3d>
              <a:camera prst="orthographicFront"/>
              <a:lightRig rig="threePt" dir="t"/>
            </a:scene3d>
            <a:sp3d contourW="12700"/>
          </a:bodyPr>
          <a:lstStyle/>
          <a:p>
            <a:pPr algn="ctr"/>
            <a:r>
              <a:rPr lang="zh-CN" altLang="en-US" sz="3000" b="1" dirty="0">
                <a:solidFill>
                  <a:schemeClr val="accent1">
                    <a:lumMod val="75000"/>
                  </a:schemeClr>
                </a:solidFill>
                <a:cs typeface="+mn-ea"/>
                <a:sym typeface="+mn-lt"/>
              </a:rPr>
              <a:t>比较重视的国家</a:t>
            </a:r>
          </a:p>
        </p:txBody>
      </p:sp>
      <p:sp>
        <p:nvSpPr>
          <p:cNvPr id="5" name="矩形 4">
            <a:extLst>
              <a:ext uri="{FF2B5EF4-FFF2-40B4-BE49-F238E27FC236}">
                <a16:creationId xmlns:a16="http://schemas.microsoft.com/office/drawing/2014/main" xmlns="" id="{5DF65530-A987-4BE4-AD81-0A633F7B51B5}"/>
              </a:ext>
            </a:extLst>
          </p:cNvPr>
          <p:cNvSpPr/>
          <p:nvPr/>
        </p:nvSpPr>
        <p:spPr>
          <a:xfrm>
            <a:off x="5095977" y="2645449"/>
            <a:ext cx="877163" cy="369332"/>
          </a:xfrm>
          <a:prstGeom prst="rect">
            <a:avLst/>
          </a:prstGeom>
        </p:spPr>
        <p:txBody>
          <a:bodyPr wrap="none">
            <a:spAutoFit/>
          </a:bodyPr>
          <a:lstStyle/>
          <a:p>
            <a:pPr algn="r"/>
            <a:r>
              <a:rPr lang="zh-CN" altLang="en-US" b="1" dirty="0">
                <a:solidFill>
                  <a:srgbClr val="FFFFFF"/>
                </a:solidFill>
                <a:cs typeface="+mn-ea"/>
                <a:sym typeface="+mn-lt"/>
              </a:rPr>
              <a:t>墨西哥</a:t>
            </a:r>
          </a:p>
        </p:txBody>
      </p:sp>
    </p:spTree>
    <p:custDataLst>
      <p:tags r:id="rId1"/>
    </p:custDataLst>
    <p:extLst>
      <p:ext uri="{BB962C8B-B14F-4D97-AF65-F5344CB8AC3E}">
        <p14:creationId xmlns:p14="http://schemas.microsoft.com/office/powerpoint/2010/main" val="240500641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xmlns="" id="{34B069D2-E783-413E-931D-48B7D131FA30}"/>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97277" y="360808"/>
            <a:ext cx="8570068" cy="4820663"/>
          </a:xfrm>
          <a:prstGeom prst="rect">
            <a:avLst/>
          </a:prstGeom>
        </p:spPr>
      </p:pic>
      <p:pic>
        <p:nvPicPr>
          <p:cNvPr id="8" name="图片 7"/>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89857" y="228600"/>
            <a:ext cx="591147" cy="552109"/>
          </a:xfrm>
          <a:prstGeom prst="rect">
            <a:avLst/>
          </a:prstGeom>
        </p:spPr>
      </p:pic>
      <p:sp>
        <p:nvSpPr>
          <p:cNvPr id="9" name="文本框 8"/>
          <p:cNvSpPr txBox="1"/>
          <p:nvPr/>
        </p:nvSpPr>
        <p:spPr>
          <a:xfrm>
            <a:off x="1875619" y="239197"/>
            <a:ext cx="2097405" cy="553085"/>
          </a:xfrm>
          <a:prstGeom prst="rect">
            <a:avLst/>
          </a:prstGeom>
          <a:noFill/>
        </p:spPr>
        <p:txBody>
          <a:bodyPr wrap="none" rtlCol="0">
            <a:spAutoFit/>
            <a:scene3d>
              <a:camera prst="orthographicFront"/>
              <a:lightRig rig="threePt" dir="t"/>
            </a:scene3d>
            <a:sp3d contourW="12700"/>
          </a:bodyPr>
          <a:lstStyle/>
          <a:p>
            <a:pPr algn="l"/>
            <a:r>
              <a:rPr lang="zh-CN" altLang="en-US" sz="3000" b="1" dirty="0">
                <a:solidFill>
                  <a:srgbClr val="EC222C"/>
                </a:solidFill>
                <a:cs typeface="+mn-ea"/>
                <a:sym typeface="+mn-lt"/>
              </a:rPr>
              <a:t>世界读书日</a:t>
            </a:r>
          </a:p>
        </p:txBody>
      </p:sp>
      <p:sp>
        <p:nvSpPr>
          <p:cNvPr id="10" name="圆角矩形 195"/>
          <p:cNvSpPr/>
          <p:nvPr>
            <p:custDataLst>
              <p:tags r:id="rId1"/>
            </p:custDataLst>
          </p:nvPr>
        </p:nvSpPr>
        <p:spPr>
          <a:xfrm rot="21437769">
            <a:off x="1322544" y="1454171"/>
            <a:ext cx="2568179" cy="550069"/>
          </a:xfrm>
          <a:custGeom>
            <a:avLst/>
            <a:gdLst>
              <a:gd name="connsiteX0" fmla="*/ 0 w 1782331"/>
              <a:gd name="connsiteY0" fmla="*/ 76468 h 343228"/>
              <a:gd name="connsiteX1" fmla="*/ 76468 w 1782331"/>
              <a:gd name="connsiteY1" fmla="*/ 0 h 343228"/>
              <a:gd name="connsiteX2" fmla="*/ 1705863 w 1782331"/>
              <a:gd name="connsiteY2" fmla="*/ 0 h 343228"/>
              <a:gd name="connsiteX3" fmla="*/ 1782331 w 1782331"/>
              <a:gd name="connsiteY3" fmla="*/ 76468 h 343228"/>
              <a:gd name="connsiteX4" fmla="*/ 1782331 w 1782331"/>
              <a:gd name="connsiteY4" fmla="*/ 266760 h 343228"/>
              <a:gd name="connsiteX5" fmla="*/ 1705863 w 1782331"/>
              <a:gd name="connsiteY5" fmla="*/ 343228 h 343228"/>
              <a:gd name="connsiteX6" fmla="*/ 76468 w 1782331"/>
              <a:gd name="connsiteY6" fmla="*/ 343228 h 343228"/>
              <a:gd name="connsiteX7" fmla="*/ 0 w 1782331"/>
              <a:gd name="connsiteY7" fmla="*/ 266760 h 343228"/>
              <a:gd name="connsiteX8" fmla="*/ 0 w 1782331"/>
              <a:gd name="connsiteY8" fmla="*/ 76468 h 343228"/>
              <a:gd name="connsiteX0-1" fmla="*/ 0 w 1782331"/>
              <a:gd name="connsiteY0-2" fmla="*/ 76481 h 343241"/>
              <a:gd name="connsiteX1-3" fmla="*/ 76468 w 1782331"/>
              <a:gd name="connsiteY1-4" fmla="*/ 13 h 343241"/>
              <a:gd name="connsiteX2-5" fmla="*/ 892773 w 1782331"/>
              <a:gd name="connsiteY2-6" fmla="*/ 64307 h 343241"/>
              <a:gd name="connsiteX3-7" fmla="*/ 1705863 w 1782331"/>
              <a:gd name="connsiteY3-8" fmla="*/ 13 h 343241"/>
              <a:gd name="connsiteX4-9" fmla="*/ 1782331 w 1782331"/>
              <a:gd name="connsiteY4-10" fmla="*/ 76481 h 343241"/>
              <a:gd name="connsiteX5-11" fmla="*/ 1782331 w 1782331"/>
              <a:gd name="connsiteY5-12" fmla="*/ 266773 h 343241"/>
              <a:gd name="connsiteX6-13" fmla="*/ 1705863 w 1782331"/>
              <a:gd name="connsiteY6-14" fmla="*/ 343241 h 343241"/>
              <a:gd name="connsiteX7-15" fmla="*/ 76468 w 1782331"/>
              <a:gd name="connsiteY7-16" fmla="*/ 343241 h 343241"/>
              <a:gd name="connsiteX8-17" fmla="*/ 0 w 1782331"/>
              <a:gd name="connsiteY8-18" fmla="*/ 266773 h 343241"/>
              <a:gd name="connsiteX9" fmla="*/ 0 w 1782331"/>
              <a:gd name="connsiteY9" fmla="*/ 76481 h 343241"/>
              <a:gd name="connsiteX0-19" fmla="*/ 0 w 1782331"/>
              <a:gd name="connsiteY0-20" fmla="*/ 76481 h 343241"/>
              <a:gd name="connsiteX1-21" fmla="*/ 76468 w 1782331"/>
              <a:gd name="connsiteY1-22" fmla="*/ 13 h 343241"/>
              <a:gd name="connsiteX2-23" fmla="*/ 892773 w 1782331"/>
              <a:gd name="connsiteY2-24" fmla="*/ 64307 h 343241"/>
              <a:gd name="connsiteX3-25" fmla="*/ 1705863 w 1782331"/>
              <a:gd name="connsiteY3-26" fmla="*/ 13 h 343241"/>
              <a:gd name="connsiteX4-27" fmla="*/ 1782331 w 1782331"/>
              <a:gd name="connsiteY4-28" fmla="*/ 76481 h 343241"/>
              <a:gd name="connsiteX5-29" fmla="*/ 1782331 w 1782331"/>
              <a:gd name="connsiteY5-30" fmla="*/ 266773 h 343241"/>
              <a:gd name="connsiteX6-31" fmla="*/ 1705863 w 1782331"/>
              <a:gd name="connsiteY6-32" fmla="*/ 343241 h 343241"/>
              <a:gd name="connsiteX7-33" fmla="*/ 847677 w 1782331"/>
              <a:gd name="connsiteY7-34" fmla="*/ 308828 h 343241"/>
              <a:gd name="connsiteX8-35" fmla="*/ 76468 w 1782331"/>
              <a:gd name="connsiteY8-36" fmla="*/ 343241 h 343241"/>
              <a:gd name="connsiteX9-37" fmla="*/ 0 w 1782331"/>
              <a:gd name="connsiteY9-38" fmla="*/ 266773 h 343241"/>
              <a:gd name="connsiteX10" fmla="*/ 0 w 1782331"/>
              <a:gd name="connsiteY10" fmla="*/ 76481 h 3432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 y="connsiteY10"/>
              </a:cxn>
            </a:cxnLst>
            <a:rect l="l" t="t" r="r" b="b"/>
            <a:pathLst>
              <a:path w="1782331" h="343241">
                <a:moveTo>
                  <a:pt x="0" y="76481"/>
                </a:moveTo>
                <a:cubicBezTo>
                  <a:pt x="0" y="34249"/>
                  <a:pt x="34236" y="13"/>
                  <a:pt x="76468" y="13"/>
                </a:cubicBezTo>
                <a:cubicBezTo>
                  <a:pt x="346416" y="-1078"/>
                  <a:pt x="622825" y="65398"/>
                  <a:pt x="892773" y="64307"/>
                </a:cubicBezTo>
                <a:cubicBezTo>
                  <a:pt x="1165957" y="65398"/>
                  <a:pt x="1432679" y="-1078"/>
                  <a:pt x="1705863" y="13"/>
                </a:cubicBezTo>
                <a:cubicBezTo>
                  <a:pt x="1748095" y="13"/>
                  <a:pt x="1782331" y="34249"/>
                  <a:pt x="1782331" y="76481"/>
                </a:cubicBezTo>
                <a:lnTo>
                  <a:pt x="1782331" y="266773"/>
                </a:lnTo>
                <a:cubicBezTo>
                  <a:pt x="1782331" y="309005"/>
                  <a:pt x="1748095" y="343241"/>
                  <a:pt x="1705863" y="343241"/>
                </a:cubicBezTo>
                <a:cubicBezTo>
                  <a:pt x="1420927" y="342504"/>
                  <a:pt x="1132613" y="309565"/>
                  <a:pt x="847677" y="308828"/>
                </a:cubicBezTo>
                <a:lnTo>
                  <a:pt x="76468" y="343241"/>
                </a:lnTo>
                <a:cubicBezTo>
                  <a:pt x="34236" y="343241"/>
                  <a:pt x="0" y="309005"/>
                  <a:pt x="0" y="266773"/>
                </a:cubicBezTo>
                <a:lnTo>
                  <a:pt x="0" y="76481"/>
                </a:lnTo>
                <a:close/>
              </a:path>
            </a:pathLst>
          </a:custGeom>
          <a:solidFill>
            <a:srgbClr val="95CBA1"/>
          </a:solidFill>
          <a:ln w="19050">
            <a:solidFill>
              <a:srgbClr val="FFFFFF"/>
            </a:solidFill>
          </a:ln>
          <a:effectLst>
            <a:outerShdw blurRad="762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sz="1800" dirty="0">
                <a:solidFill>
                  <a:srgbClr val="FFFFFF"/>
                </a:solidFill>
                <a:cs typeface="+mn-ea"/>
                <a:sym typeface="+mn-lt"/>
              </a:rPr>
              <a:t>书籍是人类进步的阶梯</a:t>
            </a:r>
          </a:p>
        </p:txBody>
      </p:sp>
      <p:sp>
        <p:nvSpPr>
          <p:cNvPr id="11" name="圆角矩形 195"/>
          <p:cNvSpPr/>
          <p:nvPr>
            <p:custDataLst>
              <p:tags r:id="rId2"/>
            </p:custDataLst>
          </p:nvPr>
        </p:nvSpPr>
        <p:spPr>
          <a:xfrm rot="338432" flipH="1">
            <a:off x="1244818" y="3107001"/>
            <a:ext cx="2568178" cy="550069"/>
          </a:xfrm>
          <a:custGeom>
            <a:avLst/>
            <a:gdLst>
              <a:gd name="connsiteX0" fmla="*/ 0 w 1782331"/>
              <a:gd name="connsiteY0" fmla="*/ 76468 h 343228"/>
              <a:gd name="connsiteX1" fmla="*/ 76468 w 1782331"/>
              <a:gd name="connsiteY1" fmla="*/ 0 h 343228"/>
              <a:gd name="connsiteX2" fmla="*/ 1705863 w 1782331"/>
              <a:gd name="connsiteY2" fmla="*/ 0 h 343228"/>
              <a:gd name="connsiteX3" fmla="*/ 1782331 w 1782331"/>
              <a:gd name="connsiteY3" fmla="*/ 76468 h 343228"/>
              <a:gd name="connsiteX4" fmla="*/ 1782331 w 1782331"/>
              <a:gd name="connsiteY4" fmla="*/ 266760 h 343228"/>
              <a:gd name="connsiteX5" fmla="*/ 1705863 w 1782331"/>
              <a:gd name="connsiteY5" fmla="*/ 343228 h 343228"/>
              <a:gd name="connsiteX6" fmla="*/ 76468 w 1782331"/>
              <a:gd name="connsiteY6" fmla="*/ 343228 h 343228"/>
              <a:gd name="connsiteX7" fmla="*/ 0 w 1782331"/>
              <a:gd name="connsiteY7" fmla="*/ 266760 h 343228"/>
              <a:gd name="connsiteX8" fmla="*/ 0 w 1782331"/>
              <a:gd name="connsiteY8" fmla="*/ 76468 h 343228"/>
              <a:gd name="connsiteX0-1" fmla="*/ 0 w 1782331"/>
              <a:gd name="connsiteY0-2" fmla="*/ 76481 h 343241"/>
              <a:gd name="connsiteX1-3" fmla="*/ 76468 w 1782331"/>
              <a:gd name="connsiteY1-4" fmla="*/ 13 h 343241"/>
              <a:gd name="connsiteX2-5" fmla="*/ 892773 w 1782331"/>
              <a:gd name="connsiteY2-6" fmla="*/ 64307 h 343241"/>
              <a:gd name="connsiteX3-7" fmla="*/ 1705863 w 1782331"/>
              <a:gd name="connsiteY3-8" fmla="*/ 13 h 343241"/>
              <a:gd name="connsiteX4-9" fmla="*/ 1782331 w 1782331"/>
              <a:gd name="connsiteY4-10" fmla="*/ 76481 h 343241"/>
              <a:gd name="connsiteX5-11" fmla="*/ 1782331 w 1782331"/>
              <a:gd name="connsiteY5-12" fmla="*/ 266773 h 343241"/>
              <a:gd name="connsiteX6-13" fmla="*/ 1705863 w 1782331"/>
              <a:gd name="connsiteY6-14" fmla="*/ 343241 h 343241"/>
              <a:gd name="connsiteX7-15" fmla="*/ 76468 w 1782331"/>
              <a:gd name="connsiteY7-16" fmla="*/ 343241 h 343241"/>
              <a:gd name="connsiteX8-17" fmla="*/ 0 w 1782331"/>
              <a:gd name="connsiteY8-18" fmla="*/ 266773 h 343241"/>
              <a:gd name="connsiteX9" fmla="*/ 0 w 1782331"/>
              <a:gd name="connsiteY9" fmla="*/ 76481 h 343241"/>
              <a:gd name="connsiteX0-19" fmla="*/ 0 w 1782331"/>
              <a:gd name="connsiteY0-20" fmla="*/ 76481 h 343241"/>
              <a:gd name="connsiteX1-21" fmla="*/ 76468 w 1782331"/>
              <a:gd name="connsiteY1-22" fmla="*/ 13 h 343241"/>
              <a:gd name="connsiteX2-23" fmla="*/ 892773 w 1782331"/>
              <a:gd name="connsiteY2-24" fmla="*/ 64307 h 343241"/>
              <a:gd name="connsiteX3-25" fmla="*/ 1705863 w 1782331"/>
              <a:gd name="connsiteY3-26" fmla="*/ 13 h 343241"/>
              <a:gd name="connsiteX4-27" fmla="*/ 1782331 w 1782331"/>
              <a:gd name="connsiteY4-28" fmla="*/ 76481 h 343241"/>
              <a:gd name="connsiteX5-29" fmla="*/ 1782331 w 1782331"/>
              <a:gd name="connsiteY5-30" fmla="*/ 266773 h 343241"/>
              <a:gd name="connsiteX6-31" fmla="*/ 1705863 w 1782331"/>
              <a:gd name="connsiteY6-32" fmla="*/ 343241 h 343241"/>
              <a:gd name="connsiteX7-33" fmla="*/ 847677 w 1782331"/>
              <a:gd name="connsiteY7-34" fmla="*/ 308828 h 343241"/>
              <a:gd name="connsiteX8-35" fmla="*/ 76468 w 1782331"/>
              <a:gd name="connsiteY8-36" fmla="*/ 343241 h 343241"/>
              <a:gd name="connsiteX9-37" fmla="*/ 0 w 1782331"/>
              <a:gd name="connsiteY9-38" fmla="*/ 266773 h 343241"/>
              <a:gd name="connsiteX10" fmla="*/ 0 w 1782331"/>
              <a:gd name="connsiteY10" fmla="*/ 76481 h 3432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 y="connsiteY10"/>
              </a:cxn>
            </a:cxnLst>
            <a:rect l="l" t="t" r="r" b="b"/>
            <a:pathLst>
              <a:path w="1782331" h="343241">
                <a:moveTo>
                  <a:pt x="0" y="76481"/>
                </a:moveTo>
                <a:cubicBezTo>
                  <a:pt x="0" y="34249"/>
                  <a:pt x="34236" y="13"/>
                  <a:pt x="76468" y="13"/>
                </a:cubicBezTo>
                <a:cubicBezTo>
                  <a:pt x="346416" y="-1078"/>
                  <a:pt x="622825" y="65398"/>
                  <a:pt x="892773" y="64307"/>
                </a:cubicBezTo>
                <a:cubicBezTo>
                  <a:pt x="1165957" y="65398"/>
                  <a:pt x="1432679" y="-1078"/>
                  <a:pt x="1705863" y="13"/>
                </a:cubicBezTo>
                <a:cubicBezTo>
                  <a:pt x="1748095" y="13"/>
                  <a:pt x="1782331" y="34249"/>
                  <a:pt x="1782331" y="76481"/>
                </a:cubicBezTo>
                <a:lnTo>
                  <a:pt x="1782331" y="266773"/>
                </a:lnTo>
                <a:cubicBezTo>
                  <a:pt x="1782331" y="309005"/>
                  <a:pt x="1748095" y="343241"/>
                  <a:pt x="1705863" y="343241"/>
                </a:cubicBezTo>
                <a:cubicBezTo>
                  <a:pt x="1420927" y="342504"/>
                  <a:pt x="1132613" y="309565"/>
                  <a:pt x="847677" y="308828"/>
                </a:cubicBezTo>
                <a:lnTo>
                  <a:pt x="76468" y="343241"/>
                </a:lnTo>
                <a:cubicBezTo>
                  <a:pt x="34236" y="343241"/>
                  <a:pt x="0" y="309005"/>
                  <a:pt x="0" y="266773"/>
                </a:cubicBezTo>
                <a:lnTo>
                  <a:pt x="0" y="76481"/>
                </a:lnTo>
                <a:close/>
              </a:path>
            </a:pathLst>
          </a:custGeom>
          <a:solidFill>
            <a:schemeClr val="accent2"/>
          </a:solidFill>
          <a:ln w="19050">
            <a:solidFill>
              <a:srgbClr val="FFFFFF"/>
            </a:solidFill>
          </a:ln>
          <a:effectLst>
            <a:outerShdw blurRad="762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sz="1800" dirty="0">
                <a:solidFill>
                  <a:srgbClr val="FFFFFF"/>
                </a:solidFill>
                <a:cs typeface="+mn-ea"/>
                <a:sym typeface="+mn-lt"/>
              </a:rPr>
              <a:t>读书破万卷，下笔如有神</a:t>
            </a:r>
          </a:p>
        </p:txBody>
      </p:sp>
      <p:sp>
        <p:nvSpPr>
          <p:cNvPr id="12" name="圆角矩形 195"/>
          <p:cNvSpPr/>
          <p:nvPr>
            <p:custDataLst>
              <p:tags r:id="rId3"/>
            </p:custDataLst>
          </p:nvPr>
        </p:nvSpPr>
        <p:spPr>
          <a:xfrm rot="21437769">
            <a:off x="4806104" y="1454171"/>
            <a:ext cx="2568179" cy="550069"/>
          </a:xfrm>
          <a:custGeom>
            <a:avLst/>
            <a:gdLst>
              <a:gd name="connsiteX0" fmla="*/ 0 w 1782331"/>
              <a:gd name="connsiteY0" fmla="*/ 76468 h 343228"/>
              <a:gd name="connsiteX1" fmla="*/ 76468 w 1782331"/>
              <a:gd name="connsiteY1" fmla="*/ 0 h 343228"/>
              <a:gd name="connsiteX2" fmla="*/ 1705863 w 1782331"/>
              <a:gd name="connsiteY2" fmla="*/ 0 h 343228"/>
              <a:gd name="connsiteX3" fmla="*/ 1782331 w 1782331"/>
              <a:gd name="connsiteY3" fmla="*/ 76468 h 343228"/>
              <a:gd name="connsiteX4" fmla="*/ 1782331 w 1782331"/>
              <a:gd name="connsiteY4" fmla="*/ 266760 h 343228"/>
              <a:gd name="connsiteX5" fmla="*/ 1705863 w 1782331"/>
              <a:gd name="connsiteY5" fmla="*/ 343228 h 343228"/>
              <a:gd name="connsiteX6" fmla="*/ 76468 w 1782331"/>
              <a:gd name="connsiteY6" fmla="*/ 343228 h 343228"/>
              <a:gd name="connsiteX7" fmla="*/ 0 w 1782331"/>
              <a:gd name="connsiteY7" fmla="*/ 266760 h 343228"/>
              <a:gd name="connsiteX8" fmla="*/ 0 w 1782331"/>
              <a:gd name="connsiteY8" fmla="*/ 76468 h 343228"/>
              <a:gd name="connsiteX0-1" fmla="*/ 0 w 1782331"/>
              <a:gd name="connsiteY0-2" fmla="*/ 76481 h 343241"/>
              <a:gd name="connsiteX1-3" fmla="*/ 76468 w 1782331"/>
              <a:gd name="connsiteY1-4" fmla="*/ 13 h 343241"/>
              <a:gd name="connsiteX2-5" fmla="*/ 892773 w 1782331"/>
              <a:gd name="connsiteY2-6" fmla="*/ 64307 h 343241"/>
              <a:gd name="connsiteX3-7" fmla="*/ 1705863 w 1782331"/>
              <a:gd name="connsiteY3-8" fmla="*/ 13 h 343241"/>
              <a:gd name="connsiteX4-9" fmla="*/ 1782331 w 1782331"/>
              <a:gd name="connsiteY4-10" fmla="*/ 76481 h 343241"/>
              <a:gd name="connsiteX5-11" fmla="*/ 1782331 w 1782331"/>
              <a:gd name="connsiteY5-12" fmla="*/ 266773 h 343241"/>
              <a:gd name="connsiteX6-13" fmla="*/ 1705863 w 1782331"/>
              <a:gd name="connsiteY6-14" fmla="*/ 343241 h 343241"/>
              <a:gd name="connsiteX7-15" fmla="*/ 76468 w 1782331"/>
              <a:gd name="connsiteY7-16" fmla="*/ 343241 h 343241"/>
              <a:gd name="connsiteX8-17" fmla="*/ 0 w 1782331"/>
              <a:gd name="connsiteY8-18" fmla="*/ 266773 h 343241"/>
              <a:gd name="connsiteX9" fmla="*/ 0 w 1782331"/>
              <a:gd name="connsiteY9" fmla="*/ 76481 h 343241"/>
              <a:gd name="connsiteX0-19" fmla="*/ 0 w 1782331"/>
              <a:gd name="connsiteY0-20" fmla="*/ 76481 h 343241"/>
              <a:gd name="connsiteX1-21" fmla="*/ 76468 w 1782331"/>
              <a:gd name="connsiteY1-22" fmla="*/ 13 h 343241"/>
              <a:gd name="connsiteX2-23" fmla="*/ 892773 w 1782331"/>
              <a:gd name="connsiteY2-24" fmla="*/ 64307 h 343241"/>
              <a:gd name="connsiteX3-25" fmla="*/ 1705863 w 1782331"/>
              <a:gd name="connsiteY3-26" fmla="*/ 13 h 343241"/>
              <a:gd name="connsiteX4-27" fmla="*/ 1782331 w 1782331"/>
              <a:gd name="connsiteY4-28" fmla="*/ 76481 h 343241"/>
              <a:gd name="connsiteX5-29" fmla="*/ 1782331 w 1782331"/>
              <a:gd name="connsiteY5-30" fmla="*/ 266773 h 343241"/>
              <a:gd name="connsiteX6-31" fmla="*/ 1705863 w 1782331"/>
              <a:gd name="connsiteY6-32" fmla="*/ 343241 h 343241"/>
              <a:gd name="connsiteX7-33" fmla="*/ 847677 w 1782331"/>
              <a:gd name="connsiteY7-34" fmla="*/ 308828 h 343241"/>
              <a:gd name="connsiteX8-35" fmla="*/ 76468 w 1782331"/>
              <a:gd name="connsiteY8-36" fmla="*/ 343241 h 343241"/>
              <a:gd name="connsiteX9-37" fmla="*/ 0 w 1782331"/>
              <a:gd name="connsiteY9-38" fmla="*/ 266773 h 343241"/>
              <a:gd name="connsiteX10" fmla="*/ 0 w 1782331"/>
              <a:gd name="connsiteY10" fmla="*/ 76481 h 3432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 y="connsiteY10"/>
              </a:cxn>
            </a:cxnLst>
            <a:rect l="l" t="t" r="r" b="b"/>
            <a:pathLst>
              <a:path w="1782331" h="343241">
                <a:moveTo>
                  <a:pt x="0" y="76481"/>
                </a:moveTo>
                <a:cubicBezTo>
                  <a:pt x="0" y="34249"/>
                  <a:pt x="34236" y="13"/>
                  <a:pt x="76468" y="13"/>
                </a:cubicBezTo>
                <a:cubicBezTo>
                  <a:pt x="346416" y="-1078"/>
                  <a:pt x="622825" y="65398"/>
                  <a:pt x="892773" y="64307"/>
                </a:cubicBezTo>
                <a:cubicBezTo>
                  <a:pt x="1165957" y="65398"/>
                  <a:pt x="1432679" y="-1078"/>
                  <a:pt x="1705863" y="13"/>
                </a:cubicBezTo>
                <a:cubicBezTo>
                  <a:pt x="1748095" y="13"/>
                  <a:pt x="1782331" y="34249"/>
                  <a:pt x="1782331" y="76481"/>
                </a:cubicBezTo>
                <a:lnTo>
                  <a:pt x="1782331" y="266773"/>
                </a:lnTo>
                <a:cubicBezTo>
                  <a:pt x="1782331" y="309005"/>
                  <a:pt x="1748095" y="343241"/>
                  <a:pt x="1705863" y="343241"/>
                </a:cubicBezTo>
                <a:cubicBezTo>
                  <a:pt x="1420927" y="342504"/>
                  <a:pt x="1132613" y="309565"/>
                  <a:pt x="847677" y="308828"/>
                </a:cubicBezTo>
                <a:lnTo>
                  <a:pt x="76468" y="343241"/>
                </a:lnTo>
                <a:cubicBezTo>
                  <a:pt x="34236" y="343241"/>
                  <a:pt x="0" y="309005"/>
                  <a:pt x="0" y="266773"/>
                </a:cubicBezTo>
                <a:lnTo>
                  <a:pt x="0" y="76481"/>
                </a:lnTo>
                <a:close/>
              </a:path>
            </a:pathLst>
          </a:custGeom>
          <a:solidFill>
            <a:schemeClr val="accent2"/>
          </a:solidFill>
          <a:ln w="19050">
            <a:solidFill>
              <a:srgbClr val="FFFFFF"/>
            </a:solidFill>
          </a:ln>
          <a:effectLst>
            <a:outerShdw blurRad="762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sz="1800" dirty="0">
                <a:solidFill>
                  <a:srgbClr val="FFFFFF"/>
                </a:solidFill>
                <a:cs typeface="+mn-ea"/>
                <a:sym typeface="+mn-lt"/>
              </a:rPr>
              <a:t>书中自有黄金屋</a:t>
            </a:r>
          </a:p>
        </p:txBody>
      </p:sp>
      <p:sp>
        <p:nvSpPr>
          <p:cNvPr id="13" name="圆角矩形 195"/>
          <p:cNvSpPr/>
          <p:nvPr>
            <p:custDataLst>
              <p:tags r:id="rId4"/>
            </p:custDataLst>
          </p:nvPr>
        </p:nvSpPr>
        <p:spPr>
          <a:xfrm rot="338432" flipH="1">
            <a:off x="4941105" y="3267021"/>
            <a:ext cx="2568178" cy="550069"/>
          </a:xfrm>
          <a:custGeom>
            <a:avLst/>
            <a:gdLst>
              <a:gd name="connsiteX0" fmla="*/ 0 w 1782331"/>
              <a:gd name="connsiteY0" fmla="*/ 76468 h 343228"/>
              <a:gd name="connsiteX1" fmla="*/ 76468 w 1782331"/>
              <a:gd name="connsiteY1" fmla="*/ 0 h 343228"/>
              <a:gd name="connsiteX2" fmla="*/ 1705863 w 1782331"/>
              <a:gd name="connsiteY2" fmla="*/ 0 h 343228"/>
              <a:gd name="connsiteX3" fmla="*/ 1782331 w 1782331"/>
              <a:gd name="connsiteY3" fmla="*/ 76468 h 343228"/>
              <a:gd name="connsiteX4" fmla="*/ 1782331 w 1782331"/>
              <a:gd name="connsiteY4" fmla="*/ 266760 h 343228"/>
              <a:gd name="connsiteX5" fmla="*/ 1705863 w 1782331"/>
              <a:gd name="connsiteY5" fmla="*/ 343228 h 343228"/>
              <a:gd name="connsiteX6" fmla="*/ 76468 w 1782331"/>
              <a:gd name="connsiteY6" fmla="*/ 343228 h 343228"/>
              <a:gd name="connsiteX7" fmla="*/ 0 w 1782331"/>
              <a:gd name="connsiteY7" fmla="*/ 266760 h 343228"/>
              <a:gd name="connsiteX8" fmla="*/ 0 w 1782331"/>
              <a:gd name="connsiteY8" fmla="*/ 76468 h 343228"/>
              <a:gd name="connsiteX0-1" fmla="*/ 0 w 1782331"/>
              <a:gd name="connsiteY0-2" fmla="*/ 76481 h 343241"/>
              <a:gd name="connsiteX1-3" fmla="*/ 76468 w 1782331"/>
              <a:gd name="connsiteY1-4" fmla="*/ 13 h 343241"/>
              <a:gd name="connsiteX2-5" fmla="*/ 892773 w 1782331"/>
              <a:gd name="connsiteY2-6" fmla="*/ 64307 h 343241"/>
              <a:gd name="connsiteX3-7" fmla="*/ 1705863 w 1782331"/>
              <a:gd name="connsiteY3-8" fmla="*/ 13 h 343241"/>
              <a:gd name="connsiteX4-9" fmla="*/ 1782331 w 1782331"/>
              <a:gd name="connsiteY4-10" fmla="*/ 76481 h 343241"/>
              <a:gd name="connsiteX5-11" fmla="*/ 1782331 w 1782331"/>
              <a:gd name="connsiteY5-12" fmla="*/ 266773 h 343241"/>
              <a:gd name="connsiteX6-13" fmla="*/ 1705863 w 1782331"/>
              <a:gd name="connsiteY6-14" fmla="*/ 343241 h 343241"/>
              <a:gd name="connsiteX7-15" fmla="*/ 76468 w 1782331"/>
              <a:gd name="connsiteY7-16" fmla="*/ 343241 h 343241"/>
              <a:gd name="connsiteX8-17" fmla="*/ 0 w 1782331"/>
              <a:gd name="connsiteY8-18" fmla="*/ 266773 h 343241"/>
              <a:gd name="connsiteX9" fmla="*/ 0 w 1782331"/>
              <a:gd name="connsiteY9" fmla="*/ 76481 h 343241"/>
              <a:gd name="connsiteX0-19" fmla="*/ 0 w 1782331"/>
              <a:gd name="connsiteY0-20" fmla="*/ 76481 h 343241"/>
              <a:gd name="connsiteX1-21" fmla="*/ 76468 w 1782331"/>
              <a:gd name="connsiteY1-22" fmla="*/ 13 h 343241"/>
              <a:gd name="connsiteX2-23" fmla="*/ 892773 w 1782331"/>
              <a:gd name="connsiteY2-24" fmla="*/ 64307 h 343241"/>
              <a:gd name="connsiteX3-25" fmla="*/ 1705863 w 1782331"/>
              <a:gd name="connsiteY3-26" fmla="*/ 13 h 343241"/>
              <a:gd name="connsiteX4-27" fmla="*/ 1782331 w 1782331"/>
              <a:gd name="connsiteY4-28" fmla="*/ 76481 h 343241"/>
              <a:gd name="connsiteX5-29" fmla="*/ 1782331 w 1782331"/>
              <a:gd name="connsiteY5-30" fmla="*/ 266773 h 343241"/>
              <a:gd name="connsiteX6-31" fmla="*/ 1705863 w 1782331"/>
              <a:gd name="connsiteY6-32" fmla="*/ 343241 h 343241"/>
              <a:gd name="connsiteX7-33" fmla="*/ 847677 w 1782331"/>
              <a:gd name="connsiteY7-34" fmla="*/ 308828 h 343241"/>
              <a:gd name="connsiteX8-35" fmla="*/ 76468 w 1782331"/>
              <a:gd name="connsiteY8-36" fmla="*/ 343241 h 343241"/>
              <a:gd name="connsiteX9-37" fmla="*/ 0 w 1782331"/>
              <a:gd name="connsiteY9-38" fmla="*/ 266773 h 343241"/>
              <a:gd name="connsiteX10" fmla="*/ 0 w 1782331"/>
              <a:gd name="connsiteY10" fmla="*/ 76481 h 3432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 y="connsiteY10"/>
              </a:cxn>
            </a:cxnLst>
            <a:rect l="l" t="t" r="r" b="b"/>
            <a:pathLst>
              <a:path w="1782331" h="343241">
                <a:moveTo>
                  <a:pt x="0" y="76481"/>
                </a:moveTo>
                <a:cubicBezTo>
                  <a:pt x="0" y="34249"/>
                  <a:pt x="34236" y="13"/>
                  <a:pt x="76468" y="13"/>
                </a:cubicBezTo>
                <a:cubicBezTo>
                  <a:pt x="346416" y="-1078"/>
                  <a:pt x="622825" y="65398"/>
                  <a:pt x="892773" y="64307"/>
                </a:cubicBezTo>
                <a:cubicBezTo>
                  <a:pt x="1165957" y="65398"/>
                  <a:pt x="1432679" y="-1078"/>
                  <a:pt x="1705863" y="13"/>
                </a:cubicBezTo>
                <a:cubicBezTo>
                  <a:pt x="1748095" y="13"/>
                  <a:pt x="1782331" y="34249"/>
                  <a:pt x="1782331" y="76481"/>
                </a:cubicBezTo>
                <a:lnTo>
                  <a:pt x="1782331" y="266773"/>
                </a:lnTo>
                <a:cubicBezTo>
                  <a:pt x="1782331" y="309005"/>
                  <a:pt x="1748095" y="343241"/>
                  <a:pt x="1705863" y="343241"/>
                </a:cubicBezTo>
                <a:cubicBezTo>
                  <a:pt x="1420927" y="342504"/>
                  <a:pt x="1132613" y="309565"/>
                  <a:pt x="847677" y="308828"/>
                </a:cubicBezTo>
                <a:lnTo>
                  <a:pt x="76468" y="343241"/>
                </a:lnTo>
                <a:cubicBezTo>
                  <a:pt x="34236" y="343241"/>
                  <a:pt x="0" y="309005"/>
                  <a:pt x="0" y="266773"/>
                </a:cubicBezTo>
                <a:lnTo>
                  <a:pt x="0" y="76481"/>
                </a:lnTo>
                <a:close/>
              </a:path>
            </a:pathLst>
          </a:custGeom>
          <a:solidFill>
            <a:srgbClr val="95CBA1"/>
          </a:solidFill>
          <a:ln w="19050">
            <a:solidFill>
              <a:srgbClr val="FFFFFF"/>
            </a:solidFill>
          </a:ln>
          <a:effectLst>
            <a:outerShdw blurRad="762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sz="1800" dirty="0">
                <a:solidFill>
                  <a:srgbClr val="FFFFFF"/>
                </a:solidFill>
                <a:cs typeface="+mn-ea"/>
                <a:sym typeface="+mn-lt"/>
              </a:rPr>
              <a:t>书中自有颜如玉</a:t>
            </a:r>
          </a:p>
        </p:txBody>
      </p:sp>
      <p:sp>
        <p:nvSpPr>
          <p:cNvPr id="14" name="文本框 13"/>
          <p:cNvSpPr txBox="1"/>
          <p:nvPr/>
        </p:nvSpPr>
        <p:spPr>
          <a:xfrm>
            <a:off x="2617470" y="2372360"/>
            <a:ext cx="4243867" cy="400110"/>
          </a:xfrm>
          <a:prstGeom prst="rect">
            <a:avLst/>
          </a:prstGeom>
          <a:noFill/>
        </p:spPr>
        <p:txBody>
          <a:bodyPr wrap="square" rtlCol="0">
            <a:spAutoFit/>
          </a:bodyPr>
          <a:lstStyle/>
          <a:p>
            <a:r>
              <a:rPr lang="zh-CN" altLang="en-US" sz="2000" b="1" dirty="0">
                <a:solidFill>
                  <a:schemeClr val="tx1">
                    <a:lumMod val="85000"/>
                    <a:lumOff val="15000"/>
                  </a:schemeClr>
                </a:solidFill>
                <a:cs typeface="+mn-ea"/>
                <a:sym typeface="+mn-lt"/>
              </a:rPr>
              <a:t>我们迎来了</a:t>
            </a:r>
            <a:r>
              <a:rPr lang="zh-CN" altLang="en-US" sz="2000" b="1" dirty="0" smtClean="0">
                <a:solidFill>
                  <a:schemeClr val="tx1">
                    <a:lumMod val="85000"/>
                    <a:lumOff val="15000"/>
                  </a:schemeClr>
                </a:solidFill>
                <a:cs typeface="+mn-ea"/>
                <a:sym typeface="+mn-lt"/>
              </a:rPr>
              <a:t>第</a:t>
            </a:r>
            <a:r>
              <a:rPr lang="en-US" altLang="zh-CN" sz="2000" b="1" dirty="0">
                <a:solidFill>
                  <a:schemeClr val="tx1">
                    <a:lumMod val="85000"/>
                    <a:lumOff val="15000"/>
                  </a:schemeClr>
                </a:solidFill>
                <a:cs typeface="+mn-ea"/>
                <a:sym typeface="+mn-lt"/>
              </a:rPr>
              <a:t>XX</a:t>
            </a:r>
            <a:r>
              <a:rPr lang="zh-CN" altLang="en-US" sz="2000" b="1" dirty="0" smtClean="0">
                <a:solidFill>
                  <a:schemeClr val="tx1">
                    <a:lumMod val="85000"/>
                    <a:lumOff val="15000"/>
                  </a:schemeClr>
                </a:solidFill>
                <a:cs typeface="+mn-ea"/>
                <a:sym typeface="+mn-lt"/>
              </a:rPr>
              <a:t>个</a:t>
            </a:r>
            <a:r>
              <a:rPr lang="zh-CN" altLang="en-US" sz="2000" b="1" dirty="0">
                <a:solidFill>
                  <a:schemeClr val="tx1">
                    <a:lumMod val="85000"/>
                    <a:lumOff val="15000"/>
                  </a:schemeClr>
                </a:solidFill>
                <a:cs typeface="+mn-ea"/>
                <a:sym typeface="+mn-lt"/>
              </a:rPr>
              <a:t>“世界读书日”！</a:t>
            </a:r>
          </a:p>
        </p:txBody>
      </p:sp>
      <p:sp>
        <p:nvSpPr>
          <p:cNvPr id="2" name="文本框 1"/>
          <p:cNvSpPr txBox="1"/>
          <p:nvPr/>
        </p:nvSpPr>
        <p:spPr>
          <a:xfrm>
            <a:off x="4398464" y="500584"/>
            <a:ext cx="1161355" cy="153888"/>
          </a:xfrm>
          <a:prstGeom prst="rect">
            <a:avLst/>
          </a:prstGeom>
          <a:noFill/>
        </p:spPr>
        <p:txBody>
          <a:bodyPr wrap="square" rtlCol="0">
            <a:spAutoFit/>
          </a:bodyPr>
          <a:lstStyle/>
          <a:p>
            <a:r>
              <a:rPr lang="en-US" altLang="zh-CN" sz="400" dirty="0">
                <a:solidFill>
                  <a:srgbClr val="F9F8F6"/>
                </a:solidFill>
              </a:rPr>
              <a:t>https://www.ypppt.com/</a:t>
            </a:r>
            <a:endParaRPr lang="zh-CN" altLang="en-US" sz="400" dirty="0">
              <a:solidFill>
                <a:srgbClr val="F9F8F6"/>
              </a:solidFill>
            </a:endParaRPr>
          </a:p>
        </p:txBody>
      </p:sp>
    </p:spTree>
    <p:extLst>
      <p:ext uri="{BB962C8B-B14F-4D97-AF65-F5344CB8AC3E}">
        <p14:creationId xmlns:p14="http://schemas.microsoft.com/office/powerpoint/2010/main" val="41481588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fltVal val="0"/>
                                          </p:val>
                                        </p:tav>
                                        <p:tav tm="100000">
                                          <p:val>
                                            <p:strVal val="#ppt_w"/>
                                          </p:val>
                                        </p:tav>
                                      </p:tavLst>
                                    </p:anim>
                                    <p:anim calcmode="lin" valueType="num">
                                      <p:cBhvr>
                                        <p:cTn id="15" dur="1000" fill="hold"/>
                                        <p:tgtEl>
                                          <p:spTgt spid="12"/>
                                        </p:tgtEl>
                                        <p:attrNameLst>
                                          <p:attrName>ppt_h</p:attrName>
                                        </p:attrNameLst>
                                      </p:cBhvr>
                                      <p:tavLst>
                                        <p:tav tm="0">
                                          <p:val>
                                            <p:fltVal val="0"/>
                                          </p:val>
                                        </p:tav>
                                        <p:tav tm="100000">
                                          <p:val>
                                            <p:strVal val="#ppt_h"/>
                                          </p:val>
                                        </p:tav>
                                      </p:tavLst>
                                    </p:anim>
                                    <p:anim calcmode="lin" valueType="num">
                                      <p:cBhvr>
                                        <p:cTn id="16" dur="1000" fill="hold"/>
                                        <p:tgtEl>
                                          <p:spTgt spid="12"/>
                                        </p:tgtEl>
                                        <p:attrNameLst>
                                          <p:attrName>style.rotation</p:attrName>
                                        </p:attrNameLst>
                                      </p:cBhvr>
                                      <p:tavLst>
                                        <p:tav tm="0">
                                          <p:val>
                                            <p:fltVal val="90"/>
                                          </p:val>
                                        </p:tav>
                                        <p:tav tm="100000">
                                          <p:val>
                                            <p:fltVal val="0"/>
                                          </p:val>
                                        </p:tav>
                                      </p:tavLst>
                                    </p:anim>
                                    <p:animEffect transition="in" filter="fade">
                                      <p:cBhvr>
                                        <p:cTn id="17" dur="1000"/>
                                        <p:tgtEl>
                                          <p:spTgt spid="12"/>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anim calcmode="lin" valueType="num">
                                      <p:cBhvr>
                                        <p:cTn id="23" dur="1000" fill="hold"/>
                                        <p:tgtEl>
                                          <p:spTgt spid="11"/>
                                        </p:tgtEl>
                                        <p:attrNameLst>
                                          <p:attrName>style.rotation</p:attrName>
                                        </p:attrNameLst>
                                      </p:cBhvr>
                                      <p:tavLst>
                                        <p:tav tm="0">
                                          <p:val>
                                            <p:fltVal val="90"/>
                                          </p:val>
                                        </p:tav>
                                        <p:tav tm="100000">
                                          <p:val>
                                            <p:fltVal val="0"/>
                                          </p:val>
                                        </p:tav>
                                      </p:tavLst>
                                    </p:anim>
                                    <p:animEffect transition="in" filter="fade">
                                      <p:cBhvr>
                                        <p:cTn id="24" dur="1000"/>
                                        <p:tgtEl>
                                          <p:spTgt spid="11"/>
                                        </p:tgtEl>
                                      </p:cBhvr>
                                    </p:animEffect>
                                  </p:childTnLst>
                                </p:cTn>
                              </p:par>
                            </p:childTnLst>
                          </p:cTn>
                        </p:par>
                        <p:par>
                          <p:cTn id="25" fill="hold">
                            <p:stCondLst>
                              <p:cond delay="3000"/>
                            </p:stCondLst>
                            <p:childTnLst>
                              <p:par>
                                <p:cTn id="26" presetID="31"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1000" fill="hold"/>
                                        <p:tgtEl>
                                          <p:spTgt spid="13"/>
                                        </p:tgtEl>
                                        <p:attrNameLst>
                                          <p:attrName>ppt_w</p:attrName>
                                        </p:attrNameLst>
                                      </p:cBhvr>
                                      <p:tavLst>
                                        <p:tav tm="0">
                                          <p:val>
                                            <p:fltVal val="0"/>
                                          </p:val>
                                        </p:tav>
                                        <p:tav tm="100000">
                                          <p:val>
                                            <p:strVal val="#ppt_w"/>
                                          </p:val>
                                        </p:tav>
                                      </p:tavLst>
                                    </p:anim>
                                    <p:anim calcmode="lin" valueType="num">
                                      <p:cBhvr>
                                        <p:cTn id="29" dur="1000" fill="hold"/>
                                        <p:tgtEl>
                                          <p:spTgt spid="13"/>
                                        </p:tgtEl>
                                        <p:attrNameLst>
                                          <p:attrName>ppt_h</p:attrName>
                                        </p:attrNameLst>
                                      </p:cBhvr>
                                      <p:tavLst>
                                        <p:tav tm="0">
                                          <p:val>
                                            <p:fltVal val="0"/>
                                          </p:val>
                                        </p:tav>
                                        <p:tav tm="100000">
                                          <p:val>
                                            <p:strVal val="#ppt_h"/>
                                          </p:val>
                                        </p:tav>
                                      </p:tavLst>
                                    </p:anim>
                                    <p:anim calcmode="lin" valueType="num">
                                      <p:cBhvr>
                                        <p:cTn id="30" dur="1000" fill="hold"/>
                                        <p:tgtEl>
                                          <p:spTgt spid="13"/>
                                        </p:tgtEl>
                                        <p:attrNameLst>
                                          <p:attrName>style.rotation</p:attrName>
                                        </p:attrNameLst>
                                      </p:cBhvr>
                                      <p:tavLst>
                                        <p:tav tm="0">
                                          <p:val>
                                            <p:fltVal val="90"/>
                                          </p:val>
                                        </p:tav>
                                        <p:tav tm="100000">
                                          <p:val>
                                            <p:fltVal val="0"/>
                                          </p:val>
                                        </p:tav>
                                      </p:tavLst>
                                    </p:anim>
                                    <p:animEffect transition="in" filter="fade">
                                      <p:cBhvr>
                                        <p:cTn id="31" dur="1000"/>
                                        <p:tgtEl>
                                          <p:spTgt spid="13"/>
                                        </p:tgtEl>
                                      </p:cBhvr>
                                    </p:animEffect>
                                  </p:childTnLst>
                                </p:cTn>
                              </p:par>
                            </p:childTnLst>
                          </p:cTn>
                        </p:par>
                        <p:par>
                          <p:cTn id="32" fill="hold">
                            <p:stCondLst>
                              <p:cond delay="4000"/>
                            </p:stCondLst>
                            <p:childTnLst>
                              <p:par>
                                <p:cTn id="33" presetID="5" presetClass="entr" presetSubtype="1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checkerboard(across)">
                                      <p:cBhvr>
                                        <p:cTn id="35" dur="10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1000" fill="hold"/>
                                        <p:tgtEl>
                                          <p:spTgt spid="16"/>
                                        </p:tgtEl>
                                        <p:attrNameLst>
                                          <p:attrName>ppt_x</p:attrName>
                                        </p:attrNameLst>
                                      </p:cBhvr>
                                      <p:tavLst>
                                        <p:tav tm="0">
                                          <p:val>
                                            <p:strVal val="#ppt_x"/>
                                          </p:val>
                                        </p:tav>
                                        <p:tav tm="100000">
                                          <p:val>
                                            <p:strVal val="#ppt_x"/>
                                          </p:val>
                                        </p:tav>
                                      </p:tavLst>
                                    </p:anim>
                                    <p:anim calcmode="lin" valueType="num">
                                      <p:cBhvr additive="base">
                                        <p:cTn id="41"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bldLvl="0" animBg="1"/>
      <p:bldP spid="12" grpId="0" bldLvl="0" animBg="1"/>
      <p:bldP spid="13" grpId="0" bldLvl="0" animBg="1"/>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3">
            <a:lum/>
          </a:blip>
          <a:srcRect/>
          <a:stretch>
            <a:fillRect/>
          </a:stretch>
        </a:blipFill>
        <a:effectLst/>
      </p:bgPr>
    </p:bg>
    <p:spTree>
      <p:nvGrpSpPr>
        <p:cNvPr id="1" name=""/>
        <p:cNvGrpSpPr/>
        <p:nvPr/>
      </p:nvGrpSpPr>
      <p:grpSpPr>
        <a:xfrm>
          <a:off x="0" y="0"/>
          <a:ext cx="0" cy="0"/>
          <a:chOff x="0" y="0"/>
          <a:chExt cx="0" cy="0"/>
        </a:xfrm>
      </p:grpSpPr>
      <p:sp>
        <p:nvSpPr>
          <p:cNvPr id="83" name="MH_Other_1"/>
          <p:cNvSpPr>
            <a:spLocks noChangeArrowheads="1"/>
          </p:cNvSpPr>
          <p:nvPr>
            <p:custDataLst>
              <p:tags r:id="rId2"/>
            </p:custDataLst>
          </p:nvPr>
        </p:nvSpPr>
        <p:spPr bwMode="auto">
          <a:xfrm rot="10800000">
            <a:off x="4503708" y="3850985"/>
            <a:ext cx="3103603" cy="293820"/>
          </a:xfrm>
          <a:prstGeom prst="ellipse">
            <a:avLst/>
          </a:prstGeom>
          <a:gradFill rotWithShape="1">
            <a:gsLst>
              <a:gs pos="16000">
                <a:schemeClr val="bg1">
                  <a:lumMod val="85000"/>
                </a:schemeClr>
              </a:gs>
              <a:gs pos="78000">
                <a:srgbClr val="EEECE1">
                  <a:alpha val="0"/>
                </a:srgbClr>
              </a:gs>
            </a:gsLst>
            <a:path path="shape">
              <a:fillToRect l="50000" t="50000" r="50000" b="50000"/>
            </a:path>
          </a:gradFill>
          <a:ln w="9525">
            <a:noFill/>
            <a:round/>
          </a:ln>
          <a:effectLst/>
        </p:spPr>
        <p:txBody>
          <a:bodyPr wrap="none" anchor="ctr"/>
          <a:lstStyle/>
          <a:p>
            <a:pPr>
              <a:defRPr/>
            </a:pPr>
            <a:endParaRPr lang="zh-CN" altLang="en-US" sz="1015" kern="0">
              <a:solidFill>
                <a:sysClr val="windowText" lastClr="000000"/>
              </a:solidFill>
              <a:cs typeface="+mn-ea"/>
              <a:sym typeface="+mn-lt"/>
            </a:endParaRPr>
          </a:p>
        </p:txBody>
      </p:sp>
      <p:grpSp>
        <p:nvGrpSpPr>
          <p:cNvPr id="2" name="组合 1"/>
          <p:cNvGrpSpPr/>
          <p:nvPr/>
        </p:nvGrpSpPr>
        <p:grpSpPr>
          <a:xfrm>
            <a:off x="1399319" y="3233499"/>
            <a:ext cx="5521785" cy="911305"/>
            <a:chOff x="1865759" y="4060961"/>
            <a:chExt cx="7362380" cy="1215073"/>
          </a:xfrm>
        </p:grpSpPr>
        <p:sp>
          <p:nvSpPr>
            <p:cNvPr id="82" name="MH_Other_2"/>
            <p:cNvSpPr>
              <a:spLocks noChangeArrowheads="1"/>
            </p:cNvSpPr>
            <p:nvPr>
              <p:custDataLst>
                <p:tags r:id="rId5"/>
              </p:custDataLst>
            </p:nvPr>
          </p:nvSpPr>
          <p:spPr bwMode="auto">
            <a:xfrm rot="10800000">
              <a:off x="1865759" y="4884274"/>
              <a:ext cx="4138137" cy="391760"/>
            </a:xfrm>
            <a:prstGeom prst="ellipse">
              <a:avLst/>
            </a:prstGeom>
            <a:gradFill rotWithShape="1">
              <a:gsLst>
                <a:gs pos="16000">
                  <a:schemeClr val="bg1">
                    <a:lumMod val="85000"/>
                  </a:schemeClr>
                </a:gs>
                <a:gs pos="78000">
                  <a:srgbClr val="EEECE1">
                    <a:alpha val="0"/>
                  </a:srgbClr>
                </a:gs>
              </a:gsLst>
              <a:path path="shape">
                <a:fillToRect l="50000" t="50000" r="50000" b="50000"/>
              </a:path>
            </a:gradFill>
            <a:ln w="9525">
              <a:noFill/>
              <a:round/>
            </a:ln>
            <a:effectLst/>
          </p:spPr>
          <p:txBody>
            <a:bodyPr wrap="none" anchor="ctr"/>
            <a:lstStyle/>
            <a:p>
              <a:pPr>
                <a:defRPr/>
              </a:pPr>
              <a:endParaRPr lang="zh-CN" altLang="en-US" sz="1015" kern="0">
                <a:solidFill>
                  <a:sysClr val="windowText" lastClr="000000"/>
                </a:solidFill>
                <a:cs typeface="+mn-ea"/>
                <a:sym typeface="+mn-lt"/>
              </a:endParaRPr>
            </a:p>
          </p:txBody>
        </p:sp>
        <p:cxnSp>
          <p:nvCxnSpPr>
            <p:cNvPr id="3080" name="MH_Other_3"/>
            <p:cNvCxnSpPr>
              <a:cxnSpLocks noChangeShapeType="1"/>
            </p:cNvCxnSpPr>
            <p:nvPr>
              <p:custDataLst>
                <p:tags r:id="rId6"/>
              </p:custDataLst>
            </p:nvPr>
          </p:nvCxnSpPr>
          <p:spPr bwMode="auto">
            <a:xfrm>
              <a:off x="3362325" y="4356235"/>
              <a:ext cx="5111750" cy="0"/>
            </a:xfrm>
            <a:prstGeom prst="line">
              <a:avLst/>
            </a:prstGeom>
            <a:noFill/>
            <a:ln w="57150" algn="ctr">
              <a:solidFill>
                <a:srgbClr val="DCDCDC"/>
              </a:solidFill>
              <a:round/>
            </a:ln>
            <a:extLst>
              <a:ext uri="{909E8E84-426E-40DD-AFC4-6F175D3DCCD1}">
                <a14:hiddenFill xmlns:a14="http://schemas.microsoft.com/office/drawing/2010/main">
                  <a:noFill/>
                </a14:hiddenFill>
              </a:ext>
            </a:extLst>
          </p:spPr>
        </p:cxnSp>
        <p:sp>
          <p:nvSpPr>
            <p:cNvPr id="55" name="MH_Other_4"/>
            <p:cNvSpPr/>
            <p:nvPr>
              <p:custDataLst>
                <p:tags r:id="rId7"/>
              </p:custDataLst>
            </p:nvPr>
          </p:nvSpPr>
          <p:spPr bwMode="auto">
            <a:xfrm>
              <a:off x="2905125" y="4318135"/>
              <a:ext cx="342900" cy="725488"/>
            </a:xfrm>
            <a:custGeom>
              <a:avLst/>
              <a:gdLst>
                <a:gd name="connsiteX0" fmla="*/ 0 w 269823"/>
                <a:gd name="connsiteY0" fmla="*/ 0 h 569626"/>
                <a:gd name="connsiteX1" fmla="*/ 254833 w 269823"/>
                <a:gd name="connsiteY1" fmla="*/ 254833 h 569626"/>
                <a:gd name="connsiteX2" fmla="*/ 269823 w 269823"/>
                <a:gd name="connsiteY2" fmla="*/ 404734 h 569626"/>
                <a:gd name="connsiteX3" fmla="*/ 44971 w 269823"/>
                <a:gd name="connsiteY3" fmla="*/ 569626 h 569626"/>
              </a:gdLst>
              <a:ahLst/>
              <a:cxnLst>
                <a:cxn ang="0">
                  <a:pos x="connsiteX0" y="connsiteY0"/>
                </a:cxn>
                <a:cxn ang="0">
                  <a:pos x="connsiteX1" y="connsiteY1"/>
                </a:cxn>
                <a:cxn ang="0">
                  <a:pos x="connsiteX2" y="connsiteY2"/>
                </a:cxn>
                <a:cxn ang="0">
                  <a:pos x="connsiteX3" y="connsiteY3"/>
                </a:cxn>
              </a:cxnLst>
              <a:rect l="l" t="t" r="r" b="b"/>
              <a:pathLst>
                <a:path w="269823" h="569626">
                  <a:moveTo>
                    <a:pt x="0" y="0"/>
                  </a:moveTo>
                  <a:lnTo>
                    <a:pt x="254833" y="254833"/>
                  </a:lnTo>
                  <a:lnTo>
                    <a:pt x="269823" y="404734"/>
                  </a:lnTo>
                  <a:lnTo>
                    <a:pt x="44971" y="569626"/>
                  </a:lnTo>
                </a:path>
              </a:pathLst>
            </a:custGeom>
            <a:noFill/>
            <a:ln w="127000" cap="flat" cmpd="sng" algn="ctr">
              <a:solidFill>
                <a:schemeClr val="accent1">
                  <a:lumMod val="60000"/>
                  <a:lumOff val="40000"/>
                </a:schemeClr>
              </a:solidFill>
              <a:prstDash val="solid"/>
            </a:ln>
            <a:effectLst/>
          </p:spPr>
          <p:txBody>
            <a:bodyPr anchor="ctr"/>
            <a:lstStyle/>
            <a:p>
              <a:pPr algn="ctr">
                <a:defRPr/>
              </a:pPr>
              <a:endParaRPr lang="en-US" sz="1015" kern="0">
                <a:solidFill>
                  <a:sysClr val="window" lastClr="FFFFFF"/>
                </a:solidFill>
                <a:cs typeface="+mn-ea"/>
                <a:sym typeface="+mn-lt"/>
              </a:endParaRPr>
            </a:p>
          </p:txBody>
        </p:sp>
        <p:sp>
          <p:nvSpPr>
            <p:cNvPr id="56" name="MH_Other_5"/>
            <p:cNvSpPr/>
            <p:nvPr>
              <p:custDataLst>
                <p:tags r:id="rId8"/>
              </p:custDataLst>
            </p:nvPr>
          </p:nvSpPr>
          <p:spPr bwMode="auto">
            <a:xfrm>
              <a:off x="3209926" y="4584835"/>
              <a:ext cx="523875" cy="458788"/>
            </a:xfrm>
            <a:custGeom>
              <a:avLst/>
              <a:gdLst>
                <a:gd name="connsiteX0" fmla="*/ 0 w 299803"/>
                <a:gd name="connsiteY0" fmla="*/ 0 h 299804"/>
                <a:gd name="connsiteX1" fmla="*/ 194872 w 299803"/>
                <a:gd name="connsiteY1" fmla="*/ 74951 h 299804"/>
                <a:gd name="connsiteX2" fmla="*/ 299803 w 299803"/>
                <a:gd name="connsiteY2" fmla="*/ 299804 h 299804"/>
              </a:gdLst>
              <a:ahLst/>
              <a:cxnLst>
                <a:cxn ang="0">
                  <a:pos x="connsiteX0" y="connsiteY0"/>
                </a:cxn>
                <a:cxn ang="0">
                  <a:pos x="connsiteX1" y="connsiteY1"/>
                </a:cxn>
                <a:cxn ang="0">
                  <a:pos x="connsiteX2" y="connsiteY2"/>
                </a:cxn>
              </a:cxnLst>
              <a:rect l="l" t="t" r="r" b="b"/>
              <a:pathLst>
                <a:path w="299803" h="299804">
                  <a:moveTo>
                    <a:pt x="0" y="0"/>
                  </a:moveTo>
                  <a:lnTo>
                    <a:pt x="194872" y="74951"/>
                  </a:lnTo>
                  <a:lnTo>
                    <a:pt x="299803" y="299804"/>
                  </a:lnTo>
                </a:path>
              </a:pathLst>
            </a:custGeom>
            <a:noFill/>
            <a:ln w="127000" cap="flat" cmpd="sng" algn="ctr">
              <a:solidFill>
                <a:schemeClr val="accent1">
                  <a:lumMod val="60000"/>
                  <a:lumOff val="40000"/>
                </a:schemeClr>
              </a:solidFill>
              <a:prstDash val="solid"/>
            </a:ln>
            <a:effectLst/>
          </p:spPr>
          <p:txBody>
            <a:bodyPr anchor="ctr"/>
            <a:lstStyle/>
            <a:p>
              <a:pPr algn="ctr">
                <a:defRPr/>
              </a:pPr>
              <a:endParaRPr lang="en-US" sz="1015" kern="0">
                <a:solidFill>
                  <a:sysClr val="window" lastClr="FFFFFF"/>
                </a:solidFill>
                <a:cs typeface="+mn-ea"/>
                <a:sym typeface="+mn-lt"/>
              </a:endParaRPr>
            </a:p>
          </p:txBody>
        </p:sp>
        <p:cxnSp>
          <p:nvCxnSpPr>
            <p:cNvPr id="57" name="MH_Other_6"/>
            <p:cNvCxnSpPr>
              <a:stCxn id="55" idx="0"/>
            </p:cNvCxnSpPr>
            <p:nvPr>
              <p:custDataLst>
                <p:tags r:id="rId9"/>
              </p:custDataLst>
            </p:nvPr>
          </p:nvCxnSpPr>
          <p:spPr bwMode="auto">
            <a:xfrm>
              <a:off x="2905125" y="4318135"/>
              <a:ext cx="496888" cy="38100"/>
            </a:xfrm>
            <a:prstGeom prst="line">
              <a:avLst/>
            </a:prstGeom>
            <a:noFill/>
            <a:ln w="127000" cap="flat" cmpd="sng" algn="ctr">
              <a:solidFill>
                <a:schemeClr val="accent1">
                  <a:lumMod val="60000"/>
                  <a:lumOff val="40000"/>
                </a:schemeClr>
              </a:solidFill>
              <a:prstDash val="solid"/>
            </a:ln>
            <a:effectLst/>
          </p:spPr>
        </p:cxnSp>
        <p:sp>
          <p:nvSpPr>
            <p:cNvPr id="58" name="MH_Other_7"/>
            <p:cNvSpPr/>
            <p:nvPr>
              <p:custDataLst>
                <p:tags r:id="rId10"/>
              </p:custDataLst>
            </p:nvPr>
          </p:nvSpPr>
          <p:spPr>
            <a:xfrm>
              <a:off x="2609851" y="4060961"/>
              <a:ext cx="258763" cy="257175"/>
            </a:xfrm>
            <a:prstGeom prst="ellipse">
              <a:avLst/>
            </a:prstGeom>
            <a:solidFill>
              <a:schemeClr val="accent1">
                <a:lumMod val="60000"/>
                <a:lumOff val="40000"/>
              </a:schemeClr>
            </a:solidFill>
            <a:ln w="25400" cap="flat" cmpd="sng" algn="ctr">
              <a:noFill/>
              <a:prstDash val="solid"/>
            </a:ln>
            <a:effectLst/>
          </p:spPr>
          <p:txBody>
            <a:bodyPr anchor="ctr"/>
            <a:lstStyle/>
            <a:p>
              <a:pPr algn="ctr">
                <a:defRPr/>
              </a:pPr>
              <a:endParaRPr lang="en-US" sz="1015" kern="0">
                <a:solidFill>
                  <a:sysClr val="window" lastClr="FFFFFF"/>
                </a:solidFill>
                <a:cs typeface="+mn-ea"/>
                <a:sym typeface="+mn-lt"/>
              </a:endParaRPr>
            </a:p>
          </p:txBody>
        </p:sp>
        <p:sp>
          <p:nvSpPr>
            <p:cNvPr id="51" name="MH_Other_8"/>
            <p:cNvSpPr/>
            <p:nvPr>
              <p:custDataLst>
                <p:tags r:id="rId11"/>
              </p:custDataLst>
            </p:nvPr>
          </p:nvSpPr>
          <p:spPr bwMode="auto">
            <a:xfrm>
              <a:off x="3479800" y="4318135"/>
              <a:ext cx="342900" cy="725488"/>
            </a:xfrm>
            <a:custGeom>
              <a:avLst/>
              <a:gdLst>
                <a:gd name="connsiteX0" fmla="*/ 0 w 269823"/>
                <a:gd name="connsiteY0" fmla="*/ 0 h 569626"/>
                <a:gd name="connsiteX1" fmla="*/ 254833 w 269823"/>
                <a:gd name="connsiteY1" fmla="*/ 254833 h 569626"/>
                <a:gd name="connsiteX2" fmla="*/ 269823 w 269823"/>
                <a:gd name="connsiteY2" fmla="*/ 404734 h 569626"/>
                <a:gd name="connsiteX3" fmla="*/ 44971 w 269823"/>
                <a:gd name="connsiteY3" fmla="*/ 569626 h 569626"/>
              </a:gdLst>
              <a:ahLst/>
              <a:cxnLst>
                <a:cxn ang="0">
                  <a:pos x="connsiteX0" y="connsiteY0"/>
                </a:cxn>
                <a:cxn ang="0">
                  <a:pos x="connsiteX1" y="connsiteY1"/>
                </a:cxn>
                <a:cxn ang="0">
                  <a:pos x="connsiteX2" y="connsiteY2"/>
                </a:cxn>
                <a:cxn ang="0">
                  <a:pos x="connsiteX3" y="connsiteY3"/>
                </a:cxn>
              </a:cxnLst>
              <a:rect l="l" t="t" r="r" b="b"/>
              <a:pathLst>
                <a:path w="269823" h="569626">
                  <a:moveTo>
                    <a:pt x="0" y="0"/>
                  </a:moveTo>
                  <a:lnTo>
                    <a:pt x="254833" y="254833"/>
                  </a:lnTo>
                  <a:lnTo>
                    <a:pt x="269823" y="404734"/>
                  </a:lnTo>
                  <a:lnTo>
                    <a:pt x="44971" y="569626"/>
                  </a:lnTo>
                </a:path>
              </a:pathLst>
            </a:custGeom>
            <a:noFill/>
            <a:ln w="127000" cap="flat" cmpd="sng" algn="ctr">
              <a:solidFill>
                <a:schemeClr val="accent1">
                  <a:lumMod val="60000"/>
                  <a:lumOff val="40000"/>
                </a:schemeClr>
              </a:solidFill>
              <a:prstDash val="solid"/>
            </a:ln>
            <a:effectLst/>
          </p:spPr>
          <p:txBody>
            <a:bodyPr anchor="ctr"/>
            <a:lstStyle/>
            <a:p>
              <a:pPr algn="ctr">
                <a:defRPr/>
              </a:pPr>
              <a:endParaRPr lang="en-US" sz="1015" kern="0">
                <a:solidFill>
                  <a:sysClr val="window" lastClr="FFFFFF"/>
                </a:solidFill>
                <a:cs typeface="+mn-ea"/>
                <a:sym typeface="+mn-lt"/>
              </a:endParaRPr>
            </a:p>
          </p:txBody>
        </p:sp>
        <p:sp>
          <p:nvSpPr>
            <p:cNvPr id="52" name="MH_Other_9"/>
            <p:cNvSpPr/>
            <p:nvPr>
              <p:custDataLst>
                <p:tags r:id="rId12"/>
              </p:custDataLst>
            </p:nvPr>
          </p:nvSpPr>
          <p:spPr bwMode="auto">
            <a:xfrm>
              <a:off x="3784601" y="4584835"/>
              <a:ext cx="523875" cy="458788"/>
            </a:xfrm>
            <a:custGeom>
              <a:avLst/>
              <a:gdLst>
                <a:gd name="connsiteX0" fmla="*/ 0 w 299803"/>
                <a:gd name="connsiteY0" fmla="*/ 0 h 299804"/>
                <a:gd name="connsiteX1" fmla="*/ 194872 w 299803"/>
                <a:gd name="connsiteY1" fmla="*/ 74951 h 299804"/>
                <a:gd name="connsiteX2" fmla="*/ 299803 w 299803"/>
                <a:gd name="connsiteY2" fmla="*/ 299804 h 299804"/>
              </a:gdLst>
              <a:ahLst/>
              <a:cxnLst>
                <a:cxn ang="0">
                  <a:pos x="connsiteX0" y="connsiteY0"/>
                </a:cxn>
                <a:cxn ang="0">
                  <a:pos x="connsiteX1" y="connsiteY1"/>
                </a:cxn>
                <a:cxn ang="0">
                  <a:pos x="connsiteX2" y="connsiteY2"/>
                </a:cxn>
              </a:cxnLst>
              <a:rect l="l" t="t" r="r" b="b"/>
              <a:pathLst>
                <a:path w="299803" h="299804">
                  <a:moveTo>
                    <a:pt x="0" y="0"/>
                  </a:moveTo>
                  <a:lnTo>
                    <a:pt x="194872" y="74951"/>
                  </a:lnTo>
                  <a:lnTo>
                    <a:pt x="299803" y="299804"/>
                  </a:lnTo>
                </a:path>
              </a:pathLst>
            </a:custGeom>
            <a:noFill/>
            <a:ln w="127000" cap="flat" cmpd="sng" algn="ctr">
              <a:solidFill>
                <a:schemeClr val="accent1">
                  <a:lumMod val="60000"/>
                  <a:lumOff val="40000"/>
                </a:schemeClr>
              </a:solidFill>
              <a:prstDash val="solid"/>
            </a:ln>
            <a:effectLst/>
          </p:spPr>
          <p:txBody>
            <a:bodyPr anchor="ctr"/>
            <a:lstStyle/>
            <a:p>
              <a:pPr algn="ctr">
                <a:defRPr/>
              </a:pPr>
              <a:endParaRPr lang="en-US" sz="1015" kern="0">
                <a:solidFill>
                  <a:sysClr val="window" lastClr="FFFFFF"/>
                </a:solidFill>
                <a:cs typeface="+mn-ea"/>
                <a:sym typeface="+mn-lt"/>
              </a:endParaRPr>
            </a:p>
          </p:txBody>
        </p:sp>
        <p:cxnSp>
          <p:nvCxnSpPr>
            <p:cNvPr id="53" name="MH_Other_10"/>
            <p:cNvCxnSpPr>
              <a:stCxn id="51" idx="0"/>
            </p:cNvCxnSpPr>
            <p:nvPr>
              <p:custDataLst>
                <p:tags r:id="rId13"/>
              </p:custDataLst>
            </p:nvPr>
          </p:nvCxnSpPr>
          <p:spPr bwMode="auto">
            <a:xfrm>
              <a:off x="3479800" y="4318135"/>
              <a:ext cx="496888" cy="38100"/>
            </a:xfrm>
            <a:prstGeom prst="line">
              <a:avLst/>
            </a:prstGeom>
            <a:noFill/>
            <a:ln w="127000" cap="flat" cmpd="sng" algn="ctr">
              <a:solidFill>
                <a:schemeClr val="accent1">
                  <a:lumMod val="60000"/>
                  <a:lumOff val="40000"/>
                </a:schemeClr>
              </a:solidFill>
              <a:prstDash val="solid"/>
            </a:ln>
            <a:effectLst/>
          </p:spPr>
        </p:cxnSp>
        <p:sp>
          <p:nvSpPr>
            <p:cNvPr id="54" name="MH_Other_11"/>
            <p:cNvSpPr/>
            <p:nvPr>
              <p:custDataLst>
                <p:tags r:id="rId14"/>
              </p:custDataLst>
            </p:nvPr>
          </p:nvSpPr>
          <p:spPr>
            <a:xfrm>
              <a:off x="3184526" y="4060961"/>
              <a:ext cx="258763" cy="257175"/>
            </a:xfrm>
            <a:prstGeom prst="ellipse">
              <a:avLst/>
            </a:prstGeom>
            <a:solidFill>
              <a:schemeClr val="accent1">
                <a:lumMod val="60000"/>
                <a:lumOff val="40000"/>
              </a:schemeClr>
            </a:solidFill>
            <a:ln w="25400" cap="flat" cmpd="sng" algn="ctr">
              <a:noFill/>
              <a:prstDash val="solid"/>
            </a:ln>
            <a:effectLst/>
          </p:spPr>
          <p:txBody>
            <a:bodyPr anchor="ctr"/>
            <a:lstStyle/>
            <a:p>
              <a:pPr algn="ctr">
                <a:defRPr/>
              </a:pPr>
              <a:endParaRPr lang="en-US" sz="1015" kern="0">
                <a:solidFill>
                  <a:sysClr val="window" lastClr="FFFFFF"/>
                </a:solidFill>
                <a:cs typeface="+mn-ea"/>
                <a:sym typeface="+mn-lt"/>
              </a:endParaRPr>
            </a:p>
          </p:txBody>
        </p:sp>
        <p:sp>
          <p:nvSpPr>
            <p:cNvPr id="47" name="MH_Other_12"/>
            <p:cNvSpPr/>
            <p:nvPr>
              <p:custDataLst>
                <p:tags r:id="rId15"/>
              </p:custDataLst>
            </p:nvPr>
          </p:nvSpPr>
          <p:spPr bwMode="auto">
            <a:xfrm>
              <a:off x="4030663" y="4318135"/>
              <a:ext cx="342900" cy="725488"/>
            </a:xfrm>
            <a:custGeom>
              <a:avLst/>
              <a:gdLst>
                <a:gd name="connsiteX0" fmla="*/ 0 w 269823"/>
                <a:gd name="connsiteY0" fmla="*/ 0 h 569626"/>
                <a:gd name="connsiteX1" fmla="*/ 254833 w 269823"/>
                <a:gd name="connsiteY1" fmla="*/ 254833 h 569626"/>
                <a:gd name="connsiteX2" fmla="*/ 269823 w 269823"/>
                <a:gd name="connsiteY2" fmla="*/ 404734 h 569626"/>
                <a:gd name="connsiteX3" fmla="*/ 44971 w 269823"/>
                <a:gd name="connsiteY3" fmla="*/ 569626 h 569626"/>
              </a:gdLst>
              <a:ahLst/>
              <a:cxnLst>
                <a:cxn ang="0">
                  <a:pos x="connsiteX0" y="connsiteY0"/>
                </a:cxn>
                <a:cxn ang="0">
                  <a:pos x="connsiteX1" y="connsiteY1"/>
                </a:cxn>
                <a:cxn ang="0">
                  <a:pos x="connsiteX2" y="connsiteY2"/>
                </a:cxn>
                <a:cxn ang="0">
                  <a:pos x="connsiteX3" y="connsiteY3"/>
                </a:cxn>
              </a:cxnLst>
              <a:rect l="l" t="t" r="r" b="b"/>
              <a:pathLst>
                <a:path w="269823" h="569626">
                  <a:moveTo>
                    <a:pt x="0" y="0"/>
                  </a:moveTo>
                  <a:lnTo>
                    <a:pt x="254833" y="254833"/>
                  </a:lnTo>
                  <a:lnTo>
                    <a:pt x="269823" y="404734"/>
                  </a:lnTo>
                  <a:lnTo>
                    <a:pt x="44971" y="569626"/>
                  </a:lnTo>
                </a:path>
              </a:pathLst>
            </a:custGeom>
            <a:noFill/>
            <a:ln w="127000" cap="flat" cmpd="sng" algn="ctr">
              <a:solidFill>
                <a:schemeClr val="accent1">
                  <a:lumMod val="60000"/>
                  <a:lumOff val="40000"/>
                </a:schemeClr>
              </a:solidFill>
              <a:prstDash val="solid"/>
            </a:ln>
            <a:effectLst/>
          </p:spPr>
          <p:txBody>
            <a:bodyPr anchor="ctr"/>
            <a:lstStyle/>
            <a:p>
              <a:pPr algn="ctr">
                <a:defRPr/>
              </a:pPr>
              <a:endParaRPr lang="en-US" sz="1015" kern="0">
                <a:solidFill>
                  <a:sysClr val="window" lastClr="FFFFFF"/>
                </a:solidFill>
                <a:cs typeface="+mn-ea"/>
                <a:sym typeface="+mn-lt"/>
              </a:endParaRPr>
            </a:p>
          </p:txBody>
        </p:sp>
        <p:sp>
          <p:nvSpPr>
            <p:cNvPr id="48" name="MH_Other_13"/>
            <p:cNvSpPr/>
            <p:nvPr>
              <p:custDataLst>
                <p:tags r:id="rId16"/>
              </p:custDataLst>
            </p:nvPr>
          </p:nvSpPr>
          <p:spPr bwMode="auto">
            <a:xfrm>
              <a:off x="4335464" y="4584835"/>
              <a:ext cx="523875" cy="458788"/>
            </a:xfrm>
            <a:custGeom>
              <a:avLst/>
              <a:gdLst>
                <a:gd name="connsiteX0" fmla="*/ 0 w 299803"/>
                <a:gd name="connsiteY0" fmla="*/ 0 h 299804"/>
                <a:gd name="connsiteX1" fmla="*/ 194872 w 299803"/>
                <a:gd name="connsiteY1" fmla="*/ 74951 h 299804"/>
                <a:gd name="connsiteX2" fmla="*/ 299803 w 299803"/>
                <a:gd name="connsiteY2" fmla="*/ 299804 h 299804"/>
              </a:gdLst>
              <a:ahLst/>
              <a:cxnLst>
                <a:cxn ang="0">
                  <a:pos x="connsiteX0" y="connsiteY0"/>
                </a:cxn>
                <a:cxn ang="0">
                  <a:pos x="connsiteX1" y="connsiteY1"/>
                </a:cxn>
                <a:cxn ang="0">
                  <a:pos x="connsiteX2" y="connsiteY2"/>
                </a:cxn>
              </a:cxnLst>
              <a:rect l="l" t="t" r="r" b="b"/>
              <a:pathLst>
                <a:path w="299803" h="299804">
                  <a:moveTo>
                    <a:pt x="0" y="0"/>
                  </a:moveTo>
                  <a:lnTo>
                    <a:pt x="194872" y="74951"/>
                  </a:lnTo>
                  <a:lnTo>
                    <a:pt x="299803" y="299804"/>
                  </a:lnTo>
                </a:path>
              </a:pathLst>
            </a:custGeom>
            <a:noFill/>
            <a:ln w="127000" cap="flat" cmpd="sng" algn="ctr">
              <a:solidFill>
                <a:schemeClr val="accent1">
                  <a:lumMod val="60000"/>
                  <a:lumOff val="40000"/>
                </a:schemeClr>
              </a:solidFill>
              <a:prstDash val="solid"/>
            </a:ln>
            <a:effectLst/>
          </p:spPr>
          <p:txBody>
            <a:bodyPr anchor="ctr"/>
            <a:lstStyle/>
            <a:p>
              <a:pPr algn="ctr">
                <a:defRPr/>
              </a:pPr>
              <a:endParaRPr lang="en-US" sz="1015" kern="0">
                <a:solidFill>
                  <a:sysClr val="window" lastClr="FFFFFF"/>
                </a:solidFill>
                <a:cs typeface="+mn-ea"/>
                <a:sym typeface="+mn-lt"/>
              </a:endParaRPr>
            </a:p>
          </p:txBody>
        </p:sp>
        <p:cxnSp>
          <p:nvCxnSpPr>
            <p:cNvPr id="49" name="MH_Other_14"/>
            <p:cNvCxnSpPr>
              <a:stCxn id="47" idx="0"/>
            </p:cNvCxnSpPr>
            <p:nvPr>
              <p:custDataLst>
                <p:tags r:id="rId17"/>
              </p:custDataLst>
            </p:nvPr>
          </p:nvCxnSpPr>
          <p:spPr bwMode="auto">
            <a:xfrm>
              <a:off x="4030664" y="4318135"/>
              <a:ext cx="496887" cy="38100"/>
            </a:xfrm>
            <a:prstGeom prst="line">
              <a:avLst/>
            </a:prstGeom>
            <a:noFill/>
            <a:ln w="127000" cap="flat" cmpd="sng" algn="ctr">
              <a:solidFill>
                <a:schemeClr val="accent1">
                  <a:lumMod val="60000"/>
                  <a:lumOff val="40000"/>
                </a:schemeClr>
              </a:solidFill>
              <a:prstDash val="solid"/>
            </a:ln>
            <a:effectLst/>
          </p:spPr>
        </p:cxnSp>
        <p:sp>
          <p:nvSpPr>
            <p:cNvPr id="50" name="MH_Other_15"/>
            <p:cNvSpPr/>
            <p:nvPr>
              <p:custDataLst>
                <p:tags r:id="rId18"/>
              </p:custDataLst>
            </p:nvPr>
          </p:nvSpPr>
          <p:spPr>
            <a:xfrm>
              <a:off x="3733801" y="4060961"/>
              <a:ext cx="258763" cy="257175"/>
            </a:xfrm>
            <a:prstGeom prst="ellipse">
              <a:avLst/>
            </a:prstGeom>
            <a:solidFill>
              <a:schemeClr val="accent1">
                <a:lumMod val="60000"/>
                <a:lumOff val="40000"/>
              </a:schemeClr>
            </a:solidFill>
            <a:ln w="25400" cap="flat" cmpd="sng" algn="ctr">
              <a:noFill/>
              <a:prstDash val="solid"/>
            </a:ln>
            <a:effectLst/>
          </p:spPr>
          <p:txBody>
            <a:bodyPr anchor="ctr"/>
            <a:lstStyle/>
            <a:p>
              <a:pPr algn="ctr">
                <a:defRPr/>
              </a:pPr>
              <a:endParaRPr lang="en-US" sz="1015" kern="0">
                <a:solidFill>
                  <a:sysClr val="window" lastClr="FFFFFF"/>
                </a:solidFill>
                <a:cs typeface="+mn-ea"/>
                <a:sym typeface="+mn-lt"/>
              </a:endParaRPr>
            </a:p>
          </p:txBody>
        </p:sp>
        <p:sp>
          <p:nvSpPr>
            <p:cNvPr id="71" name="MH_Other_16"/>
            <p:cNvSpPr/>
            <p:nvPr>
              <p:custDataLst>
                <p:tags r:id="rId19"/>
              </p:custDataLst>
            </p:nvPr>
          </p:nvSpPr>
          <p:spPr bwMode="auto">
            <a:xfrm flipH="1">
              <a:off x="8588375" y="4318135"/>
              <a:ext cx="342900" cy="725488"/>
            </a:xfrm>
            <a:custGeom>
              <a:avLst/>
              <a:gdLst>
                <a:gd name="connsiteX0" fmla="*/ 0 w 269823"/>
                <a:gd name="connsiteY0" fmla="*/ 0 h 569626"/>
                <a:gd name="connsiteX1" fmla="*/ 254833 w 269823"/>
                <a:gd name="connsiteY1" fmla="*/ 254833 h 569626"/>
                <a:gd name="connsiteX2" fmla="*/ 269823 w 269823"/>
                <a:gd name="connsiteY2" fmla="*/ 404734 h 569626"/>
                <a:gd name="connsiteX3" fmla="*/ 44971 w 269823"/>
                <a:gd name="connsiteY3" fmla="*/ 569626 h 569626"/>
              </a:gdLst>
              <a:ahLst/>
              <a:cxnLst>
                <a:cxn ang="0">
                  <a:pos x="connsiteX0" y="connsiteY0"/>
                </a:cxn>
                <a:cxn ang="0">
                  <a:pos x="connsiteX1" y="connsiteY1"/>
                </a:cxn>
                <a:cxn ang="0">
                  <a:pos x="connsiteX2" y="connsiteY2"/>
                </a:cxn>
                <a:cxn ang="0">
                  <a:pos x="connsiteX3" y="connsiteY3"/>
                </a:cxn>
              </a:cxnLst>
              <a:rect l="l" t="t" r="r" b="b"/>
              <a:pathLst>
                <a:path w="269823" h="569626">
                  <a:moveTo>
                    <a:pt x="0" y="0"/>
                  </a:moveTo>
                  <a:lnTo>
                    <a:pt x="254833" y="254833"/>
                  </a:lnTo>
                  <a:lnTo>
                    <a:pt x="269823" y="404734"/>
                  </a:lnTo>
                  <a:lnTo>
                    <a:pt x="44971" y="569626"/>
                  </a:lnTo>
                </a:path>
              </a:pathLst>
            </a:custGeom>
            <a:noFill/>
            <a:ln w="127000" cap="flat" cmpd="sng" algn="ctr">
              <a:solidFill>
                <a:schemeClr val="accent2">
                  <a:lumMod val="60000"/>
                  <a:lumOff val="40000"/>
                </a:schemeClr>
              </a:solidFill>
              <a:prstDash val="solid"/>
            </a:ln>
            <a:effectLst/>
          </p:spPr>
          <p:txBody>
            <a:bodyPr anchor="ctr"/>
            <a:lstStyle/>
            <a:p>
              <a:pPr algn="ctr">
                <a:defRPr/>
              </a:pPr>
              <a:endParaRPr lang="en-US" sz="1015" kern="0">
                <a:solidFill>
                  <a:sysClr val="window" lastClr="FFFFFF"/>
                </a:solidFill>
                <a:cs typeface="+mn-ea"/>
                <a:sym typeface="+mn-lt"/>
              </a:endParaRPr>
            </a:p>
          </p:txBody>
        </p:sp>
        <p:sp>
          <p:nvSpPr>
            <p:cNvPr id="72" name="MH_Other_17"/>
            <p:cNvSpPr/>
            <p:nvPr>
              <p:custDataLst>
                <p:tags r:id="rId20"/>
              </p:custDataLst>
            </p:nvPr>
          </p:nvSpPr>
          <p:spPr bwMode="auto">
            <a:xfrm flipH="1">
              <a:off x="8102601" y="4584835"/>
              <a:ext cx="523875" cy="458788"/>
            </a:xfrm>
            <a:custGeom>
              <a:avLst/>
              <a:gdLst>
                <a:gd name="connsiteX0" fmla="*/ 0 w 299803"/>
                <a:gd name="connsiteY0" fmla="*/ 0 h 299804"/>
                <a:gd name="connsiteX1" fmla="*/ 194872 w 299803"/>
                <a:gd name="connsiteY1" fmla="*/ 74951 h 299804"/>
                <a:gd name="connsiteX2" fmla="*/ 299803 w 299803"/>
                <a:gd name="connsiteY2" fmla="*/ 299804 h 299804"/>
              </a:gdLst>
              <a:ahLst/>
              <a:cxnLst>
                <a:cxn ang="0">
                  <a:pos x="connsiteX0" y="connsiteY0"/>
                </a:cxn>
                <a:cxn ang="0">
                  <a:pos x="connsiteX1" y="connsiteY1"/>
                </a:cxn>
                <a:cxn ang="0">
                  <a:pos x="connsiteX2" y="connsiteY2"/>
                </a:cxn>
              </a:cxnLst>
              <a:rect l="l" t="t" r="r" b="b"/>
              <a:pathLst>
                <a:path w="299803" h="299804">
                  <a:moveTo>
                    <a:pt x="0" y="0"/>
                  </a:moveTo>
                  <a:lnTo>
                    <a:pt x="194872" y="74951"/>
                  </a:lnTo>
                  <a:lnTo>
                    <a:pt x="299803" y="299804"/>
                  </a:lnTo>
                </a:path>
              </a:pathLst>
            </a:custGeom>
            <a:noFill/>
            <a:ln w="127000" cap="flat" cmpd="sng" algn="ctr">
              <a:solidFill>
                <a:schemeClr val="accent2">
                  <a:lumMod val="60000"/>
                  <a:lumOff val="40000"/>
                </a:schemeClr>
              </a:solidFill>
              <a:prstDash val="solid"/>
            </a:ln>
            <a:effectLst/>
          </p:spPr>
          <p:txBody>
            <a:bodyPr anchor="ctr"/>
            <a:lstStyle/>
            <a:p>
              <a:pPr algn="ctr">
                <a:defRPr/>
              </a:pPr>
              <a:endParaRPr lang="en-US" sz="1015" kern="0">
                <a:solidFill>
                  <a:sysClr val="window" lastClr="FFFFFF"/>
                </a:solidFill>
                <a:cs typeface="+mn-ea"/>
                <a:sym typeface="+mn-lt"/>
              </a:endParaRPr>
            </a:p>
          </p:txBody>
        </p:sp>
        <p:cxnSp>
          <p:nvCxnSpPr>
            <p:cNvPr id="73" name="MH_Other_18"/>
            <p:cNvCxnSpPr>
              <a:stCxn id="71" idx="0"/>
            </p:cNvCxnSpPr>
            <p:nvPr>
              <p:custDataLst>
                <p:tags r:id="rId21"/>
              </p:custDataLst>
            </p:nvPr>
          </p:nvCxnSpPr>
          <p:spPr bwMode="auto">
            <a:xfrm flipH="1">
              <a:off x="8434389" y="4318135"/>
              <a:ext cx="496887" cy="38100"/>
            </a:xfrm>
            <a:prstGeom prst="line">
              <a:avLst/>
            </a:prstGeom>
            <a:noFill/>
            <a:ln w="127000" cap="flat" cmpd="sng" algn="ctr">
              <a:solidFill>
                <a:schemeClr val="accent2">
                  <a:lumMod val="60000"/>
                  <a:lumOff val="40000"/>
                </a:schemeClr>
              </a:solidFill>
              <a:prstDash val="solid"/>
            </a:ln>
            <a:effectLst/>
          </p:spPr>
        </p:cxnSp>
        <p:sp>
          <p:nvSpPr>
            <p:cNvPr id="74" name="MH_Other_19"/>
            <p:cNvSpPr/>
            <p:nvPr>
              <p:custDataLst>
                <p:tags r:id="rId22"/>
              </p:custDataLst>
            </p:nvPr>
          </p:nvSpPr>
          <p:spPr>
            <a:xfrm flipH="1">
              <a:off x="8969376" y="4060961"/>
              <a:ext cx="258763" cy="257175"/>
            </a:xfrm>
            <a:prstGeom prst="ellipse">
              <a:avLst/>
            </a:prstGeom>
            <a:solidFill>
              <a:schemeClr val="accent2">
                <a:lumMod val="60000"/>
                <a:lumOff val="40000"/>
              </a:schemeClr>
            </a:solidFill>
            <a:ln w="25400" cap="flat" cmpd="sng" algn="ctr">
              <a:noFill/>
              <a:prstDash val="solid"/>
            </a:ln>
            <a:effectLst/>
          </p:spPr>
          <p:txBody>
            <a:bodyPr anchor="ctr"/>
            <a:lstStyle/>
            <a:p>
              <a:pPr algn="ctr">
                <a:defRPr/>
              </a:pPr>
              <a:endParaRPr lang="en-US" sz="1015" kern="0">
                <a:solidFill>
                  <a:sysClr val="window" lastClr="FFFFFF"/>
                </a:solidFill>
                <a:cs typeface="+mn-ea"/>
                <a:sym typeface="+mn-lt"/>
              </a:endParaRPr>
            </a:p>
          </p:txBody>
        </p:sp>
        <p:sp>
          <p:nvSpPr>
            <p:cNvPr id="67" name="MH_Other_20"/>
            <p:cNvSpPr/>
            <p:nvPr>
              <p:custDataLst>
                <p:tags r:id="rId23"/>
              </p:custDataLst>
            </p:nvPr>
          </p:nvSpPr>
          <p:spPr bwMode="auto">
            <a:xfrm flipH="1">
              <a:off x="8013700" y="4318135"/>
              <a:ext cx="342900" cy="725488"/>
            </a:xfrm>
            <a:custGeom>
              <a:avLst/>
              <a:gdLst>
                <a:gd name="connsiteX0" fmla="*/ 0 w 269823"/>
                <a:gd name="connsiteY0" fmla="*/ 0 h 569626"/>
                <a:gd name="connsiteX1" fmla="*/ 254833 w 269823"/>
                <a:gd name="connsiteY1" fmla="*/ 254833 h 569626"/>
                <a:gd name="connsiteX2" fmla="*/ 269823 w 269823"/>
                <a:gd name="connsiteY2" fmla="*/ 404734 h 569626"/>
                <a:gd name="connsiteX3" fmla="*/ 44971 w 269823"/>
                <a:gd name="connsiteY3" fmla="*/ 569626 h 569626"/>
              </a:gdLst>
              <a:ahLst/>
              <a:cxnLst>
                <a:cxn ang="0">
                  <a:pos x="connsiteX0" y="connsiteY0"/>
                </a:cxn>
                <a:cxn ang="0">
                  <a:pos x="connsiteX1" y="connsiteY1"/>
                </a:cxn>
                <a:cxn ang="0">
                  <a:pos x="connsiteX2" y="connsiteY2"/>
                </a:cxn>
                <a:cxn ang="0">
                  <a:pos x="connsiteX3" y="connsiteY3"/>
                </a:cxn>
              </a:cxnLst>
              <a:rect l="l" t="t" r="r" b="b"/>
              <a:pathLst>
                <a:path w="269823" h="569626">
                  <a:moveTo>
                    <a:pt x="0" y="0"/>
                  </a:moveTo>
                  <a:lnTo>
                    <a:pt x="254833" y="254833"/>
                  </a:lnTo>
                  <a:lnTo>
                    <a:pt x="269823" y="404734"/>
                  </a:lnTo>
                  <a:lnTo>
                    <a:pt x="44971" y="569626"/>
                  </a:lnTo>
                </a:path>
              </a:pathLst>
            </a:custGeom>
            <a:noFill/>
            <a:ln w="127000" cap="flat" cmpd="sng" algn="ctr">
              <a:solidFill>
                <a:schemeClr val="accent2">
                  <a:lumMod val="60000"/>
                  <a:lumOff val="40000"/>
                </a:schemeClr>
              </a:solidFill>
              <a:prstDash val="solid"/>
            </a:ln>
            <a:effectLst/>
          </p:spPr>
          <p:txBody>
            <a:bodyPr anchor="ctr"/>
            <a:lstStyle/>
            <a:p>
              <a:pPr algn="ctr">
                <a:defRPr/>
              </a:pPr>
              <a:endParaRPr lang="en-US" sz="1015" kern="0">
                <a:solidFill>
                  <a:sysClr val="window" lastClr="FFFFFF"/>
                </a:solidFill>
                <a:cs typeface="+mn-ea"/>
                <a:sym typeface="+mn-lt"/>
              </a:endParaRPr>
            </a:p>
          </p:txBody>
        </p:sp>
        <p:sp>
          <p:nvSpPr>
            <p:cNvPr id="68" name="MH_Other_21"/>
            <p:cNvSpPr/>
            <p:nvPr>
              <p:custDataLst>
                <p:tags r:id="rId24"/>
              </p:custDataLst>
            </p:nvPr>
          </p:nvSpPr>
          <p:spPr bwMode="auto">
            <a:xfrm flipH="1">
              <a:off x="7527926" y="4584835"/>
              <a:ext cx="523875" cy="458788"/>
            </a:xfrm>
            <a:custGeom>
              <a:avLst/>
              <a:gdLst>
                <a:gd name="connsiteX0" fmla="*/ 0 w 299803"/>
                <a:gd name="connsiteY0" fmla="*/ 0 h 299804"/>
                <a:gd name="connsiteX1" fmla="*/ 194872 w 299803"/>
                <a:gd name="connsiteY1" fmla="*/ 74951 h 299804"/>
                <a:gd name="connsiteX2" fmla="*/ 299803 w 299803"/>
                <a:gd name="connsiteY2" fmla="*/ 299804 h 299804"/>
              </a:gdLst>
              <a:ahLst/>
              <a:cxnLst>
                <a:cxn ang="0">
                  <a:pos x="connsiteX0" y="connsiteY0"/>
                </a:cxn>
                <a:cxn ang="0">
                  <a:pos x="connsiteX1" y="connsiteY1"/>
                </a:cxn>
                <a:cxn ang="0">
                  <a:pos x="connsiteX2" y="connsiteY2"/>
                </a:cxn>
              </a:cxnLst>
              <a:rect l="l" t="t" r="r" b="b"/>
              <a:pathLst>
                <a:path w="299803" h="299804">
                  <a:moveTo>
                    <a:pt x="0" y="0"/>
                  </a:moveTo>
                  <a:lnTo>
                    <a:pt x="194872" y="74951"/>
                  </a:lnTo>
                  <a:lnTo>
                    <a:pt x="299803" y="299804"/>
                  </a:lnTo>
                </a:path>
              </a:pathLst>
            </a:custGeom>
            <a:noFill/>
            <a:ln w="127000" cap="flat" cmpd="sng" algn="ctr">
              <a:solidFill>
                <a:schemeClr val="accent2">
                  <a:lumMod val="60000"/>
                  <a:lumOff val="40000"/>
                </a:schemeClr>
              </a:solidFill>
              <a:prstDash val="solid"/>
            </a:ln>
            <a:effectLst/>
          </p:spPr>
          <p:txBody>
            <a:bodyPr anchor="ctr"/>
            <a:lstStyle/>
            <a:p>
              <a:pPr algn="ctr">
                <a:defRPr/>
              </a:pPr>
              <a:endParaRPr lang="en-US" sz="1015" kern="0">
                <a:solidFill>
                  <a:sysClr val="window" lastClr="FFFFFF"/>
                </a:solidFill>
                <a:cs typeface="+mn-ea"/>
                <a:sym typeface="+mn-lt"/>
              </a:endParaRPr>
            </a:p>
          </p:txBody>
        </p:sp>
        <p:cxnSp>
          <p:nvCxnSpPr>
            <p:cNvPr id="69" name="MH_Other_22"/>
            <p:cNvCxnSpPr>
              <a:stCxn id="67" idx="0"/>
            </p:cNvCxnSpPr>
            <p:nvPr>
              <p:custDataLst>
                <p:tags r:id="rId25"/>
              </p:custDataLst>
            </p:nvPr>
          </p:nvCxnSpPr>
          <p:spPr bwMode="auto">
            <a:xfrm flipH="1">
              <a:off x="7859714" y="4318135"/>
              <a:ext cx="496887" cy="38100"/>
            </a:xfrm>
            <a:prstGeom prst="line">
              <a:avLst/>
            </a:prstGeom>
            <a:noFill/>
            <a:ln w="127000" cap="flat" cmpd="sng" algn="ctr">
              <a:solidFill>
                <a:schemeClr val="accent2">
                  <a:lumMod val="60000"/>
                  <a:lumOff val="40000"/>
                </a:schemeClr>
              </a:solidFill>
              <a:prstDash val="solid"/>
            </a:ln>
            <a:effectLst/>
          </p:spPr>
        </p:cxnSp>
        <p:sp>
          <p:nvSpPr>
            <p:cNvPr id="70" name="MH_Other_23"/>
            <p:cNvSpPr/>
            <p:nvPr>
              <p:custDataLst>
                <p:tags r:id="rId26"/>
              </p:custDataLst>
            </p:nvPr>
          </p:nvSpPr>
          <p:spPr>
            <a:xfrm flipH="1">
              <a:off x="8394701" y="4060961"/>
              <a:ext cx="258763" cy="257175"/>
            </a:xfrm>
            <a:prstGeom prst="ellipse">
              <a:avLst/>
            </a:prstGeom>
            <a:solidFill>
              <a:schemeClr val="accent2">
                <a:lumMod val="60000"/>
                <a:lumOff val="40000"/>
              </a:schemeClr>
            </a:solidFill>
            <a:ln w="25400" cap="flat" cmpd="sng" algn="ctr">
              <a:noFill/>
              <a:prstDash val="solid"/>
            </a:ln>
            <a:effectLst/>
          </p:spPr>
          <p:txBody>
            <a:bodyPr anchor="ctr"/>
            <a:lstStyle/>
            <a:p>
              <a:pPr algn="ctr">
                <a:defRPr/>
              </a:pPr>
              <a:endParaRPr lang="en-US" sz="1015" kern="0">
                <a:solidFill>
                  <a:sysClr val="window" lastClr="FFFFFF"/>
                </a:solidFill>
                <a:cs typeface="+mn-ea"/>
                <a:sym typeface="+mn-lt"/>
              </a:endParaRPr>
            </a:p>
          </p:txBody>
        </p:sp>
        <p:sp>
          <p:nvSpPr>
            <p:cNvPr id="63" name="MH_Other_24"/>
            <p:cNvSpPr/>
            <p:nvPr>
              <p:custDataLst>
                <p:tags r:id="rId27"/>
              </p:custDataLst>
            </p:nvPr>
          </p:nvSpPr>
          <p:spPr bwMode="auto">
            <a:xfrm flipH="1">
              <a:off x="7464425" y="4318135"/>
              <a:ext cx="342900" cy="725488"/>
            </a:xfrm>
            <a:custGeom>
              <a:avLst/>
              <a:gdLst>
                <a:gd name="connsiteX0" fmla="*/ 0 w 269823"/>
                <a:gd name="connsiteY0" fmla="*/ 0 h 569626"/>
                <a:gd name="connsiteX1" fmla="*/ 254833 w 269823"/>
                <a:gd name="connsiteY1" fmla="*/ 254833 h 569626"/>
                <a:gd name="connsiteX2" fmla="*/ 269823 w 269823"/>
                <a:gd name="connsiteY2" fmla="*/ 404734 h 569626"/>
                <a:gd name="connsiteX3" fmla="*/ 44971 w 269823"/>
                <a:gd name="connsiteY3" fmla="*/ 569626 h 569626"/>
              </a:gdLst>
              <a:ahLst/>
              <a:cxnLst>
                <a:cxn ang="0">
                  <a:pos x="connsiteX0" y="connsiteY0"/>
                </a:cxn>
                <a:cxn ang="0">
                  <a:pos x="connsiteX1" y="connsiteY1"/>
                </a:cxn>
                <a:cxn ang="0">
                  <a:pos x="connsiteX2" y="connsiteY2"/>
                </a:cxn>
                <a:cxn ang="0">
                  <a:pos x="connsiteX3" y="connsiteY3"/>
                </a:cxn>
              </a:cxnLst>
              <a:rect l="l" t="t" r="r" b="b"/>
              <a:pathLst>
                <a:path w="269823" h="569626">
                  <a:moveTo>
                    <a:pt x="0" y="0"/>
                  </a:moveTo>
                  <a:lnTo>
                    <a:pt x="254833" y="254833"/>
                  </a:lnTo>
                  <a:lnTo>
                    <a:pt x="269823" y="404734"/>
                  </a:lnTo>
                  <a:lnTo>
                    <a:pt x="44971" y="569626"/>
                  </a:lnTo>
                </a:path>
              </a:pathLst>
            </a:custGeom>
            <a:noFill/>
            <a:ln w="127000" cap="flat" cmpd="sng" algn="ctr">
              <a:solidFill>
                <a:schemeClr val="accent2">
                  <a:lumMod val="60000"/>
                  <a:lumOff val="40000"/>
                </a:schemeClr>
              </a:solidFill>
              <a:prstDash val="solid"/>
            </a:ln>
            <a:effectLst/>
          </p:spPr>
          <p:txBody>
            <a:bodyPr anchor="ctr"/>
            <a:lstStyle/>
            <a:p>
              <a:pPr algn="ctr">
                <a:defRPr/>
              </a:pPr>
              <a:endParaRPr lang="en-US" sz="1015" kern="0">
                <a:solidFill>
                  <a:sysClr val="window" lastClr="FFFFFF"/>
                </a:solidFill>
                <a:cs typeface="+mn-ea"/>
                <a:sym typeface="+mn-lt"/>
              </a:endParaRPr>
            </a:p>
          </p:txBody>
        </p:sp>
        <p:sp>
          <p:nvSpPr>
            <p:cNvPr id="64" name="MH_Other_25"/>
            <p:cNvSpPr/>
            <p:nvPr>
              <p:custDataLst>
                <p:tags r:id="rId28"/>
              </p:custDataLst>
            </p:nvPr>
          </p:nvSpPr>
          <p:spPr bwMode="auto">
            <a:xfrm flipH="1">
              <a:off x="6978651" y="4584835"/>
              <a:ext cx="523875" cy="458788"/>
            </a:xfrm>
            <a:custGeom>
              <a:avLst/>
              <a:gdLst>
                <a:gd name="connsiteX0" fmla="*/ 0 w 299803"/>
                <a:gd name="connsiteY0" fmla="*/ 0 h 299804"/>
                <a:gd name="connsiteX1" fmla="*/ 194872 w 299803"/>
                <a:gd name="connsiteY1" fmla="*/ 74951 h 299804"/>
                <a:gd name="connsiteX2" fmla="*/ 299803 w 299803"/>
                <a:gd name="connsiteY2" fmla="*/ 299804 h 299804"/>
              </a:gdLst>
              <a:ahLst/>
              <a:cxnLst>
                <a:cxn ang="0">
                  <a:pos x="connsiteX0" y="connsiteY0"/>
                </a:cxn>
                <a:cxn ang="0">
                  <a:pos x="connsiteX1" y="connsiteY1"/>
                </a:cxn>
                <a:cxn ang="0">
                  <a:pos x="connsiteX2" y="connsiteY2"/>
                </a:cxn>
              </a:cxnLst>
              <a:rect l="l" t="t" r="r" b="b"/>
              <a:pathLst>
                <a:path w="299803" h="299804">
                  <a:moveTo>
                    <a:pt x="0" y="0"/>
                  </a:moveTo>
                  <a:lnTo>
                    <a:pt x="194872" y="74951"/>
                  </a:lnTo>
                  <a:lnTo>
                    <a:pt x="299803" y="299804"/>
                  </a:lnTo>
                </a:path>
              </a:pathLst>
            </a:custGeom>
            <a:noFill/>
            <a:ln w="127000" cap="flat" cmpd="sng" algn="ctr">
              <a:solidFill>
                <a:schemeClr val="accent2">
                  <a:lumMod val="60000"/>
                  <a:lumOff val="40000"/>
                </a:schemeClr>
              </a:solidFill>
              <a:prstDash val="solid"/>
            </a:ln>
            <a:effectLst/>
          </p:spPr>
          <p:txBody>
            <a:bodyPr anchor="ctr"/>
            <a:lstStyle/>
            <a:p>
              <a:pPr algn="ctr">
                <a:defRPr/>
              </a:pPr>
              <a:endParaRPr lang="en-US" sz="1015" kern="0">
                <a:solidFill>
                  <a:sysClr val="window" lastClr="FFFFFF"/>
                </a:solidFill>
                <a:cs typeface="+mn-ea"/>
                <a:sym typeface="+mn-lt"/>
              </a:endParaRPr>
            </a:p>
          </p:txBody>
        </p:sp>
        <p:cxnSp>
          <p:nvCxnSpPr>
            <p:cNvPr id="65" name="MH_Other_26"/>
            <p:cNvCxnSpPr>
              <a:stCxn id="63" idx="0"/>
            </p:cNvCxnSpPr>
            <p:nvPr>
              <p:custDataLst>
                <p:tags r:id="rId29"/>
              </p:custDataLst>
            </p:nvPr>
          </p:nvCxnSpPr>
          <p:spPr bwMode="auto">
            <a:xfrm flipH="1">
              <a:off x="7310439" y="4318135"/>
              <a:ext cx="496887" cy="38100"/>
            </a:xfrm>
            <a:prstGeom prst="line">
              <a:avLst/>
            </a:prstGeom>
            <a:noFill/>
            <a:ln w="127000" cap="flat" cmpd="sng" algn="ctr">
              <a:solidFill>
                <a:schemeClr val="accent2">
                  <a:lumMod val="60000"/>
                  <a:lumOff val="40000"/>
                </a:schemeClr>
              </a:solidFill>
              <a:prstDash val="solid"/>
            </a:ln>
            <a:effectLst/>
          </p:spPr>
        </p:cxnSp>
        <p:sp>
          <p:nvSpPr>
            <p:cNvPr id="66" name="MH_Other_27"/>
            <p:cNvSpPr/>
            <p:nvPr>
              <p:custDataLst>
                <p:tags r:id="rId30"/>
              </p:custDataLst>
            </p:nvPr>
          </p:nvSpPr>
          <p:spPr>
            <a:xfrm flipH="1">
              <a:off x="7843838" y="4060961"/>
              <a:ext cx="258762" cy="257175"/>
            </a:xfrm>
            <a:prstGeom prst="ellipse">
              <a:avLst/>
            </a:prstGeom>
            <a:solidFill>
              <a:schemeClr val="accent2">
                <a:lumMod val="60000"/>
                <a:lumOff val="40000"/>
              </a:schemeClr>
            </a:solidFill>
            <a:ln w="25400" cap="flat" cmpd="sng" algn="ctr">
              <a:noFill/>
              <a:prstDash val="solid"/>
            </a:ln>
            <a:effectLst/>
          </p:spPr>
          <p:txBody>
            <a:bodyPr anchor="ctr"/>
            <a:lstStyle/>
            <a:p>
              <a:pPr algn="ctr">
                <a:defRPr/>
              </a:pPr>
              <a:endParaRPr lang="en-US" sz="1015" kern="0">
                <a:solidFill>
                  <a:sysClr val="window" lastClr="FFFFFF"/>
                </a:solidFill>
                <a:cs typeface="+mn-ea"/>
                <a:sym typeface="+mn-lt"/>
              </a:endParaRPr>
            </a:p>
          </p:txBody>
        </p:sp>
      </p:grpSp>
      <p:sp>
        <p:nvSpPr>
          <p:cNvPr id="75" name="MH_SubTitle_1"/>
          <p:cNvSpPr/>
          <p:nvPr>
            <p:custDataLst>
              <p:tags r:id="rId3"/>
            </p:custDataLst>
          </p:nvPr>
        </p:nvSpPr>
        <p:spPr>
          <a:xfrm>
            <a:off x="1569085" y="929640"/>
            <a:ext cx="2765425" cy="1960880"/>
          </a:xfrm>
          <a:prstGeom prst="wedgeEllipseCallout">
            <a:avLst>
              <a:gd name="adj1" fmla="val -22901"/>
              <a:gd name="adj2" fmla="val 64006"/>
            </a:avLst>
          </a:prstGeom>
          <a:solidFill>
            <a:srgbClr val="83CBC9"/>
          </a:solidFill>
          <a:ln w="57150" cap="flat" cmpd="sng" algn="ctr">
            <a:solidFill>
              <a:sysClr val="window" lastClr="FFFFFF"/>
            </a:solidFill>
            <a:prstDash val="solid"/>
          </a:ln>
          <a:effectLst>
            <a:outerShdw blurRad="50800" dist="38100" dir="2700000" algn="tl" rotWithShape="0">
              <a:prstClr val="black">
                <a:alpha val="40000"/>
              </a:prstClr>
            </a:outerShdw>
          </a:effectLst>
        </p:spPr>
        <p:txBody>
          <a:bodyPr anchor="ctr">
            <a:noAutofit/>
            <a:scene3d>
              <a:camera prst="orthographicFront"/>
              <a:lightRig rig="threePt" dir="t"/>
            </a:scene3d>
            <a:sp3d contourW="12700"/>
          </a:bodyPr>
          <a:lstStyle/>
          <a:p>
            <a:pPr algn="just">
              <a:lnSpc>
                <a:spcPct val="120000"/>
              </a:lnSpc>
              <a:defRPr/>
            </a:pPr>
            <a:r>
              <a:rPr lang="zh-CN" altLang="en-US" sz="1200" dirty="0">
                <a:solidFill>
                  <a:schemeClr val="tx1">
                    <a:lumMod val="85000"/>
                    <a:lumOff val="15000"/>
                  </a:schemeClr>
                </a:solidFill>
                <a:cs typeface="+mn-ea"/>
                <a:sym typeface="+mn-lt"/>
              </a:rPr>
              <a:t>韩国政府一般会在</a:t>
            </a:r>
            <a:r>
              <a:rPr lang="en-US" altLang="zh-CN" sz="1200" dirty="0">
                <a:solidFill>
                  <a:schemeClr val="tx1">
                    <a:lumMod val="85000"/>
                    <a:lumOff val="15000"/>
                  </a:schemeClr>
                </a:solidFill>
                <a:cs typeface="+mn-ea"/>
                <a:sym typeface="+mn-lt"/>
              </a:rPr>
              <a:t>4</a:t>
            </a:r>
            <a:r>
              <a:rPr lang="zh-CN" altLang="en-US" sz="1200" dirty="0">
                <a:solidFill>
                  <a:schemeClr val="tx1">
                    <a:lumMod val="85000"/>
                    <a:lumOff val="15000"/>
                  </a:schemeClr>
                </a:solidFill>
                <a:cs typeface="+mn-ea"/>
                <a:sym typeface="+mn-lt"/>
              </a:rPr>
              <a:t>月</a:t>
            </a:r>
            <a:r>
              <a:rPr lang="en-US" altLang="zh-CN" sz="1200" dirty="0">
                <a:solidFill>
                  <a:schemeClr val="tx1">
                    <a:lumMod val="85000"/>
                    <a:lumOff val="15000"/>
                  </a:schemeClr>
                </a:solidFill>
                <a:cs typeface="+mn-ea"/>
                <a:sym typeface="+mn-lt"/>
              </a:rPr>
              <a:t>23</a:t>
            </a:r>
            <a:r>
              <a:rPr lang="zh-CN" altLang="en-US" sz="1200" dirty="0">
                <a:solidFill>
                  <a:schemeClr val="tx1">
                    <a:lumMod val="85000"/>
                    <a:lumOff val="15000"/>
                  </a:schemeClr>
                </a:solidFill>
                <a:cs typeface="+mn-ea"/>
                <a:sym typeface="+mn-lt"/>
              </a:rPr>
              <a:t>日发行“世界读书日”的纪念邮票，让当地的小孩把阅读和写作的风气透过一枚枚精美的邮票随信件传遍世界不同的角落。</a:t>
            </a:r>
          </a:p>
        </p:txBody>
      </p:sp>
      <p:sp>
        <p:nvSpPr>
          <p:cNvPr id="76" name="MH_SubTitle_2"/>
          <p:cNvSpPr/>
          <p:nvPr>
            <p:custDataLst>
              <p:tags r:id="rId4"/>
            </p:custDataLst>
          </p:nvPr>
        </p:nvSpPr>
        <p:spPr>
          <a:xfrm flipH="1">
            <a:off x="4773216" y="1272539"/>
            <a:ext cx="2205038" cy="1503759"/>
          </a:xfrm>
          <a:prstGeom prst="wedgeEllipseCallout">
            <a:avLst>
              <a:gd name="adj1" fmla="val -22901"/>
              <a:gd name="adj2" fmla="val 64006"/>
            </a:avLst>
          </a:prstGeom>
          <a:solidFill>
            <a:schemeClr val="accent2"/>
          </a:solidFill>
          <a:ln w="57150" cap="flat" cmpd="sng" algn="ctr">
            <a:solidFill>
              <a:sysClr val="window" lastClr="FFFFFF"/>
            </a:solidFill>
            <a:prstDash val="solid"/>
          </a:ln>
          <a:effectLst>
            <a:outerShdw blurRad="50800" dist="38100" dir="2700000" algn="tl" rotWithShape="0">
              <a:prstClr val="black">
                <a:alpha val="40000"/>
              </a:prstClr>
            </a:outerShdw>
          </a:effectLst>
        </p:spPr>
        <p:txBody>
          <a:bodyPr anchor="ctr">
            <a:noAutofit/>
            <a:scene3d>
              <a:camera prst="orthographicFront"/>
              <a:lightRig rig="threePt" dir="t"/>
            </a:scene3d>
            <a:sp3d contourW="12700"/>
          </a:bodyPr>
          <a:lstStyle/>
          <a:p>
            <a:pPr algn="just">
              <a:lnSpc>
                <a:spcPct val="120000"/>
              </a:lnSpc>
              <a:defRPr/>
            </a:pPr>
            <a:r>
              <a:rPr lang="zh-CN" altLang="en-US" sz="1100" dirty="0">
                <a:solidFill>
                  <a:schemeClr val="tx1">
                    <a:lumMod val="85000"/>
                    <a:lumOff val="15000"/>
                  </a:schemeClr>
                </a:solidFill>
                <a:cs typeface="+mn-ea"/>
                <a:sym typeface="+mn-lt"/>
              </a:rPr>
              <a:t>每年</a:t>
            </a:r>
            <a:r>
              <a:rPr lang="en-US" altLang="zh-CN" sz="1100" dirty="0">
                <a:solidFill>
                  <a:schemeClr val="tx1">
                    <a:lumMod val="85000"/>
                    <a:lumOff val="15000"/>
                  </a:schemeClr>
                </a:solidFill>
                <a:cs typeface="+mn-ea"/>
                <a:sym typeface="+mn-lt"/>
              </a:rPr>
              <a:t>4</a:t>
            </a:r>
            <a:r>
              <a:rPr lang="zh-CN" altLang="en-US" sz="1100" dirty="0">
                <a:solidFill>
                  <a:schemeClr val="tx1">
                    <a:lumMod val="85000"/>
                    <a:lumOff val="15000"/>
                  </a:schemeClr>
                </a:solidFill>
                <a:cs typeface="+mn-ea"/>
                <a:sym typeface="+mn-lt"/>
              </a:rPr>
              <a:t>月</a:t>
            </a:r>
            <a:r>
              <a:rPr lang="en-US" altLang="zh-CN" sz="1100" dirty="0">
                <a:solidFill>
                  <a:schemeClr val="tx1">
                    <a:lumMod val="85000"/>
                    <a:lumOff val="15000"/>
                  </a:schemeClr>
                </a:solidFill>
                <a:cs typeface="+mn-ea"/>
                <a:sym typeface="+mn-lt"/>
              </a:rPr>
              <a:t>23</a:t>
            </a:r>
            <a:r>
              <a:rPr lang="zh-CN" altLang="en-US" sz="1100" dirty="0">
                <a:solidFill>
                  <a:schemeClr val="tx1">
                    <a:lumMod val="85000"/>
                    <a:lumOff val="15000"/>
                  </a:schemeClr>
                </a:solidFill>
                <a:cs typeface="+mn-ea"/>
                <a:sym typeface="+mn-lt"/>
              </a:rPr>
              <a:t>日前后，加泰罗尼亚地区便会举办许多大大小小的书展，街上也会有许多摊档，十分热闹。</a:t>
            </a:r>
          </a:p>
        </p:txBody>
      </p:sp>
      <p:sp>
        <p:nvSpPr>
          <p:cNvPr id="32" name="文本框 31"/>
          <p:cNvSpPr txBox="1"/>
          <p:nvPr/>
        </p:nvSpPr>
        <p:spPr>
          <a:xfrm>
            <a:off x="1856562" y="239197"/>
            <a:ext cx="2135521" cy="553998"/>
          </a:xfrm>
          <a:prstGeom prst="rect">
            <a:avLst/>
          </a:prstGeom>
          <a:noFill/>
        </p:spPr>
        <p:txBody>
          <a:bodyPr wrap="none" rtlCol="0">
            <a:spAutoFit/>
            <a:scene3d>
              <a:camera prst="orthographicFront"/>
              <a:lightRig rig="threePt" dir="t"/>
            </a:scene3d>
            <a:sp3d contourW="12700"/>
          </a:bodyPr>
          <a:lstStyle/>
          <a:p>
            <a:pPr algn="ctr"/>
            <a:r>
              <a:rPr lang="zh-CN" altLang="en-US" sz="3000" b="1" dirty="0">
                <a:solidFill>
                  <a:srgbClr val="83CBC9"/>
                </a:solidFill>
                <a:cs typeface="+mn-ea"/>
                <a:sym typeface="+mn-lt"/>
              </a:rPr>
              <a:t>国家</a:t>
            </a:r>
            <a:r>
              <a:rPr lang="en-US" altLang="zh-CN" sz="3000" b="1" dirty="0">
                <a:solidFill>
                  <a:srgbClr val="83CBC9"/>
                </a:solidFill>
                <a:cs typeface="+mn-ea"/>
                <a:sym typeface="+mn-lt"/>
              </a:rPr>
              <a:t>vs</a:t>
            </a:r>
            <a:r>
              <a:rPr lang="zh-CN" altLang="en-US" sz="3000" b="1" dirty="0">
                <a:solidFill>
                  <a:srgbClr val="83CBC9"/>
                </a:solidFill>
                <a:cs typeface="+mn-ea"/>
                <a:sym typeface="+mn-lt"/>
              </a:rPr>
              <a:t>国家</a:t>
            </a:r>
          </a:p>
        </p:txBody>
      </p:sp>
      <p:sp>
        <p:nvSpPr>
          <p:cNvPr id="3" name="文本框 2"/>
          <p:cNvSpPr txBox="1"/>
          <p:nvPr/>
        </p:nvSpPr>
        <p:spPr>
          <a:xfrm>
            <a:off x="2407444" y="4137024"/>
            <a:ext cx="971550" cy="369332"/>
          </a:xfrm>
          <a:prstGeom prst="rect">
            <a:avLst/>
          </a:prstGeom>
          <a:noFill/>
        </p:spPr>
        <p:txBody>
          <a:bodyPr wrap="square" rtlCol="0">
            <a:spAutoFit/>
          </a:bodyPr>
          <a:lstStyle/>
          <a:p>
            <a:r>
              <a:rPr lang="zh-CN" altLang="en-US" dirty="0">
                <a:cs typeface="+mn-ea"/>
                <a:sym typeface="+mn-lt"/>
              </a:rPr>
              <a:t>韩国</a:t>
            </a:r>
          </a:p>
        </p:txBody>
      </p:sp>
      <p:sp>
        <p:nvSpPr>
          <p:cNvPr id="4" name="文本框 3"/>
          <p:cNvSpPr txBox="1"/>
          <p:nvPr/>
        </p:nvSpPr>
        <p:spPr>
          <a:xfrm>
            <a:off x="5726906" y="4076462"/>
            <a:ext cx="1478518" cy="369332"/>
          </a:xfrm>
          <a:prstGeom prst="rect">
            <a:avLst/>
          </a:prstGeom>
          <a:noFill/>
        </p:spPr>
        <p:txBody>
          <a:bodyPr wrap="square" rtlCol="0">
            <a:spAutoFit/>
          </a:bodyPr>
          <a:lstStyle/>
          <a:p>
            <a:r>
              <a:rPr lang="zh-CN" altLang="en-US" dirty="0">
                <a:cs typeface="+mn-ea"/>
                <a:sym typeface="+mn-lt"/>
              </a:rPr>
              <a:t>西班牙</a:t>
            </a:r>
          </a:p>
        </p:txBody>
      </p:sp>
    </p:spTree>
    <p:custDataLst>
      <p:tags r:id="rId1"/>
    </p:custDataLst>
    <p:extLst>
      <p:ext uri="{BB962C8B-B14F-4D97-AF65-F5344CB8AC3E}">
        <p14:creationId xmlns:p14="http://schemas.microsoft.com/office/powerpoint/2010/main" val="235298530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1000"/>
                                        <p:tgtEl>
                                          <p:spTgt spid="75"/>
                                        </p:tgtEl>
                                      </p:cBhvr>
                                    </p:animEffect>
                                    <p:anim calcmode="lin" valueType="num">
                                      <p:cBhvr>
                                        <p:cTn id="12" dur="1000" fill="hold"/>
                                        <p:tgtEl>
                                          <p:spTgt spid="75"/>
                                        </p:tgtEl>
                                        <p:attrNameLst>
                                          <p:attrName>ppt_x</p:attrName>
                                        </p:attrNameLst>
                                      </p:cBhvr>
                                      <p:tavLst>
                                        <p:tav tm="0">
                                          <p:val>
                                            <p:strVal val="#ppt_x"/>
                                          </p:val>
                                        </p:tav>
                                        <p:tav tm="100000">
                                          <p:val>
                                            <p:strVal val="#ppt_x"/>
                                          </p:val>
                                        </p:tav>
                                      </p:tavLst>
                                    </p:anim>
                                    <p:anim calcmode="lin" valueType="num">
                                      <p:cBhvr>
                                        <p:cTn id="13" dur="1000" fill="hold"/>
                                        <p:tgtEl>
                                          <p:spTgt spid="7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6"/>
                                        </p:tgtEl>
                                        <p:attrNameLst>
                                          <p:attrName>style.visibility</p:attrName>
                                        </p:attrNameLst>
                                      </p:cBhvr>
                                      <p:to>
                                        <p:strVal val="visible"/>
                                      </p:to>
                                    </p:set>
                                    <p:animEffect transition="in" filter="fade">
                                      <p:cBhvr>
                                        <p:cTn id="16" dur="1000"/>
                                        <p:tgtEl>
                                          <p:spTgt spid="76"/>
                                        </p:tgtEl>
                                      </p:cBhvr>
                                    </p:animEffect>
                                    <p:anim calcmode="lin" valueType="num">
                                      <p:cBhvr>
                                        <p:cTn id="17" dur="1000" fill="hold"/>
                                        <p:tgtEl>
                                          <p:spTgt spid="76"/>
                                        </p:tgtEl>
                                        <p:attrNameLst>
                                          <p:attrName>ppt_x</p:attrName>
                                        </p:attrNameLst>
                                      </p:cBhvr>
                                      <p:tavLst>
                                        <p:tav tm="0">
                                          <p:val>
                                            <p:strVal val="#ppt_x"/>
                                          </p:val>
                                        </p:tav>
                                        <p:tav tm="100000">
                                          <p:val>
                                            <p:strVal val="#ppt_x"/>
                                          </p:val>
                                        </p:tav>
                                      </p:tavLst>
                                    </p:anim>
                                    <p:anim calcmode="lin" valueType="num">
                                      <p:cBhvr>
                                        <p:cTn id="18"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bldLvl="0" animBg="1"/>
      <p:bldP spid="76"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5">
            <a:lum/>
          </a:blip>
          <a:srcRect/>
          <a:stretch>
            <a:fillRect/>
          </a:stretch>
        </a:blipFill>
        <a:effectLst/>
      </p:bgPr>
    </p:bg>
    <p:spTree>
      <p:nvGrpSpPr>
        <p:cNvPr id="1" name=""/>
        <p:cNvGrpSpPr/>
        <p:nvPr/>
      </p:nvGrpSpPr>
      <p:grpSpPr>
        <a:xfrm>
          <a:off x="0" y="0"/>
          <a:ext cx="0" cy="0"/>
          <a:chOff x="0" y="0"/>
          <a:chExt cx="0" cy="0"/>
        </a:xfrm>
      </p:grpSpPr>
      <p:grpSp>
        <p:nvGrpSpPr>
          <p:cNvPr id="28" name="组合 27"/>
          <p:cNvGrpSpPr/>
          <p:nvPr/>
        </p:nvGrpSpPr>
        <p:grpSpPr>
          <a:xfrm>
            <a:off x="5707856" y="1845469"/>
            <a:ext cx="1733550" cy="1953816"/>
            <a:chOff x="7610475" y="2460625"/>
            <a:chExt cx="2311400" cy="2605088"/>
          </a:xfrm>
        </p:grpSpPr>
        <p:sp>
          <p:nvSpPr>
            <p:cNvPr id="6" name="MH_Other_3"/>
            <p:cNvSpPr/>
            <p:nvPr>
              <p:custDataLst>
                <p:tags r:id="rId14"/>
              </p:custDataLst>
            </p:nvPr>
          </p:nvSpPr>
          <p:spPr bwMode="auto">
            <a:xfrm>
              <a:off x="8434388" y="3278189"/>
              <a:ext cx="449262" cy="352425"/>
            </a:xfrm>
            <a:custGeom>
              <a:avLst/>
              <a:gdLst>
                <a:gd name="T0" fmla="*/ 0 w 223"/>
                <a:gd name="T1" fmla="*/ 2147483646 h 174"/>
                <a:gd name="T2" fmla="*/ 2147483646 w 223"/>
                <a:gd name="T3" fmla="*/ 2147483646 h 174"/>
                <a:gd name="T4" fmla="*/ 2147483646 w 223"/>
                <a:gd name="T5" fmla="*/ 2147483646 h 174"/>
                <a:gd name="T6" fmla="*/ 2147483646 w 223"/>
                <a:gd name="T7" fmla="*/ 2147483646 h 174"/>
                <a:gd name="T8" fmla="*/ 2147483646 w 223"/>
                <a:gd name="T9" fmla="*/ 2147483646 h 174"/>
                <a:gd name="T10" fmla="*/ 0 w 223"/>
                <a:gd name="T11" fmla="*/ 2147483646 h 1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3" h="174">
                  <a:moveTo>
                    <a:pt x="0" y="174"/>
                  </a:moveTo>
                  <a:cubicBezTo>
                    <a:pt x="12" y="127"/>
                    <a:pt x="16" y="82"/>
                    <a:pt x="16" y="34"/>
                  </a:cubicBezTo>
                  <a:cubicBezTo>
                    <a:pt x="16" y="19"/>
                    <a:pt x="84" y="31"/>
                    <a:pt x="102" y="16"/>
                  </a:cubicBezTo>
                  <a:cubicBezTo>
                    <a:pt x="120" y="0"/>
                    <a:pt x="157" y="0"/>
                    <a:pt x="162" y="12"/>
                  </a:cubicBezTo>
                  <a:cubicBezTo>
                    <a:pt x="162" y="12"/>
                    <a:pt x="172" y="78"/>
                    <a:pt x="223" y="174"/>
                  </a:cubicBezTo>
                  <a:lnTo>
                    <a:pt x="0" y="174"/>
                  </a:lnTo>
                  <a:close/>
                </a:path>
              </a:pathLst>
            </a:custGeom>
            <a:solidFill>
              <a:srgbClr val="97D5EA"/>
            </a:solidFill>
            <a:ln>
              <a:noFill/>
            </a:ln>
            <a:extLst>
              <a:ext uri="{91240B29-F687-4F45-9708-019B960494DF}">
                <a14:hiddenLine xmlns:a14="http://schemas.microsoft.com/office/drawing/2010/main" w="9525">
                  <a:solidFill>
                    <a:srgbClr val="000000"/>
                  </a:solidFill>
                  <a:round/>
                </a14:hiddenLine>
              </a:ext>
            </a:extLst>
          </p:spPr>
          <p:txBody>
            <a:bodyPr>
              <a:scene3d>
                <a:camera prst="orthographicFront"/>
                <a:lightRig rig="threePt" dir="t"/>
              </a:scene3d>
              <a:sp3d contourW="12700"/>
            </a:bodyPr>
            <a:lstStyle/>
            <a:p>
              <a:endParaRPr lang="zh-CN" altLang="en-US" sz="1015" dirty="0">
                <a:solidFill>
                  <a:prstClr val="black">
                    <a:lumMod val="75000"/>
                    <a:lumOff val="25000"/>
                  </a:prstClr>
                </a:solidFill>
                <a:cs typeface="+mn-ea"/>
                <a:sym typeface="+mn-lt"/>
              </a:endParaRPr>
            </a:p>
          </p:txBody>
        </p:sp>
        <p:sp>
          <p:nvSpPr>
            <p:cNvPr id="7" name="MH_Other_4"/>
            <p:cNvSpPr>
              <a:spLocks noEditPoints="1"/>
            </p:cNvSpPr>
            <p:nvPr>
              <p:custDataLst>
                <p:tags r:id="rId15"/>
              </p:custDataLst>
            </p:nvPr>
          </p:nvSpPr>
          <p:spPr bwMode="auto">
            <a:xfrm>
              <a:off x="8420101" y="3270250"/>
              <a:ext cx="485775" cy="361950"/>
            </a:xfrm>
            <a:custGeom>
              <a:avLst/>
              <a:gdLst>
                <a:gd name="T0" fmla="*/ 2147483646 w 241"/>
                <a:gd name="T1" fmla="*/ 2147483646 h 179"/>
                <a:gd name="T2" fmla="*/ 2147483646 w 241"/>
                <a:gd name="T3" fmla="*/ 2147483646 h 179"/>
                <a:gd name="T4" fmla="*/ 2147483646 w 241"/>
                <a:gd name="T5" fmla="*/ 2147483646 h 179"/>
                <a:gd name="T6" fmla="*/ 2147483646 w 241"/>
                <a:gd name="T7" fmla="*/ 2147483646 h 179"/>
                <a:gd name="T8" fmla="*/ 2147483646 w 241"/>
                <a:gd name="T9" fmla="*/ 2147483646 h 179"/>
                <a:gd name="T10" fmla="*/ 2147483646 w 241"/>
                <a:gd name="T11" fmla="*/ 0 h 179"/>
                <a:gd name="T12" fmla="*/ 2147483646 w 241"/>
                <a:gd name="T13" fmla="*/ 0 h 179"/>
                <a:gd name="T14" fmla="*/ 2147483646 w 241"/>
                <a:gd name="T15" fmla="*/ 2147483646 h 179"/>
                <a:gd name="T16" fmla="*/ 2147483646 w 241"/>
                <a:gd name="T17" fmla="*/ 2147483646 h 179"/>
                <a:gd name="T18" fmla="*/ 2147483646 w 241"/>
                <a:gd name="T19" fmla="*/ 2147483646 h 179"/>
                <a:gd name="T20" fmla="*/ 2147483646 w 241"/>
                <a:gd name="T21" fmla="*/ 2147483646 h 179"/>
                <a:gd name="T22" fmla="*/ 2147483646 w 241"/>
                <a:gd name="T23" fmla="*/ 2147483646 h 179"/>
                <a:gd name="T24" fmla="*/ 2147483646 w 241"/>
                <a:gd name="T25" fmla="*/ 2147483646 h 179"/>
                <a:gd name="T26" fmla="*/ 2147483646 w 241"/>
                <a:gd name="T27" fmla="*/ 2147483646 h 179"/>
                <a:gd name="T28" fmla="*/ 2147483646 w 241"/>
                <a:gd name="T29" fmla="*/ 2147483646 h 179"/>
                <a:gd name="T30" fmla="*/ 2147483646 w 241"/>
                <a:gd name="T31" fmla="*/ 2147483646 h 179"/>
                <a:gd name="T32" fmla="*/ 2147483646 w 241"/>
                <a:gd name="T33" fmla="*/ 2147483646 h 179"/>
                <a:gd name="T34" fmla="*/ 2147483646 w 241"/>
                <a:gd name="T35" fmla="*/ 2147483646 h 179"/>
                <a:gd name="T36" fmla="*/ 2147483646 w 241"/>
                <a:gd name="T37" fmla="*/ 2147483646 h 179"/>
                <a:gd name="T38" fmla="*/ 2147483646 w 241"/>
                <a:gd name="T39" fmla="*/ 2147483646 h 179"/>
                <a:gd name="T40" fmla="*/ 0 w 241"/>
                <a:gd name="T41" fmla="*/ 2147483646 h 179"/>
                <a:gd name="T42" fmla="*/ 0 w 241"/>
                <a:gd name="T43" fmla="*/ 2147483646 h 179"/>
                <a:gd name="T44" fmla="*/ 2147483646 w 241"/>
                <a:gd name="T45" fmla="*/ 2147483646 h 179"/>
                <a:gd name="T46" fmla="*/ 2147483646 w 241"/>
                <a:gd name="T47" fmla="*/ 2147483646 h 179"/>
                <a:gd name="T48" fmla="*/ 2147483646 w 241"/>
                <a:gd name="T49" fmla="*/ 2147483646 h 179"/>
                <a:gd name="T50" fmla="*/ 2147483646 w 241"/>
                <a:gd name="T51" fmla="*/ 2147483646 h 179"/>
                <a:gd name="T52" fmla="*/ 2147483646 w 241"/>
                <a:gd name="T53" fmla="*/ 2147483646 h 1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41" h="179">
                  <a:moveTo>
                    <a:pt x="240" y="177"/>
                  </a:moveTo>
                  <a:cubicBezTo>
                    <a:pt x="236" y="172"/>
                    <a:pt x="233" y="166"/>
                    <a:pt x="230" y="160"/>
                  </a:cubicBezTo>
                  <a:cubicBezTo>
                    <a:pt x="221" y="143"/>
                    <a:pt x="213" y="126"/>
                    <a:pt x="205" y="109"/>
                  </a:cubicBezTo>
                  <a:cubicBezTo>
                    <a:pt x="196" y="89"/>
                    <a:pt x="189" y="72"/>
                    <a:pt x="184" y="56"/>
                  </a:cubicBezTo>
                  <a:cubicBezTo>
                    <a:pt x="178" y="39"/>
                    <a:pt x="172" y="20"/>
                    <a:pt x="168" y="1"/>
                  </a:cubicBezTo>
                  <a:cubicBezTo>
                    <a:pt x="168" y="0"/>
                    <a:pt x="168" y="0"/>
                    <a:pt x="168" y="0"/>
                  </a:cubicBezTo>
                  <a:cubicBezTo>
                    <a:pt x="165" y="0"/>
                    <a:pt x="165" y="0"/>
                    <a:pt x="165" y="0"/>
                  </a:cubicBezTo>
                  <a:cubicBezTo>
                    <a:pt x="165" y="2"/>
                    <a:pt x="165" y="2"/>
                    <a:pt x="165" y="2"/>
                  </a:cubicBezTo>
                  <a:cubicBezTo>
                    <a:pt x="166" y="10"/>
                    <a:pt x="168" y="19"/>
                    <a:pt x="171" y="30"/>
                  </a:cubicBezTo>
                  <a:cubicBezTo>
                    <a:pt x="173" y="39"/>
                    <a:pt x="176" y="49"/>
                    <a:pt x="179" y="58"/>
                  </a:cubicBezTo>
                  <a:cubicBezTo>
                    <a:pt x="185" y="76"/>
                    <a:pt x="191" y="94"/>
                    <a:pt x="199" y="112"/>
                  </a:cubicBezTo>
                  <a:cubicBezTo>
                    <a:pt x="206" y="129"/>
                    <a:pt x="214" y="146"/>
                    <a:pt x="223" y="164"/>
                  </a:cubicBezTo>
                  <a:cubicBezTo>
                    <a:pt x="226" y="169"/>
                    <a:pt x="228" y="174"/>
                    <a:pt x="231" y="178"/>
                  </a:cubicBezTo>
                  <a:cubicBezTo>
                    <a:pt x="231" y="179"/>
                    <a:pt x="231" y="179"/>
                    <a:pt x="231" y="179"/>
                  </a:cubicBezTo>
                  <a:cubicBezTo>
                    <a:pt x="241" y="179"/>
                    <a:pt x="241" y="179"/>
                    <a:pt x="241" y="179"/>
                  </a:cubicBezTo>
                  <a:lnTo>
                    <a:pt x="240" y="177"/>
                  </a:lnTo>
                  <a:close/>
                  <a:moveTo>
                    <a:pt x="23" y="30"/>
                  </a:moveTo>
                  <a:cubicBezTo>
                    <a:pt x="20" y="30"/>
                    <a:pt x="20" y="30"/>
                    <a:pt x="20" y="30"/>
                  </a:cubicBezTo>
                  <a:cubicBezTo>
                    <a:pt x="20" y="31"/>
                    <a:pt x="20" y="31"/>
                    <a:pt x="20" y="31"/>
                  </a:cubicBezTo>
                  <a:cubicBezTo>
                    <a:pt x="19" y="73"/>
                    <a:pt x="15" y="110"/>
                    <a:pt x="8" y="145"/>
                  </a:cubicBezTo>
                  <a:cubicBezTo>
                    <a:pt x="6" y="155"/>
                    <a:pt x="3" y="166"/>
                    <a:pt x="0" y="178"/>
                  </a:cubicBezTo>
                  <a:cubicBezTo>
                    <a:pt x="0" y="179"/>
                    <a:pt x="0" y="179"/>
                    <a:pt x="0" y="179"/>
                  </a:cubicBezTo>
                  <a:cubicBezTo>
                    <a:pt x="7" y="179"/>
                    <a:pt x="7" y="179"/>
                    <a:pt x="7" y="179"/>
                  </a:cubicBezTo>
                  <a:cubicBezTo>
                    <a:pt x="7" y="178"/>
                    <a:pt x="7" y="178"/>
                    <a:pt x="7" y="178"/>
                  </a:cubicBezTo>
                  <a:cubicBezTo>
                    <a:pt x="10" y="167"/>
                    <a:pt x="12" y="156"/>
                    <a:pt x="14" y="146"/>
                  </a:cubicBezTo>
                  <a:cubicBezTo>
                    <a:pt x="21" y="110"/>
                    <a:pt x="24" y="71"/>
                    <a:pt x="23" y="31"/>
                  </a:cubicBezTo>
                  <a:lnTo>
                    <a:pt x="23" y="30"/>
                  </a:lnTo>
                  <a:close/>
                </a:path>
              </a:pathLst>
            </a:custGeom>
            <a:solidFill>
              <a:srgbClr val="520E0C"/>
            </a:solidFill>
            <a:ln>
              <a:noFill/>
            </a:ln>
            <a:extLst>
              <a:ext uri="{91240B29-F687-4F45-9708-019B960494DF}">
                <a14:hiddenLine xmlns:a14="http://schemas.microsoft.com/office/drawing/2010/main" w="9525">
                  <a:solidFill>
                    <a:srgbClr val="000000"/>
                  </a:solidFill>
                  <a:round/>
                </a14:hiddenLine>
              </a:ext>
            </a:extLst>
          </p:spPr>
          <p:txBody>
            <a:bodyPr>
              <a:scene3d>
                <a:camera prst="orthographicFront"/>
                <a:lightRig rig="threePt" dir="t"/>
              </a:scene3d>
              <a:sp3d contourW="12700"/>
            </a:bodyPr>
            <a:lstStyle/>
            <a:p>
              <a:endParaRPr lang="zh-CN" altLang="en-US" sz="1015" dirty="0">
                <a:solidFill>
                  <a:prstClr val="black">
                    <a:lumMod val="75000"/>
                    <a:lumOff val="25000"/>
                  </a:prstClr>
                </a:solidFill>
                <a:cs typeface="+mn-ea"/>
                <a:sym typeface="+mn-lt"/>
              </a:endParaRPr>
            </a:p>
          </p:txBody>
        </p:sp>
        <p:sp>
          <p:nvSpPr>
            <p:cNvPr id="8" name="MH_Other_5"/>
            <p:cNvSpPr/>
            <p:nvPr>
              <p:custDataLst>
                <p:tags r:id="rId16"/>
              </p:custDataLst>
            </p:nvPr>
          </p:nvSpPr>
          <p:spPr bwMode="auto">
            <a:xfrm>
              <a:off x="8528051" y="3303589"/>
              <a:ext cx="169863" cy="173037"/>
            </a:xfrm>
            <a:custGeom>
              <a:avLst/>
              <a:gdLst>
                <a:gd name="T0" fmla="*/ 0 w 84"/>
                <a:gd name="T1" fmla="*/ 2147483646 h 86"/>
                <a:gd name="T2" fmla="*/ 2147483646 w 84"/>
                <a:gd name="T3" fmla="*/ 2147483646 h 86"/>
                <a:gd name="T4" fmla="*/ 2147483646 w 84"/>
                <a:gd name="T5" fmla="*/ 2147483646 h 86"/>
                <a:gd name="T6" fmla="*/ 0 w 84"/>
                <a:gd name="T7" fmla="*/ 2147483646 h 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6">
                  <a:moveTo>
                    <a:pt x="0" y="16"/>
                  </a:moveTo>
                  <a:cubicBezTo>
                    <a:pt x="51" y="86"/>
                    <a:pt x="83" y="4"/>
                    <a:pt x="83" y="4"/>
                  </a:cubicBezTo>
                  <a:cubicBezTo>
                    <a:pt x="84" y="0"/>
                    <a:pt x="43" y="15"/>
                    <a:pt x="25" y="15"/>
                  </a:cubicBezTo>
                  <a:cubicBezTo>
                    <a:pt x="7" y="16"/>
                    <a:pt x="0" y="16"/>
                    <a:pt x="0" y="16"/>
                  </a:cubicBezTo>
                  <a:close/>
                </a:path>
              </a:pathLst>
            </a:custGeom>
            <a:solidFill>
              <a:srgbClr val="FDE4C5"/>
            </a:solidFill>
            <a:ln>
              <a:noFill/>
            </a:ln>
            <a:extLst>
              <a:ext uri="{91240B29-F687-4F45-9708-019B960494DF}">
                <a14:hiddenLine xmlns:a14="http://schemas.microsoft.com/office/drawing/2010/main" w="9525">
                  <a:solidFill>
                    <a:srgbClr val="000000"/>
                  </a:solidFill>
                  <a:round/>
                </a14:hiddenLine>
              </a:ext>
            </a:extLst>
          </p:spPr>
          <p:txBody>
            <a:bodyPr>
              <a:scene3d>
                <a:camera prst="orthographicFront"/>
                <a:lightRig rig="threePt" dir="t"/>
              </a:scene3d>
              <a:sp3d contourW="12700"/>
            </a:bodyPr>
            <a:lstStyle/>
            <a:p>
              <a:endParaRPr lang="zh-CN" altLang="en-US" sz="1015" dirty="0">
                <a:solidFill>
                  <a:prstClr val="black">
                    <a:lumMod val="75000"/>
                    <a:lumOff val="25000"/>
                  </a:prstClr>
                </a:solidFill>
                <a:cs typeface="+mn-ea"/>
                <a:sym typeface="+mn-lt"/>
              </a:endParaRPr>
            </a:p>
          </p:txBody>
        </p:sp>
        <p:sp>
          <p:nvSpPr>
            <p:cNvPr id="9" name="MH_Other_6"/>
            <p:cNvSpPr/>
            <p:nvPr>
              <p:custDataLst>
                <p:tags r:id="rId17"/>
              </p:custDataLst>
            </p:nvPr>
          </p:nvSpPr>
          <p:spPr bwMode="auto">
            <a:xfrm>
              <a:off x="8505826" y="3321051"/>
              <a:ext cx="111125" cy="131763"/>
            </a:xfrm>
            <a:custGeom>
              <a:avLst/>
              <a:gdLst>
                <a:gd name="T0" fmla="*/ 2147483646 w 55"/>
                <a:gd name="T1" fmla="*/ 2147483646 h 65"/>
                <a:gd name="T2" fmla="*/ 2147483646 w 55"/>
                <a:gd name="T3" fmla="*/ 2147483646 h 65"/>
                <a:gd name="T4" fmla="*/ 2147483646 w 55"/>
                <a:gd name="T5" fmla="*/ 2147483646 h 65"/>
                <a:gd name="T6" fmla="*/ 0 w 55"/>
                <a:gd name="T7" fmla="*/ 0 h 65"/>
                <a:gd name="T8" fmla="*/ 2147483646 w 55"/>
                <a:gd name="T9" fmla="*/ 2147483646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5">
                  <a:moveTo>
                    <a:pt x="9" y="5"/>
                  </a:moveTo>
                  <a:cubicBezTo>
                    <a:pt x="9" y="5"/>
                    <a:pt x="48" y="28"/>
                    <a:pt x="51" y="34"/>
                  </a:cubicBezTo>
                  <a:cubicBezTo>
                    <a:pt x="55" y="40"/>
                    <a:pt x="27" y="44"/>
                    <a:pt x="30" y="65"/>
                  </a:cubicBezTo>
                  <a:cubicBezTo>
                    <a:pt x="30" y="65"/>
                    <a:pt x="3" y="30"/>
                    <a:pt x="0" y="0"/>
                  </a:cubicBezTo>
                  <a:lnTo>
                    <a:pt x="9" y="5"/>
                  </a:lnTo>
                  <a:close/>
                </a:path>
              </a:pathLst>
            </a:custGeom>
            <a:solidFill>
              <a:srgbClr val="97D5EA"/>
            </a:solidFill>
            <a:ln>
              <a:noFill/>
            </a:ln>
            <a:extLst>
              <a:ext uri="{91240B29-F687-4F45-9708-019B960494DF}">
                <a14:hiddenLine xmlns:a14="http://schemas.microsoft.com/office/drawing/2010/main" w="9525">
                  <a:solidFill>
                    <a:srgbClr val="000000"/>
                  </a:solidFill>
                  <a:round/>
                </a14:hiddenLine>
              </a:ext>
            </a:extLst>
          </p:spPr>
          <p:txBody>
            <a:bodyPr>
              <a:scene3d>
                <a:camera prst="orthographicFront"/>
                <a:lightRig rig="threePt" dir="t"/>
              </a:scene3d>
              <a:sp3d contourW="12700"/>
            </a:bodyPr>
            <a:lstStyle/>
            <a:p>
              <a:endParaRPr lang="zh-CN" altLang="en-US" sz="1015" dirty="0">
                <a:solidFill>
                  <a:prstClr val="black">
                    <a:lumMod val="75000"/>
                    <a:lumOff val="25000"/>
                  </a:prstClr>
                </a:solidFill>
                <a:cs typeface="+mn-ea"/>
                <a:sym typeface="+mn-lt"/>
              </a:endParaRPr>
            </a:p>
          </p:txBody>
        </p:sp>
        <p:sp>
          <p:nvSpPr>
            <p:cNvPr id="10" name="MH_Other_7"/>
            <p:cNvSpPr/>
            <p:nvPr>
              <p:custDataLst>
                <p:tags r:id="rId18"/>
              </p:custDataLst>
            </p:nvPr>
          </p:nvSpPr>
          <p:spPr bwMode="auto">
            <a:xfrm>
              <a:off x="8616950" y="3294064"/>
              <a:ext cx="103188" cy="147637"/>
            </a:xfrm>
            <a:custGeom>
              <a:avLst/>
              <a:gdLst>
                <a:gd name="T0" fmla="*/ 2147483646 w 51"/>
                <a:gd name="T1" fmla="*/ 2147483646 h 73"/>
                <a:gd name="T2" fmla="*/ 2147483646 w 51"/>
                <a:gd name="T3" fmla="*/ 2147483646 h 73"/>
                <a:gd name="T4" fmla="*/ 2147483646 w 51"/>
                <a:gd name="T5" fmla="*/ 2147483646 h 73"/>
                <a:gd name="T6" fmla="*/ 2147483646 w 51"/>
                <a:gd name="T7" fmla="*/ 0 h 73"/>
                <a:gd name="T8" fmla="*/ 2147483646 w 51"/>
                <a:gd name="T9" fmla="*/ 2147483646 h 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73">
                  <a:moveTo>
                    <a:pt x="41" y="7"/>
                  </a:moveTo>
                  <a:cubicBezTo>
                    <a:pt x="41" y="7"/>
                    <a:pt x="5" y="38"/>
                    <a:pt x="2" y="44"/>
                  </a:cubicBezTo>
                  <a:cubicBezTo>
                    <a:pt x="0" y="51"/>
                    <a:pt x="25" y="51"/>
                    <a:pt x="26" y="73"/>
                  </a:cubicBezTo>
                  <a:cubicBezTo>
                    <a:pt x="26" y="73"/>
                    <a:pt x="51" y="30"/>
                    <a:pt x="49" y="0"/>
                  </a:cubicBezTo>
                  <a:lnTo>
                    <a:pt x="41" y="7"/>
                  </a:lnTo>
                  <a:close/>
                </a:path>
              </a:pathLst>
            </a:custGeom>
            <a:solidFill>
              <a:srgbClr val="97D5EA"/>
            </a:solidFill>
            <a:ln>
              <a:noFill/>
            </a:ln>
            <a:extLst>
              <a:ext uri="{91240B29-F687-4F45-9708-019B960494DF}">
                <a14:hiddenLine xmlns:a14="http://schemas.microsoft.com/office/drawing/2010/main" w="9525">
                  <a:solidFill>
                    <a:srgbClr val="000000"/>
                  </a:solidFill>
                  <a:round/>
                </a14:hiddenLine>
              </a:ext>
            </a:extLst>
          </p:spPr>
          <p:txBody>
            <a:bodyPr>
              <a:scene3d>
                <a:camera prst="orthographicFront"/>
                <a:lightRig rig="threePt" dir="t"/>
              </a:scene3d>
              <a:sp3d contourW="12700"/>
            </a:bodyPr>
            <a:lstStyle/>
            <a:p>
              <a:endParaRPr lang="zh-CN" altLang="en-US" sz="1015" dirty="0">
                <a:solidFill>
                  <a:prstClr val="black">
                    <a:lumMod val="75000"/>
                    <a:lumOff val="25000"/>
                  </a:prstClr>
                </a:solidFill>
                <a:cs typeface="+mn-ea"/>
                <a:sym typeface="+mn-lt"/>
              </a:endParaRPr>
            </a:p>
          </p:txBody>
        </p:sp>
        <p:sp>
          <p:nvSpPr>
            <p:cNvPr id="11" name="MH_Other_8"/>
            <p:cNvSpPr>
              <a:spLocks noEditPoints="1"/>
            </p:cNvSpPr>
            <p:nvPr>
              <p:custDataLst>
                <p:tags r:id="rId19"/>
              </p:custDataLst>
            </p:nvPr>
          </p:nvSpPr>
          <p:spPr bwMode="auto">
            <a:xfrm>
              <a:off x="8499475" y="3286126"/>
              <a:ext cx="222250" cy="188913"/>
            </a:xfrm>
            <a:custGeom>
              <a:avLst/>
              <a:gdLst>
                <a:gd name="T0" fmla="*/ 2147483646 w 110"/>
                <a:gd name="T1" fmla="*/ 2147483646 h 93"/>
                <a:gd name="T2" fmla="*/ 2147483646 w 110"/>
                <a:gd name="T3" fmla="*/ 2147483646 h 93"/>
                <a:gd name="T4" fmla="*/ 2147483646 w 110"/>
                <a:gd name="T5" fmla="*/ 2147483646 h 93"/>
                <a:gd name="T6" fmla="*/ 2147483646 w 110"/>
                <a:gd name="T7" fmla="*/ 2147483646 h 93"/>
                <a:gd name="T8" fmla="*/ 2147483646 w 110"/>
                <a:gd name="T9" fmla="*/ 2147483646 h 93"/>
                <a:gd name="T10" fmla="*/ 2147483646 w 110"/>
                <a:gd name="T11" fmla="*/ 2147483646 h 93"/>
                <a:gd name="T12" fmla="*/ 2147483646 w 110"/>
                <a:gd name="T13" fmla="*/ 2147483646 h 93"/>
                <a:gd name="T14" fmla="*/ 0 w 110"/>
                <a:gd name="T15" fmla="*/ 2147483646 h 93"/>
                <a:gd name="T16" fmla="*/ 2147483646 w 110"/>
                <a:gd name="T17" fmla="*/ 2147483646 h 93"/>
                <a:gd name="T18" fmla="*/ 2147483646 w 110"/>
                <a:gd name="T19" fmla="*/ 2147483646 h 93"/>
                <a:gd name="T20" fmla="*/ 2147483646 w 110"/>
                <a:gd name="T21" fmla="*/ 2147483646 h 93"/>
                <a:gd name="T22" fmla="*/ 2147483646 w 110"/>
                <a:gd name="T23" fmla="*/ 2147483646 h 93"/>
                <a:gd name="T24" fmla="*/ 2147483646 w 110"/>
                <a:gd name="T25" fmla="*/ 2147483646 h 93"/>
                <a:gd name="T26" fmla="*/ 2147483646 w 110"/>
                <a:gd name="T27" fmla="*/ 2147483646 h 93"/>
                <a:gd name="T28" fmla="*/ 2147483646 w 110"/>
                <a:gd name="T29" fmla="*/ 2147483646 h 93"/>
                <a:gd name="T30" fmla="*/ 2147483646 w 110"/>
                <a:gd name="T31" fmla="*/ 2147483646 h 93"/>
                <a:gd name="T32" fmla="*/ 2147483646 w 110"/>
                <a:gd name="T33" fmla="*/ 2147483646 h 93"/>
                <a:gd name="T34" fmla="*/ 2147483646 w 110"/>
                <a:gd name="T35" fmla="*/ 2147483646 h 93"/>
                <a:gd name="T36" fmla="*/ 2147483646 w 110"/>
                <a:gd name="T37" fmla="*/ 2147483646 h 93"/>
                <a:gd name="T38" fmla="*/ 2147483646 w 110"/>
                <a:gd name="T39" fmla="*/ 2147483646 h 93"/>
                <a:gd name="T40" fmla="*/ 2147483646 w 110"/>
                <a:gd name="T41" fmla="*/ 2147483646 h 93"/>
                <a:gd name="T42" fmla="*/ 2147483646 w 110"/>
                <a:gd name="T43" fmla="*/ 2147483646 h 93"/>
                <a:gd name="T44" fmla="*/ 2147483646 w 110"/>
                <a:gd name="T45" fmla="*/ 2147483646 h 93"/>
                <a:gd name="T46" fmla="*/ 2147483646 w 110"/>
                <a:gd name="T47" fmla="*/ 2147483646 h 93"/>
                <a:gd name="T48" fmla="*/ 2147483646 w 110"/>
                <a:gd name="T49" fmla="*/ 0 h 93"/>
                <a:gd name="T50" fmla="*/ 2147483646 w 110"/>
                <a:gd name="T51" fmla="*/ 2147483646 h 93"/>
                <a:gd name="T52" fmla="*/ 2147483646 w 110"/>
                <a:gd name="T53" fmla="*/ 2147483646 h 93"/>
                <a:gd name="T54" fmla="*/ 2147483646 w 110"/>
                <a:gd name="T55" fmla="*/ 2147483646 h 93"/>
                <a:gd name="T56" fmla="*/ 2147483646 w 110"/>
                <a:gd name="T57" fmla="*/ 2147483646 h 93"/>
                <a:gd name="T58" fmla="*/ 2147483646 w 110"/>
                <a:gd name="T59" fmla="*/ 2147483646 h 93"/>
                <a:gd name="T60" fmla="*/ 2147483646 w 110"/>
                <a:gd name="T61" fmla="*/ 2147483646 h 93"/>
                <a:gd name="T62" fmla="*/ 2147483646 w 110"/>
                <a:gd name="T63" fmla="*/ 2147483646 h 93"/>
                <a:gd name="T64" fmla="*/ 2147483646 w 110"/>
                <a:gd name="T65" fmla="*/ 2147483646 h 93"/>
                <a:gd name="T66" fmla="*/ 2147483646 w 110"/>
                <a:gd name="T67" fmla="*/ 2147483646 h 93"/>
                <a:gd name="T68" fmla="*/ 2147483646 w 110"/>
                <a:gd name="T69" fmla="*/ 2147483646 h 93"/>
                <a:gd name="T70" fmla="*/ 2147483646 w 110"/>
                <a:gd name="T71" fmla="*/ 2147483646 h 93"/>
                <a:gd name="T72" fmla="*/ 2147483646 w 110"/>
                <a:gd name="T73" fmla="*/ 2147483646 h 93"/>
                <a:gd name="T74" fmla="*/ 2147483646 w 110"/>
                <a:gd name="T75" fmla="*/ 2147483646 h 93"/>
                <a:gd name="T76" fmla="*/ 2147483646 w 110"/>
                <a:gd name="T77" fmla="*/ 2147483646 h 93"/>
                <a:gd name="T78" fmla="*/ 2147483646 w 110"/>
                <a:gd name="T79" fmla="*/ 2147483646 h 93"/>
                <a:gd name="T80" fmla="*/ 2147483646 w 110"/>
                <a:gd name="T81" fmla="*/ 2147483646 h 93"/>
                <a:gd name="T82" fmla="*/ 2147483646 w 110"/>
                <a:gd name="T83" fmla="*/ 2147483646 h 93"/>
                <a:gd name="T84" fmla="*/ 2147483646 w 110"/>
                <a:gd name="T85" fmla="*/ 2147483646 h 93"/>
                <a:gd name="T86" fmla="*/ 2147483646 w 110"/>
                <a:gd name="T87" fmla="*/ 2147483646 h 93"/>
                <a:gd name="T88" fmla="*/ 2147483646 w 110"/>
                <a:gd name="T89" fmla="*/ 2147483646 h 93"/>
                <a:gd name="T90" fmla="*/ 2147483646 w 110"/>
                <a:gd name="T91" fmla="*/ 2147483646 h 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10" h="93">
                  <a:moveTo>
                    <a:pt x="57" y="51"/>
                  </a:moveTo>
                  <a:cubicBezTo>
                    <a:pt x="57" y="50"/>
                    <a:pt x="57" y="50"/>
                    <a:pt x="57" y="50"/>
                  </a:cubicBezTo>
                  <a:cubicBezTo>
                    <a:pt x="57" y="50"/>
                    <a:pt x="57" y="50"/>
                    <a:pt x="57" y="50"/>
                  </a:cubicBezTo>
                  <a:cubicBezTo>
                    <a:pt x="56" y="48"/>
                    <a:pt x="54" y="47"/>
                    <a:pt x="53" y="46"/>
                  </a:cubicBezTo>
                  <a:cubicBezTo>
                    <a:pt x="52" y="45"/>
                    <a:pt x="52" y="45"/>
                    <a:pt x="52" y="45"/>
                  </a:cubicBezTo>
                  <a:cubicBezTo>
                    <a:pt x="47" y="40"/>
                    <a:pt x="41" y="36"/>
                    <a:pt x="33" y="31"/>
                  </a:cubicBezTo>
                  <a:cubicBezTo>
                    <a:pt x="31" y="30"/>
                    <a:pt x="30" y="29"/>
                    <a:pt x="28" y="29"/>
                  </a:cubicBezTo>
                  <a:cubicBezTo>
                    <a:pt x="23" y="26"/>
                    <a:pt x="18" y="24"/>
                    <a:pt x="13" y="21"/>
                  </a:cubicBezTo>
                  <a:cubicBezTo>
                    <a:pt x="13" y="20"/>
                    <a:pt x="13" y="20"/>
                    <a:pt x="13" y="20"/>
                  </a:cubicBezTo>
                  <a:cubicBezTo>
                    <a:pt x="10" y="19"/>
                    <a:pt x="7" y="17"/>
                    <a:pt x="5" y="16"/>
                  </a:cubicBezTo>
                  <a:cubicBezTo>
                    <a:pt x="5" y="15"/>
                    <a:pt x="5" y="15"/>
                    <a:pt x="5" y="15"/>
                  </a:cubicBezTo>
                  <a:cubicBezTo>
                    <a:pt x="4" y="15"/>
                    <a:pt x="4" y="15"/>
                    <a:pt x="4" y="15"/>
                  </a:cubicBezTo>
                  <a:cubicBezTo>
                    <a:pt x="1" y="13"/>
                    <a:pt x="1" y="13"/>
                    <a:pt x="1" y="13"/>
                  </a:cubicBezTo>
                  <a:cubicBezTo>
                    <a:pt x="1" y="17"/>
                    <a:pt x="1" y="17"/>
                    <a:pt x="1" y="17"/>
                  </a:cubicBezTo>
                  <a:cubicBezTo>
                    <a:pt x="1" y="17"/>
                    <a:pt x="1" y="17"/>
                    <a:pt x="1" y="17"/>
                  </a:cubicBezTo>
                  <a:cubicBezTo>
                    <a:pt x="0" y="18"/>
                    <a:pt x="0" y="18"/>
                    <a:pt x="0" y="18"/>
                  </a:cubicBezTo>
                  <a:cubicBezTo>
                    <a:pt x="1" y="18"/>
                    <a:pt x="1" y="18"/>
                    <a:pt x="1" y="18"/>
                  </a:cubicBezTo>
                  <a:cubicBezTo>
                    <a:pt x="1" y="24"/>
                    <a:pt x="2" y="30"/>
                    <a:pt x="4" y="36"/>
                  </a:cubicBezTo>
                  <a:cubicBezTo>
                    <a:pt x="5" y="41"/>
                    <a:pt x="7" y="47"/>
                    <a:pt x="10" y="53"/>
                  </a:cubicBezTo>
                  <a:cubicBezTo>
                    <a:pt x="13" y="58"/>
                    <a:pt x="16" y="63"/>
                    <a:pt x="20" y="69"/>
                  </a:cubicBezTo>
                  <a:cubicBezTo>
                    <a:pt x="23" y="75"/>
                    <a:pt x="27" y="80"/>
                    <a:pt x="31" y="84"/>
                  </a:cubicBezTo>
                  <a:cubicBezTo>
                    <a:pt x="39" y="93"/>
                    <a:pt x="39" y="93"/>
                    <a:pt x="39" y="93"/>
                  </a:cubicBezTo>
                  <a:cubicBezTo>
                    <a:pt x="36" y="82"/>
                    <a:pt x="36" y="82"/>
                    <a:pt x="36" y="82"/>
                  </a:cubicBezTo>
                  <a:cubicBezTo>
                    <a:pt x="35" y="78"/>
                    <a:pt x="36" y="75"/>
                    <a:pt x="37" y="72"/>
                  </a:cubicBezTo>
                  <a:cubicBezTo>
                    <a:pt x="38" y="69"/>
                    <a:pt x="40" y="66"/>
                    <a:pt x="44" y="64"/>
                  </a:cubicBezTo>
                  <a:cubicBezTo>
                    <a:pt x="46" y="62"/>
                    <a:pt x="48" y="61"/>
                    <a:pt x="51" y="60"/>
                  </a:cubicBezTo>
                  <a:cubicBezTo>
                    <a:pt x="51" y="59"/>
                    <a:pt x="52" y="59"/>
                    <a:pt x="53" y="58"/>
                  </a:cubicBezTo>
                  <a:cubicBezTo>
                    <a:pt x="54" y="57"/>
                    <a:pt x="55" y="57"/>
                    <a:pt x="56" y="56"/>
                  </a:cubicBezTo>
                  <a:cubicBezTo>
                    <a:pt x="57" y="55"/>
                    <a:pt x="57" y="54"/>
                    <a:pt x="57" y="53"/>
                  </a:cubicBezTo>
                  <a:cubicBezTo>
                    <a:pt x="58" y="53"/>
                    <a:pt x="57" y="52"/>
                    <a:pt x="57" y="51"/>
                  </a:cubicBezTo>
                  <a:close/>
                  <a:moveTo>
                    <a:pt x="50" y="54"/>
                  </a:moveTo>
                  <a:cubicBezTo>
                    <a:pt x="49" y="55"/>
                    <a:pt x="47" y="56"/>
                    <a:pt x="45" y="57"/>
                  </a:cubicBezTo>
                  <a:cubicBezTo>
                    <a:pt x="44" y="58"/>
                    <a:pt x="42" y="60"/>
                    <a:pt x="41" y="61"/>
                  </a:cubicBezTo>
                  <a:cubicBezTo>
                    <a:pt x="37" y="64"/>
                    <a:pt x="35" y="67"/>
                    <a:pt x="33" y="70"/>
                  </a:cubicBezTo>
                  <a:cubicBezTo>
                    <a:pt x="32" y="71"/>
                    <a:pt x="32" y="72"/>
                    <a:pt x="31" y="74"/>
                  </a:cubicBezTo>
                  <a:cubicBezTo>
                    <a:pt x="30" y="71"/>
                    <a:pt x="28" y="68"/>
                    <a:pt x="26" y="65"/>
                  </a:cubicBezTo>
                  <a:cubicBezTo>
                    <a:pt x="23" y="60"/>
                    <a:pt x="20" y="54"/>
                    <a:pt x="18" y="49"/>
                  </a:cubicBezTo>
                  <a:cubicBezTo>
                    <a:pt x="15" y="44"/>
                    <a:pt x="12" y="38"/>
                    <a:pt x="10" y="33"/>
                  </a:cubicBezTo>
                  <a:cubicBezTo>
                    <a:pt x="9" y="29"/>
                    <a:pt x="7" y="25"/>
                    <a:pt x="6" y="20"/>
                  </a:cubicBezTo>
                  <a:cubicBezTo>
                    <a:pt x="8" y="21"/>
                    <a:pt x="9" y="22"/>
                    <a:pt x="11" y="23"/>
                  </a:cubicBezTo>
                  <a:cubicBezTo>
                    <a:pt x="17" y="27"/>
                    <a:pt x="23" y="31"/>
                    <a:pt x="29" y="36"/>
                  </a:cubicBezTo>
                  <a:cubicBezTo>
                    <a:pt x="30" y="36"/>
                    <a:pt x="30" y="36"/>
                    <a:pt x="30" y="36"/>
                  </a:cubicBezTo>
                  <a:cubicBezTo>
                    <a:pt x="35" y="41"/>
                    <a:pt x="40" y="45"/>
                    <a:pt x="46" y="48"/>
                  </a:cubicBezTo>
                  <a:cubicBezTo>
                    <a:pt x="48" y="50"/>
                    <a:pt x="48" y="50"/>
                    <a:pt x="48" y="50"/>
                  </a:cubicBezTo>
                  <a:cubicBezTo>
                    <a:pt x="49" y="51"/>
                    <a:pt x="51" y="52"/>
                    <a:pt x="52" y="53"/>
                  </a:cubicBezTo>
                  <a:cubicBezTo>
                    <a:pt x="51" y="53"/>
                    <a:pt x="51" y="53"/>
                    <a:pt x="50" y="54"/>
                  </a:cubicBezTo>
                  <a:close/>
                  <a:moveTo>
                    <a:pt x="110" y="5"/>
                  </a:moveTo>
                  <a:cubicBezTo>
                    <a:pt x="108" y="4"/>
                    <a:pt x="108" y="4"/>
                    <a:pt x="108" y="4"/>
                  </a:cubicBezTo>
                  <a:cubicBezTo>
                    <a:pt x="108" y="4"/>
                    <a:pt x="108" y="4"/>
                    <a:pt x="108" y="4"/>
                  </a:cubicBezTo>
                  <a:cubicBezTo>
                    <a:pt x="108" y="0"/>
                    <a:pt x="108" y="0"/>
                    <a:pt x="108" y="0"/>
                  </a:cubicBezTo>
                  <a:cubicBezTo>
                    <a:pt x="105" y="3"/>
                    <a:pt x="105" y="3"/>
                    <a:pt x="105" y="3"/>
                  </a:cubicBezTo>
                  <a:cubicBezTo>
                    <a:pt x="105" y="3"/>
                    <a:pt x="105" y="3"/>
                    <a:pt x="105" y="3"/>
                  </a:cubicBezTo>
                  <a:cubicBezTo>
                    <a:pt x="105" y="3"/>
                    <a:pt x="105" y="3"/>
                    <a:pt x="105" y="3"/>
                  </a:cubicBezTo>
                  <a:cubicBezTo>
                    <a:pt x="103" y="5"/>
                    <a:pt x="100" y="7"/>
                    <a:pt x="98" y="9"/>
                  </a:cubicBezTo>
                  <a:cubicBezTo>
                    <a:pt x="94" y="13"/>
                    <a:pt x="89" y="16"/>
                    <a:pt x="85" y="19"/>
                  </a:cubicBezTo>
                  <a:cubicBezTo>
                    <a:pt x="83" y="21"/>
                    <a:pt x="81" y="22"/>
                    <a:pt x="79" y="24"/>
                  </a:cubicBezTo>
                  <a:cubicBezTo>
                    <a:pt x="72" y="29"/>
                    <a:pt x="67" y="35"/>
                    <a:pt x="62" y="40"/>
                  </a:cubicBezTo>
                  <a:cubicBezTo>
                    <a:pt x="61" y="42"/>
                    <a:pt x="60" y="44"/>
                    <a:pt x="58" y="46"/>
                  </a:cubicBezTo>
                  <a:cubicBezTo>
                    <a:pt x="58" y="46"/>
                    <a:pt x="58" y="47"/>
                    <a:pt x="58" y="48"/>
                  </a:cubicBezTo>
                  <a:cubicBezTo>
                    <a:pt x="57" y="49"/>
                    <a:pt x="57" y="50"/>
                    <a:pt x="58" y="51"/>
                  </a:cubicBezTo>
                  <a:cubicBezTo>
                    <a:pt x="59" y="53"/>
                    <a:pt x="60" y="53"/>
                    <a:pt x="61" y="54"/>
                  </a:cubicBezTo>
                  <a:cubicBezTo>
                    <a:pt x="61" y="54"/>
                    <a:pt x="61" y="54"/>
                    <a:pt x="61" y="54"/>
                  </a:cubicBezTo>
                  <a:cubicBezTo>
                    <a:pt x="63" y="55"/>
                    <a:pt x="64" y="56"/>
                    <a:pt x="65" y="56"/>
                  </a:cubicBezTo>
                  <a:cubicBezTo>
                    <a:pt x="68" y="57"/>
                    <a:pt x="70" y="58"/>
                    <a:pt x="71" y="60"/>
                  </a:cubicBezTo>
                  <a:cubicBezTo>
                    <a:pt x="75" y="62"/>
                    <a:pt x="77" y="64"/>
                    <a:pt x="79" y="67"/>
                  </a:cubicBezTo>
                  <a:cubicBezTo>
                    <a:pt x="81" y="70"/>
                    <a:pt x="81" y="73"/>
                    <a:pt x="81" y="77"/>
                  </a:cubicBezTo>
                  <a:cubicBezTo>
                    <a:pt x="81" y="87"/>
                    <a:pt x="81" y="87"/>
                    <a:pt x="81" y="87"/>
                  </a:cubicBezTo>
                  <a:cubicBezTo>
                    <a:pt x="87" y="78"/>
                    <a:pt x="87" y="78"/>
                    <a:pt x="87" y="78"/>
                  </a:cubicBezTo>
                  <a:cubicBezTo>
                    <a:pt x="90" y="73"/>
                    <a:pt x="93" y="68"/>
                    <a:pt x="96" y="61"/>
                  </a:cubicBezTo>
                  <a:cubicBezTo>
                    <a:pt x="99" y="55"/>
                    <a:pt x="102" y="50"/>
                    <a:pt x="104" y="43"/>
                  </a:cubicBezTo>
                  <a:cubicBezTo>
                    <a:pt x="106" y="36"/>
                    <a:pt x="108" y="30"/>
                    <a:pt x="109" y="24"/>
                  </a:cubicBezTo>
                  <a:cubicBezTo>
                    <a:pt x="110" y="18"/>
                    <a:pt x="109" y="12"/>
                    <a:pt x="109" y="5"/>
                  </a:cubicBezTo>
                  <a:lnTo>
                    <a:pt x="110" y="5"/>
                  </a:lnTo>
                  <a:close/>
                  <a:moveTo>
                    <a:pt x="102" y="23"/>
                  </a:moveTo>
                  <a:cubicBezTo>
                    <a:pt x="100" y="28"/>
                    <a:pt x="98" y="34"/>
                    <a:pt x="96" y="41"/>
                  </a:cubicBezTo>
                  <a:cubicBezTo>
                    <a:pt x="94" y="46"/>
                    <a:pt x="92" y="52"/>
                    <a:pt x="89" y="58"/>
                  </a:cubicBezTo>
                  <a:cubicBezTo>
                    <a:pt x="88" y="62"/>
                    <a:pt x="88" y="62"/>
                    <a:pt x="88" y="62"/>
                  </a:cubicBezTo>
                  <a:cubicBezTo>
                    <a:pt x="87" y="64"/>
                    <a:pt x="86" y="66"/>
                    <a:pt x="85" y="68"/>
                  </a:cubicBezTo>
                  <a:cubicBezTo>
                    <a:pt x="84" y="67"/>
                    <a:pt x="84" y="66"/>
                    <a:pt x="83" y="65"/>
                  </a:cubicBezTo>
                  <a:cubicBezTo>
                    <a:pt x="81" y="62"/>
                    <a:pt x="78" y="59"/>
                    <a:pt x="74" y="56"/>
                  </a:cubicBezTo>
                  <a:cubicBezTo>
                    <a:pt x="72" y="55"/>
                    <a:pt x="71" y="54"/>
                    <a:pt x="69" y="53"/>
                  </a:cubicBezTo>
                  <a:cubicBezTo>
                    <a:pt x="67" y="52"/>
                    <a:pt x="66" y="51"/>
                    <a:pt x="64" y="50"/>
                  </a:cubicBezTo>
                  <a:cubicBezTo>
                    <a:pt x="64" y="50"/>
                    <a:pt x="63" y="49"/>
                    <a:pt x="63" y="49"/>
                  </a:cubicBezTo>
                  <a:cubicBezTo>
                    <a:pt x="63" y="49"/>
                    <a:pt x="63" y="49"/>
                    <a:pt x="63" y="49"/>
                  </a:cubicBezTo>
                  <a:cubicBezTo>
                    <a:pt x="63" y="49"/>
                    <a:pt x="63" y="49"/>
                    <a:pt x="63" y="49"/>
                  </a:cubicBezTo>
                  <a:cubicBezTo>
                    <a:pt x="64" y="48"/>
                    <a:pt x="65" y="46"/>
                    <a:pt x="67" y="45"/>
                  </a:cubicBezTo>
                  <a:cubicBezTo>
                    <a:pt x="67" y="45"/>
                    <a:pt x="67" y="45"/>
                    <a:pt x="67" y="45"/>
                  </a:cubicBezTo>
                  <a:cubicBezTo>
                    <a:pt x="73" y="39"/>
                    <a:pt x="78" y="34"/>
                    <a:pt x="83" y="28"/>
                  </a:cubicBezTo>
                  <a:cubicBezTo>
                    <a:pt x="85" y="26"/>
                    <a:pt x="85" y="26"/>
                    <a:pt x="85" y="26"/>
                  </a:cubicBezTo>
                  <a:cubicBezTo>
                    <a:pt x="90" y="21"/>
                    <a:pt x="94" y="16"/>
                    <a:pt x="100" y="12"/>
                  </a:cubicBezTo>
                  <a:cubicBezTo>
                    <a:pt x="101" y="10"/>
                    <a:pt x="103" y="9"/>
                    <a:pt x="105" y="8"/>
                  </a:cubicBezTo>
                  <a:cubicBezTo>
                    <a:pt x="104" y="13"/>
                    <a:pt x="103" y="18"/>
                    <a:pt x="102" y="23"/>
                  </a:cubicBezTo>
                  <a:close/>
                </a:path>
              </a:pathLst>
            </a:custGeom>
            <a:solidFill>
              <a:srgbClr val="520E0C"/>
            </a:solidFill>
            <a:ln>
              <a:noFill/>
            </a:ln>
            <a:extLst>
              <a:ext uri="{91240B29-F687-4F45-9708-019B960494DF}">
                <a14:hiddenLine xmlns:a14="http://schemas.microsoft.com/office/drawing/2010/main" w="9525">
                  <a:solidFill>
                    <a:srgbClr val="000000"/>
                  </a:solidFill>
                  <a:round/>
                </a14:hiddenLine>
              </a:ext>
            </a:extLst>
          </p:spPr>
          <p:txBody>
            <a:bodyPr>
              <a:scene3d>
                <a:camera prst="orthographicFront"/>
                <a:lightRig rig="threePt" dir="t"/>
              </a:scene3d>
              <a:sp3d contourW="12700"/>
            </a:bodyPr>
            <a:lstStyle/>
            <a:p>
              <a:endParaRPr lang="zh-CN" altLang="en-US" sz="1015" dirty="0">
                <a:solidFill>
                  <a:prstClr val="black">
                    <a:lumMod val="75000"/>
                    <a:lumOff val="25000"/>
                  </a:prstClr>
                </a:solidFill>
                <a:cs typeface="+mn-ea"/>
                <a:sym typeface="+mn-lt"/>
              </a:endParaRPr>
            </a:p>
          </p:txBody>
        </p:sp>
        <p:sp>
          <p:nvSpPr>
            <p:cNvPr id="12" name="MH_Other_9"/>
            <p:cNvSpPr/>
            <p:nvPr>
              <p:custDataLst>
                <p:tags r:id="rId20"/>
              </p:custDataLst>
            </p:nvPr>
          </p:nvSpPr>
          <p:spPr bwMode="auto">
            <a:xfrm>
              <a:off x="7610475" y="3330575"/>
              <a:ext cx="2311400" cy="1735138"/>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scene3d>
                <a:camera prst="orthographicFront"/>
                <a:lightRig rig="threePt" dir="t"/>
              </a:scene3d>
              <a:sp3d contourW="12700"/>
            </a:bodyPr>
            <a:lstStyle/>
            <a:p>
              <a:endParaRPr lang="zh-CN" altLang="en-US" sz="1015" dirty="0">
                <a:solidFill>
                  <a:prstClr val="black">
                    <a:lumMod val="75000"/>
                    <a:lumOff val="25000"/>
                  </a:prstClr>
                </a:solidFill>
                <a:cs typeface="+mn-ea"/>
                <a:sym typeface="+mn-lt"/>
              </a:endParaRPr>
            </a:p>
          </p:txBody>
        </p:sp>
        <p:sp>
          <p:nvSpPr>
            <p:cNvPr id="22" name="MH_SubTitle_3"/>
            <p:cNvSpPr/>
            <p:nvPr>
              <p:custDataLst>
                <p:tags r:id="rId21"/>
              </p:custDataLst>
            </p:nvPr>
          </p:nvSpPr>
          <p:spPr bwMode="auto">
            <a:xfrm>
              <a:off x="7716839" y="3451225"/>
              <a:ext cx="2097087" cy="1493838"/>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09"/>
                <a:gd name="T40" fmla="*/ 0 h 1853"/>
                <a:gd name="T41" fmla="*/ 2809 w 2809"/>
                <a:gd name="T42" fmla="*/ 1853 h 18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1000" rIns="81000" anchor="ctr">
              <a:scene3d>
                <a:camera prst="orthographicFront"/>
                <a:lightRig rig="threePt" dir="t"/>
              </a:scene3d>
              <a:sp3d contourW="127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20000"/>
                </a:lnSpc>
                <a:spcBef>
                  <a:spcPct val="0"/>
                </a:spcBef>
              </a:pPr>
              <a:r>
                <a:rPr lang="zh-CN" altLang="en-US" sz="1200" dirty="0">
                  <a:solidFill>
                    <a:schemeClr val="tx1">
                      <a:lumMod val="85000"/>
                      <a:lumOff val="15000"/>
                    </a:schemeClr>
                  </a:solidFill>
                  <a:latin typeface="+mn-lt"/>
                  <a:ea typeface="+mn-ea"/>
                  <a:cs typeface="+mn-ea"/>
                  <a:sym typeface="+mn-lt"/>
                </a:rPr>
                <a:t>促进人类的社会和文化进步做出无以替代的贡献的人表示尊敬。</a:t>
              </a:r>
            </a:p>
          </p:txBody>
        </p:sp>
        <p:pic>
          <p:nvPicPr>
            <p:cNvPr id="23" name="MH_Other_17"/>
            <p:cNvPicPr>
              <a:picLocks noChangeAspect="1"/>
            </p:cNvPicPr>
            <p:nvPr>
              <p:custDataLst>
                <p:tags r:id="rId22"/>
              </p:custDataLst>
            </p:nvPr>
          </p:nvPicPr>
          <p:blipFill>
            <a:blip r:embed="rId26" cstate="screen">
              <a:extLst>
                <a:ext uri="{28A0092B-C50C-407E-A947-70E740481C1C}">
                  <a14:useLocalDpi xmlns:a14="http://schemas.microsoft.com/office/drawing/2010/main"/>
                </a:ext>
              </a:extLst>
            </a:blip>
            <a:srcRect/>
            <a:stretch>
              <a:fillRect/>
            </a:stretch>
          </p:blipFill>
          <p:spPr bwMode="auto">
            <a:xfrm>
              <a:off x="8085139" y="2460625"/>
              <a:ext cx="1330325"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 name="组合 26"/>
          <p:cNvGrpSpPr/>
          <p:nvPr/>
        </p:nvGrpSpPr>
        <p:grpSpPr>
          <a:xfrm>
            <a:off x="3757614" y="1877617"/>
            <a:ext cx="1732360" cy="1921668"/>
            <a:chOff x="5010151" y="2503489"/>
            <a:chExt cx="2309813" cy="2562224"/>
          </a:xfrm>
        </p:grpSpPr>
        <p:sp>
          <p:nvSpPr>
            <p:cNvPr id="4" name="MH_Other_1"/>
            <p:cNvSpPr/>
            <p:nvPr>
              <p:custDataLst>
                <p:tags r:id="rId10"/>
              </p:custDataLst>
            </p:nvPr>
          </p:nvSpPr>
          <p:spPr bwMode="auto">
            <a:xfrm>
              <a:off x="5024439" y="3446463"/>
              <a:ext cx="2281237" cy="1428750"/>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scene3d>
                <a:camera prst="orthographicFront"/>
                <a:lightRig rig="threePt" dir="t"/>
              </a:scene3d>
              <a:sp3d contourW="12700"/>
            </a:bodyPr>
            <a:lstStyle/>
            <a:p>
              <a:endParaRPr lang="zh-CN" altLang="en-US" sz="1015" dirty="0">
                <a:solidFill>
                  <a:prstClr val="black">
                    <a:lumMod val="75000"/>
                    <a:lumOff val="25000"/>
                  </a:prstClr>
                </a:solidFill>
                <a:cs typeface="+mn-ea"/>
                <a:sym typeface="+mn-lt"/>
              </a:endParaRPr>
            </a:p>
          </p:txBody>
        </p:sp>
        <p:sp>
          <p:nvSpPr>
            <p:cNvPr id="5" name="MH_Other_2"/>
            <p:cNvSpPr/>
            <p:nvPr>
              <p:custDataLst>
                <p:tags r:id="rId11"/>
              </p:custDataLst>
            </p:nvPr>
          </p:nvSpPr>
          <p:spPr bwMode="auto">
            <a:xfrm>
              <a:off x="5010151" y="3332163"/>
              <a:ext cx="2309813" cy="1733550"/>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scene3d>
                <a:camera prst="orthographicFront"/>
                <a:lightRig rig="threePt" dir="t"/>
              </a:scene3d>
              <a:sp3d contourW="12700"/>
            </a:bodyPr>
            <a:lstStyle/>
            <a:p>
              <a:endParaRPr lang="zh-CN" altLang="en-US" sz="1015" dirty="0">
                <a:solidFill>
                  <a:prstClr val="black">
                    <a:lumMod val="75000"/>
                    <a:lumOff val="25000"/>
                  </a:prstClr>
                </a:solidFill>
                <a:cs typeface="+mn-ea"/>
                <a:sym typeface="+mn-lt"/>
              </a:endParaRPr>
            </a:p>
          </p:txBody>
        </p:sp>
        <p:sp>
          <p:nvSpPr>
            <p:cNvPr id="21" name="MH_SubTitle_2"/>
            <p:cNvSpPr/>
            <p:nvPr>
              <p:custDataLst>
                <p:tags r:id="rId12"/>
              </p:custDataLst>
            </p:nvPr>
          </p:nvSpPr>
          <p:spPr bwMode="auto">
            <a:xfrm>
              <a:off x="5116514" y="3451225"/>
              <a:ext cx="2097087" cy="1493838"/>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09"/>
                <a:gd name="T40" fmla="*/ 0 h 1853"/>
                <a:gd name="T41" fmla="*/ 2809 w 2809"/>
                <a:gd name="T42" fmla="*/ 1853 h 18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1000" rIns="81000" anchor="ctr">
              <a:scene3d>
                <a:camera prst="orthographicFront"/>
                <a:lightRig rig="threePt" dir="t"/>
              </a:scene3d>
              <a:sp3d contourW="127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20000"/>
                </a:lnSpc>
                <a:spcBef>
                  <a:spcPct val="0"/>
                </a:spcBef>
              </a:pPr>
              <a:r>
                <a:rPr lang="zh-CN" altLang="en-US" sz="1200" dirty="0">
                  <a:solidFill>
                    <a:schemeClr val="tx1">
                      <a:lumMod val="85000"/>
                      <a:lumOff val="15000"/>
                    </a:schemeClr>
                  </a:solidFill>
                  <a:latin typeface="+mn-lt"/>
                  <a:ea typeface="+mn-ea"/>
                  <a:cs typeface="+mn-ea"/>
                  <a:sym typeface="+mn-lt"/>
                </a:rPr>
                <a:t>鼓励每个人，尤其是年轻人，去发现阅读的快乐</a:t>
              </a:r>
            </a:p>
          </p:txBody>
        </p:sp>
        <p:pic>
          <p:nvPicPr>
            <p:cNvPr id="24" name="MH_Other_18"/>
            <p:cNvPicPr>
              <a:picLocks noChangeAspect="1"/>
            </p:cNvPicPr>
            <p:nvPr>
              <p:custDataLst>
                <p:tags r:id="rId13"/>
              </p:custDataLst>
            </p:nvPr>
          </p:nvPicPr>
          <p:blipFill>
            <a:blip r:embed="rId27" cstate="screen">
              <a:extLst>
                <a:ext uri="{28A0092B-C50C-407E-A947-70E740481C1C}">
                  <a14:useLocalDpi xmlns:a14="http://schemas.microsoft.com/office/drawing/2010/main"/>
                </a:ext>
              </a:extLst>
            </a:blip>
            <a:srcRect/>
            <a:stretch>
              <a:fillRect/>
            </a:stretch>
          </p:blipFill>
          <p:spPr bwMode="auto">
            <a:xfrm>
              <a:off x="5400676" y="2503489"/>
              <a:ext cx="1427163" cy="104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 name="组合 25"/>
          <p:cNvGrpSpPr/>
          <p:nvPr/>
        </p:nvGrpSpPr>
        <p:grpSpPr>
          <a:xfrm>
            <a:off x="1807370" y="1820466"/>
            <a:ext cx="1732360" cy="1978819"/>
            <a:chOff x="2409826" y="2427288"/>
            <a:chExt cx="2309813" cy="2638425"/>
          </a:xfrm>
        </p:grpSpPr>
        <p:sp>
          <p:nvSpPr>
            <p:cNvPr id="13" name="MH_Other_10"/>
            <p:cNvSpPr/>
            <p:nvPr>
              <p:custDataLst>
                <p:tags r:id="rId1"/>
              </p:custDataLst>
            </p:nvPr>
          </p:nvSpPr>
          <p:spPr bwMode="auto">
            <a:xfrm>
              <a:off x="3252789" y="3268664"/>
              <a:ext cx="473075" cy="371475"/>
            </a:xfrm>
            <a:custGeom>
              <a:avLst/>
              <a:gdLst>
                <a:gd name="T0" fmla="*/ 2147483646 w 235"/>
                <a:gd name="T1" fmla="*/ 2147483646 h 184"/>
                <a:gd name="T2" fmla="*/ 2147483646 w 235"/>
                <a:gd name="T3" fmla="*/ 2147483646 h 184"/>
                <a:gd name="T4" fmla="*/ 2147483646 w 235"/>
                <a:gd name="T5" fmla="*/ 2147483646 h 184"/>
                <a:gd name="T6" fmla="*/ 2147483646 w 235"/>
                <a:gd name="T7" fmla="*/ 2147483646 h 184"/>
                <a:gd name="T8" fmla="*/ 0 w 235"/>
                <a:gd name="T9" fmla="*/ 2147483646 h 184"/>
                <a:gd name="T10" fmla="*/ 2147483646 w 235"/>
                <a:gd name="T11" fmla="*/ 2147483646 h 1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5" h="184">
                  <a:moveTo>
                    <a:pt x="235" y="184"/>
                  </a:moveTo>
                  <a:cubicBezTo>
                    <a:pt x="223" y="134"/>
                    <a:pt x="219" y="87"/>
                    <a:pt x="219" y="36"/>
                  </a:cubicBezTo>
                  <a:cubicBezTo>
                    <a:pt x="219" y="20"/>
                    <a:pt x="147" y="32"/>
                    <a:pt x="128" y="16"/>
                  </a:cubicBezTo>
                  <a:cubicBezTo>
                    <a:pt x="109" y="0"/>
                    <a:pt x="70" y="0"/>
                    <a:pt x="65" y="12"/>
                  </a:cubicBezTo>
                  <a:cubicBezTo>
                    <a:pt x="65" y="12"/>
                    <a:pt x="54" y="82"/>
                    <a:pt x="0" y="184"/>
                  </a:cubicBezTo>
                  <a:lnTo>
                    <a:pt x="235" y="184"/>
                  </a:lnTo>
                  <a:close/>
                </a:path>
              </a:pathLst>
            </a:custGeom>
            <a:solidFill>
              <a:srgbClr val="BDD400"/>
            </a:solidFill>
            <a:ln>
              <a:noFill/>
            </a:ln>
            <a:extLst>
              <a:ext uri="{91240B29-F687-4F45-9708-019B960494DF}">
                <a14:hiddenLine xmlns:a14="http://schemas.microsoft.com/office/drawing/2010/main" w="9525">
                  <a:solidFill>
                    <a:srgbClr val="000000"/>
                  </a:solidFill>
                  <a:round/>
                </a14:hiddenLine>
              </a:ext>
            </a:extLst>
          </p:spPr>
          <p:txBody>
            <a:bodyPr>
              <a:scene3d>
                <a:camera prst="orthographicFront"/>
                <a:lightRig rig="threePt" dir="t"/>
              </a:scene3d>
              <a:sp3d contourW="12700"/>
            </a:bodyPr>
            <a:lstStyle/>
            <a:p>
              <a:endParaRPr lang="zh-CN" altLang="en-US" sz="1015" dirty="0">
                <a:solidFill>
                  <a:prstClr val="black">
                    <a:lumMod val="75000"/>
                    <a:lumOff val="25000"/>
                  </a:prstClr>
                </a:solidFill>
                <a:cs typeface="+mn-ea"/>
                <a:sym typeface="+mn-lt"/>
              </a:endParaRPr>
            </a:p>
          </p:txBody>
        </p:sp>
        <p:sp>
          <p:nvSpPr>
            <p:cNvPr id="14" name="MH_Other_11"/>
            <p:cNvSpPr>
              <a:spLocks noEditPoints="1"/>
            </p:cNvSpPr>
            <p:nvPr>
              <p:custDataLst>
                <p:tags r:id="rId2"/>
              </p:custDataLst>
            </p:nvPr>
          </p:nvSpPr>
          <p:spPr bwMode="auto">
            <a:xfrm>
              <a:off x="3230564" y="3260725"/>
              <a:ext cx="511175" cy="382588"/>
            </a:xfrm>
            <a:custGeom>
              <a:avLst/>
              <a:gdLst>
                <a:gd name="T0" fmla="*/ 2147483646 w 254"/>
                <a:gd name="T1" fmla="*/ 2147483646 h 189"/>
                <a:gd name="T2" fmla="*/ 2147483646 w 254"/>
                <a:gd name="T3" fmla="*/ 2147483646 h 189"/>
                <a:gd name="T4" fmla="*/ 2147483646 w 254"/>
                <a:gd name="T5" fmla="*/ 2147483646 h 189"/>
                <a:gd name="T6" fmla="*/ 2147483646 w 254"/>
                <a:gd name="T7" fmla="*/ 2147483646 h 189"/>
                <a:gd name="T8" fmla="*/ 2147483646 w 254"/>
                <a:gd name="T9" fmla="*/ 2147483646 h 189"/>
                <a:gd name="T10" fmla="*/ 0 w 254"/>
                <a:gd name="T11" fmla="*/ 2147483646 h 189"/>
                <a:gd name="T12" fmla="*/ 2147483646 w 254"/>
                <a:gd name="T13" fmla="*/ 2147483646 h 189"/>
                <a:gd name="T14" fmla="*/ 2147483646 w 254"/>
                <a:gd name="T15" fmla="*/ 2147483646 h 189"/>
                <a:gd name="T16" fmla="*/ 2147483646 w 254"/>
                <a:gd name="T17" fmla="*/ 2147483646 h 189"/>
                <a:gd name="T18" fmla="*/ 2147483646 w 254"/>
                <a:gd name="T19" fmla="*/ 2147483646 h 189"/>
                <a:gd name="T20" fmla="*/ 2147483646 w 254"/>
                <a:gd name="T21" fmla="*/ 2147483646 h 189"/>
                <a:gd name="T22" fmla="*/ 2147483646 w 254"/>
                <a:gd name="T23" fmla="*/ 2147483646 h 189"/>
                <a:gd name="T24" fmla="*/ 2147483646 w 254"/>
                <a:gd name="T25" fmla="*/ 2147483646 h 189"/>
                <a:gd name="T26" fmla="*/ 2147483646 w 254"/>
                <a:gd name="T27" fmla="*/ 0 h 189"/>
                <a:gd name="T28" fmla="*/ 2147483646 w 254"/>
                <a:gd name="T29" fmla="*/ 0 h 189"/>
                <a:gd name="T30" fmla="*/ 2147483646 w 254"/>
                <a:gd name="T31" fmla="*/ 2147483646 h 189"/>
                <a:gd name="T32" fmla="*/ 2147483646 w 254"/>
                <a:gd name="T33" fmla="*/ 2147483646 h 189"/>
                <a:gd name="T34" fmla="*/ 2147483646 w 254"/>
                <a:gd name="T35" fmla="*/ 2147483646 h 189"/>
                <a:gd name="T36" fmla="*/ 2147483646 w 254"/>
                <a:gd name="T37" fmla="*/ 2147483646 h 189"/>
                <a:gd name="T38" fmla="*/ 2147483646 w 254"/>
                <a:gd name="T39" fmla="*/ 2147483646 h 189"/>
                <a:gd name="T40" fmla="*/ 2147483646 w 254"/>
                <a:gd name="T41" fmla="*/ 2147483646 h 189"/>
                <a:gd name="T42" fmla="*/ 2147483646 w 254"/>
                <a:gd name="T43" fmla="*/ 2147483646 h 189"/>
                <a:gd name="T44" fmla="*/ 2147483646 w 254"/>
                <a:gd name="T45" fmla="*/ 2147483646 h 189"/>
                <a:gd name="T46" fmla="*/ 2147483646 w 254"/>
                <a:gd name="T47" fmla="*/ 2147483646 h 189"/>
                <a:gd name="T48" fmla="*/ 2147483646 w 254"/>
                <a:gd name="T49" fmla="*/ 2147483646 h 189"/>
                <a:gd name="T50" fmla="*/ 2147483646 w 254"/>
                <a:gd name="T51" fmla="*/ 2147483646 h 189"/>
                <a:gd name="T52" fmla="*/ 2147483646 w 254"/>
                <a:gd name="T53" fmla="*/ 2147483646 h 18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54" h="189">
                  <a:moveTo>
                    <a:pt x="77" y="1"/>
                  </a:moveTo>
                  <a:cubicBezTo>
                    <a:pt x="73" y="21"/>
                    <a:pt x="66" y="40"/>
                    <a:pt x="60" y="59"/>
                  </a:cubicBezTo>
                  <a:cubicBezTo>
                    <a:pt x="54" y="76"/>
                    <a:pt x="47" y="93"/>
                    <a:pt x="38" y="115"/>
                  </a:cubicBezTo>
                  <a:cubicBezTo>
                    <a:pt x="30" y="133"/>
                    <a:pt x="21" y="151"/>
                    <a:pt x="11" y="169"/>
                  </a:cubicBezTo>
                  <a:cubicBezTo>
                    <a:pt x="8" y="175"/>
                    <a:pt x="5" y="181"/>
                    <a:pt x="1" y="187"/>
                  </a:cubicBezTo>
                  <a:cubicBezTo>
                    <a:pt x="0" y="189"/>
                    <a:pt x="0" y="189"/>
                    <a:pt x="0" y="189"/>
                  </a:cubicBezTo>
                  <a:cubicBezTo>
                    <a:pt x="10" y="189"/>
                    <a:pt x="10" y="189"/>
                    <a:pt x="10" y="189"/>
                  </a:cubicBezTo>
                  <a:cubicBezTo>
                    <a:pt x="10" y="188"/>
                    <a:pt x="10" y="188"/>
                    <a:pt x="10" y="188"/>
                  </a:cubicBezTo>
                  <a:cubicBezTo>
                    <a:pt x="13" y="182"/>
                    <a:pt x="16" y="177"/>
                    <a:pt x="18" y="173"/>
                  </a:cubicBezTo>
                  <a:cubicBezTo>
                    <a:pt x="28" y="154"/>
                    <a:pt x="36" y="136"/>
                    <a:pt x="44" y="117"/>
                  </a:cubicBezTo>
                  <a:cubicBezTo>
                    <a:pt x="52" y="99"/>
                    <a:pt x="59" y="80"/>
                    <a:pt x="65" y="60"/>
                  </a:cubicBezTo>
                  <a:cubicBezTo>
                    <a:pt x="68" y="51"/>
                    <a:pt x="71" y="41"/>
                    <a:pt x="74" y="31"/>
                  </a:cubicBezTo>
                  <a:cubicBezTo>
                    <a:pt x="77" y="19"/>
                    <a:pt x="79" y="10"/>
                    <a:pt x="80" y="1"/>
                  </a:cubicBezTo>
                  <a:cubicBezTo>
                    <a:pt x="80" y="0"/>
                    <a:pt x="80" y="0"/>
                    <a:pt x="80" y="0"/>
                  </a:cubicBezTo>
                  <a:cubicBezTo>
                    <a:pt x="77" y="0"/>
                    <a:pt x="77" y="0"/>
                    <a:pt x="77" y="0"/>
                  </a:cubicBezTo>
                  <a:lnTo>
                    <a:pt x="77" y="1"/>
                  </a:lnTo>
                  <a:close/>
                  <a:moveTo>
                    <a:pt x="254" y="187"/>
                  </a:moveTo>
                  <a:cubicBezTo>
                    <a:pt x="251" y="175"/>
                    <a:pt x="248" y="164"/>
                    <a:pt x="246" y="153"/>
                  </a:cubicBezTo>
                  <a:cubicBezTo>
                    <a:pt x="239" y="116"/>
                    <a:pt x="234" y="77"/>
                    <a:pt x="233" y="33"/>
                  </a:cubicBezTo>
                  <a:cubicBezTo>
                    <a:pt x="233" y="31"/>
                    <a:pt x="233" y="31"/>
                    <a:pt x="233" y="31"/>
                  </a:cubicBezTo>
                  <a:cubicBezTo>
                    <a:pt x="230" y="32"/>
                    <a:pt x="230" y="32"/>
                    <a:pt x="230" y="32"/>
                  </a:cubicBezTo>
                  <a:cubicBezTo>
                    <a:pt x="230" y="33"/>
                    <a:pt x="230" y="33"/>
                    <a:pt x="230" y="33"/>
                  </a:cubicBezTo>
                  <a:cubicBezTo>
                    <a:pt x="229" y="75"/>
                    <a:pt x="232" y="115"/>
                    <a:pt x="239" y="154"/>
                  </a:cubicBezTo>
                  <a:cubicBezTo>
                    <a:pt x="241" y="165"/>
                    <a:pt x="244" y="176"/>
                    <a:pt x="247" y="188"/>
                  </a:cubicBezTo>
                  <a:cubicBezTo>
                    <a:pt x="247" y="189"/>
                    <a:pt x="247" y="189"/>
                    <a:pt x="247" y="189"/>
                  </a:cubicBezTo>
                  <a:cubicBezTo>
                    <a:pt x="254" y="189"/>
                    <a:pt x="254" y="189"/>
                    <a:pt x="254" y="189"/>
                  </a:cubicBezTo>
                  <a:lnTo>
                    <a:pt x="254" y="187"/>
                  </a:lnTo>
                  <a:close/>
                </a:path>
              </a:pathLst>
            </a:custGeom>
            <a:solidFill>
              <a:srgbClr val="520E0C"/>
            </a:solidFill>
            <a:ln>
              <a:noFill/>
            </a:ln>
            <a:extLst>
              <a:ext uri="{91240B29-F687-4F45-9708-019B960494DF}">
                <a14:hiddenLine xmlns:a14="http://schemas.microsoft.com/office/drawing/2010/main" w="9525">
                  <a:solidFill>
                    <a:srgbClr val="000000"/>
                  </a:solidFill>
                  <a:round/>
                </a14:hiddenLine>
              </a:ext>
            </a:extLst>
          </p:spPr>
          <p:txBody>
            <a:bodyPr>
              <a:scene3d>
                <a:camera prst="orthographicFront"/>
                <a:lightRig rig="threePt" dir="t"/>
              </a:scene3d>
              <a:sp3d contourW="12700"/>
            </a:bodyPr>
            <a:lstStyle/>
            <a:p>
              <a:endParaRPr lang="zh-CN" altLang="en-US" sz="1015" dirty="0">
                <a:solidFill>
                  <a:prstClr val="black">
                    <a:lumMod val="75000"/>
                    <a:lumOff val="25000"/>
                  </a:prstClr>
                </a:solidFill>
                <a:cs typeface="+mn-ea"/>
                <a:sym typeface="+mn-lt"/>
              </a:endParaRPr>
            </a:p>
          </p:txBody>
        </p:sp>
        <p:sp>
          <p:nvSpPr>
            <p:cNvPr id="15" name="MH_Other_12"/>
            <p:cNvSpPr/>
            <p:nvPr>
              <p:custDataLst>
                <p:tags r:id="rId3"/>
              </p:custDataLst>
            </p:nvPr>
          </p:nvSpPr>
          <p:spPr bwMode="auto">
            <a:xfrm>
              <a:off x="3448050" y="3295651"/>
              <a:ext cx="179388" cy="182563"/>
            </a:xfrm>
            <a:custGeom>
              <a:avLst/>
              <a:gdLst>
                <a:gd name="T0" fmla="*/ 2147483646 w 89"/>
                <a:gd name="T1" fmla="*/ 2147483646 h 91"/>
                <a:gd name="T2" fmla="*/ 2147483646 w 89"/>
                <a:gd name="T3" fmla="*/ 2147483646 h 91"/>
                <a:gd name="T4" fmla="*/ 2147483646 w 89"/>
                <a:gd name="T5" fmla="*/ 2147483646 h 91"/>
                <a:gd name="T6" fmla="*/ 2147483646 w 89"/>
                <a:gd name="T7" fmla="*/ 2147483646 h 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9" h="91">
                  <a:moveTo>
                    <a:pt x="89" y="16"/>
                  </a:moveTo>
                  <a:cubicBezTo>
                    <a:pt x="35" y="91"/>
                    <a:pt x="1" y="3"/>
                    <a:pt x="1" y="3"/>
                  </a:cubicBezTo>
                  <a:cubicBezTo>
                    <a:pt x="0" y="0"/>
                    <a:pt x="44" y="16"/>
                    <a:pt x="63" y="16"/>
                  </a:cubicBezTo>
                  <a:cubicBezTo>
                    <a:pt x="82" y="16"/>
                    <a:pt x="89" y="16"/>
                    <a:pt x="89" y="16"/>
                  </a:cubicBezTo>
                  <a:close/>
                </a:path>
              </a:pathLst>
            </a:custGeom>
            <a:solidFill>
              <a:srgbClr val="FDE4C5"/>
            </a:solidFill>
            <a:ln>
              <a:noFill/>
            </a:ln>
            <a:extLst>
              <a:ext uri="{91240B29-F687-4F45-9708-019B960494DF}">
                <a14:hiddenLine xmlns:a14="http://schemas.microsoft.com/office/drawing/2010/main" w="9525">
                  <a:solidFill>
                    <a:srgbClr val="000000"/>
                  </a:solidFill>
                  <a:round/>
                </a14:hiddenLine>
              </a:ext>
            </a:extLst>
          </p:spPr>
          <p:txBody>
            <a:bodyPr>
              <a:scene3d>
                <a:camera prst="orthographicFront"/>
                <a:lightRig rig="threePt" dir="t"/>
              </a:scene3d>
              <a:sp3d contourW="12700"/>
            </a:bodyPr>
            <a:lstStyle/>
            <a:p>
              <a:endParaRPr lang="zh-CN" altLang="en-US" sz="1015" dirty="0">
                <a:solidFill>
                  <a:prstClr val="black">
                    <a:lumMod val="75000"/>
                    <a:lumOff val="25000"/>
                  </a:prstClr>
                </a:solidFill>
                <a:cs typeface="+mn-ea"/>
                <a:sym typeface="+mn-lt"/>
              </a:endParaRPr>
            </a:p>
          </p:txBody>
        </p:sp>
        <p:sp>
          <p:nvSpPr>
            <p:cNvPr id="16" name="MH_Other_13"/>
            <p:cNvSpPr/>
            <p:nvPr>
              <p:custDataLst>
                <p:tags r:id="rId4"/>
              </p:custDataLst>
            </p:nvPr>
          </p:nvSpPr>
          <p:spPr bwMode="auto">
            <a:xfrm>
              <a:off x="3533776" y="3313113"/>
              <a:ext cx="117475" cy="139700"/>
            </a:xfrm>
            <a:custGeom>
              <a:avLst/>
              <a:gdLst>
                <a:gd name="T0" fmla="*/ 2147483646 w 58"/>
                <a:gd name="T1" fmla="*/ 2147483646 h 69"/>
                <a:gd name="T2" fmla="*/ 2147483646 w 58"/>
                <a:gd name="T3" fmla="*/ 2147483646 h 69"/>
                <a:gd name="T4" fmla="*/ 2147483646 w 58"/>
                <a:gd name="T5" fmla="*/ 2147483646 h 69"/>
                <a:gd name="T6" fmla="*/ 2147483646 w 58"/>
                <a:gd name="T7" fmla="*/ 0 h 69"/>
                <a:gd name="T8" fmla="*/ 2147483646 w 58"/>
                <a:gd name="T9" fmla="*/ 2147483646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69">
                  <a:moveTo>
                    <a:pt x="48" y="5"/>
                  </a:moveTo>
                  <a:cubicBezTo>
                    <a:pt x="48" y="5"/>
                    <a:pt x="7" y="30"/>
                    <a:pt x="4" y="36"/>
                  </a:cubicBezTo>
                  <a:cubicBezTo>
                    <a:pt x="0" y="43"/>
                    <a:pt x="29" y="46"/>
                    <a:pt x="26" y="69"/>
                  </a:cubicBezTo>
                  <a:cubicBezTo>
                    <a:pt x="26" y="69"/>
                    <a:pt x="55" y="31"/>
                    <a:pt x="58" y="0"/>
                  </a:cubicBezTo>
                  <a:lnTo>
                    <a:pt x="48" y="5"/>
                  </a:lnTo>
                  <a:close/>
                </a:path>
              </a:pathLst>
            </a:custGeom>
            <a:solidFill>
              <a:srgbClr val="BDD400"/>
            </a:solidFill>
            <a:ln>
              <a:noFill/>
            </a:ln>
            <a:extLst>
              <a:ext uri="{91240B29-F687-4F45-9708-019B960494DF}">
                <a14:hiddenLine xmlns:a14="http://schemas.microsoft.com/office/drawing/2010/main" w="9525">
                  <a:solidFill>
                    <a:srgbClr val="000000"/>
                  </a:solidFill>
                  <a:round/>
                </a14:hiddenLine>
              </a:ext>
            </a:extLst>
          </p:spPr>
          <p:txBody>
            <a:bodyPr>
              <a:scene3d>
                <a:camera prst="orthographicFront"/>
                <a:lightRig rig="threePt" dir="t"/>
              </a:scene3d>
              <a:sp3d contourW="12700"/>
            </a:bodyPr>
            <a:lstStyle/>
            <a:p>
              <a:endParaRPr lang="zh-CN" altLang="en-US" sz="1015" dirty="0">
                <a:solidFill>
                  <a:prstClr val="black">
                    <a:lumMod val="75000"/>
                    <a:lumOff val="25000"/>
                  </a:prstClr>
                </a:solidFill>
                <a:cs typeface="+mn-ea"/>
                <a:sym typeface="+mn-lt"/>
              </a:endParaRPr>
            </a:p>
          </p:txBody>
        </p:sp>
        <p:sp>
          <p:nvSpPr>
            <p:cNvPr id="17" name="MH_Other_14"/>
            <p:cNvSpPr/>
            <p:nvPr>
              <p:custDataLst>
                <p:tags r:id="rId5"/>
              </p:custDataLst>
            </p:nvPr>
          </p:nvSpPr>
          <p:spPr bwMode="auto">
            <a:xfrm>
              <a:off x="3425826" y="3286125"/>
              <a:ext cx="106363" cy="153988"/>
            </a:xfrm>
            <a:custGeom>
              <a:avLst/>
              <a:gdLst>
                <a:gd name="T0" fmla="*/ 2147483646 w 53"/>
                <a:gd name="T1" fmla="*/ 2147483646 h 76"/>
                <a:gd name="T2" fmla="*/ 2147483646 w 53"/>
                <a:gd name="T3" fmla="*/ 2147483646 h 76"/>
                <a:gd name="T4" fmla="*/ 2147483646 w 53"/>
                <a:gd name="T5" fmla="*/ 2147483646 h 76"/>
                <a:gd name="T6" fmla="*/ 2147483646 w 53"/>
                <a:gd name="T7" fmla="*/ 0 h 76"/>
                <a:gd name="T8" fmla="*/ 2147483646 w 53"/>
                <a:gd name="T9" fmla="*/ 2147483646 h 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76">
                  <a:moveTo>
                    <a:pt x="11" y="6"/>
                  </a:moveTo>
                  <a:cubicBezTo>
                    <a:pt x="11" y="6"/>
                    <a:pt x="49" y="39"/>
                    <a:pt x="51" y="46"/>
                  </a:cubicBezTo>
                  <a:cubicBezTo>
                    <a:pt x="53" y="53"/>
                    <a:pt x="27" y="53"/>
                    <a:pt x="26" y="76"/>
                  </a:cubicBezTo>
                  <a:cubicBezTo>
                    <a:pt x="26" y="76"/>
                    <a:pt x="0" y="31"/>
                    <a:pt x="2" y="0"/>
                  </a:cubicBezTo>
                  <a:lnTo>
                    <a:pt x="11" y="6"/>
                  </a:lnTo>
                  <a:close/>
                </a:path>
              </a:pathLst>
            </a:custGeom>
            <a:solidFill>
              <a:srgbClr val="BDD400"/>
            </a:solidFill>
            <a:ln>
              <a:noFill/>
            </a:ln>
            <a:extLst>
              <a:ext uri="{91240B29-F687-4F45-9708-019B960494DF}">
                <a14:hiddenLine xmlns:a14="http://schemas.microsoft.com/office/drawing/2010/main" w="9525">
                  <a:solidFill>
                    <a:srgbClr val="000000"/>
                  </a:solidFill>
                  <a:round/>
                </a14:hiddenLine>
              </a:ext>
            </a:extLst>
          </p:spPr>
          <p:txBody>
            <a:bodyPr>
              <a:scene3d>
                <a:camera prst="orthographicFront"/>
                <a:lightRig rig="threePt" dir="t"/>
              </a:scene3d>
              <a:sp3d contourW="12700"/>
            </a:bodyPr>
            <a:lstStyle/>
            <a:p>
              <a:endParaRPr lang="zh-CN" altLang="en-US" sz="1015" dirty="0">
                <a:solidFill>
                  <a:prstClr val="black">
                    <a:lumMod val="75000"/>
                    <a:lumOff val="25000"/>
                  </a:prstClr>
                </a:solidFill>
                <a:cs typeface="+mn-ea"/>
                <a:sym typeface="+mn-lt"/>
              </a:endParaRPr>
            </a:p>
          </p:txBody>
        </p:sp>
        <p:sp>
          <p:nvSpPr>
            <p:cNvPr id="18" name="MH_Other_15"/>
            <p:cNvSpPr>
              <a:spLocks noEditPoints="1"/>
            </p:cNvSpPr>
            <p:nvPr>
              <p:custDataLst>
                <p:tags r:id="rId6"/>
              </p:custDataLst>
            </p:nvPr>
          </p:nvSpPr>
          <p:spPr bwMode="auto">
            <a:xfrm>
              <a:off x="3424238" y="3278188"/>
              <a:ext cx="233362" cy="196850"/>
            </a:xfrm>
            <a:custGeom>
              <a:avLst/>
              <a:gdLst>
                <a:gd name="T0" fmla="*/ 2147483646 w 116"/>
                <a:gd name="T1" fmla="*/ 2147483646 h 97"/>
                <a:gd name="T2" fmla="*/ 2147483646 w 116"/>
                <a:gd name="T3" fmla="*/ 2147483646 h 97"/>
                <a:gd name="T4" fmla="*/ 2147483646 w 116"/>
                <a:gd name="T5" fmla="*/ 2147483646 h 97"/>
                <a:gd name="T6" fmla="*/ 2147483646 w 116"/>
                <a:gd name="T7" fmla="*/ 2147483646 h 97"/>
                <a:gd name="T8" fmla="*/ 2147483646 w 116"/>
                <a:gd name="T9" fmla="*/ 2147483646 h 97"/>
                <a:gd name="T10" fmla="*/ 2147483646 w 116"/>
                <a:gd name="T11" fmla="*/ 2147483646 h 97"/>
                <a:gd name="T12" fmla="*/ 2147483646 w 116"/>
                <a:gd name="T13" fmla="*/ 2147483646 h 97"/>
                <a:gd name="T14" fmla="*/ 2147483646 w 116"/>
                <a:gd name="T15" fmla="*/ 2147483646 h 97"/>
                <a:gd name="T16" fmla="*/ 2147483646 w 116"/>
                <a:gd name="T17" fmla="*/ 2147483646 h 97"/>
                <a:gd name="T18" fmla="*/ 2147483646 w 116"/>
                <a:gd name="T19" fmla="*/ 2147483646 h 97"/>
                <a:gd name="T20" fmla="*/ 2147483646 w 116"/>
                <a:gd name="T21" fmla="*/ 2147483646 h 97"/>
                <a:gd name="T22" fmla="*/ 2147483646 w 116"/>
                <a:gd name="T23" fmla="*/ 2147483646 h 97"/>
                <a:gd name="T24" fmla="*/ 2147483646 w 116"/>
                <a:gd name="T25" fmla="*/ 2147483646 h 97"/>
                <a:gd name="T26" fmla="*/ 2147483646 w 116"/>
                <a:gd name="T27" fmla="*/ 2147483646 h 97"/>
                <a:gd name="T28" fmla="*/ 2147483646 w 116"/>
                <a:gd name="T29" fmla="*/ 2147483646 h 97"/>
                <a:gd name="T30" fmla="*/ 2147483646 w 116"/>
                <a:gd name="T31" fmla="*/ 2147483646 h 97"/>
                <a:gd name="T32" fmla="*/ 2147483646 w 116"/>
                <a:gd name="T33" fmla="*/ 2147483646 h 97"/>
                <a:gd name="T34" fmla="*/ 2147483646 w 116"/>
                <a:gd name="T35" fmla="*/ 2147483646 h 97"/>
                <a:gd name="T36" fmla="*/ 2147483646 w 116"/>
                <a:gd name="T37" fmla="*/ 2147483646 h 97"/>
                <a:gd name="T38" fmla="*/ 2147483646 w 116"/>
                <a:gd name="T39" fmla="*/ 2147483646 h 97"/>
                <a:gd name="T40" fmla="*/ 2147483646 w 116"/>
                <a:gd name="T41" fmla="*/ 2147483646 h 97"/>
                <a:gd name="T42" fmla="*/ 2147483646 w 116"/>
                <a:gd name="T43" fmla="*/ 2147483646 h 97"/>
                <a:gd name="T44" fmla="*/ 2147483646 w 116"/>
                <a:gd name="T45" fmla="*/ 2147483646 h 97"/>
                <a:gd name="T46" fmla="*/ 2147483646 w 116"/>
                <a:gd name="T47" fmla="*/ 2147483646 h 97"/>
                <a:gd name="T48" fmla="*/ 2147483646 w 116"/>
                <a:gd name="T49" fmla="*/ 2147483646 h 97"/>
                <a:gd name="T50" fmla="*/ 2147483646 w 116"/>
                <a:gd name="T51" fmla="*/ 2147483646 h 97"/>
                <a:gd name="T52" fmla="*/ 2147483646 w 116"/>
                <a:gd name="T53" fmla="*/ 2147483646 h 97"/>
                <a:gd name="T54" fmla="*/ 2147483646 w 116"/>
                <a:gd name="T55" fmla="*/ 0 h 97"/>
                <a:gd name="T56" fmla="*/ 2147483646 w 116"/>
                <a:gd name="T57" fmla="*/ 2147483646 h 97"/>
                <a:gd name="T58" fmla="*/ 2147483646 w 116"/>
                <a:gd name="T59" fmla="*/ 2147483646 h 97"/>
                <a:gd name="T60" fmla="*/ 2147483646 w 116"/>
                <a:gd name="T61" fmla="*/ 2147483646 h 97"/>
                <a:gd name="T62" fmla="*/ 2147483646 w 116"/>
                <a:gd name="T63" fmla="*/ 2147483646 h 97"/>
                <a:gd name="T64" fmla="*/ 2147483646 w 116"/>
                <a:gd name="T65" fmla="*/ 2147483646 h 97"/>
                <a:gd name="T66" fmla="*/ 2147483646 w 116"/>
                <a:gd name="T67" fmla="*/ 2147483646 h 97"/>
                <a:gd name="T68" fmla="*/ 2147483646 w 116"/>
                <a:gd name="T69" fmla="*/ 2147483646 h 97"/>
                <a:gd name="T70" fmla="*/ 2147483646 w 116"/>
                <a:gd name="T71" fmla="*/ 2147483646 h 97"/>
                <a:gd name="T72" fmla="*/ 2147483646 w 116"/>
                <a:gd name="T73" fmla="*/ 2147483646 h 97"/>
                <a:gd name="T74" fmla="*/ 2147483646 w 116"/>
                <a:gd name="T75" fmla="*/ 2147483646 h 97"/>
                <a:gd name="T76" fmla="*/ 2147483646 w 116"/>
                <a:gd name="T77" fmla="*/ 2147483646 h 97"/>
                <a:gd name="T78" fmla="*/ 2147483646 w 116"/>
                <a:gd name="T79" fmla="*/ 2147483646 h 97"/>
                <a:gd name="T80" fmla="*/ 2147483646 w 116"/>
                <a:gd name="T81" fmla="*/ 2147483646 h 97"/>
                <a:gd name="T82" fmla="*/ 2147483646 w 116"/>
                <a:gd name="T83" fmla="*/ 2147483646 h 97"/>
                <a:gd name="T84" fmla="*/ 2147483646 w 116"/>
                <a:gd name="T85" fmla="*/ 2147483646 h 97"/>
                <a:gd name="T86" fmla="*/ 2147483646 w 116"/>
                <a:gd name="T87" fmla="*/ 2147483646 h 97"/>
                <a:gd name="T88" fmla="*/ 2147483646 w 116"/>
                <a:gd name="T89" fmla="*/ 2147483646 h 97"/>
                <a:gd name="T90" fmla="*/ 2147483646 w 116"/>
                <a:gd name="T91" fmla="*/ 2147483646 h 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16" h="97">
                  <a:moveTo>
                    <a:pt x="115" y="17"/>
                  </a:moveTo>
                  <a:cubicBezTo>
                    <a:pt x="115" y="17"/>
                    <a:pt x="115" y="17"/>
                    <a:pt x="115" y="17"/>
                  </a:cubicBezTo>
                  <a:cubicBezTo>
                    <a:pt x="115" y="13"/>
                    <a:pt x="115" y="13"/>
                    <a:pt x="115" y="13"/>
                  </a:cubicBezTo>
                  <a:cubicBezTo>
                    <a:pt x="112" y="15"/>
                    <a:pt x="112" y="15"/>
                    <a:pt x="112" y="15"/>
                  </a:cubicBezTo>
                  <a:cubicBezTo>
                    <a:pt x="111" y="15"/>
                    <a:pt x="111" y="15"/>
                    <a:pt x="111" y="15"/>
                  </a:cubicBezTo>
                  <a:cubicBezTo>
                    <a:pt x="111" y="16"/>
                    <a:pt x="111" y="16"/>
                    <a:pt x="111" y="16"/>
                  </a:cubicBezTo>
                  <a:cubicBezTo>
                    <a:pt x="108" y="17"/>
                    <a:pt x="105" y="19"/>
                    <a:pt x="103" y="20"/>
                  </a:cubicBezTo>
                  <a:cubicBezTo>
                    <a:pt x="102" y="21"/>
                    <a:pt x="102" y="21"/>
                    <a:pt x="102" y="21"/>
                  </a:cubicBezTo>
                  <a:cubicBezTo>
                    <a:pt x="102" y="21"/>
                    <a:pt x="102" y="21"/>
                    <a:pt x="102" y="21"/>
                  </a:cubicBezTo>
                  <a:cubicBezTo>
                    <a:pt x="97" y="24"/>
                    <a:pt x="92" y="27"/>
                    <a:pt x="86" y="29"/>
                  </a:cubicBezTo>
                  <a:cubicBezTo>
                    <a:pt x="85" y="30"/>
                    <a:pt x="83" y="31"/>
                    <a:pt x="81" y="32"/>
                  </a:cubicBezTo>
                  <a:cubicBezTo>
                    <a:pt x="73" y="37"/>
                    <a:pt x="66" y="41"/>
                    <a:pt x="61" y="46"/>
                  </a:cubicBezTo>
                  <a:cubicBezTo>
                    <a:pt x="60" y="47"/>
                    <a:pt x="60" y="47"/>
                    <a:pt x="60" y="47"/>
                  </a:cubicBezTo>
                  <a:cubicBezTo>
                    <a:pt x="58" y="48"/>
                    <a:pt x="57" y="50"/>
                    <a:pt x="56" y="52"/>
                  </a:cubicBezTo>
                  <a:cubicBezTo>
                    <a:pt x="56" y="52"/>
                    <a:pt x="56" y="52"/>
                    <a:pt x="56" y="52"/>
                  </a:cubicBezTo>
                  <a:cubicBezTo>
                    <a:pt x="55" y="53"/>
                    <a:pt x="55" y="53"/>
                    <a:pt x="55" y="53"/>
                  </a:cubicBezTo>
                  <a:cubicBezTo>
                    <a:pt x="55" y="54"/>
                    <a:pt x="55" y="55"/>
                    <a:pt x="55" y="55"/>
                  </a:cubicBezTo>
                  <a:cubicBezTo>
                    <a:pt x="56" y="56"/>
                    <a:pt x="56" y="57"/>
                    <a:pt x="57" y="58"/>
                  </a:cubicBezTo>
                  <a:cubicBezTo>
                    <a:pt x="58" y="59"/>
                    <a:pt x="59" y="60"/>
                    <a:pt x="60" y="60"/>
                  </a:cubicBezTo>
                  <a:cubicBezTo>
                    <a:pt x="61" y="61"/>
                    <a:pt x="62" y="61"/>
                    <a:pt x="63" y="62"/>
                  </a:cubicBezTo>
                  <a:cubicBezTo>
                    <a:pt x="65" y="63"/>
                    <a:pt x="68" y="65"/>
                    <a:pt x="70" y="67"/>
                  </a:cubicBezTo>
                  <a:cubicBezTo>
                    <a:pt x="73" y="69"/>
                    <a:pt x="76" y="72"/>
                    <a:pt x="77" y="75"/>
                  </a:cubicBezTo>
                  <a:cubicBezTo>
                    <a:pt x="78" y="78"/>
                    <a:pt x="79" y="82"/>
                    <a:pt x="78" y="85"/>
                  </a:cubicBezTo>
                  <a:cubicBezTo>
                    <a:pt x="75" y="97"/>
                    <a:pt x="75" y="97"/>
                    <a:pt x="75" y="97"/>
                  </a:cubicBezTo>
                  <a:cubicBezTo>
                    <a:pt x="83" y="88"/>
                    <a:pt x="83" y="88"/>
                    <a:pt x="83" y="88"/>
                  </a:cubicBezTo>
                  <a:cubicBezTo>
                    <a:pt x="87" y="83"/>
                    <a:pt x="91" y="78"/>
                    <a:pt x="95" y="72"/>
                  </a:cubicBezTo>
                  <a:cubicBezTo>
                    <a:pt x="99" y="66"/>
                    <a:pt x="102" y="60"/>
                    <a:pt x="105" y="55"/>
                  </a:cubicBezTo>
                  <a:cubicBezTo>
                    <a:pt x="108" y="48"/>
                    <a:pt x="111" y="42"/>
                    <a:pt x="112" y="37"/>
                  </a:cubicBezTo>
                  <a:cubicBezTo>
                    <a:pt x="114" y="31"/>
                    <a:pt x="114" y="25"/>
                    <a:pt x="115" y="18"/>
                  </a:cubicBezTo>
                  <a:cubicBezTo>
                    <a:pt x="116" y="18"/>
                    <a:pt x="116" y="18"/>
                    <a:pt x="116" y="18"/>
                  </a:cubicBezTo>
                  <a:lnTo>
                    <a:pt x="115" y="17"/>
                  </a:lnTo>
                  <a:close/>
                  <a:moveTo>
                    <a:pt x="105" y="34"/>
                  </a:moveTo>
                  <a:cubicBezTo>
                    <a:pt x="103" y="39"/>
                    <a:pt x="100" y="45"/>
                    <a:pt x="97" y="51"/>
                  </a:cubicBezTo>
                  <a:cubicBezTo>
                    <a:pt x="95" y="56"/>
                    <a:pt x="92" y="62"/>
                    <a:pt x="88" y="68"/>
                  </a:cubicBezTo>
                  <a:cubicBezTo>
                    <a:pt x="86" y="71"/>
                    <a:pt x="85" y="74"/>
                    <a:pt x="83" y="77"/>
                  </a:cubicBezTo>
                  <a:cubicBezTo>
                    <a:pt x="83" y="76"/>
                    <a:pt x="82" y="74"/>
                    <a:pt x="81" y="73"/>
                  </a:cubicBezTo>
                  <a:cubicBezTo>
                    <a:pt x="79" y="69"/>
                    <a:pt x="77" y="66"/>
                    <a:pt x="73" y="63"/>
                  </a:cubicBezTo>
                  <a:cubicBezTo>
                    <a:pt x="71" y="62"/>
                    <a:pt x="70" y="61"/>
                    <a:pt x="68" y="60"/>
                  </a:cubicBezTo>
                  <a:cubicBezTo>
                    <a:pt x="66" y="59"/>
                    <a:pt x="64" y="57"/>
                    <a:pt x="63" y="56"/>
                  </a:cubicBezTo>
                  <a:cubicBezTo>
                    <a:pt x="62" y="56"/>
                    <a:pt x="62" y="55"/>
                    <a:pt x="61" y="55"/>
                  </a:cubicBezTo>
                  <a:cubicBezTo>
                    <a:pt x="62" y="54"/>
                    <a:pt x="64" y="53"/>
                    <a:pt x="65" y="52"/>
                  </a:cubicBezTo>
                  <a:cubicBezTo>
                    <a:pt x="68" y="50"/>
                    <a:pt x="68" y="50"/>
                    <a:pt x="68" y="50"/>
                  </a:cubicBezTo>
                  <a:cubicBezTo>
                    <a:pt x="73" y="46"/>
                    <a:pt x="79" y="42"/>
                    <a:pt x="85" y="37"/>
                  </a:cubicBezTo>
                  <a:cubicBezTo>
                    <a:pt x="86" y="37"/>
                    <a:pt x="86" y="37"/>
                    <a:pt x="86" y="37"/>
                  </a:cubicBezTo>
                  <a:cubicBezTo>
                    <a:pt x="92" y="32"/>
                    <a:pt x="98" y="27"/>
                    <a:pt x="104" y="23"/>
                  </a:cubicBezTo>
                  <a:cubicBezTo>
                    <a:pt x="106" y="22"/>
                    <a:pt x="108" y="21"/>
                    <a:pt x="110" y="20"/>
                  </a:cubicBezTo>
                  <a:cubicBezTo>
                    <a:pt x="109" y="25"/>
                    <a:pt x="107" y="30"/>
                    <a:pt x="105" y="34"/>
                  </a:cubicBezTo>
                  <a:close/>
                  <a:moveTo>
                    <a:pt x="54" y="47"/>
                  </a:moveTo>
                  <a:cubicBezTo>
                    <a:pt x="53" y="45"/>
                    <a:pt x="52" y="43"/>
                    <a:pt x="50" y="42"/>
                  </a:cubicBezTo>
                  <a:cubicBezTo>
                    <a:pt x="46" y="36"/>
                    <a:pt x="40" y="30"/>
                    <a:pt x="32" y="24"/>
                  </a:cubicBezTo>
                  <a:cubicBezTo>
                    <a:pt x="30" y="23"/>
                    <a:pt x="28" y="21"/>
                    <a:pt x="26" y="20"/>
                  </a:cubicBezTo>
                  <a:cubicBezTo>
                    <a:pt x="22" y="16"/>
                    <a:pt x="17" y="13"/>
                    <a:pt x="13" y="9"/>
                  </a:cubicBezTo>
                  <a:cubicBezTo>
                    <a:pt x="10" y="7"/>
                    <a:pt x="7" y="5"/>
                    <a:pt x="5" y="3"/>
                  </a:cubicBezTo>
                  <a:cubicBezTo>
                    <a:pt x="5" y="2"/>
                    <a:pt x="5" y="2"/>
                    <a:pt x="5" y="2"/>
                  </a:cubicBezTo>
                  <a:cubicBezTo>
                    <a:pt x="5" y="2"/>
                    <a:pt x="5" y="2"/>
                    <a:pt x="5" y="2"/>
                  </a:cubicBezTo>
                  <a:cubicBezTo>
                    <a:pt x="2" y="0"/>
                    <a:pt x="2" y="0"/>
                    <a:pt x="2" y="0"/>
                  </a:cubicBezTo>
                  <a:cubicBezTo>
                    <a:pt x="1" y="3"/>
                    <a:pt x="1" y="3"/>
                    <a:pt x="1" y="3"/>
                  </a:cubicBezTo>
                  <a:cubicBezTo>
                    <a:pt x="1" y="3"/>
                    <a:pt x="1" y="3"/>
                    <a:pt x="1" y="3"/>
                  </a:cubicBezTo>
                  <a:cubicBezTo>
                    <a:pt x="0" y="4"/>
                    <a:pt x="0" y="4"/>
                    <a:pt x="0" y="4"/>
                  </a:cubicBezTo>
                  <a:cubicBezTo>
                    <a:pt x="1" y="4"/>
                    <a:pt x="1" y="4"/>
                    <a:pt x="1" y="4"/>
                  </a:cubicBezTo>
                  <a:cubicBezTo>
                    <a:pt x="0" y="11"/>
                    <a:pt x="0" y="18"/>
                    <a:pt x="1" y="24"/>
                  </a:cubicBezTo>
                  <a:cubicBezTo>
                    <a:pt x="2" y="31"/>
                    <a:pt x="4" y="37"/>
                    <a:pt x="6" y="45"/>
                  </a:cubicBezTo>
                  <a:cubicBezTo>
                    <a:pt x="8" y="51"/>
                    <a:pt x="11" y="58"/>
                    <a:pt x="14" y="64"/>
                  </a:cubicBezTo>
                  <a:cubicBezTo>
                    <a:pt x="17" y="70"/>
                    <a:pt x="21" y="76"/>
                    <a:pt x="24" y="82"/>
                  </a:cubicBezTo>
                  <a:cubicBezTo>
                    <a:pt x="30" y="91"/>
                    <a:pt x="30" y="91"/>
                    <a:pt x="30" y="91"/>
                  </a:cubicBezTo>
                  <a:cubicBezTo>
                    <a:pt x="30" y="80"/>
                    <a:pt x="30" y="80"/>
                    <a:pt x="30" y="80"/>
                  </a:cubicBezTo>
                  <a:cubicBezTo>
                    <a:pt x="30" y="77"/>
                    <a:pt x="31" y="73"/>
                    <a:pt x="32" y="70"/>
                  </a:cubicBezTo>
                  <a:cubicBezTo>
                    <a:pt x="34" y="67"/>
                    <a:pt x="37" y="64"/>
                    <a:pt x="40" y="62"/>
                  </a:cubicBezTo>
                  <a:cubicBezTo>
                    <a:pt x="42" y="61"/>
                    <a:pt x="45" y="60"/>
                    <a:pt x="47" y="59"/>
                  </a:cubicBezTo>
                  <a:cubicBezTo>
                    <a:pt x="48" y="58"/>
                    <a:pt x="50" y="57"/>
                    <a:pt x="51" y="56"/>
                  </a:cubicBezTo>
                  <a:cubicBezTo>
                    <a:pt x="52" y="56"/>
                    <a:pt x="52" y="56"/>
                    <a:pt x="52" y="56"/>
                  </a:cubicBezTo>
                  <a:cubicBezTo>
                    <a:pt x="53" y="55"/>
                    <a:pt x="54" y="55"/>
                    <a:pt x="55" y="53"/>
                  </a:cubicBezTo>
                  <a:cubicBezTo>
                    <a:pt x="55" y="52"/>
                    <a:pt x="55" y="51"/>
                    <a:pt x="55" y="50"/>
                  </a:cubicBezTo>
                  <a:cubicBezTo>
                    <a:pt x="55" y="49"/>
                    <a:pt x="55" y="48"/>
                    <a:pt x="54" y="47"/>
                  </a:cubicBezTo>
                  <a:close/>
                  <a:moveTo>
                    <a:pt x="48" y="52"/>
                  </a:moveTo>
                  <a:cubicBezTo>
                    <a:pt x="47" y="53"/>
                    <a:pt x="45" y="54"/>
                    <a:pt x="43" y="55"/>
                  </a:cubicBezTo>
                  <a:cubicBezTo>
                    <a:pt x="41" y="56"/>
                    <a:pt x="40" y="57"/>
                    <a:pt x="38" y="58"/>
                  </a:cubicBezTo>
                  <a:cubicBezTo>
                    <a:pt x="34" y="61"/>
                    <a:pt x="31" y="64"/>
                    <a:pt x="29" y="67"/>
                  </a:cubicBezTo>
                  <a:cubicBezTo>
                    <a:pt x="28" y="69"/>
                    <a:pt x="27" y="70"/>
                    <a:pt x="26" y="72"/>
                  </a:cubicBezTo>
                  <a:cubicBezTo>
                    <a:pt x="25" y="69"/>
                    <a:pt x="24" y="67"/>
                    <a:pt x="23" y="65"/>
                  </a:cubicBezTo>
                  <a:cubicBezTo>
                    <a:pt x="21" y="61"/>
                    <a:pt x="21" y="61"/>
                    <a:pt x="21" y="61"/>
                  </a:cubicBezTo>
                  <a:cubicBezTo>
                    <a:pt x="19" y="54"/>
                    <a:pt x="16" y="48"/>
                    <a:pt x="14" y="42"/>
                  </a:cubicBezTo>
                  <a:cubicBezTo>
                    <a:pt x="12" y="35"/>
                    <a:pt x="10" y="29"/>
                    <a:pt x="9" y="23"/>
                  </a:cubicBezTo>
                  <a:cubicBezTo>
                    <a:pt x="7" y="18"/>
                    <a:pt x="6" y="13"/>
                    <a:pt x="5" y="7"/>
                  </a:cubicBezTo>
                  <a:cubicBezTo>
                    <a:pt x="7" y="9"/>
                    <a:pt x="9" y="10"/>
                    <a:pt x="11" y="11"/>
                  </a:cubicBezTo>
                  <a:cubicBezTo>
                    <a:pt x="16" y="16"/>
                    <a:pt x="21" y="22"/>
                    <a:pt x="26" y="27"/>
                  </a:cubicBezTo>
                  <a:cubicBezTo>
                    <a:pt x="28" y="29"/>
                    <a:pt x="28" y="29"/>
                    <a:pt x="28" y="29"/>
                  </a:cubicBezTo>
                  <a:cubicBezTo>
                    <a:pt x="33" y="35"/>
                    <a:pt x="39" y="41"/>
                    <a:pt x="45" y="46"/>
                  </a:cubicBezTo>
                  <a:cubicBezTo>
                    <a:pt x="45" y="46"/>
                    <a:pt x="45" y="46"/>
                    <a:pt x="45" y="46"/>
                  </a:cubicBezTo>
                  <a:cubicBezTo>
                    <a:pt x="47" y="48"/>
                    <a:pt x="48" y="49"/>
                    <a:pt x="49" y="50"/>
                  </a:cubicBezTo>
                  <a:cubicBezTo>
                    <a:pt x="49" y="51"/>
                    <a:pt x="49" y="51"/>
                    <a:pt x="49" y="51"/>
                  </a:cubicBezTo>
                  <a:cubicBezTo>
                    <a:pt x="49" y="51"/>
                    <a:pt x="49" y="51"/>
                    <a:pt x="49" y="51"/>
                  </a:cubicBezTo>
                  <a:cubicBezTo>
                    <a:pt x="49" y="51"/>
                    <a:pt x="49" y="51"/>
                    <a:pt x="48" y="52"/>
                  </a:cubicBezTo>
                  <a:close/>
                </a:path>
              </a:pathLst>
            </a:custGeom>
            <a:solidFill>
              <a:srgbClr val="520E0C"/>
            </a:solidFill>
            <a:ln>
              <a:noFill/>
            </a:ln>
            <a:extLst>
              <a:ext uri="{91240B29-F687-4F45-9708-019B960494DF}">
                <a14:hiddenLine xmlns:a14="http://schemas.microsoft.com/office/drawing/2010/main" w="9525">
                  <a:solidFill>
                    <a:srgbClr val="000000"/>
                  </a:solidFill>
                  <a:round/>
                </a14:hiddenLine>
              </a:ext>
            </a:extLst>
          </p:spPr>
          <p:txBody>
            <a:bodyPr>
              <a:scene3d>
                <a:camera prst="orthographicFront"/>
                <a:lightRig rig="threePt" dir="t"/>
              </a:scene3d>
              <a:sp3d contourW="12700"/>
            </a:bodyPr>
            <a:lstStyle/>
            <a:p>
              <a:endParaRPr lang="zh-CN" altLang="en-US" sz="1015" dirty="0">
                <a:solidFill>
                  <a:prstClr val="black">
                    <a:lumMod val="75000"/>
                    <a:lumOff val="25000"/>
                  </a:prstClr>
                </a:solidFill>
                <a:cs typeface="+mn-ea"/>
                <a:sym typeface="+mn-lt"/>
              </a:endParaRPr>
            </a:p>
          </p:txBody>
        </p:sp>
        <p:sp>
          <p:nvSpPr>
            <p:cNvPr id="19" name="MH_Other_16"/>
            <p:cNvSpPr/>
            <p:nvPr>
              <p:custDataLst>
                <p:tags r:id="rId7"/>
              </p:custDataLst>
            </p:nvPr>
          </p:nvSpPr>
          <p:spPr bwMode="auto">
            <a:xfrm>
              <a:off x="2409826" y="3332163"/>
              <a:ext cx="2309813" cy="1733550"/>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83CBC9"/>
            </a:solidFill>
            <a:ln>
              <a:noFill/>
            </a:ln>
            <a:extLst>
              <a:ext uri="{91240B29-F687-4F45-9708-019B960494DF}">
                <a14:hiddenLine xmlns:a14="http://schemas.microsoft.com/office/drawing/2010/main" w="9525">
                  <a:solidFill>
                    <a:srgbClr val="000000"/>
                  </a:solidFill>
                  <a:round/>
                </a14:hiddenLine>
              </a:ext>
            </a:extLst>
          </p:spPr>
          <p:txBody>
            <a:bodyPr>
              <a:scene3d>
                <a:camera prst="orthographicFront"/>
                <a:lightRig rig="threePt" dir="t"/>
              </a:scene3d>
              <a:sp3d contourW="12700"/>
            </a:bodyPr>
            <a:lstStyle/>
            <a:p>
              <a:endParaRPr lang="zh-CN" altLang="en-US" sz="1015" dirty="0">
                <a:solidFill>
                  <a:prstClr val="black">
                    <a:lumMod val="75000"/>
                    <a:lumOff val="25000"/>
                  </a:prstClr>
                </a:solidFill>
                <a:cs typeface="+mn-ea"/>
                <a:sym typeface="+mn-lt"/>
              </a:endParaRPr>
            </a:p>
          </p:txBody>
        </p:sp>
        <p:sp>
          <p:nvSpPr>
            <p:cNvPr id="20" name="MH_SubTitle_1"/>
            <p:cNvSpPr/>
            <p:nvPr>
              <p:custDataLst>
                <p:tags r:id="rId8"/>
              </p:custDataLst>
            </p:nvPr>
          </p:nvSpPr>
          <p:spPr bwMode="auto">
            <a:xfrm>
              <a:off x="2516189" y="3451225"/>
              <a:ext cx="2097087" cy="1493838"/>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09"/>
                <a:gd name="T40" fmla="*/ 0 h 1853"/>
                <a:gd name="T41" fmla="*/ 2809 w 2809"/>
                <a:gd name="T42" fmla="*/ 1853 h 18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1000" rIns="81000" anchor="ctr">
              <a:scene3d>
                <a:camera prst="orthographicFront"/>
                <a:lightRig rig="threePt" dir="t"/>
              </a:scene3d>
              <a:sp3d contourW="127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20000"/>
                </a:lnSpc>
                <a:spcBef>
                  <a:spcPct val="0"/>
                </a:spcBef>
              </a:pPr>
              <a:r>
                <a:rPr lang="zh-CN" altLang="en-US" sz="1200" dirty="0">
                  <a:solidFill>
                    <a:schemeClr val="tx1">
                      <a:lumMod val="85000"/>
                      <a:lumOff val="15000"/>
                    </a:schemeClr>
                  </a:solidFill>
                  <a:latin typeface="+mn-lt"/>
                  <a:ea typeface="+mn-ea"/>
                  <a:cs typeface="+mn-ea"/>
                  <a:sym typeface="+mn-lt"/>
                </a:rPr>
                <a:t>向全世界的书籍和作者表示敬意</a:t>
              </a:r>
            </a:p>
          </p:txBody>
        </p:sp>
        <p:pic>
          <p:nvPicPr>
            <p:cNvPr id="25" name="MH_Other_19"/>
            <p:cNvPicPr>
              <a:picLocks noChangeAspect="1"/>
            </p:cNvPicPr>
            <p:nvPr>
              <p:custDataLst>
                <p:tags r:id="rId9"/>
              </p:custDataLst>
            </p:nvPr>
          </p:nvPicPr>
          <p:blipFill>
            <a:blip r:embed="rId28" cstate="screen">
              <a:extLst>
                <a:ext uri="{28A0092B-C50C-407E-A947-70E740481C1C}">
                  <a14:useLocalDpi xmlns:a14="http://schemas.microsoft.com/office/drawing/2010/main"/>
                </a:ext>
              </a:extLst>
            </a:blip>
            <a:srcRect/>
            <a:stretch>
              <a:fillRect/>
            </a:stretch>
          </p:blipFill>
          <p:spPr bwMode="auto">
            <a:xfrm>
              <a:off x="2682875" y="2427288"/>
              <a:ext cx="1474788"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 name="文本框 28"/>
          <p:cNvSpPr txBox="1"/>
          <p:nvPr/>
        </p:nvSpPr>
        <p:spPr>
          <a:xfrm>
            <a:off x="2070882" y="239197"/>
            <a:ext cx="1706880" cy="553085"/>
          </a:xfrm>
          <a:prstGeom prst="rect">
            <a:avLst/>
          </a:prstGeom>
          <a:noFill/>
        </p:spPr>
        <p:txBody>
          <a:bodyPr wrap="none" rtlCol="0">
            <a:spAutoFit/>
            <a:scene3d>
              <a:camera prst="orthographicFront"/>
              <a:lightRig rig="threePt" dir="t"/>
            </a:scene3d>
            <a:sp3d contourW="12700"/>
          </a:bodyPr>
          <a:lstStyle/>
          <a:p>
            <a:pPr algn="ctr"/>
            <a:r>
              <a:rPr lang="zh-CN" altLang="en-US" sz="3000" b="1" dirty="0">
                <a:solidFill>
                  <a:srgbClr val="F0888A"/>
                </a:solidFill>
                <a:cs typeface="+mn-ea"/>
                <a:sym typeface="+mn-lt"/>
              </a:rPr>
              <a:t>设立目的</a:t>
            </a:r>
          </a:p>
        </p:txBody>
      </p:sp>
    </p:spTree>
    <p:extLst>
      <p:ext uri="{BB962C8B-B14F-4D97-AF65-F5344CB8AC3E}">
        <p14:creationId xmlns:p14="http://schemas.microsoft.com/office/powerpoint/2010/main" val="298922707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decel="50000" fill="hold">
                                          <p:stCondLst>
                                            <p:cond delay="0"/>
                                          </p:stCondLst>
                                        </p:cTn>
                                        <p:tgtEl>
                                          <p:spTgt spid="2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6"/>
                                        </p:tgtEl>
                                        <p:attrNameLst>
                                          <p:attrName>ppt_w</p:attrName>
                                        </p:attrNameLst>
                                      </p:cBhvr>
                                      <p:tavLst>
                                        <p:tav tm="0">
                                          <p:val>
                                            <p:strVal val="#ppt_w*.05"/>
                                          </p:val>
                                        </p:tav>
                                        <p:tav tm="100000">
                                          <p:val>
                                            <p:strVal val="#ppt_w"/>
                                          </p:val>
                                        </p:tav>
                                      </p:tavLst>
                                    </p:anim>
                                    <p:anim calcmode="lin" valueType="num">
                                      <p:cBhvr>
                                        <p:cTn id="10" dur="1000" fill="hold"/>
                                        <p:tgtEl>
                                          <p:spTgt spid="2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6"/>
                                        </p:tgtEl>
                                      </p:cBhvr>
                                    </p:animEffect>
                                  </p:childTnLst>
                                </p:cTn>
                              </p:par>
                              <p:par>
                                <p:cTn id="15" presetID="25" presetClass="entr" presetSubtype="0" fill="hold" nodeType="withEffect">
                                  <p:stCondLst>
                                    <p:cond delay="25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decel="50000" fill="hold">
                                          <p:stCondLst>
                                            <p:cond delay="0"/>
                                          </p:stCondLst>
                                        </p:cTn>
                                        <p:tgtEl>
                                          <p:spTgt spid="27"/>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27"/>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27"/>
                                        </p:tgtEl>
                                        <p:attrNameLst>
                                          <p:attrName>ppt_w</p:attrName>
                                        </p:attrNameLst>
                                      </p:cBhvr>
                                      <p:tavLst>
                                        <p:tav tm="0">
                                          <p:val>
                                            <p:strVal val="#ppt_w*.05"/>
                                          </p:val>
                                        </p:tav>
                                        <p:tav tm="100000">
                                          <p:val>
                                            <p:strVal val="#ppt_w"/>
                                          </p:val>
                                        </p:tav>
                                      </p:tavLst>
                                    </p:anim>
                                    <p:anim calcmode="lin" valueType="num">
                                      <p:cBhvr>
                                        <p:cTn id="20" dur="1000" fill="hold"/>
                                        <p:tgtEl>
                                          <p:spTgt spid="27"/>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27"/>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27"/>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27"/>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27"/>
                                        </p:tgtEl>
                                      </p:cBhvr>
                                    </p:animEffect>
                                  </p:childTnLst>
                                </p:cTn>
                              </p:par>
                              <p:par>
                                <p:cTn id="25" presetID="25" presetClass="entr" presetSubtype="0" fill="hold" nodeType="withEffect">
                                  <p:stCondLst>
                                    <p:cond delay="50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30" dur="1000" fill="hold"/>
                                        <p:tgtEl>
                                          <p:spTgt spid="28"/>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文本框 9"/>
          <p:cNvSpPr txBox="1"/>
          <p:nvPr/>
        </p:nvSpPr>
        <p:spPr>
          <a:xfrm>
            <a:off x="3633282" y="2264191"/>
            <a:ext cx="1877437" cy="600164"/>
          </a:xfrm>
          <a:prstGeom prst="rect">
            <a:avLst/>
          </a:prstGeom>
          <a:noFill/>
        </p:spPr>
        <p:txBody>
          <a:bodyPr wrap="none" rtlCol="0">
            <a:spAutoFit/>
            <a:scene3d>
              <a:camera prst="orthographicFront"/>
              <a:lightRig rig="threePt" dir="t"/>
            </a:scene3d>
            <a:sp3d contourW="12700"/>
          </a:bodyPr>
          <a:lstStyle/>
          <a:p>
            <a:pPr algn="ctr"/>
            <a:r>
              <a:rPr lang="zh-CN" altLang="en-US" sz="3300" b="1" dirty="0">
                <a:solidFill>
                  <a:prstClr val="black">
                    <a:lumMod val="85000"/>
                    <a:lumOff val="15000"/>
                  </a:prstClr>
                </a:solidFill>
                <a:cs typeface="+mn-ea"/>
                <a:sym typeface="+mn-lt"/>
              </a:rPr>
              <a:t>文明阶梯</a:t>
            </a:r>
          </a:p>
        </p:txBody>
      </p:sp>
      <p:sp>
        <p:nvSpPr>
          <p:cNvPr id="11" name="文本框 10"/>
          <p:cNvSpPr txBox="1"/>
          <p:nvPr/>
        </p:nvSpPr>
        <p:spPr>
          <a:xfrm>
            <a:off x="2275113" y="2862830"/>
            <a:ext cx="4593773" cy="233397"/>
          </a:xfrm>
          <a:prstGeom prst="rect">
            <a:avLst/>
          </a:prstGeom>
          <a:noFill/>
        </p:spPr>
        <p:txBody>
          <a:bodyPr wrap="square" rtlCol="0">
            <a:spAutoFit/>
          </a:bodyPr>
          <a:lstStyle/>
          <a:p>
            <a:pPr algn="ctr">
              <a:lnSpc>
                <a:spcPct val="120000"/>
              </a:lnSpc>
            </a:pPr>
            <a:r>
              <a:rPr lang="zh-CN" altLang="en-US" sz="825" dirty="0">
                <a:solidFill>
                  <a:prstClr val="white">
                    <a:lumMod val="50000"/>
                  </a:prstClr>
                </a:solidFill>
                <a:cs typeface="+mn-ea"/>
                <a:sym typeface="+mn-lt"/>
              </a:rPr>
              <a:t>书中自有黄金屋，书中自有颜如玉</a:t>
            </a:r>
          </a:p>
        </p:txBody>
      </p:sp>
      <p:sp>
        <p:nvSpPr>
          <p:cNvPr id="12" name="文本框 11"/>
          <p:cNvSpPr txBox="1"/>
          <p:nvPr/>
        </p:nvSpPr>
        <p:spPr>
          <a:xfrm>
            <a:off x="3537860" y="1724249"/>
            <a:ext cx="2068283" cy="431420"/>
          </a:xfrm>
          <a:prstGeom prst="rect">
            <a:avLst/>
          </a:prstGeom>
          <a:noFill/>
        </p:spPr>
        <p:txBody>
          <a:bodyPr wrap="none" rtlCol="0">
            <a:prstTxWarp prst="textWave4">
              <a:avLst/>
            </a:prstTxWarp>
            <a:spAutoFit/>
            <a:scene3d>
              <a:camera prst="orthographicFront"/>
              <a:lightRig rig="glow" dir="t"/>
            </a:scene3d>
            <a:sp3d>
              <a:bevelT w="12700" h="12700"/>
              <a:bevelB w="31750" h="25400"/>
            </a:sp3d>
          </a:bodyPr>
          <a:lstStyle/>
          <a:p>
            <a:pPr algn="ctr"/>
            <a:r>
              <a:rPr lang="en-US" altLang="zh-CN" sz="4050" b="1" dirty="0">
                <a:solidFill>
                  <a:srgbClr val="E53934"/>
                </a:solidFill>
                <a:effectLst>
                  <a:outerShdw blurRad="25400" dist="38100" dir="2700000" algn="tl" rotWithShape="0">
                    <a:prstClr val="black">
                      <a:alpha val="44000"/>
                    </a:prstClr>
                  </a:outerShdw>
                </a:effectLst>
                <a:cs typeface="+mn-ea"/>
                <a:sym typeface="+mn-lt"/>
              </a:rPr>
              <a:t>PART 04</a:t>
            </a:r>
            <a:endParaRPr lang="zh-CN" altLang="en-US" sz="4050" b="1" dirty="0">
              <a:solidFill>
                <a:srgbClr val="E53934"/>
              </a:solidFill>
              <a:effectLst>
                <a:outerShdw blurRad="25400" dist="38100" dir="2700000" algn="tl" rotWithShape="0">
                  <a:prstClr val="black">
                    <a:alpha val="44000"/>
                  </a:prstClr>
                </a:outerShdw>
              </a:effectLst>
              <a:cs typeface="+mn-ea"/>
              <a:sym typeface="+mn-lt"/>
            </a:endParaRPr>
          </a:p>
        </p:txBody>
      </p:sp>
      <p:pic>
        <p:nvPicPr>
          <p:cNvPr id="5" name="图片 4">
            <a:extLst>
              <a:ext uri="{FF2B5EF4-FFF2-40B4-BE49-F238E27FC236}">
                <a16:creationId xmlns:a16="http://schemas.microsoft.com/office/drawing/2014/main" xmlns="" id="{0A0851F6-25DA-4FE4-B034-947C59B7032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157045" y="3117438"/>
            <a:ext cx="4829908" cy="1876669"/>
          </a:xfrm>
          <a:prstGeom prst="rect">
            <a:avLst/>
          </a:prstGeom>
        </p:spPr>
      </p:pic>
    </p:spTree>
    <p:extLst>
      <p:ext uri="{BB962C8B-B14F-4D97-AF65-F5344CB8AC3E}">
        <p14:creationId xmlns:p14="http://schemas.microsoft.com/office/powerpoint/2010/main" val="188468412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anim calcmode="lin" valueType="num">
                                      <p:cBhvr>
                                        <p:cTn id="10" dur="500" fill="hold"/>
                                        <p:tgtEl>
                                          <p:spTgt spid="12"/>
                                        </p:tgtEl>
                                        <p:attrNameLst>
                                          <p:attrName>ppt_x</p:attrName>
                                        </p:attrNameLst>
                                      </p:cBhvr>
                                      <p:tavLst>
                                        <p:tav tm="0">
                                          <p:val>
                                            <p:fltVal val="0.5"/>
                                          </p:val>
                                        </p:tav>
                                        <p:tav tm="100000">
                                          <p:val>
                                            <p:strVal val="#ppt_x"/>
                                          </p:val>
                                        </p:tav>
                                      </p:tavLst>
                                    </p:anim>
                                    <p:anim calcmode="lin" valueType="num">
                                      <p:cBhvr>
                                        <p:cTn id="11" dur="500" fill="hold"/>
                                        <p:tgtEl>
                                          <p:spTgt spid="12"/>
                                        </p:tgtEl>
                                        <p:attrNameLst>
                                          <p:attrName>ppt_y</p:attrName>
                                        </p:attrNameLst>
                                      </p:cBhvr>
                                      <p:tavLst>
                                        <p:tav tm="0">
                                          <p:val>
                                            <p:fltVal val="0.5"/>
                                          </p:val>
                                        </p:tav>
                                        <p:tav tm="100000">
                                          <p:val>
                                            <p:strVal val="#ppt_y"/>
                                          </p:val>
                                        </p:tav>
                                      </p:tavLst>
                                    </p:anim>
                                  </p:childTnLst>
                                </p:cTn>
                              </p:par>
                            </p:childTnLst>
                          </p:cTn>
                        </p:par>
                        <p:par>
                          <p:cTn id="12" fill="hold">
                            <p:stCondLst>
                              <p:cond delay="750"/>
                            </p:stCondLst>
                            <p:childTnLst>
                              <p:par>
                                <p:cTn id="13" presetID="53" presetClass="entr" presetSubtype="528" fill="hold" grpId="0" nodeType="afterEffect">
                                  <p:stCondLst>
                                    <p:cond delay="0"/>
                                  </p:stCondLst>
                                  <p:iterate type="lt">
                                    <p:tmPct val="10000"/>
                                  </p:iterate>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fltVal val="0.5"/>
                                          </p:val>
                                        </p:tav>
                                        <p:tav tm="100000">
                                          <p:val>
                                            <p:strVal val="#ppt_x"/>
                                          </p:val>
                                        </p:tav>
                                      </p:tavLst>
                                    </p:anim>
                                    <p:anim calcmode="lin" valueType="num">
                                      <p:cBhvr>
                                        <p:cTn id="19" dur="500" fill="hold"/>
                                        <p:tgtEl>
                                          <p:spTgt spid="10"/>
                                        </p:tgtEl>
                                        <p:attrNameLst>
                                          <p:attrName>ppt_y</p:attrName>
                                        </p:attrNameLst>
                                      </p:cBhvr>
                                      <p:tavLst>
                                        <p:tav tm="0">
                                          <p:val>
                                            <p:fltVal val="0.5"/>
                                          </p:val>
                                        </p:tav>
                                        <p:tav tm="100000">
                                          <p:val>
                                            <p:strVal val="#ppt_y"/>
                                          </p:val>
                                        </p:tav>
                                      </p:tavLst>
                                    </p:anim>
                                  </p:childTnLst>
                                </p:cTn>
                              </p:par>
                            </p:childTnLst>
                          </p:cTn>
                        </p:par>
                        <p:par>
                          <p:cTn id="20" fill="hold">
                            <p:stCondLst>
                              <p:cond delay="1400"/>
                            </p:stCondLst>
                            <p:childTnLst>
                              <p:par>
                                <p:cTn id="21" presetID="14" presetClass="entr" presetSubtype="1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randombar(horizontal)">
                                      <p:cBhvr>
                                        <p:cTn id="23" dur="500"/>
                                        <p:tgtEl>
                                          <p:spTgt spid="11"/>
                                        </p:tgtEl>
                                      </p:cBhvr>
                                    </p:animEffect>
                                  </p:childTnLst>
                                </p:cTn>
                              </p:par>
                            </p:childTnLst>
                          </p:cTn>
                        </p:par>
                        <p:par>
                          <p:cTn id="24" fill="hold">
                            <p:stCondLst>
                              <p:cond delay="1900"/>
                            </p:stCondLst>
                            <p:childTnLst>
                              <p:par>
                                <p:cTn id="25" presetID="53" presetClass="entr" presetSubtype="16"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4" name="MH_SubTitle_1"/>
          <p:cNvSpPr/>
          <p:nvPr>
            <p:custDataLst>
              <p:tags r:id="rId1"/>
            </p:custDataLst>
          </p:nvPr>
        </p:nvSpPr>
        <p:spPr bwMode="auto">
          <a:xfrm>
            <a:off x="1825121" y="1694200"/>
            <a:ext cx="929075" cy="891911"/>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83CBC9"/>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algn="ctr">
              <a:defRPr/>
            </a:pPr>
            <a:r>
              <a:rPr lang="en-US" altLang="zh-CN" sz="1200" b="1" dirty="0">
                <a:solidFill>
                  <a:srgbClr val="FFFFFF"/>
                </a:solidFill>
                <a:cs typeface="+mn-ea"/>
                <a:sym typeface="+mn-lt"/>
              </a:rPr>
              <a:t>1</a:t>
            </a:r>
          </a:p>
        </p:txBody>
      </p:sp>
      <p:sp>
        <p:nvSpPr>
          <p:cNvPr id="5" name="MH_SubTitle_2"/>
          <p:cNvSpPr/>
          <p:nvPr>
            <p:custDataLst>
              <p:tags r:id="rId2"/>
            </p:custDataLst>
          </p:nvPr>
        </p:nvSpPr>
        <p:spPr bwMode="auto">
          <a:xfrm>
            <a:off x="3349682" y="1694200"/>
            <a:ext cx="929075" cy="891911"/>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2"/>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algn="ctr">
              <a:defRPr/>
            </a:pPr>
            <a:r>
              <a:rPr lang="en-US" altLang="zh-CN" sz="1200" b="1" dirty="0">
                <a:solidFill>
                  <a:srgbClr val="FFFFFF"/>
                </a:solidFill>
                <a:cs typeface="+mn-ea"/>
                <a:sym typeface="+mn-lt"/>
              </a:rPr>
              <a:t>2</a:t>
            </a:r>
            <a:endParaRPr lang="zh-CN" altLang="en-US" sz="1200" b="1" dirty="0">
              <a:solidFill>
                <a:srgbClr val="FFFFFF"/>
              </a:solidFill>
              <a:cs typeface="+mn-ea"/>
              <a:sym typeface="+mn-lt"/>
            </a:endParaRPr>
          </a:p>
        </p:txBody>
      </p:sp>
      <p:sp>
        <p:nvSpPr>
          <p:cNvPr id="6" name="MH_SubTitle_3"/>
          <p:cNvSpPr/>
          <p:nvPr>
            <p:custDataLst>
              <p:tags r:id="rId3"/>
            </p:custDataLst>
          </p:nvPr>
        </p:nvSpPr>
        <p:spPr bwMode="auto">
          <a:xfrm>
            <a:off x="4874243" y="1694200"/>
            <a:ext cx="929075" cy="891911"/>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3"/>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algn="ctr">
              <a:defRPr/>
            </a:pPr>
            <a:r>
              <a:rPr lang="en-US" sz="1200" b="1">
                <a:solidFill>
                  <a:srgbClr val="FFFFFF"/>
                </a:solidFill>
                <a:cs typeface="+mn-ea"/>
                <a:sym typeface="+mn-lt"/>
              </a:rPr>
              <a:t>3</a:t>
            </a:r>
          </a:p>
        </p:txBody>
      </p:sp>
      <p:sp>
        <p:nvSpPr>
          <p:cNvPr id="7" name="MH_SubTitle_4"/>
          <p:cNvSpPr/>
          <p:nvPr>
            <p:custDataLst>
              <p:tags r:id="rId4"/>
            </p:custDataLst>
          </p:nvPr>
        </p:nvSpPr>
        <p:spPr bwMode="auto">
          <a:xfrm>
            <a:off x="6398806" y="1694200"/>
            <a:ext cx="929075" cy="891911"/>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4"/>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algn="ctr">
              <a:defRPr/>
            </a:pPr>
            <a:r>
              <a:rPr lang="en-US" sz="1200" b="1">
                <a:solidFill>
                  <a:srgbClr val="FFFFFF"/>
                </a:solidFill>
                <a:cs typeface="+mn-ea"/>
                <a:sym typeface="+mn-lt"/>
              </a:rPr>
              <a:t>4</a:t>
            </a:r>
          </a:p>
        </p:txBody>
      </p:sp>
      <p:sp>
        <p:nvSpPr>
          <p:cNvPr id="8" name="MH_Other_1"/>
          <p:cNvSpPr/>
          <p:nvPr>
            <p:custDataLst>
              <p:tags r:id="rId5"/>
            </p:custDataLst>
          </p:nvPr>
        </p:nvSpPr>
        <p:spPr bwMode="auto">
          <a:xfrm>
            <a:off x="2895600" y="2037522"/>
            <a:ext cx="377429" cy="227410"/>
          </a:xfrm>
          <a:custGeom>
            <a:avLst/>
            <a:gdLst/>
            <a:ahLst/>
            <a:cxnLst/>
            <a:rect l="0" t="0" r="r" b="b"/>
            <a:pathLst>
              <a:path w="1446505" h="871962">
                <a:moveTo>
                  <a:pt x="14948" y="672743"/>
                </a:moveTo>
                <a:lnTo>
                  <a:pt x="14959" y="673023"/>
                </a:lnTo>
                <a:lnTo>
                  <a:pt x="14639" y="672880"/>
                </a:lnTo>
                <a:lnTo>
                  <a:pt x="14948" y="672743"/>
                </a:lnTo>
                <a:close/>
                <a:moveTo>
                  <a:pt x="834624" y="209741"/>
                </a:moveTo>
                <a:lnTo>
                  <a:pt x="840060" y="210194"/>
                </a:lnTo>
                <a:lnTo>
                  <a:pt x="840054" y="210017"/>
                </a:lnTo>
                <a:lnTo>
                  <a:pt x="834624" y="209741"/>
                </a:lnTo>
                <a:close/>
                <a:moveTo>
                  <a:pt x="677265" y="202293"/>
                </a:moveTo>
                <a:lnTo>
                  <a:pt x="674619" y="203138"/>
                </a:lnTo>
                <a:lnTo>
                  <a:pt x="682685" y="203138"/>
                </a:lnTo>
                <a:lnTo>
                  <a:pt x="692289" y="205065"/>
                </a:lnTo>
                <a:lnTo>
                  <a:pt x="713098" y="205969"/>
                </a:lnTo>
                <a:lnTo>
                  <a:pt x="737912" y="205969"/>
                </a:lnTo>
                <a:lnTo>
                  <a:pt x="724090" y="205255"/>
                </a:lnTo>
                <a:cubicBezTo>
                  <a:pt x="709457" y="205255"/>
                  <a:pt x="691897" y="205255"/>
                  <a:pt x="677265" y="202293"/>
                </a:cubicBezTo>
                <a:close/>
                <a:moveTo>
                  <a:pt x="155136" y="196074"/>
                </a:moveTo>
                <a:lnTo>
                  <a:pt x="138026" y="196393"/>
                </a:lnTo>
                <a:lnTo>
                  <a:pt x="133567" y="197091"/>
                </a:lnTo>
                <a:lnTo>
                  <a:pt x="135335" y="197174"/>
                </a:lnTo>
                <a:lnTo>
                  <a:pt x="155136" y="196074"/>
                </a:lnTo>
                <a:close/>
                <a:moveTo>
                  <a:pt x="848501" y="103952"/>
                </a:moveTo>
                <a:lnTo>
                  <a:pt x="846184" y="115586"/>
                </a:lnTo>
                <a:lnTo>
                  <a:pt x="845949" y="120471"/>
                </a:lnTo>
                <a:lnTo>
                  <a:pt x="848501" y="103952"/>
                </a:lnTo>
                <a:close/>
                <a:moveTo>
                  <a:pt x="917138" y="24840"/>
                </a:moveTo>
                <a:lnTo>
                  <a:pt x="902356" y="31086"/>
                </a:lnTo>
                <a:cubicBezTo>
                  <a:pt x="887676" y="42894"/>
                  <a:pt x="884740" y="45846"/>
                  <a:pt x="870061" y="54702"/>
                </a:cubicBezTo>
                <a:lnTo>
                  <a:pt x="854428" y="70133"/>
                </a:lnTo>
                <a:lnTo>
                  <a:pt x="854869" y="70510"/>
                </a:lnTo>
                <a:lnTo>
                  <a:pt x="899912" y="39042"/>
                </a:lnTo>
                <a:lnTo>
                  <a:pt x="917138" y="24840"/>
                </a:lnTo>
                <a:close/>
                <a:moveTo>
                  <a:pt x="947266" y="0"/>
                </a:moveTo>
                <a:cubicBezTo>
                  <a:pt x="970760" y="20626"/>
                  <a:pt x="994253" y="35359"/>
                  <a:pt x="1020683" y="53038"/>
                </a:cubicBezTo>
                <a:cubicBezTo>
                  <a:pt x="1052987" y="76611"/>
                  <a:pt x="1076481" y="103130"/>
                  <a:pt x="1108785" y="126702"/>
                </a:cubicBezTo>
                <a:cubicBezTo>
                  <a:pt x="1144025" y="153221"/>
                  <a:pt x="1179266" y="182686"/>
                  <a:pt x="1211569" y="212152"/>
                </a:cubicBezTo>
                <a:cubicBezTo>
                  <a:pt x="1243873" y="238671"/>
                  <a:pt x="1264430" y="256350"/>
                  <a:pt x="1296733" y="282870"/>
                </a:cubicBezTo>
                <a:cubicBezTo>
                  <a:pt x="1326100" y="303495"/>
                  <a:pt x="1349594" y="327068"/>
                  <a:pt x="1376024" y="347694"/>
                </a:cubicBezTo>
                <a:cubicBezTo>
                  <a:pt x="1387771" y="356534"/>
                  <a:pt x="1402455" y="374213"/>
                  <a:pt x="1414201" y="380106"/>
                </a:cubicBezTo>
                <a:cubicBezTo>
                  <a:pt x="1425948" y="388946"/>
                  <a:pt x="1434759" y="397785"/>
                  <a:pt x="1446505" y="403678"/>
                </a:cubicBezTo>
                <a:cubicBezTo>
                  <a:pt x="1440631" y="400731"/>
                  <a:pt x="1387771" y="450823"/>
                  <a:pt x="1381898" y="456716"/>
                </a:cubicBezTo>
                <a:cubicBezTo>
                  <a:pt x="1373088" y="465556"/>
                  <a:pt x="1361341" y="474395"/>
                  <a:pt x="1349594" y="483235"/>
                </a:cubicBezTo>
                <a:cubicBezTo>
                  <a:pt x="1348125" y="484708"/>
                  <a:pt x="1345189" y="489128"/>
                  <a:pt x="1341518" y="493180"/>
                </a:cubicBezTo>
                <a:lnTo>
                  <a:pt x="1340916" y="493553"/>
                </a:lnTo>
                <a:lnTo>
                  <a:pt x="1340916" y="494445"/>
                </a:lnTo>
                <a:lnTo>
                  <a:pt x="1288471" y="541789"/>
                </a:lnTo>
                <a:lnTo>
                  <a:pt x="1287387" y="542820"/>
                </a:lnTo>
                <a:lnTo>
                  <a:pt x="1286898" y="543210"/>
                </a:lnTo>
                <a:lnTo>
                  <a:pt x="1228712" y="595737"/>
                </a:lnTo>
                <a:cubicBezTo>
                  <a:pt x="1188927" y="626981"/>
                  <a:pt x="1147309" y="656291"/>
                  <a:pt x="1105508" y="685415"/>
                </a:cubicBezTo>
                <a:lnTo>
                  <a:pt x="996086" y="763384"/>
                </a:lnTo>
                <a:lnTo>
                  <a:pt x="982350" y="773340"/>
                </a:lnTo>
                <a:lnTo>
                  <a:pt x="979268" y="775631"/>
                </a:lnTo>
                <a:lnTo>
                  <a:pt x="865700" y="871962"/>
                </a:lnTo>
                <a:cubicBezTo>
                  <a:pt x="865700" y="871962"/>
                  <a:pt x="862767" y="871962"/>
                  <a:pt x="862767" y="869013"/>
                </a:cubicBezTo>
                <a:cubicBezTo>
                  <a:pt x="862400" y="864958"/>
                  <a:pt x="862079" y="858414"/>
                  <a:pt x="861730" y="850061"/>
                </a:cubicBezTo>
                <a:lnTo>
                  <a:pt x="860696" y="824566"/>
                </a:lnTo>
                <a:lnTo>
                  <a:pt x="860171" y="819545"/>
                </a:lnTo>
                <a:cubicBezTo>
                  <a:pt x="856321" y="782968"/>
                  <a:pt x="852105" y="741047"/>
                  <a:pt x="849722" y="700784"/>
                </a:cubicBezTo>
                <a:lnTo>
                  <a:pt x="849611" y="697427"/>
                </a:lnTo>
                <a:lnTo>
                  <a:pt x="845029" y="674079"/>
                </a:lnTo>
                <a:cubicBezTo>
                  <a:pt x="842531" y="664632"/>
                  <a:pt x="839632" y="656775"/>
                  <a:pt x="836257" y="651187"/>
                </a:cubicBezTo>
                <a:lnTo>
                  <a:pt x="824758" y="642013"/>
                </a:lnTo>
                <a:lnTo>
                  <a:pt x="671921" y="638721"/>
                </a:lnTo>
                <a:lnTo>
                  <a:pt x="528356" y="641913"/>
                </a:lnTo>
                <a:cubicBezTo>
                  <a:pt x="478488" y="643387"/>
                  <a:pt x="427886" y="646337"/>
                  <a:pt x="376918" y="649655"/>
                </a:cubicBezTo>
                <a:lnTo>
                  <a:pt x="238451" y="658625"/>
                </a:lnTo>
                <a:lnTo>
                  <a:pt x="223059" y="660199"/>
                </a:lnTo>
                <a:lnTo>
                  <a:pt x="172700" y="665923"/>
                </a:lnTo>
                <a:lnTo>
                  <a:pt x="146449" y="669200"/>
                </a:lnTo>
                <a:lnTo>
                  <a:pt x="130090" y="670766"/>
                </a:lnTo>
                <a:lnTo>
                  <a:pt x="119303" y="671992"/>
                </a:lnTo>
                <a:lnTo>
                  <a:pt x="86998" y="674891"/>
                </a:lnTo>
                <a:lnTo>
                  <a:pt x="69000" y="676614"/>
                </a:lnTo>
                <a:lnTo>
                  <a:pt x="68195" y="676578"/>
                </a:lnTo>
                <a:lnTo>
                  <a:pt x="65912" y="676783"/>
                </a:lnTo>
                <a:lnTo>
                  <a:pt x="19176" y="674995"/>
                </a:lnTo>
                <a:lnTo>
                  <a:pt x="17940" y="675462"/>
                </a:lnTo>
                <a:cubicBezTo>
                  <a:pt x="16473" y="675093"/>
                  <a:pt x="15006" y="674355"/>
                  <a:pt x="15006" y="674355"/>
                </a:cubicBezTo>
                <a:lnTo>
                  <a:pt x="14959" y="673023"/>
                </a:lnTo>
                <a:lnTo>
                  <a:pt x="17708" y="674252"/>
                </a:lnTo>
                <a:lnTo>
                  <a:pt x="17560" y="671576"/>
                </a:lnTo>
                <a:lnTo>
                  <a:pt x="14948" y="672743"/>
                </a:lnTo>
                <a:lnTo>
                  <a:pt x="6206" y="429559"/>
                </a:lnTo>
                <a:cubicBezTo>
                  <a:pt x="6206" y="391218"/>
                  <a:pt x="-5528" y="341079"/>
                  <a:pt x="3272" y="305686"/>
                </a:cubicBezTo>
                <a:cubicBezTo>
                  <a:pt x="3272" y="305686"/>
                  <a:pt x="6206" y="305686"/>
                  <a:pt x="6206" y="302737"/>
                </a:cubicBezTo>
                <a:lnTo>
                  <a:pt x="11451" y="302684"/>
                </a:lnTo>
                <a:lnTo>
                  <a:pt x="12668" y="299679"/>
                </a:lnTo>
                <a:cubicBezTo>
                  <a:pt x="30262" y="262607"/>
                  <a:pt x="74247" y="195655"/>
                  <a:pt x="85243" y="193442"/>
                </a:cubicBezTo>
                <a:cubicBezTo>
                  <a:pt x="126296" y="187540"/>
                  <a:pt x="168082" y="186802"/>
                  <a:pt x="209868" y="187171"/>
                </a:cubicBezTo>
                <a:cubicBezTo>
                  <a:pt x="251654" y="187540"/>
                  <a:pt x="293439" y="189016"/>
                  <a:pt x="334492" y="187540"/>
                </a:cubicBezTo>
                <a:cubicBezTo>
                  <a:pt x="378477" y="186065"/>
                  <a:pt x="422463" y="188278"/>
                  <a:pt x="466448" y="191229"/>
                </a:cubicBezTo>
                <a:lnTo>
                  <a:pt x="551013" y="196430"/>
                </a:lnTo>
                <a:lnTo>
                  <a:pt x="480232" y="195599"/>
                </a:lnTo>
                <a:lnTo>
                  <a:pt x="481623" y="195882"/>
                </a:lnTo>
                <a:lnTo>
                  <a:pt x="578188" y="200106"/>
                </a:lnTo>
                <a:cubicBezTo>
                  <a:pt x="600184" y="200106"/>
                  <a:pt x="622914" y="201572"/>
                  <a:pt x="645643" y="203037"/>
                </a:cubicBezTo>
                <a:lnTo>
                  <a:pt x="655856" y="203481"/>
                </a:lnTo>
                <a:lnTo>
                  <a:pt x="660021" y="200930"/>
                </a:lnTo>
                <a:lnTo>
                  <a:pt x="598403" y="199344"/>
                </a:lnTo>
                <a:lnTo>
                  <a:pt x="551013" y="196430"/>
                </a:lnTo>
                <a:lnTo>
                  <a:pt x="579343" y="196762"/>
                </a:lnTo>
                <a:lnTo>
                  <a:pt x="660120" y="200869"/>
                </a:lnTo>
                <a:lnTo>
                  <a:pt x="662632" y="199330"/>
                </a:lnTo>
                <a:lnTo>
                  <a:pt x="748123" y="203552"/>
                </a:lnTo>
                <a:lnTo>
                  <a:pt x="839975" y="207491"/>
                </a:lnTo>
                <a:lnTo>
                  <a:pt x="838933" y="174440"/>
                </a:lnTo>
                <a:lnTo>
                  <a:pt x="848356" y="92902"/>
                </a:lnTo>
                <a:lnTo>
                  <a:pt x="834829" y="81269"/>
                </a:lnTo>
                <a:cubicBezTo>
                  <a:pt x="834829" y="81269"/>
                  <a:pt x="834829" y="78317"/>
                  <a:pt x="834829" y="78317"/>
                </a:cubicBezTo>
                <a:cubicBezTo>
                  <a:pt x="867125" y="54702"/>
                  <a:pt x="902356" y="34038"/>
                  <a:pt x="931716" y="4518"/>
                </a:cubicBezTo>
                <a:cubicBezTo>
                  <a:pt x="931716" y="4518"/>
                  <a:pt x="932450" y="3780"/>
                  <a:pt x="933184" y="3411"/>
                </a:cubicBezTo>
                <a:cubicBezTo>
                  <a:pt x="933918" y="3042"/>
                  <a:pt x="934652" y="3042"/>
                  <a:pt x="934652" y="4518"/>
                </a:cubicBezTo>
                <a:lnTo>
                  <a:pt x="938382" y="7325"/>
                </a:lnTo>
                <a:lnTo>
                  <a:pt x="947266" y="0"/>
                </a:lnTo>
                <a:close/>
              </a:path>
            </a:pathLst>
          </a:cu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scene3d>
              <a:camera prst="orthographicFront"/>
              <a:lightRig rig="threePt" dir="t"/>
            </a:scene3d>
            <a:sp3d contourW="12700"/>
          </a:bodyPr>
          <a:lstStyle/>
          <a:p>
            <a:endParaRPr lang="zh-CN" altLang="en-US" sz="1200" b="1">
              <a:solidFill>
                <a:srgbClr val="FFFFFF"/>
              </a:solidFill>
              <a:cs typeface="+mn-ea"/>
              <a:sym typeface="+mn-lt"/>
            </a:endParaRPr>
          </a:p>
        </p:txBody>
      </p:sp>
      <p:sp>
        <p:nvSpPr>
          <p:cNvPr id="9" name="MH_Other_2"/>
          <p:cNvSpPr/>
          <p:nvPr>
            <p:custDataLst>
              <p:tags r:id="rId6"/>
            </p:custDataLst>
          </p:nvPr>
        </p:nvSpPr>
        <p:spPr bwMode="auto">
          <a:xfrm>
            <a:off x="4420792" y="2037522"/>
            <a:ext cx="377428" cy="227410"/>
          </a:xfrm>
          <a:custGeom>
            <a:avLst/>
            <a:gdLst/>
            <a:ahLst/>
            <a:cxnLst/>
            <a:rect l="0" t="0" r="r" b="b"/>
            <a:pathLst>
              <a:path w="1446505" h="871962">
                <a:moveTo>
                  <a:pt x="14948" y="672743"/>
                </a:moveTo>
                <a:lnTo>
                  <a:pt x="14959" y="673023"/>
                </a:lnTo>
                <a:lnTo>
                  <a:pt x="14639" y="672880"/>
                </a:lnTo>
                <a:lnTo>
                  <a:pt x="14948" y="672743"/>
                </a:lnTo>
                <a:close/>
                <a:moveTo>
                  <a:pt x="834624" y="209741"/>
                </a:moveTo>
                <a:lnTo>
                  <a:pt x="840060" y="210194"/>
                </a:lnTo>
                <a:lnTo>
                  <a:pt x="840054" y="210017"/>
                </a:lnTo>
                <a:lnTo>
                  <a:pt x="834624" y="209741"/>
                </a:lnTo>
                <a:close/>
                <a:moveTo>
                  <a:pt x="677265" y="202293"/>
                </a:moveTo>
                <a:lnTo>
                  <a:pt x="674619" y="203138"/>
                </a:lnTo>
                <a:lnTo>
                  <a:pt x="682685" y="203138"/>
                </a:lnTo>
                <a:lnTo>
                  <a:pt x="692289" y="205065"/>
                </a:lnTo>
                <a:lnTo>
                  <a:pt x="713098" y="205969"/>
                </a:lnTo>
                <a:lnTo>
                  <a:pt x="737912" y="205969"/>
                </a:lnTo>
                <a:lnTo>
                  <a:pt x="724090" y="205255"/>
                </a:lnTo>
                <a:cubicBezTo>
                  <a:pt x="709457" y="205255"/>
                  <a:pt x="691897" y="205255"/>
                  <a:pt x="677265" y="202293"/>
                </a:cubicBezTo>
                <a:close/>
                <a:moveTo>
                  <a:pt x="155136" y="196074"/>
                </a:moveTo>
                <a:lnTo>
                  <a:pt x="138026" y="196393"/>
                </a:lnTo>
                <a:lnTo>
                  <a:pt x="133567" y="197091"/>
                </a:lnTo>
                <a:lnTo>
                  <a:pt x="135335" y="197174"/>
                </a:lnTo>
                <a:lnTo>
                  <a:pt x="155136" y="196074"/>
                </a:lnTo>
                <a:close/>
                <a:moveTo>
                  <a:pt x="848501" y="103952"/>
                </a:moveTo>
                <a:lnTo>
                  <a:pt x="846184" y="115586"/>
                </a:lnTo>
                <a:lnTo>
                  <a:pt x="845949" y="120471"/>
                </a:lnTo>
                <a:lnTo>
                  <a:pt x="848501" y="103952"/>
                </a:lnTo>
                <a:close/>
                <a:moveTo>
                  <a:pt x="917138" y="24840"/>
                </a:moveTo>
                <a:lnTo>
                  <a:pt x="902356" y="31086"/>
                </a:lnTo>
                <a:cubicBezTo>
                  <a:pt x="887676" y="42894"/>
                  <a:pt x="884740" y="45846"/>
                  <a:pt x="870061" y="54702"/>
                </a:cubicBezTo>
                <a:lnTo>
                  <a:pt x="854428" y="70133"/>
                </a:lnTo>
                <a:lnTo>
                  <a:pt x="854869" y="70510"/>
                </a:lnTo>
                <a:lnTo>
                  <a:pt x="899912" y="39042"/>
                </a:lnTo>
                <a:lnTo>
                  <a:pt x="917138" y="24840"/>
                </a:lnTo>
                <a:close/>
                <a:moveTo>
                  <a:pt x="947266" y="0"/>
                </a:moveTo>
                <a:cubicBezTo>
                  <a:pt x="970760" y="20626"/>
                  <a:pt x="994253" y="35359"/>
                  <a:pt x="1020683" y="53038"/>
                </a:cubicBezTo>
                <a:cubicBezTo>
                  <a:pt x="1052987" y="76611"/>
                  <a:pt x="1076481" y="103130"/>
                  <a:pt x="1108785" y="126702"/>
                </a:cubicBezTo>
                <a:cubicBezTo>
                  <a:pt x="1144025" y="153221"/>
                  <a:pt x="1179266" y="182686"/>
                  <a:pt x="1211569" y="212152"/>
                </a:cubicBezTo>
                <a:cubicBezTo>
                  <a:pt x="1243873" y="238671"/>
                  <a:pt x="1264430" y="256350"/>
                  <a:pt x="1296733" y="282870"/>
                </a:cubicBezTo>
                <a:cubicBezTo>
                  <a:pt x="1326100" y="303495"/>
                  <a:pt x="1349594" y="327068"/>
                  <a:pt x="1376024" y="347694"/>
                </a:cubicBezTo>
                <a:cubicBezTo>
                  <a:pt x="1387771" y="356534"/>
                  <a:pt x="1402455" y="374213"/>
                  <a:pt x="1414201" y="380106"/>
                </a:cubicBezTo>
                <a:cubicBezTo>
                  <a:pt x="1425948" y="388946"/>
                  <a:pt x="1434759" y="397785"/>
                  <a:pt x="1446505" y="403678"/>
                </a:cubicBezTo>
                <a:cubicBezTo>
                  <a:pt x="1440631" y="400731"/>
                  <a:pt x="1387771" y="450823"/>
                  <a:pt x="1381898" y="456716"/>
                </a:cubicBezTo>
                <a:cubicBezTo>
                  <a:pt x="1373088" y="465556"/>
                  <a:pt x="1361341" y="474395"/>
                  <a:pt x="1349594" y="483235"/>
                </a:cubicBezTo>
                <a:cubicBezTo>
                  <a:pt x="1348125" y="484708"/>
                  <a:pt x="1345189" y="489128"/>
                  <a:pt x="1341518" y="493180"/>
                </a:cubicBezTo>
                <a:lnTo>
                  <a:pt x="1340916" y="493553"/>
                </a:lnTo>
                <a:lnTo>
                  <a:pt x="1340916" y="494445"/>
                </a:lnTo>
                <a:lnTo>
                  <a:pt x="1288471" y="541789"/>
                </a:lnTo>
                <a:lnTo>
                  <a:pt x="1287387" y="542820"/>
                </a:lnTo>
                <a:lnTo>
                  <a:pt x="1286898" y="543210"/>
                </a:lnTo>
                <a:lnTo>
                  <a:pt x="1228712" y="595737"/>
                </a:lnTo>
                <a:cubicBezTo>
                  <a:pt x="1188927" y="626981"/>
                  <a:pt x="1147309" y="656291"/>
                  <a:pt x="1105508" y="685415"/>
                </a:cubicBezTo>
                <a:lnTo>
                  <a:pt x="996086" y="763384"/>
                </a:lnTo>
                <a:lnTo>
                  <a:pt x="982350" y="773340"/>
                </a:lnTo>
                <a:lnTo>
                  <a:pt x="979268" y="775631"/>
                </a:lnTo>
                <a:lnTo>
                  <a:pt x="865700" y="871962"/>
                </a:lnTo>
                <a:cubicBezTo>
                  <a:pt x="865700" y="871962"/>
                  <a:pt x="862767" y="871962"/>
                  <a:pt x="862767" y="869013"/>
                </a:cubicBezTo>
                <a:cubicBezTo>
                  <a:pt x="862400" y="864958"/>
                  <a:pt x="862079" y="858414"/>
                  <a:pt x="861730" y="850061"/>
                </a:cubicBezTo>
                <a:lnTo>
                  <a:pt x="860696" y="824566"/>
                </a:lnTo>
                <a:lnTo>
                  <a:pt x="860171" y="819545"/>
                </a:lnTo>
                <a:cubicBezTo>
                  <a:pt x="856321" y="782968"/>
                  <a:pt x="852105" y="741047"/>
                  <a:pt x="849722" y="700784"/>
                </a:cubicBezTo>
                <a:lnTo>
                  <a:pt x="849611" y="697427"/>
                </a:lnTo>
                <a:lnTo>
                  <a:pt x="845029" y="674079"/>
                </a:lnTo>
                <a:cubicBezTo>
                  <a:pt x="842531" y="664632"/>
                  <a:pt x="839632" y="656775"/>
                  <a:pt x="836257" y="651187"/>
                </a:cubicBezTo>
                <a:lnTo>
                  <a:pt x="824758" y="642013"/>
                </a:lnTo>
                <a:lnTo>
                  <a:pt x="671921" y="638721"/>
                </a:lnTo>
                <a:lnTo>
                  <a:pt x="528356" y="641913"/>
                </a:lnTo>
                <a:cubicBezTo>
                  <a:pt x="478488" y="643387"/>
                  <a:pt x="427886" y="646337"/>
                  <a:pt x="376918" y="649655"/>
                </a:cubicBezTo>
                <a:lnTo>
                  <a:pt x="238451" y="658625"/>
                </a:lnTo>
                <a:lnTo>
                  <a:pt x="223059" y="660199"/>
                </a:lnTo>
                <a:lnTo>
                  <a:pt x="172700" y="665923"/>
                </a:lnTo>
                <a:lnTo>
                  <a:pt x="146449" y="669200"/>
                </a:lnTo>
                <a:lnTo>
                  <a:pt x="130090" y="670766"/>
                </a:lnTo>
                <a:lnTo>
                  <a:pt x="119303" y="671992"/>
                </a:lnTo>
                <a:lnTo>
                  <a:pt x="86998" y="674891"/>
                </a:lnTo>
                <a:lnTo>
                  <a:pt x="69000" y="676614"/>
                </a:lnTo>
                <a:lnTo>
                  <a:pt x="68195" y="676578"/>
                </a:lnTo>
                <a:lnTo>
                  <a:pt x="65912" y="676783"/>
                </a:lnTo>
                <a:lnTo>
                  <a:pt x="19176" y="674995"/>
                </a:lnTo>
                <a:lnTo>
                  <a:pt x="17940" y="675462"/>
                </a:lnTo>
                <a:cubicBezTo>
                  <a:pt x="16473" y="675093"/>
                  <a:pt x="15006" y="674355"/>
                  <a:pt x="15006" y="674355"/>
                </a:cubicBezTo>
                <a:lnTo>
                  <a:pt x="14959" y="673023"/>
                </a:lnTo>
                <a:lnTo>
                  <a:pt x="17708" y="674252"/>
                </a:lnTo>
                <a:lnTo>
                  <a:pt x="17560" y="671576"/>
                </a:lnTo>
                <a:lnTo>
                  <a:pt x="14948" y="672743"/>
                </a:lnTo>
                <a:lnTo>
                  <a:pt x="6206" y="429559"/>
                </a:lnTo>
                <a:cubicBezTo>
                  <a:pt x="6206" y="391218"/>
                  <a:pt x="-5528" y="341079"/>
                  <a:pt x="3272" y="305686"/>
                </a:cubicBezTo>
                <a:cubicBezTo>
                  <a:pt x="3272" y="305686"/>
                  <a:pt x="6206" y="305686"/>
                  <a:pt x="6206" y="302737"/>
                </a:cubicBezTo>
                <a:lnTo>
                  <a:pt x="11451" y="302684"/>
                </a:lnTo>
                <a:lnTo>
                  <a:pt x="12668" y="299679"/>
                </a:lnTo>
                <a:cubicBezTo>
                  <a:pt x="30262" y="262607"/>
                  <a:pt x="74247" y="195655"/>
                  <a:pt x="85243" y="193442"/>
                </a:cubicBezTo>
                <a:cubicBezTo>
                  <a:pt x="126296" y="187540"/>
                  <a:pt x="168082" y="186802"/>
                  <a:pt x="209868" y="187171"/>
                </a:cubicBezTo>
                <a:cubicBezTo>
                  <a:pt x="251654" y="187540"/>
                  <a:pt x="293439" y="189016"/>
                  <a:pt x="334492" y="187540"/>
                </a:cubicBezTo>
                <a:cubicBezTo>
                  <a:pt x="378477" y="186065"/>
                  <a:pt x="422463" y="188278"/>
                  <a:pt x="466448" y="191229"/>
                </a:cubicBezTo>
                <a:lnTo>
                  <a:pt x="551013" y="196430"/>
                </a:lnTo>
                <a:lnTo>
                  <a:pt x="480232" y="195599"/>
                </a:lnTo>
                <a:lnTo>
                  <a:pt x="481623" y="195882"/>
                </a:lnTo>
                <a:lnTo>
                  <a:pt x="578188" y="200106"/>
                </a:lnTo>
                <a:cubicBezTo>
                  <a:pt x="600184" y="200106"/>
                  <a:pt x="622914" y="201572"/>
                  <a:pt x="645643" y="203037"/>
                </a:cubicBezTo>
                <a:lnTo>
                  <a:pt x="655856" y="203481"/>
                </a:lnTo>
                <a:lnTo>
                  <a:pt x="660021" y="200930"/>
                </a:lnTo>
                <a:lnTo>
                  <a:pt x="598403" y="199344"/>
                </a:lnTo>
                <a:lnTo>
                  <a:pt x="551013" y="196430"/>
                </a:lnTo>
                <a:lnTo>
                  <a:pt x="579343" y="196762"/>
                </a:lnTo>
                <a:lnTo>
                  <a:pt x="660120" y="200869"/>
                </a:lnTo>
                <a:lnTo>
                  <a:pt x="662632" y="199330"/>
                </a:lnTo>
                <a:lnTo>
                  <a:pt x="748123" y="203552"/>
                </a:lnTo>
                <a:lnTo>
                  <a:pt x="839975" y="207491"/>
                </a:lnTo>
                <a:lnTo>
                  <a:pt x="838933" y="174440"/>
                </a:lnTo>
                <a:lnTo>
                  <a:pt x="848356" y="92902"/>
                </a:lnTo>
                <a:lnTo>
                  <a:pt x="834829" y="81269"/>
                </a:lnTo>
                <a:cubicBezTo>
                  <a:pt x="834829" y="81269"/>
                  <a:pt x="834829" y="78317"/>
                  <a:pt x="834829" y="78317"/>
                </a:cubicBezTo>
                <a:cubicBezTo>
                  <a:pt x="867125" y="54702"/>
                  <a:pt x="902356" y="34038"/>
                  <a:pt x="931716" y="4518"/>
                </a:cubicBezTo>
                <a:cubicBezTo>
                  <a:pt x="931716" y="4518"/>
                  <a:pt x="932450" y="3780"/>
                  <a:pt x="933184" y="3411"/>
                </a:cubicBezTo>
                <a:cubicBezTo>
                  <a:pt x="933918" y="3042"/>
                  <a:pt x="934652" y="3042"/>
                  <a:pt x="934652" y="4518"/>
                </a:cubicBezTo>
                <a:lnTo>
                  <a:pt x="938382" y="7325"/>
                </a:lnTo>
                <a:lnTo>
                  <a:pt x="947266" y="0"/>
                </a:lnTo>
                <a:close/>
              </a:path>
            </a:pathLst>
          </a:cu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scene3d>
              <a:camera prst="orthographicFront"/>
              <a:lightRig rig="threePt" dir="t"/>
            </a:scene3d>
            <a:sp3d contourW="12700"/>
          </a:bodyPr>
          <a:lstStyle/>
          <a:p>
            <a:endParaRPr lang="zh-CN" altLang="en-US" sz="1200" b="1">
              <a:solidFill>
                <a:srgbClr val="FFFFFF"/>
              </a:solidFill>
              <a:cs typeface="+mn-ea"/>
              <a:sym typeface="+mn-lt"/>
            </a:endParaRPr>
          </a:p>
        </p:txBody>
      </p:sp>
      <p:sp>
        <p:nvSpPr>
          <p:cNvPr id="10" name="MH_Other_3"/>
          <p:cNvSpPr/>
          <p:nvPr>
            <p:custDataLst>
              <p:tags r:id="rId7"/>
            </p:custDataLst>
          </p:nvPr>
        </p:nvSpPr>
        <p:spPr bwMode="auto">
          <a:xfrm>
            <a:off x="5944792" y="2037522"/>
            <a:ext cx="377428" cy="227410"/>
          </a:xfrm>
          <a:custGeom>
            <a:avLst/>
            <a:gdLst/>
            <a:ahLst/>
            <a:cxnLst/>
            <a:rect l="0" t="0" r="r" b="b"/>
            <a:pathLst>
              <a:path w="1446505" h="871962">
                <a:moveTo>
                  <a:pt x="14948" y="672743"/>
                </a:moveTo>
                <a:lnTo>
                  <a:pt x="14959" y="673023"/>
                </a:lnTo>
                <a:lnTo>
                  <a:pt x="14639" y="672880"/>
                </a:lnTo>
                <a:lnTo>
                  <a:pt x="14948" y="672743"/>
                </a:lnTo>
                <a:close/>
                <a:moveTo>
                  <a:pt x="834624" y="209741"/>
                </a:moveTo>
                <a:lnTo>
                  <a:pt x="840060" y="210194"/>
                </a:lnTo>
                <a:lnTo>
                  <a:pt x="840054" y="210017"/>
                </a:lnTo>
                <a:lnTo>
                  <a:pt x="834624" y="209741"/>
                </a:lnTo>
                <a:close/>
                <a:moveTo>
                  <a:pt x="677265" y="202293"/>
                </a:moveTo>
                <a:lnTo>
                  <a:pt x="674619" y="203138"/>
                </a:lnTo>
                <a:lnTo>
                  <a:pt x="682685" y="203138"/>
                </a:lnTo>
                <a:lnTo>
                  <a:pt x="692289" y="205065"/>
                </a:lnTo>
                <a:lnTo>
                  <a:pt x="713098" y="205969"/>
                </a:lnTo>
                <a:lnTo>
                  <a:pt x="737912" y="205969"/>
                </a:lnTo>
                <a:lnTo>
                  <a:pt x="724090" y="205255"/>
                </a:lnTo>
                <a:cubicBezTo>
                  <a:pt x="709457" y="205255"/>
                  <a:pt x="691897" y="205255"/>
                  <a:pt x="677265" y="202293"/>
                </a:cubicBezTo>
                <a:close/>
                <a:moveTo>
                  <a:pt x="155136" y="196074"/>
                </a:moveTo>
                <a:lnTo>
                  <a:pt x="138026" y="196393"/>
                </a:lnTo>
                <a:lnTo>
                  <a:pt x="133567" y="197091"/>
                </a:lnTo>
                <a:lnTo>
                  <a:pt x="135335" y="197174"/>
                </a:lnTo>
                <a:lnTo>
                  <a:pt x="155136" y="196074"/>
                </a:lnTo>
                <a:close/>
                <a:moveTo>
                  <a:pt x="848501" y="103952"/>
                </a:moveTo>
                <a:lnTo>
                  <a:pt x="846184" y="115586"/>
                </a:lnTo>
                <a:lnTo>
                  <a:pt x="845949" y="120471"/>
                </a:lnTo>
                <a:lnTo>
                  <a:pt x="848501" y="103952"/>
                </a:lnTo>
                <a:close/>
                <a:moveTo>
                  <a:pt x="917138" y="24840"/>
                </a:moveTo>
                <a:lnTo>
                  <a:pt x="902356" y="31086"/>
                </a:lnTo>
                <a:cubicBezTo>
                  <a:pt x="887676" y="42894"/>
                  <a:pt x="884740" y="45846"/>
                  <a:pt x="870061" y="54702"/>
                </a:cubicBezTo>
                <a:lnTo>
                  <a:pt x="854428" y="70133"/>
                </a:lnTo>
                <a:lnTo>
                  <a:pt x="854869" y="70510"/>
                </a:lnTo>
                <a:lnTo>
                  <a:pt x="899912" y="39042"/>
                </a:lnTo>
                <a:lnTo>
                  <a:pt x="917138" y="24840"/>
                </a:lnTo>
                <a:close/>
                <a:moveTo>
                  <a:pt x="947266" y="0"/>
                </a:moveTo>
                <a:cubicBezTo>
                  <a:pt x="970760" y="20626"/>
                  <a:pt x="994253" y="35359"/>
                  <a:pt x="1020683" y="53038"/>
                </a:cubicBezTo>
                <a:cubicBezTo>
                  <a:pt x="1052987" y="76611"/>
                  <a:pt x="1076481" y="103130"/>
                  <a:pt x="1108785" y="126702"/>
                </a:cubicBezTo>
                <a:cubicBezTo>
                  <a:pt x="1144025" y="153221"/>
                  <a:pt x="1179266" y="182686"/>
                  <a:pt x="1211569" y="212152"/>
                </a:cubicBezTo>
                <a:cubicBezTo>
                  <a:pt x="1243873" y="238671"/>
                  <a:pt x="1264430" y="256350"/>
                  <a:pt x="1296733" y="282870"/>
                </a:cubicBezTo>
                <a:cubicBezTo>
                  <a:pt x="1326100" y="303495"/>
                  <a:pt x="1349594" y="327068"/>
                  <a:pt x="1376024" y="347694"/>
                </a:cubicBezTo>
                <a:cubicBezTo>
                  <a:pt x="1387771" y="356534"/>
                  <a:pt x="1402455" y="374213"/>
                  <a:pt x="1414201" y="380106"/>
                </a:cubicBezTo>
                <a:cubicBezTo>
                  <a:pt x="1425948" y="388946"/>
                  <a:pt x="1434759" y="397785"/>
                  <a:pt x="1446505" y="403678"/>
                </a:cubicBezTo>
                <a:cubicBezTo>
                  <a:pt x="1440631" y="400731"/>
                  <a:pt x="1387771" y="450823"/>
                  <a:pt x="1381898" y="456716"/>
                </a:cubicBezTo>
                <a:cubicBezTo>
                  <a:pt x="1373088" y="465556"/>
                  <a:pt x="1361341" y="474395"/>
                  <a:pt x="1349594" y="483235"/>
                </a:cubicBezTo>
                <a:cubicBezTo>
                  <a:pt x="1348125" y="484708"/>
                  <a:pt x="1345189" y="489128"/>
                  <a:pt x="1341518" y="493180"/>
                </a:cubicBezTo>
                <a:lnTo>
                  <a:pt x="1340916" y="493553"/>
                </a:lnTo>
                <a:lnTo>
                  <a:pt x="1340916" y="494445"/>
                </a:lnTo>
                <a:lnTo>
                  <a:pt x="1288471" y="541789"/>
                </a:lnTo>
                <a:lnTo>
                  <a:pt x="1287387" y="542820"/>
                </a:lnTo>
                <a:lnTo>
                  <a:pt x="1286898" y="543210"/>
                </a:lnTo>
                <a:lnTo>
                  <a:pt x="1228712" y="595737"/>
                </a:lnTo>
                <a:cubicBezTo>
                  <a:pt x="1188927" y="626981"/>
                  <a:pt x="1147309" y="656291"/>
                  <a:pt x="1105508" y="685415"/>
                </a:cubicBezTo>
                <a:lnTo>
                  <a:pt x="996086" y="763384"/>
                </a:lnTo>
                <a:lnTo>
                  <a:pt x="982350" y="773340"/>
                </a:lnTo>
                <a:lnTo>
                  <a:pt x="979268" y="775631"/>
                </a:lnTo>
                <a:lnTo>
                  <a:pt x="865700" y="871962"/>
                </a:lnTo>
                <a:cubicBezTo>
                  <a:pt x="865700" y="871962"/>
                  <a:pt x="862767" y="871962"/>
                  <a:pt x="862767" y="869013"/>
                </a:cubicBezTo>
                <a:cubicBezTo>
                  <a:pt x="862400" y="864958"/>
                  <a:pt x="862079" y="858414"/>
                  <a:pt x="861730" y="850061"/>
                </a:cubicBezTo>
                <a:lnTo>
                  <a:pt x="860696" y="824566"/>
                </a:lnTo>
                <a:lnTo>
                  <a:pt x="860171" y="819545"/>
                </a:lnTo>
                <a:cubicBezTo>
                  <a:pt x="856321" y="782968"/>
                  <a:pt x="852105" y="741047"/>
                  <a:pt x="849722" y="700784"/>
                </a:cubicBezTo>
                <a:lnTo>
                  <a:pt x="849611" y="697427"/>
                </a:lnTo>
                <a:lnTo>
                  <a:pt x="845029" y="674079"/>
                </a:lnTo>
                <a:cubicBezTo>
                  <a:pt x="842531" y="664632"/>
                  <a:pt x="839632" y="656775"/>
                  <a:pt x="836257" y="651187"/>
                </a:cubicBezTo>
                <a:lnTo>
                  <a:pt x="824758" y="642013"/>
                </a:lnTo>
                <a:lnTo>
                  <a:pt x="671921" y="638721"/>
                </a:lnTo>
                <a:lnTo>
                  <a:pt x="528356" y="641913"/>
                </a:lnTo>
                <a:cubicBezTo>
                  <a:pt x="478488" y="643387"/>
                  <a:pt x="427886" y="646337"/>
                  <a:pt x="376918" y="649655"/>
                </a:cubicBezTo>
                <a:lnTo>
                  <a:pt x="238451" y="658625"/>
                </a:lnTo>
                <a:lnTo>
                  <a:pt x="223059" y="660199"/>
                </a:lnTo>
                <a:lnTo>
                  <a:pt x="172700" y="665923"/>
                </a:lnTo>
                <a:lnTo>
                  <a:pt x="146449" y="669200"/>
                </a:lnTo>
                <a:lnTo>
                  <a:pt x="130090" y="670766"/>
                </a:lnTo>
                <a:lnTo>
                  <a:pt x="119303" y="671992"/>
                </a:lnTo>
                <a:lnTo>
                  <a:pt x="86998" y="674891"/>
                </a:lnTo>
                <a:lnTo>
                  <a:pt x="69000" y="676614"/>
                </a:lnTo>
                <a:lnTo>
                  <a:pt x="68195" y="676578"/>
                </a:lnTo>
                <a:lnTo>
                  <a:pt x="65912" y="676783"/>
                </a:lnTo>
                <a:lnTo>
                  <a:pt x="19176" y="674995"/>
                </a:lnTo>
                <a:lnTo>
                  <a:pt x="17940" y="675462"/>
                </a:lnTo>
                <a:cubicBezTo>
                  <a:pt x="16473" y="675093"/>
                  <a:pt x="15006" y="674355"/>
                  <a:pt x="15006" y="674355"/>
                </a:cubicBezTo>
                <a:lnTo>
                  <a:pt x="14959" y="673023"/>
                </a:lnTo>
                <a:lnTo>
                  <a:pt x="17708" y="674252"/>
                </a:lnTo>
                <a:lnTo>
                  <a:pt x="17560" y="671576"/>
                </a:lnTo>
                <a:lnTo>
                  <a:pt x="14948" y="672743"/>
                </a:lnTo>
                <a:lnTo>
                  <a:pt x="6206" y="429559"/>
                </a:lnTo>
                <a:cubicBezTo>
                  <a:pt x="6206" y="391218"/>
                  <a:pt x="-5528" y="341079"/>
                  <a:pt x="3272" y="305686"/>
                </a:cubicBezTo>
                <a:cubicBezTo>
                  <a:pt x="3272" y="305686"/>
                  <a:pt x="6206" y="305686"/>
                  <a:pt x="6206" y="302737"/>
                </a:cubicBezTo>
                <a:lnTo>
                  <a:pt x="11451" y="302684"/>
                </a:lnTo>
                <a:lnTo>
                  <a:pt x="12668" y="299679"/>
                </a:lnTo>
                <a:cubicBezTo>
                  <a:pt x="30262" y="262607"/>
                  <a:pt x="74247" y="195655"/>
                  <a:pt x="85243" y="193442"/>
                </a:cubicBezTo>
                <a:cubicBezTo>
                  <a:pt x="126296" y="187540"/>
                  <a:pt x="168082" y="186802"/>
                  <a:pt x="209868" y="187171"/>
                </a:cubicBezTo>
                <a:cubicBezTo>
                  <a:pt x="251654" y="187540"/>
                  <a:pt x="293439" y="189016"/>
                  <a:pt x="334492" y="187540"/>
                </a:cubicBezTo>
                <a:cubicBezTo>
                  <a:pt x="378477" y="186065"/>
                  <a:pt x="422463" y="188278"/>
                  <a:pt x="466448" y="191229"/>
                </a:cubicBezTo>
                <a:lnTo>
                  <a:pt x="551013" y="196430"/>
                </a:lnTo>
                <a:lnTo>
                  <a:pt x="480232" y="195599"/>
                </a:lnTo>
                <a:lnTo>
                  <a:pt x="481623" y="195882"/>
                </a:lnTo>
                <a:lnTo>
                  <a:pt x="578188" y="200106"/>
                </a:lnTo>
                <a:cubicBezTo>
                  <a:pt x="600184" y="200106"/>
                  <a:pt x="622914" y="201572"/>
                  <a:pt x="645643" y="203037"/>
                </a:cubicBezTo>
                <a:lnTo>
                  <a:pt x="655856" y="203481"/>
                </a:lnTo>
                <a:lnTo>
                  <a:pt x="660021" y="200930"/>
                </a:lnTo>
                <a:lnTo>
                  <a:pt x="598403" y="199344"/>
                </a:lnTo>
                <a:lnTo>
                  <a:pt x="551013" y="196430"/>
                </a:lnTo>
                <a:lnTo>
                  <a:pt x="579343" y="196762"/>
                </a:lnTo>
                <a:lnTo>
                  <a:pt x="660120" y="200869"/>
                </a:lnTo>
                <a:lnTo>
                  <a:pt x="662632" y="199330"/>
                </a:lnTo>
                <a:lnTo>
                  <a:pt x="748123" y="203552"/>
                </a:lnTo>
                <a:lnTo>
                  <a:pt x="839975" y="207491"/>
                </a:lnTo>
                <a:lnTo>
                  <a:pt x="838933" y="174440"/>
                </a:lnTo>
                <a:lnTo>
                  <a:pt x="848356" y="92902"/>
                </a:lnTo>
                <a:lnTo>
                  <a:pt x="834829" y="81269"/>
                </a:lnTo>
                <a:cubicBezTo>
                  <a:pt x="834829" y="81269"/>
                  <a:pt x="834829" y="78317"/>
                  <a:pt x="834829" y="78317"/>
                </a:cubicBezTo>
                <a:cubicBezTo>
                  <a:pt x="867125" y="54702"/>
                  <a:pt x="902356" y="34038"/>
                  <a:pt x="931716" y="4518"/>
                </a:cubicBezTo>
                <a:cubicBezTo>
                  <a:pt x="931716" y="4518"/>
                  <a:pt x="932450" y="3780"/>
                  <a:pt x="933184" y="3411"/>
                </a:cubicBezTo>
                <a:cubicBezTo>
                  <a:pt x="933918" y="3042"/>
                  <a:pt x="934652" y="3042"/>
                  <a:pt x="934652" y="4518"/>
                </a:cubicBezTo>
                <a:lnTo>
                  <a:pt x="938382" y="7325"/>
                </a:lnTo>
                <a:lnTo>
                  <a:pt x="947266" y="0"/>
                </a:lnTo>
                <a:close/>
              </a:path>
            </a:pathLst>
          </a:cu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scene3d>
              <a:camera prst="orthographicFront"/>
              <a:lightRig rig="threePt" dir="t"/>
            </a:scene3d>
            <a:sp3d contourW="12700"/>
          </a:bodyPr>
          <a:lstStyle/>
          <a:p>
            <a:endParaRPr lang="zh-CN" altLang="en-US" sz="1200" b="1">
              <a:solidFill>
                <a:srgbClr val="FFFFFF"/>
              </a:solidFill>
              <a:cs typeface="+mn-ea"/>
              <a:sym typeface="+mn-lt"/>
            </a:endParaRPr>
          </a:p>
        </p:txBody>
      </p:sp>
      <p:sp>
        <p:nvSpPr>
          <p:cNvPr id="11" name="MH_Text_1"/>
          <p:cNvSpPr txBox="1">
            <a:spLocks noChangeArrowheads="1"/>
          </p:cNvSpPr>
          <p:nvPr>
            <p:custDataLst>
              <p:tags r:id="rId8"/>
            </p:custDataLst>
          </p:nvPr>
        </p:nvSpPr>
        <p:spPr bwMode="auto">
          <a:xfrm>
            <a:off x="1624093" y="3028599"/>
            <a:ext cx="1329928" cy="1483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scene3d>
              <a:camera prst="orthographicFront"/>
              <a:lightRig rig="threePt" dir="t"/>
            </a:scene3d>
            <a:sp3d contourW="12700"/>
          </a:bodyPr>
          <a:lstStyle>
            <a:defPPr>
              <a:defRPr lang="zh-CN"/>
            </a:defPPr>
            <a:lvl1pPr marL="0" indent="0" algn="ctr" eaLnBrk="1" hangingPunct="1">
              <a:lnSpc>
                <a:spcPct val="120000"/>
              </a:lnSpc>
              <a:buSzPct val="80000"/>
              <a:defRPr>
                <a:solidFill>
                  <a:srgbClr val="A7CA28"/>
                </a:solidFill>
                <a:latin typeface="华康少女文字W5(P)" panose="040F0500000000000000" pitchFamily="82" charset="-122"/>
                <a:ea typeface="华康少女文字W5(P)" panose="040F0500000000000000" pitchFamily="82" charset="-122"/>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lnSpc>
                <a:spcPct val="140000"/>
              </a:lnSpc>
            </a:pPr>
            <a:r>
              <a:rPr lang="zh-CN" altLang="en-US" sz="1200" dirty="0">
                <a:solidFill>
                  <a:prstClr val="black">
                    <a:lumMod val="75000"/>
                    <a:lumOff val="25000"/>
                  </a:prstClr>
                </a:solidFill>
                <a:latin typeface="+mn-lt"/>
                <a:ea typeface="+mn-ea"/>
                <a:cs typeface="+mn-ea"/>
                <a:sym typeface="+mn-lt"/>
              </a:rPr>
              <a:t>让我们在阅读中一起成长</a:t>
            </a:r>
          </a:p>
        </p:txBody>
      </p:sp>
      <p:sp>
        <p:nvSpPr>
          <p:cNvPr id="12" name="MH_Text_2"/>
          <p:cNvSpPr txBox="1">
            <a:spLocks noChangeArrowheads="1"/>
          </p:cNvSpPr>
          <p:nvPr>
            <p:custDataLst>
              <p:tags r:id="rId9"/>
            </p:custDataLst>
          </p:nvPr>
        </p:nvSpPr>
        <p:spPr bwMode="auto">
          <a:xfrm>
            <a:off x="3149363" y="3028599"/>
            <a:ext cx="1328594" cy="1483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scene3d>
              <a:camera prst="orthographicFront"/>
              <a:lightRig rig="threePt" dir="t"/>
            </a:scene3d>
            <a:sp3d contourW="12700"/>
          </a:bodyPr>
          <a:lstStyle>
            <a:lvl1pPr marL="285750" indent="-28575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indent="0" algn="ctr">
              <a:lnSpc>
                <a:spcPct val="140000"/>
              </a:lnSpc>
              <a:buSzPct val="80000"/>
            </a:pPr>
            <a:r>
              <a:rPr lang="zh-CN" altLang="en-US" sz="1200" dirty="0">
                <a:solidFill>
                  <a:prstClr val="black">
                    <a:lumMod val="75000"/>
                    <a:lumOff val="25000"/>
                  </a:prstClr>
                </a:solidFill>
                <a:latin typeface="+mn-lt"/>
                <a:ea typeface="+mn-ea"/>
                <a:cs typeface="+mn-ea"/>
                <a:sym typeface="+mn-lt"/>
              </a:rPr>
              <a:t>让我们一起走向阅读社会</a:t>
            </a:r>
          </a:p>
        </p:txBody>
      </p:sp>
      <p:sp>
        <p:nvSpPr>
          <p:cNvPr id="13" name="MH_Text_3"/>
          <p:cNvSpPr txBox="1">
            <a:spLocks noChangeArrowheads="1"/>
          </p:cNvSpPr>
          <p:nvPr>
            <p:custDataLst>
              <p:tags r:id="rId10"/>
            </p:custDataLst>
          </p:nvPr>
        </p:nvSpPr>
        <p:spPr bwMode="auto">
          <a:xfrm>
            <a:off x="4674076" y="3028599"/>
            <a:ext cx="1329929" cy="1483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scene3d>
              <a:camera prst="orthographicFront"/>
              <a:lightRig rig="threePt" dir="t"/>
            </a:scene3d>
            <a:sp3d contourW="12700"/>
          </a:bodyPr>
          <a:lstStyle>
            <a:lvl1pPr marL="285750" indent="-28575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indent="0" algn="ctr">
              <a:lnSpc>
                <a:spcPct val="140000"/>
              </a:lnSpc>
              <a:buSzPct val="80000"/>
            </a:pPr>
            <a:r>
              <a:rPr lang="zh-CN" altLang="en-US" sz="1200" dirty="0">
                <a:solidFill>
                  <a:prstClr val="black">
                    <a:lumMod val="75000"/>
                    <a:lumOff val="25000"/>
                  </a:prstClr>
                </a:solidFill>
                <a:latin typeface="+mn-lt"/>
                <a:ea typeface="+mn-ea"/>
                <a:cs typeface="+mn-ea"/>
                <a:sym typeface="+mn-lt"/>
              </a:rPr>
              <a:t>阅读,让我们的世界更丰富</a:t>
            </a:r>
          </a:p>
        </p:txBody>
      </p:sp>
      <p:sp>
        <p:nvSpPr>
          <p:cNvPr id="14" name="MH_Text_4"/>
          <p:cNvSpPr txBox="1">
            <a:spLocks noChangeArrowheads="1"/>
          </p:cNvSpPr>
          <p:nvPr>
            <p:custDataLst>
              <p:tags r:id="rId11"/>
            </p:custDataLst>
          </p:nvPr>
        </p:nvSpPr>
        <p:spPr bwMode="auto">
          <a:xfrm>
            <a:off x="6198157" y="3028599"/>
            <a:ext cx="1329928" cy="1483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scene3d>
              <a:camera prst="orthographicFront"/>
              <a:lightRig rig="threePt" dir="t"/>
            </a:scene3d>
            <a:sp3d contourW="12700"/>
          </a:bodyPr>
          <a:lstStyle>
            <a:lvl1pPr marL="285750" indent="-28575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indent="0" algn="ctr">
              <a:lnSpc>
                <a:spcPct val="140000"/>
              </a:lnSpc>
              <a:buSzPct val="80000"/>
            </a:pPr>
            <a:r>
              <a:rPr lang="zh-CN" altLang="en-US" sz="1200" dirty="0">
                <a:solidFill>
                  <a:prstClr val="black">
                    <a:lumMod val="75000"/>
                    <a:lumOff val="25000"/>
                  </a:prstClr>
                </a:solidFill>
                <a:latin typeface="+mn-lt"/>
                <a:ea typeface="+mn-ea"/>
                <a:cs typeface="+mn-ea"/>
                <a:sym typeface="+mn-lt"/>
              </a:rPr>
              <a:t>拥抱春天 追逐梦想</a:t>
            </a:r>
          </a:p>
        </p:txBody>
      </p:sp>
      <p:sp>
        <p:nvSpPr>
          <p:cNvPr id="15" name="文本框 14"/>
          <p:cNvSpPr txBox="1"/>
          <p:nvPr/>
        </p:nvSpPr>
        <p:spPr>
          <a:xfrm>
            <a:off x="2067072" y="239197"/>
            <a:ext cx="1714500" cy="553085"/>
          </a:xfrm>
          <a:prstGeom prst="rect">
            <a:avLst/>
          </a:prstGeom>
          <a:noFill/>
        </p:spPr>
        <p:txBody>
          <a:bodyPr wrap="none" rtlCol="0">
            <a:spAutoFit/>
            <a:scene3d>
              <a:camera prst="orthographicFront"/>
              <a:lightRig rig="threePt" dir="t"/>
            </a:scene3d>
            <a:sp3d contourW="12700"/>
          </a:bodyPr>
          <a:lstStyle/>
          <a:p>
            <a:pPr algn="ctr"/>
            <a:r>
              <a:rPr lang="zh-CN" altLang="en-US" sz="3000" b="1" dirty="0">
                <a:solidFill>
                  <a:srgbClr val="F0888A"/>
                </a:solidFill>
                <a:cs typeface="+mn-ea"/>
                <a:sym typeface="+mn-lt"/>
              </a:rPr>
              <a:t>我与书籍</a:t>
            </a:r>
          </a:p>
        </p:txBody>
      </p:sp>
    </p:spTree>
    <p:extLst>
      <p:ext uri="{BB962C8B-B14F-4D97-AF65-F5344CB8AC3E}">
        <p14:creationId xmlns:p14="http://schemas.microsoft.com/office/powerpoint/2010/main" val="421712787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fltVal val="0"/>
                                          </p:val>
                                        </p:tav>
                                        <p:tav tm="100000">
                                          <p:val>
                                            <p:strVal val="#ppt_w"/>
                                          </p:val>
                                        </p:tav>
                                      </p:tavLst>
                                    </p:anim>
                                    <p:anim calcmode="lin" valueType="num">
                                      <p:cBhvr>
                                        <p:cTn id="38" dur="1000" fill="hold"/>
                                        <p:tgtEl>
                                          <p:spTgt spid="9"/>
                                        </p:tgtEl>
                                        <p:attrNameLst>
                                          <p:attrName>ppt_h</p:attrName>
                                        </p:attrNameLst>
                                      </p:cBhvr>
                                      <p:tavLst>
                                        <p:tav tm="0">
                                          <p:val>
                                            <p:fltVal val="0"/>
                                          </p:val>
                                        </p:tav>
                                        <p:tav tm="100000">
                                          <p:val>
                                            <p:strVal val="#ppt_h"/>
                                          </p:val>
                                        </p:tav>
                                      </p:tavLst>
                                    </p:anim>
                                    <p:anim calcmode="lin" valueType="num">
                                      <p:cBhvr>
                                        <p:cTn id="39" dur="1000" fill="hold"/>
                                        <p:tgtEl>
                                          <p:spTgt spid="9"/>
                                        </p:tgtEl>
                                        <p:attrNameLst>
                                          <p:attrName>style.rotation</p:attrName>
                                        </p:attrNameLst>
                                      </p:cBhvr>
                                      <p:tavLst>
                                        <p:tav tm="0">
                                          <p:val>
                                            <p:fltVal val="90"/>
                                          </p:val>
                                        </p:tav>
                                        <p:tav tm="100000">
                                          <p:val>
                                            <p:fltVal val="0"/>
                                          </p:val>
                                        </p:tav>
                                      </p:tavLst>
                                    </p:anim>
                                    <p:animEffect transition="in" filter="fade">
                                      <p:cBhvr>
                                        <p:cTn id="40" dur="1000"/>
                                        <p:tgtEl>
                                          <p:spTgt spid="9"/>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fltVal val="0"/>
                                          </p:val>
                                        </p:tav>
                                        <p:tav tm="100000">
                                          <p:val>
                                            <p:strVal val="#ppt_w"/>
                                          </p:val>
                                        </p:tav>
                                      </p:tavLst>
                                    </p:anim>
                                    <p:anim calcmode="lin" valueType="num">
                                      <p:cBhvr>
                                        <p:cTn id="44" dur="1000" fill="hold"/>
                                        <p:tgtEl>
                                          <p:spTgt spid="10"/>
                                        </p:tgtEl>
                                        <p:attrNameLst>
                                          <p:attrName>ppt_h</p:attrName>
                                        </p:attrNameLst>
                                      </p:cBhvr>
                                      <p:tavLst>
                                        <p:tav tm="0">
                                          <p:val>
                                            <p:fltVal val="0"/>
                                          </p:val>
                                        </p:tav>
                                        <p:tav tm="100000">
                                          <p:val>
                                            <p:strVal val="#ppt_h"/>
                                          </p:val>
                                        </p:tav>
                                      </p:tavLst>
                                    </p:anim>
                                    <p:anim calcmode="lin" valueType="num">
                                      <p:cBhvr>
                                        <p:cTn id="45" dur="1000" fill="hold"/>
                                        <p:tgtEl>
                                          <p:spTgt spid="10"/>
                                        </p:tgtEl>
                                        <p:attrNameLst>
                                          <p:attrName>style.rotation</p:attrName>
                                        </p:attrNameLst>
                                      </p:cBhvr>
                                      <p:tavLst>
                                        <p:tav tm="0">
                                          <p:val>
                                            <p:fltVal val="90"/>
                                          </p:val>
                                        </p:tav>
                                        <p:tav tm="100000">
                                          <p:val>
                                            <p:fltVal val="0"/>
                                          </p:val>
                                        </p:tav>
                                      </p:tavLst>
                                    </p:anim>
                                    <p:animEffect transition="in" filter="fade">
                                      <p:cBhvr>
                                        <p:cTn id="46" dur="1000"/>
                                        <p:tgtEl>
                                          <p:spTgt spid="10"/>
                                        </p:tgtEl>
                                      </p:cBhvr>
                                    </p:animEffect>
                                  </p:childTnLst>
                                </p:cTn>
                              </p:par>
                            </p:childTnLst>
                          </p:cTn>
                        </p:par>
                        <p:par>
                          <p:cTn id="47" fill="hold">
                            <p:stCondLst>
                              <p:cond delay="1000"/>
                            </p:stCondLst>
                            <p:childTnLst>
                              <p:par>
                                <p:cTn id="48" presetID="2" presetClass="entr" presetSubtype="4"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ppt_x"/>
                                          </p:val>
                                        </p:tav>
                                        <p:tav tm="100000">
                                          <p:val>
                                            <p:strVal val="#ppt_x"/>
                                          </p:val>
                                        </p:tav>
                                      </p:tavLst>
                                    </p:anim>
                                    <p:anim calcmode="lin" valueType="num">
                                      <p:cBhvr additive="base">
                                        <p:cTn id="51" dur="500" fill="hold"/>
                                        <p:tgtEl>
                                          <p:spTgt spid="11"/>
                                        </p:tgtEl>
                                        <p:attrNameLst>
                                          <p:attrName>ppt_y</p:attrName>
                                        </p:attrNameLst>
                                      </p:cBhvr>
                                      <p:tavLst>
                                        <p:tav tm="0">
                                          <p:val>
                                            <p:strVal val="1+#ppt_h/2"/>
                                          </p:val>
                                        </p:tav>
                                        <p:tav tm="100000">
                                          <p:val>
                                            <p:strVal val="#ppt_y"/>
                                          </p:val>
                                        </p:tav>
                                      </p:tavLst>
                                    </p:anim>
                                  </p:childTnLst>
                                </p:cTn>
                              </p:par>
                            </p:childTnLst>
                          </p:cTn>
                        </p:par>
                        <p:par>
                          <p:cTn id="52" fill="hold">
                            <p:stCondLst>
                              <p:cond delay="1500"/>
                            </p:stCondLst>
                            <p:childTnLst>
                              <p:par>
                                <p:cTn id="53" presetID="2" presetClass="entr" presetSubtype="4"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2000"/>
                            </p:stCondLst>
                            <p:childTnLst>
                              <p:par>
                                <p:cTn id="58" presetID="2" presetClass="entr" presetSubtype="4"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500" fill="hold"/>
                                        <p:tgtEl>
                                          <p:spTgt spid="13"/>
                                        </p:tgtEl>
                                        <p:attrNameLst>
                                          <p:attrName>ppt_x</p:attrName>
                                        </p:attrNameLst>
                                      </p:cBhvr>
                                      <p:tavLst>
                                        <p:tav tm="0">
                                          <p:val>
                                            <p:strVal val="#ppt_x"/>
                                          </p:val>
                                        </p:tav>
                                        <p:tav tm="100000">
                                          <p:val>
                                            <p:strVal val="#ppt_x"/>
                                          </p:val>
                                        </p:tav>
                                      </p:tavLst>
                                    </p:anim>
                                    <p:anim calcmode="lin" valueType="num">
                                      <p:cBhvr additive="base">
                                        <p:cTn id="61" dur="500" fill="hold"/>
                                        <p:tgtEl>
                                          <p:spTgt spid="13"/>
                                        </p:tgtEl>
                                        <p:attrNameLst>
                                          <p:attrName>ppt_y</p:attrName>
                                        </p:attrNameLst>
                                      </p:cBhvr>
                                      <p:tavLst>
                                        <p:tav tm="0">
                                          <p:val>
                                            <p:strVal val="1+#ppt_h/2"/>
                                          </p:val>
                                        </p:tav>
                                        <p:tav tm="100000">
                                          <p:val>
                                            <p:strVal val="#ppt_y"/>
                                          </p:val>
                                        </p:tav>
                                      </p:tavLst>
                                    </p:anim>
                                  </p:childTnLst>
                                </p:cTn>
                              </p:par>
                            </p:childTnLst>
                          </p:cTn>
                        </p:par>
                        <p:par>
                          <p:cTn id="62" fill="hold">
                            <p:stCondLst>
                              <p:cond delay="2500"/>
                            </p:stCondLst>
                            <p:childTnLst>
                              <p:par>
                                <p:cTn id="63" presetID="2" presetClass="entr" presetSubtype="4"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additive="base">
                                        <p:cTn id="65" dur="500" fill="hold"/>
                                        <p:tgtEl>
                                          <p:spTgt spid="14"/>
                                        </p:tgtEl>
                                        <p:attrNameLst>
                                          <p:attrName>ppt_x</p:attrName>
                                        </p:attrNameLst>
                                      </p:cBhvr>
                                      <p:tavLst>
                                        <p:tav tm="0">
                                          <p:val>
                                            <p:strVal val="#ppt_x"/>
                                          </p:val>
                                        </p:tav>
                                        <p:tav tm="100000">
                                          <p:val>
                                            <p:strVal val="#ppt_x"/>
                                          </p:val>
                                        </p:tav>
                                      </p:tavLst>
                                    </p:anim>
                                    <p:anim calcmode="lin" valueType="num">
                                      <p:cBhvr additive="base">
                                        <p:cTn id="6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p:bldP spid="12" grpId="0"/>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878371" y="1394262"/>
            <a:ext cx="1086589" cy="702756"/>
            <a:chOff x="1171161" y="1859016"/>
            <a:chExt cx="1448785" cy="937008"/>
          </a:xfrm>
        </p:grpSpPr>
        <p:sp>
          <p:nvSpPr>
            <p:cNvPr id="2051" name="MH_Other_1"/>
            <p:cNvSpPr>
              <a:spLocks noChangeArrowheads="1"/>
            </p:cNvSpPr>
            <p:nvPr>
              <p:custDataLst>
                <p:tags r:id="rId2"/>
              </p:custDataLst>
            </p:nvPr>
          </p:nvSpPr>
          <p:spPr bwMode="auto">
            <a:xfrm>
              <a:off x="1280289" y="1859016"/>
              <a:ext cx="1191016" cy="777077"/>
            </a:xfrm>
            <a:prstGeom prst="triangle">
              <a:avLst>
                <a:gd name="adj" fmla="val 5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bIns="108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endParaRPr lang="zh-CN" altLang="en-US" sz="1800" dirty="0">
                <a:solidFill>
                  <a:srgbClr val="FFFFFF"/>
                </a:solidFill>
                <a:latin typeface="+mn-lt"/>
                <a:ea typeface="+mn-ea"/>
                <a:cs typeface="+mn-ea"/>
                <a:sym typeface="+mn-lt"/>
              </a:endParaRPr>
            </a:p>
          </p:txBody>
        </p:sp>
        <p:sp>
          <p:nvSpPr>
            <p:cNvPr id="5" name="MH_Other_2"/>
            <p:cNvSpPr/>
            <p:nvPr>
              <p:custDataLst>
                <p:tags r:id="rId3"/>
              </p:custDataLst>
            </p:nvPr>
          </p:nvSpPr>
          <p:spPr>
            <a:xfrm>
              <a:off x="1372486" y="1859016"/>
              <a:ext cx="415820" cy="308573"/>
            </a:xfrm>
            <a:prstGeom prst="triangle">
              <a:avLst/>
            </a:prstGeom>
            <a:solidFill>
              <a:schemeClr val="accent1">
                <a:lumMod val="20000"/>
                <a:lumOff val="80000"/>
              </a:schemeClr>
            </a:solidFill>
          </p:spPr>
          <p:txBody>
            <a:bodyPr anchor="ctr"/>
            <a:lstStyle/>
            <a:p>
              <a:pPr algn="just">
                <a:lnSpc>
                  <a:spcPct val="130000"/>
                </a:lnSpc>
                <a:defRPr/>
              </a:pPr>
              <a:endParaRPr lang="zh-CN" altLang="en-US" sz="1015" dirty="0" err="1">
                <a:solidFill>
                  <a:srgbClr val="FFFFFF"/>
                </a:solidFill>
                <a:cs typeface="+mn-ea"/>
                <a:sym typeface="+mn-lt"/>
              </a:endParaRPr>
            </a:p>
          </p:txBody>
        </p:sp>
        <p:sp>
          <p:nvSpPr>
            <p:cNvPr id="6" name="MH_Other_3"/>
            <p:cNvSpPr/>
            <p:nvPr>
              <p:custDataLst>
                <p:tags r:id="rId4"/>
              </p:custDataLst>
            </p:nvPr>
          </p:nvSpPr>
          <p:spPr>
            <a:xfrm>
              <a:off x="2083709" y="2481807"/>
              <a:ext cx="425228" cy="314217"/>
            </a:xfrm>
            <a:prstGeom prst="triangle">
              <a:avLst/>
            </a:prstGeom>
            <a:solidFill>
              <a:schemeClr val="accent1">
                <a:lumMod val="20000"/>
                <a:lumOff val="80000"/>
              </a:schemeClr>
            </a:solidFill>
          </p:spPr>
          <p:txBody>
            <a:bodyPr anchor="ctr"/>
            <a:lstStyle/>
            <a:p>
              <a:pPr algn="just">
                <a:lnSpc>
                  <a:spcPct val="130000"/>
                </a:lnSpc>
                <a:defRPr/>
              </a:pPr>
              <a:endParaRPr lang="zh-CN" altLang="en-US" sz="1015" dirty="0" err="1">
                <a:solidFill>
                  <a:srgbClr val="FFFFFF"/>
                </a:solidFill>
                <a:cs typeface="+mn-ea"/>
                <a:sym typeface="+mn-lt"/>
              </a:endParaRPr>
            </a:p>
          </p:txBody>
        </p:sp>
        <p:sp>
          <p:nvSpPr>
            <p:cNvPr id="7" name="MH_Other_4"/>
            <p:cNvSpPr/>
            <p:nvPr>
              <p:custDataLst>
                <p:tags r:id="rId5"/>
              </p:custDataLst>
            </p:nvPr>
          </p:nvSpPr>
          <p:spPr>
            <a:xfrm>
              <a:off x="2296321" y="2007658"/>
              <a:ext cx="323625" cy="238955"/>
            </a:xfrm>
            <a:prstGeom prst="triangle">
              <a:avLst/>
            </a:prstGeom>
            <a:solidFill>
              <a:schemeClr val="accent1">
                <a:lumMod val="40000"/>
                <a:lumOff val="60000"/>
              </a:schemeClr>
            </a:solidFill>
          </p:spPr>
          <p:txBody>
            <a:bodyPr anchor="ctr"/>
            <a:lstStyle/>
            <a:p>
              <a:pPr algn="just">
                <a:lnSpc>
                  <a:spcPct val="130000"/>
                </a:lnSpc>
                <a:defRPr/>
              </a:pPr>
              <a:endParaRPr lang="zh-CN" altLang="en-US" sz="1015" dirty="0" err="1">
                <a:solidFill>
                  <a:srgbClr val="FFFFFF"/>
                </a:solidFill>
                <a:cs typeface="+mn-ea"/>
                <a:sym typeface="+mn-lt"/>
              </a:endParaRPr>
            </a:p>
          </p:txBody>
        </p:sp>
        <p:sp>
          <p:nvSpPr>
            <p:cNvPr id="8" name="MH_Other_5"/>
            <p:cNvSpPr/>
            <p:nvPr>
              <p:custDataLst>
                <p:tags r:id="rId6"/>
              </p:custDataLst>
            </p:nvPr>
          </p:nvSpPr>
          <p:spPr>
            <a:xfrm>
              <a:off x="1171161" y="2555187"/>
              <a:ext cx="216378" cy="161812"/>
            </a:xfrm>
            <a:prstGeom prst="triangle">
              <a:avLst/>
            </a:prstGeom>
            <a:solidFill>
              <a:schemeClr val="accent1">
                <a:lumMod val="40000"/>
                <a:lumOff val="60000"/>
              </a:schemeClr>
            </a:solidFill>
          </p:spPr>
          <p:txBody>
            <a:bodyPr anchor="ctr"/>
            <a:lstStyle/>
            <a:p>
              <a:pPr algn="just">
                <a:lnSpc>
                  <a:spcPct val="130000"/>
                </a:lnSpc>
                <a:defRPr/>
              </a:pPr>
              <a:endParaRPr lang="zh-CN" altLang="en-US" sz="1015" dirty="0" err="1">
                <a:solidFill>
                  <a:srgbClr val="FFFFFF"/>
                </a:solidFill>
                <a:cs typeface="+mn-ea"/>
                <a:sym typeface="+mn-lt"/>
              </a:endParaRPr>
            </a:p>
          </p:txBody>
        </p:sp>
      </p:grpSp>
      <p:grpSp>
        <p:nvGrpSpPr>
          <p:cNvPr id="38" name="组合 37"/>
          <p:cNvGrpSpPr/>
          <p:nvPr/>
        </p:nvGrpSpPr>
        <p:grpSpPr>
          <a:xfrm>
            <a:off x="4311362" y="2424340"/>
            <a:ext cx="2495727" cy="1582009"/>
            <a:chOff x="874713" y="3128639"/>
            <a:chExt cx="3327636" cy="2109344"/>
          </a:xfrm>
        </p:grpSpPr>
        <p:sp>
          <p:nvSpPr>
            <p:cNvPr id="39" name="矩形 38"/>
            <p:cNvSpPr/>
            <p:nvPr/>
          </p:nvSpPr>
          <p:spPr>
            <a:xfrm>
              <a:off x="874713" y="3677812"/>
              <a:ext cx="3327636" cy="1560171"/>
            </a:xfrm>
            <a:prstGeom prst="rect">
              <a:avLst/>
            </a:prstGeom>
          </p:spPr>
          <p:txBody>
            <a:bodyPr wrap="square">
              <a:spAutoFit/>
              <a:scene3d>
                <a:camera prst="orthographicFront"/>
                <a:lightRig rig="threePt" dir="t"/>
              </a:scene3d>
              <a:sp3d contourW="12700"/>
            </a:bodyPr>
            <a:lstStyle/>
            <a:p>
              <a:pPr lvl="0" indent="0" algn="just">
                <a:lnSpc>
                  <a:spcPct val="150000"/>
                </a:lnSpc>
                <a:spcBef>
                  <a:spcPct val="0"/>
                </a:spcBef>
                <a:buNone/>
              </a:pPr>
              <a:r>
                <a:rPr lang="zh-CN" altLang="en-US" sz="1200" dirty="0">
                  <a:solidFill>
                    <a:schemeClr val="tx1">
                      <a:lumMod val="85000"/>
                      <a:lumOff val="15000"/>
                    </a:schemeClr>
                  </a:solidFill>
                  <a:cs typeface="+mn-ea"/>
                  <a:sym typeface="+mn-lt"/>
                </a:rPr>
                <a:t>不把时间浪费在娱乐消遣上。</a:t>
              </a:r>
            </a:p>
            <a:p>
              <a:pPr lvl="0" indent="0" algn="just">
                <a:lnSpc>
                  <a:spcPct val="150000"/>
                </a:lnSpc>
                <a:spcBef>
                  <a:spcPct val="0"/>
                </a:spcBef>
                <a:buNone/>
              </a:pPr>
              <a:r>
                <a:rPr lang="zh-CN" altLang="en-US" sz="1200" dirty="0">
                  <a:solidFill>
                    <a:schemeClr val="tx1">
                      <a:lumMod val="85000"/>
                      <a:lumOff val="15000"/>
                    </a:schemeClr>
                  </a:solidFill>
                  <a:cs typeface="+mn-ea"/>
                  <a:sym typeface="+mn-lt"/>
                </a:rPr>
                <a:t>◆ 根据实际情况有所取舍。</a:t>
              </a:r>
            </a:p>
            <a:p>
              <a:pPr lvl="0" indent="0" algn="just">
                <a:lnSpc>
                  <a:spcPct val="150000"/>
                </a:lnSpc>
                <a:spcBef>
                  <a:spcPct val="0"/>
                </a:spcBef>
                <a:buNone/>
              </a:pPr>
              <a:r>
                <a:rPr lang="zh-CN" altLang="en-US" sz="1200" dirty="0">
                  <a:solidFill>
                    <a:schemeClr val="tx1">
                      <a:lumMod val="85000"/>
                      <a:lumOff val="15000"/>
                    </a:schemeClr>
                  </a:solidFill>
                  <a:cs typeface="+mn-ea"/>
                  <a:sym typeface="+mn-lt"/>
                </a:rPr>
                <a:t>◆ 深入理解，不可死记硬背。</a:t>
              </a:r>
            </a:p>
            <a:p>
              <a:pPr lvl="0" indent="0" algn="just">
                <a:lnSpc>
                  <a:spcPct val="150000"/>
                </a:lnSpc>
                <a:spcBef>
                  <a:spcPct val="0"/>
                </a:spcBef>
                <a:buNone/>
              </a:pPr>
              <a:r>
                <a:rPr lang="zh-CN" altLang="en-US" sz="1200" dirty="0">
                  <a:solidFill>
                    <a:schemeClr val="tx1">
                      <a:lumMod val="85000"/>
                      <a:lumOff val="15000"/>
                    </a:schemeClr>
                  </a:solidFill>
                  <a:cs typeface="+mn-ea"/>
                  <a:sym typeface="+mn-lt"/>
                </a:rPr>
                <a:t>　　　　　　</a:t>
              </a:r>
            </a:p>
          </p:txBody>
        </p:sp>
        <p:sp>
          <p:nvSpPr>
            <p:cNvPr id="40" name="矩形 39"/>
            <p:cNvSpPr/>
            <p:nvPr/>
          </p:nvSpPr>
          <p:spPr>
            <a:xfrm>
              <a:off x="874713" y="3128639"/>
              <a:ext cx="2241975" cy="396776"/>
            </a:xfrm>
            <a:prstGeom prst="rect">
              <a:avLst/>
            </a:prstGeom>
          </p:spPr>
          <p:txBody>
            <a:bodyPr wrap="square">
              <a:spAutoFit/>
              <a:scene3d>
                <a:camera prst="orthographicFront"/>
                <a:lightRig rig="threePt" dir="t"/>
              </a:scene3d>
              <a:sp3d contourW="12700"/>
            </a:bodyPr>
            <a:lstStyle/>
            <a:p>
              <a:pPr algn="just">
                <a:lnSpc>
                  <a:spcPct val="120000"/>
                </a:lnSpc>
                <a:spcBef>
                  <a:spcPct val="0"/>
                </a:spcBef>
              </a:pPr>
              <a:r>
                <a:rPr lang="zh-CN" altLang="en-US" sz="1200" dirty="0">
                  <a:solidFill>
                    <a:schemeClr val="tx1">
                      <a:lumMod val="85000"/>
                      <a:lumOff val="15000"/>
                    </a:schemeClr>
                  </a:solidFill>
                  <a:cs typeface="+mn-ea"/>
                  <a:sym typeface="+mn-lt"/>
                </a:rPr>
                <a:t> </a:t>
              </a:r>
              <a:r>
                <a:rPr lang="en-US" altLang="zh-CN" sz="1200" dirty="0">
                  <a:solidFill>
                    <a:schemeClr val="tx1">
                      <a:lumMod val="85000"/>
                      <a:lumOff val="15000"/>
                    </a:schemeClr>
                  </a:solidFill>
                  <a:cs typeface="+mn-ea"/>
                  <a:sym typeface="+mn-lt"/>
                </a:rPr>
                <a:t>—— </a:t>
              </a:r>
              <a:r>
                <a:rPr lang="zh-CN" altLang="en-US" sz="1200" dirty="0">
                  <a:solidFill>
                    <a:schemeClr val="tx1">
                      <a:lumMod val="85000"/>
                      <a:lumOff val="15000"/>
                    </a:schemeClr>
                  </a:solidFill>
                  <a:cs typeface="+mn-ea"/>
                  <a:sym typeface="+mn-lt"/>
                </a:rPr>
                <a:t>爱因斯坦</a:t>
              </a:r>
            </a:p>
          </p:txBody>
        </p:sp>
      </p:grpSp>
      <p:sp>
        <p:nvSpPr>
          <p:cNvPr id="47" name="文本框 46"/>
          <p:cNvSpPr txBox="1"/>
          <p:nvPr/>
        </p:nvSpPr>
        <p:spPr>
          <a:xfrm>
            <a:off x="1875619" y="239197"/>
            <a:ext cx="2097405" cy="553085"/>
          </a:xfrm>
          <a:prstGeom prst="rect">
            <a:avLst/>
          </a:prstGeom>
          <a:noFill/>
        </p:spPr>
        <p:txBody>
          <a:bodyPr wrap="none" rtlCol="0">
            <a:spAutoFit/>
            <a:scene3d>
              <a:camera prst="orthographicFront"/>
              <a:lightRig rig="threePt" dir="t"/>
            </a:scene3d>
            <a:sp3d contourW="12700"/>
          </a:bodyPr>
          <a:lstStyle/>
          <a:p>
            <a:pPr algn="ctr"/>
            <a:r>
              <a:rPr lang="zh-CN" altLang="en-US" sz="3000" b="1" dirty="0">
                <a:solidFill>
                  <a:srgbClr val="83CBC9"/>
                </a:solidFill>
                <a:cs typeface="+mn-ea"/>
                <a:sym typeface="+mn-lt"/>
              </a:rPr>
              <a:t>名人读书论</a:t>
            </a:r>
          </a:p>
        </p:txBody>
      </p:sp>
      <p:pic>
        <p:nvPicPr>
          <p:cNvPr id="35" name="Picture 6" descr="爱因斯坦">
            <a:extLst>
              <a:ext uri="{FF2B5EF4-FFF2-40B4-BE49-F238E27FC236}">
                <a16:creationId xmlns:a16="http://schemas.microsoft.com/office/drawing/2014/main" xmlns="" id="{53296F94-2DFD-487F-8182-FE6F827341A6}"/>
              </a:ext>
            </a:extLst>
          </p:cNvPr>
          <p:cNvPicPr>
            <a:picLocks noChangeAspect="1"/>
          </p:cNvPicPr>
          <p:nvPr/>
        </p:nvPicPr>
        <p:blipFill>
          <a:blip r:embed="rId10"/>
          <a:stretch>
            <a:fillRect/>
          </a:stretch>
        </p:blipFill>
        <p:spPr>
          <a:xfrm>
            <a:off x="2103254" y="1394262"/>
            <a:ext cx="2031071" cy="2330387"/>
          </a:xfrm>
          <a:prstGeom prst="rect">
            <a:avLst/>
          </a:prstGeom>
          <a:noFill/>
          <a:ln w="9525">
            <a:noFill/>
          </a:ln>
        </p:spPr>
      </p:pic>
    </p:spTree>
    <p:custDataLst>
      <p:tags r:id="rId1"/>
    </p:custDataLst>
    <p:extLst>
      <p:ext uri="{BB962C8B-B14F-4D97-AF65-F5344CB8AC3E}">
        <p14:creationId xmlns:p14="http://schemas.microsoft.com/office/powerpoint/2010/main" val="178763870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4="http://schemas.microsoft.com/office/drawing/2010/main" xmlns:a16="http://schemas.microsoft.com/office/drawing/2014/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1+#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8" presetClass="emph" presetSubtype="0" fill="hold" nodeType="afterEffect">
                                  <p:stCondLst>
                                    <p:cond delay="0"/>
                                  </p:stCondLst>
                                  <p:childTnLst>
                                    <p:animRot by="21600000">
                                      <p:cBhvr>
                                        <p:cTn id="17" dur="2000" fill="hold"/>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4">
            <a:lum/>
          </a:blip>
          <a:srcRect/>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878371" y="1394262"/>
            <a:ext cx="1086589" cy="702756"/>
            <a:chOff x="1171161" y="1859016"/>
            <a:chExt cx="1448785" cy="937008"/>
          </a:xfrm>
        </p:grpSpPr>
        <p:sp>
          <p:nvSpPr>
            <p:cNvPr id="2051" name="MH_Other_1"/>
            <p:cNvSpPr>
              <a:spLocks noChangeArrowheads="1"/>
            </p:cNvSpPr>
            <p:nvPr>
              <p:custDataLst>
                <p:tags r:id="rId17"/>
              </p:custDataLst>
            </p:nvPr>
          </p:nvSpPr>
          <p:spPr bwMode="auto">
            <a:xfrm>
              <a:off x="1280289" y="1859016"/>
              <a:ext cx="1191016" cy="777077"/>
            </a:xfrm>
            <a:prstGeom prst="triangle">
              <a:avLst>
                <a:gd name="adj" fmla="val 5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bIns="108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endParaRPr lang="zh-CN" altLang="en-US" sz="1800" dirty="0">
                <a:solidFill>
                  <a:srgbClr val="FFFFFF"/>
                </a:solidFill>
                <a:latin typeface="+mn-lt"/>
                <a:ea typeface="+mn-ea"/>
                <a:cs typeface="+mn-ea"/>
                <a:sym typeface="+mn-lt"/>
              </a:endParaRPr>
            </a:p>
          </p:txBody>
        </p:sp>
        <p:sp>
          <p:nvSpPr>
            <p:cNvPr id="5" name="MH_Other_2"/>
            <p:cNvSpPr/>
            <p:nvPr>
              <p:custDataLst>
                <p:tags r:id="rId18"/>
              </p:custDataLst>
            </p:nvPr>
          </p:nvSpPr>
          <p:spPr>
            <a:xfrm>
              <a:off x="1372486" y="1859016"/>
              <a:ext cx="415820" cy="308573"/>
            </a:xfrm>
            <a:prstGeom prst="triangle">
              <a:avLst/>
            </a:prstGeom>
            <a:solidFill>
              <a:schemeClr val="accent1">
                <a:lumMod val="20000"/>
                <a:lumOff val="80000"/>
              </a:schemeClr>
            </a:solidFill>
          </p:spPr>
          <p:txBody>
            <a:bodyPr anchor="ctr"/>
            <a:lstStyle/>
            <a:p>
              <a:pPr algn="just">
                <a:lnSpc>
                  <a:spcPct val="130000"/>
                </a:lnSpc>
                <a:defRPr/>
              </a:pPr>
              <a:endParaRPr lang="zh-CN" altLang="en-US" sz="1015" dirty="0" err="1">
                <a:solidFill>
                  <a:srgbClr val="FFFFFF"/>
                </a:solidFill>
                <a:cs typeface="+mn-ea"/>
                <a:sym typeface="+mn-lt"/>
              </a:endParaRPr>
            </a:p>
          </p:txBody>
        </p:sp>
        <p:sp>
          <p:nvSpPr>
            <p:cNvPr id="6" name="MH_Other_3"/>
            <p:cNvSpPr/>
            <p:nvPr>
              <p:custDataLst>
                <p:tags r:id="rId19"/>
              </p:custDataLst>
            </p:nvPr>
          </p:nvSpPr>
          <p:spPr>
            <a:xfrm>
              <a:off x="2083709" y="2481807"/>
              <a:ext cx="425228" cy="314217"/>
            </a:xfrm>
            <a:prstGeom prst="triangle">
              <a:avLst/>
            </a:prstGeom>
            <a:solidFill>
              <a:schemeClr val="accent1">
                <a:lumMod val="20000"/>
                <a:lumOff val="80000"/>
              </a:schemeClr>
            </a:solidFill>
          </p:spPr>
          <p:txBody>
            <a:bodyPr anchor="ctr"/>
            <a:lstStyle/>
            <a:p>
              <a:pPr algn="just">
                <a:lnSpc>
                  <a:spcPct val="130000"/>
                </a:lnSpc>
                <a:defRPr/>
              </a:pPr>
              <a:endParaRPr lang="zh-CN" altLang="en-US" sz="1015" dirty="0" err="1">
                <a:solidFill>
                  <a:srgbClr val="FFFFFF"/>
                </a:solidFill>
                <a:cs typeface="+mn-ea"/>
                <a:sym typeface="+mn-lt"/>
              </a:endParaRPr>
            </a:p>
          </p:txBody>
        </p:sp>
        <p:sp>
          <p:nvSpPr>
            <p:cNvPr id="7" name="MH_Other_4"/>
            <p:cNvSpPr/>
            <p:nvPr>
              <p:custDataLst>
                <p:tags r:id="rId20"/>
              </p:custDataLst>
            </p:nvPr>
          </p:nvSpPr>
          <p:spPr>
            <a:xfrm>
              <a:off x="2296321" y="2007658"/>
              <a:ext cx="323625" cy="238955"/>
            </a:xfrm>
            <a:prstGeom prst="triangle">
              <a:avLst/>
            </a:prstGeom>
            <a:solidFill>
              <a:schemeClr val="accent1">
                <a:lumMod val="40000"/>
                <a:lumOff val="60000"/>
              </a:schemeClr>
            </a:solidFill>
          </p:spPr>
          <p:txBody>
            <a:bodyPr anchor="ctr"/>
            <a:lstStyle/>
            <a:p>
              <a:pPr algn="just">
                <a:lnSpc>
                  <a:spcPct val="130000"/>
                </a:lnSpc>
                <a:defRPr/>
              </a:pPr>
              <a:endParaRPr lang="zh-CN" altLang="en-US" sz="1015" dirty="0" err="1">
                <a:solidFill>
                  <a:srgbClr val="FFFFFF"/>
                </a:solidFill>
                <a:cs typeface="+mn-ea"/>
                <a:sym typeface="+mn-lt"/>
              </a:endParaRPr>
            </a:p>
          </p:txBody>
        </p:sp>
        <p:sp>
          <p:nvSpPr>
            <p:cNvPr id="8" name="MH_Other_5"/>
            <p:cNvSpPr/>
            <p:nvPr>
              <p:custDataLst>
                <p:tags r:id="rId21"/>
              </p:custDataLst>
            </p:nvPr>
          </p:nvSpPr>
          <p:spPr>
            <a:xfrm>
              <a:off x="1171161" y="2555187"/>
              <a:ext cx="216378" cy="161812"/>
            </a:xfrm>
            <a:prstGeom prst="triangle">
              <a:avLst/>
            </a:prstGeom>
            <a:solidFill>
              <a:schemeClr val="accent1">
                <a:lumMod val="40000"/>
                <a:lumOff val="60000"/>
              </a:schemeClr>
            </a:solidFill>
          </p:spPr>
          <p:txBody>
            <a:bodyPr anchor="ctr"/>
            <a:lstStyle/>
            <a:p>
              <a:pPr algn="just">
                <a:lnSpc>
                  <a:spcPct val="130000"/>
                </a:lnSpc>
                <a:defRPr/>
              </a:pPr>
              <a:endParaRPr lang="zh-CN" altLang="en-US" sz="1015" dirty="0" err="1">
                <a:solidFill>
                  <a:srgbClr val="FFFFFF"/>
                </a:solidFill>
                <a:cs typeface="+mn-ea"/>
                <a:sym typeface="+mn-lt"/>
              </a:endParaRPr>
            </a:p>
          </p:txBody>
        </p:sp>
      </p:grpSp>
      <p:grpSp>
        <p:nvGrpSpPr>
          <p:cNvPr id="4" name="组合 3"/>
          <p:cNvGrpSpPr/>
          <p:nvPr/>
        </p:nvGrpSpPr>
        <p:grpSpPr>
          <a:xfrm>
            <a:off x="878371" y="3271886"/>
            <a:ext cx="1086589" cy="702755"/>
            <a:chOff x="1171161" y="4362514"/>
            <a:chExt cx="1448785" cy="937007"/>
          </a:xfrm>
        </p:grpSpPr>
        <p:sp>
          <p:nvSpPr>
            <p:cNvPr id="10" name="MH_Other_6"/>
            <p:cNvSpPr/>
            <p:nvPr>
              <p:custDataLst>
                <p:tags r:id="rId12"/>
              </p:custDataLst>
            </p:nvPr>
          </p:nvSpPr>
          <p:spPr>
            <a:xfrm>
              <a:off x="1280289" y="4362514"/>
              <a:ext cx="1191016" cy="777077"/>
            </a:xfrm>
            <a:prstGeom prst="triangle">
              <a:avLst/>
            </a:prstGeom>
            <a:solidFill>
              <a:schemeClr val="accent3"/>
            </a:solidFill>
          </p:spPr>
          <p:txBody>
            <a:bodyPr bIns="108000" anchor="ctr"/>
            <a:lstStyle/>
            <a:p>
              <a:pPr algn="ctr">
                <a:defRPr/>
              </a:pPr>
              <a:endParaRPr lang="zh-CN" altLang="en-US" sz="1800" dirty="0" err="1">
                <a:solidFill>
                  <a:srgbClr val="FFFFFF"/>
                </a:solidFill>
                <a:cs typeface="+mn-ea"/>
                <a:sym typeface="+mn-lt"/>
              </a:endParaRPr>
            </a:p>
          </p:txBody>
        </p:sp>
        <p:sp>
          <p:nvSpPr>
            <p:cNvPr id="11" name="MH_Other_7"/>
            <p:cNvSpPr/>
            <p:nvPr>
              <p:custDataLst>
                <p:tags r:id="rId13"/>
              </p:custDataLst>
            </p:nvPr>
          </p:nvSpPr>
          <p:spPr>
            <a:xfrm>
              <a:off x="1372486" y="4362514"/>
              <a:ext cx="415820" cy="308573"/>
            </a:xfrm>
            <a:prstGeom prst="triangle">
              <a:avLst/>
            </a:prstGeom>
            <a:solidFill>
              <a:schemeClr val="accent3">
                <a:lumMod val="20000"/>
                <a:lumOff val="80000"/>
              </a:schemeClr>
            </a:solidFill>
          </p:spPr>
          <p:txBody>
            <a:bodyPr anchor="ctr"/>
            <a:lstStyle/>
            <a:p>
              <a:pPr algn="just">
                <a:lnSpc>
                  <a:spcPct val="130000"/>
                </a:lnSpc>
                <a:defRPr/>
              </a:pPr>
              <a:endParaRPr lang="zh-CN" altLang="en-US" sz="1015" dirty="0" err="1">
                <a:solidFill>
                  <a:srgbClr val="FFFFFF"/>
                </a:solidFill>
                <a:cs typeface="+mn-ea"/>
                <a:sym typeface="+mn-lt"/>
              </a:endParaRPr>
            </a:p>
          </p:txBody>
        </p:sp>
        <p:sp>
          <p:nvSpPr>
            <p:cNvPr id="12" name="MH_Other_8"/>
            <p:cNvSpPr/>
            <p:nvPr>
              <p:custDataLst>
                <p:tags r:id="rId14"/>
              </p:custDataLst>
            </p:nvPr>
          </p:nvSpPr>
          <p:spPr>
            <a:xfrm>
              <a:off x="2083709" y="4985304"/>
              <a:ext cx="425228" cy="314217"/>
            </a:xfrm>
            <a:prstGeom prst="triangle">
              <a:avLst/>
            </a:prstGeom>
            <a:solidFill>
              <a:schemeClr val="accent3">
                <a:lumMod val="20000"/>
                <a:lumOff val="80000"/>
              </a:schemeClr>
            </a:solidFill>
          </p:spPr>
          <p:txBody>
            <a:bodyPr anchor="ctr"/>
            <a:lstStyle/>
            <a:p>
              <a:pPr algn="just">
                <a:lnSpc>
                  <a:spcPct val="130000"/>
                </a:lnSpc>
                <a:defRPr/>
              </a:pPr>
              <a:endParaRPr lang="zh-CN" altLang="en-US" sz="1015" dirty="0" err="1">
                <a:solidFill>
                  <a:srgbClr val="FFFFFF"/>
                </a:solidFill>
                <a:cs typeface="+mn-ea"/>
                <a:sym typeface="+mn-lt"/>
              </a:endParaRPr>
            </a:p>
          </p:txBody>
        </p:sp>
        <p:sp>
          <p:nvSpPr>
            <p:cNvPr id="13" name="MH_Other_9"/>
            <p:cNvSpPr/>
            <p:nvPr>
              <p:custDataLst>
                <p:tags r:id="rId15"/>
              </p:custDataLst>
            </p:nvPr>
          </p:nvSpPr>
          <p:spPr>
            <a:xfrm>
              <a:off x="2296321" y="4511156"/>
              <a:ext cx="323625" cy="238955"/>
            </a:xfrm>
            <a:prstGeom prst="triangle">
              <a:avLst/>
            </a:prstGeom>
            <a:solidFill>
              <a:schemeClr val="accent3">
                <a:lumMod val="40000"/>
                <a:lumOff val="60000"/>
              </a:schemeClr>
            </a:solidFill>
          </p:spPr>
          <p:txBody>
            <a:bodyPr anchor="ctr"/>
            <a:lstStyle/>
            <a:p>
              <a:pPr algn="just">
                <a:lnSpc>
                  <a:spcPct val="130000"/>
                </a:lnSpc>
                <a:defRPr/>
              </a:pPr>
              <a:endParaRPr lang="zh-CN" altLang="en-US" sz="1015" dirty="0" err="1">
                <a:solidFill>
                  <a:srgbClr val="FFFFFF"/>
                </a:solidFill>
                <a:cs typeface="+mn-ea"/>
                <a:sym typeface="+mn-lt"/>
              </a:endParaRPr>
            </a:p>
          </p:txBody>
        </p:sp>
        <p:sp>
          <p:nvSpPr>
            <p:cNvPr id="14" name="MH_Other_10"/>
            <p:cNvSpPr/>
            <p:nvPr>
              <p:custDataLst>
                <p:tags r:id="rId16"/>
              </p:custDataLst>
            </p:nvPr>
          </p:nvSpPr>
          <p:spPr>
            <a:xfrm>
              <a:off x="1171161" y="5058685"/>
              <a:ext cx="216378" cy="161812"/>
            </a:xfrm>
            <a:prstGeom prst="triangle">
              <a:avLst/>
            </a:prstGeom>
            <a:solidFill>
              <a:schemeClr val="accent3">
                <a:lumMod val="40000"/>
                <a:lumOff val="60000"/>
              </a:schemeClr>
            </a:solidFill>
          </p:spPr>
          <p:txBody>
            <a:bodyPr anchor="ctr"/>
            <a:lstStyle/>
            <a:p>
              <a:pPr algn="just">
                <a:lnSpc>
                  <a:spcPct val="130000"/>
                </a:lnSpc>
                <a:defRPr/>
              </a:pPr>
              <a:endParaRPr lang="zh-CN" altLang="en-US" sz="1015" dirty="0" err="1">
                <a:solidFill>
                  <a:srgbClr val="FFFFFF"/>
                </a:solidFill>
                <a:cs typeface="+mn-ea"/>
                <a:sym typeface="+mn-lt"/>
              </a:endParaRPr>
            </a:p>
          </p:txBody>
        </p:sp>
      </p:grpSp>
      <p:grpSp>
        <p:nvGrpSpPr>
          <p:cNvPr id="16" name="组合 15"/>
          <p:cNvGrpSpPr/>
          <p:nvPr/>
        </p:nvGrpSpPr>
        <p:grpSpPr>
          <a:xfrm>
            <a:off x="4754462" y="1394262"/>
            <a:ext cx="1086590" cy="702756"/>
            <a:chOff x="6339283" y="1859016"/>
            <a:chExt cx="1448786" cy="937008"/>
          </a:xfrm>
        </p:grpSpPr>
        <p:sp>
          <p:nvSpPr>
            <p:cNvPr id="2063" name="MH_Other_11"/>
            <p:cNvSpPr>
              <a:spLocks noChangeArrowheads="1"/>
            </p:cNvSpPr>
            <p:nvPr>
              <p:custDataLst>
                <p:tags r:id="rId7"/>
              </p:custDataLst>
            </p:nvPr>
          </p:nvSpPr>
          <p:spPr bwMode="auto">
            <a:xfrm>
              <a:off x="6446531" y="1859016"/>
              <a:ext cx="1192897" cy="777077"/>
            </a:xfrm>
            <a:prstGeom prst="triangle">
              <a:avLst>
                <a:gd name="adj" fmla="val 50000"/>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bIns="108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endParaRPr lang="zh-CN" altLang="en-US" sz="1800" dirty="0">
                <a:solidFill>
                  <a:srgbClr val="FFFFFF"/>
                </a:solidFill>
                <a:latin typeface="+mn-lt"/>
                <a:ea typeface="+mn-ea"/>
                <a:cs typeface="+mn-ea"/>
                <a:sym typeface="+mn-lt"/>
              </a:endParaRPr>
            </a:p>
          </p:txBody>
        </p:sp>
        <p:sp>
          <p:nvSpPr>
            <p:cNvPr id="17" name="MH_Other_12"/>
            <p:cNvSpPr/>
            <p:nvPr>
              <p:custDataLst>
                <p:tags r:id="rId8"/>
              </p:custDataLst>
            </p:nvPr>
          </p:nvSpPr>
          <p:spPr>
            <a:xfrm>
              <a:off x="6540607" y="1859016"/>
              <a:ext cx="415821" cy="308573"/>
            </a:xfrm>
            <a:prstGeom prst="triangle">
              <a:avLst/>
            </a:prstGeom>
            <a:solidFill>
              <a:schemeClr val="accent2">
                <a:lumMod val="20000"/>
                <a:lumOff val="80000"/>
              </a:schemeClr>
            </a:solidFill>
          </p:spPr>
          <p:txBody>
            <a:bodyPr anchor="ctr"/>
            <a:lstStyle/>
            <a:p>
              <a:pPr algn="just">
                <a:lnSpc>
                  <a:spcPct val="130000"/>
                </a:lnSpc>
                <a:defRPr/>
              </a:pPr>
              <a:endParaRPr lang="zh-CN" altLang="en-US" sz="1015" dirty="0" err="1">
                <a:solidFill>
                  <a:srgbClr val="FFFFFF"/>
                </a:solidFill>
                <a:cs typeface="+mn-ea"/>
                <a:sym typeface="+mn-lt"/>
              </a:endParaRPr>
            </a:p>
          </p:txBody>
        </p:sp>
        <p:sp>
          <p:nvSpPr>
            <p:cNvPr id="18" name="MH_Other_13"/>
            <p:cNvSpPr/>
            <p:nvPr>
              <p:custDataLst>
                <p:tags r:id="rId9"/>
              </p:custDataLst>
            </p:nvPr>
          </p:nvSpPr>
          <p:spPr>
            <a:xfrm>
              <a:off x="7251829" y="2481807"/>
              <a:ext cx="423347" cy="314217"/>
            </a:xfrm>
            <a:prstGeom prst="triangle">
              <a:avLst/>
            </a:prstGeom>
            <a:solidFill>
              <a:schemeClr val="accent2">
                <a:lumMod val="20000"/>
                <a:lumOff val="80000"/>
              </a:schemeClr>
            </a:solidFill>
          </p:spPr>
          <p:txBody>
            <a:bodyPr anchor="ctr"/>
            <a:lstStyle/>
            <a:p>
              <a:pPr algn="just">
                <a:lnSpc>
                  <a:spcPct val="130000"/>
                </a:lnSpc>
                <a:defRPr/>
              </a:pPr>
              <a:endParaRPr lang="zh-CN" altLang="en-US" sz="1015" dirty="0" err="1">
                <a:solidFill>
                  <a:srgbClr val="FFFFFF"/>
                </a:solidFill>
                <a:cs typeface="+mn-ea"/>
                <a:sym typeface="+mn-lt"/>
              </a:endParaRPr>
            </a:p>
          </p:txBody>
        </p:sp>
        <p:sp>
          <p:nvSpPr>
            <p:cNvPr id="19" name="MH_Other_14"/>
            <p:cNvSpPr/>
            <p:nvPr>
              <p:custDataLst>
                <p:tags r:id="rId10"/>
              </p:custDataLst>
            </p:nvPr>
          </p:nvSpPr>
          <p:spPr>
            <a:xfrm>
              <a:off x="7464444" y="2007658"/>
              <a:ext cx="323625" cy="238955"/>
            </a:xfrm>
            <a:prstGeom prst="triangle">
              <a:avLst/>
            </a:prstGeom>
            <a:solidFill>
              <a:schemeClr val="accent2">
                <a:lumMod val="40000"/>
                <a:lumOff val="60000"/>
              </a:schemeClr>
            </a:solidFill>
          </p:spPr>
          <p:txBody>
            <a:bodyPr anchor="ctr"/>
            <a:lstStyle/>
            <a:p>
              <a:pPr algn="just">
                <a:lnSpc>
                  <a:spcPct val="130000"/>
                </a:lnSpc>
                <a:defRPr/>
              </a:pPr>
              <a:endParaRPr lang="zh-CN" altLang="en-US" sz="1015" dirty="0" err="1">
                <a:solidFill>
                  <a:srgbClr val="FFFFFF"/>
                </a:solidFill>
                <a:cs typeface="+mn-ea"/>
                <a:sym typeface="+mn-lt"/>
              </a:endParaRPr>
            </a:p>
          </p:txBody>
        </p:sp>
        <p:sp>
          <p:nvSpPr>
            <p:cNvPr id="20" name="MH_Other_15"/>
            <p:cNvSpPr/>
            <p:nvPr>
              <p:custDataLst>
                <p:tags r:id="rId11"/>
              </p:custDataLst>
            </p:nvPr>
          </p:nvSpPr>
          <p:spPr>
            <a:xfrm>
              <a:off x="6339283" y="2555187"/>
              <a:ext cx="216377" cy="161812"/>
            </a:xfrm>
            <a:prstGeom prst="triangle">
              <a:avLst/>
            </a:prstGeom>
            <a:solidFill>
              <a:schemeClr val="accent2">
                <a:lumMod val="40000"/>
                <a:lumOff val="60000"/>
              </a:schemeClr>
            </a:solidFill>
          </p:spPr>
          <p:txBody>
            <a:bodyPr anchor="ctr"/>
            <a:lstStyle/>
            <a:p>
              <a:pPr algn="just">
                <a:lnSpc>
                  <a:spcPct val="130000"/>
                </a:lnSpc>
                <a:defRPr/>
              </a:pPr>
              <a:endParaRPr lang="zh-CN" altLang="en-US" sz="1015" dirty="0" err="1">
                <a:solidFill>
                  <a:srgbClr val="FFFFFF"/>
                </a:solidFill>
                <a:cs typeface="+mn-ea"/>
                <a:sym typeface="+mn-lt"/>
              </a:endParaRPr>
            </a:p>
          </p:txBody>
        </p:sp>
      </p:grpSp>
      <p:grpSp>
        <p:nvGrpSpPr>
          <p:cNvPr id="2048" name="组合 2047"/>
          <p:cNvGrpSpPr/>
          <p:nvPr/>
        </p:nvGrpSpPr>
        <p:grpSpPr>
          <a:xfrm>
            <a:off x="4754462" y="3271886"/>
            <a:ext cx="1086590" cy="702755"/>
            <a:chOff x="6339283" y="4362514"/>
            <a:chExt cx="1448786" cy="937007"/>
          </a:xfrm>
        </p:grpSpPr>
        <p:sp>
          <p:nvSpPr>
            <p:cNvPr id="22" name="MH_Other_16"/>
            <p:cNvSpPr/>
            <p:nvPr>
              <p:custDataLst>
                <p:tags r:id="rId2"/>
              </p:custDataLst>
            </p:nvPr>
          </p:nvSpPr>
          <p:spPr>
            <a:xfrm>
              <a:off x="6446531" y="4362514"/>
              <a:ext cx="1192897" cy="777077"/>
            </a:xfrm>
            <a:prstGeom prst="triangle">
              <a:avLst/>
            </a:prstGeom>
            <a:solidFill>
              <a:schemeClr val="accent4"/>
            </a:solidFill>
          </p:spPr>
          <p:txBody>
            <a:bodyPr bIns="108000" anchor="ctr"/>
            <a:lstStyle/>
            <a:p>
              <a:pPr algn="ctr">
                <a:defRPr/>
              </a:pPr>
              <a:endParaRPr lang="zh-CN" altLang="en-US" sz="1800" dirty="0" err="1">
                <a:solidFill>
                  <a:srgbClr val="FFFFFF"/>
                </a:solidFill>
                <a:cs typeface="+mn-ea"/>
                <a:sym typeface="+mn-lt"/>
              </a:endParaRPr>
            </a:p>
          </p:txBody>
        </p:sp>
        <p:sp>
          <p:nvSpPr>
            <p:cNvPr id="23" name="MH_Other_17"/>
            <p:cNvSpPr/>
            <p:nvPr>
              <p:custDataLst>
                <p:tags r:id="rId3"/>
              </p:custDataLst>
            </p:nvPr>
          </p:nvSpPr>
          <p:spPr>
            <a:xfrm>
              <a:off x="6540607" y="4362514"/>
              <a:ext cx="415821" cy="308573"/>
            </a:xfrm>
            <a:prstGeom prst="triangle">
              <a:avLst/>
            </a:prstGeom>
            <a:solidFill>
              <a:schemeClr val="accent4">
                <a:lumMod val="20000"/>
                <a:lumOff val="80000"/>
              </a:schemeClr>
            </a:solidFill>
          </p:spPr>
          <p:txBody>
            <a:bodyPr anchor="ctr"/>
            <a:lstStyle/>
            <a:p>
              <a:pPr algn="just">
                <a:lnSpc>
                  <a:spcPct val="130000"/>
                </a:lnSpc>
                <a:defRPr/>
              </a:pPr>
              <a:endParaRPr lang="zh-CN" altLang="en-US" sz="1015" dirty="0" err="1">
                <a:solidFill>
                  <a:srgbClr val="FFFFFF"/>
                </a:solidFill>
                <a:cs typeface="+mn-ea"/>
                <a:sym typeface="+mn-lt"/>
              </a:endParaRPr>
            </a:p>
          </p:txBody>
        </p:sp>
        <p:sp>
          <p:nvSpPr>
            <p:cNvPr id="24" name="MH_Other_18"/>
            <p:cNvSpPr/>
            <p:nvPr>
              <p:custDataLst>
                <p:tags r:id="rId4"/>
              </p:custDataLst>
            </p:nvPr>
          </p:nvSpPr>
          <p:spPr>
            <a:xfrm>
              <a:off x="7251829" y="4985304"/>
              <a:ext cx="423347" cy="314217"/>
            </a:xfrm>
            <a:prstGeom prst="triangle">
              <a:avLst/>
            </a:prstGeom>
            <a:solidFill>
              <a:schemeClr val="accent4">
                <a:lumMod val="20000"/>
                <a:lumOff val="80000"/>
              </a:schemeClr>
            </a:solidFill>
          </p:spPr>
          <p:txBody>
            <a:bodyPr anchor="ctr"/>
            <a:lstStyle/>
            <a:p>
              <a:pPr algn="just">
                <a:lnSpc>
                  <a:spcPct val="130000"/>
                </a:lnSpc>
                <a:defRPr/>
              </a:pPr>
              <a:endParaRPr lang="zh-CN" altLang="en-US" sz="1015" dirty="0" err="1">
                <a:solidFill>
                  <a:srgbClr val="FFFFFF"/>
                </a:solidFill>
                <a:cs typeface="+mn-ea"/>
                <a:sym typeface="+mn-lt"/>
              </a:endParaRPr>
            </a:p>
          </p:txBody>
        </p:sp>
        <p:sp>
          <p:nvSpPr>
            <p:cNvPr id="25" name="MH_Other_19"/>
            <p:cNvSpPr/>
            <p:nvPr>
              <p:custDataLst>
                <p:tags r:id="rId5"/>
              </p:custDataLst>
            </p:nvPr>
          </p:nvSpPr>
          <p:spPr>
            <a:xfrm>
              <a:off x="7464444" y="4511156"/>
              <a:ext cx="323625" cy="238955"/>
            </a:xfrm>
            <a:prstGeom prst="triangle">
              <a:avLst/>
            </a:prstGeom>
            <a:solidFill>
              <a:schemeClr val="accent4">
                <a:lumMod val="40000"/>
                <a:lumOff val="60000"/>
              </a:schemeClr>
            </a:solidFill>
          </p:spPr>
          <p:txBody>
            <a:bodyPr anchor="ctr"/>
            <a:lstStyle/>
            <a:p>
              <a:pPr algn="just">
                <a:lnSpc>
                  <a:spcPct val="130000"/>
                </a:lnSpc>
                <a:defRPr/>
              </a:pPr>
              <a:endParaRPr lang="zh-CN" altLang="en-US" sz="1015" dirty="0" err="1">
                <a:solidFill>
                  <a:srgbClr val="FFFFFF"/>
                </a:solidFill>
                <a:cs typeface="+mn-ea"/>
                <a:sym typeface="+mn-lt"/>
              </a:endParaRPr>
            </a:p>
          </p:txBody>
        </p:sp>
        <p:sp>
          <p:nvSpPr>
            <p:cNvPr id="26" name="MH_Other_20"/>
            <p:cNvSpPr/>
            <p:nvPr>
              <p:custDataLst>
                <p:tags r:id="rId6"/>
              </p:custDataLst>
            </p:nvPr>
          </p:nvSpPr>
          <p:spPr>
            <a:xfrm>
              <a:off x="6339283" y="5058685"/>
              <a:ext cx="216377" cy="161812"/>
            </a:xfrm>
            <a:prstGeom prst="triangle">
              <a:avLst/>
            </a:prstGeom>
            <a:solidFill>
              <a:schemeClr val="accent4">
                <a:lumMod val="40000"/>
                <a:lumOff val="60000"/>
              </a:schemeClr>
            </a:solidFill>
          </p:spPr>
          <p:txBody>
            <a:bodyPr anchor="ctr"/>
            <a:lstStyle/>
            <a:p>
              <a:pPr algn="just">
                <a:lnSpc>
                  <a:spcPct val="130000"/>
                </a:lnSpc>
                <a:defRPr/>
              </a:pPr>
              <a:endParaRPr lang="zh-CN" altLang="en-US" sz="1015" dirty="0" err="1">
                <a:solidFill>
                  <a:srgbClr val="FFFFFF"/>
                </a:solidFill>
                <a:cs typeface="+mn-ea"/>
                <a:sym typeface="+mn-lt"/>
              </a:endParaRPr>
            </a:p>
          </p:txBody>
        </p:sp>
      </p:grpSp>
      <p:grpSp>
        <p:nvGrpSpPr>
          <p:cNvPr id="38" name="组合 37"/>
          <p:cNvGrpSpPr/>
          <p:nvPr/>
        </p:nvGrpSpPr>
        <p:grpSpPr>
          <a:xfrm>
            <a:off x="2026247" y="3396287"/>
            <a:ext cx="2495727" cy="783649"/>
            <a:chOff x="874713" y="3325188"/>
            <a:chExt cx="3327636" cy="1044865"/>
          </a:xfrm>
        </p:grpSpPr>
        <p:sp>
          <p:nvSpPr>
            <p:cNvPr id="39" name="矩形 38"/>
            <p:cNvSpPr/>
            <p:nvPr/>
          </p:nvSpPr>
          <p:spPr>
            <a:xfrm>
              <a:off x="874713" y="3677812"/>
              <a:ext cx="3327636" cy="692241"/>
            </a:xfrm>
            <a:prstGeom prst="rect">
              <a:avLst/>
            </a:prstGeom>
          </p:spPr>
          <p:txBody>
            <a:bodyPr wrap="square">
              <a:spAutoFit/>
              <a:scene3d>
                <a:camera prst="orthographicFront"/>
                <a:lightRig rig="threePt" dir="t"/>
              </a:scene3d>
              <a:sp3d contourW="12700"/>
            </a:bodyPr>
            <a:lstStyle/>
            <a:p>
              <a:pPr lvl="0" indent="0" algn="just">
                <a:lnSpc>
                  <a:spcPct val="120000"/>
                </a:lnSpc>
                <a:spcBef>
                  <a:spcPct val="0"/>
                </a:spcBef>
                <a:buNone/>
              </a:pPr>
              <a:r>
                <a:rPr lang="zh-CN" altLang="en-US" sz="1200" dirty="0">
                  <a:solidFill>
                    <a:schemeClr val="tx1">
                      <a:lumMod val="85000"/>
                      <a:lumOff val="15000"/>
                    </a:schemeClr>
                  </a:solidFill>
                  <a:cs typeface="+mn-ea"/>
                  <a:sym typeface="+mn-lt"/>
                </a:rPr>
                <a:t>▲ 养成“随便翻翻”的读书习惯。</a:t>
              </a:r>
            </a:p>
            <a:p>
              <a:pPr lvl="0" indent="0" algn="just">
                <a:lnSpc>
                  <a:spcPct val="120000"/>
                </a:lnSpc>
                <a:spcBef>
                  <a:spcPct val="0"/>
                </a:spcBef>
                <a:buNone/>
              </a:pPr>
              <a:r>
                <a:rPr lang="zh-CN" altLang="en-US" sz="1200" dirty="0">
                  <a:solidFill>
                    <a:schemeClr val="tx1">
                      <a:lumMod val="85000"/>
                      <a:lumOff val="15000"/>
                    </a:schemeClr>
                  </a:solidFill>
                  <a:cs typeface="+mn-ea"/>
                  <a:sym typeface="+mn-lt"/>
                </a:rPr>
                <a:t>▲可先泛览、后选择的读书方法。</a:t>
              </a:r>
            </a:p>
          </p:txBody>
        </p:sp>
        <p:sp>
          <p:nvSpPr>
            <p:cNvPr id="40" name="矩形 39"/>
            <p:cNvSpPr/>
            <p:nvPr/>
          </p:nvSpPr>
          <p:spPr>
            <a:xfrm>
              <a:off x="874713" y="3325188"/>
              <a:ext cx="2241975" cy="396776"/>
            </a:xfrm>
            <a:prstGeom prst="rect">
              <a:avLst/>
            </a:prstGeom>
          </p:spPr>
          <p:txBody>
            <a:bodyPr wrap="square">
              <a:spAutoFit/>
              <a:scene3d>
                <a:camera prst="orthographicFront"/>
                <a:lightRig rig="threePt" dir="t"/>
              </a:scene3d>
              <a:sp3d contourW="12700"/>
            </a:bodyPr>
            <a:lstStyle/>
            <a:p>
              <a:pPr algn="just">
                <a:lnSpc>
                  <a:spcPct val="120000"/>
                </a:lnSpc>
                <a:spcBef>
                  <a:spcPct val="0"/>
                </a:spcBef>
              </a:pPr>
              <a:r>
                <a:rPr lang="zh-CN" altLang="en-US" sz="1200" dirty="0">
                  <a:solidFill>
                    <a:schemeClr val="tx1">
                      <a:lumMod val="85000"/>
                      <a:lumOff val="15000"/>
                    </a:schemeClr>
                  </a:solidFill>
                  <a:cs typeface="+mn-ea"/>
                  <a:sym typeface="+mn-lt"/>
                </a:rPr>
                <a:t>鲁迅</a:t>
              </a:r>
            </a:p>
          </p:txBody>
        </p:sp>
      </p:grpSp>
      <p:grpSp>
        <p:nvGrpSpPr>
          <p:cNvPr id="41" name="组合 40"/>
          <p:cNvGrpSpPr/>
          <p:nvPr/>
        </p:nvGrpSpPr>
        <p:grpSpPr>
          <a:xfrm>
            <a:off x="5714265" y="1431807"/>
            <a:ext cx="3157355" cy="961669"/>
            <a:chOff x="706076" y="3359640"/>
            <a:chExt cx="4210105" cy="1385203"/>
          </a:xfrm>
        </p:grpSpPr>
        <p:sp>
          <p:nvSpPr>
            <p:cNvPr id="42" name="矩形 41"/>
            <p:cNvSpPr/>
            <p:nvPr/>
          </p:nvSpPr>
          <p:spPr>
            <a:xfrm>
              <a:off x="706076" y="3677812"/>
              <a:ext cx="4210105" cy="1067031"/>
            </a:xfrm>
            <a:prstGeom prst="rect">
              <a:avLst/>
            </a:prstGeom>
          </p:spPr>
          <p:txBody>
            <a:bodyPr wrap="square">
              <a:spAutoFit/>
              <a:scene3d>
                <a:camera prst="orthographicFront"/>
                <a:lightRig rig="threePt" dir="t"/>
              </a:scene3d>
              <a:sp3d contourW="12700"/>
            </a:bodyPr>
            <a:lstStyle/>
            <a:p>
              <a:pPr algn="just">
                <a:lnSpc>
                  <a:spcPct val="120000"/>
                </a:lnSpc>
                <a:spcBef>
                  <a:spcPct val="0"/>
                </a:spcBef>
              </a:pPr>
              <a:r>
                <a:rPr lang="zh-CN" altLang="en-US" sz="1200" dirty="0">
                  <a:solidFill>
                    <a:schemeClr val="tx1">
                      <a:lumMod val="85000"/>
                      <a:lumOff val="15000"/>
                    </a:schemeClr>
                  </a:solidFill>
                  <a:cs typeface="+mn-ea"/>
                  <a:sym typeface="+mn-lt"/>
                </a:rPr>
                <a:t>★ 读书应作些挑选和比较。</a:t>
              </a:r>
            </a:p>
            <a:p>
              <a:pPr algn="just">
                <a:lnSpc>
                  <a:spcPct val="120000"/>
                </a:lnSpc>
                <a:spcBef>
                  <a:spcPct val="0"/>
                </a:spcBef>
              </a:pPr>
              <a:r>
                <a:rPr lang="zh-CN" altLang="en-US" sz="1200" dirty="0">
                  <a:solidFill>
                    <a:schemeClr val="tx1">
                      <a:lumMod val="85000"/>
                      <a:lumOff val="15000"/>
                    </a:schemeClr>
                  </a:solidFill>
                  <a:cs typeface="+mn-ea"/>
                  <a:sym typeface="+mn-lt"/>
                </a:rPr>
                <a:t>★ 读书应该把身心和情感都投入进去。</a:t>
              </a:r>
            </a:p>
            <a:p>
              <a:pPr algn="just">
                <a:lnSpc>
                  <a:spcPct val="120000"/>
                </a:lnSpc>
                <a:spcBef>
                  <a:spcPct val="0"/>
                </a:spcBef>
              </a:pPr>
              <a:r>
                <a:rPr lang="zh-CN" altLang="en-US" sz="1200" dirty="0">
                  <a:solidFill>
                    <a:schemeClr val="tx1">
                      <a:lumMod val="85000"/>
                      <a:lumOff val="15000"/>
                    </a:schemeClr>
                  </a:solidFill>
                  <a:cs typeface="+mn-ea"/>
                  <a:sym typeface="+mn-lt"/>
                </a:rPr>
                <a:t>★ 除了学好规定的课程，也可多读些课外书。</a:t>
              </a:r>
            </a:p>
          </p:txBody>
        </p:sp>
        <p:sp>
          <p:nvSpPr>
            <p:cNvPr id="43" name="矩形 42"/>
            <p:cNvSpPr/>
            <p:nvPr/>
          </p:nvSpPr>
          <p:spPr>
            <a:xfrm>
              <a:off x="706077" y="3359640"/>
              <a:ext cx="2241975" cy="428642"/>
            </a:xfrm>
            <a:prstGeom prst="rect">
              <a:avLst/>
            </a:prstGeom>
          </p:spPr>
          <p:txBody>
            <a:bodyPr wrap="square">
              <a:spAutoFit/>
              <a:scene3d>
                <a:camera prst="orthographicFront"/>
                <a:lightRig rig="threePt" dir="t"/>
              </a:scene3d>
              <a:sp3d contourW="12700"/>
            </a:bodyPr>
            <a:lstStyle/>
            <a:p>
              <a:pPr algn="just">
                <a:lnSpc>
                  <a:spcPct val="120000"/>
                </a:lnSpc>
                <a:spcBef>
                  <a:spcPct val="0"/>
                </a:spcBef>
              </a:pPr>
              <a:r>
                <a:rPr lang="zh-CN" altLang="en-US" sz="1200" dirty="0">
                  <a:solidFill>
                    <a:schemeClr val="tx1">
                      <a:lumMod val="85000"/>
                      <a:lumOff val="15000"/>
                    </a:schemeClr>
                  </a:solidFill>
                  <a:cs typeface="+mn-ea"/>
                  <a:sym typeface="+mn-lt"/>
                </a:rPr>
                <a:t>冰心</a:t>
              </a:r>
            </a:p>
          </p:txBody>
        </p:sp>
      </p:grpSp>
      <p:sp>
        <p:nvSpPr>
          <p:cNvPr id="47" name="文本框 46"/>
          <p:cNvSpPr txBox="1"/>
          <p:nvPr/>
        </p:nvSpPr>
        <p:spPr>
          <a:xfrm>
            <a:off x="1875619" y="239197"/>
            <a:ext cx="2097405" cy="553085"/>
          </a:xfrm>
          <a:prstGeom prst="rect">
            <a:avLst/>
          </a:prstGeom>
          <a:noFill/>
        </p:spPr>
        <p:txBody>
          <a:bodyPr wrap="none" rtlCol="0">
            <a:spAutoFit/>
            <a:scene3d>
              <a:camera prst="orthographicFront"/>
              <a:lightRig rig="threePt" dir="t"/>
            </a:scene3d>
            <a:sp3d contourW="12700"/>
          </a:bodyPr>
          <a:lstStyle/>
          <a:p>
            <a:pPr algn="ctr"/>
            <a:r>
              <a:rPr lang="zh-CN" altLang="en-US" sz="3000" b="1" dirty="0">
                <a:solidFill>
                  <a:schemeClr val="bg2"/>
                </a:solidFill>
                <a:cs typeface="+mn-ea"/>
                <a:sym typeface="+mn-lt"/>
              </a:rPr>
              <a:t>名人读书论</a:t>
            </a:r>
          </a:p>
        </p:txBody>
      </p:sp>
      <p:pic>
        <p:nvPicPr>
          <p:cNvPr id="52230" name="Picture 6" descr="鲁迅"/>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2153920" y="1047750"/>
            <a:ext cx="1541780" cy="2092960"/>
          </a:xfrm>
          <a:prstGeom prst="rect">
            <a:avLst/>
          </a:prstGeom>
          <a:noFill/>
          <a:ln w="9525">
            <a:noFill/>
          </a:ln>
        </p:spPr>
      </p:pic>
      <p:pic>
        <p:nvPicPr>
          <p:cNvPr id="50184" name="Picture 8" descr="冰心１"/>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6342434" y="2611610"/>
            <a:ext cx="1383742" cy="1940935"/>
          </a:xfrm>
          <a:prstGeom prst="rect">
            <a:avLst/>
          </a:prstGeom>
          <a:noFill/>
          <a:ln w="9525">
            <a:noFill/>
          </a:ln>
        </p:spPr>
      </p:pic>
    </p:spTree>
    <p:custDataLst>
      <p:tags r:id="rId1"/>
    </p:custDataLst>
    <p:extLst>
      <p:ext uri="{BB962C8B-B14F-4D97-AF65-F5344CB8AC3E}">
        <p14:creationId xmlns:p14="http://schemas.microsoft.com/office/powerpoint/2010/main" val="120009828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2"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1+#ppt_w/2"/>
                                          </p:val>
                                        </p:tav>
                                        <p:tav tm="100000">
                                          <p:val>
                                            <p:strVal val="#ppt_x"/>
                                          </p:val>
                                        </p:tav>
                                      </p:tavLst>
                                    </p:anim>
                                    <p:anim calcmode="lin" valueType="num">
                                      <p:cBhvr additive="base">
                                        <p:cTn id="20" dur="500" fill="hold"/>
                                        <p:tgtEl>
                                          <p:spTgt spid="41"/>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38"/>
                                        </p:tgtEl>
                                        <p:attrNameLst>
                                          <p:attrName>style.visibility</p:attrName>
                                        </p:attrNameLst>
                                      </p:cBhvr>
                                      <p:to>
                                        <p:strVal val="visible"/>
                                      </p:to>
                                    </p:set>
                                    <p:anim calcmode="lin" valueType="num">
                                      <p:cBhvr additive="base">
                                        <p:cTn id="30" dur="500" fill="hold"/>
                                        <p:tgtEl>
                                          <p:spTgt spid="38"/>
                                        </p:tgtEl>
                                        <p:attrNameLst>
                                          <p:attrName>ppt_x</p:attrName>
                                        </p:attrNameLst>
                                      </p:cBhvr>
                                      <p:tavLst>
                                        <p:tav tm="0">
                                          <p:val>
                                            <p:strVal val="1+#ppt_w/2"/>
                                          </p:val>
                                        </p:tav>
                                        <p:tav tm="100000">
                                          <p:val>
                                            <p:strVal val="#ppt_x"/>
                                          </p:val>
                                        </p:tav>
                                      </p:tavLst>
                                    </p:anim>
                                    <p:anim calcmode="lin" valueType="num">
                                      <p:cBhvr additive="base">
                                        <p:cTn id="31" dur="500" fill="hold"/>
                                        <p:tgtEl>
                                          <p:spTgt spid="38"/>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2048"/>
                                        </p:tgtEl>
                                        <p:attrNameLst>
                                          <p:attrName>style.visibility</p:attrName>
                                        </p:attrNameLst>
                                      </p:cBhvr>
                                      <p:to>
                                        <p:strVal val="visible"/>
                                      </p:to>
                                    </p:set>
                                    <p:animEffect transition="in" filter="fade">
                                      <p:cBhvr>
                                        <p:cTn id="35" dur="1000"/>
                                        <p:tgtEl>
                                          <p:spTgt spid="2048"/>
                                        </p:tgtEl>
                                      </p:cBhvr>
                                    </p:animEffect>
                                    <p:anim calcmode="lin" valueType="num">
                                      <p:cBhvr>
                                        <p:cTn id="36" dur="1000" fill="hold"/>
                                        <p:tgtEl>
                                          <p:spTgt spid="2048"/>
                                        </p:tgtEl>
                                        <p:attrNameLst>
                                          <p:attrName>ppt_x</p:attrName>
                                        </p:attrNameLst>
                                      </p:cBhvr>
                                      <p:tavLst>
                                        <p:tav tm="0">
                                          <p:val>
                                            <p:strVal val="#ppt_x"/>
                                          </p:val>
                                        </p:tav>
                                        <p:tav tm="100000">
                                          <p:val>
                                            <p:strVal val="#ppt_x"/>
                                          </p:val>
                                        </p:tav>
                                      </p:tavLst>
                                    </p:anim>
                                    <p:anim calcmode="lin" valueType="num">
                                      <p:cBhvr>
                                        <p:cTn id="37" dur="1000" fill="hold"/>
                                        <p:tgtEl>
                                          <p:spTgt spid="20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8" presetClass="emph" presetSubtype="0" fill="hold" nodeType="afterEffect">
                                  <p:stCondLst>
                                    <p:cond delay="0"/>
                                  </p:stCondLst>
                                  <p:childTnLst>
                                    <p:animRot by="21600000">
                                      <p:cBhvr>
                                        <p:cTn id="40" dur="2000" fill="hold"/>
                                        <p:tgtEl>
                                          <p:spTgt spid="52230"/>
                                        </p:tgtEl>
                                        <p:attrNameLst>
                                          <p:attrName>r</p:attrName>
                                        </p:attrNameLst>
                                      </p:cBhvr>
                                    </p:animRot>
                                  </p:childTnLst>
                                </p:cTn>
                              </p:par>
                            </p:childTnLst>
                          </p:cTn>
                        </p:par>
                        <p:par>
                          <p:cTn id="41" fill="hold">
                            <p:stCondLst>
                              <p:cond delay="7000"/>
                            </p:stCondLst>
                            <p:childTnLst>
                              <p:par>
                                <p:cTn id="42" presetID="8" presetClass="emph" presetSubtype="0" fill="hold" nodeType="afterEffect">
                                  <p:stCondLst>
                                    <p:cond delay="0"/>
                                  </p:stCondLst>
                                  <p:childTnLst>
                                    <p:animRot by="21600000">
                                      <p:cBhvr>
                                        <p:cTn id="43" dur="2000" fill="hold"/>
                                        <p:tgtEl>
                                          <p:spTgt spid="5018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3851154" y="1346877"/>
            <a:ext cx="1453599" cy="2489547"/>
            <a:chOff x="5327650" y="2693988"/>
            <a:chExt cx="1552575" cy="2659062"/>
          </a:xfrm>
        </p:grpSpPr>
        <p:sp>
          <p:nvSpPr>
            <p:cNvPr id="3" name="MH_Other_1"/>
            <p:cNvSpPr/>
            <p:nvPr>
              <p:custDataLst>
                <p:tags r:id="rId2"/>
              </p:custDataLst>
            </p:nvPr>
          </p:nvSpPr>
          <p:spPr>
            <a:xfrm>
              <a:off x="5708650" y="2693988"/>
              <a:ext cx="774700" cy="2659062"/>
            </a:xfrm>
            <a:custGeom>
              <a:avLst/>
              <a:gdLst>
                <a:gd name="connsiteX0" fmla="*/ 286341 w 572682"/>
                <a:gd name="connsiteY0" fmla="*/ 0 h 1963148"/>
                <a:gd name="connsiteX1" fmla="*/ 572682 w 572682"/>
                <a:gd name="connsiteY1" fmla="*/ 286341 h 1963148"/>
                <a:gd name="connsiteX2" fmla="*/ 488815 w 572682"/>
                <a:gd name="connsiteY2" fmla="*/ 488815 h 1963148"/>
                <a:gd name="connsiteX3" fmla="*/ 452012 w 572682"/>
                <a:gd name="connsiteY3" fmla="*/ 513628 h 1963148"/>
                <a:gd name="connsiteX4" fmla="*/ 452012 w 572682"/>
                <a:gd name="connsiteY4" fmla="*/ 1449520 h 1963148"/>
                <a:gd name="connsiteX5" fmla="*/ 488815 w 572682"/>
                <a:gd name="connsiteY5" fmla="*/ 1474333 h 1963148"/>
                <a:gd name="connsiteX6" fmla="*/ 572682 w 572682"/>
                <a:gd name="connsiteY6" fmla="*/ 1676807 h 1963148"/>
                <a:gd name="connsiteX7" fmla="*/ 286341 w 572682"/>
                <a:gd name="connsiteY7" fmla="*/ 1963148 h 1963148"/>
                <a:gd name="connsiteX8" fmla="*/ 0 w 572682"/>
                <a:gd name="connsiteY8" fmla="*/ 1676807 h 1963148"/>
                <a:gd name="connsiteX9" fmla="*/ 83868 w 572682"/>
                <a:gd name="connsiteY9" fmla="*/ 1474333 h 1963148"/>
                <a:gd name="connsiteX10" fmla="*/ 120669 w 572682"/>
                <a:gd name="connsiteY10" fmla="*/ 1449521 h 1963148"/>
                <a:gd name="connsiteX11" fmla="*/ 120669 w 572682"/>
                <a:gd name="connsiteY11" fmla="*/ 513627 h 1963148"/>
                <a:gd name="connsiteX12" fmla="*/ 83868 w 572682"/>
                <a:gd name="connsiteY12" fmla="*/ 488815 h 1963148"/>
                <a:gd name="connsiteX13" fmla="*/ 0 w 572682"/>
                <a:gd name="connsiteY13" fmla="*/ 286341 h 1963148"/>
                <a:gd name="connsiteX14" fmla="*/ 286341 w 572682"/>
                <a:gd name="connsiteY14" fmla="*/ 0 h 1963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2682" h="1963148">
                  <a:moveTo>
                    <a:pt x="286341" y="0"/>
                  </a:moveTo>
                  <a:cubicBezTo>
                    <a:pt x="444483" y="0"/>
                    <a:pt x="572682" y="128199"/>
                    <a:pt x="572682" y="286341"/>
                  </a:cubicBezTo>
                  <a:cubicBezTo>
                    <a:pt x="572682" y="365412"/>
                    <a:pt x="540632" y="436997"/>
                    <a:pt x="488815" y="488815"/>
                  </a:cubicBezTo>
                  <a:lnTo>
                    <a:pt x="452012" y="513628"/>
                  </a:lnTo>
                  <a:lnTo>
                    <a:pt x="452012" y="1449520"/>
                  </a:lnTo>
                  <a:lnTo>
                    <a:pt x="488815" y="1474333"/>
                  </a:lnTo>
                  <a:cubicBezTo>
                    <a:pt x="540632" y="1526151"/>
                    <a:pt x="572682" y="1597736"/>
                    <a:pt x="572682" y="1676807"/>
                  </a:cubicBezTo>
                  <a:cubicBezTo>
                    <a:pt x="572682" y="1834949"/>
                    <a:pt x="444483" y="1963148"/>
                    <a:pt x="286341" y="1963148"/>
                  </a:cubicBezTo>
                  <a:cubicBezTo>
                    <a:pt x="128199" y="1963148"/>
                    <a:pt x="0" y="1834949"/>
                    <a:pt x="0" y="1676807"/>
                  </a:cubicBezTo>
                  <a:cubicBezTo>
                    <a:pt x="0" y="1597736"/>
                    <a:pt x="32050" y="1526151"/>
                    <a:pt x="83868" y="1474333"/>
                  </a:cubicBezTo>
                  <a:lnTo>
                    <a:pt x="120669" y="1449521"/>
                  </a:lnTo>
                  <a:lnTo>
                    <a:pt x="120669" y="513627"/>
                  </a:lnTo>
                  <a:lnTo>
                    <a:pt x="83868" y="488815"/>
                  </a:lnTo>
                  <a:cubicBezTo>
                    <a:pt x="32050" y="436997"/>
                    <a:pt x="0" y="365412"/>
                    <a:pt x="0" y="286341"/>
                  </a:cubicBezTo>
                  <a:cubicBezTo>
                    <a:pt x="0" y="128199"/>
                    <a:pt x="128199" y="0"/>
                    <a:pt x="286341" y="0"/>
                  </a:cubicBezTo>
                  <a:close/>
                </a:path>
              </a:pathLst>
            </a:custGeom>
            <a:gradFill>
              <a:gsLst>
                <a:gs pos="0">
                  <a:schemeClr val="accent1"/>
                </a:gs>
                <a:gs pos="100000">
                  <a:schemeClr val="accent2"/>
                </a:gs>
              </a:gsLst>
              <a:lin ang="27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dirty="0">
                <a:solidFill>
                  <a:prstClr val="white"/>
                </a:solidFill>
                <a:cs typeface="+mn-ea"/>
                <a:sym typeface="+mn-lt"/>
              </a:endParaRPr>
            </a:p>
          </p:txBody>
        </p:sp>
        <p:sp>
          <p:nvSpPr>
            <p:cNvPr id="5" name="MH_Other_2"/>
            <p:cNvSpPr/>
            <p:nvPr>
              <p:custDataLst>
                <p:tags r:id="rId3"/>
              </p:custDataLst>
            </p:nvPr>
          </p:nvSpPr>
          <p:spPr>
            <a:xfrm>
              <a:off x="5842594" y="2827910"/>
              <a:ext cx="506815" cy="506815"/>
            </a:xfrm>
            <a:prstGeom prst="ellipse">
              <a:avLst/>
            </a:prstGeom>
            <a:solidFill>
              <a:srgbClr val="FFFFFF"/>
            </a:solidFill>
            <a:ln>
              <a:noFill/>
            </a:ln>
            <a:effectLst>
              <a:innerShdw blurRad="635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dirty="0">
                <a:solidFill>
                  <a:prstClr val="white"/>
                </a:solidFill>
                <a:cs typeface="+mn-ea"/>
                <a:sym typeface="+mn-lt"/>
              </a:endParaRPr>
            </a:p>
          </p:txBody>
        </p:sp>
        <p:sp>
          <p:nvSpPr>
            <p:cNvPr id="10" name="MH_Other_3"/>
            <p:cNvSpPr/>
            <p:nvPr>
              <p:custDataLst>
                <p:tags r:id="rId4"/>
              </p:custDataLst>
            </p:nvPr>
          </p:nvSpPr>
          <p:spPr>
            <a:xfrm>
              <a:off x="5842594" y="4711378"/>
              <a:ext cx="506815" cy="506815"/>
            </a:xfrm>
            <a:prstGeom prst="ellipse">
              <a:avLst/>
            </a:prstGeom>
            <a:solidFill>
              <a:srgbClr val="FFFFFF"/>
            </a:solidFill>
            <a:ln>
              <a:noFill/>
            </a:ln>
            <a:effectLst>
              <a:innerShdw blurRad="635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dirty="0">
                <a:solidFill>
                  <a:prstClr val="white"/>
                </a:solidFill>
                <a:cs typeface="+mn-ea"/>
                <a:sym typeface="+mn-lt"/>
              </a:endParaRPr>
            </a:p>
          </p:txBody>
        </p:sp>
        <p:sp>
          <p:nvSpPr>
            <p:cNvPr id="15" name="MH_Other_4"/>
            <p:cNvSpPr>
              <a:spLocks noChangeAspect="1"/>
            </p:cNvSpPr>
            <p:nvPr>
              <p:custDataLst>
                <p:tags r:id="rId5"/>
              </p:custDataLst>
            </p:nvPr>
          </p:nvSpPr>
          <p:spPr bwMode="auto">
            <a:xfrm>
              <a:off x="6575425" y="2978150"/>
              <a:ext cx="304800" cy="241300"/>
            </a:xfrm>
            <a:custGeom>
              <a:avLst/>
              <a:gdLst>
                <a:gd name="T0" fmla="*/ 457481883 w 5616"/>
                <a:gd name="T1" fmla="*/ 457857528 h 4433"/>
                <a:gd name="T2" fmla="*/ 457481883 w 5616"/>
                <a:gd name="T3" fmla="*/ 457857528 h 4433"/>
                <a:gd name="T4" fmla="*/ 457481883 w 5616"/>
                <a:gd name="T5" fmla="*/ 457857528 h 4433"/>
                <a:gd name="T6" fmla="*/ 457481883 w 5616"/>
                <a:gd name="T7" fmla="*/ 457857528 h 4433"/>
                <a:gd name="T8" fmla="*/ 457481883 w 5616"/>
                <a:gd name="T9" fmla="*/ 457857528 h 4433"/>
                <a:gd name="T10" fmla="*/ 457481883 w 5616"/>
                <a:gd name="T11" fmla="*/ 457857528 h 4433"/>
                <a:gd name="T12" fmla="*/ 457481883 w 5616"/>
                <a:gd name="T13" fmla="*/ 457857528 h 4433"/>
                <a:gd name="T14" fmla="*/ 457481883 w 5616"/>
                <a:gd name="T15" fmla="*/ 457857528 h 4433"/>
                <a:gd name="T16" fmla="*/ 457481883 w 5616"/>
                <a:gd name="T17" fmla="*/ 457857528 h 4433"/>
                <a:gd name="T18" fmla="*/ 457481883 w 5616"/>
                <a:gd name="T19" fmla="*/ 457857528 h 4433"/>
                <a:gd name="T20" fmla="*/ 457481883 w 5616"/>
                <a:gd name="T21" fmla="*/ 457857528 h 4433"/>
                <a:gd name="T22" fmla="*/ 457481883 w 5616"/>
                <a:gd name="T23" fmla="*/ 457857528 h 4433"/>
                <a:gd name="T24" fmla="*/ 457481883 w 5616"/>
                <a:gd name="T25" fmla="*/ 457857528 h 4433"/>
                <a:gd name="T26" fmla="*/ 457481883 w 5616"/>
                <a:gd name="T27" fmla="*/ 457857528 h 44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616" h="4433">
                  <a:moveTo>
                    <a:pt x="1854" y="1391"/>
                  </a:moveTo>
                  <a:lnTo>
                    <a:pt x="0" y="983"/>
                  </a:lnTo>
                  <a:lnTo>
                    <a:pt x="346" y="2217"/>
                  </a:lnTo>
                  <a:lnTo>
                    <a:pt x="0" y="3451"/>
                  </a:lnTo>
                  <a:lnTo>
                    <a:pt x="1854" y="3043"/>
                  </a:lnTo>
                  <a:lnTo>
                    <a:pt x="2116" y="2217"/>
                  </a:lnTo>
                  <a:lnTo>
                    <a:pt x="1854" y="1391"/>
                  </a:lnTo>
                  <a:close/>
                  <a:moveTo>
                    <a:pt x="5616" y="2217"/>
                  </a:moveTo>
                  <a:lnTo>
                    <a:pt x="1777" y="0"/>
                  </a:lnTo>
                  <a:lnTo>
                    <a:pt x="2481" y="2217"/>
                  </a:lnTo>
                  <a:lnTo>
                    <a:pt x="1777" y="4433"/>
                  </a:lnTo>
                  <a:lnTo>
                    <a:pt x="5616" y="2217"/>
                  </a:lnTo>
                  <a:close/>
                </a:path>
              </a:pathLst>
            </a:custGeom>
            <a:gradFill>
              <a:gsLst>
                <a:gs pos="0">
                  <a:schemeClr val="accent1"/>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dirty="0">
                <a:solidFill>
                  <a:prstClr val="white"/>
                </a:solidFill>
                <a:cs typeface="+mn-ea"/>
                <a:sym typeface="+mn-lt"/>
              </a:endParaRPr>
            </a:p>
          </p:txBody>
        </p:sp>
        <p:sp>
          <p:nvSpPr>
            <p:cNvPr id="16" name="MH_Other_5"/>
            <p:cNvSpPr>
              <a:spLocks noChangeAspect="1"/>
            </p:cNvSpPr>
            <p:nvPr>
              <p:custDataLst>
                <p:tags r:id="rId6"/>
              </p:custDataLst>
            </p:nvPr>
          </p:nvSpPr>
          <p:spPr bwMode="auto">
            <a:xfrm flipH="1">
              <a:off x="5327650" y="4876800"/>
              <a:ext cx="304800" cy="241300"/>
            </a:xfrm>
            <a:custGeom>
              <a:avLst/>
              <a:gdLst>
                <a:gd name="T0" fmla="*/ 457481883 w 5616"/>
                <a:gd name="T1" fmla="*/ 457857528 h 4433"/>
                <a:gd name="T2" fmla="*/ 457481883 w 5616"/>
                <a:gd name="T3" fmla="*/ 457857528 h 4433"/>
                <a:gd name="T4" fmla="*/ 457481883 w 5616"/>
                <a:gd name="T5" fmla="*/ 457857528 h 4433"/>
                <a:gd name="T6" fmla="*/ 457481883 w 5616"/>
                <a:gd name="T7" fmla="*/ 457857528 h 4433"/>
                <a:gd name="T8" fmla="*/ 457481883 w 5616"/>
                <a:gd name="T9" fmla="*/ 457857528 h 4433"/>
                <a:gd name="T10" fmla="*/ 457481883 w 5616"/>
                <a:gd name="T11" fmla="*/ 457857528 h 4433"/>
                <a:gd name="T12" fmla="*/ 457481883 w 5616"/>
                <a:gd name="T13" fmla="*/ 457857528 h 4433"/>
                <a:gd name="T14" fmla="*/ 457481883 w 5616"/>
                <a:gd name="T15" fmla="*/ 457857528 h 4433"/>
                <a:gd name="T16" fmla="*/ 457481883 w 5616"/>
                <a:gd name="T17" fmla="*/ 457857528 h 4433"/>
                <a:gd name="T18" fmla="*/ 457481883 w 5616"/>
                <a:gd name="T19" fmla="*/ 457857528 h 4433"/>
                <a:gd name="T20" fmla="*/ 457481883 w 5616"/>
                <a:gd name="T21" fmla="*/ 457857528 h 4433"/>
                <a:gd name="T22" fmla="*/ 457481883 w 5616"/>
                <a:gd name="T23" fmla="*/ 457857528 h 4433"/>
                <a:gd name="T24" fmla="*/ 457481883 w 5616"/>
                <a:gd name="T25" fmla="*/ 457857528 h 4433"/>
                <a:gd name="T26" fmla="*/ 457481883 w 5616"/>
                <a:gd name="T27" fmla="*/ 457857528 h 44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616" h="4433">
                  <a:moveTo>
                    <a:pt x="1854" y="1391"/>
                  </a:moveTo>
                  <a:lnTo>
                    <a:pt x="0" y="983"/>
                  </a:lnTo>
                  <a:lnTo>
                    <a:pt x="346" y="2217"/>
                  </a:lnTo>
                  <a:lnTo>
                    <a:pt x="0" y="3451"/>
                  </a:lnTo>
                  <a:lnTo>
                    <a:pt x="1854" y="3043"/>
                  </a:lnTo>
                  <a:lnTo>
                    <a:pt x="2116" y="2217"/>
                  </a:lnTo>
                  <a:lnTo>
                    <a:pt x="1854" y="1391"/>
                  </a:lnTo>
                  <a:close/>
                  <a:moveTo>
                    <a:pt x="5616" y="2217"/>
                  </a:moveTo>
                  <a:lnTo>
                    <a:pt x="1777" y="0"/>
                  </a:lnTo>
                  <a:lnTo>
                    <a:pt x="2481" y="2217"/>
                  </a:lnTo>
                  <a:lnTo>
                    <a:pt x="1777" y="4433"/>
                  </a:lnTo>
                  <a:lnTo>
                    <a:pt x="5616" y="2217"/>
                  </a:lnTo>
                  <a:close/>
                </a:path>
              </a:pathLst>
            </a:custGeom>
            <a:gradFill>
              <a:gsLst>
                <a:gs pos="0">
                  <a:schemeClr val="accent1"/>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dirty="0">
                <a:solidFill>
                  <a:prstClr val="white"/>
                </a:solidFill>
                <a:cs typeface="+mn-ea"/>
                <a:sym typeface="+mn-lt"/>
              </a:endParaRPr>
            </a:p>
          </p:txBody>
        </p:sp>
      </p:grpSp>
      <p:grpSp>
        <p:nvGrpSpPr>
          <p:cNvPr id="22" name="组合 21"/>
          <p:cNvGrpSpPr/>
          <p:nvPr/>
        </p:nvGrpSpPr>
        <p:grpSpPr>
          <a:xfrm>
            <a:off x="5390959" y="1251808"/>
            <a:ext cx="2495727" cy="730237"/>
            <a:chOff x="874713" y="3325188"/>
            <a:chExt cx="3327636" cy="973649"/>
          </a:xfrm>
        </p:grpSpPr>
        <p:sp>
          <p:nvSpPr>
            <p:cNvPr id="23" name="矩形 22"/>
            <p:cNvSpPr/>
            <p:nvPr/>
          </p:nvSpPr>
          <p:spPr>
            <a:xfrm>
              <a:off x="874713" y="3677812"/>
              <a:ext cx="3327636" cy="62102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50" dirty="0">
                  <a:solidFill>
                    <a:prstClr val="black">
                      <a:lumMod val="50000"/>
                      <a:lumOff val="50000"/>
                    </a:prstClr>
                  </a:solidFill>
                  <a:cs typeface="+mn-ea"/>
                  <a:sym typeface="+mn-lt"/>
                </a:rPr>
                <a:t>读诗是最快乐、最美好的心灵在最美好、最快乐的时刻留下的记录。</a:t>
              </a:r>
            </a:p>
          </p:txBody>
        </p:sp>
        <p:sp>
          <p:nvSpPr>
            <p:cNvPr id="24" name="矩形 23"/>
            <p:cNvSpPr/>
            <p:nvPr/>
          </p:nvSpPr>
          <p:spPr>
            <a:xfrm>
              <a:off x="874713" y="3325188"/>
              <a:ext cx="2241975" cy="354627"/>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15" b="1" dirty="0">
                  <a:solidFill>
                    <a:prstClr val="black">
                      <a:lumMod val="65000"/>
                      <a:lumOff val="35000"/>
                    </a:prstClr>
                  </a:solidFill>
                  <a:cs typeface="+mn-ea"/>
                  <a:sym typeface="+mn-lt"/>
                </a:rPr>
                <a:t>雪莱</a:t>
              </a:r>
            </a:p>
          </p:txBody>
        </p:sp>
      </p:grpSp>
      <p:grpSp>
        <p:nvGrpSpPr>
          <p:cNvPr id="25" name="组合 24"/>
          <p:cNvGrpSpPr/>
          <p:nvPr/>
        </p:nvGrpSpPr>
        <p:grpSpPr>
          <a:xfrm>
            <a:off x="1224221" y="3507791"/>
            <a:ext cx="2495729" cy="924135"/>
            <a:chOff x="874713" y="3325188"/>
            <a:chExt cx="3327638" cy="1232180"/>
          </a:xfrm>
        </p:grpSpPr>
        <p:sp>
          <p:nvSpPr>
            <p:cNvPr id="26" name="矩形 25"/>
            <p:cNvSpPr/>
            <p:nvPr/>
          </p:nvSpPr>
          <p:spPr>
            <a:xfrm>
              <a:off x="874713" y="3677811"/>
              <a:ext cx="3327635" cy="879557"/>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050" dirty="0">
                  <a:solidFill>
                    <a:prstClr val="black">
                      <a:lumMod val="50000"/>
                      <a:lumOff val="50000"/>
                    </a:prstClr>
                  </a:solidFill>
                  <a:cs typeface="+mn-ea"/>
                  <a:sym typeface="+mn-lt"/>
                </a:rPr>
                <a:t>读书须有胆识，有眼光，有毅力。</a:t>
              </a:r>
            </a:p>
            <a:p>
              <a:pPr algn="r">
                <a:lnSpc>
                  <a:spcPct val="120000"/>
                </a:lnSpc>
              </a:pPr>
              <a:r>
                <a:rPr lang="zh-CN" altLang="en-US" sz="1050" dirty="0">
                  <a:solidFill>
                    <a:prstClr val="black">
                      <a:lumMod val="50000"/>
                      <a:lumOff val="50000"/>
                    </a:prstClr>
                  </a:solidFill>
                  <a:cs typeface="+mn-ea"/>
                  <a:sym typeface="+mn-lt"/>
                </a:rPr>
                <a:t>　　胆识二字拆不开，要有识，必敢有自己意见，即使一时与前人不同亦不妨。</a:t>
              </a:r>
            </a:p>
          </p:txBody>
        </p:sp>
        <p:sp>
          <p:nvSpPr>
            <p:cNvPr id="27" name="矩形 26"/>
            <p:cNvSpPr/>
            <p:nvPr/>
          </p:nvSpPr>
          <p:spPr>
            <a:xfrm>
              <a:off x="1960375" y="3325188"/>
              <a:ext cx="2241976" cy="354627"/>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015" b="1" dirty="0">
                  <a:solidFill>
                    <a:prstClr val="black">
                      <a:lumMod val="65000"/>
                      <a:lumOff val="35000"/>
                    </a:prstClr>
                  </a:solidFill>
                  <a:cs typeface="+mn-ea"/>
                  <a:sym typeface="+mn-lt"/>
                </a:rPr>
                <a:t>林语堂</a:t>
              </a:r>
            </a:p>
          </p:txBody>
        </p:sp>
      </p:grpSp>
      <p:sp>
        <p:nvSpPr>
          <p:cNvPr id="14" name="文本框 13"/>
          <p:cNvSpPr txBox="1"/>
          <p:nvPr/>
        </p:nvSpPr>
        <p:spPr>
          <a:xfrm>
            <a:off x="2067072" y="239197"/>
            <a:ext cx="1714500" cy="553085"/>
          </a:xfrm>
          <a:prstGeom prst="rect">
            <a:avLst/>
          </a:prstGeom>
          <a:noFill/>
        </p:spPr>
        <p:txBody>
          <a:bodyPr wrap="none" rtlCol="0">
            <a:spAutoFit/>
            <a:scene3d>
              <a:camera prst="orthographicFront"/>
              <a:lightRig rig="threePt" dir="t"/>
            </a:scene3d>
            <a:sp3d contourW="12700"/>
          </a:bodyPr>
          <a:lstStyle/>
          <a:p>
            <a:pPr algn="ctr"/>
            <a:r>
              <a:rPr lang="zh-CN" altLang="en-US" sz="3000" b="1" dirty="0">
                <a:solidFill>
                  <a:srgbClr val="83CBC9"/>
                </a:solidFill>
                <a:cs typeface="+mn-ea"/>
                <a:sym typeface="+mn-lt"/>
              </a:rPr>
              <a:t>读书技巧</a:t>
            </a:r>
          </a:p>
        </p:txBody>
      </p:sp>
      <p:pic>
        <p:nvPicPr>
          <p:cNvPr id="17" name="Picture 6" descr="林语堂２">
            <a:extLst>
              <a:ext uri="{FF2B5EF4-FFF2-40B4-BE49-F238E27FC236}">
                <a16:creationId xmlns:a16="http://schemas.microsoft.com/office/drawing/2014/main" xmlns="" id="{2CCDF694-4D62-4876-85B5-F43B897686C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673591" y="1147975"/>
            <a:ext cx="1931195" cy="2218211"/>
          </a:xfrm>
          <a:prstGeom prst="rect">
            <a:avLst/>
          </a:prstGeom>
          <a:noFill/>
          <a:ln w="9525">
            <a:noFill/>
          </a:ln>
        </p:spPr>
      </p:pic>
      <p:pic>
        <p:nvPicPr>
          <p:cNvPr id="18" name="Picture 6" descr="雪莱">
            <a:extLst>
              <a:ext uri="{FF2B5EF4-FFF2-40B4-BE49-F238E27FC236}">
                <a16:creationId xmlns:a16="http://schemas.microsoft.com/office/drawing/2014/main" xmlns="" id="{51F8113C-1CCD-47FF-A997-96F580F66840}"/>
              </a:ext>
            </a:extLst>
          </p:cNvPr>
          <p:cNvPicPr>
            <a:picLocks noChangeAspect="1"/>
          </p:cNvPicPr>
          <p:nvPr/>
        </p:nvPicPr>
        <p:blipFill>
          <a:blip r:embed="rId11"/>
          <a:stretch>
            <a:fillRect/>
          </a:stretch>
        </p:blipFill>
        <p:spPr>
          <a:xfrm>
            <a:off x="5536257" y="2085642"/>
            <a:ext cx="2069475" cy="2561087"/>
          </a:xfrm>
          <a:prstGeom prst="rect">
            <a:avLst/>
          </a:prstGeom>
          <a:noFill/>
          <a:ln w="9525">
            <a:noFill/>
          </a:ln>
        </p:spPr>
      </p:pic>
    </p:spTree>
    <p:custDataLst>
      <p:tags r:id="rId1"/>
    </p:custDataLst>
    <p:extLst>
      <p:ext uri="{BB962C8B-B14F-4D97-AF65-F5344CB8AC3E}">
        <p14:creationId xmlns:p14="http://schemas.microsoft.com/office/powerpoint/2010/main" val="67020220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2" presetClass="entr" presetSubtype="2"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1+#ppt_w/2"/>
                                          </p:val>
                                        </p:tav>
                                        <p:tav tm="100000">
                                          <p:val>
                                            <p:strVal val="#ppt_x"/>
                                          </p:val>
                                        </p:tav>
                                      </p:tavLst>
                                    </p:anim>
                                    <p:anim calcmode="lin" valueType="num">
                                      <p:cBhvr additive="base">
                                        <p:cTn id="32"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1" name="组合 20"/>
          <p:cNvGrpSpPr/>
          <p:nvPr/>
        </p:nvGrpSpPr>
        <p:grpSpPr>
          <a:xfrm>
            <a:off x="1116320" y="1198479"/>
            <a:ext cx="2293144" cy="1668550"/>
            <a:chOff x="1235075" y="1367448"/>
            <a:chExt cx="6411344" cy="4665058"/>
          </a:xfrm>
        </p:grpSpPr>
        <p:pic>
          <p:nvPicPr>
            <p:cNvPr id="22" name="图片 2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35075" y="1367448"/>
              <a:ext cx="6411344" cy="4123103"/>
            </a:xfrm>
            <a:prstGeom prst="rect">
              <a:avLst/>
            </a:prstGeom>
          </p:spPr>
        </p:pic>
        <p:pic>
          <p:nvPicPr>
            <p:cNvPr id="23" name="图片 2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42056" y="4521244"/>
              <a:ext cx="2663600" cy="1511262"/>
            </a:xfrm>
            <a:prstGeom prst="rect">
              <a:avLst/>
            </a:prstGeom>
          </p:spPr>
        </p:pic>
      </p:grpSp>
      <p:grpSp>
        <p:nvGrpSpPr>
          <p:cNvPr id="24" name="组合 23"/>
          <p:cNvGrpSpPr/>
          <p:nvPr/>
        </p:nvGrpSpPr>
        <p:grpSpPr>
          <a:xfrm>
            <a:off x="3425428" y="1198479"/>
            <a:ext cx="2293144" cy="1668550"/>
            <a:chOff x="1235075" y="1367448"/>
            <a:chExt cx="6411344" cy="4665058"/>
          </a:xfrm>
        </p:grpSpPr>
        <p:pic>
          <p:nvPicPr>
            <p:cNvPr id="25" name="图片 2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35075" y="1367448"/>
              <a:ext cx="6411344" cy="4123103"/>
            </a:xfrm>
            <a:prstGeom prst="rect">
              <a:avLst/>
            </a:prstGeom>
          </p:spPr>
        </p:pic>
        <p:pic>
          <p:nvPicPr>
            <p:cNvPr id="26" name="图片 2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42056" y="4521244"/>
              <a:ext cx="2663600" cy="1511262"/>
            </a:xfrm>
            <a:prstGeom prst="rect">
              <a:avLst/>
            </a:prstGeom>
          </p:spPr>
        </p:pic>
      </p:grpSp>
      <p:grpSp>
        <p:nvGrpSpPr>
          <p:cNvPr id="27" name="组合 26"/>
          <p:cNvGrpSpPr/>
          <p:nvPr/>
        </p:nvGrpSpPr>
        <p:grpSpPr>
          <a:xfrm>
            <a:off x="5734536" y="1198479"/>
            <a:ext cx="2293144" cy="1668550"/>
            <a:chOff x="1235075" y="1367448"/>
            <a:chExt cx="6411344" cy="4665058"/>
          </a:xfrm>
        </p:grpSpPr>
        <p:pic>
          <p:nvPicPr>
            <p:cNvPr id="28" name="图片 2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35075" y="1367448"/>
              <a:ext cx="6411344" cy="4123103"/>
            </a:xfrm>
            <a:prstGeom prst="rect">
              <a:avLst/>
            </a:prstGeom>
          </p:spPr>
        </p:pic>
        <p:pic>
          <p:nvPicPr>
            <p:cNvPr id="29" name="图片 2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42056" y="4521244"/>
              <a:ext cx="2663600" cy="1511262"/>
            </a:xfrm>
            <a:prstGeom prst="rect">
              <a:avLst/>
            </a:prstGeom>
          </p:spPr>
        </p:pic>
      </p:grpSp>
      <p:grpSp>
        <p:nvGrpSpPr>
          <p:cNvPr id="30" name="组合 29"/>
          <p:cNvGrpSpPr/>
          <p:nvPr/>
        </p:nvGrpSpPr>
        <p:grpSpPr>
          <a:xfrm>
            <a:off x="1116320" y="2798679"/>
            <a:ext cx="2293144" cy="1668550"/>
            <a:chOff x="1235075" y="1367448"/>
            <a:chExt cx="6411344" cy="4665058"/>
          </a:xfrm>
        </p:grpSpPr>
        <p:pic>
          <p:nvPicPr>
            <p:cNvPr id="31" name="图片 3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35075" y="1367448"/>
              <a:ext cx="6411344" cy="4123103"/>
            </a:xfrm>
            <a:prstGeom prst="rect">
              <a:avLst/>
            </a:prstGeom>
          </p:spPr>
        </p:pic>
        <p:pic>
          <p:nvPicPr>
            <p:cNvPr id="32" name="图片 3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42056" y="4521244"/>
              <a:ext cx="2663600" cy="1511262"/>
            </a:xfrm>
            <a:prstGeom prst="rect">
              <a:avLst/>
            </a:prstGeom>
          </p:spPr>
        </p:pic>
      </p:grpSp>
      <p:grpSp>
        <p:nvGrpSpPr>
          <p:cNvPr id="33" name="组合 32"/>
          <p:cNvGrpSpPr/>
          <p:nvPr/>
        </p:nvGrpSpPr>
        <p:grpSpPr>
          <a:xfrm>
            <a:off x="3425428" y="2798679"/>
            <a:ext cx="2293144" cy="1668550"/>
            <a:chOff x="1235075" y="1367448"/>
            <a:chExt cx="6411344" cy="4665058"/>
          </a:xfrm>
        </p:grpSpPr>
        <p:pic>
          <p:nvPicPr>
            <p:cNvPr id="34" name="图片 3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35075" y="1367448"/>
              <a:ext cx="6411344" cy="4123103"/>
            </a:xfrm>
            <a:prstGeom prst="rect">
              <a:avLst/>
            </a:prstGeom>
          </p:spPr>
        </p:pic>
        <p:pic>
          <p:nvPicPr>
            <p:cNvPr id="35" name="图片 3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42056" y="4521244"/>
              <a:ext cx="2663600" cy="1511262"/>
            </a:xfrm>
            <a:prstGeom prst="rect">
              <a:avLst/>
            </a:prstGeom>
          </p:spPr>
        </p:pic>
      </p:grpSp>
      <p:grpSp>
        <p:nvGrpSpPr>
          <p:cNvPr id="36" name="组合 35"/>
          <p:cNvGrpSpPr/>
          <p:nvPr/>
        </p:nvGrpSpPr>
        <p:grpSpPr>
          <a:xfrm>
            <a:off x="5734536" y="2798679"/>
            <a:ext cx="2293144" cy="1668550"/>
            <a:chOff x="1235075" y="1367448"/>
            <a:chExt cx="6411344" cy="4665058"/>
          </a:xfrm>
        </p:grpSpPr>
        <p:pic>
          <p:nvPicPr>
            <p:cNvPr id="37" name="图片 3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35075" y="1367448"/>
              <a:ext cx="6411344" cy="4123103"/>
            </a:xfrm>
            <a:prstGeom prst="rect">
              <a:avLst/>
            </a:prstGeom>
          </p:spPr>
        </p:pic>
        <p:pic>
          <p:nvPicPr>
            <p:cNvPr id="38" name="图片 3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42056" y="4521244"/>
              <a:ext cx="2663600" cy="1511262"/>
            </a:xfrm>
            <a:prstGeom prst="rect">
              <a:avLst/>
            </a:prstGeom>
          </p:spPr>
        </p:pic>
      </p:grpSp>
      <p:sp>
        <p:nvSpPr>
          <p:cNvPr id="2" name="矩形 1"/>
          <p:cNvSpPr/>
          <p:nvPr/>
        </p:nvSpPr>
        <p:spPr>
          <a:xfrm>
            <a:off x="1419225" y="1447800"/>
            <a:ext cx="1724025" cy="1047750"/>
          </a:xfrm>
          <a:prstGeom prst="rect">
            <a:avLst/>
          </a:prstGeom>
          <a:blipFill>
            <a:blip r:embed="rId6" cstate="screen">
              <a:extLst>
                <a:ext uri="{28A0092B-C50C-407E-A947-70E740481C1C}">
                  <a14:useLocalDpi xmlns:a14="http://schemas.microsoft.com/office/drawing/2010/main"/>
                </a:ext>
              </a:extLst>
            </a:blip>
            <a:stretch>
              <a:fillRect/>
            </a:stretch>
          </a:blip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cs typeface="+mn-ea"/>
              <a:sym typeface="+mn-lt"/>
            </a:endParaRPr>
          </a:p>
        </p:txBody>
      </p:sp>
      <p:sp>
        <p:nvSpPr>
          <p:cNvPr id="39" name="矩形 38"/>
          <p:cNvSpPr/>
          <p:nvPr/>
        </p:nvSpPr>
        <p:spPr>
          <a:xfrm>
            <a:off x="3705419" y="1447800"/>
            <a:ext cx="1724025" cy="1047750"/>
          </a:xfrm>
          <a:prstGeom prst="rect">
            <a:avLst/>
          </a:prstGeom>
          <a:blipFill>
            <a:blip r:embed="rId7" cstate="screen">
              <a:extLst>
                <a:ext uri="{28A0092B-C50C-407E-A947-70E740481C1C}">
                  <a14:useLocalDpi xmlns:a14="http://schemas.microsoft.com/office/drawing/2010/main"/>
                </a:ext>
              </a:extLst>
            </a:blip>
            <a:stretch>
              <a:fillRect/>
            </a:stretch>
          </a:blip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cs typeface="+mn-ea"/>
              <a:sym typeface="+mn-lt"/>
            </a:endParaRPr>
          </a:p>
        </p:txBody>
      </p:sp>
      <p:sp>
        <p:nvSpPr>
          <p:cNvPr id="40" name="矩形 39"/>
          <p:cNvSpPr/>
          <p:nvPr/>
        </p:nvSpPr>
        <p:spPr>
          <a:xfrm>
            <a:off x="6021204" y="1447800"/>
            <a:ext cx="1724025" cy="1047750"/>
          </a:xfrm>
          <a:prstGeom prst="rect">
            <a:avLst/>
          </a:prstGeom>
          <a:blipFill>
            <a:blip r:embed="rId8" cstate="screen">
              <a:extLst>
                <a:ext uri="{28A0092B-C50C-407E-A947-70E740481C1C}">
                  <a14:useLocalDpi xmlns:a14="http://schemas.microsoft.com/office/drawing/2010/main"/>
                </a:ext>
              </a:extLst>
            </a:blip>
            <a:stretch>
              <a:fillRect/>
            </a:stretch>
          </a:blip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cs typeface="+mn-ea"/>
              <a:sym typeface="+mn-lt"/>
            </a:endParaRPr>
          </a:p>
        </p:txBody>
      </p:sp>
      <p:sp>
        <p:nvSpPr>
          <p:cNvPr id="41" name="矩形 40"/>
          <p:cNvSpPr/>
          <p:nvPr/>
        </p:nvSpPr>
        <p:spPr>
          <a:xfrm>
            <a:off x="1419225" y="3028010"/>
            <a:ext cx="1724025" cy="1047750"/>
          </a:xfrm>
          <a:prstGeom prst="rect">
            <a:avLst/>
          </a:prstGeom>
          <a:blipFill>
            <a:blip r:embed="rId9" cstate="screen">
              <a:extLst>
                <a:ext uri="{28A0092B-C50C-407E-A947-70E740481C1C}">
                  <a14:useLocalDpi xmlns:a14="http://schemas.microsoft.com/office/drawing/2010/main"/>
                </a:ext>
              </a:extLst>
            </a:blip>
            <a:stretch>
              <a:fillRect/>
            </a:stretch>
          </a:blip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cs typeface="+mn-ea"/>
              <a:sym typeface="+mn-lt"/>
            </a:endParaRPr>
          </a:p>
        </p:txBody>
      </p:sp>
      <p:sp>
        <p:nvSpPr>
          <p:cNvPr id="42" name="矩形 41"/>
          <p:cNvSpPr/>
          <p:nvPr/>
        </p:nvSpPr>
        <p:spPr>
          <a:xfrm>
            <a:off x="3705419" y="3028010"/>
            <a:ext cx="1724025" cy="1047750"/>
          </a:xfrm>
          <a:prstGeom prst="rect">
            <a:avLst/>
          </a:prstGeom>
          <a:blipFill>
            <a:blip r:embed="rId10" cstate="screen">
              <a:extLst>
                <a:ext uri="{28A0092B-C50C-407E-A947-70E740481C1C}">
                  <a14:useLocalDpi xmlns:a14="http://schemas.microsoft.com/office/drawing/2010/main"/>
                </a:ext>
              </a:extLst>
            </a:blip>
            <a:stretch>
              <a:fillRect/>
            </a:stretch>
          </a:blip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cs typeface="+mn-ea"/>
              <a:sym typeface="+mn-lt"/>
            </a:endParaRPr>
          </a:p>
        </p:txBody>
      </p:sp>
      <p:sp>
        <p:nvSpPr>
          <p:cNvPr id="43" name="矩形 42"/>
          <p:cNvSpPr/>
          <p:nvPr/>
        </p:nvSpPr>
        <p:spPr>
          <a:xfrm>
            <a:off x="6021204" y="3028010"/>
            <a:ext cx="1724025" cy="1047750"/>
          </a:xfrm>
          <a:prstGeom prst="rect">
            <a:avLst/>
          </a:prstGeom>
          <a:blipFill>
            <a:blip r:embed="rId11" cstate="screen">
              <a:extLst>
                <a:ext uri="{28A0092B-C50C-407E-A947-70E740481C1C}">
                  <a14:useLocalDpi xmlns:a14="http://schemas.microsoft.com/office/drawing/2010/main"/>
                </a:ext>
              </a:extLst>
            </a:blip>
            <a:stretch>
              <a:fillRect/>
            </a:stretch>
          </a:blip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cs typeface="+mn-ea"/>
              <a:sym typeface="+mn-lt"/>
            </a:endParaRPr>
          </a:p>
        </p:txBody>
      </p:sp>
      <p:sp>
        <p:nvSpPr>
          <p:cNvPr id="44" name="文本框 43"/>
          <p:cNvSpPr txBox="1"/>
          <p:nvPr/>
        </p:nvSpPr>
        <p:spPr>
          <a:xfrm>
            <a:off x="1875619" y="239197"/>
            <a:ext cx="2097405" cy="553085"/>
          </a:xfrm>
          <a:prstGeom prst="rect">
            <a:avLst/>
          </a:prstGeom>
          <a:noFill/>
        </p:spPr>
        <p:txBody>
          <a:bodyPr wrap="none" rtlCol="0">
            <a:spAutoFit/>
            <a:scene3d>
              <a:camera prst="orthographicFront"/>
              <a:lightRig rig="threePt" dir="t"/>
            </a:scene3d>
            <a:sp3d contourW="12700"/>
          </a:bodyPr>
          <a:lstStyle/>
          <a:p>
            <a:pPr algn="ctr"/>
            <a:r>
              <a:rPr lang="zh-CN" altLang="en-US" sz="3000" b="1" dirty="0">
                <a:solidFill>
                  <a:srgbClr val="DF1D46"/>
                </a:solidFill>
                <a:cs typeface="+mn-ea"/>
                <a:sym typeface="+mn-lt"/>
              </a:rPr>
              <a:t>图书馆一角</a:t>
            </a:r>
          </a:p>
        </p:txBody>
      </p:sp>
    </p:spTree>
    <p:extLst>
      <p:ext uri="{BB962C8B-B14F-4D97-AF65-F5344CB8AC3E}">
        <p14:creationId xmlns:p14="http://schemas.microsoft.com/office/powerpoint/2010/main" val="225123615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par>
                                <p:cTn id="15" presetID="53" presetClass="entr" presetSubtype="16"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animEffect transition="in" filter="fade">
                                      <p:cBhvr>
                                        <p:cTn id="19" dur="500"/>
                                        <p:tgtEl>
                                          <p:spTgt spid="27"/>
                                        </p:tgtEl>
                                      </p:cBhvr>
                                    </p:animEffect>
                                  </p:childTnLst>
                                </p:cTn>
                              </p:par>
                              <p:par>
                                <p:cTn id="20" presetID="53" presetClass="entr" presetSubtype="16"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p:cTn id="22" dur="500" fill="hold"/>
                                        <p:tgtEl>
                                          <p:spTgt spid="30"/>
                                        </p:tgtEl>
                                        <p:attrNameLst>
                                          <p:attrName>ppt_w</p:attrName>
                                        </p:attrNameLst>
                                      </p:cBhvr>
                                      <p:tavLst>
                                        <p:tav tm="0">
                                          <p:val>
                                            <p:fltVal val="0"/>
                                          </p:val>
                                        </p:tav>
                                        <p:tav tm="100000">
                                          <p:val>
                                            <p:strVal val="#ppt_w"/>
                                          </p:val>
                                        </p:tav>
                                      </p:tavLst>
                                    </p:anim>
                                    <p:anim calcmode="lin" valueType="num">
                                      <p:cBhvr>
                                        <p:cTn id="23" dur="500" fill="hold"/>
                                        <p:tgtEl>
                                          <p:spTgt spid="30"/>
                                        </p:tgtEl>
                                        <p:attrNameLst>
                                          <p:attrName>ppt_h</p:attrName>
                                        </p:attrNameLst>
                                      </p:cBhvr>
                                      <p:tavLst>
                                        <p:tav tm="0">
                                          <p:val>
                                            <p:fltVal val="0"/>
                                          </p:val>
                                        </p:tav>
                                        <p:tav tm="100000">
                                          <p:val>
                                            <p:strVal val="#ppt_h"/>
                                          </p:val>
                                        </p:tav>
                                      </p:tavLst>
                                    </p:anim>
                                    <p:animEffect transition="in" filter="fade">
                                      <p:cBhvr>
                                        <p:cTn id="24" dur="500"/>
                                        <p:tgtEl>
                                          <p:spTgt spid="30"/>
                                        </p:tgtEl>
                                      </p:cBhvr>
                                    </p:animEffect>
                                  </p:childTnLst>
                                </p:cTn>
                              </p:par>
                              <p:par>
                                <p:cTn id="25" presetID="53" presetClass="entr" presetSubtype="16"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par>
                                <p:cTn id="30" presetID="53" presetClass="entr" presetSubtype="16"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500" fill="hold"/>
                                        <p:tgtEl>
                                          <p:spTgt spid="2"/>
                                        </p:tgtEl>
                                        <p:attrNameLst>
                                          <p:attrName>ppt_w</p:attrName>
                                        </p:attrNameLst>
                                      </p:cBhvr>
                                      <p:tavLst>
                                        <p:tav tm="0">
                                          <p:val>
                                            <p:fltVal val="0"/>
                                          </p:val>
                                        </p:tav>
                                        <p:tav tm="100000">
                                          <p:val>
                                            <p:strVal val="#ppt_w"/>
                                          </p:val>
                                        </p:tav>
                                      </p:tavLst>
                                    </p:anim>
                                    <p:anim calcmode="lin" valueType="num">
                                      <p:cBhvr>
                                        <p:cTn id="38" dur="500" fill="hold"/>
                                        <p:tgtEl>
                                          <p:spTgt spid="2"/>
                                        </p:tgtEl>
                                        <p:attrNameLst>
                                          <p:attrName>ppt_h</p:attrName>
                                        </p:attrNameLst>
                                      </p:cBhvr>
                                      <p:tavLst>
                                        <p:tav tm="0">
                                          <p:val>
                                            <p:fltVal val="0"/>
                                          </p:val>
                                        </p:tav>
                                        <p:tav tm="100000">
                                          <p:val>
                                            <p:strVal val="#ppt_h"/>
                                          </p:val>
                                        </p:tav>
                                      </p:tavLst>
                                    </p:anim>
                                    <p:animEffect transition="in" filter="fade">
                                      <p:cBhvr>
                                        <p:cTn id="39" dur="500"/>
                                        <p:tgtEl>
                                          <p:spTgt spid="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p:cTn id="42" dur="500" fill="hold"/>
                                        <p:tgtEl>
                                          <p:spTgt spid="39"/>
                                        </p:tgtEl>
                                        <p:attrNameLst>
                                          <p:attrName>ppt_w</p:attrName>
                                        </p:attrNameLst>
                                      </p:cBhvr>
                                      <p:tavLst>
                                        <p:tav tm="0">
                                          <p:val>
                                            <p:fltVal val="0"/>
                                          </p:val>
                                        </p:tav>
                                        <p:tav tm="100000">
                                          <p:val>
                                            <p:strVal val="#ppt_w"/>
                                          </p:val>
                                        </p:tav>
                                      </p:tavLst>
                                    </p:anim>
                                    <p:anim calcmode="lin" valueType="num">
                                      <p:cBhvr>
                                        <p:cTn id="43" dur="500" fill="hold"/>
                                        <p:tgtEl>
                                          <p:spTgt spid="39"/>
                                        </p:tgtEl>
                                        <p:attrNameLst>
                                          <p:attrName>ppt_h</p:attrName>
                                        </p:attrNameLst>
                                      </p:cBhvr>
                                      <p:tavLst>
                                        <p:tav tm="0">
                                          <p:val>
                                            <p:fltVal val="0"/>
                                          </p:val>
                                        </p:tav>
                                        <p:tav tm="100000">
                                          <p:val>
                                            <p:strVal val="#ppt_h"/>
                                          </p:val>
                                        </p:tav>
                                      </p:tavLst>
                                    </p:anim>
                                    <p:animEffect transition="in" filter="fade">
                                      <p:cBhvr>
                                        <p:cTn id="44" dur="5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p:cTn id="47" dur="500" fill="hold"/>
                                        <p:tgtEl>
                                          <p:spTgt spid="40"/>
                                        </p:tgtEl>
                                        <p:attrNameLst>
                                          <p:attrName>ppt_w</p:attrName>
                                        </p:attrNameLst>
                                      </p:cBhvr>
                                      <p:tavLst>
                                        <p:tav tm="0">
                                          <p:val>
                                            <p:fltVal val="0"/>
                                          </p:val>
                                        </p:tav>
                                        <p:tav tm="100000">
                                          <p:val>
                                            <p:strVal val="#ppt_w"/>
                                          </p:val>
                                        </p:tav>
                                      </p:tavLst>
                                    </p:anim>
                                    <p:anim calcmode="lin" valueType="num">
                                      <p:cBhvr>
                                        <p:cTn id="48" dur="500" fill="hold"/>
                                        <p:tgtEl>
                                          <p:spTgt spid="40"/>
                                        </p:tgtEl>
                                        <p:attrNameLst>
                                          <p:attrName>ppt_h</p:attrName>
                                        </p:attrNameLst>
                                      </p:cBhvr>
                                      <p:tavLst>
                                        <p:tav tm="0">
                                          <p:val>
                                            <p:fltVal val="0"/>
                                          </p:val>
                                        </p:tav>
                                        <p:tav tm="100000">
                                          <p:val>
                                            <p:strVal val="#ppt_h"/>
                                          </p:val>
                                        </p:tav>
                                      </p:tavLst>
                                    </p:anim>
                                    <p:animEffect transition="in" filter="fade">
                                      <p:cBhvr>
                                        <p:cTn id="49" dur="500"/>
                                        <p:tgtEl>
                                          <p:spTgt spid="40"/>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41"/>
                                        </p:tgtEl>
                                        <p:attrNameLst>
                                          <p:attrName>style.visibility</p:attrName>
                                        </p:attrNameLst>
                                      </p:cBhvr>
                                      <p:to>
                                        <p:strVal val="visible"/>
                                      </p:to>
                                    </p:set>
                                    <p:anim calcmode="lin" valueType="num">
                                      <p:cBhvr>
                                        <p:cTn id="52" dur="500" fill="hold"/>
                                        <p:tgtEl>
                                          <p:spTgt spid="41"/>
                                        </p:tgtEl>
                                        <p:attrNameLst>
                                          <p:attrName>ppt_w</p:attrName>
                                        </p:attrNameLst>
                                      </p:cBhvr>
                                      <p:tavLst>
                                        <p:tav tm="0">
                                          <p:val>
                                            <p:fltVal val="0"/>
                                          </p:val>
                                        </p:tav>
                                        <p:tav tm="100000">
                                          <p:val>
                                            <p:strVal val="#ppt_w"/>
                                          </p:val>
                                        </p:tav>
                                      </p:tavLst>
                                    </p:anim>
                                    <p:anim calcmode="lin" valueType="num">
                                      <p:cBhvr>
                                        <p:cTn id="53" dur="500" fill="hold"/>
                                        <p:tgtEl>
                                          <p:spTgt spid="41"/>
                                        </p:tgtEl>
                                        <p:attrNameLst>
                                          <p:attrName>ppt_h</p:attrName>
                                        </p:attrNameLst>
                                      </p:cBhvr>
                                      <p:tavLst>
                                        <p:tav tm="0">
                                          <p:val>
                                            <p:fltVal val="0"/>
                                          </p:val>
                                        </p:tav>
                                        <p:tav tm="100000">
                                          <p:val>
                                            <p:strVal val="#ppt_h"/>
                                          </p:val>
                                        </p:tav>
                                      </p:tavLst>
                                    </p:anim>
                                    <p:animEffect transition="in" filter="fade">
                                      <p:cBhvr>
                                        <p:cTn id="54" dur="500"/>
                                        <p:tgtEl>
                                          <p:spTgt spid="4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 calcmode="lin" valueType="num">
                                      <p:cBhvr>
                                        <p:cTn id="62" dur="500" fill="hold"/>
                                        <p:tgtEl>
                                          <p:spTgt spid="43"/>
                                        </p:tgtEl>
                                        <p:attrNameLst>
                                          <p:attrName>ppt_w</p:attrName>
                                        </p:attrNameLst>
                                      </p:cBhvr>
                                      <p:tavLst>
                                        <p:tav tm="0">
                                          <p:val>
                                            <p:fltVal val="0"/>
                                          </p:val>
                                        </p:tav>
                                        <p:tav tm="100000">
                                          <p:val>
                                            <p:strVal val="#ppt_w"/>
                                          </p:val>
                                        </p:tav>
                                      </p:tavLst>
                                    </p:anim>
                                    <p:anim calcmode="lin" valueType="num">
                                      <p:cBhvr>
                                        <p:cTn id="63" dur="500" fill="hold"/>
                                        <p:tgtEl>
                                          <p:spTgt spid="43"/>
                                        </p:tgtEl>
                                        <p:attrNameLst>
                                          <p:attrName>ppt_h</p:attrName>
                                        </p:attrNameLst>
                                      </p:cBhvr>
                                      <p:tavLst>
                                        <p:tav tm="0">
                                          <p:val>
                                            <p:fltVal val="0"/>
                                          </p:val>
                                        </p:tav>
                                        <p:tav tm="100000">
                                          <p:val>
                                            <p:strVal val="#ppt_h"/>
                                          </p:val>
                                        </p:tav>
                                      </p:tavLst>
                                    </p:anim>
                                    <p:animEffect transition="in" filter="fade">
                                      <p:cBhvr>
                                        <p:cTn id="6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9" grpId="0" animBg="1"/>
      <p:bldP spid="40" grpId="0" animBg="1"/>
      <p:bldP spid="41" grpId="0" animBg="1"/>
      <p:bldP spid="42" grpId="0" animBg="1"/>
      <p:bldP spid="43"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3632241" y="1693721"/>
            <a:ext cx="1879518" cy="2448236"/>
            <a:chOff x="4259796" y="1759538"/>
            <a:chExt cx="3186354" cy="4150501"/>
          </a:xfrm>
        </p:grpSpPr>
        <p:sp>
          <p:nvSpPr>
            <p:cNvPr id="40" name="MH_Other_1"/>
            <p:cNvSpPr/>
            <p:nvPr>
              <p:custDataLst>
                <p:tags r:id="rId2"/>
              </p:custDataLst>
            </p:nvPr>
          </p:nvSpPr>
          <p:spPr>
            <a:xfrm>
              <a:off x="4259796" y="1759538"/>
              <a:ext cx="1404156" cy="1404156"/>
            </a:xfrm>
            <a:prstGeom prst="ellipse">
              <a:avLst/>
            </a:prstGeom>
            <a:solidFill>
              <a:sysClr val="window" lastClr="FFFFFF">
                <a:lumMod val="95000"/>
              </a:sysClr>
            </a:solidFill>
            <a:ln w="25400" cap="flat" cmpd="sng" algn="ctr">
              <a:noFill/>
              <a:prstDash val="solid"/>
            </a:ln>
            <a:effectLst>
              <a:innerShdw blurRad="63500" dist="50800" dir="13500000">
                <a:prstClr val="black">
                  <a:alpha val="20000"/>
                </a:prstClr>
              </a:innerShdw>
            </a:effectLst>
          </p:spPr>
          <p:txBody>
            <a:bodyPr anchor="ctr"/>
            <a:lstStyle/>
            <a:p>
              <a:pPr algn="ctr">
                <a:defRPr/>
              </a:pPr>
              <a:endParaRPr lang="en-US" sz="825" kern="0">
                <a:solidFill>
                  <a:sysClr val="window" lastClr="FFFFFF"/>
                </a:solidFill>
                <a:cs typeface="+mn-ea"/>
                <a:sym typeface="+mn-lt"/>
              </a:endParaRPr>
            </a:p>
          </p:txBody>
        </p:sp>
        <p:sp>
          <p:nvSpPr>
            <p:cNvPr id="41" name="MH_Other_2"/>
            <p:cNvSpPr/>
            <p:nvPr>
              <p:custDataLst>
                <p:tags r:id="rId3"/>
              </p:custDataLst>
            </p:nvPr>
          </p:nvSpPr>
          <p:spPr>
            <a:xfrm>
              <a:off x="4408488" y="1912939"/>
              <a:ext cx="1116012" cy="1114424"/>
            </a:xfrm>
            <a:prstGeom prst="ellipse">
              <a:avLst/>
            </a:prstGeom>
            <a:solidFill>
              <a:schemeClr val="accent1"/>
            </a:solidFill>
            <a:ln w="25400" cap="flat" cmpd="sng" algn="ctr">
              <a:noFill/>
              <a:prstDash val="solid"/>
            </a:ln>
            <a:effectLst>
              <a:outerShdw blurRad="50800" dist="38100" dir="2700000" algn="tl" rotWithShape="0">
                <a:prstClr val="black">
                  <a:alpha val="20000"/>
                </a:prstClr>
              </a:outerShdw>
            </a:effectLst>
          </p:spPr>
          <p:txBody>
            <a:bodyPr lIns="36000" rIns="36000" anchor="ctr"/>
            <a:lstStyle/>
            <a:p>
              <a:pPr algn="ctr">
                <a:defRPr/>
              </a:pPr>
              <a:r>
                <a:rPr lang="en-US" sz="1200" b="1" kern="0" dirty="0">
                  <a:solidFill>
                    <a:srgbClr val="FFFFFF"/>
                  </a:solidFill>
                  <a:cs typeface="+mn-ea"/>
                  <a:sym typeface="+mn-lt"/>
                </a:rPr>
                <a:t>01</a:t>
              </a:r>
            </a:p>
            <a:p>
              <a:pPr algn="ctr">
                <a:defRPr/>
              </a:pPr>
              <a:r>
                <a:rPr lang="en-US" altLang="zh-CN" sz="1200" b="1" kern="0" dirty="0">
                  <a:solidFill>
                    <a:srgbClr val="FFFFFF"/>
                  </a:solidFill>
                  <a:cs typeface="+mn-ea"/>
                  <a:sym typeface="+mn-lt"/>
                </a:rPr>
                <a:t>step</a:t>
              </a:r>
              <a:endParaRPr lang="en-US" sz="1200" b="1" kern="0" dirty="0">
                <a:solidFill>
                  <a:srgbClr val="FFFFFF"/>
                </a:solidFill>
                <a:cs typeface="+mn-ea"/>
                <a:sym typeface="+mn-lt"/>
              </a:endParaRPr>
            </a:p>
          </p:txBody>
        </p:sp>
        <p:sp>
          <p:nvSpPr>
            <p:cNvPr id="43" name="MH_Other_3"/>
            <p:cNvSpPr/>
            <p:nvPr>
              <p:custDataLst>
                <p:tags r:id="rId4"/>
              </p:custDataLst>
            </p:nvPr>
          </p:nvSpPr>
          <p:spPr>
            <a:xfrm>
              <a:off x="5459413" y="1957388"/>
              <a:ext cx="163512" cy="163512"/>
            </a:xfrm>
            <a:prstGeom prst="ellipse">
              <a:avLst/>
            </a:prstGeom>
            <a:solidFill>
              <a:schemeClr val="accent1"/>
            </a:solidFill>
            <a:ln w="25400" cap="flat" cmpd="sng" algn="ctr">
              <a:solidFill>
                <a:srgbClr val="FFFFFF"/>
              </a:solidFill>
              <a:prstDash val="solid"/>
            </a:ln>
            <a:effectLst>
              <a:outerShdw blurRad="50800" dist="38100" dir="2700000" algn="tl" rotWithShape="0">
                <a:prstClr val="black">
                  <a:alpha val="20000"/>
                </a:prstClr>
              </a:outerShdw>
            </a:effectLst>
          </p:spPr>
          <p:txBody>
            <a:bodyPr anchor="ctr"/>
            <a:lstStyle/>
            <a:p>
              <a:pPr algn="ctr">
                <a:defRPr/>
              </a:pPr>
              <a:endParaRPr lang="en-US" sz="825" kern="0">
                <a:solidFill>
                  <a:sysClr val="window" lastClr="FFFFFF"/>
                </a:solidFill>
                <a:cs typeface="+mn-ea"/>
                <a:sym typeface="+mn-lt"/>
              </a:endParaRPr>
            </a:p>
          </p:txBody>
        </p:sp>
        <p:sp>
          <p:nvSpPr>
            <p:cNvPr id="46" name="MH_Other_4"/>
            <p:cNvSpPr/>
            <p:nvPr>
              <p:custDataLst>
                <p:tags r:id="rId5"/>
              </p:custDataLst>
            </p:nvPr>
          </p:nvSpPr>
          <p:spPr>
            <a:xfrm>
              <a:off x="6041995" y="2893664"/>
              <a:ext cx="1404155" cy="1404156"/>
            </a:xfrm>
            <a:prstGeom prst="ellipse">
              <a:avLst/>
            </a:prstGeom>
            <a:solidFill>
              <a:sysClr val="window" lastClr="FFFFFF">
                <a:lumMod val="95000"/>
              </a:sysClr>
            </a:solidFill>
            <a:ln w="25400" cap="flat" cmpd="sng" algn="ctr">
              <a:noFill/>
              <a:prstDash val="solid"/>
            </a:ln>
            <a:effectLst>
              <a:innerShdw blurRad="63500" dist="50800" dir="13500000">
                <a:prstClr val="black">
                  <a:alpha val="20000"/>
                </a:prstClr>
              </a:innerShdw>
            </a:effectLst>
          </p:spPr>
          <p:txBody>
            <a:bodyPr anchor="ctr"/>
            <a:lstStyle/>
            <a:p>
              <a:pPr algn="ctr">
                <a:defRPr/>
              </a:pPr>
              <a:endParaRPr lang="en-US" sz="825" kern="0">
                <a:solidFill>
                  <a:sysClr val="window" lastClr="FFFFFF"/>
                </a:solidFill>
                <a:cs typeface="+mn-ea"/>
                <a:sym typeface="+mn-lt"/>
              </a:endParaRPr>
            </a:p>
          </p:txBody>
        </p:sp>
        <p:sp>
          <p:nvSpPr>
            <p:cNvPr id="47" name="MH_Other_5"/>
            <p:cNvSpPr/>
            <p:nvPr>
              <p:custDataLst>
                <p:tags r:id="rId6"/>
              </p:custDataLst>
            </p:nvPr>
          </p:nvSpPr>
          <p:spPr>
            <a:xfrm>
              <a:off x="6191251" y="3046413"/>
              <a:ext cx="1114425" cy="1116013"/>
            </a:xfrm>
            <a:prstGeom prst="ellipse">
              <a:avLst/>
            </a:prstGeom>
            <a:solidFill>
              <a:schemeClr val="accent2"/>
            </a:solidFill>
            <a:ln w="25400" cap="flat" cmpd="sng" algn="ctr">
              <a:noFill/>
              <a:prstDash val="solid"/>
            </a:ln>
            <a:effectLst>
              <a:outerShdw blurRad="50800" dist="38100" dir="2700000" algn="tl" rotWithShape="0">
                <a:prstClr val="black">
                  <a:alpha val="20000"/>
                </a:prstClr>
              </a:outerShdw>
            </a:effectLst>
          </p:spPr>
          <p:txBody>
            <a:bodyPr lIns="36000" rIns="36000" anchor="ctr"/>
            <a:lstStyle/>
            <a:p>
              <a:pPr algn="ctr">
                <a:defRPr/>
              </a:pPr>
              <a:r>
                <a:rPr lang="en-US" sz="1200" b="1" kern="0" dirty="0">
                  <a:solidFill>
                    <a:srgbClr val="FFFFFF"/>
                  </a:solidFill>
                  <a:cs typeface="+mn-ea"/>
                  <a:sym typeface="+mn-lt"/>
                </a:rPr>
                <a:t>02</a:t>
              </a:r>
            </a:p>
            <a:p>
              <a:pPr algn="ctr">
                <a:defRPr/>
              </a:pPr>
              <a:r>
                <a:rPr lang="en-US" sz="1200" b="1" kern="0" dirty="0">
                  <a:solidFill>
                    <a:srgbClr val="FFFFFF"/>
                  </a:solidFill>
                  <a:cs typeface="+mn-ea"/>
                  <a:sym typeface="+mn-lt"/>
                </a:rPr>
                <a:t>step</a:t>
              </a:r>
            </a:p>
          </p:txBody>
        </p:sp>
        <p:sp>
          <p:nvSpPr>
            <p:cNvPr id="52" name="MH_Other_6"/>
            <p:cNvSpPr/>
            <p:nvPr>
              <p:custDataLst>
                <p:tags r:id="rId7"/>
              </p:custDataLst>
            </p:nvPr>
          </p:nvSpPr>
          <p:spPr>
            <a:xfrm>
              <a:off x="5932488" y="3495676"/>
              <a:ext cx="163512" cy="163513"/>
            </a:xfrm>
            <a:prstGeom prst="ellipse">
              <a:avLst/>
            </a:prstGeom>
            <a:solidFill>
              <a:schemeClr val="accent2"/>
            </a:solidFill>
            <a:ln w="25400" cap="flat" cmpd="sng" algn="ctr">
              <a:solidFill>
                <a:srgbClr val="FFFFFF"/>
              </a:solidFill>
              <a:prstDash val="solid"/>
            </a:ln>
            <a:effectLst>
              <a:outerShdw blurRad="50800" dist="38100" dir="2700000" algn="tl" rotWithShape="0">
                <a:prstClr val="black">
                  <a:alpha val="20000"/>
                </a:prstClr>
              </a:outerShdw>
            </a:effectLst>
          </p:spPr>
          <p:txBody>
            <a:bodyPr anchor="ctr"/>
            <a:lstStyle/>
            <a:p>
              <a:pPr algn="ctr">
                <a:defRPr/>
              </a:pPr>
              <a:endParaRPr lang="en-US" sz="825" kern="0">
                <a:solidFill>
                  <a:sysClr val="window" lastClr="FFFFFF"/>
                </a:solidFill>
                <a:cs typeface="+mn-ea"/>
                <a:sym typeface="+mn-lt"/>
              </a:endParaRPr>
            </a:p>
          </p:txBody>
        </p:sp>
        <p:sp>
          <p:nvSpPr>
            <p:cNvPr id="60" name="MH_Other_7"/>
            <p:cNvSpPr/>
            <p:nvPr>
              <p:custDataLst>
                <p:tags r:id="rId8"/>
              </p:custDataLst>
            </p:nvPr>
          </p:nvSpPr>
          <p:spPr>
            <a:xfrm>
              <a:off x="4870750" y="4505883"/>
              <a:ext cx="1404156" cy="1404156"/>
            </a:xfrm>
            <a:prstGeom prst="ellipse">
              <a:avLst/>
            </a:prstGeom>
            <a:solidFill>
              <a:sysClr val="window" lastClr="FFFFFF">
                <a:lumMod val="95000"/>
              </a:sysClr>
            </a:solidFill>
            <a:ln w="25400" cap="flat" cmpd="sng" algn="ctr">
              <a:noFill/>
              <a:prstDash val="solid"/>
            </a:ln>
            <a:effectLst>
              <a:innerShdw blurRad="63500" dist="50800" dir="13500000">
                <a:prstClr val="black">
                  <a:alpha val="20000"/>
                </a:prstClr>
              </a:innerShdw>
            </a:effectLst>
          </p:spPr>
          <p:txBody>
            <a:bodyPr anchor="ctr"/>
            <a:lstStyle/>
            <a:p>
              <a:pPr algn="ctr">
                <a:defRPr/>
              </a:pPr>
              <a:endParaRPr lang="en-US" sz="825" kern="0">
                <a:solidFill>
                  <a:sysClr val="window" lastClr="FFFFFF"/>
                </a:solidFill>
                <a:cs typeface="+mn-ea"/>
                <a:sym typeface="+mn-lt"/>
              </a:endParaRPr>
            </a:p>
          </p:txBody>
        </p:sp>
        <p:sp>
          <p:nvSpPr>
            <p:cNvPr id="61" name="MH_Other_8"/>
            <p:cNvSpPr/>
            <p:nvPr>
              <p:custDataLst>
                <p:tags r:id="rId9"/>
              </p:custDataLst>
            </p:nvPr>
          </p:nvSpPr>
          <p:spPr>
            <a:xfrm>
              <a:off x="5019675" y="4659314"/>
              <a:ext cx="1116013" cy="1114424"/>
            </a:xfrm>
            <a:prstGeom prst="ellipse">
              <a:avLst/>
            </a:prstGeom>
            <a:solidFill>
              <a:schemeClr val="accent3"/>
            </a:solidFill>
            <a:ln w="25400" cap="flat" cmpd="sng" algn="ctr">
              <a:noFill/>
              <a:prstDash val="solid"/>
            </a:ln>
            <a:effectLst>
              <a:outerShdw blurRad="50800" dist="38100" dir="2700000" algn="tl" rotWithShape="0">
                <a:prstClr val="black">
                  <a:alpha val="20000"/>
                </a:prstClr>
              </a:outerShdw>
            </a:effectLst>
          </p:spPr>
          <p:txBody>
            <a:bodyPr lIns="36000" rIns="36000" anchor="ctr"/>
            <a:lstStyle/>
            <a:p>
              <a:pPr algn="ctr">
                <a:defRPr/>
              </a:pPr>
              <a:r>
                <a:rPr lang="en-US" sz="1200" b="1" kern="0" dirty="0">
                  <a:solidFill>
                    <a:srgbClr val="FFFFFF"/>
                  </a:solidFill>
                  <a:cs typeface="+mn-ea"/>
                  <a:sym typeface="+mn-lt"/>
                </a:rPr>
                <a:t>03</a:t>
              </a:r>
            </a:p>
            <a:p>
              <a:pPr algn="ctr">
                <a:defRPr/>
              </a:pPr>
              <a:r>
                <a:rPr lang="en-US" sz="1200" b="1" kern="0" dirty="0">
                  <a:solidFill>
                    <a:srgbClr val="FFFFFF"/>
                  </a:solidFill>
                  <a:cs typeface="+mn-ea"/>
                  <a:sym typeface="+mn-lt"/>
                </a:rPr>
                <a:t>step</a:t>
              </a:r>
            </a:p>
          </p:txBody>
        </p:sp>
        <p:sp>
          <p:nvSpPr>
            <p:cNvPr id="62" name="MH_Other_9"/>
            <p:cNvSpPr/>
            <p:nvPr>
              <p:custDataLst>
                <p:tags r:id="rId10"/>
              </p:custDataLst>
            </p:nvPr>
          </p:nvSpPr>
          <p:spPr>
            <a:xfrm>
              <a:off x="6070601" y="4703763"/>
              <a:ext cx="163513" cy="163512"/>
            </a:xfrm>
            <a:prstGeom prst="ellipse">
              <a:avLst/>
            </a:prstGeom>
            <a:solidFill>
              <a:schemeClr val="accent3"/>
            </a:solidFill>
            <a:ln w="25400" cap="flat" cmpd="sng" algn="ctr">
              <a:solidFill>
                <a:srgbClr val="FFFFFF"/>
              </a:solidFill>
              <a:prstDash val="solid"/>
            </a:ln>
            <a:effectLst>
              <a:outerShdw blurRad="50800" dist="38100" dir="2700000" algn="tl" rotWithShape="0">
                <a:prstClr val="black">
                  <a:alpha val="20000"/>
                </a:prstClr>
              </a:outerShdw>
            </a:effectLst>
          </p:spPr>
          <p:txBody>
            <a:bodyPr anchor="ctr"/>
            <a:lstStyle/>
            <a:p>
              <a:pPr algn="ctr">
                <a:defRPr/>
              </a:pPr>
              <a:endParaRPr lang="en-US" sz="825" kern="0">
                <a:solidFill>
                  <a:sysClr val="window" lastClr="FFFFFF"/>
                </a:solidFill>
                <a:cs typeface="+mn-ea"/>
                <a:sym typeface="+mn-lt"/>
              </a:endParaRPr>
            </a:p>
          </p:txBody>
        </p:sp>
      </p:grpSp>
      <p:grpSp>
        <p:nvGrpSpPr>
          <p:cNvPr id="21" name="组合 20"/>
          <p:cNvGrpSpPr/>
          <p:nvPr/>
        </p:nvGrpSpPr>
        <p:grpSpPr>
          <a:xfrm>
            <a:off x="914270" y="1650145"/>
            <a:ext cx="2495729" cy="1326297"/>
            <a:chOff x="874713" y="1690821"/>
            <a:chExt cx="3327638" cy="1768396"/>
          </a:xfrm>
        </p:grpSpPr>
        <p:sp>
          <p:nvSpPr>
            <p:cNvPr id="24" name="矩形 23"/>
            <p:cNvSpPr/>
            <p:nvPr/>
          </p:nvSpPr>
          <p:spPr>
            <a:xfrm>
              <a:off x="874713" y="2043445"/>
              <a:ext cx="3327635" cy="1415772"/>
            </a:xfrm>
            <a:prstGeom prst="rect">
              <a:avLst/>
            </a:prstGeom>
          </p:spPr>
          <p:txBody>
            <a:bodyPr wrap="square">
              <a:spAutoFit/>
              <a:scene3d>
                <a:camera prst="orthographicFront"/>
                <a:lightRig rig="threePt" dir="t"/>
              </a:scene3d>
              <a:sp3d contourW="12700"/>
            </a:bodyPr>
            <a:lstStyle/>
            <a:p>
              <a:pPr>
                <a:lnSpc>
                  <a:spcPct val="120000"/>
                </a:lnSpc>
              </a:pPr>
              <a:r>
                <a:rPr lang="zh-CN" altLang="en-US" sz="1050" dirty="0">
                  <a:solidFill>
                    <a:schemeClr val="tx1">
                      <a:lumMod val="50000"/>
                      <a:lumOff val="50000"/>
                    </a:schemeClr>
                  </a:solidFill>
                  <a:cs typeface="+mn-ea"/>
                  <a:sym typeface="+mn-lt"/>
                </a:rPr>
                <a:t>　　文字和纸张，是书籍的两大要素。从刻写在石头和泥板上的人类最早的书籍，到后来出现的纸莎草卷、羊皮纸等书写载体，书籍的发展经历了一个漫长的过程。</a:t>
              </a:r>
            </a:p>
          </p:txBody>
        </p:sp>
        <p:sp>
          <p:nvSpPr>
            <p:cNvPr id="25" name="矩形 24"/>
            <p:cNvSpPr/>
            <p:nvPr/>
          </p:nvSpPr>
          <p:spPr>
            <a:xfrm>
              <a:off x="1960375" y="1690821"/>
              <a:ext cx="2241976" cy="351891"/>
            </a:xfrm>
            <a:prstGeom prst="rect">
              <a:avLst/>
            </a:prstGeom>
          </p:spPr>
          <p:txBody>
            <a:bodyPr wrap="square">
              <a:spAutoFit/>
              <a:scene3d>
                <a:camera prst="orthographicFront"/>
                <a:lightRig rig="threePt" dir="t"/>
              </a:scene3d>
              <a:sp3d contourW="12700"/>
            </a:bodyPr>
            <a:lstStyle/>
            <a:p>
              <a:pPr algn="r">
                <a:lnSpc>
                  <a:spcPct val="120000"/>
                </a:lnSpc>
              </a:pPr>
              <a:r>
                <a:rPr lang="en-US" altLang="zh-CN" sz="1015" b="1" dirty="0">
                  <a:solidFill>
                    <a:schemeClr val="tx1">
                      <a:lumMod val="65000"/>
                      <a:lumOff val="35000"/>
                    </a:schemeClr>
                  </a:solidFill>
                  <a:cs typeface="+mn-ea"/>
                  <a:sym typeface="+mn-lt"/>
                </a:rPr>
                <a:t>1</a:t>
              </a:r>
            </a:p>
          </p:txBody>
        </p:sp>
      </p:grpSp>
      <p:grpSp>
        <p:nvGrpSpPr>
          <p:cNvPr id="26" name="组合 25"/>
          <p:cNvGrpSpPr/>
          <p:nvPr/>
        </p:nvGrpSpPr>
        <p:grpSpPr>
          <a:xfrm>
            <a:off x="5651745" y="2308327"/>
            <a:ext cx="2495727" cy="924136"/>
            <a:chOff x="874713" y="1690821"/>
            <a:chExt cx="3327636" cy="1232181"/>
          </a:xfrm>
        </p:grpSpPr>
        <p:sp>
          <p:nvSpPr>
            <p:cNvPr id="27" name="矩形 26"/>
            <p:cNvSpPr/>
            <p:nvPr/>
          </p:nvSpPr>
          <p:spPr>
            <a:xfrm>
              <a:off x="874713" y="2043445"/>
              <a:ext cx="3327636" cy="879557"/>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50" dirty="0">
                  <a:solidFill>
                    <a:schemeClr val="tx1">
                      <a:lumMod val="50000"/>
                      <a:lumOff val="50000"/>
                    </a:schemeClr>
                  </a:solidFill>
                  <a:cs typeface="+mn-ea"/>
                  <a:sym typeface="+mn-lt"/>
                </a:rPr>
                <a:t>盛年不重来，一日难再晨。</a:t>
              </a:r>
            </a:p>
            <a:p>
              <a:pPr algn="just">
                <a:lnSpc>
                  <a:spcPct val="120000"/>
                </a:lnSpc>
              </a:pPr>
              <a:r>
                <a:rPr lang="zh-CN" altLang="en-US" sz="1050" dirty="0">
                  <a:solidFill>
                    <a:schemeClr val="tx1">
                      <a:lumMod val="50000"/>
                      <a:lumOff val="50000"/>
                    </a:schemeClr>
                  </a:solidFill>
                  <a:cs typeface="+mn-ea"/>
                  <a:sym typeface="+mn-lt"/>
                </a:rPr>
                <a:t>及时当勉励，岁月不待人。</a:t>
              </a:r>
            </a:p>
            <a:p>
              <a:pPr algn="just">
                <a:lnSpc>
                  <a:spcPct val="120000"/>
                </a:lnSpc>
              </a:pPr>
              <a:r>
                <a:rPr lang="zh-CN" altLang="en-US" sz="1050" dirty="0">
                  <a:solidFill>
                    <a:schemeClr val="tx1">
                      <a:lumMod val="50000"/>
                      <a:lumOff val="50000"/>
                    </a:schemeClr>
                  </a:solidFill>
                  <a:cs typeface="+mn-ea"/>
                  <a:sym typeface="+mn-lt"/>
                </a:rPr>
                <a:t>　　　　　  </a:t>
              </a:r>
              <a:r>
                <a:rPr lang="en-US" altLang="zh-CN" sz="1050" dirty="0">
                  <a:solidFill>
                    <a:schemeClr val="tx1">
                      <a:lumMod val="50000"/>
                      <a:lumOff val="50000"/>
                    </a:schemeClr>
                  </a:solidFill>
                  <a:cs typeface="+mn-ea"/>
                  <a:sym typeface="+mn-lt"/>
                </a:rPr>
                <a:t>——  </a:t>
              </a:r>
              <a:r>
                <a:rPr lang="zh-CN" altLang="en-US" sz="1050" dirty="0">
                  <a:solidFill>
                    <a:schemeClr val="tx1">
                      <a:lumMod val="50000"/>
                      <a:lumOff val="50000"/>
                    </a:schemeClr>
                  </a:solidFill>
                  <a:cs typeface="+mn-ea"/>
                  <a:sym typeface="+mn-lt"/>
                </a:rPr>
                <a:t>陶渊明</a:t>
              </a:r>
            </a:p>
          </p:txBody>
        </p:sp>
        <p:sp>
          <p:nvSpPr>
            <p:cNvPr id="28" name="矩形 27"/>
            <p:cNvSpPr/>
            <p:nvPr/>
          </p:nvSpPr>
          <p:spPr>
            <a:xfrm>
              <a:off x="874713" y="1690821"/>
              <a:ext cx="2241975" cy="351891"/>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sz="1015" b="1" dirty="0">
                  <a:solidFill>
                    <a:schemeClr val="tx1">
                      <a:lumMod val="65000"/>
                      <a:lumOff val="35000"/>
                    </a:schemeClr>
                  </a:solidFill>
                  <a:cs typeface="+mn-ea"/>
                  <a:sym typeface="+mn-lt"/>
                </a:rPr>
                <a:t>2</a:t>
              </a:r>
            </a:p>
          </p:txBody>
        </p:sp>
      </p:grpSp>
      <p:grpSp>
        <p:nvGrpSpPr>
          <p:cNvPr id="29" name="组合 28"/>
          <p:cNvGrpSpPr/>
          <p:nvPr/>
        </p:nvGrpSpPr>
        <p:grpSpPr>
          <a:xfrm>
            <a:off x="1403889" y="3275170"/>
            <a:ext cx="2495729" cy="924136"/>
            <a:chOff x="874713" y="1690821"/>
            <a:chExt cx="3327638" cy="1232181"/>
          </a:xfrm>
        </p:grpSpPr>
        <p:sp>
          <p:nvSpPr>
            <p:cNvPr id="30" name="矩形 29"/>
            <p:cNvSpPr/>
            <p:nvPr/>
          </p:nvSpPr>
          <p:spPr>
            <a:xfrm>
              <a:off x="874713" y="2043445"/>
              <a:ext cx="3327635" cy="879557"/>
            </a:xfrm>
            <a:prstGeom prst="rect">
              <a:avLst/>
            </a:prstGeom>
          </p:spPr>
          <p:txBody>
            <a:bodyPr wrap="square">
              <a:spAutoFit/>
              <a:scene3d>
                <a:camera prst="orthographicFront"/>
                <a:lightRig rig="threePt" dir="t"/>
              </a:scene3d>
              <a:sp3d contourW="12700"/>
            </a:bodyPr>
            <a:lstStyle/>
            <a:p>
              <a:pPr>
                <a:lnSpc>
                  <a:spcPct val="120000"/>
                </a:lnSpc>
              </a:pPr>
              <a:r>
                <a:rPr lang="zh-CN" altLang="en-US" sz="1050" dirty="0">
                  <a:solidFill>
                    <a:schemeClr val="tx1">
                      <a:lumMod val="50000"/>
                      <a:lumOff val="50000"/>
                    </a:schemeClr>
                  </a:solidFill>
                  <a:cs typeface="+mn-ea"/>
                  <a:sym typeface="+mn-lt"/>
                </a:rPr>
                <a:t>　只有当纸成为书写的新载体时，书籍的历史才刚刚开始，而铅字印刷术的发明则成为书籍历史上一个重要的转折点。</a:t>
              </a:r>
            </a:p>
          </p:txBody>
        </p:sp>
        <p:sp>
          <p:nvSpPr>
            <p:cNvPr id="31" name="矩形 30"/>
            <p:cNvSpPr/>
            <p:nvPr/>
          </p:nvSpPr>
          <p:spPr>
            <a:xfrm>
              <a:off x="1960375" y="1690821"/>
              <a:ext cx="2241976" cy="351891"/>
            </a:xfrm>
            <a:prstGeom prst="rect">
              <a:avLst/>
            </a:prstGeom>
          </p:spPr>
          <p:txBody>
            <a:bodyPr wrap="square">
              <a:spAutoFit/>
              <a:scene3d>
                <a:camera prst="orthographicFront"/>
                <a:lightRig rig="threePt" dir="t"/>
              </a:scene3d>
              <a:sp3d contourW="12700"/>
            </a:bodyPr>
            <a:lstStyle/>
            <a:p>
              <a:pPr algn="r">
                <a:lnSpc>
                  <a:spcPct val="120000"/>
                </a:lnSpc>
              </a:pPr>
              <a:r>
                <a:rPr lang="en-US" altLang="zh-CN" sz="1015" b="1" dirty="0">
                  <a:solidFill>
                    <a:schemeClr val="tx1">
                      <a:lumMod val="65000"/>
                      <a:lumOff val="35000"/>
                    </a:schemeClr>
                  </a:solidFill>
                  <a:cs typeface="+mn-ea"/>
                  <a:sym typeface="+mn-lt"/>
                </a:rPr>
                <a:t>3</a:t>
              </a:r>
            </a:p>
          </p:txBody>
        </p:sp>
      </p:grpSp>
      <p:sp>
        <p:nvSpPr>
          <p:cNvPr id="22" name="文本框 21"/>
          <p:cNvSpPr txBox="1"/>
          <p:nvPr/>
        </p:nvSpPr>
        <p:spPr>
          <a:xfrm>
            <a:off x="1844762" y="410191"/>
            <a:ext cx="2596515" cy="506730"/>
          </a:xfrm>
          <a:prstGeom prst="rect">
            <a:avLst/>
          </a:prstGeom>
          <a:noFill/>
        </p:spPr>
        <p:txBody>
          <a:bodyPr wrap="none" rtlCol="0">
            <a:spAutoFit/>
            <a:scene3d>
              <a:camera prst="orthographicFront"/>
              <a:lightRig rig="threePt" dir="t"/>
            </a:scene3d>
            <a:sp3d contourW="12700"/>
          </a:bodyPr>
          <a:lstStyle/>
          <a:p>
            <a:r>
              <a:rPr lang="zh-CN" altLang="en-US" sz="2700" b="1" dirty="0">
                <a:solidFill>
                  <a:schemeClr val="accent2">
                    <a:lumMod val="60000"/>
                    <a:lumOff val="40000"/>
                  </a:schemeClr>
                </a:solidFill>
                <a:cs typeface="+mn-ea"/>
                <a:sym typeface="+mn-lt"/>
              </a:rPr>
              <a:t>培养孩子的阅读</a:t>
            </a:r>
          </a:p>
        </p:txBody>
      </p:sp>
    </p:spTree>
    <p:custDataLst>
      <p:tags r:id="rId1"/>
    </p:custDataLst>
    <p:extLst>
      <p:ext uri="{BB962C8B-B14F-4D97-AF65-F5344CB8AC3E}">
        <p14:creationId xmlns:p14="http://schemas.microsoft.com/office/powerpoint/2010/main" val="231951545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 presetClass="entr" presetSubtype="8" fill="hold" nodeType="after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additive="base">
                                        <p:cTn id="14" dur="500" fill="hold"/>
                                        <p:tgtEl>
                                          <p:spTgt spid="21"/>
                                        </p:tgtEl>
                                        <p:attrNameLst>
                                          <p:attrName>ppt_x</p:attrName>
                                        </p:attrNameLst>
                                      </p:cBhvr>
                                      <p:tavLst>
                                        <p:tav tm="0">
                                          <p:val>
                                            <p:strVal val="0-#ppt_w/2"/>
                                          </p:val>
                                        </p:tav>
                                        <p:tav tm="100000">
                                          <p:val>
                                            <p:strVal val="#ppt_x"/>
                                          </p:val>
                                        </p:tav>
                                      </p:tavLst>
                                    </p:anim>
                                    <p:anim calcmode="lin" valueType="num">
                                      <p:cBhvr additive="base">
                                        <p:cTn id="15" dur="500" fill="hold"/>
                                        <p:tgtEl>
                                          <p:spTgt spid="21"/>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2" presetClass="entr" presetSubtype="2"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 presetClass="entr" presetSubtype="8"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500" fill="hold"/>
                                        <p:tgtEl>
                                          <p:spTgt spid="29"/>
                                        </p:tgtEl>
                                        <p:attrNameLst>
                                          <p:attrName>ppt_x</p:attrName>
                                        </p:attrNameLst>
                                      </p:cBhvr>
                                      <p:tavLst>
                                        <p:tav tm="0">
                                          <p:val>
                                            <p:strVal val="0-#ppt_w/2"/>
                                          </p:val>
                                        </p:tav>
                                        <p:tav tm="100000">
                                          <p:val>
                                            <p:strVal val="#ppt_x"/>
                                          </p:val>
                                        </p:tav>
                                      </p:tavLst>
                                    </p:anim>
                                    <p:anim calcmode="lin" valueType="num">
                                      <p:cBhvr additive="base">
                                        <p:cTn id="2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文本框 7"/>
          <p:cNvSpPr txBox="1"/>
          <p:nvPr/>
        </p:nvSpPr>
        <p:spPr>
          <a:xfrm>
            <a:off x="1910452" y="1701225"/>
            <a:ext cx="5109091" cy="830997"/>
          </a:xfrm>
          <a:prstGeom prst="rect">
            <a:avLst/>
          </a:prstGeom>
          <a:noFill/>
        </p:spPr>
        <p:txBody>
          <a:bodyPr wrap="none" rtlCol="0">
            <a:spAutoFit/>
            <a:scene3d>
              <a:camera prst="orthographicFront"/>
              <a:lightRig rig="threePt" dir="t"/>
            </a:scene3d>
            <a:sp3d contourW="12700"/>
          </a:bodyPr>
          <a:lstStyle/>
          <a:p>
            <a:pPr algn="ctr"/>
            <a:r>
              <a:rPr lang="zh-CN" altLang="en-US" sz="4800" b="1" dirty="0">
                <a:solidFill>
                  <a:srgbClr val="F0888A"/>
                </a:solidFill>
                <a:cs typeface="+mn-ea"/>
                <a:sym typeface="+mn-lt"/>
              </a:rPr>
              <a:t>感谢您的观看指导</a:t>
            </a:r>
          </a:p>
        </p:txBody>
      </p:sp>
      <p:pic>
        <p:nvPicPr>
          <p:cNvPr id="10" name="图片 9">
            <a:extLst>
              <a:ext uri="{FF2B5EF4-FFF2-40B4-BE49-F238E27FC236}">
                <a16:creationId xmlns:a16="http://schemas.microsoft.com/office/drawing/2014/main" xmlns="" id="{832508B0-45FE-4A7E-BCD3-6CBA950E39E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050043" y="3195259"/>
            <a:ext cx="4829908" cy="1876669"/>
          </a:xfrm>
          <a:prstGeom prst="rect">
            <a:avLst/>
          </a:prstGeom>
        </p:spPr>
      </p:pic>
    </p:spTree>
    <p:extLst>
      <p:ext uri="{BB962C8B-B14F-4D97-AF65-F5344CB8AC3E}">
        <p14:creationId xmlns:p14="http://schemas.microsoft.com/office/powerpoint/2010/main" val="269631128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8" name="TextBox 4">
            <a:extLst>
              <a:ext uri="{FF2B5EF4-FFF2-40B4-BE49-F238E27FC236}">
                <a16:creationId xmlns:a16="http://schemas.microsoft.com/office/drawing/2014/main" xmlns="" id="{EB684C7E-20A7-9694-F2D4-694B922B40F4}"/>
              </a:ext>
            </a:extLst>
          </p:cNvPr>
          <p:cNvSpPr txBox="1"/>
          <p:nvPr/>
        </p:nvSpPr>
        <p:spPr>
          <a:xfrm>
            <a:off x="0" y="0"/>
            <a:ext cx="453650" cy="123111"/>
          </a:xfrm>
          <a:prstGeom prst="rect">
            <a:avLst/>
          </a:prstGeom>
          <a:noFill/>
        </p:spPr>
        <p:txBody>
          <a:bodyPr wrap="square" rtlCol="0">
            <a:spAutoFit/>
          </a:bodyPr>
          <a:lstStyle/>
          <a:p>
            <a:pPr>
              <a:lnSpc>
                <a:spcPct val="200000"/>
              </a:lnSpc>
            </a:pPr>
            <a:r>
              <a:rPr lang="zh-CN" altLang="en-US" sz="100" dirty="0">
                <a:solidFill>
                  <a:schemeClr val="accent6">
                    <a:lumMod val="40000"/>
                    <a:lumOff val="60000"/>
                  </a:schemeClr>
                </a:solidFill>
                <a:cs typeface="+mn-ea"/>
                <a:sym typeface="+mn-lt"/>
              </a:rPr>
              <a:t>行业</a:t>
            </a:r>
            <a:r>
              <a:rPr lang="en-US" altLang="zh-CN" sz="100" dirty="0">
                <a:solidFill>
                  <a:schemeClr val="accent6">
                    <a:lumMod val="40000"/>
                    <a:lumOff val="60000"/>
                  </a:schemeClr>
                </a:solidFill>
                <a:cs typeface="+mn-ea"/>
                <a:sym typeface="+mn-lt"/>
              </a:rPr>
              <a:t>PPT</a:t>
            </a:r>
            <a:r>
              <a:rPr lang="zh-CN" altLang="en-US" sz="100" dirty="0">
                <a:solidFill>
                  <a:schemeClr val="accent6">
                    <a:lumMod val="40000"/>
                    <a:lumOff val="60000"/>
                  </a:schemeClr>
                </a:solidFill>
                <a:cs typeface="+mn-ea"/>
                <a:sym typeface="+mn-lt"/>
              </a:rPr>
              <a:t>模板</a:t>
            </a:r>
            <a:r>
              <a:rPr lang="en-US" altLang="zh-CN" sz="100" dirty="0">
                <a:solidFill>
                  <a:schemeClr val="accent6">
                    <a:lumMod val="40000"/>
                    <a:lumOff val="60000"/>
                  </a:schemeClr>
                </a:solidFill>
                <a:cs typeface="+mn-ea"/>
                <a:sym typeface="+mn-lt"/>
              </a:rPr>
              <a:t>http://</a:t>
            </a:r>
            <a:r>
              <a:rPr lang="en-US" altLang="zh-CN" sz="100" dirty="0" smtClean="0">
                <a:solidFill>
                  <a:schemeClr val="accent6">
                    <a:lumMod val="40000"/>
                    <a:lumOff val="60000"/>
                  </a:schemeClr>
                </a:solidFill>
                <a:cs typeface="+mn-ea"/>
                <a:sym typeface="+mn-lt"/>
              </a:rPr>
              <a:t>www.ypppt.com/hangye</a:t>
            </a:r>
            <a:r>
              <a:rPr lang="en-US" altLang="zh-CN" sz="100" dirty="0">
                <a:solidFill>
                  <a:schemeClr val="accent6">
                    <a:lumMod val="40000"/>
                    <a:lumOff val="60000"/>
                  </a:schemeClr>
                </a:solidFill>
                <a:cs typeface="+mn-ea"/>
                <a:sym typeface="+mn-lt"/>
              </a:rPr>
              <a:t>/</a:t>
            </a:r>
          </a:p>
        </p:txBody>
      </p:sp>
      <p:sp>
        <p:nvSpPr>
          <p:cNvPr id="5" name="MH_Other_1"/>
          <p:cNvSpPr/>
          <p:nvPr>
            <p:custDataLst>
              <p:tags r:id="rId2"/>
            </p:custDataLst>
          </p:nvPr>
        </p:nvSpPr>
        <p:spPr>
          <a:xfrm>
            <a:off x="1492366" y="3613589"/>
            <a:ext cx="291581" cy="393785"/>
          </a:xfrm>
          <a:custGeom>
            <a:avLst/>
            <a:gdLst>
              <a:gd name="connsiteX0" fmla="*/ 153217 w 306433"/>
              <a:gd name="connsiteY0" fmla="*/ 0 h 415415"/>
              <a:gd name="connsiteX1" fmla="*/ 261558 w 306433"/>
              <a:gd name="connsiteY1" fmla="*/ 153858 h 415415"/>
              <a:gd name="connsiteX2" fmla="*/ 261558 w 306433"/>
              <a:gd name="connsiteY2" fmla="*/ 370539 h 415415"/>
              <a:gd name="connsiteX3" fmla="*/ 44876 w 306433"/>
              <a:gd name="connsiteY3" fmla="*/ 370539 h 415415"/>
              <a:gd name="connsiteX4" fmla="*/ 44877 w 306433"/>
              <a:gd name="connsiteY4" fmla="*/ 370539 h 415415"/>
              <a:gd name="connsiteX5" fmla="*/ 44877 w 306433"/>
              <a:gd name="connsiteY5" fmla="*/ 153857 h 415415"/>
              <a:gd name="connsiteX6" fmla="*/ 153217 w 306433"/>
              <a:gd name="connsiteY6" fmla="*/ 0 h 415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6433" h="415415">
                <a:moveTo>
                  <a:pt x="153217" y="0"/>
                </a:moveTo>
                <a:cubicBezTo>
                  <a:pt x="181744" y="58873"/>
                  <a:pt x="217858" y="110158"/>
                  <a:pt x="261558" y="153858"/>
                </a:cubicBezTo>
                <a:cubicBezTo>
                  <a:pt x="321392" y="213692"/>
                  <a:pt x="321392" y="310705"/>
                  <a:pt x="261558" y="370539"/>
                </a:cubicBezTo>
                <a:cubicBezTo>
                  <a:pt x="201723" y="430374"/>
                  <a:pt x="104711" y="430374"/>
                  <a:pt x="44876" y="370539"/>
                </a:cubicBezTo>
                <a:lnTo>
                  <a:pt x="44877" y="370539"/>
                </a:lnTo>
                <a:cubicBezTo>
                  <a:pt x="-14958" y="310704"/>
                  <a:pt x="-14958" y="213692"/>
                  <a:pt x="44877" y="153857"/>
                </a:cubicBezTo>
                <a:cubicBezTo>
                  <a:pt x="88576" y="110158"/>
                  <a:pt x="124689" y="58873"/>
                  <a:pt x="15321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a:defRPr/>
            </a:pPr>
            <a:r>
              <a:rPr lang="en-US" altLang="zh-CN" sz="1015" dirty="0">
                <a:solidFill>
                  <a:srgbClr val="FFFFFF"/>
                </a:solidFill>
                <a:cs typeface="+mn-ea"/>
                <a:sym typeface="+mn-lt"/>
              </a:rPr>
              <a:t>A</a:t>
            </a:r>
            <a:endParaRPr lang="zh-CN" altLang="en-US" sz="1015" dirty="0">
              <a:solidFill>
                <a:srgbClr val="FFFFFF"/>
              </a:solidFill>
              <a:cs typeface="+mn-ea"/>
              <a:sym typeface="+mn-lt"/>
            </a:endParaRPr>
          </a:p>
        </p:txBody>
      </p:sp>
      <p:sp>
        <p:nvSpPr>
          <p:cNvPr id="6" name="MH_SubTitle_1"/>
          <p:cNvSpPr/>
          <p:nvPr>
            <p:custDataLst>
              <p:tags r:id="rId3"/>
            </p:custDataLst>
          </p:nvPr>
        </p:nvSpPr>
        <p:spPr>
          <a:xfrm>
            <a:off x="987360" y="1742361"/>
            <a:ext cx="1301593" cy="1871228"/>
          </a:xfrm>
          <a:custGeom>
            <a:avLst/>
            <a:gdLst>
              <a:gd name="connsiteX0" fmla="*/ 0 w 1735667"/>
              <a:gd name="connsiteY0" fmla="*/ 0 h 2497667"/>
              <a:gd name="connsiteX1" fmla="*/ 1735667 w 1735667"/>
              <a:gd name="connsiteY1" fmla="*/ 0 h 2497667"/>
              <a:gd name="connsiteX2" fmla="*/ 1735667 w 1735667"/>
              <a:gd name="connsiteY2" fmla="*/ 2497667 h 2497667"/>
              <a:gd name="connsiteX3" fmla="*/ 1687385 w 1735667"/>
              <a:gd name="connsiteY3" fmla="*/ 2497667 h 2497667"/>
              <a:gd name="connsiteX4" fmla="*/ 1689094 w 1735667"/>
              <a:gd name="connsiteY4" fmla="*/ 2489200 h 2497667"/>
              <a:gd name="connsiteX5" fmla="*/ 1629827 w 1735667"/>
              <a:gd name="connsiteY5" fmla="*/ 2429933 h 2497667"/>
              <a:gd name="connsiteX6" fmla="*/ 1570560 w 1735667"/>
              <a:gd name="connsiteY6" fmla="*/ 2489200 h 2497667"/>
              <a:gd name="connsiteX7" fmla="*/ 1572270 w 1735667"/>
              <a:gd name="connsiteY7" fmla="*/ 2497667 h 2497667"/>
              <a:gd name="connsiteX8" fmla="*/ 1518053 w 1735667"/>
              <a:gd name="connsiteY8" fmla="*/ 2497667 h 2497667"/>
              <a:gd name="connsiteX9" fmla="*/ 1519762 w 1735667"/>
              <a:gd name="connsiteY9" fmla="*/ 2489200 h 2497667"/>
              <a:gd name="connsiteX10" fmla="*/ 1460495 w 1735667"/>
              <a:gd name="connsiteY10" fmla="*/ 2429933 h 2497667"/>
              <a:gd name="connsiteX11" fmla="*/ 1401228 w 1735667"/>
              <a:gd name="connsiteY11" fmla="*/ 2489200 h 2497667"/>
              <a:gd name="connsiteX12" fmla="*/ 1402938 w 1735667"/>
              <a:gd name="connsiteY12" fmla="*/ 2497667 h 2497667"/>
              <a:gd name="connsiteX13" fmla="*/ 1348721 w 1735667"/>
              <a:gd name="connsiteY13" fmla="*/ 2497667 h 2497667"/>
              <a:gd name="connsiteX14" fmla="*/ 1350430 w 1735667"/>
              <a:gd name="connsiteY14" fmla="*/ 2489200 h 2497667"/>
              <a:gd name="connsiteX15" fmla="*/ 1291163 w 1735667"/>
              <a:gd name="connsiteY15" fmla="*/ 2429933 h 2497667"/>
              <a:gd name="connsiteX16" fmla="*/ 1231896 w 1735667"/>
              <a:gd name="connsiteY16" fmla="*/ 2489200 h 2497667"/>
              <a:gd name="connsiteX17" fmla="*/ 1233606 w 1735667"/>
              <a:gd name="connsiteY17" fmla="*/ 2497667 h 2497667"/>
              <a:gd name="connsiteX18" fmla="*/ 1179389 w 1735667"/>
              <a:gd name="connsiteY18" fmla="*/ 2497667 h 2497667"/>
              <a:gd name="connsiteX19" fmla="*/ 1181098 w 1735667"/>
              <a:gd name="connsiteY19" fmla="*/ 2489200 h 2497667"/>
              <a:gd name="connsiteX20" fmla="*/ 1121831 w 1735667"/>
              <a:gd name="connsiteY20" fmla="*/ 2429933 h 2497667"/>
              <a:gd name="connsiteX21" fmla="*/ 1062564 w 1735667"/>
              <a:gd name="connsiteY21" fmla="*/ 2489200 h 2497667"/>
              <a:gd name="connsiteX22" fmla="*/ 1064274 w 1735667"/>
              <a:gd name="connsiteY22" fmla="*/ 2497667 h 2497667"/>
              <a:gd name="connsiteX23" fmla="*/ 1010057 w 1735667"/>
              <a:gd name="connsiteY23" fmla="*/ 2497667 h 2497667"/>
              <a:gd name="connsiteX24" fmla="*/ 1011766 w 1735667"/>
              <a:gd name="connsiteY24" fmla="*/ 2489200 h 2497667"/>
              <a:gd name="connsiteX25" fmla="*/ 952499 w 1735667"/>
              <a:gd name="connsiteY25" fmla="*/ 2429933 h 2497667"/>
              <a:gd name="connsiteX26" fmla="*/ 893232 w 1735667"/>
              <a:gd name="connsiteY26" fmla="*/ 2489200 h 2497667"/>
              <a:gd name="connsiteX27" fmla="*/ 894942 w 1735667"/>
              <a:gd name="connsiteY27" fmla="*/ 2497667 h 2497667"/>
              <a:gd name="connsiteX28" fmla="*/ 840725 w 1735667"/>
              <a:gd name="connsiteY28" fmla="*/ 2497667 h 2497667"/>
              <a:gd name="connsiteX29" fmla="*/ 842434 w 1735667"/>
              <a:gd name="connsiteY29" fmla="*/ 2489200 h 2497667"/>
              <a:gd name="connsiteX30" fmla="*/ 783167 w 1735667"/>
              <a:gd name="connsiteY30" fmla="*/ 2429933 h 2497667"/>
              <a:gd name="connsiteX31" fmla="*/ 723900 w 1735667"/>
              <a:gd name="connsiteY31" fmla="*/ 2489200 h 2497667"/>
              <a:gd name="connsiteX32" fmla="*/ 725610 w 1735667"/>
              <a:gd name="connsiteY32" fmla="*/ 2497667 h 2497667"/>
              <a:gd name="connsiteX33" fmla="*/ 671393 w 1735667"/>
              <a:gd name="connsiteY33" fmla="*/ 2497667 h 2497667"/>
              <a:gd name="connsiteX34" fmla="*/ 673102 w 1735667"/>
              <a:gd name="connsiteY34" fmla="*/ 2489200 h 2497667"/>
              <a:gd name="connsiteX35" fmla="*/ 613835 w 1735667"/>
              <a:gd name="connsiteY35" fmla="*/ 2429933 h 2497667"/>
              <a:gd name="connsiteX36" fmla="*/ 554568 w 1735667"/>
              <a:gd name="connsiteY36" fmla="*/ 2489200 h 2497667"/>
              <a:gd name="connsiteX37" fmla="*/ 556278 w 1735667"/>
              <a:gd name="connsiteY37" fmla="*/ 2497667 h 2497667"/>
              <a:gd name="connsiteX38" fmla="*/ 502061 w 1735667"/>
              <a:gd name="connsiteY38" fmla="*/ 2497667 h 2497667"/>
              <a:gd name="connsiteX39" fmla="*/ 503770 w 1735667"/>
              <a:gd name="connsiteY39" fmla="*/ 2489200 h 2497667"/>
              <a:gd name="connsiteX40" fmla="*/ 444503 w 1735667"/>
              <a:gd name="connsiteY40" fmla="*/ 2429933 h 2497667"/>
              <a:gd name="connsiteX41" fmla="*/ 385236 w 1735667"/>
              <a:gd name="connsiteY41" fmla="*/ 2489200 h 2497667"/>
              <a:gd name="connsiteX42" fmla="*/ 386946 w 1735667"/>
              <a:gd name="connsiteY42" fmla="*/ 2497667 h 2497667"/>
              <a:gd name="connsiteX43" fmla="*/ 332729 w 1735667"/>
              <a:gd name="connsiteY43" fmla="*/ 2497667 h 2497667"/>
              <a:gd name="connsiteX44" fmla="*/ 334438 w 1735667"/>
              <a:gd name="connsiteY44" fmla="*/ 2489200 h 2497667"/>
              <a:gd name="connsiteX45" fmla="*/ 275171 w 1735667"/>
              <a:gd name="connsiteY45" fmla="*/ 2429933 h 2497667"/>
              <a:gd name="connsiteX46" fmla="*/ 215904 w 1735667"/>
              <a:gd name="connsiteY46" fmla="*/ 2489200 h 2497667"/>
              <a:gd name="connsiteX47" fmla="*/ 217614 w 1735667"/>
              <a:gd name="connsiteY47" fmla="*/ 2497667 h 2497667"/>
              <a:gd name="connsiteX48" fmla="*/ 163397 w 1735667"/>
              <a:gd name="connsiteY48" fmla="*/ 2497667 h 2497667"/>
              <a:gd name="connsiteX49" fmla="*/ 165106 w 1735667"/>
              <a:gd name="connsiteY49" fmla="*/ 2489200 h 2497667"/>
              <a:gd name="connsiteX50" fmla="*/ 105839 w 1735667"/>
              <a:gd name="connsiteY50" fmla="*/ 2429933 h 2497667"/>
              <a:gd name="connsiteX51" fmla="*/ 46572 w 1735667"/>
              <a:gd name="connsiteY51" fmla="*/ 2489200 h 2497667"/>
              <a:gd name="connsiteX52" fmla="*/ 48282 w 1735667"/>
              <a:gd name="connsiteY52" fmla="*/ 2497667 h 2497667"/>
              <a:gd name="connsiteX53" fmla="*/ 0 w 1735667"/>
              <a:gd name="connsiteY53" fmla="*/ 2497667 h 2497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735667" h="2497667">
                <a:moveTo>
                  <a:pt x="0" y="0"/>
                </a:moveTo>
                <a:lnTo>
                  <a:pt x="1735667" y="0"/>
                </a:lnTo>
                <a:lnTo>
                  <a:pt x="1735667" y="2497667"/>
                </a:lnTo>
                <a:lnTo>
                  <a:pt x="1687385" y="2497667"/>
                </a:lnTo>
                <a:lnTo>
                  <a:pt x="1689094" y="2489200"/>
                </a:lnTo>
                <a:cubicBezTo>
                  <a:pt x="1689094" y="2456468"/>
                  <a:pt x="1662559" y="2429933"/>
                  <a:pt x="1629827" y="2429933"/>
                </a:cubicBezTo>
                <a:cubicBezTo>
                  <a:pt x="1597095" y="2429933"/>
                  <a:pt x="1570560" y="2456468"/>
                  <a:pt x="1570560" y="2489200"/>
                </a:cubicBezTo>
                <a:lnTo>
                  <a:pt x="1572270" y="2497667"/>
                </a:lnTo>
                <a:lnTo>
                  <a:pt x="1518053" y="2497667"/>
                </a:lnTo>
                <a:lnTo>
                  <a:pt x="1519762" y="2489200"/>
                </a:lnTo>
                <a:cubicBezTo>
                  <a:pt x="1519762" y="2456468"/>
                  <a:pt x="1493227" y="2429933"/>
                  <a:pt x="1460495" y="2429933"/>
                </a:cubicBezTo>
                <a:cubicBezTo>
                  <a:pt x="1427763" y="2429933"/>
                  <a:pt x="1401228" y="2456468"/>
                  <a:pt x="1401228" y="2489200"/>
                </a:cubicBezTo>
                <a:lnTo>
                  <a:pt x="1402938" y="2497667"/>
                </a:lnTo>
                <a:lnTo>
                  <a:pt x="1348721" y="2497667"/>
                </a:lnTo>
                <a:lnTo>
                  <a:pt x="1350430" y="2489200"/>
                </a:lnTo>
                <a:cubicBezTo>
                  <a:pt x="1350430" y="2456468"/>
                  <a:pt x="1323895" y="2429933"/>
                  <a:pt x="1291163" y="2429933"/>
                </a:cubicBezTo>
                <a:cubicBezTo>
                  <a:pt x="1258431" y="2429933"/>
                  <a:pt x="1231896" y="2456468"/>
                  <a:pt x="1231896" y="2489200"/>
                </a:cubicBezTo>
                <a:lnTo>
                  <a:pt x="1233606" y="2497667"/>
                </a:lnTo>
                <a:lnTo>
                  <a:pt x="1179389" y="2497667"/>
                </a:lnTo>
                <a:lnTo>
                  <a:pt x="1181098" y="2489200"/>
                </a:lnTo>
                <a:cubicBezTo>
                  <a:pt x="1181098" y="2456468"/>
                  <a:pt x="1154563" y="2429933"/>
                  <a:pt x="1121831" y="2429933"/>
                </a:cubicBezTo>
                <a:cubicBezTo>
                  <a:pt x="1089099" y="2429933"/>
                  <a:pt x="1062564" y="2456468"/>
                  <a:pt x="1062564" y="2489200"/>
                </a:cubicBezTo>
                <a:lnTo>
                  <a:pt x="1064274" y="2497667"/>
                </a:lnTo>
                <a:lnTo>
                  <a:pt x="1010057" y="2497667"/>
                </a:lnTo>
                <a:lnTo>
                  <a:pt x="1011766" y="2489200"/>
                </a:lnTo>
                <a:cubicBezTo>
                  <a:pt x="1011766" y="2456468"/>
                  <a:pt x="985231" y="2429933"/>
                  <a:pt x="952499" y="2429933"/>
                </a:cubicBezTo>
                <a:cubicBezTo>
                  <a:pt x="919767" y="2429933"/>
                  <a:pt x="893232" y="2456468"/>
                  <a:pt x="893232" y="2489200"/>
                </a:cubicBezTo>
                <a:lnTo>
                  <a:pt x="894942" y="2497667"/>
                </a:lnTo>
                <a:lnTo>
                  <a:pt x="840725" y="2497667"/>
                </a:lnTo>
                <a:lnTo>
                  <a:pt x="842434" y="2489200"/>
                </a:lnTo>
                <a:cubicBezTo>
                  <a:pt x="842434" y="2456468"/>
                  <a:pt x="815899" y="2429933"/>
                  <a:pt x="783167" y="2429933"/>
                </a:cubicBezTo>
                <a:cubicBezTo>
                  <a:pt x="750435" y="2429933"/>
                  <a:pt x="723900" y="2456468"/>
                  <a:pt x="723900" y="2489200"/>
                </a:cubicBezTo>
                <a:lnTo>
                  <a:pt x="725610" y="2497667"/>
                </a:lnTo>
                <a:lnTo>
                  <a:pt x="671393" y="2497667"/>
                </a:lnTo>
                <a:lnTo>
                  <a:pt x="673102" y="2489200"/>
                </a:lnTo>
                <a:cubicBezTo>
                  <a:pt x="673102" y="2456468"/>
                  <a:pt x="646567" y="2429933"/>
                  <a:pt x="613835" y="2429933"/>
                </a:cubicBezTo>
                <a:cubicBezTo>
                  <a:pt x="581103" y="2429933"/>
                  <a:pt x="554568" y="2456468"/>
                  <a:pt x="554568" y="2489200"/>
                </a:cubicBezTo>
                <a:lnTo>
                  <a:pt x="556278" y="2497667"/>
                </a:lnTo>
                <a:lnTo>
                  <a:pt x="502061" y="2497667"/>
                </a:lnTo>
                <a:lnTo>
                  <a:pt x="503770" y="2489200"/>
                </a:lnTo>
                <a:cubicBezTo>
                  <a:pt x="503770" y="2456468"/>
                  <a:pt x="477235" y="2429933"/>
                  <a:pt x="444503" y="2429933"/>
                </a:cubicBezTo>
                <a:cubicBezTo>
                  <a:pt x="411771" y="2429933"/>
                  <a:pt x="385236" y="2456468"/>
                  <a:pt x="385236" y="2489200"/>
                </a:cubicBezTo>
                <a:lnTo>
                  <a:pt x="386946" y="2497667"/>
                </a:lnTo>
                <a:lnTo>
                  <a:pt x="332729" y="2497667"/>
                </a:lnTo>
                <a:lnTo>
                  <a:pt x="334438" y="2489200"/>
                </a:lnTo>
                <a:cubicBezTo>
                  <a:pt x="334438" y="2456468"/>
                  <a:pt x="307903" y="2429933"/>
                  <a:pt x="275171" y="2429933"/>
                </a:cubicBezTo>
                <a:cubicBezTo>
                  <a:pt x="242439" y="2429933"/>
                  <a:pt x="215904" y="2456468"/>
                  <a:pt x="215904" y="2489200"/>
                </a:cubicBezTo>
                <a:lnTo>
                  <a:pt x="217614" y="2497667"/>
                </a:lnTo>
                <a:lnTo>
                  <a:pt x="163397" y="2497667"/>
                </a:lnTo>
                <a:lnTo>
                  <a:pt x="165106" y="2489200"/>
                </a:lnTo>
                <a:cubicBezTo>
                  <a:pt x="165106" y="2456468"/>
                  <a:pt x="138571" y="2429933"/>
                  <a:pt x="105839" y="2429933"/>
                </a:cubicBezTo>
                <a:cubicBezTo>
                  <a:pt x="73107" y="2429933"/>
                  <a:pt x="46572" y="2456468"/>
                  <a:pt x="46572" y="2489200"/>
                </a:cubicBezTo>
                <a:lnTo>
                  <a:pt x="48282" y="2497667"/>
                </a:lnTo>
                <a:lnTo>
                  <a:pt x="0" y="2497667"/>
                </a:lnTo>
                <a:close/>
              </a:path>
            </a:pathLst>
          </a:custGeom>
          <a:solidFill>
            <a:srgbClr val="FEFFFF"/>
          </a:solidFill>
          <a:ln w="3175">
            <a:solidFill>
              <a:srgbClr val="83CBC9"/>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normAutofit/>
          </a:bodyPr>
          <a:lstStyle/>
          <a:p>
            <a:pPr algn="ctr">
              <a:defRPr/>
            </a:pPr>
            <a:endParaRPr lang="zh-CN" altLang="en-US" sz="1015" dirty="0">
              <a:solidFill>
                <a:schemeClr val="accent1"/>
              </a:solidFill>
              <a:cs typeface="+mn-ea"/>
              <a:sym typeface="+mn-lt"/>
            </a:endParaRPr>
          </a:p>
        </p:txBody>
      </p:sp>
      <p:sp>
        <p:nvSpPr>
          <p:cNvPr id="7" name="MH_Other_2"/>
          <p:cNvSpPr/>
          <p:nvPr>
            <p:custDataLst>
              <p:tags r:id="rId4"/>
            </p:custDataLst>
          </p:nvPr>
        </p:nvSpPr>
        <p:spPr>
          <a:xfrm>
            <a:off x="1115113" y="3493348"/>
            <a:ext cx="1046084" cy="120239"/>
          </a:xfrm>
          <a:custGeom>
            <a:avLst/>
            <a:gdLst>
              <a:gd name="connsiteX0" fmla="*/ 0 w 1397000"/>
              <a:gd name="connsiteY0" fmla="*/ 0 h 160867"/>
              <a:gd name="connsiteX1" fmla="*/ 1397000 w 1397000"/>
              <a:gd name="connsiteY1" fmla="*/ 0 h 160867"/>
              <a:gd name="connsiteX2" fmla="*/ 1397000 w 1397000"/>
              <a:gd name="connsiteY2" fmla="*/ 160867 h 160867"/>
              <a:gd name="connsiteX3" fmla="*/ 1348720 w 1397000"/>
              <a:gd name="connsiteY3" fmla="*/ 160867 h 160867"/>
              <a:gd name="connsiteX4" fmla="*/ 1350429 w 1397000"/>
              <a:gd name="connsiteY4" fmla="*/ 152400 h 160867"/>
              <a:gd name="connsiteX5" fmla="*/ 1291162 w 1397000"/>
              <a:gd name="connsiteY5" fmla="*/ 93133 h 160867"/>
              <a:gd name="connsiteX6" fmla="*/ 1231895 w 1397000"/>
              <a:gd name="connsiteY6" fmla="*/ 152400 h 160867"/>
              <a:gd name="connsiteX7" fmla="*/ 1233605 w 1397000"/>
              <a:gd name="connsiteY7" fmla="*/ 160867 h 160867"/>
              <a:gd name="connsiteX8" fmla="*/ 1179388 w 1397000"/>
              <a:gd name="connsiteY8" fmla="*/ 160867 h 160867"/>
              <a:gd name="connsiteX9" fmla="*/ 1181097 w 1397000"/>
              <a:gd name="connsiteY9" fmla="*/ 152400 h 160867"/>
              <a:gd name="connsiteX10" fmla="*/ 1121830 w 1397000"/>
              <a:gd name="connsiteY10" fmla="*/ 93133 h 160867"/>
              <a:gd name="connsiteX11" fmla="*/ 1062563 w 1397000"/>
              <a:gd name="connsiteY11" fmla="*/ 152400 h 160867"/>
              <a:gd name="connsiteX12" fmla="*/ 1064273 w 1397000"/>
              <a:gd name="connsiteY12" fmla="*/ 160867 h 160867"/>
              <a:gd name="connsiteX13" fmla="*/ 1010056 w 1397000"/>
              <a:gd name="connsiteY13" fmla="*/ 160867 h 160867"/>
              <a:gd name="connsiteX14" fmla="*/ 1011765 w 1397000"/>
              <a:gd name="connsiteY14" fmla="*/ 152400 h 160867"/>
              <a:gd name="connsiteX15" fmla="*/ 952498 w 1397000"/>
              <a:gd name="connsiteY15" fmla="*/ 93133 h 160867"/>
              <a:gd name="connsiteX16" fmla="*/ 893231 w 1397000"/>
              <a:gd name="connsiteY16" fmla="*/ 152400 h 160867"/>
              <a:gd name="connsiteX17" fmla="*/ 894941 w 1397000"/>
              <a:gd name="connsiteY17" fmla="*/ 160867 h 160867"/>
              <a:gd name="connsiteX18" fmla="*/ 840724 w 1397000"/>
              <a:gd name="connsiteY18" fmla="*/ 160867 h 160867"/>
              <a:gd name="connsiteX19" fmla="*/ 842433 w 1397000"/>
              <a:gd name="connsiteY19" fmla="*/ 152400 h 160867"/>
              <a:gd name="connsiteX20" fmla="*/ 783166 w 1397000"/>
              <a:gd name="connsiteY20" fmla="*/ 93133 h 160867"/>
              <a:gd name="connsiteX21" fmla="*/ 723899 w 1397000"/>
              <a:gd name="connsiteY21" fmla="*/ 152400 h 160867"/>
              <a:gd name="connsiteX22" fmla="*/ 725609 w 1397000"/>
              <a:gd name="connsiteY22" fmla="*/ 160867 h 160867"/>
              <a:gd name="connsiteX23" fmla="*/ 671392 w 1397000"/>
              <a:gd name="connsiteY23" fmla="*/ 160867 h 160867"/>
              <a:gd name="connsiteX24" fmla="*/ 673101 w 1397000"/>
              <a:gd name="connsiteY24" fmla="*/ 152400 h 160867"/>
              <a:gd name="connsiteX25" fmla="*/ 613834 w 1397000"/>
              <a:gd name="connsiteY25" fmla="*/ 93133 h 160867"/>
              <a:gd name="connsiteX26" fmla="*/ 554567 w 1397000"/>
              <a:gd name="connsiteY26" fmla="*/ 152400 h 160867"/>
              <a:gd name="connsiteX27" fmla="*/ 556277 w 1397000"/>
              <a:gd name="connsiteY27" fmla="*/ 160867 h 160867"/>
              <a:gd name="connsiteX28" fmla="*/ 502060 w 1397000"/>
              <a:gd name="connsiteY28" fmla="*/ 160867 h 160867"/>
              <a:gd name="connsiteX29" fmla="*/ 503769 w 1397000"/>
              <a:gd name="connsiteY29" fmla="*/ 152400 h 160867"/>
              <a:gd name="connsiteX30" fmla="*/ 444502 w 1397000"/>
              <a:gd name="connsiteY30" fmla="*/ 93133 h 160867"/>
              <a:gd name="connsiteX31" fmla="*/ 385235 w 1397000"/>
              <a:gd name="connsiteY31" fmla="*/ 152400 h 160867"/>
              <a:gd name="connsiteX32" fmla="*/ 386945 w 1397000"/>
              <a:gd name="connsiteY32" fmla="*/ 160867 h 160867"/>
              <a:gd name="connsiteX33" fmla="*/ 332728 w 1397000"/>
              <a:gd name="connsiteY33" fmla="*/ 160867 h 160867"/>
              <a:gd name="connsiteX34" fmla="*/ 334437 w 1397000"/>
              <a:gd name="connsiteY34" fmla="*/ 152400 h 160867"/>
              <a:gd name="connsiteX35" fmla="*/ 275170 w 1397000"/>
              <a:gd name="connsiteY35" fmla="*/ 93133 h 160867"/>
              <a:gd name="connsiteX36" fmla="*/ 215903 w 1397000"/>
              <a:gd name="connsiteY36" fmla="*/ 152400 h 160867"/>
              <a:gd name="connsiteX37" fmla="*/ 217613 w 1397000"/>
              <a:gd name="connsiteY37" fmla="*/ 160867 h 160867"/>
              <a:gd name="connsiteX38" fmla="*/ 163396 w 1397000"/>
              <a:gd name="connsiteY38" fmla="*/ 160867 h 160867"/>
              <a:gd name="connsiteX39" fmla="*/ 165105 w 1397000"/>
              <a:gd name="connsiteY39" fmla="*/ 152400 h 160867"/>
              <a:gd name="connsiteX40" fmla="*/ 105838 w 1397000"/>
              <a:gd name="connsiteY40" fmla="*/ 93133 h 160867"/>
              <a:gd name="connsiteX41" fmla="*/ 46571 w 1397000"/>
              <a:gd name="connsiteY41" fmla="*/ 152400 h 160867"/>
              <a:gd name="connsiteX42" fmla="*/ 48281 w 1397000"/>
              <a:gd name="connsiteY42" fmla="*/ 160867 h 160867"/>
              <a:gd name="connsiteX43" fmla="*/ 0 w 1397000"/>
              <a:gd name="connsiteY43" fmla="*/ 160867 h 16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97000" h="160867">
                <a:moveTo>
                  <a:pt x="0" y="0"/>
                </a:moveTo>
                <a:lnTo>
                  <a:pt x="1397000" y="0"/>
                </a:lnTo>
                <a:lnTo>
                  <a:pt x="1397000" y="160867"/>
                </a:lnTo>
                <a:lnTo>
                  <a:pt x="1348720" y="160867"/>
                </a:lnTo>
                <a:lnTo>
                  <a:pt x="1350429" y="152400"/>
                </a:lnTo>
                <a:cubicBezTo>
                  <a:pt x="1350429" y="119668"/>
                  <a:pt x="1323894" y="93133"/>
                  <a:pt x="1291162" y="93133"/>
                </a:cubicBezTo>
                <a:cubicBezTo>
                  <a:pt x="1258430" y="93133"/>
                  <a:pt x="1231895" y="119668"/>
                  <a:pt x="1231895" y="152400"/>
                </a:cubicBezTo>
                <a:lnTo>
                  <a:pt x="1233605" y="160867"/>
                </a:lnTo>
                <a:lnTo>
                  <a:pt x="1179388" y="160867"/>
                </a:lnTo>
                <a:lnTo>
                  <a:pt x="1181097" y="152400"/>
                </a:lnTo>
                <a:cubicBezTo>
                  <a:pt x="1181097" y="119668"/>
                  <a:pt x="1154562" y="93133"/>
                  <a:pt x="1121830" y="93133"/>
                </a:cubicBezTo>
                <a:cubicBezTo>
                  <a:pt x="1089098" y="93133"/>
                  <a:pt x="1062563" y="119668"/>
                  <a:pt x="1062563" y="152400"/>
                </a:cubicBezTo>
                <a:lnTo>
                  <a:pt x="1064273" y="160867"/>
                </a:lnTo>
                <a:lnTo>
                  <a:pt x="1010056" y="160867"/>
                </a:lnTo>
                <a:lnTo>
                  <a:pt x="1011765" y="152400"/>
                </a:lnTo>
                <a:cubicBezTo>
                  <a:pt x="1011765" y="119668"/>
                  <a:pt x="985230" y="93133"/>
                  <a:pt x="952498" y="93133"/>
                </a:cubicBezTo>
                <a:cubicBezTo>
                  <a:pt x="919766" y="93133"/>
                  <a:pt x="893231" y="119668"/>
                  <a:pt x="893231" y="152400"/>
                </a:cubicBezTo>
                <a:lnTo>
                  <a:pt x="894941" y="160867"/>
                </a:lnTo>
                <a:lnTo>
                  <a:pt x="840724" y="160867"/>
                </a:lnTo>
                <a:lnTo>
                  <a:pt x="842433" y="152400"/>
                </a:lnTo>
                <a:cubicBezTo>
                  <a:pt x="842433" y="119668"/>
                  <a:pt x="815898" y="93133"/>
                  <a:pt x="783166" y="93133"/>
                </a:cubicBezTo>
                <a:cubicBezTo>
                  <a:pt x="750434" y="93133"/>
                  <a:pt x="723899" y="119668"/>
                  <a:pt x="723899" y="152400"/>
                </a:cubicBezTo>
                <a:lnTo>
                  <a:pt x="725609" y="160867"/>
                </a:lnTo>
                <a:lnTo>
                  <a:pt x="671392" y="160867"/>
                </a:lnTo>
                <a:lnTo>
                  <a:pt x="673101" y="152400"/>
                </a:lnTo>
                <a:cubicBezTo>
                  <a:pt x="673101" y="119668"/>
                  <a:pt x="646566" y="93133"/>
                  <a:pt x="613834" y="93133"/>
                </a:cubicBezTo>
                <a:cubicBezTo>
                  <a:pt x="581102" y="93133"/>
                  <a:pt x="554567" y="119668"/>
                  <a:pt x="554567" y="152400"/>
                </a:cubicBezTo>
                <a:lnTo>
                  <a:pt x="556277" y="160867"/>
                </a:lnTo>
                <a:lnTo>
                  <a:pt x="502060" y="160867"/>
                </a:lnTo>
                <a:lnTo>
                  <a:pt x="503769" y="152400"/>
                </a:lnTo>
                <a:cubicBezTo>
                  <a:pt x="503769" y="119668"/>
                  <a:pt x="477234" y="93133"/>
                  <a:pt x="444502" y="93133"/>
                </a:cubicBezTo>
                <a:cubicBezTo>
                  <a:pt x="411770" y="93133"/>
                  <a:pt x="385235" y="119668"/>
                  <a:pt x="385235" y="152400"/>
                </a:cubicBezTo>
                <a:lnTo>
                  <a:pt x="386945" y="160867"/>
                </a:lnTo>
                <a:lnTo>
                  <a:pt x="332728" y="160867"/>
                </a:lnTo>
                <a:lnTo>
                  <a:pt x="334437" y="152400"/>
                </a:lnTo>
                <a:cubicBezTo>
                  <a:pt x="334437" y="119668"/>
                  <a:pt x="307902" y="93133"/>
                  <a:pt x="275170" y="93133"/>
                </a:cubicBezTo>
                <a:cubicBezTo>
                  <a:pt x="242438" y="93133"/>
                  <a:pt x="215903" y="119668"/>
                  <a:pt x="215903" y="152400"/>
                </a:cubicBezTo>
                <a:lnTo>
                  <a:pt x="217613" y="160867"/>
                </a:lnTo>
                <a:lnTo>
                  <a:pt x="163396" y="160867"/>
                </a:lnTo>
                <a:lnTo>
                  <a:pt x="165105" y="152400"/>
                </a:lnTo>
                <a:cubicBezTo>
                  <a:pt x="165105" y="119668"/>
                  <a:pt x="138570" y="93133"/>
                  <a:pt x="105838" y="93133"/>
                </a:cubicBezTo>
                <a:cubicBezTo>
                  <a:pt x="73106" y="93133"/>
                  <a:pt x="46571" y="119668"/>
                  <a:pt x="46571" y="152400"/>
                </a:cubicBezTo>
                <a:lnTo>
                  <a:pt x="48281" y="160867"/>
                </a:lnTo>
                <a:lnTo>
                  <a:pt x="0" y="160867"/>
                </a:lnTo>
                <a:close/>
              </a:path>
            </a:pathLst>
          </a:custGeom>
          <a:solidFill>
            <a:srgbClr val="83CBC9"/>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dirty="0">
              <a:solidFill>
                <a:srgbClr val="FFFFFF"/>
              </a:solidFill>
              <a:cs typeface="+mn-ea"/>
              <a:sym typeface="+mn-lt"/>
            </a:endParaRPr>
          </a:p>
        </p:txBody>
      </p:sp>
      <p:sp>
        <p:nvSpPr>
          <p:cNvPr id="42" name="椭圆 2"/>
          <p:cNvSpPr/>
          <p:nvPr/>
        </p:nvSpPr>
        <p:spPr>
          <a:xfrm>
            <a:off x="1472159" y="1930181"/>
            <a:ext cx="322758" cy="335604"/>
          </a:xfrm>
          <a:custGeom>
            <a:avLst/>
            <a:gdLst>
              <a:gd name="connsiteX0" fmla="*/ 19050 w 319088"/>
              <a:gd name="connsiteY0" fmla="*/ 260350 h 331788"/>
              <a:gd name="connsiteX1" fmla="*/ 237763 w 319088"/>
              <a:gd name="connsiteY1" fmla="*/ 260350 h 331788"/>
              <a:gd name="connsiteX2" fmla="*/ 251999 w 319088"/>
              <a:gd name="connsiteY2" fmla="*/ 265642 h 331788"/>
              <a:gd name="connsiteX3" fmla="*/ 257175 w 319088"/>
              <a:gd name="connsiteY3" fmla="*/ 280194 h 331788"/>
              <a:gd name="connsiteX4" fmla="*/ 236469 w 319088"/>
              <a:gd name="connsiteY4" fmla="*/ 300038 h 331788"/>
              <a:gd name="connsiteX5" fmla="*/ 19050 w 319088"/>
              <a:gd name="connsiteY5" fmla="*/ 300038 h 331788"/>
              <a:gd name="connsiteX6" fmla="*/ 19050 w 319088"/>
              <a:gd name="connsiteY6" fmla="*/ 260350 h 331788"/>
              <a:gd name="connsiteX7" fmla="*/ 9078 w 319088"/>
              <a:gd name="connsiteY7" fmla="*/ 228600 h 331788"/>
              <a:gd name="connsiteX8" fmla="*/ 239933 w 319088"/>
              <a:gd name="connsiteY8" fmla="*/ 228600 h 331788"/>
              <a:gd name="connsiteX9" fmla="*/ 290513 w 319088"/>
              <a:gd name="connsiteY9" fmla="*/ 280194 h 331788"/>
              <a:gd name="connsiteX10" fmla="*/ 237339 w 319088"/>
              <a:gd name="connsiteY10" fmla="*/ 331788 h 331788"/>
              <a:gd name="connsiteX11" fmla="*/ 9078 w 319088"/>
              <a:gd name="connsiteY11" fmla="*/ 331788 h 331788"/>
              <a:gd name="connsiteX12" fmla="*/ 0 w 319088"/>
              <a:gd name="connsiteY12" fmla="*/ 322759 h 331788"/>
              <a:gd name="connsiteX13" fmla="*/ 0 w 319088"/>
              <a:gd name="connsiteY13" fmla="*/ 318890 h 331788"/>
              <a:gd name="connsiteX14" fmla="*/ 9078 w 319088"/>
              <a:gd name="connsiteY14" fmla="*/ 311151 h 331788"/>
              <a:gd name="connsiteX15" fmla="*/ 237339 w 319088"/>
              <a:gd name="connsiteY15" fmla="*/ 311151 h 331788"/>
              <a:gd name="connsiteX16" fmla="*/ 261981 w 319088"/>
              <a:gd name="connsiteY16" fmla="*/ 299542 h 331788"/>
              <a:gd name="connsiteX17" fmla="*/ 268465 w 319088"/>
              <a:gd name="connsiteY17" fmla="*/ 280194 h 331788"/>
              <a:gd name="connsiteX18" fmla="*/ 261981 w 319088"/>
              <a:gd name="connsiteY18" fmla="*/ 262136 h 331788"/>
              <a:gd name="connsiteX19" fmla="*/ 238636 w 319088"/>
              <a:gd name="connsiteY19" fmla="*/ 250528 h 331788"/>
              <a:gd name="connsiteX20" fmla="*/ 9078 w 319088"/>
              <a:gd name="connsiteY20" fmla="*/ 250528 h 331788"/>
              <a:gd name="connsiteX21" fmla="*/ 0 w 319088"/>
              <a:gd name="connsiteY21" fmla="*/ 241499 h 331788"/>
              <a:gd name="connsiteX22" fmla="*/ 0 w 319088"/>
              <a:gd name="connsiteY22" fmla="*/ 237629 h 331788"/>
              <a:gd name="connsiteX23" fmla="*/ 9078 w 319088"/>
              <a:gd name="connsiteY23" fmla="*/ 228600 h 331788"/>
              <a:gd name="connsiteX24" fmla="*/ 79737 w 319088"/>
              <a:gd name="connsiteY24" fmla="*/ 146050 h 331788"/>
              <a:gd name="connsiteX25" fmla="*/ 298450 w 319088"/>
              <a:gd name="connsiteY25" fmla="*/ 146050 h 331788"/>
              <a:gd name="connsiteX26" fmla="*/ 298450 w 319088"/>
              <a:gd name="connsiteY26" fmla="*/ 187325 h 331788"/>
              <a:gd name="connsiteX27" fmla="*/ 81032 w 319088"/>
              <a:gd name="connsiteY27" fmla="*/ 187325 h 331788"/>
              <a:gd name="connsiteX28" fmla="*/ 60325 w 319088"/>
              <a:gd name="connsiteY28" fmla="*/ 167353 h 331788"/>
              <a:gd name="connsiteX29" fmla="*/ 65502 w 319088"/>
              <a:gd name="connsiteY29" fmla="*/ 152707 h 331788"/>
              <a:gd name="connsiteX30" fmla="*/ 79737 w 319088"/>
              <a:gd name="connsiteY30" fmla="*/ 146050 h 331788"/>
              <a:gd name="connsiteX31" fmla="*/ 80452 w 319088"/>
              <a:gd name="connsiteY31" fmla="*/ 115887 h 331788"/>
              <a:gd name="connsiteX32" fmla="*/ 310010 w 319088"/>
              <a:gd name="connsiteY32" fmla="*/ 115887 h 331788"/>
              <a:gd name="connsiteX33" fmla="*/ 319088 w 319088"/>
              <a:gd name="connsiteY33" fmla="*/ 124890 h 331788"/>
              <a:gd name="connsiteX34" fmla="*/ 319088 w 319088"/>
              <a:gd name="connsiteY34" fmla="*/ 127462 h 331788"/>
              <a:gd name="connsiteX35" fmla="*/ 310010 w 319088"/>
              <a:gd name="connsiteY35" fmla="*/ 136464 h 331788"/>
              <a:gd name="connsiteX36" fmla="*/ 80452 w 319088"/>
              <a:gd name="connsiteY36" fmla="*/ 136464 h 331788"/>
              <a:gd name="connsiteX37" fmla="*/ 57108 w 319088"/>
              <a:gd name="connsiteY37" fmla="*/ 148039 h 331788"/>
              <a:gd name="connsiteX38" fmla="*/ 50623 w 319088"/>
              <a:gd name="connsiteY38" fmla="*/ 167330 h 331788"/>
              <a:gd name="connsiteX39" fmla="*/ 57108 w 319088"/>
              <a:gd name="connsiteY39" fmla="*/ 185335 h 331788"/>
              <a:gd name="connsiteX40" fmla="*/ 81749 w 319088"/>
              <a:gd name="connsiteY40" fmla="*/ 196910 h 331788"/>
              <a:gd name="connsiteX41" fmla="*/ 310010 w 319088"/>
              <a:gd name="connsiteY41" fmla="*/ 196910 h 331788"/>
              <a:gd name="connsiteX42" fmla="*/ 319088 w 319088"/>
              <a:gd name="connsiteY42" fmla="*/ 205912 h 331788"/>
              <a:gd name="connsiteX43" fmla="*/ 319088 w 319088"/>
              <a:gd name="connsiteY43" fmla="*/ 208485 h 331788"/>
              <a:gd name="connsiteX44" fmla="*/ 310010 w 319088"/>
              <a:gd name="connsiteY44" fmla="*/ 217487 h 331788"/>
              <a:gd name="connsiteX45" fmla="*/ 79156 w 319088"/>
              <a:gd name="connsiteY45" fmla="*/ 217487 h 331788"/>
              <a:gd name="connsiteX46" fmla="*/ 28575 w 319088"/>
              <a:gd name="connsiteY46" fmla="*/ 167330 h 331788"/>
              <a:gd name="connsiteX47" fmla="*/ 80452 w 319088"/>
              <a:gd name="connsiteY47" fmla="*/ 115887 h 331788"/>
              <a:gd name="connsiteX48" fmla="*/ 38100 w 319088"/>
              <a:gd name="connsiteY48" fmla="*/ 33337 h 331788"/>
              <a:gd name="connsiteX49" fmla="*/ 256813 w 319088"/>
              <a:gd name="connsiteY49" fmla="*/ 33337 h 331788"/>
              <a:gd name="connsiteX50" fmla="*/ 271049 w 319088"/>
              <a:gd name="connsiteY50" fmla="*/ 38417 h 331788"/>
              <a:gd name="connsiteX51" fmla="*/ 276225 w 319088"/>
              <a:gd name="connsiteY51" fmla="*/ 52387 h 331788"/>
              <a:gd name="connsiteX52" fmla="*/ 256813 w 319088"/>
              <a:gd name="connsiteY52" fmla="*/ 71437 h 331788"/>
              <a:gd name="connsiteX53" fmla="*/ 38100 w 319088"/>
              <a:gd name="connsiteY53" fmla="*/ 71437 h 331788"/>
              <a:gd name="connsiteX54" fmla="*/ 38100 w 319088"/>
              <a:gd name="connsiteY54" fmla="*/ 33337 h 331788"/>
              <a:gd name="connsiteX55" fmla="*/ 26824 w 319088"/>
              <a:gd name="connsiteY55" fmla="*/ 0 h 331788"/>
              <a:gd name="connsiteX56" fmla="*/ 256150 w 319088"/>
              <a:gd name="connsiteY56" fmla="*/ 0 h 331788"/>
              <a:gd name="connsiteX57" fmla="*/ 307975 w 319088"/>
              <a:gd name="connsiteY57" fmla="*/ 52388 h 331788"/>
              <a:gd name="connsiteX58" fmla="*/ 256150 w 319088"/>
              <a:gd name="connsiteY58" fmla="*/ 104775 h 331788"/>
              <a:gd name="connsiteX59" fmla="*/ 26824 w 319088"/>
              <a:gd name="connsiteY59" fmla="*/ 104775 h 331788"/>
              <a:gd name="connsiteX60" fmla="*/ 19050 w 319088"/>
              <a:gd name="connsiteY60" fmla="*/ 95607 h 331788"/>
              <a:gd name="connsiteX61" fmla="*/ 19050 w 319088"/>
              <a:gd name="connsiteY61" fmla="*/ 91678 h 331788"/>
              <a:gd name="connsiteX62" fmla="*/ 26824 w 319088"/>
              <a:gd name="connsiteY62" fmla="*/ 82510 h 331788"/>
              <a:gd name="connsiteX63" fmla="*/ 256150 w 319088"/>
              <a:gd name="connsiteY63" fmla="*/ 82510 h 331788"/>
              <a:gd name="connsiteX64" fmla="*/ 280767 w 319088"/>
              <a:gd name="connsiteY64" fmla="*/ 70723 h 331788"/>
              <a:gd name="connsiteX65" fmla="*/ 287245 w 319088"/>
              <a:gd name="connsiteY65" fmla="*/ 52388 h 331788"/>
              <a:gd name="connsiteX66" fmla="*/ 280767 w 319088"/>
              <a:gd name="connsiteY66" fmla="*/ 32742 h 331788"/>
              <a:gd name="connsiteX67" fmla="*/ 256150 w 319088"/>
              <a:gd name="connsiteY67" fmla="*/ 20955 h 331788"/>
              <a:gd name="connsiteX68" fmla="*/ 26824 w 319088"/>
              <a:gd name="connsiteY68" fmla="*/ 20955 h 331788"/>
              <a:gd name="connsiteX69" fmla="*/ 19050 w 319088"/>
              <a:gd name="connsiteY69" fmla="*/ 13097 h 331788"/>
              <a:gd name="connsiteX70" fmla="*/ 19050 w 319088"/>
              <a:gd name="connsiteY70" fmla="*/ 9168 h 331788"/>
              <a:gd name="connsiteX71" fmla="*/ 26824 w 319088"/>
              <a:gd name="connsiteY71"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19088" h="331788">
                <a:moveTo>
                  <a:pt x="19050" y="260350"/>
                </a:moveTo>
                <a:cubicBezTo>
                  <a:pt x="19050" y="260350"/>
                  <a:pt x="19050" y="260350"/>
                  <a:pt x="237763" y="260350"/>
                </a:cubicBezTo>
                <a:cubicBezTo>
                  <a:pt x="242939" y="260350"/>
                  <a:pt x="248116" y="262996"/>
                  <a:pt x="251999" y="265642"/>
                </a:cubicBezTo>
                <a:cubicBezTo>
                  <a:pt x="254587" y="269611"/>
                  <a:pt x="257175" y="274902"/>
                  <a:pt x="257175" y="280194"/>
                </a:cubicBezTo>
                <a:cubicBezTo>
                  <a:pt x="257175" y="292101"/>
                  <a:pt x="248116" y="300038"/>
                  <a:pt x="236469" y="300038"/>
                </a:cubicBezTo>
                <a:cubicBezTo>
                  <a:pt x="236469" y="300038"/>
                  <a:pt x="236469" y="300038"/>
                  <a:pt x="19050" y="300038"/>
                </a:cubicBezTo>
                <a:cubicBezTo>
                  <a:pt x="19050" y="300038"/>
                  <a:pt x="19050" y="300038"/>
                  <a:pt x="19050" y="260350"/>
                </a:cubicBezTo>
                <a:close/>
                <a:moveTo>
                  <a:pt x="9078" y="228600"/>
                </a:moveTo>
                <a:cubicBezTo>
                  <a:pt x="9078" y="228600"/>
                  <a:pt x="9078" y="228600"/>
                  <a:pt x="239933" y="228600"/>
                </a:cubicBezTo>
                <a:cubicBezTo>
                  <a:pt x="267168" y="229890"/>
                  <a:pt x="290513" y="253107"/>
                  <a:pt x="290513" y="280194"/>
                </a:cubicBezTo>
                <a:cubicBezTo>
                  <a:pt x="289216" y="308571"/>
                  <a:pt x="265871" y="331788"/>
                  <a:pt x="237339" y="331788"/>
                </a:cubicBezTo>
                <a:cubicBezTo>
                  <a:pt x="237339" y="331788"/>
                  <a:pt x="237339" y="331788"/>
                  <a:pt x="9078" y="331788"/>
                </a:cubicBezTo>
                <a:cubicBezTo>
                  <a:pt x="3891" y="331788"/>
                  <a:pt x="0" y="327919"/>
                  <a:pt x="0" y="322759"/>
                </a:cubicBezTo>
                <a:cubicBezTo>
                  <a:pt x="0" y="322759"/>
                  <a:pt x="0" y="322759"/>
                  <a:pt x="0" y="318890"/>
                </a:cubicBezTo>
                <a:cubicBezTo>
                  <a:pt x="0" y="315020"/>
                  <a:pt x="3891" y="311151"/>
                  <a:pt x="9078" y="311151"/>
                </a:cubicBezTo>
                <a:cubicBezTo>
                  <a:pt x="9078" y="311151"/>
                  <a:pt x="9078" y="311151"/>
                  <a:pt x="237339" y="311151"/>
                </a:cubicBezTo>
                <a:cubicBezTo>
                  <a:pt x="247714" y="311151"/>
                  <a:pt x="256793" y="305991"/>
                  <a:pt x="261981" y="299542"/>
                </a:cubicBezTo>
                <a:cubicBezTo>
                  <a:pt x="265871" y="294382"/>
                  <a:pt x="268465" y="287933"/>
                  <a:pt x="268465" y="280194"/>
                </a:cubicBezTo>
                <a:cubicBezTo>
                  <a:pt x="268465" y="273745"/>
                  <a:pt x="265871" y="267296"/>
                  <a:pt x="261981" y="262136"/>
                </a:cubicBezTo>
                <a:cubicBezTo>
                  <a:pt x="256793" y="254397"/>
                  <a:pt x="247714" y="250528"/>
                  <a:pt x="238636" y="250528"/>
                </a:cubicBezTo>
                <a:cubicBezTo>
                  <a:pt x="238636" y="250528"/>
                  <a:pt x="238636" y="250528"/>
                  <a:pt x="9078" y="250528"/>
                </a:cubicBezTo>
                <a:cubicBezTo>
                  <a:pt x="3891" y="250528"/>
                  <a:pt x="0" y="246658"/>
                  <a:pt x="0" y="241499"/>
                </a:cubicBezTo>
                <a:cubicBezTo>
                  <a:pt x="0" y="241499"/>
                  <a:pt x="0" y="241499"/>
                  <a:pt x="0" y="237629"/>
                </a:cubicBezTo>
                <a:cubicBezTo>
                  <a:pt x="0" y="232470"/>
                  <a:pt x="3891" y="228600"/>
                  <a:pt x="9078" y="228600"/>
                </a:cubicBezTo>
                <a:close/>
                <a:moveTo>
                  <a:pt x="79737" y="146050"/>
                </a:moveTo>
                <a:cubicBezTo>
                  <a:pt x="79737" y="146050"/>
                  <a:pt x="79737" y="146050"/>
                  <a:pt x="298450" y="146050"/>
                </a:cubicBezTo>
                <a:cubicBezTo>
                  <a:pt x="298450" y="146050"/>
                  <a:pt x="298450" y="146050"/>
                  <a:pt x="298450" y="187325"/>
                </a:cubicBezTo>
                <a:cubicBezTo>
                  <a:pt x="298450" y="187325"/>
                  <a:pt x="298450" y="187325"/>
                  <a:pt x="81032" y="187325"/>
                </a:cubicBezTo>
                <a:cubicBezTo>
                  <a:pt x="69384" y="187325"/>
                  <a:pt x="60325" y="178005"/>
                  <a:pt x="60325" y="167353"/>
                </a:cubicBezTo>
                <a:cubicBezTo>
                  <a:pt x="60325" y="160696"/>
                  <a:pt x="62913" y="156702"/>
                  <a:pt x="65502" y="152707"/>
                </a:cubicBezTo>
                <a:cubicBezTo>
                  <a:pt x="69384" y="148713"/>
                  <a:pt x="74561" y="146050"/>
                  <a:pt x="79737" y="146050"/>
                </a:cubicBezTo>
                <a:close/>
                <a:moveTo>
                  <a:pt x="80452" y="115887"/>
                </a:moveTo>
                <a:cubicBezTo>
                  <a:pt x="80452" y="115887"/>
                  <a:pt x="80452" y="115887"/>
                  <a:pt x="310010" y="115887"/>
                </a:cubicBezTo>
                <a:cubicBezTo>
                  <a:pt x="315197" y="115887"/>
                  <a:pt x="319088" y="119745"/>
                  <a:pt x="319088" y="124890"/>
                </a:cubicBezTo>
                <a:cubicBezTo>
                  <a:pt x="319088" y="124890"/>
                  <a:pt x="319088" y="124890"/>
                  <a:pt x="319088" y="127462"/>
                </a:cubicBezTo>
                <a:cubicBezTo>
                  <a:pt x="319088" y="132606"/>
                  <a:pt x="315197" y="136464"/>
                  <a:pt x="310010" y="136464"/>
                </a:cubicBezTo>
                <a:cubicBezTo>
                  <a:pt x="310010" y="136464"/>
                  <a:pt x="310010" y="136464"/>
                  <a:pt x="80452" y="136464"/>
                </a:cubicBezTo>
                <a:cubicBezTo>
                  <a:pt x="71374" y="136464"/>
                  <a:pt x="62295" y="141609"/>
                  <a:pt x="57108" y="148039"/>
                </a:cubicBezTo>
                <a:cubicBezTo>
                  <a:pt x="53217" y="153183"/>
                  <a:pt x="50623" y="159614"/>
                  <a:pt x="50623" y="167330"/>
                </a:cubicBezTo>
                <a:cubicBezTo>
                  <a:pt x="50623" y="173761"/>
                  <a:pt x="53217" y="180191"/>
                  <a:pt x="57108" y="185335"/>
                </a:cubicBezTo>
                <a:cubicBezTo>
                  <a:pt x="62295" y="191766"/>
                  <a:pt x="71374" y="196910"/>
                  <a:pt x="81749" y="196910"/>
                </a:cubicBezTo>
                <a:cubicBezTo>
                  <a:pt x="81749" y="196910"/>
                  <a:pt x="81749" y="196910"/>
                  <a:pt x="310010" y="196910"/>
                </a:cubicBezTo>
                <a:cubicBezTo>
                  <a:pt x="315197" y="196910"/>
                  <a:pt x="319088" y="200768"/>
                  <a:pt x="319088" y="205912"/>
                </a:cubicBezTo>
                <a:cubicBezTo>
                  <a:pt x="319088" y="205912"/>
                  <a:pt x="319088" y="205912"/>
                  <a:pt x="319088" y="208485"/>
                </a:cubicBezTo>
                <a:cubicBezTo>
                  <a:pt x="319088" y="213629"/>
                  <a:pt x="315197" y="217487"/>
                  <a:pt x="310010" y="217487"/>
                </a:cubicBezTo>
                <a:cubicBezTo>
                  <a:pt x="310010" y="217487"/>
                  <a:pt x="80452" y="217487"/>
                  <a:pt x="79156" y="217487"/>
                </a:cubicBezTo>
                <a:cubicBezTo>
                  <a:pt x="51920" y="217487"/>
                  <a:pt x="29872" y="194338"/>
                  <a:pt x="28575" y="167330"/>
                </a:cubicBezTo>
                <a:cubicBezTo>
                  <a:pt x="28575" y="139036"/>
                  <a:pt x="51920" y="115887"/>
                  <a:pt x="80452" y="115887"/>
                </a:cubicBezTo>
                <a:close/>
                <a:moveTo>
                  <a:pt x="38100" y="33337"/>
                </a:moveTo>
                <a:cubicBezTo>
                  <a:pt x="38100" y="33337"/>
                  <a:pt x="38100" y="33337"/>
                  <a:pt x="256813" y="33337"/>
                </a:cubicBezTo>
                <a:cubicBezTo>
                  <a:pt x="261989" y="33337"/>
                  <a:pt x="267166" y="34607"/>
                  <a:pt x="271049" y="38417"/>
                </a:cubicBezTo>
                <a:cubicBezTo>
                  <a:pt x="274931" y="42227"/>
                  <a:pt x="276225" y="47307"/>
                  <a:pt x="276225" y="52387"/>
                </a:cubicBezTo>
                <a:cubicBezTo>
                  <a:pt x="276225" y="62547"/>
                  <a:pt x="267166" y="71437"/>
                  <a:pt x="256813" y="71437"/>
                </a:cubicBezTo>
                <a:cubicBezTo>
                  <a:pt x="256813" y="71437"/>
                  <a:pt x="256813" y="71437"/>
                  <a:pt x="38100" y="71437"/>
                </a:cubicBezTo>
                <a:cubicBezTo>
                  <a:pt x="38100" y="71437"/>
                  <a:pt x="38100" y="71437"/>
                  <a:pt x="38100" y="33337"/>
                </a:cubicBezTo>
                <a:close/>
                <a:moveTo>
                  <a:pt x="26824" y="0"/>
                </a:moveTo>
                <a:cubicBezTo>
                  <a:pt x="26824" y="0"/>
                  <a:pt x="26824" y="0"/>
                  <a:pt x="256150" y="0"/>
                </a:cubicBezTo>
                <a:cubicBezTo>
                  <a:pt x="284654" y="0"/>
                  <a:pt x="307975" y="23575"/>
                  <a:pt x="307975" y="52388"/>
                </a:cubicBezTo>
                <a:cubicBezTo>
                  <a:pt x="307975" y="81201"/>
                  <a:pt x="284654" y="104775"/>
                  <a:pt x="256150" y="104775"/>
                </a:cubicBezTo>
                <a:cubicBezTo>
                  <a:pt x="256150" y="104775"/>
                  <a:pt x="256150" y="104775"/>
                  <a:pt x="26824" y="104775"/>
                </a:cubicBezTo>
                <a:cubicBezTo>
                  <a:pt x="22937" y="104775"/>
                  <a:pt x="19050" y="100846"/>
                  <a:pt x="19050" y="95607"/>
                </a:cubicBezTo>
                <a:cubicBezTo>
                  <a:pt x="19050" y="95607"/>
                  <a:pt x="19050" y="95607"/>
                  <a:pt x="19050" y="91678"/>
                </a:cubicBezTo>
                <a:cubicBezTo>
                  <a:pt x="19050" y="86440"/>
                  <a:pt x="22937" y="82510"/>
                  <a:pt x="26824" y="82510"/>
                </a:cubicBezTo>
                <a:lnTo>
                  <a:pt x="256150" y="82510"/>
                </a:lnTo>
                <a:cubicBezTo>
                  <a:pt x="265219" y="82510"/>
                  <a:pt x="274289" y="78581"/>
                  <a:pt x="280767" y="70723"/>
                </a:cubicBezTo>
                <a:cubicBezTo>
                  <a:pt x="284654" y="65485"/>
                  <a:pt x="287245" y="58936"/>
                  <a:pt x="287245" y="52388"/>
                </a:cubicBezTo>
                <a:cubicBezTo>
                  <a:pt x="287245" y="45839"/>
                  <a:pt x="284654" y="37981"/>
                  <a:pt x="280767" y="32742"/>
                </a:cubicBezTo>
                <a:cubicBezTo>
                  <a:pt x="274289" y="26194"/>
                  <a:pt x="266515" y="20955"/>
                  <a:pt x="256150" y="20955"/>
                </a:cubicBezTo>
                <a:cubicBezTo>
                  <a:pt x="256150" y="20955"/>
                  <a:pt x="256150" y="20955"/>
                  <a:pt x="26824" y="20955"/>
                </a:cubicBezTo>
                <a:cubicBezTo>
                  <a:pt x="22937" y="20955"/>
                  <a:pt x="19050" y="17026"/>
                  <a:pt x="19050" y="13097"/>
                </a:cubicBezTo>
                <a:cubicBezTo>
                  <a:pt x="19050" y="13097"/>
                  <a:pt x="19050" y="13097"/>
                  <a:pt x="19050" y="9168"/>
                </a:cubicBezTo>
                <a:cubicBezTo>
                  <a:pt x="19050" y="3929"/>
                  <a:pt x="22937" y="0"/>
                  <a:pt x="26824" y="0"/>
                </a:cubicBezTo>
                <a:close/>
              </a:path>
            </a:pathLst>
          </a:custGeom>
          <a:solidFill>
            <a:srgbClr val="83CB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dirty="0">
              <a:cs typeface="+mn-ea"/>
              <a:sym typeface="+mn-lt"/>
            </a:endParaRPr>
          </a:p>
        </p:txBody>
      </p:sp>
      <p:sp>
        <p:nvSpPr>
          <p:cNvPr id="36" name="矩形 35"/>
          <p:cNvSpPr/>
          <p:nvPr/>
        </p:nvSpPr>
        <p:spPr>
          <a:xfrm>
            <a:off x="1040531" y="2515922"/>
            <a:ext cx="1194905" cy="452047"/>
          </a:xfrm>
          <a:prstGeom prst="rect">
            <a:avLst/>
          </a:prstGeom>
        </p:spPr>
        <p:txBody>
          <a:bodyPr wrap="square">
            <a:spAutoFit/>
            <a:scene3d>
              <a:camera prst="orthographicFront"/>
              <a:lightRig rig="threePt" dir="t"/>
            </a:scene3d>
            <a:sp3d contourW="12700"/>
          </a:bodyPr>
          <a:lstStyle/>
          <a:p>
            <a:pPr marL="0" lvl="0" indent="0" algn="ctr" eaLnBrk="1" hangingPunct="1">
              <a:lnSpc>
                <a:spcPct val="145000"/>
              </a:lnSpc>
              <a:spcBef>
                <a:spcPct val="0"/>
              </a:spcBef>
              <a:buNone/>
            </a:pPr>
            <a:r>
              <a:rPr lang="zh-CN" altLang="en-US" b="1" dirty="0">
                <a:solidFill>
                  <a:schemeClr val="tx1">
                    <a:lumMod val="85000"/>
                    <a:lumOff val="15000"/>
                  </a:schemeClr>
                </a:solidFill>
                <a:cs typeface="+mn-ea"/>
                <a:sym typeface="+mn-lt"/>
              </a:rPr>
              <a:t>简介</a:t>
            </a:r>
          </a:p>
        </p:txBody>
      </p:sp>
      <p:sp>
        <p:nvSpPr>
          <p:cNvPr id="9" name="MH_Other_3"/>
          <p:cNvSpPr/>
          <p:nvPr>
            <p:custDataLst>
              <p:tags r:id="rId5"/>
            </p:custDataLst>
          </p:nvPr>
        </p:nvSpPr>
        <p:spPr>
          <a:xfrm>
            <a:off x="2959289" y="3613589"/>
            <a:ext cx="291581" cy="393785"/>
          </a:xfrm>
          <a:custGeom>
            <a:avLst/>
            <a:gdLst>
              <a:gd name="connsiteX0" fmla="*/ 153217 w 306433"/>
              <a:gd name="connsiteY0" fmla="*/ 0 h 415415"/>
              <a:gd name="connsiteX1" fmla="*/ 261558 w 306433"/>
              <a:gd name="connsiteY1" fmla="*/ 153858 h 415415"/>
              <a:gd name="connsiteX2" fmla="*/ 261558 w 306433"/>
              <a:gd name="connsiteY2" fmla="*/ 370539 h 415415"/>
              <a:gd name="connsiteX3" fmla="*/ 44876 w 306433"/>
              <a:gd name="connsiteY3" fmla="*/ 370539 h 415415"/>
              <a:gd name="connsiteX4" fmla="*/ 44877 w 306433"/>
              <a:gd name="connsiteY4" fmla="*/ 370539 h 415415"/>
              <a:gd name="connsiteX5" fmla="*/ 44877 w 306433"/>
              <a:gd name="connsiteY5" fmla="*/ 153857 h 415415"/>
              <a:gd name="connsiteX6" fmla="*/ 153217 w 306433"/>
              <a:gd name="connsiteY6" fmla="*/ 0 h 415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6433" h="415415">
                <a:moveTo>
                  <a:pt x="153217" y="0"/>
                </a:moveTo>
                <a:cubicBezTo>
                  <a:pt x="181744" y="58873"/>
                  <a:pt x="217858" y="110158"/>
                  <a:pt x="261558" y="153858"/>
                </a:cubicBezTo>
                <a:cubicBezTo>
                  <a:pt x="321392" y="213692"/>
                  <a:pt x="321392" y="310705"/>
                  <a:pt x="261558" y="370539"/>
                </a:cubicBezTo>
                <a:cubicBezTo>
                  <a:pt x="201723" y="430374"/>
                  <a:pt x="104711" y="430374"/>
                  <a:pt x="44876" y="370539"/>
                </a:cubicBezTo>
                <a:lnTo>
                  <a:pt x="44877" y="370539"/>
                </a:lnTo>
                <a:cubicBezTo>
                  <a:pt x="-14958" y="310704"/>
                  <a:pt x="-14958" y="213692"/>
                  <a:pt x="44877" y="153857"/>
                </a:cubicBezTo>
                <a:cubicBezTo>
                  <a:pt x="88576" y="110158"/>
                  <a:pt x="124689" y="58873"/>
                  <a:pt x="15321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a:defRPr/>
            </a:pPr>
            <a:r>
              <a:rPr lang="en-US" altLang="zh-CN" sz="1015" dirty="0">
                <a:solidFill>
                  <a:srgbClr val="FFFFFF"/>
                </a:solidFill>
                <a:cs typeface="+mn-ea"/>
                <a:sym typeface="+mn-lt"/>
              </a:rPr>
              <a:t>B</a:t>
            </a:r>
            <a:endParaRPr lang="zh-CN" altLang="en-US" sz="1015" dirty="0">
              <a:solidFill>
                <a:srgbClr val="FFFFFF"/>
              </a:solidFill>
              <a:cs typeface="+mn-ea"/>
              <a:sym typeface="+mn-lt"/>
            </a:endParaRPr>
          </a:p>
        </p:txBody>
      </p:sp>
      <p:sp>
        <p:nvSpPr>
          <p:cNvPr id="10" name="MH_SubTitle_2"/>
          <p:cNvSpPr/>
          <p:nvPr>
            <p:custDataLst>
              <p:tags r:id="rId6"/>
            </p:custDataLst>
          </p:nvPr>
        </p:nvSpPr>
        <p:spPr>
          <a:xfrm>
            <a:off x="2454283" y="1742361"/>
            <a:ext cx="1301593" cy="1871228"/>
          </a:xfrm>
          <a:custGeom>
            <a:avLst/>
            <a:gdLst>
              <a:gd name="connsiteX0" fmla="*/ 0 w 1735667"/>
              <a:gd name="connsiteY0" fmla="*/ 0 h 2497667"/>
              <a:gd name="connsiteX1" fmla="*/ 1735667 w 1735667"/>
              <a:gd name="connsiteY1" fmla="*/ 0 h 2497667"/>
              <a:gd name="connsiteX2" fmla="*/ 1735667 w 1735667"/>
              <a:gd name="connsiteY2" fmla="*/ 2497667 h 2497667"/>
              <a:gd name="connsiteX3" fmla="*/ 1687385 w 1735667"/>
              <a:gd name="connsiteY3" fmla="*/ 2497667 h 2497667"/>
              <a:gd name="connsiteX4" fmla="*/ 1689094 w 1735667"/>
              <a:gd name="connsiteY4" fmla="*/ 2489200 h 2497667"/>
              <a:gd name="connsiteX5" fmla="*/ 1629827 w 1735667"/>
              <a:gd name="connsiteY5" fmla="*/ 2429933 h 2497667"/>
              <a:gd name="connsiteX6" fmla="*/ 1570560 w 1735667"/>
              <a:gd name="connsiteY6" fmla="*/ 2489200 h 2497667"/>
              <a:gd name="connsiteX7" fmla="*/ 1572270 w 1735667"/>
              <a:gd name="connsiteY7" fmla="*/ 2497667 h 2497667"/>
              <a:gd name="connsiteX8" fmla="*/ 1518053 w 1735667"/>
              <a:gd name="connsiteY8" fmla="*/ 2497667 h 2497667"/>
              <a:gd name="connsiteX9" fmla="*/ 1519762 w 1735667"/>
              <a:gd name="connsiteY9" fmla="*/ 2489200 h 2497667"/>
              <a:gd name="connsiteX10" fmla="*/ 1460495 w 1735667"/>
              <a:gd name="connsiteY10" fmla="*/ 2429933 h 2497667"/>
              <a:gd name="connsiteX11" fmla="*/ 1401228 w 1735667"/>
              <a:gd name="connsiteY11" fmla="*/ 2489200 h 2497667"/>
              <a:gd name="connsiteX12" fmla="*/ 1402938 w 1735667"/>
              <a:gd name="connsiteY12" fmla="*/ 2497667 h 2497667"/>
              <a:gd name="connsiteX13" fmla="*/ 1348721 w 1735667"/>
              <a:gd name="connsiteY13" fmla="*/ 2497667 h 2497667"/>
              <a:gd name="connsiteX14" fmla="*/ 1350430 w 1735667"/>
              <a:gd name="connsiteY14" fmla="*/ 2489200 h 2497667"/>
              <a:gd name="connsiteX15" fmla="*/ 1291163 w 1735667"/>
              <a:gd name="connsiteY15" fmla="*/ 2429933 h 2497667"/>
              <a:gd name="connsiteX16" fmla="*/ 1231896 w 1735667"/>
              <a:gd name="connsiteY16" fmla="*/ 2489200 h 2497667"/>
              <a:gd name="connsiteX17" fmla="*/ 1233606 w 1735667"/>
              <a:gd name="connsiteY17" fmla="*/ 2497667 h 2497667"/>
              <a:gd name="connsiteX18" fmla="*/ 1179389 w 1735667"/>
              <a:gd name="connsiteY18" fmla="*/ 2497667 h 2497667"/>
              <a:gd name="connsiteX19" fmla="*/ 1181098 w 1735667"/>
              <a:gd name="connsiteY19" fmla="*/ 2489200 h 2497667"/>
              <a:gd name="connsiteX20" fmla="*/ 1121831 w 1735667"/>
              <a:gd name="connsiteY20" fmla="*/ 2429933 h 2497667"/>
              <a:gd name="connsiteX21" fmla="*/ 1062564 w 1735667"/>
              <a:gd name="connsiteY21" fmla="*/ 2489200 h 2497667"/>
              <a:gd name="connsiteX22" fmla="*/ 1064274 w 1735667"/>
              <a:gd name="connsiteY22" fmla="*/ 2497667 h 2497667"/>
              <a:gd name="connsiteX23" fmla="*/ 1010057 w 1735667"/>
              <a:gd name="connsiteY23" fmla="*/ 2497667 h 2497667"/>
              <a:gd name="connsiteX24" fmla="*/ 1011766 w 1735667"/>
              <a:gd name="connsiteY24" fmla="*/ 2489200 h 2497667"/>
              <a:gd name="connsiteX25" fmla="*/ 952499 w 1735667"/>
              <a:gd name="connsiteY25" fmla="*/ 2429933 h 2497667"/>
              <a:gd name="connsiteX26" fmla="*/ 893232 w 1735667"/>
              <a:gd name="connsiteY26" fmla="*/ 2489200 h 2497667"/>
              <a:gd name="connsiteX27" fmla="*/ 894942 w 1735667"/>
              <a:gd name="connsiteY27" fmla="*/ 2497667 h 2497667"/>
              <a:gd name="connsiteX28" fmla="*/ 840725 w 1735667"/>
              <a:gd name="connsiteY28" fmla="*/ 2497667 h 2497667"/>
              <a:gd name="connsiteX29" fmla="*/ 842434 w 1735667"/>
              <a:gd name="connsiteY29" fmla="*/ 2489200 h 2497667"/>
              <a:gd name="connsiteX30" fmla="*/ 783167 w 1735667"/>
              <a:gd name="connsiteY30" fmla="*/ 2429933 h 2497667"/>
              <a:gd name="connsiteX31" fmla="*/ 723900 w 1735667"/>
              <a:gd name="connsiteY31" fmla="*/ 2489200 h 2497667"/>
              <a:gd name="connsiteX32" fmla="*/ 725610 w 1735667"/>
              <a:gd name="connsiteY32" fmla="*/ 2497667 h 2497667"/>
              <a:gd name="connsiteX33" fmla="*/ 671393 w 1735667"/>
              <a:gd name="connsiteY33" fmla="*/ 2497667 h 2497667"/>
              <a:gd name="connsiteX34" fmla="*/ 673102 w 1735667"/>
              <a:gd name="connsiteY34" fmla="*/ 2489200 h 2497667"/>
              <a:gd name="connsiteX35" fmla="*/ 613835 w 1735667"/>
              <a:gd name="connsiteY35" fmla="*/ 2429933 h 2497667"/>
              <a:gd name="connsiteX36" fmla="*/ 554568 w 1735667"/>
              <a:gd name="connsiteY36" fmla="*/ 2489200 h 2497667"/>
              <a:gd name="connsiteX37" fmla="*/ 556278 w 1735667"/>
              <a:gd name="connsiteY37" fmla="*/ 2497667 h 2497667"/>
              <a:gd name="connsiteX38" fmla="*/ 502061 w 1735667"/>
              <a:gd name="connsiteY38" fmla="*/ 2497667 h 2497667"/>
              <a:gd name="connsiteX39" fmla="*/ 503770 w 1735667"/>
              <a:gd name="connsiteY39" fmla="*/ 2489200 h 2497667"/>
              <a:gd name="connsiteX40" fmla="*/ 444503 w 1735667"/>
              <a:gd name="connsiteY40" fmla="*/ 2429933 h 2497667"/>
              <a:gd name="connsiteX41" fmla="*/ 385236 w 1735667"/>
              <a:gd name="connsiteY41" fmla="*/ 2489200 h 2497667"/>
              <a:gd name="connsiteX42" fmla="*/ 386946 w 1735667"/>
              <a:gd name="connsiteY42" fmla="*/ 2497667 h 2497667"/>
              <a:gd name="connsiteX43" fmla="*/ 332729 w 1735667"/>
              <a:gd name="connsiteY43" fmla="*/ 2497667 h 2497667"/>
              <a:gd name="connsiteX44" fmla="*/ 334438 w 1735667"/>
              <a:gd name="connsiteY44" fmla="*/ 2489200 h 2497667"/>
              <a:gd name="connsiteX45" fmla="*/ 275171 w 1735667"/>
              <a:gd name="connsiteY45" fmla="*/ 2429933 h 2497667"/>
              <a:gd name="connsiteX46" fmla="*/ 215904 w 1735667"/>
              <a:gd name="connsiteY46" fmla="*/ 2489200 h 2497667"/>
              <a:gd name="connsiteX47" fmla="*/ 217614 w 1735667"/>
              <a:gd name="connsiteY47" fmla="*/ 2497667 h 2497667"/>
              <a:gd name="connsiteX48" fmla="*/ 163397 w 1735667"/>
              <a:gd name="connsiteY48" fmla="*/ 2497667 h 2497667"/>
              <a:gd name="connsiteX49" fmla="*/ 165106 w 1735667"/>
              <a:gd name="connsiteY49" fmla="*/ 2489200 h 2497667"/>
              <a:gd name="connsiteX50" fmla="*/ 105839 w 1735667"/>
              <a:gd name="connsiteY50" fmla="*/ 2429933 h 2497667"/>
              <a:gd name="connsiteX51" fmla="*/ 46572 w 1735667"/>
              <a:gd name="connsiteY51" fmla="*/ 2489200 h 2497667"/>
              <a:gd name="connsiteX52" fmla="*/ 48282 w 1735667"/>
              <a:gd name="connsiteY52" fmla="*/ 2497667 h 2497667"/>
              <a:gd name="connsiteX53" fmla="*/ 0 w 1735667"/>
              <a:gd name="connsiteY53" fmla="*/ 2497667 h 2497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735667" h="2497667">
                <a:moveTo>
                  <a:pt x="0" y="0"/>
                </a:moveTo>
                <a:lnTo>
                  <a:pt x="1735667" y="0"/>
                </a:lnTo>
                <a:lnTo>
                  <a:pt x="1735667" y="2497667"/>
                </a:lnTo>
                <a:lnTo>
                  <a:pt x="1687385" y="2497667"/>
                </a:lnTo>
                <a:lnTo>
                  <a:pt x="1689094" y="2489200"/>
                </a:lnTo>
                <a:cubicBezTo>
                  <a:pt x="1689094" y="2456468"/>
                  <a:pt x="1662559" y="2429933"/>
                  <a:pt x="1629827" y="2429933"/>
                </a:cubicBezTo>
                <a:cubicBezTo>
                  <a:pt x="1597095" y="2429933"/>
                  <a:pt x="1570560" y="2456468"/>
                  <a:pt x="1570560" y="2489200"/>
                </a:cubicBezTo>
                <a:lnTo>
                  <a:pt x="1572270" y="2497667"/>
                </a:lnTo>
                <a:lnTo>
                  <a:pt x="1518053" y="2497667"/>
                </a:lnTo>
                <a:lnTo>
                  <a:pt x="1519762" y="2489200"/>
                </a:lnTo>
                <a:cubicBezTo>
                  <a:pt x="1519762" y="2456468"/>
                  <a:pt x="1493227" y="2429933"/>
                  <a:pt x="1460495" y="2429933"/>
                </a:cubicBezTo>
                <a:cubicBezTo>
                  <a:pt x="1427763" y="2429933"/>
                  <a:pt x="1401228" y="2456468"/>
                  <a:pt x="1401228" y="2489200"/>
                </a:cubicBezTo>
                <a:lnTo>
                  <a:pt x="1402938" y="2497667"/>
                </a:lnTo>
                <a:lnTo>
                  <a:pt x="1348721" y="2497667"/>
                </a:lnTo>
                <a:lnTo>
                  <a:pt x="1350430" y="2489200"/>
                </a:lnTo>
                <a:cubicBezTo>
                  <a:pt x="1350430" y="2456468"/>
                  <a:pt x="1323895" y="2429933"/>
                  <a:pt x="1291163" y="2429933"/>
                </a:cubicBezTo>
                <a:cubicBezTo>
                  <a:pt x="1258431" y="2429933"/>
                  <a:pt x="1231896" y="2456468"/>
                  <a:pt x="1231896" y="2489200"/>
                </a:cubicBezTo>
                <a:lnTo>
                  <a:pt x="1233606" y="2497667"/>
                </a:lnTo>
                <a:lnTo>
                  <a:pt x="1179389" y="2497667"/>
                </a:lnTo>
                <a:lnTo>
                  <a:pt x="1181098" y="2489200"/>
                </a:lnTo>
                <a:cubicBezTo>
                  <a:pt x="1181098" y="2456468"/>
                  <a:pt x="1154563" y="2429933"/>
                  <a:pt x="1121831" y="2429933"/>
                </a:cubicBezTo>
                <a:cubicBezTo>
                  <a:pt x="1089099" y="2429933"/>
                  <a:pt x="1062564" y="2456468"/>
                  <a:pt x="1062564" y="2489200"/>
                </a:cubicBezTo>
                <a:lnTo>
                  <a:pt x="1064274" y="2497667"/>
                </a:lnTo>
                <a:lnTo>
                  <a:pt x="1010057" y="2497667"/>
                </a:lnTo>
                <a:lnTo>
                  <a:pt x="1011766" y="2489200"/>
                </a:lnTo>
                <a:cubicBezTo>
                  <a:pt x="1011766" y="2456468"/>
                  <a:pt x="985231" y="2429933"/>
                  <a:pt x="952499" y="2429933"/>
                </a:cubicBezTo>
                <a:cubicBezTo>
                  <a:pt x="919767" y="2429933"/>
                  <a:pt x="893232" y="2456468"/>
                  <a:pt x="893232" y="2489200"/>
                </a:cubicBezTo>
                <a:lnTo>
                  <a:pt x="894942" y="2497667"/>
                </a:lnTo>
                <a:lnTo>
                  <a:pt x="840725" y="2497667"/>
                </a:lnTo>
                <a:lnTo>
                  <a:pt x="842434" y="2489200"/>
                </a:lnTo>
                <a:cubicBezTo>
                  <a:pt x="842434" y="2456468"/>
                  <a:pt x="815899" y="2429933"/>
                  <a:pt x="783167" y="2429933"/>
                </a:cubicBezTo>
                <a:cubicBezTo>
                  <a:pt x="750435" y="2429933"/>
                  <a:pt x="723900" y="2456468"/>
                  <a:pt x="723900" y="2489200"/>
                </a:cubicBezTo>
                <a:lnTo>
                  <a:pt x="725610" y="2497667"/>
                </a:lnTo>
                <a:lnTo>
                  <a:pt x="671393" y="2497667"/>
                </a:lnTo>
                <a:lnTo>
                  <a:pt x="673102" y="2489200"/>
                </a:lnTo>
                <a:cubicBezTo>
                  <a:pt x="673102" y="2456468"/>
                  <a:pt x="646567" y="2429933"/>
                  <a:pt x="613835" y="2429933"/>
                </a:cubicBezTo>
                <a:cubicBezTo>
                  <a:pt x="581103" y="2429933"/>
                  <a:pt x="554568" y="2456468"/>
                  <a:pt x="554568" y="2489200"/>
                </a:cubicBezTo>
                <a:lnTo>
                  <a:pt x="556278" y="2497667"/>
                </a:lnTo>
                <a:lnTo>
                  <a:pt x="502061" y="2497667"/>
                </a:lnTo>
                <a:lnTo>
                  <a:pt x="503770" y="2489200"/>
                </a:lnTo>
                <a:cubicBezTo>
                  <a:pt x="503770" y="2456468"/>
                  <a:pt x="477235" y="2429933"/>
                  <a:pt x="444503" y="2429933"/>
                </a:cubicBezTo>
                <a:cubicBezTo>
                  <a:pt x="411771" y="2429933"/>
                  <a:pt x="385236" y="2456468"/>
                  <a:pt x="385236" y="2489200"/>
                </a:cubicBezTo>
                <a:lnTo>
                  <a:pt x="386946" y="2497667"/>
                </a:lnTo>
                <a:lnTo>
                  <a:pt x="332729" y="2497667"/>
                </a:lnTo>
                <a:lnTo>
                  <a:pt x="334438" y="2489200"/>
                </a:lnTo>
                <a:cubicBezTo>
                  <a:pt x="334438" y="2456468"/>
                  <a:pt x="307903" y="2429933"/>
                  <a:pt x="275171" y="2429933"/>
                </a:cubicBezTo>
                <a:cubicBezTo>
                  <a:pt x="242439" y="2429933"/>
                  <a:pt x="215904" y="2456468"/>
                  <a:pt x="215904" y="2489200"/>
                </a:cubicBezTo>
                <a:lnTo>
                  <a:pt x="217614" y="2497667"/>
                </a:lnTo>
                <a:lnTo>
                  <a:pt x="163397" y="2497667"/>
                </a:lnTo>
                <a:lnTo>
                  <a:pt x="165106" y="2489200"/>
                </a:lnTo>
                <a:cubicBezTo>
                  <a:pt x="165106" y="2456468"/>
                  <a:pt x="138571" y="2429933"/>
                  <a:pt x="105839" y="2429933"/>
                </a:cubicBezTo>
                <a:cubicBezTo>
                  <a:pt x="73107" y="2429933"/>
                  <a:pt x="46572" y="2456468"/>
                  <a:pt x="46572" y="2489200"/>
                </a:cubicBezTo>
                <a:lnTo>
                  <a:pt x="48282" y="2497667"/>
                </a:lnTo>
                <a:lnTo>
                  <a:pt x="0" y="2497667"/>
                </a:lnTo>
                <a:close/>
              </a:path>
            </a:pathLst>
          </a:custGeom>
          <a:solidFill>
            <a:srgbClr val="FEFFFF"/>
          </a:solidFill>
          <a:ln w="3175">
            <a:solidFill>
              <a:srgbClr val="83CBC9"/>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normAutofit/>
          </a:bodyPr>
          <a:lstStyle/>
          <a:p>
            <a:pPr algn="ctr">
              <a:defRPr/>
            </a:pPr>
            <a:endParaRPr lang="zh-CN" altLang="en-US" sz="1015" dirty="0">
              <a:solidFill>
                <a:schemeClr val="accent1"/>
              </a:solidFill>
              <a:cs typeface="+mn-ea"/>
              <a:sym typeface="+mn-lt"/>
            </a:endParaRPr>
          </a:p>
        </p:txBody>
      </p:sp>
      <p:sp>
        <p:nvSpPr>
          <p:cNvPr id="11" name="MH_Other_4"/>
          <p:cNvSpPr/>
          <p:nvPr>
            <p:custDataLst>
              <p:tags r:id="rId7"/>
            </p:custDataLst>
          </p:nvPr>
        </p:nvSpPr>
        <p:spPr>
          <a:xfrm>
            <a:off x="2582036" y="3493348"/>
            <a:ext cx="1046084" cy="120239"/>
          </a:xfrm>
          <a:custGeom>
            <a:avLst/>
            <a:gdLst>
              <a:gd name="connsiteX0" fmla="*/ 0 w 1397000"/>
              <a:gd name="connsiteY0" fmla="*/ 0 h 160867"/>
              <a:gd name="connsiteX1" fmla="*/ 1397000 w 1397000"/>
              <a:gd name="connsiteY1" fmla="*/ 0 h 160867"/>
              <a:gd name="connsiteX2" fmla="*/ 1397000 w 1397000"/>
              <a:gd name="connsiteY2" fmla="*/ 160867 h 160867"/>
              <a:gd name="connsiteX3" fmla="*/ 1348720 w 1397000"/>
              <a:gd name="connsiteY3" fmla="*/ 160867 h 160867"/>
              <a:gd name="connsiteX4" fmla="*/ 1350429 w 1397000"/>
              <a:gd name="connsiteY4" fmla="*/ 152400 h 160867"/>
              <a:gd name="connsiteX5" fmla="*/ 1291162 w 1397000"/>
              <a:gd name="connsiteY5" fmla="*/ 93133 h 160867"/>
              <a:gd name="connsiteX6" fmla="*/ 1231895 w 1397000"/>
              <a:gd name="connsiteY6" fmla="*/ 152400 h 160867"/>
              <a:gd name="connsiteX7" fmla="*/ 1233605 w 1397000"/>
              <a:gd name="connsiteY7" fmla="*/ 160867 h 160867"/>
              <a:gd name="connsiteX8" fmla="*/ 1179388 w 1397000"/>
              <a:gd name="connsiteY8" fmla="*/ 160867 h 160867"/>
              <a:gd name="connsiteX9" fmla="*/ 1181097 w 1397000"/>
              <a:gd name="connsiteY9" fmla="*/ 152400 h 160867"/>
              <a:gd name="connsiteX10" fmla="*/ 1121830 w 1397000"/>
              <a:gd name="connsiteY10" fmla="*/ 93133 h 160867"/>
              <a:gd name="connsiteX11" fmla="*/ 1062563 w 1397000"/>
              <a:gd name="connsiteY11" fmla="*/ 152400 h 160867"/>
              <a:gd name="connsiteX12" fmla="*/ 1064273 w 1397000"/>
              <a:gd name="connsiteY12" fmla="*/ 160867 h 160867"/>
              <a:gd name="connsiteX13" fmla="*/ 1010056 w 1397000"/>
              <a:gd name="connsiteY13" fmla="*/ 160867 h 160867"/>
              <a:gd name="connsiteX14" fmla="*/ 1011765 w 1397000"/>
              <a:gd name="connsiteY14" fmla="*/ 152400 h 160867"/>
              <a:gd name="connsiteX15" fmla="*/ 952498 w 1397000"/>
              <a:gd name="connsiteY15" fmla="*/ 93133 h 160867"/>
              <a:gd name="connsiteX16" fmla="*/ 893231 w 1397000"/>
              <a:gd name="connsiteY16" fmla="*/ 152400 h 160867"/>
              <a:gd name="connsiteX17" fmla="*/ 894941 w 1397000"/>
              <a:gd name="connsiteY17" fmla="*/ 160867 h 160867"/>
              <a:gd name="connsiteX18" fmla="*/ 840724 w 1397000"/>
              <a:gd name="connsiteY18" fmla="*/ 160867 h 160867"/>
              <a:gd name="connsiteX19" fmla="*/ 842433 w 1397000"/>
              <a:gd name="connsiteY19" fmla="*/ 152400 h 160867"/>
              <a:gd name="connsiteX20" fmla="*/ 783166 w 1397000"/>
              <a:gd name="connsiteY20" fmla="*/ 93133 h 160867"/>
              <a:gd name="connsiteX21" fmla="*/ 723899 w 1397000"/>
              <a:gd name="connsiteY21" fmla="*/ 152400 h 160867"/>
              <a:gd name="connsiteX22" fmla="*/ 725609 w 1397000"/>
              <a:gd name="connsiteY22" fmla="*/ 160867 h 160867"/>
              <a:gd name="connsiteX23" fmla="*/ 671392 w 1397000"/>
              <a:gd name="connsiteY23" fmla="*/ 160867 h 160867"/>
              <a:gd name="connsiteX24" fmla="*/ 673101 w 1397000"/>
              <a:gd name="connsiteY24" fmla="*/ 152400 h 160867"/>
              <a:gd name="connsiteX25" fmla="*/ 613834 w 1397000"/>
              <a:gd name="connsiteY25" fmla="*/ 93133 h 160867"/>
              <a:gd name="connsiteX26" fmla="*/ 554567 w 1397000"/>
              <a:gd name="connsiteY26" fmla="*/ 152400 h 160867"/>
              <a:gd name="connsiteX27" fmla="*/ 556277 w 1397000"/>
              <a:gd name="connsiteY27" fmla="*/ 160867 h 160867"/>
              <a:gd name="connsiteX28" fmla="*/ 502060 w 1397000"/>
              <a:gd name="connsiteY28" fmla="*/ 160867 h 160867"/>
              <a:gd name="connsiteX29" fmla="*/ 503769 w 1397000"/>
              <a:gd name="connsiteY29" fmla="*/ 152400 h 160867"/>
              <a:gd name="connsiteX30" fmla="*/ 444502 w 1397000"/>
              <a:gd name="connsiteY30" fmla="*/ 93133 h 160867"/>
              <a:gd name="connsiteX31" fmla="*/ 385235 w 1397000"/>
              <a:gd name="connsiteY31" fmla="*/ 152400 h 160867"/>
              <a:gd name="connsiteX32" fmla="*/ 386945 w 1397000"/>
              <a:gd name="connsiteY32" fmla="*/ 160867 h 160867"/>
              <a:gd name="connsiteX33" fmla="*/ 332728 w 1397000"/>
              <a:gd name="connsiteY33" fmla="*/ 160867 h 160867"/>
              <a:gd name="connsiteX34" fmla="*/ 334437 w 1397000"/>
              <a:gd name="connsiteY34" fmla="*/ 152400 h 160867"/>
              <a:gd name="connsiteX35" fmla="*/ 275170 w 1397000"/>
              <a:gd name="connsiteY35" fmla="*/ 93133 h 160867"/>
              <a:gd name="connsiteX36" fmla="*/ 215903 w 1397000"/>
              <a:gd name="connsiteY36" fmla="*/ 152400 h 160867"/>
              <a:gd name="connsiteX37" fmla="*/ 217613 w 1397000"/>
              <a:gd name="connsiteY37" fmla="*/ 160867 h 160867"/>
              <a:gd name="connsiteX38" fmla="*/ 163396 w 1397000"/>
              <a:gd name="connsiteY38" fmla="*/ 160867 h 160867"/>
              <a:gd name="connsiteX39" fmla="*/ 165105 w 1397000"/>
              <a:gd name="connsiteY39" fmla="*/ 152400 h 160867"/>
              <a:gd name="connsiteX40" fmla="*/ 105838 w 1397000"/>
              <a:gd name="connsiteY40" fmla="*/ 93133 h 160867"/>
              <a:gd name="connsiteX41" fmla="*/ 46571 w 1397000"/>
              <a:gd name="connsiteY41" fmla="*/ 152400 h 160867"/>
              <a:gd name="connsiteX42" fmla="*/ 48281 w 1397000"/>
              <a:gd name="connsiteY42" fmla="*/ 160867 h 160867"/>
              <a:gd name="connsiteX43" fmla="*/ 0 w 1397000"/>
              <a:gd name="connsiteY43" fmla="*/ 160867 h 16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97000" h="160867">
                <a:moveTo>
                  <a:pt x="0" y="0"/>
                </a:moveTo>
                <a:lnTo>
                  <a:pt x="1397000" y="0"/>
                </a:lnTo>
                <a:lnTo>
                  <a:pt x="1397000" y="160867"/>
                </a:lnTo>
                <a:lnTo>
                  <a:pt x="1348720" y="160867"/>
                </a:lnTo>
                <a:lnTo>
                  <a:pt x="1350429" y="152400"/>
                </a:lnTo>
                <a:cubicBezTo>
                  <a:pt x="1350429" y="119668"/>
                  <a:pt x="1323894" y="93133"/>
                  <a:pt x="1291162" y="93133"/>
                </a:cubicBezTo>
                <a:cubicBezTo>
                  <a:pt x="1258430" y="93133"/>
                  <a:pt x="1231895" y="119668"/>
                  <a:pt x="1231895" y="152400"/>
                </a:cubicBezTo>
                <a:lnTo>
                  <a:pt x="1233605" y="160867"/>
                </a:lnTo>
                <a:lnTo>
                  <a:pt x="1179388" y="160867"/>
                </a:lnTo>
                <a:lnTo>
                  <a:pt x="1181097" y="152400"/>
                </a:lnTo>
                <a:cubicBezTo>
                  <a:pt x="1181097" y="119668"/>
                  <a:pt x="1154562" y="93133"/>
                  <a:pt x="1121830" y="93133"/>
                </a:cubicBezTo>
                <a:cubicBezTo>
                  <a:pt x="1089098" y="93133"/>
                  <a:pt x="1062563" y="119668"/>
                  <a:pt x="1062563" y="152400"/>
                </a:cubicBezTo>
                <a:lnTo>
                  <a:pt x="1064273" y="160867"/>
                </a:lnTo>
                <a:lnTo>
                  <a:pt x="1010056" y="160867"/>
                </a:lnTo>
                <a:lnTo>
                  <a:pt x="1011765" y="152400"/>
                </a:lnTo>
                <a:cubicBezTo>
                  <a:pt x="1011765" y="119668"/>
                  <a:pt x="985230" y="93133"/>
                  <a:pt x="952498" y="93133"/>
                </a:cubicBezTo>
                <a:cubicBezTo>
                  <a:pt x="919766" y="93133"/>
                  <a:pt x="893231" y="119668"/>
                  <a:pt x="893231" y="152400"/>
                </a:cubicBezTo>
                <a:lnTo>
                  <a:pt x="894941" y="160867"/>
                </a:lnTo>
                <a:lnTo>
                  <a:pt x="840724" y="160867"/>
                </a:lnTo>
                <a:lnTo>
                  <a:pt x="842433" y="152400"/>
                </a:lnTo>
                <a:cubicBezTo>
                  <a:pt x="842433" y="119668"/>
                  <a:pt x="815898" y="93133"/>
                  <a:pt x="783166" y="93133"/>
                </a:cubicBezTo>
                <a:cubicBezTo>
                  <a:pt x="750434" y="93133"/>
                  <a:pt x="723899" y="119668"/>
                  <a:pt x="723899" y="152400"/>
                </a:cubicBezTo>
                <a:lnTo>
                  <a:pt x="725609" y="160867"/>
                </a:lnTo>
                <a:lnTo>
                  <a:pt x="671392" y="160867"/>
                </a:lnTo>
                <a:lnTo>
                  <a:pt x="673101" y="152400"/>
                </a:lnTo>
                <a:cubicBezTo>
                  <a:pt x="673101" y="119668"/>
                  <a:pt x="646566" y="93133"/>
                  <a:pt x="613834" y="93133"/>
                </a:cubicBezTo>
                <a:cubicBezTo>
                  <a:pt x="581102" y="93133"/>
                  <a:pt x="554567" y="119668"/>
                  <a:pt x="554567" y="152400"/>
                </a:cubicBezTo>
                <a:lnTo>
                  <a:pt x="556277" y="160867"/>
                </a:lnTo>
                <a:lnTo>
                  <a:pt x="502060" y="160867"/>
                </a:lnTo>
                <a:lnTo>
                  <a:pt x="503769" y="152400"/>
                </a:lnTo>
                <a:cubicBezTo>
                  <a:pt x="503769" y="119668"/>
                  <a:pt x="477234" y="93133"/>
                  <a:pt x="444502" y="93133"/>
                </a:cubicBezTo>
                <a:cubicBezTo>
                  <a:pt x="411770" y="93133"/>
                  <a:pt x="385235" y="119668"/>
                  <a:pt x="385235" y="152400"/>
                </a:cubicBezTo>
                <a:lnTo>
                  <a:pt x="386945" y="160867"/>
                </a:lnTo>
                <a:lnTo>
                  <a:pt x="332728" y="160867"/>
                </a:lnTo>
                <a:lnTo>
                  <a:pt x="334437" y="152400"/>
                </a:lnTo>
                <a:cubicBezTo>
                  <a:pt x="334437" y="119668"/>
                  <a:pt x="307902" y="93133"/>
                  <a:pt x="275170" y="93133"/>
                </a:cubicBezTo>
                <a:cubicBezTo>
                  <a:pt x="242438" y="93133"/>
                  <a:pt x="215903" y="119668"/>
                  <a:pt x="215903" y="152400"/>
                </a:cubicBezTo>
                <a:lnTo>
                  <a:pt x="217613" y="160867"/>
                </a:lnTo>
                <a:lnTo>
                  <a:pt x="163396" y="160867"/>
                </a:lnTo>
                <a:lnTo>
                  <a:pt x="165105" y="152400"/>
                </a:lnTo>
                <a:cubicBezTo>
                  <a:pt x="165105" y="119668"/>
                  <a:pt x="138570" y="93133"/>
                  <a:pt x="105838" y="93133"/>
                </a:cubicBezTo>
                <a:cubicBezTo>
                  <a:pt x="73106" y="93133"/>
                  <a:pt x="46571" y="119668"/>
                  <a:pt x="46571" y="152400"/>
                </a:cubicBezTo>
                <a:lnTo>
                  <a:pt x="48281" y="160867"/>
                </a:lnTo>
                <a:lnTo>
                  <a:pt x="0" y="160867"/>
                </a:lnTo>
                <a:close/>
              </a:path>
            </a:pathLst>
          </a:custGeom>
          <a:solidFill>
            <a:srgbClr val="83CBC9"/>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dirty="0">
              <a:solidFill>
                <a:srgbClr val="FFFFFF"/>
              </a:solidFill>
              <a:cs typeface="+mn-ea"/>
              <a:sym typeface="+mn-lt"/>
            </a:endParaRPr>
          </a:p>
        </p:txBody>
      </p:sp>
      <p:sp>
        <p:nvSpPr>
          <p:cNvPr id="43" name="椭圆 30"/>
          <p:cNvSpPr/>
          <p:nvPr/>
        </p:nvSpPr>
        <p:spPr>
          <a:xfrm>
            <a:off x="2937276" y="1948648"/>
            <a:ext cx="335604" cy="298671"/>
          </a:xfrm>
          <a:custGeom>
            <a:avLst/>
            <a:gdLst>
              <a:gd name="connsiteX0" fmla="*/ 276225 w 331788"/>
              <a:gd name="connsiteY0" fmla="*/ 217487 h 295275"/>
              <a:gd name="connsiteX1" fmla="*/ 314325 w 331788"/>
              <a:gd name="connsiteY1" fmla="*/ 256381 h 295275"/>
              <a:gd name="connsiteX2" fmla="*/ 276225 w 331788"/>
              <a:gd name="connsiteY2" fmla="*/ 295275 h 295275"/>
              <a:gd name="connsiteX3" fmla="*/ 238125 w 331788"/>
              <a:gd name="connsiteY3" fmla="*/ 256381 h 295275"/>
              <a:gd name="connsiteX4" fmla="*/ 276225 w 331788"/>
              <a:gd name="connsiteY4" fmla="*/ 217487 h 295275"/>
              <a:gd name="connsiteX5" fmla="*/ 166687 w 331788"/>
              <a:gd name="connsiteY5" fmla="*/ 217487 h 295275"/>
              <a:gd name="connsiteX6" fmla="*/ 204787 w 331788"/>
              <a:gd name="connsiteY6" fmla="*/ 256381 h 295275"/>
              <a:gd name="connsiteX7" fmla="*/ 166687 w 331788"/>
              <a:gd name="connsiteY7" fmla="*/ 295275 h 295275"/>
              <a:gd name="connsiteX8" fmla="*/ 128587 w 331788"/>
              <a:gd name="connsiteY8" fmla="*/ 256381 h 295275"/>
              <a:gd name="connsiteX9" fmla="*/ 166687 w 331788"/>
              <a:gd name="connsiteY9" fmla="*/ 217487 h 295275"/>
              <a:gd name="connsiteX10" fmla="*/ 55562 w 331788"/>
              <a:gd name="connsiteY10" fmla="*/ 217487 h 295275"/>
              <a:gd name="connsiteX11" fmla="*/ 93662 w 331788"/>
              <a:gd name="connsiteY11" fmla="*/ 256381 h 295275"/>
              <a:gd name="connsiteX12" fmla="*/ 55562 w 331788"/>
              <a:gd name="connsiteY12" fmla="*/ 295275 h 295275"/>
              <a:gd name="connsiteX13" fmla="*/ 17462 w 331788"/>
              <a:gd name="connsiteY13" fmla="*/ 256381 h 295275"/>
              <a:gd name="connsiteX14" fmla="*/ 55562 w 331788"/>
              <a:gd name="connsiteY14" fmla="*/ 217487 h 295275"/>
              <a:gd name="connsiteX15" fmla="*/ 255587 w 331788"/>
              <a:gd name="connsiteY15" fmla="*/ 174625 h 295275"/>
              <a:gd name="connsiteX16" fmla="*/ 263525 w 331788"/>
              <a:gd name="connsiteY16" fmla="*/ 174625 h 295275"/>
              <a:gd name="connsiteX17" fmla="*/ 263525 w 331788"/>
              <a:gd name="connsiteY17" fmla="*/ 192088 h 295275"/>
              <a:gd name="connsiteX18" fmla="*/ 255587 w 331788"/>
              <a:gd name="connsiteY18" fmla="*/ 192088 h 295275"/>
              <a:gd name="connsiteX19" fmla="*/ 259556 w 331788"/>
              <a:gd name="connsiteY19" fmla="*/ 19050 h 295275"/>
              <a:gd name="connsiteX20" fmla="*/ 227012 w 331788"/>
              <a:gd name="connsiteY20" fmla="*/ 51594 h 295275"/>
              <a:gd name="connsiteX21" fmla="*/ 259556 w 331788"/>
              <a:gd name="connsiteY21" fmla="*/ 84138 h 295275"/>
              <a:gd name="connsiteX22" fmla="*/ 292100 w 331788"/>
              <a:gd name="connsiteY22" fmla="*/ 51594 h 295275"/>
              <a:gd name="connsiteX23" fmla="*/ 259556 w 331788"/>
              <a:gd name="connsiteY23" fmla="*/ 19050 h 295275"/>
              <a:gd name="connsiteX24" fmla="*/ 0 w 331788"/>
              <a:gd name="connsiteY24" fmla="*/ 0 h 295275"/>
              <a:gd name="connsiteX25" fmla="*/ 331788 w 331788"/>
              <a:gd name="connsiteY25" fmla="*/ 0 h 295275"/>
              <a:gd name="connsiteX26" fmla="*/ 331788 w 331788"/>
              <a:gd name="connsiteY26" fmla="*/ 192088 h 295275"/>
              <a:gd name="connsiteX27" fmla="*/ 287338 w 331788"/>
              <a:gd name="connsiteY27" fmla="*/ 192088 h 295275"/>
              <a:gd name="connsiteX28" fmla="*/ 287338 w 331788"/>
              <a:gd name="connsiteY28" fmla="*/ 161925 h 295275"/>
              <a:gd name="connsiteX29" fmla="*/ 288926 w 331788"/>
              <a:gd name="connsiteY29" fmla="*/ 161925 h 295275"/>
              <a:gd name="connsiteX30" fmla="*/ 290513 w 331788"/>
              <a:gd name="connsiteY30" fmla="*/ 150813 h 295275"/>
              <a:gd name="connsiteX31" fmla="*/ 300038 w 331788"/>
              <a:gd name="connsiteY31" fmla="*/ 150813 h 295275"/>
              <a:gd name="connsiteX32" fmla="*/ 298451 w 331788"/>
              <a:gd name="connsiteY32" fmla="*/ 90488 h 295275"/>
              <a:gd name="connsiteX33" fmla="*/ 273051 w 331788"/>
              <a:gd name="connsiteY33" fmla="*/ 87313 h 295275"/>
              <a:gd name="connsiteX34" fmla="*/ 261938 w 331788"/>
              <a:gd name="connsiteY34" fmla="*/ 103188 h 295275"/>
              <a:gd name="connsiteX35" fmla="*/ 247651 w 331788"/>
              <a:gd name="connsiteY35" fmla="*/ 87313 h 295275"/>
              <a:gd name="connsiteX36" fmla="*/ 171450 w 331788"/>
              <a:gd name="connsiteY36" fmla="*/ 87313 h 295275"/>
              <a:gd name="connsiteX37" fmla="*/ 171450 w 331788"/>
              <a:gd name="connsiteY37" fmla="*/ 104775 h 295275"/>
              <a:gd name="connsiteX38" fmla="*/ 227013 w 331788"/>
              <a:gd name="connsiteY38" fmla="*/ 104775 h 295275"/>
              <a:gd name="connsiteX39" fmla="*/ 230188 w 331788"/>
              <a:gd name="connsiteY39" fmla="*/ 161925 h 295275"/>
              <a:gd name="connsiteX40" fmla="*/ 233363 w 331788"/>
              <a:gd name="connsiteY40" fmla="*/ 161925 h 295275"/>
              <a:gd name="connsiteX41" fmla="*/ 233363 w 331788"/>
              <a:gd name="connsiteY41" fmla="*/ 192088 h 295275"/>
              <a:gd name="connsiteX42" fmla="*/ 0 w 331788"/>
              <a:gd name="connsiteY42" fmla="*/ 192088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31788" h="295275">
                <a:moveTo>
                  <a:pt x="276225" y="217487"/>
                </a:moveTo>
                <a:cubicBezTo>
                  <a:pt x="297267" y="217487"/>
                  <a:pt x="314325" y="234900"/>
                  <a:pt x="314325" y="256381"/>
                </a:cubicBezTo>
                <a:cubicBezTo>
                  <a:pt x="314325" y="277862"/>
                  <a:pt x="297267" y="295275"/>
                  <a:pt x="276225" y="295275"/>
                </a:cubicBezTo>
                <a:cubicBezTo>
                  <a:pt x="255183" y="295275"/>
                  <a:pt x="238125" y="277862"/>
                  <a:pt x="238125" y="256381"/>
                </a:cubicBezTo>
                <a:cubicBezTo>
                  <a:pt x="238125" y="234900"/>
                  <a:pt x="255183" y="217487"/>
                  <a:pt x="276225" y="217487"/>
                </a:cubicBezTo>
                <a:close/>
                <a:moveTo>
                  <a:pt x="166687" y="217487"/>
                </a:moveTo>
                <a:cubicBezTo>
                  <a:pt x="187729" y="217487"/>
                  <a:pt x="204787" y="234900"/>
                  <a:pt x="204787" y="256381"/>
                </a:cubicBezTo>
                <a:cubicBezTo>
                  <a:pt x="204787" y="277862"/>
                  <a:pt x="187729" y="295275"/>
                  <a:pt x="166687" y="295275"/>
                </a:cubicBezTo>
                <a:cubicBezTo>
                  <a:pt x="145645" y="295275"/>
                  <a:pt x="128587" y="277862"/>
                  <a:pt x="128587" y="256381"/>
                </a:cubicBezTo>
                <a:cubicBezTo>
                  <a:pt x="128587" y="234900"/>
                  <a:pt x="145645" y="217487"/>
                  <a:pt x="166687" y="217487"/>
                </a:cubicBezTo>
                <a:close/>
                <a:moveTo>
                  <a:pt x="55562" y="217487"/>
                </a:moveTo>
                <a:cubicBezTo>
                  <a:pt x="76604" y="217487"/>
                  <a:pt x="93662" y="234900"/>
                  <a:pt x="93662" y="256381"/>
                </a:cubicBezTo>
                <a:cubicBezTo>
                  <a:pt x="93662" y="277862"/>
                  <a:pt x="76604" y="295275"/>
                  <a:pt x="55562" y="295275"/>
                </a:cubicBezTo>
                <a:cubicBezTo>
                  <a:pt x="34520" y="295275"/>
                  <a:pt x="17462" y="277862"/>
                  <a:pt x="17462" y="256381"/>
                </a:cubicBezTo>
                <a:cubicBezTo>
                  <a:pt x="17462" y="234900"/>
                  <a:pt x="34520" y="217487"/>
                  <a:pt x="55562" y="217487"/>
                </a:cubicBezTo>
                <a:close/>
                <a:moveTo>
                  <a:pt x="255587" y="174625"/>
                </a:moveTo>
                <a:lnTo>
                  <a:pt x="263525" y="174625"/>
                </a:lnTo>
                <a:lnTo>
                  <a:pt x="263525" y="192088"/>
                </a:lnTo>
                <a:lnTo>
                  <a:pt x="255587" y="192088"/>
                </a:lnTo>
                <a:close/>
                <a:moveTo>
                  <a:pt x="259556" y="19050"/>
                </a:moveTo>
                <a:cubicBezTo>
                  <a:pt x="241582" y="19050"/>
                  <a:pt x="227012" y="33620"/>
                  <a:pt x="227012" y="51594"/>
                </a:cubicBezTo>
                <a:cubicBezTo>
                  <a:pt x="227012" y="69568"/>
                  <a:pt x="241582" y="84138"/>
                  <a:pt x="259556" y="84138"/>
                </a:cubicBezTo>
                <a:cubicBezTo>
                  <a:pt x="277530" y="84138"/>
                  <a:pt x="292100" y="69568"/>
                  <a:pt x="292100" y="51594"/>
                </a:cubicBezTo>
                <a:cubicBezTo>
                  <a:pt x="292100" y="33620"/>
                  <a:pt x="277530" y="19050"/>
                  <a:pt x="259556" y="19050"/>
                </a:cubicBezTo>
                <a:close/>
                <a:moveTo>
                  <a:pt x="0" y="0"/>
                </a:moveTo>
                <a:lnTo>
                  <a:pt x="331788" y="0"/>
                </a:lnTo>
                <a:lnTo>
                  <a:pt x="331788" y="192088"/>
                </a:lnTo>
                <a:lnTo>
                  <a:pt x="287338" y="192088"/>
                </a:lnTo>
                <a:lnTo>
                  <a:pt x="287338" y="161925"/>
                </a:lnTo>
                <a:lnTo>
                  <a:pt x="288926" y="161925"/>
                </a:lnTo>
                <a:lnTo>
                  <a:pt x="290513" y="150813"/>
                </a:lnTo>
                <a:lnTo>
                  <a:pt x="300038" y="150813"/>
                </a:lnTo>
                <a:lnTo>
                  <a:pt x="298451" y="90488"/>
                </a:lnTo>
                <a:lnTo>
                  <a:pt x="273051" y="87313"/>
                </a:lnTo>
                <a:lnTo>
                  <a:pt x="261938" y="103188"/>
                </a:lnTo>
                <a:lnTo>
                  <a:pt x="247651" y="87313"/>
                </a:lnTo>
                <a:lnTo>
                  <a:pt x="171450" y="87313"/>
                </a:lnTo>
                <a:lnTo>
                  <a:pt x="171450" y="104775"/>
                </a:lnTo>
                <a:lnTo>
                  <a:pt x="227013" y="104775"/>
                </a:lnTo>
                <a:lnTo>
                  <a:pt x="230188" y="161925"/>
                </a:lnTo>
                <a:lnTo>
                  <a:pt x="233363" y="161925"/>
                </a:lnTo>
                <a:lnTo>
                  <a:pt x="233363" y="192088"/>
                </a:lnTo>
                <a:lnTo>
                  <a:pt x="0" y="192088"/>
                </a:lnTo>
                <a:close/>
              </a:path>
            </a:pathLst>
          </a:custGeom>
          <a:solidFill>
            <a:srgbClr val="83CB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dirty="0">
              <a:cs typeface="+mn-ea"/>
              <a:sym typeface="+mn-lt"/>
            </a:endParaRPr>
          </a:p>
        </p:txBody>
      </p:sp>
      <p:sp>
        <p:nvSpPr>
          <p:cNvPr id="38" name="矩形 37"/>
          <p:cNvSpPr/>
          <p:nvPr/>
        </p:nvSpPr>
        <p:spPr>
          <a:xfrm>
            <a:off x="2507625" y="2553387"/>
            <a:ext cx="1194905" cy="40011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85000"/>
                    <a:lumOff val="15000"/>
                  </a:schemeClr>
                </a:solidFill>
                <a:cs typeface="+mn-ea"/>
                <a:sym typeface="+mn-lt"/>
              </a:rPr>
              <a:t>历史由来</a:t>
            </a:r>
          </a:p>
        </p:txBody>
      </p:sp>
      <p:sp>
        <p:nvSpPr>
          <p:cNvPr id="13" name="MH_Other_5"/>
          <p:cNvSpPr/>
          <p:nvPr>
            <p:custDataLst>
              <p:tags r:id="rId8"/>
            </p:custDataLst>
          </p:nvPr>
        </p:nvSpPr>
        <p:spPr>
          <a:xfrm>
            <a:off x="4426212" y="3613589"/>
            <a:ext cx="291581" cy="393785"/>
          </a:xfrm>
          <a:custGeom>
            <a:avLst/>
            <a:gdLst>
              <a:gd name="connsiteX0" fmla="*/ 153217 w 306433"/>
              <a:gd name="connsiteY0" fmla="*/ 0 h 415415"/>
              <a:gd name="connsiteX1" fmla="*/ 261558 w 306433"/>
              <a:gd name="connsiteY1" fmla="*/ 153858 h 415415"/>
              <a:gd name="connsiteX2" fmla="*/ 261558 w 306433"/>
              <a:gd name="connsiteY2" fmla="*/ 370539 h 415415"/>
              <a:gd name="connsiteX3" fmla="*/ 44876 w 306433"/>
              <a:gd name="connsiteY3" fmla="*/ 370539 h 415415"/>
              <a:gd name="connsiteX4" fmla="*/ 44877 w 306433"/>
              <a:gd name="connsiteY4" fmla="*/ 370539 h 415415"/>
              <a:gd name="connsiteX5" fmla="*/ 44877 w 306433"/>
              <a:gd name="connsiteY5" fmla="*/ 153857 h 415415"/>
              <a:gd name="connsiteX6" fmla="*/ 153217 w 306433"/>
              <a:gd name="connsiteY6" fmla="*/ 0 h 415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6433" h="415415">
                <a:moveTo>
                  <a:pt x="153217" y="0"/>
                </a:moveTo>
                <a:cubicBezTo>
                  <a:pt x="181744" y="58873"/>
                  <a:pt x="217858" y="110158"/>
                  <a:pt x="261558" y="153858"/>
                </a:cubicBezTo>
                <a:cubicBezTo>
                  <a:pt x="321392" y="213692"/>
                  <a:pt x="321392" y="310705"/>
                  <a:pt x="261558" y="370539"/>
                </a:cubicBezTo>
                <a:cubicBezTo>
                  <a:pt x="201723" y="430374"/>
                  <a:pt x="104711" y="430374"/>
                  <a:pt x="44876" y="370539"/>
                </a:cubicBezTo>
                <a:lnTo>
                  <a:pt x="44877" y="370539"/>
                </a:lnTo>
                <a:cubicBezTo>
                  <a:pt x="-14958" y="310704"/>
                  <a:pt x="-14958" y="213692"/>
                  <a:pt x="44877" y="153857"/>
                </a:cubicBezTo>
                <a:cubicBezTo>
                  <a:pt x="88576" y="110158"/>
                  <a:pt x="124689" y="58873"/>
                  <a:pt x="15321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a:defRPr/>
            </a:pPr>
            <a:r>
              <a:rPr lang="en-US" altLang="zh-CN" sz="1015" dirty="0">
                <a:solidFill>
                  <a:srgbClr val="FFFFFF"/>
                </a:solidFill>
                <a:cs typeface="+mn-ea"/>
                <a:sym typeface="+mn-lt"/>
              </a:rPr>
              <a:t>C</a:t>
            </a:r>
            <a:endParaRPr lang="zh-CN" altLang="en-US" sz="1015" dirty="0">
              <a:solidFill>
                <a:srgbClr val="FFFFFF"/>
              </a:solidFill>
              <a:cs typeface="+mn-ea"/>
              <a:sym typeface="+mn-lt"/>
            </a:endParaRPr>
          </a:p>
        </p:txBody>
      </p:sp>
      <p:sp>
        <p:nvSpPr>
          <p:cNvPr id="14" name="MH_SubTitle_3"/>
          <p:cNvSpPr/>
          <p:nvPr>
            <p:custDataLst>
              <p:tags r:id="rId9"/>
            </p:custDataLst>
          </p:nvPr>
        </p:nvSpPr>
        <p:spPr>
          <a:xfrm>
            <a:off x="3921205" y="1742361"/>
            <a:ext cx="1301593" cy="1871228"/>
          </a:xfrm>
          <a:custGeom>
            <a:avLst/>
            <a:gdLst>
              <a:gd name="connsiteX0" fmla="*/ 0 w 1735667"/>
              <a:gd name="connsiteY0" fmla="*/ 0 h 2497667"/>
              <a:gd name="connsiteX1" fmla="*/ 1735667 w 1735667"/>
              <a:gd name="connsiteY1" fmla="*/ 0 h 2497667"/>
              <a:gd name="connsiteX2" fmla="*/ 1735667 w 1735667"/>
              <a:gd name="connsiteY2" fmla="*/ 2497667 h 2497667"/>
              <a:gd name="connsiteX3" fmla="*/ 1687385 w 1735667"/>
              <a:gd name="connsiteY3" fmla="*/ 2497667 h 2497667"/>
              <a:gd name="connsiteX4" fmla="*/ 1689094 w 1735667"/>
              <a:gd name="connsiteY4" fmla="*/ 2489200 h 2497667"/>
              <a:gd name="connsiteX5" fmla="*/ 1629827 w 1735667"/>
              <a:gd name="connsiteY5" fmla="*/ 2429933 h 2497667"/>
              <a:gd name="connsiteX6" fmla="*/ 1570560 w 1735667"/>
              <a:gd name="connsiteY6" fmla="*/ 2489200 h 2497667"/>
              <a:gd name="connsiteX7" fmla="*/ 1572270 w 1735667"/>
              <a:gd name="connsiteY7" fmla="*/ 2497667 h 2497667"/>
              <a:gd name="connsiteX8" fmla="*/ 1518053 w 1735667"/>
              <a:gd name="connsiteY8" fmla="*/ 2497667 h 2497667"/>
              <a:gd name="connsiteX9" fmla="*/ 1519762 w 1735667"/>
              <a:gd name="connsiteY9" fmla="*/ 2489200 h 2497667"/>
              <a:gd name="connsiteX10" fmla="*/ 1460495 w 1735667"/>
              <a:gd name="connsiteY10" fmla="*/ 2429933 h 2497667"/>
              <a:gd name="connsiteX11" fmla="*/ 1401228 w 1735667"/>
              <a:gd name="connsiteY11" fmla="*/ 2489200 h 2497667"/>
              <a:gd name="connsiteX12" fmla="*/ 1402938 w 1735667"/>
              <a:gd name="connsiteY12" fmla="*/ 2497667 h 2497667"/>
              <a:gd name="connsiteX13" fmla="*/ 1348721 w 1735667"/>
              <a:gd name="connsiteY13" fmla="*/ 2497667 h 2497667"/>
              <a:gd name="connsiteX14" fmla="*/ 1350430 w 1735667"/>
              <a:gd name="connsiteY14" fmla="*/ 2489200 h 2497667"/>
              <a:gd name="connsiteX15" fmla="*/ 1291163 w 1735667"/>
              <a:gd name="connsiteY15" fmla="*/ 2429933 h 2497667"/>
              <a:gd name="connsiteX16" fmla="*/ 1231896 w 1735667"/>
              <a:gd name="connsiteY16" fmla="*/ 2489200 h 2497667"/>
              <a:gd name="connsiteX17" fmla="*/ 1233606 w 1735667"/>
              <a:gd name="connsiteY17" fmla="*/ 2497667 h 2497667"/>
              <a:gd name="connsiteX18" fmla="*/ 1179389 w 1735667"/>
              <a:gd name="connsiteY18" fmla="*/ 2497667 h 2497667"/>
              <a:gd name="connsiteX19" fmla="*/ 1181098 w 1735667"/>
              <a:gd name="connsiteY19" fmla="*/ 2489200 h 2497667"/>
              <a:gd name="connsiteX20" fmla="*/ 1121831 w 1735667"/>
              <a:gd name="connsiteY20" fmla="*/ 2429933 h 2497667"/>
              <a:gd name="connsiteX21" fmla="*/ 1062564 w 1735667"/>
              <a:gd name="connsiteY21" fmla="*/ 2489200 h 2497667"/>
              <a:gd name="connsiteX22" fmla="*/ 1064274 w 1735667"/>
              <a:gd name="connsiteY22" fmla="*/ 2497667 h 2497667"/>
              <a:gd name="connsiteX23" fmla="*/ 1010057 w 1735667"/>
              <a:gd name="connsiteY23" fmla="*/ 2497667 h 2497667"/>
              <a:gd name="connsiteX24" fmla="*/ 1011766 w 1735667"/>
              <a:gd name="connsiteY24" fmla="*/ 2489200 h 2497667"/>
              <a:gd name="connsiteX25" fmla="*/ 952499 w 1735667"/>
              <a:gd name="connsiteY25" fmla="*/ 2429933 h 2497667"/>
              <a:gd name="connsiteX26" fmla="*/ 893232 w 1735667"/>
              <a:gd name="connsiteY26" fmla="*/ 2489200 h 2497667"/>
              <a:gd name="connsiteX27" fmla="*/ 894942 w 1735667"/>
              <a:gd name="connsiteY27" fmla="*/ 2497667 h 2497667"/>
              <a:gd name="connsiteX28" fmla="*/ 840725 w 1735667"/>
              <a:gd name="connsiteY28" fmla="*/ 2497667 h 2497667"/>
              <a:gd name="connsiteX29" fmla="*/ 842434 w 1735667"/>
              <a:gd name="connsiteY29" fmla="*/ 2489200 h 2497667"/>
              <a:gd name="connsiteX30" fmla="*/ 783167 w 1735667"/>
              <a:gd name="connsiteY30" fmla="*/ 2429933 h 2497667"/>
              <a:gd name="connsiteX31" fmla="*/ 723900 w 1735667"/>
              <a:gd name="connsiteY31" fmla="*/ 2489200 h 2497667"/>
              <a:gd name="connsiteX32" fmla="*/ 725610 w 1735667"/>
              <a:gd name="connsiteY32" fmla="*/ 2497667 h 2497667"/>
              <a:gd name="connsiteX33" fmla="*/ 671393 w 1735667"/>
              <a:gd name="connsiteY33" fmla="*/ 2497667 h 2497667"/>
              <a:gd name="connsiteX34" fmla="*/ 673102 w 1735667"/>
              <a:gd name="connsiteY34" fmla="*/ 2489200 h 2497667"/>
              <a:gd name="connsiteX35" fmla="*/ 613835 w 1735667"/>
              <a:gd name="connsiteY35" fmla="*/ 2429933 h 2497667"/>
              <a:gd name="connsiteX36" fmla="*/ 554568 w 1735667"/>
              <a:gd name="connsiteY36" fmla="*/ 2489200 h 2497667"/>
              <a:gd name="connsiteX37" fmla="*/ 556278 w 1735667"/>
              <a:gd name="connsiteY37" fmla="*/ 2497667 h 2497667"/>
              <a:gd name="connsiteX38" fmla="*/ 502061 w 1735667"/>
              <a:gd name="connsiteY38" fmla="*/ 2497667 h 2497667"/>
              <a:gd name="connsiteX39" fmla="*/ 503770 w 1735667"/>
              <a:gd name="connsiteY39" fmla="*/ 2489200 h 2497667"/>
              <a:gd name="connsiteX40" fmla="*/ 444503 w 1735667"/>
              <a:gd name="connsiteY40" fmla="*/ 2429933 h 2497667"/>
              <a:gd name="connsiteX41" fmla="*/ 385236 w 1735667"/>
              <a:gd name="connsiteY41" fmla="*/ 2489200 h 2497667"/>
              <a:gd name="connsiteX42" fmla="*/ 386946 w 1735667"/>
              <a:gd name="connsiteY42" fmla="*/ 2497667 h 2497667"/>
              <a:gd name="connsiteX43" fmla="*/ 332729 w 1735667"/>
              <a:gd name="connsiteY43" fmla="*/ 2497667 h 2497667"/>
              <a:gd name="connsiteX44" fmla="*/ 334438 w 1735667"/>
              <a:gd name="connsiteY44" fmla="*/ 2489200 h 2497667"/>
              <a:gd name="connsiteX45" fmla="*/ 275171 w 1735667"/>
              <a:gd name="connsiteY45" fmla="*/ 2429933 h 2497667"/>
              <a:gd name="connsiteX46" fmla="*/ 215904 w 1735667"/>
              <a:gd name="connsiteY46" fmla="*/ 2489200 h 2497667"/>
              <a:gd name="connsiteX47" fmla="*/ 217614 w 1735667"/>
              <a:gd name="connsiteY47" fmla="*/ 2497667 h 2497667"/>
              <a:gd name="connsiteX48" fmla="*/ 163397 w 1735667"/>
              <a:gd name="connsiteY48" fmla="*/ 2497667 h 2497667"/>
              <a:gd name="connsiteX49" fmla="*/ 165106 w 1735667"/>
              <a:gd name="connsiteY49" fmla="*/ 2489200 h 2497667"/>
              <a:gd name="connsiteX50" fmla="*/ 105839 w 1735667"/>
              <a:gd name="connsiteY50" fmla="*/ 2429933 h 2497667"/>
              <a:gd name="connsiteX51" fmla="*/ 46572 w 1735667"/>
              <a:gd name="connsiteY51" fmla="*/ 2489200 h 2497667"/>
              <a:gd name="connsiteX52" fmla="*/ 48282 w 1735667"/>
              <a:gd name="connsiteY52" fmla="*/ 2497667 h 2497667"/>
              <a:gd name="connsiteX53" fmla="*/ 0 w 1735667"/>
              <a:gd name="connsiteY53" fmla="*/ 2497667 h 2497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735667" h="2497667">
                <a:moveTo>
                  <a:pt x="0" y="0"/>
                </a:moveTo>
                <a:lnTo>
                  <a:pt x="1735667" y="0"/>
                </a:lnTo>
                <a:lnTo>
                  <a:pt x="1735667" y="2497667"/>
                </a:lnTo>
                <a:lnTo>
                  <a:pt x="1687385" y="2497667"/>
                </a:lnTo>
                <a:lnTo>
                  <a:pt x="1689094" y="2489200"/>
                </a:lnTo>
                <a:cubicBezTo>
                  <a:pt x="1689094" y="2456468"/>
                  <a:pt x="1662559" y="2429933"/>
                  <a:pt x="1629827" y="2429933"/>
                </a:cubicBezTo>
                <a:cubicBezTo>
                  <a:pt x="1597095" y="2429933"/>
                  <a:pt x="1570560" y="2456468"/>
                  <a:pt x="1570560" y="2489200"/>
                </a:cubicBezTo>
                <a:lnTo>
                  <a:pt x="1572270" y="2497667"/>
                </a:lnTo>
                <a:lnTo>
                  <a:pt x="1518053" y="2497667"/>
                </a:lnTo>
                <a:lnTo>
                  <a:pt x="1519762" y="2489200"/>
                </a:lnTo>
                <a:cubicBezTo>
                  <a:pt x="1519762" y="2456468"/>
                  <a:pt x="1493227" y="2429933"/>
                  <a:pt x="1460495" y="2429933"/>
                </a:cubicBezTo>
                <a:cubicBezTo>
                  <a:pt x="1427763" y="2429933"/>
                  <a:pt x="1401228" y="2456468"/>
                  <a:pt x="1401228" y="2489200"/>
                </a:cubicBezTo>
                <a:lnTo>
                  <a:pt x="1402938" y="2497667"/>
                </a:lnTo>
                <a:lnTo>
                  <a:pt x="1348721" y="2497667"/>
                </a:lnTo>
                <a:lnTo>
                  <a:pt x="1350430" y="2489200"/>
                </a:lnTo>
                <a:cubicBezTo>
                  <a:pt x="1350430" y="2456468"/>
                  <a:pt x="1323895" y="2429933"/>
                  <a:pt x="1291163" y="2429933"/>
                </a:cubicBezTo>
                <a:cubicBezTo>
                  <a:pt x="1258431" y="2429933"/>
                  <a:pt x="1231896" y="2456468"/>
                  <a:pt x="1231896" y="2489200"/>
                </a:cubicBezTo>
                <a:lnTo>
                  <a:pt x="1233606" y="2497667"/>
                </a:lnTo>
                <a:lnTo>
                  <a:pt x="1179389" y="2497667"/>
                </a:lnTo>
                <a:lnTo>
                  <a:pt x="1181098" y="2489200"/>
                </a:lnTo>
                <a:cubicBezTo>
                  <a:pt x="1181098" y="2456468"/>
                  <a:pt x="1154563" y="2429933"/>
                  <a:pt x="1121831" y="2429933"/>
                </a:cubicBezTo>
                <a:cubicBezTo>
                  <a:pt x="1089099" y="2429933"/>
                  <a:pt x="1062564" y="2456468"/>
                  <a:pt x="1062564" y="2489200"/>
                </a:cubicBezTo>
                <a:lnTo>
                  <a:pt x="1064274" y="2497667"/>
                </a:lnTo>
                <a:lnTo>
                  <a:pt x="1010057" y="2497667"/>
                </a:lnTo>
                <a:lnTo>
                  <a:pt x="1011766" y="2489200"/>
                </a:lnTo>
                <a:cubicBezTo>
                  <a:pt x="1011766" y="2456468"/>
                  <a:pt x="985231" y="2429933"/>
                  <a:pt x="952499" y="2429933"/>
                </a:cubicBezTo>
                <a:cubicBezTo>
                  <a:pt x="919767" y="2429933"/>
                  <a:pt x="893232" y="2456468"/>
                  <a:pt x="893232" y="2489200"/>
                </a:cubicBezTo>
                <a:lnTo>
                  <a:pt x="894942" y="2497667"/>
                </a:lnTo>
                <a:lnTo>
                  <a:pt x="840725" y="2497667"/>
                </a:lnTo>
                <a:lnTo>
                  <a:pt x="842434" y="2489200"/>
                </a:lnTo>
                <a:cubicBezTo>
                  <a:pt x="842434" y="2456468"/>
                  <a:pt x="815899" y="2429933"/>
                  <a:pt x="783167" y="2429933"/>
                </a:cubicBezTo>
                <a:cubicBezTo>
                  <a:pt x="750435" y="2429933"/>
                  <a:pt x="723900" y="2456468"/>
                  <a:pt x="723900" y="2489200"/>
                </a:cubicBezTo>
                <a:lnTo>
                  <a:pt x="725610" y="2497667"/>
                </a:lnTo>
                <a:lnTo>
                  <a:pt x="671393" y="2497667"/>
                </a:lnTo>
                <a:lnTo>
                  <a:pt x="673102" y="2489200"/>
                </a:lnTo>
                <a:cubicBezTo>
                  <a:pt x="673102" y="2456468"/>
                  <a:pt x="646567" y="2429933"/>
                  <a:pt x="613835" y="2429933"/>
                </a:cubicBezTo>
                <a:cubicBezTo>
                  <a:pt x="581103" y="2429933"/>
                  <a:pt x="554568" y="2456468"/>
                  <a:pt x="554568" y="2489200"/>
                </a:cubicBezTo>
                <a:lnTo>
                  <a:pt x="556278" y="2497667"/>
                </a:lnTo>
                <a:lnTo>
                  <a:pt x="502061" y="2497667"/>
                </a:lnTo>
                <a:lnTo>
                  <a:pt x="503770" y="2489200"/>
                </a:lnTo>
                <a:cubicBezTo>
                  <a:pt x="503770" y="2456468"/>
                  <a:pt x="477235" y="2429933"/>
                  <a:pt x="444503" y="2429933"/>
                </a:cubicBezTo>
                <a:cubicBezTo>
                  <a:pt x="411771" y="2429933"/>
                  <a:pt x="385236" y="2456468"/>
                  <a:pt x="385236" y="2489200"/>
                </a:cubicBezTo>
                <a:lnTo>
                  <a:pt x="386946" y="2497667"/>
                </a:lnTo>
                <a:lnTo>
                  <a:pt x="332729" y="2497667"/>
                </a:lnTo>
                <a:lnTo>
                  <a:pt x="334438" y="2489200"/>
                </a:lnTo>
                <a:cubicBezTo>
                  <a:pt x="334438" y="2456468"/>
                  <a:pt x="307903" y="2429933"/>
                  <a:pt x="275171" y="2429933"/>
                </a:cubicBezTo>
                <a:cubicBezTo>
                  <a:pt x="242439" y="2429933"/>
                  <a:pt x="215904" y="2456468"/>
                  <a:pt x="215904" y="2489200"/>
                </a:cubicBezTo>
                <a:lnTo>
                  <a:pt x="217614" y="2497667"/>
                </a:lnTo>
                <a:lnTo>
                  <a:pt x="163397" y="2497667"/>
                </a:lnTo>
                <a:lnTo>
                  <a:pt x="165106" y="2489200"/>
                </a:lnTo>
                <a:cubicBezTo>
                  <a:pt x="165106" y="2456468"/>
                  <a:pt x="138571" y="2429933"/>
                  <a:pt x="105839" y="2429933"/>
                </a:cubicBezTo>
                <a:cubicBezTo>
                  <a:pt x="73107" y="2429933"/>
                  <a:pt x="46572" y="2456468"/>
                  <a:pt x="46572" y="2489200"/>
                </a:cubicBezTo>
                <a:lnTo>
                  <a:pt x="48282" y="2497667"/>
                </a:lnTo>
                <a:lnTo>
                  <a:pt x="0" y="2497667"/>
                </a:lnTo>
                <a:close/>
              </a:path>
            </a:pathLst>
          </a:custGeom>
          <a:solidFill>
            <a:srgbClr val="FEFFFF"/>
          </a:solidFill>
          <a:ln w="3175">
            <a:solidFill>
              <a:srgbClr val="83CBC9"/>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normAutofit/>
          </a:bodyPr>
          <a:lstStyle/>
          <a:p>
            <a:pPr algn="ctr">
              <a:defRPr/>
            </a:pPr>
            <a:endParaRPr lang="zh-CN" altLang="en-US" sz="1015" dirty="0">
              <a:solidFill>
                <a:schemeClr val="accent1"/>
              </a:solidFill>
              <a:cs typeface="+mn-ea"/>
              <a:sym typeface="+mn-lt"/>
            </a:endParaRPr>
          </a:p>
        </p:txBody>
      </p:sp>
      <p:sp>
        <p:nvSpPr>
          <p:cNvPr id="15" name="MH_Other_6"/>
          <p:cNvSpPr/>
          <p:nvPr>
            <p:custDataLst>
              <p:tags r:id="rId10"/>
            </p:custDataLst>
          </p:nvPr>
        </p:nvSpPr>
        <p:spPr>
          <a:xfrm>
            <a:off x="4048959" y="3493348"/>
            <a:ext cx="1046084" cy="120239"/>
          </a:xfrm>
          <a:custGeom>
            <a:avLst/>
            <a:gdLst>
              <a:gd name="connsiteX0" fmla="*/ 0 w 1397000"/>
              <a:gd name="connsiteY0" fmla="*/ 0 h 160867"/>
              <a:gd name="connsiteX1" fmla="*/ 1397000 w 1397000"/>
              <a:gd name="connsiteY1" fmla="*/ 0 h 160867"/>
              <a:gd name="connsiteX2" fmla="*/ 1397000 w 1397000"/>
              <a:gd name="connsiteY2" fmla="*/ 160867 h 160867"/>
              <a:gd name="connsiteX3" fmla="*/ 1348720 w 1397000"/>
              <a:gd name="connsiteY3" fmla="*/ 160867 h 160867"/>
              <a:gd name="connsiteX4" fmla="*/ 1350429 w 1397000"/>
              <a:gd name="connsiteY4" fmla="*/ 152400 h 160867"/>
              <a:gd name="connsiteX5" fmla="*/ 1291162 w 1397000"/>
              <a:gd name="connsiteY5" fmla="*/ 93133 h 160867"/>
              <a:gd name="connsiteX6" fmla="*/ 1231895 w 1397000"/>
              <a:gd name="connsiteY6" fmla="*/ 152400 h 160867"/>
              <a:gd name="connsiteX7" fmla="*/ 1233605 w 1397000"/>
              <a:gd name="connsiteY7" fmla="*/ 160867 h 160867"/>
              <a:gd name="connsiteX8" fmla="*/ 1179388 w 1397000"/>
              <a:gd name="connsiteY8" fmla="*/ 160867 h 160867"/>
              <a:gd name="connsiteX9" fmla="*/ 1181097 w 1397000"/>
              <a:gd name="connsiteY9" fmla="*/ 152400 h 160867"/>
              <a:gd name="connsiteX10" fmla="*/ 1121830 w 1397000"/>
              <a:gd name="connsiteY10" fmla="*/ 93133 h 160867"/>
              <a:gd name="connsiteX11" fmla="*/ 1062563 w 1397000"/>
              <a:gd name="connsiteY11" fmla="*/ 152400 h 160867"/>
              <a:gd name="connsiteX12" fmla="*/ 1064273 w 1397000"/>
              <a:gd name="connsiteY12" fmla="*/ 160867 h 160867"/>
              <a:gd name="connsiteX13" fmla="*/ 1010056 w 1397000"/>
              <a:gd name="connsiteY13" fmla="*/ 160867 h 160867"/>
              <a:gd name="connsiteX14" fmla="*/ 1011765 w 1397000"/>
              <a:gd name="connsiteY14" fmla="*/ 152400 h 160867"/>
              <a:gd name="connsiteX15" fmla="*/ 952498 w 1397000"/>
              <a:gd name="connsiteY15" fmla="*/ 93133 h 160867"/>
              <a:gd name="connsiteX16" fmla="*/ 893231 w 1397000"/>
              <a:gd name="connsiteY16" fmla="*/ 152400 h 160867"/>
              <a:gd name="connsiteX17" fmla="*/ 894941 w 1397000"/>
              <a:gd name="connsiteY17" fmla="*/ 160867 h 160867"/>
              <a:gd name="connsiteX18" fmla="*/ 840724 w 1397000"/>
              <a:gd name="connsiteY18" fmla="*/ 160867 h 160867"/>
              <a:gd name="connsiteX19" fmla="*/ 842433 w 1397000"/>
              <a:gd name="connsiteY19" fmla="*/ 152400 h 160867"/>
              <a:gd name="connsiteX20" fmla="*/ 783166 w 1397000"/>
              <a:gd name="connsiteY20" fmla="*/ 93133 h 160867"/>
              <a:gd name="connsiteX21" fmla="*/ 723899 w 1397000"/>
              <a:gd name="connsiteY21" fmla="*/ 152400 h 160867"/>
              <a:gd name="connsiteX22" fmla="*/ 725609 w 1397000"/>
              <a:gd name="connsiteY22" fmla="*/ 160867 h 160867"/>
              <a:gd name="connsiteX23" fmla="*/ 671392 w 1397000"/>
              <a:gd name="connsiteY23" fmla="*/ 160867 h 160867"/>
              <a:gd name="connsiteX24" fmla="*/ 673101 w 1397000"/>
              <a:gd name="connsiteY24" fmla="*/ 152400 h 160867"/>
              <a:gd name="connsiteX25" fmla="*/ 613834 w 1397000"/>
              <a:gd name="connsiteY25" fmla="*/ 93133 h 160867"/>
              <a:gd name="connsiteX26" fmla="*/ 554567 w 1397000"/>
              <a:gd name="connsiteY26" fmla="*/ 152400 h 160867"/>
              <a:gd name="connsiteX27" fmla="*/ 556277 w 1397000"/>
              <a:gd name="connsiteY27" fmla="*/ 160867 h 160867"/>
              <a:gd name="connsiteX28" fmla="*/ 502060 w 1397000"/>
              <a:gd name="connsiteY28" fmla="*/ 160867 h 160867"/>
              <a:gd name="connsiteX29" fmla="*/ 503769 w 1397000"/>
              <a:gd name="connsiteY29" fmla="*/ 152400 h 160867"/>
              <a:gd name="connsiteX30" fmla="*/ 444502 w 1397000"/>
              <a:gd name="connsiteY30" fmla="*/ 93133 h 160867"/>
              <a:gd name="connsiteX31" fmla="*/ 385235 w 1397000"/>
              <a:gd name="connsiteY31" fmla="*/ 152400 h 160867"/>
              <a:gd name="connsiteX32" fmla="*/ 386945 w 1397000"/>
              <a:gd name="connsiteY32" fmla="*/ 160867 h 160867"/>
              <a:gd name="connsiteX33" fmla="*/ 332728 w 1397000"/>
              <a:gd name="connsiteY33" fmla="*/ 160867 h 160867"/>
              <a:gd name="connsiteX34" fmla="*/ 334437 w 1397000"/>
              <a:gd name="connsiteY34" fmla="*/ 152400 h 160867"/>
              <a:gd name="connsiteX35" fmla="*/ 275170 w 1397000"/>
              <a:gd name="connsiteY35" fmla="*/ 93133 h 160867"/>
              <a:gd name="connsiteX36" fmla="*/ 215903 w 1397000"/>
              <a:gd name="connsiteY36" fmla="*/ 152400 h 160867"/>
              <a:gd name="connsiteX37" fmla="*/ 217613 w 1397000"/>
              <a:gd name="connsiteY37" fmla="*/ 160867 h 160867"/>
              <a:gd name="connsiteX38" fmla="*/ 163396 w 1397000"/>
              <a:gd name="connsiteY38" fmla="*/ 160867 h 160867"/>
              <a:gd name="connsiteX39" fmla="*/ 165105 w 1397000"/>
              <a:gd name="connsiteY39" fmla="*/ 152400 h 160867"/>
              <a:gd name="connsiteX40" fmla="*/ 105838 w 1397000"/>
              <a:gd name="connsiteY40" fmla="*/ 93133 h 160867"/>
              <a:gd name="connsiteX41" fmla="*/ 46571 w 1397000"/>
              <a:gd name="connsiteY41" fmla="*/ 152400 h 160867"/>
              <a:gd name="connsiteX42" fmla="*/ 48281 w 1397000"/>
              <a:gd name="connsiteY42" fmla="*/ 160867 h 160867"/>
              <a:gd name="connsiteX43" fmla="*/ 0 w 1397000"/>
              <a:gd name="connsiteY43" fmla="*/ 160867 h 16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97000" h="160867">
                <a:moveTo>
                  <a:pt x="0" y="0"/>
                </a:moveTo>
                <a:lnTo>
                  <a:pt x="1397000" y="0"/>
                </a:lnTo>
                <a:lnTo>
                  <a:pt x="1397000" y="160867"/>
                </a:lnTo>
                <a:lnTo>
                  <a:pt x="1348720" y="160867"/>
                </a:lnTo>
                <a:lnTo>
                  <a:pt x="1350429" y="152400"/>
                </a:lnTo>
                <a:cubicBezTo>
                  <a:pt x="1350429" y="119668"/>
                  <a:pt x="1323894" y="93133"/>
                  <a:pt x="1291162" y="93133"/>
                </a:cubicBezTo>
                <a:cubicBezTo>
                  <a:pt x="1258430" y="93133"/>
                  <a:pt x="1231895" y="119668"/>
                  <a:pt x="1231895" y="152400"/>
                </a:cubicBezTo>
                <a:lnTo>
                  <a:pt x="1233605" y="160867"/>
                </a:lnTo>
                <a:lnTo>
                  <a:pt x="1179388" y="160867"/>
                </a:lnTo>
                <a:lnTo>
                  <a:pt x="1181097" y="152400"/>
                </a:lnTo>
                <a:cubicBezTo>
                  <a:pt x="1181097" y="119668"/>
                  <a:pt x="1154562" y="93133"/>
                  <a:pt x="1121830" y="93133"/>
                </a:cubicBezTo>
                <a:cubicBezTo>
                  <a:pt x="1089098" y="93133"/>
                  <a:pt x="1062563" y="119668"/>
                  <a:pt x="1062563" y="152400"/>
                </a:cubicBezTo>
                <a:lnTo>
                  <a:pt x="1064273" y="160867"/>
                </a:lnTo>
                <a:lnTo>
                  <a:pt x="1010056" y="160867"/>
                </a:lnTo>
                <a:lnTo>
                  <a:pt x="1011765" y="152400"/>
                </a:lnTo>
                <a:cubicBezTo>
                  <a:pt x="1011765" y="119668"/>
                  <a:pt x="985230" y="93133"/>
                  <a:pt x="952498" y="93133"/>
                </a:cubicBezTo>
                <a:cubicBezTo>
                  <a:pt x="919766" y="93133"/>
                  <a:pt x="893231" y="119668"/>
                  <a:pt x="893231" y="152400"/>
                </a:cubicBezTo>
                <a:lnTo>
                  <a:pt x="894941" y="160867"/>
                </a:lnTo>
                <a:lnTo>
                  <a:pt x="840724" y="160867"/>
                </a:lnTo>
                <a:lnTo>
                  <a:pt x="842433" y="152400"/>
                </a:lnTo>
                <a:cubicBezTo>
                  <a:pt x="842433" y="119668"/>
                  <a:pt x="815898" y="93133"/>
                  <a:pt x="783166" y="93133"/>
                </a:cubicBezTo>
                <a:cubicBezTo>
                  <a:pt x="750434" y="93133"/>
                  <a:pt x="723899" y="119668"/>
                  <a:pt x="723899" y="152400"/>
                </a:cubicBezTo>
                <a:lnTo>
                  <a:pt x="725609" y="160867"/>
                </a:lnTo>
                <a:lnTo>
                  <a:pt x="671392" y="160867"/>
                </a:lnTo>
                <a:lnTo>
                  <a:pt x="673101" y="152400"/>
                </a:lnTo>
                <a:cubicBezTo>
                  <a:pt x="673101" y="119668"/>
                  <a:pt x="646566" y="93133"/>
                  <a:pt x="613834" y="93133"/>
                </a:cubicBezTo>
                <a:cubicBezTo>
                  <a:pt x="581102" y="93133"/>
                  <a:pt x="554567" y="119668"/>
                  <a:pt x="554567" y="152400"/>
                </a:cubicBezTo>
                <a:lnTo>
                  <a:pt x="556277" y="160867"/>
                </a:lnTo>
                <a:lnTo>
                  <a:pt x="502060" y="160867"/>
                </a:lnTo>
                <a:lnTo>
                  <a:pt x="503769" y="152400"/>
                </a:lnTo>
                <a:cubicBezTo>
                  <a:pt x="503769" y="119668"/>
                  <a:pt x="477234" y="93133"/>
                  <a:pt x="444502" y="93133"/>
                </a:cubicBezTo>
                <a:cubicBezTo>
                  <a:pt x="411770" y="93133"/>
                  <a:pt x="385235" y="119668"/>
                  <a:pt x="385235" y="152400"/>
                </a:cubicBezTo>
                <a:lnTo>
                  <a:pt x="386945" y="160867"/>
                </a:lnTo>
                <a:lnTo>
                  <a:pt x="332728" y="160867"/>
                </a:lnTo>
                <a:lnTo>
                  <a:pt x="334437" y="152400"/>
                </a:lnTo>
                <a:cubicBezTo>
                  <a:pt x="334437" y="119668"/>
                  <a:pt x="307902" y="93133"/>
                  <a:pt x="275170" y="93133"/>
                </a:cubicBezTo>
                <a:cubicBezTo>
                  <a:pt x="242438" y="93133"/>
                  <a:pt x="215903" y="119668"/>
                  <a:pt x="215903" y="152400"/>
                </a:cubicBezTo>
                <a:lnTo>
                  <a:pt x="217613" y="160867"/>
                </a:lnTo>
                <a:lnTo>
                  <a:pt x="163396" y="160867"/>
                </a:lnTo>
                <a:lnTo>
                  <a:pt x="165105" y="152400"/>
                </a:lnTo>
                <a:cubicBezTo>
                  <a:pt x="165105" y="119668"/>
                  <a:pt x="138570" y="93133"/>
                  <a:pt x="105838" y="93133"/>
                </a:cubicBezTo>
                <a:cubicBezTo>
                  <a:pt x="73106" y="93133"/>
                  <a:pt x="46571" y="119668"/>
                  <a:pt x="46571" y="152400"/>
                </a:cubicBezTo>
                <a:lnTo>
                  <a:pt x="48281" y="160867"/>
                </a:lnTo>
                <a:lnTo>
                  <a:pt x="0" y="160867"/>
                </a:lnTo>
                <a:close/>
              </a:path>
            </a:pathLst>
          </a:custGeom>
          <a:solidFill>
            <a:srgbClr val="83CBC9"/>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dirty="0">
              <a:solidFill>
                <a:srgbClr val="FFFFFF"/>
              </a:solidFill>
              <a:cs typeface="+mn-ea"/>
              <a:sym typeface="+mn-lt"/>
            </a:endParaRPr>
          </a:p>
        </p:txBody>
      </p:sp>
      <p:sp>
        <p:nvSpPr>
          <p:cNvPr id="44" name="椭圆 31"/>
          <p:cNvSpPr/>
          <p:nvPr/>
        </p:nvSpPr>
        <p:spPr>
          <a:xfrm>
            <a:off x="4404198" y="1943229"/>
            <a:ext cx="335604" cy="309509"/>
          </a:xfrm>
          <a:custGeom>
            <a:avLst/>
            <a:gdLst>
              <a:gd name="connsiteX0" fmla="*/ 75173 w 330497"/>
              <a:gd name="connsiteY0" fmla="*/ 222249 h 304800"/>
              <a:gd name="connsiteX1" fmla="*/ 56870 w 330497"/>
              <a:gd name="connsiteY1" fmla="*/ 239535 h 304800"/>
              <a:gd name="connsiteX2" fmla="*/ 55563 w 330497"/>
              <a:gd name="connsiteY2" fmla="*/ 242005 h 304800"/>
              <a:gd name="connsiteX3" fmla="*/ 58178 w 330497"/>
              <a:gd name="connsiteY3" fmla="*/ 243240 h 304800"/>
              <a:gd name="connsiteX4" fmla="*/ 67329 w 330497"/>
              <a:gd name="connsiteY4" fmla="*/ 244474 h 304800"/>
              <a:gd name="connsiteX5" fmla="*/ 72559 w 330497"/>
              <a:gd name="connsiteY5" fmla="*/ 240770 h 304800"/>
              <a:gd name="connsiteX6" fmla="*/ 77788 w 330497"/>
              <a:gd name="connsiteY6" fmla="*/ 225953 h 304800"/>
              <a:gd name="connsiteX7" fmla="*/ 77788 w 330497"/>
              <a:gd name="connsiteY7" fmla="*/ 223484 h 304800"/>
              <a:gd name="connsiteX8" fmla="*/ 76481 w 330497"/>
              <a:gd name="connsiteY8" fmla="*/ 222249 h 304800"/>
              <a:gd name="connsiteX9" fmla="*/ 75173 w 330497"/>
              <a:gd name="connsiteY9" fmla="*/ 222249 h 304800"/>
              <a:gd name="connsiteX10" fmla="*/ 226286 w 330497"/>
              <a:gd name="connsiteY10" fmla="*/ 209549 h 304800"/>
              <a:gd name="connsiteX11" fmla="*/ 221258 w 330497"/>
              <a:gd name="connsiteY11" fmla="*/ 213461 h 304800"/>
              <a:gd name="connsiteX12" fmla="*/ 221258 w 330497"/>
              <a:gd name="connsiteY12" fmla="*/ 216069 h 304800"/>
              <a:gd name="connsiteX13" fmla="*/ 220002 w 330497"/>
              <a:gd name="connsiteY13" fmla="*/ 222589 h 304800"/>
              <a:gd name="connsiteX14" fmla="*/ 225029 w 330497"/>
              <a:gd name="connsiteY14" fmla="*/ 223893 h 304800"/>
              <a:gd name="connsiteX15" fmla="*/ 226286 w 330497"/>
              <a:gd name="connsiteY15" fmla="*/ 229110 h 304800"/>
              <a:gd name="connsiteX16" fmla="*/ 218745 w 330497"/>
              <a:gd name="connsiteY16" fmla="*/ 233022 h 304800"/>
              <a:gd name="connsiteX17" fmla="*/ 220002 w 330497"/>
              <a:gd name="connsiteY17" fmla="*/ 236934 h 304800"/>
              <a:gd name="connsiteX18" fmla="*/ 226286 w 330497"/>
              <a:gd name="connsiteY18" fmla="*/ 240846 h 304800"/>
              <a:gd name="connsiteX19" fmla="*/ 222515 w 330497"/>
              <a:gd name="connsiteY19" fmla="*/ 247366 h 304800"/>
              <a:gd name="connsiteX20" fmla="*/ 217488 w 330497"/>
              <a:gd name="connsiteY20" fmla="*/ 252582 h 304800"/>
              <a:gd name="connsiteX21" fmla="*/ 217488 w 330497"/>
              <a:gd name="connsiteY21" fmla="*/ 253886 h 304800"/>
              <a:gd name="connsiteX22" fmla="*/ 218745 w 330497"/>
              <a:gd name="connsiteY22" fmla="*/ 253886 h 304800"/>
              <a:gd name="connsiteX23" fmla="*/ 222515 w 330497"/>
              <a:gd name="connsiteY23" fmla="*/ 252582 h 304800"/>
              <a:gd name="connsiteX24" fmla="*/ 226286 w 330497"/>
              <a:gd name="connsiteY24" fmla="*/ 253886 h 304800"/>
              <a:gd name="connsiteX25" fmla="*/ 226286 w 330497"/>
              <a:gd name="connsiteY25" fmla="*/ 259102 h 304800"/>
              <a:gd name="connsiteX26" fmla="*/ 222515 w 330497"/>
              <a:gd name="connsiteY26" fmla="*/ 265622 h 304800"/>
              <a:gd name="connsiteX27" fmla="*/ 221258 w 330497"/>
              <a:gd name="connsiteY27" fmla="*/ 276054 h 304800"/>
              <a:gd name="connsiteX28" fmla="*/ 223772 w 330497"/>
              <a:gd name="connsiteY28" fmla="*/ 282574 h 304800"/>
              <a:gd name="connsiteX29" fmla="*/ 225029 w 330497"/>
              <a:gd name="connsiteY29" fmla="*/ 282574 h 304800"/>
              <a:gd name="connsiteX30" fmla="*/ 230056 w 330497"/>
              <a:gd name="connsiteY30" fmla="*/ 266926 h 304800"/>
              <a:gd name="connsiteX31" fmla="*/ 237597 w 330497"/>
              <a:gd name="connsiteY31" fmla="*/ 261710 h 304800"/>
              <a:gd name="connsiteX32" fmla="*/ 240110 w 330497"/>
              <a:gd name="connsiteY32" fmla="*/ 264318 h 304800"/>
              <a:gd name="connsiteX33" fmla="*/ 245137 w 330497"/>
              <a:gd name="connsiteY33" fmla="*/ 268230 h 304800"/>
              <a:gd name="connsiteX34" fmla="*/ 247651 w 330497"/>
              <a:gd name="connsiteY34" fmla="*/ 268230 h 304800"/>
              <a:gd name="connsiteX35" fmla="*/ 247651 w 330497"/>
              <a:gd name="connsiteY35" fmla="*/ 266926 h 304800"/>
              <a:gd name="connsiteX36" fmla="*/ 246394 w 330497"/>
              <a:gd name="connsiteY36" fmla="*/ 263014 h 304800"/>
              <a:gd name="connsiteX37" fmla="*/ 236340 w 330497"/>
              <a:gd name="connsiteY37" fmla="*/ 218677 h 304800"/>
              <a:gd name="connsiteX38" fmla="*/ 232569 w 330497"/>
              <a:gd name="connsiteY38" fmla="*/ 209549 h 304800"/>
              <a:gd name="connsiteX39" fmla="*/ 231313 w 330497"/>
              <a:gd name="connsiteY39" fmla="*/ 209549 h 304800"/>
              <a:gd name="connsiteX40" fmla="*/ 226286 w 330497"/>
              <a:gd name="connsiteY40" fmla="*/ 209549 h 304800"/>
              <a:gd name="connsiteX41" fmla="*/ 245475 w 330497"/>
              <a:gd name="connsiteY41" fmla="*/ 204787 h 304800"/>
              <a:gd name="connsiteX42" fmla="*/ 244182 w 330497"/>
              <a:gd name="connsiteY42" fmla="*/ 206082 h 304800"/>
              <a:gd name="connsiteX43" fmla="*/ 245475 w 330497"/>
              <a:gd name="connsiteY43" fmla="*/ 215148 h 304800"/>
              <a:gd name="connsiteX44" fmla="*/ 248062 w 330497"/>
              <a:gd name="connsiteY44" fmla="*/ 221623 h 304800"/>
              <a:gd name="connsiteX45" fmla="*/ 254530 w 330497"/>
              <a:gd name="connsiteY45" fmla="*/ 248820 h 304800"/>
              <a:gd name="connsiteX46" fmla="*/ 255823 w 330497"/>
              <a:gd name="connsiteY46" fmla="*/ 252705 h 304800"/>
              <a:gd name="connsiteX47" fmla="*/ 257117 w 330497"/>
              <a:gd name="connsiteY47" fmla="*/ 254000 h 304800"/>
              <a:gd name="connsiteX48" fmla="*/ 258410 w 330497"/>
              <a:gd name="connsiteY48" fmla="*/ 252705 h 304800"/>
              <a:gd name="connsiteX49" fmla="*/ 259704 w 330497"/>
              <a:gd name="connsiteY49" fmla="*/ 247525 h 304800"/>
              <a:gd name="connsiteX50" fmla="*/ 267465 w 330497"/>
              <a:gd name="connsiteY50" fmla="*/ 241049 h 304800"/>
              <a:gd name="connsiteX51" fmla="*/ 272639 w 330497"/>
              <a:gd name="connsiteY51" fmla="*/ 242345 h 304800"/>
              <a:gd name="connsiteX52" fmla="*/ 276520 w 330497"/>
              <a:gd name="connsiteY52" fmla="*/ 242345 h 304800"/>
              <a:gd name="connsiteX53" fmla="*/ 273932 w 330497"/>
              <a:gd name="connsiteY53" fmla="*/ 238459 h 304800"/>
              <a:gd name="connsiteX54" fmla="*/ 268758 w 330497"/>
              <a:gd name="connsiteY54" fmla="*/ 233279 h 304800"/>
              <a:gd name="connsiteX55" fmla="*/ 250649 w 330497"/>
              <a:gd name="connsiteY55" fmla="*/ 211263 h 304800"/>
              <a:gd name="connsiteX56" fmla="*/ 246769 w 330497"/>
              <a:gd name="connsiteY56" fmla="*/ 204787 h 304800"/>
              <a:gd name="connsiteX57" fmla="*/ 245475 w 330497"/>
              <a:gd name="connsiteY57" fmla="*/ 204787 h 304800"/>
              <a:gd name="connsiteX58" fmla="*/ 63501 w 330497"/>
              <a:gd name="connsiteY58" fmla="*/ 191786 h 304800"/>
              <a:gd name="connsiteX59" fmla="*/ 38822 w 330497"/>
              <a:gd name="connsiteY59" fmla="*/ 193074 h 304800"/>
              <a:gd name="connsiteX60" fmla="*/ 31029 w 330497"/>
              <a:gd name="connsiteY60" fmla="*/ 198222 h 304800"/>
              <a:gd name="connsiteX61" fmla="*/ 20638 w 330497"/>
              <a:gd name="connsiteY61" fmla="*/ 226540 h 304800"/>
              <a:gd name="connsiteX62" fmla="*/ 28431 w 330497"/>
              <a:gd name="connsiteY62" fmla="*/ 260006 h 304800"/>
              <a:gd name="connsiteX63" fmla="*/ 37523 w 330497"/>
              <a:gd name="connsiteY63" fmla="*/ 271590 h 304800"/>
              <a:gd name="connsiteX64" fmla="*/ 79087 w 330497"/>
              <a:gd name="connsiteY64" fmla="*/ 284462 h 304800"/>
              <a:gd name="connsiteX65" fmla="*/ 82984 w 330497"/>
              <a:gd name="connsiteY65" fmla="*/ 284462 h 304800"/>
              <a:gd name="connsiteX66" fmla="*/ 99869 w 330497"/>
              <a:gd name="connsiteY66" fmla="*/ 275452 h 304800"/>
              <a:gd name="connsiteX67" fmla="*/ 108961 w 330497"/>
              <a:gd name="connsiteY67" fmla="*/ 266442 h 304800"/>
              <a:gd name="connsiteX68" fmla="*/ 119352 w 330497"/>
              <a:gd name="connsiteY68" fmla="*/ 240699 h 304800"/>
              <a:gd name="connsiteX69" fmla="*/ 118053 w 330497"/>
              <a:gd name="connsiteY69" fmla="*/ 230401 h 304800"/>
              <a:gd name="connsiteX70" fmla="*/ 118053 w 330497"/>
              <a:gd name="connsiteY70" fmla="*/ 229114 h 304800"/>
              <a:gd name="connsiteX71" fmla="*/ 115455 w 330497"/>
              <a:gd name="connsiteY71" fmla="*/ 230401 h 304800"/>
              <a:gd name="connsiteX72" fmla="*/ 111559 w 330497"/>
              <a:gd name="connsiteY72" fmla="*/ 235550 h 304800"/>
              <a:gd name="connsiteX73" fmla="*/ 92076 w 330497"/>
              <a:gd name="connsiteY73" fmla="*/ 254857 h 304800"/>
              <a:gd name="connsiteX74" fmla="*/ 69995 w 330497"/>
              <a:gd name="connsiteY74" fmla="*/ 260006 h 304800"/>
              <a:gd name="connsiteX75" fmla="*/ 64800 w 330497"/>
              <a:gd name="connsiteY75" fmla="*/ 260006 h 304800"/>
              <a:gd name="connsiteX76" fmla="*/ 51811 w 330497"/>
              <a:gd name="connsiteY76" fmla="*/ 258719 h 304800"/>
              <a:gd name="connsiteX77" fmla="*/ 40121 w 330497"/>
              <a:gd name="connsiteY77" fmla="*/ 249709 h 304800"/>
              <a:gd name="connsiteX78" fmla="*/ 38822 w 330497"/>
              <a:gd name="connsiteY78" fmla="*/ 248422 h 304800"/>
              <a:gd name="connsiteX79" fmla="*/ 34926 w 330497"/>
              <a:gd name="connsiteY79" fmla="*/ 241986 h 304800"/>
              <a:gd name="connsiteX80" fmla="*/ 40121 w 330497"/>
              <a:gd name="connsiteY80" fmla="*/ 230401 h 304800"/>
              <a:gd name="connsiteX81" fmla="*/ 58305 w 330497"/>
              <a:gd name="connsiteY81" fmla="*/ 214955 h 304800"/>
              <a:gd name="connsiteX82" fmla="*/ 68696 w 330497"/>
              <a:gd name="connsiteY82" fmla="*/ 205945 h 304800"/>
              <a:gd name="connsiteX83" fmla="*/ 69995 w 330497"/>
              <a:gd name="connsiteY83" fmla="*/ 200797 h 304800"/>
              <a:gd name="connsiteX84" fmla="*/ 67397 w 330497"/>
              <a:gd name="connsiteY84" fmla="*/ 194361 h 304800"/>
              <a:gd name="connsiteX85" fmla="*/ 63501 w 330497"/>
              <a:gd name="connsiteY85" fmla="*/ 191786 h 304800"/>
              <a:gd name="connsiteX86" fmla="*/ 231942 w 330497"/>
              <a:gd name="connsiteY86" fmla="*/ 166687 h 304800"/>
              <a:gd name="connsiteX87" fmla="*/ 218574 w 330497"/>
              <a:gd name="connsiteY87" fmla="*/ 177967 h 304800"/>
              <a:gd name="connsiteX88" fmla="*/ 217237 w 330497"/>
              <a:gd name="connsiteY88" fmla="*/ 184234 h 304800"/>
              <a:gd name="connsiteX89" fmla="*/ 221247 w 330497"/>
              <a:gd name="connsiteY89" fmla="*/ 180474 h 304800"/>
              <a:gd name="connsiteX90" fmla="*/ 226595 w 330497"/>
              <a:gd name="connsiteY90" fmla="*/ 180474 h 304800"/>
              <a:gd name="connsiteX91" fmla="*/ 227932 w 330497"/>
              <a:gd name="connsiteY91" fmla="*/ 182980 h 304800"/>
              <a:gd name="connsiteX92" fmla="*/ 230605 w 330497"/>
              <a:gd name="connsiteY92" fmla="*/ 189247 h 304800"/>
              <a:gd name="connsiteX93" fmla="*/ 233279 w 330497"/>
              <a:gd name="connsiteY93" fmla="*/ 189247 h 304800"/>
              <a:gd name="connsiteX94" fmla="*/ 241300 w 330497"/>
              <a:gd name="connsiteY94" fmla="*/ 176714 h 304800"/>
              <a:gd name="connsiteX95" fmla="*/ 233279 w 330497"/>
              <a:gd name="connsiteY95" fmla="*/ 166687 h 304800"/>
              <a:gd name="connsiteX96" fmla="*/ 231942 w 330497"/>
              <a:gd name="connsiteY96" fmla="*/ 166687 h 304800"/>
              <a:gd name="connsiteX97" fmla="*/ 173526 w 330497"/>
              <a:gd name="connsiteY97" fmla="*/ 155277 h 304800"/>
              <a:gd name="connsiteX98" fmla="*/ 160704 w 330497"/>
              <a:gd name="connsiteY98" fmla="*/ 165596 h 304800"/>
              <a:gd name="connsiteX99" fmla="*/ 129931 w 330497"/>
              <a:gd name="connsiteY99" fmla="*/ 183654 h 304800"/>
              <a:gd name="connsiteX100" fmla="*/ 124802 w 330497"/>
              <a:gd name="connsiteY100" fmla="*/ 187523 h 304800"/>
              <a:gd name="connsiteX101" fmla="*/ 123520 w 330497"/>
              <a:gd name="connsiteY101" fmla="*/ 190103 h 304800"/>
              <a:gd name="connsiteX102" fmla="*/ 126085 w 330497"/>
              <a:gd name="connsiteY102" fmla="*/ 193972 h 304800"/>
              <a:gd name="connsiteX103" fmla="*/ 137625 w 330497"/>
              <a:gd name="connsiteY103" fmla="*/ 222349 h 304800"/>
              <a:gd name="connsiteX104" fmla="*/ 138907 w 330497"/>
              <a:gd name="connsiteY104" fmla="*/ 233958 h 304800"/>
              <a:gd name="connsiteX105" fmla="*/ 140189 w 330497"/>
              <a:gd name="connsiteY105" fmla="*/ 236537 h 304800"/>
              <a:gd name="connsiteX106" fmla="*/ 142753 w 330497"/>
              <a:gd name="connsiteY106" fmla="*/ 235247 h 304800"/>
              <a:gd name="connsiteX107" fmla="*/ 149164 w 330497"/>
              <a:gd name="connsiteY107" fmla="*/ 226218 h 304800"/>
              <a:gd name="connsiteX108" fmla="*/ 161987 w 330497"/>
              <a:gd name="connsiteY108" fmla="*/ 212030 h 304800"/>
              <a:gd name="connsiteX109" fmla="*/ 170962 w 330497"/>
              <a:gd name="connsiteY109" fmla="*/ 201711 h 304800"/>
              <a:gd name="connsiteX110" fmla="*/ 178655 w 330497"/>
              <a:gd name="connsiteY110" fmla="*/ 193972 h 304800"/>
              <a:gd name="connsiteX111" fmla="*/ 186349 w 330497"/>
              <a:gd name="connsiteY111" fmla="*/ 186233 h 304800"/>
              <a:gd name="connsiteX112" fmla="*/ 188913 w 330497"/>
              <a:gd name="connsiteY112" fmla="*/ 183654 h 304800"/>
              <a:gd name="connsiteX113" fmla="*/ 187631 w 330497"/>
              <a:gd name="connsiteY113" fmla="*/ 182364 h 304800"/>
              <a:gd name="connsiteX114" fmla="*/ 179937 w 330497"/>
              <a:gd name="connsiteY114" fmla="*/ 159147 h 304800"/>
              <a:gd name="connsiteX115" fmla="*/ 177373 w 330497"/>
              <a:gd name="connsiteY115" fmla="*/ 156567 h 304800"/>
              <a:gd name="connsiteX116" fmla="*/ 173526 w 330497"/>
              <a:gd name="connsiteY116" fmla="*/ 155277 h 304800"/>
              <a:gd name="connsiteX117" fmla="*/ 196118 w 330497"/>
              <a:gd name="connsiteY117" fmla="*/ 139382 h 304800"/>
              <a:gd name="connsiteX118" fmla="*/ 193431 w 330497"/>
              <a:gd name="connsiteY118" fmla="*/ 145732 h 304800"/>
              <a:gd name="connsiteX119" fmla="*/ 204178 w 330497"/>
              <a:gd name="connsiteY119" fmla="*/ 160972 h 304800"/>
              <a:gd name="connsiteX120" fmla="*/ 205521 w 330497"/>
              <a:gd name="connsiteY120" fmla="*/ 163512 h 304800"/>
              <a:gd name="connsiteX121" fmla="*/ 206864 w 330497"/>
              <a:gd name="connsiteY121" fmla="*/ 163512 h 304800"/>
              <a:gd name="connsiteX122" fmla="*/ 209551 w 330497"/>
              <a:gd name="connsiteY122" fmla="*/ 160972 h 304800"/>
              <a:gd name="connsiteX123" fmla="*/ 208208 w 330497"/>
              <a:gd name="connsiteY123" fmla="*/ 157162 h 304800"/>
              <a:gd name="connsiteX124" fmla="*/ 197461 w 330497"/>
              <a:gd name="connsiteY124" fmla="*/ 139382 h 304800"/>
              <a:gd name="connsiteX125" fmla="*/ 196118 w 330497"/>
              <a:gd name="connsiteY125" fmla="*/ 139382 h 304800"/>
              <a:gd name="connsiteX126" fmla="*/ 204470 w 330497"/>
              <a:gd name="connsiteY126" fmla="*/ 131762 h 304800"/>
              <a:gd name="connsiteX127" fmla="*/ 203200 w 330497"/>
              <a:gd name="connsiteY127" fmla="*/ 132896 h 304800"/>
              <a:gd name="connsiteX128" fmla="*/ 207010 w 330497"/>
              <a:gd name="connsiteY128" fmla="*/ 135164 h 304800"/>
              <a:gd name="connsiteX129" fmla="*/ 205740 w 330497"/>
              <a:gd name="connsiteY129" fmla="*/ 131762 h 304800"/>
              <a:gd name="connsiteX130" fmla="*/ 204470 w 330497"/>
              <a:gd name="connsiteY130" fmla="*/ 131762 h 304800"/>
              <a:gd name="connsiteX131" fmla="*/ 138936 w 330497"/>
              <a:gd name="connsiteY131" fmla="*/ 117474 h 304800"/>
              <a:gd name="connsiteX132" fmla="*/ 136349 w 330497"/>
              <a:gd name="connsiteY132" fmla="*/ 118784 h 304800"/>
              <a:gd name="connsiteX133" fmla="*/ 126001 w 330497"/>
              <a:gd name="connsiteY133" fmla="*/ 126642 h 304800"/>
              <a:gd name="connsiteX134" fmla="*/ 60031 w 330497"/>
              <a:gd name="connsiteY134" fmla="*/ 172481 h 304800"/>
              <a:gd name="connsiteX135" fmla="*/ 58738 w 330497"/>
              <a:gd name="connsiteY135" fmla="*/ 173791 h 304800"/>
              <a:gd name="connsiteX136" fmla="*/ 60031 w 330497"/>
              <a:gd name="connsiteY136" fmla="*/ 173791 h 304800"/>
              <a:gd name="connsiteX137" fmla="*/ 63912 w 330497"/>
              <a:gd name="connsiteY137" fmla="*/ 173791 h 304800"/>
              <a:gd name="connsiteX138" fmla="*/ 78141 w 330497"/>
              <a:gd name="connsiteY138" fmla="*/ 182959 h 304800"/>
              <a:gd name="connsiteX139" fmla="*/ 82021 w 330497"/>
              <a:gd name="connsiteY139" fmla="*/ 188197 h 304800"/>
              <a:gd name="connsiteX140" fmla="*/ 94956 w 330497"/>
              <a:gd name="connsiteY140" fmla="*/ 214391 h 304800"/>
              <a:gd name="connsiteX141" fmla="*/ 96250 w 330497"/>
              <a:gd name="connsiteY141" fmla="*/ 222249 h 304800"/>
              <a:gd name="connsiteX142" fmla="*/ 102718 w 330497"/>
              <a:gd name="connsiteY142" fmla="*/ 217010 h 304800"/>
              <a:gd name="connsiteX143" fmla="*/ 109185 w 330497"/>
              <a:gd name="connsiteY143" fmla="*/ 209152 h 304800"/>
              <a:gd name="connsiteX144" fmla="*/ 110479 w 330497"/>
              <a:gd name="connsiteY144" fmla="*/ 205223 h 304800"/>
              <a:gd name="connsiteX145" fmla="*/ 97544 w 330497"/>
              <a:gd name="connsiteY145" fmla="*/ 192126 h 304800"/>
              <a:gd name="connsiteX146" fmla="*/ 96250 w 330497"/>
              <a:gd name="connsiteY146" fmla="*/ 188197 h 304800"/>
              <a:gd name="connsiteX147" fmla="*/ 102718 w 330497"/>
              <a:gd name="connsiteY147" fmla="*/ 180339 h 304800"/>
              <a:gd name="connsiteX148" fmla="*/ 115653 w 330497"/>
              <a:gd name="connsiteY148" fmla="*/ 175100 h 304800"/>
              <a:gd name="connsiteX149" fmla="*/ 124707 w 330497"/>
              <a:gd name="connsiteY149" fmla="*/ 169862 h 304800"/>
              <a:gd name="connsiteX150" fmla="*/ 140230 w 330497"/>
              <a:gd name="connsiteY150" fmla="*/ 160694 h 304800"/>
              <a:gd name="connsiteX151" fmla="*/ 162219 w 330497"/>
              <a:gd name="connsiteY151" fmla="*/ 141049 h 304800"/>
              <a:gd name="connsiteX152" fmla="*/ 163513 w 330497"/>
              <a:gd name="connsiteY152" fmla="*/ 138429 h 304800"/>
              <a:gd name="connsiteX153" fmla="*/ 140230 w 330497"/>
              <a:gd name="connsiteY153" fmla="*/ 118784 h 304800"/>
              <a:gd name="connsiteX154" fmla="*/ 138936 w 330497"/>
              <a:gd name="connsiteY154" fmla="*/ 117474 h 304800"/>
              <a:gd name="connsiteX155" fmla="*/ 219220 w 330497"/>
              <a:gd name="connsiteY155" fmla="*/ 115887 h 304800"/>
              <a:gd name="connsiteX156" fmla="*/ 212725 w 330497"/>
              <a:gd name="connsiteY156" fmla="*/ 122382 h 304800"/>
              <a:gd name="connsiteX157" fmla="*/ 215323 w 330497"/>
              <a:gd name="connsiteY157" fmla="*/ 126278 h 304800"/>
              <a:gd name="connsiteX158" fmla="*/ 220518 w 330497"/>
              <a:gd name="connsiteY158" fmla="*/ 134071 h 304800"/>
              <a:gd name="connsiteX159" fmla="*/ 224415 w 330497"/>
              <a:gd name="connsiteY159" fmla="*/ 143163 h 304800"/>
              <a:gd name="connsiteX160" fmla="*/ 225714 w 330497"/>
              <a:gd name="connsiteY160" fmla="*/ 144462 h 304800"/>
              <a:gd name="connsiteX161" fmla="*/ 227013 w 330497"/>
              <a:gd name="connsiteY161" fmla="*/ 141865 h 304800"/>
              <a:gd name="connsiteX162" fmla="*/ 221817 w 330497"/>
              <a:gd name="connsiteY162" fmla="*/ 117186 h 304800"/>
              <a:gd name="connsiteX163" fmla="*/ 220518 w 330497"/>
              <a:gd name="connsiteY163" fmla="*/ 115887 h 304800"/>
              <a:gd name="connsiteX164" fmla="*/ 219220 w 330497"/>
              <a:gd name="connsiteY164" fmla="*/ 115887 h 304800"/>
              <a:gd name="connsiteX165" fmla="*/ 206375 w 330497"/>
              <a:gd name="connsiteY165" fmla="*/ 96837 h 304800"/>
              <a:gd name="connsiteX166" fmla="*/ 206375 w 330497"/>
              <a:gd name="connsiteY166" fmla="*/ 98425 h 304800"/>
              <a:gd name="connsiteX167" fmla="*/ 207169 w 330497"/>
              <a:gd name="connsiteY167" fmla="*/ 101600 h 304800"/>
              <a:gd name="connsiteX168" fmla="*/ 207963 w 330497"/>
              <a:gd name="connsiteY168" fmla="*/ 101600 h 304800"/>
              <a:gd name="connsiteX169" fmla="*/ 207963 w 330497"/>
              <a:gd name="connsiteY169" fmla="*/ 100013 h 304800"/>
              <a:gd name="connsiteX170" fmla="*/ 207169 w 330497"/>
              <a:gd name="connsiteY170" fmla="*/ 98425 h 304800"/>
              <a:gd name="connsiteX171" fmla="*/ 206375 w 330497"/>
              <a:gd name="connsiteY171" fmla="*/ 96837 h 304800"/>
              <a:gd name="connsiteX172" fmla="*/ 307146 w 330497"/>
              <a:gd name="connsiteY172" fmla="*/ 28272 h 304800"/>
              <a:gd name="connsiteX173" fmla="*/ 303262 w 330497"/>
              <a:gd name="connsiteY173" fmla="*/ 33413 h 304800"/>
              <a:gd name="connsiteX174" fmla="*/ 261841 w 330497"/>
              <a:gd name="connsiteY174" fmla="*/ 74537 h 304800"/>
              <a:gd name="connsiteX175" fmla="*/ 235952 w 330497"/>
              <a:gd name="connsiteY175" fmla="*/ 98954 h 304800"/>
              <a:gd name="connsiteX176" fmla="*/ 234657 w 330497"/>
              <a:gd name="connsiteY176" fmla="*/ 105380 h 304800"/>
              <a:gd name="connsiteX177" fmla="*/ 243718 w 330497"/>
              <a:gd name="connsiteY177" fmla="*/ 133652 h 304800"/>
              <a:gd name="connsiteX178" fmla="*/ 246307 w 330497"/>
              <a:gd name="connsiteY178" fmla="*/ 134937 h 304800"/>
              <a:gd name="connsiteX179" fmla="*/ 250191 w 330497"/>
              <a:gd name="connsiteY179" fmla="*/ 131082 h 304800"/>
              <a:gd name="connsiteX180" fmla="*/ 300673 w 330497"/>
              <a:gd name="connsiteY180" fmla="*/ 97669 h 304800"/>
              <a:gd name="connsiteX181" fmla="*/ 313618 w 330497"/>
              <a:gd name="connsiteY181" fmla="*/ 89958 h 304800"/>
              <a:gd name="connsiteX182" fmla="*/ 317501 w 330497"/>
              <a:gd name="connsiteY182" fmla="*/ 82247 h 304800"/>
              <a:gd name="connsiteX183" fmla="*/ 317501 w 330497"/>
              <a:gd name="connsiteY183" fmla="*/ 74537 h 304800"/>
              <a:gd name="connsiteX184" fmla="*/ 316207 w 330497"/>
              <a:gd name="connsiteY184" fmla="*/ 61685 h 304800"/>
              <a:gd name="connsiteX185" fmla="*/ 311029 w 330497"/>
              <a:gd name="connsiteY185" fmla="*/ 33413 h 304800"/>
              <a:gd name="connsiteX186" fmla="*/ 309734 w 330497"/>
              <a:gd name="connsiteY186" fmla="*/ 28272 h 304800"/>
              <a:gd name="connsiteX187" fmla="*/ 307146 w 330497"/>
              <a:gd name="connsiteY187" fmla="*/ 28272 h 304800"/>
              <a:gd name="connsiteX188" fmla="*/ 228600 w 330497"/>
              <a:gd name="connsiteY188" fmla="*/ 17173 h 304800"/>
              <a:gd name="connsiteX189" fmla="*/ 220861 w 330497"/>
              <a:gd name="connsiteY189" fmla="*/ 22368 h 304800"/>
              <a:gd name="connsiteX190" fmla="*/ 216991 w 330497"/>
              <a:gd name="connsiteY190" fmla="*/ 27564 h 304800"/>
              <a:gd name="connsiteX191" fmla="*/ 211832 w 330497"/>
              <a:gd name="connsiteY191" fmla="*/ 34058 h 304800"/>
              <a:gd name="connsiteX192" fmla="*/ 201513 w 330497"/>
              <a:gd name="connsiteY192" fmla="*/ 50944 h 304800"/>
              <a:gd name="connsiteX193" fmla="*/ 192484 w 330497"/>
              <a:gd name="connsiteY193" fmla="*/ 63933 h 304800"/>
              <a:gd name="connsiteX194" fmla="*/ 188615 w 330497"/>
              <a:gd name="connsiteY194" fmla="*/ 67829 h 304800"/>
              <a:gd name="connsiteX195" fmla="*/ 188615 w 330497"/>
              <a:gd name="connsiteY195" fmla="*/ 70427 h 304800"/>
              <a:gd name="connsiteX196" fmla="*/ 219571 w 330497"/>
              <a:gd name="connsiteY196" fmla="*/ 86013 h 304800"/>
              <a:gd name="connsiteX197" fmla="*/ 223441 w 330497"/>
              <a:gd name="connsiteY197" fmla="*/ 86013 h 304800"/>
              <a:gd name="connsiteX198" fmla="*/ 226020 w 330497"/>
              <a:gd name="connsiteY198" fmla="*/ 84715 h 304800"/>
              <a:gd name="connsiteX199" fmla="*/ 267295 w 330497"/>
              <a:gd name="connsiteY199" fmla="*/ 45748 h 304800"/>
              <a:gd name="connsiteX200" fmla="*/ 268585 w 330497"/>
              <a:gd name="connsiteY200" fmla="*/ 39254 h 304800"/>
              <a:gd name="connsiteX201" fmla="*/ 228600 w 330497"/>
              <a:gd name="connsiteY201" fmla="*/ 17173 h 304800"/>
              <a:gd name="connsiteX202" fmla="*/ 223344 w 330497"/>
              <a:gd name="connsiteY202" fmla="*/ 0 h 304800"/>
              <a:gd name="connsiteX203" fmla="*/ 233672 w 330497"/>
              <a:gd name="connsiteY203" fmla="*/ 1297 h 304800"/>
              <a:gd name="connsiteX204" fmla="*/ 246582 w 330497"/>
              <a:gd name="connsiteY204" fmla="*/ 3891 h 304800"/>
              <a:gd name="connsiteX205" fmla="*/ 281439 w 330497"/>
              <a:gd name="connsiteY205" fmla="*/ 27238 h 304800"/>
              <a:gd name="connsiteX206" fmla="*/ 285312 w 330497"/>
              <a:gd name="connsiteY206" fmla="*/ 27238 h 304800"/>
              <a:gd name="connsiteX207" fmla="*/ 300804 w 330497"/>
              <a:gd name="connsiteY207" fmla="*/ 11673 h 304800"/>
              <a:gd name="connsiteX208" fmla="*/ 315005 w 330497"/>
              <a:gd name="connsiteY208" fmla="*/ 12970 h 304800"/>
              <a:gd name="connsiteX209" fmla="*/ 318878 w 330497"/>
              <a:gd name="connsiteY209" fmla="*/ 22049 h 304800"/>
              <a:gd name="connsiteX210" fmla="*/ 329206 w 330497"/>
              <a:gd name="connsiteY210" fmla="*/ 71336 h 304800"/>
              <a:gd name="connsiteX211" fmla="*/ 329206 w 330497"/>
              <a:gd name="connsiteY211" fmla="*/ 75227 h 304800"/>
              <a:gd name="connsiteX212" fmla="*/ 330497 w 330497"/>
              <a:gd name="connsiteY212" fmla="*/ 89495 h 304800"/>
              <a:gd name="connsiteX213" fmla="*/ 327915 w 330497"/>
              <a:gd name="connsiteY213" fmla="*/ 101168 h 304800"/>
              <a:gd name="connsiteX214" fmla="*/ 325333 w 330497"/>
              <a:gd name="connsiteY214" fmla="*/ 103762 h 304800"/>
              <a:gd name="connsiteX215" fmla="*/ 316296 w 330497"/>
              <a:gd name="connsiteY215" fmla="*/ 108950 h 304800"/>
              <a:gd name="connsiteX216" fmla="*/ 305968 w 330497"/>
              <a:gd name="connsiteY216" fmla="*/ 114138 h 304800"/>
              <a:gd name="connsiteX217" fmla="*/ 277566 w 330497"/>
              <a:gd name="connsiteY217" fmla="*/ 127108 h 304800"/>
              <a:gd name="connsiteX218" fmla="*/ 247873 w 330497"/>
              <a:gd name="connsiteY218" fmla="*/ 151752 h 304800"/>
              <a:gd name="connsiteX219" fmla="*/ 246582 w 330497"/>
              <a:gd name="connsiteY219" fmla="*/ 155643 h 304800"/>
              <a:gd name="connsiteX220" fmla="*/ 249164 w 330497"/>
              <a:gd name="connsiteY220" fmla="*/ 158237 h 304800"/>
              <a:gd name="connsiteX221" fmla="*/ 253037 w 330497"/>
              <a:gd name="connsiteY221" fmla="*/ 175098 h 304800"/>
              <a:gd name="connsiteX222" fmla="*/ 251746 w 330497"/>
              <a:gd name="connsiteY222" fmla="*/ 186771 h 304800"/>
              <a:gd name="connsiteX223" fmla="*/ 253037 w 330497"/>
              <a:gd name="connsiteY223" fmla="*/ 197147 h 304800"/>
              <a:gd name="connsiteX224" fmla="*/ 273693 w 330497"/>
              <a:gd name="connsiteY224" fmla="*/ 223088 h 304800"/>
              <a:gd name="connsiteX225" fmla="*/ 293058 w 330497"/>
              <a:gd name="connsiteY225" fmla="*/ 239949 h 304800"/>
              <a:gd name="connsiteX226" fmla="*/ 295640 w 330497"/>
              <a:gd name="connsiteY226" fmla="*/ 242543 h 304800"/>
              <a:gd name="connsiteX227" fmla="*/ 296931 w 330497"/>
              <a:gd name="connsiteY227" fmla="*/ 250325 h 304800"/>
              <a:gd name="connsiteX228" fmla="*/ 293058 w 330497"/>
              <a:gd name="connsiteY228" fmla="*/ 252919 h 304800"/>
              <a:gd name="connsiteX229" fmla="*/ 280148 w 330497"/>
              <a:gd name="connsiteY229" fmla="*/ 254216 h 304800"/>
              <a:gd name="connsiteX230" fmla="*/ 273693 w 330497"/>
              <a:gd name="connsiteY230" fmla="*/ 255513 h 304800"/>
              <a:gd name="connsiteX231" fmla="*/ 274984 w 330497"/>
              <a:gd name="connsiteY231" fmla="*/ 260702 h 304800"/>
              <a:gd name="connsiteX232" fmla="*/ 265947 w 330497"/>
              <a:gd name="connsiteY232" fmla="*/ 268484 h 304800"/>
              <a:gd name="connsiteX233" fmla="*/ 263365 w 330497"/>
              <a:gd name="connsiteY233" fmla="*/ 268484 h 304800"/>
              <a:gd name="connsiteX234" fmla="*/ 262074 w 330497"/>
              <a:gd name="connsiteY234" fmla="*/ 269781 h 304800"/>
              <a:gd name="connsiteX235" fmla="*/ 264656 w 330497"/>
              <a:gd name="connsiteY235" fmla="*/ 273672 h 304800"/>
              <a:gd name="connsiteX236" fmla="*/ 265947 w 330497"/>
              <a:gd name="connsiteY236" fmla="*/ 284048 h 304800"/>
              <a:gd name="connsiteX237" fmla="*/ 255619 w 330497"/>
              <a:gd name="connsiteY237" fmla="*/ 287939 h 304800"/>
              <a:gd name="connsiteX238" fmla="*/ 244000 w 330497"/>
              <a:gd name="connsiteY238" fmla="*/ 281454 h 304800"/>
              <a:gd name="connsiteX239" fmla="*/ 240127 w 330497"/>
              <a:gd name="connsiteY239" fmla="*/ 280157 h 304800"/>
              <a:gd name="connsiteX240" fmla="*/ 238836 w 330497"/>
              <a:gd name="connsiteY240" fmla="*/ 281454 h 304800"/>
              <a:gd name="connsiteX241" fmla="*/ 238836 w 330497"/>
              <a:gd name="connsiteY241" fmla="*/ 284048 h 304800"/>
              <a:gd name="connsiteX242" fmla="*/ 238836 w 330497"/>
              <a:gd name="connsiteY242" fmla="*/ 298315 h 304800"/>
              <a:gd name="connsiteX243" fmla="*/ 232381 w 330497"/>
              <a:gd name="connsiteY243" fmla="*/ 304800 h 304800"/>
              <a:gd name="connsiteX244" fmla="*/ 227217 w 330497"/>
              <a:gd name="connsiteY244" fmla="*/ 304800 h 304800"/>
              <a:gd name="connsiteX245" fmla="*/ 223344 w 330497"/>
              <a:gd name="connsiteY245" fmla="*/ 303503 h 304800"/>
              <a:gd name="connsiteX246" fmla="*/ 211725 w 330497"/>
              <a:gd name="connsiteY246" fmla="*/ 289236 h 304800"/>
              <a:gd name="connsiteX247" fmla="*/ 202688 w 330497"/>
              <a:gd name="connsiteY247" fmla="*/ 263296 h 304800"/>
              <a:gd name="connsiteX248" fmla="*/ 209143 w 330497"/>
              <a:gd name="connsiteY248" fmla="*/ 219197 h 304800"/>
              <a:gd name="connsiteX249" fmla="*/ 210434 w 330497"/>
              <a:gd name="connsiteY249" fmla="*/ 214009 h 304800"/>
              <a:gd name="connsiteX250" fmla="*/ 209143 w 330497"/>
              <a:gd name="connsiteY250" fmla="*/ 208821 h 304800"/>
              <a:gd name="connsiteX251" fmla="*/ 198815 w 330497"/>
              <a:gd name="connsiteY251" fmla="*/ 202336 h 304800"/>
              <a:gd name="connsiteX252" fmla="*/ 193651 w 330497"/>
              <a:gd name="connsiteY252" fmla="*/ 201039 h 304800"/>
              <a:gd name="connsiteX253" fmla="*/ 162666 w 330497"/>
              <a:gd name="connsiteY253" fmla="*/ 230870 h 304800"/>
              <a:gd name="connsiteX254" fmla="*/ 148465 w 330497"/>
              <a:gd name="connsiteY254" fmla="*/ 249028 h 304800"/>
              <a:gd name="connsiteX255" fmla="*/ 127809 w 330497"/>
              <a:gd name="connsiteY255" fmla="*/ 269781 h 304800"/>
              <a:gd name="connsiteX256" fmla="*/ 126518 w 330497"/>
              <a:gd name="connsiteY256" fmla="*/ 272375 h 304800"/>
              <a:gd name="connsiteX257" fmla="*/ 100698 w 330497"/>
              <a:gd name="connsiteY257" fmla="*/ 294424 h 304800"/>
              <a:gd name="connsiteX258" fmla="*/ 96825 w 330497"/>
              <a:gd name="connsiteY258" fmla="*/ 297018 h 304800"/>
              <a:gd name="connsiteX259" fmla="*/ 72296 w 330497"/>
              <a:gd name="connsiteY259" fmla="*/ 303503 h 304800"/>
              <a:gd name="connsiteX260" fmla="*/ 54222 w 330497"/>
              <a:gd name="connsiteY260" fmla="*/ 300909 h 304800"/>
              <a:gd name="connsiteX261" fmla="*/ 45185 w 330497"/>
              <a:gd name="connsiteY261" fmla="*/ 298315 h 304800"/>
              <a:gd name="connsiteX262" fmla="*/ 14201 w 330497"/>
              <a:gd name="connsiteY262" fmla="*/ 273672 h 304800"/>
              <a:gd name="connsiteX263" fmla="*/ 6455 w 330497"/>
              <a:gd name="connsiteY263" fmla="*/ 260702 h 304800"/>
              <a:gd name="connsiteX264" fmla="*/ 0 w 330497"/>
              <a:gd name="connsiteY264" fmla="*/ 238652 h 304800"/>
              <a:gd name="connsiteX265" fmla="*/ 0 w 330497"/>
              <a:gd name="connsiteY265" fmla="*/ 236058 h 304800"/>
              <a:gd name="connsiteX266" fmla="*/ 5164 w 330497"/>
              <a:gd name="connsiteY266" fmla="*/ 202336 h 304800"/>
              <a:gd name="connsiteX267" fmla="*/ 16783 w 330497"/>
              <a:gd name="connsiteY267" fmla="*/ 188068 h 304800"/>
              <a:gd name="connsiteX268" fmla="*/ 24529 w 330497"/>
              <a:gd name="connsiteY268" fmla="*/ 180286 h 304800"/>
              <a:gd name="connsiteX269" fmla="*/ 29693 w 330497"/>
              <a:gd name="connsiteY269" fmla="*/ 176395 h 304800"/>
              <a:gd name="connsiteX270" fmla="*/ 37439 w 330497"/>
              <a:gd name="connsiteY270" fmla="*/ 172504 h 304800"/>
              <a:gd name="connsiteX271" fmla="*/ 112317 w 330497"/>
              <a:gd name="connsiteY271" fmla="*/ 118029 h 304800"/>
              <a:gd name="connsiteX272" fmla="*/ 138137 w 330497"/>
              <a:gd name="connsiteY272" fmla="*/ 95980 h 304800"/>
              <a:gd name="connsiteX273" fmla="*/ 153629 w 330497"/>
              <a:gd name="connsiteY273" fmla="*/ 81713 h 304800"/>
              <a:gd name="connsiteX274" fmla="*/ 171703 w 330497"/>
              <a:gd name="connsiteY274" fmla="*/ 63554 h 304800"/>
              <a:gd name="connsiteX275" fmla="*/ 182032 w 330497"/>
              <a:gd name="connsiteY275" fmla="*/ 51881 h 304800"/>
              <a:gd name="connsiteX276" fmla="*/ 187196 w 330497"/>
              <a:gd name="connsiteY276" fmla="*/ 44099 h 304800"/>
              <a:gd name="connsiteX277" fmla="*/ 205270 w 330497"/>
              <a:gd name="connsiteY277" fmla="*/ 16861 h 304800"/>
              <a:gd name="connsiteX278" fmla="*/ 209143 w 330497"/>
              <a:gd name="connsiteY278" fmla="*/ 9079 h 304800"/>
              <a:gd name="connsiteX279" fmla="*/ 214307 w 330497"/>
              <a:gd name="connsiteY279" fmla="*/ 2594 h 304800"/>
              <a:gd name="connsiteX280" fmla="*/ 223344 w 330497"/>
              <a:gd name="connsiteY280"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330497" h="304800">
                <a:moveTo>
                  <a:pt x="75173" y="222249"/>
                </a:moveTo>
                <a:cubicBezTo>
                  <a:pt x="68636" y="228423"/>
                  <a:pt x="63407" y="233362"/>
                  <a:pt x="56870" y="239535"/>
                </a:cubicBezTo>
                <a:cubicBezTo>
                  <a:pt x="55563" y="239535"/>
                  <a:pt x="55563" y="240770"/>
                  <a:pt x="55563" y="242005"/>
                </a:cubicBezTo>
                <a:cubicBezTo>
                  <a:pt x="55563" y="242005"/>
                  <a:pt x="56870" y="243240"/>
                  <a:pt x="58178" y="243240"/>
                </a:cubicBezTo>
                <a:cubicBezTo>
                  <a:pt x="60792" y="244474"/>
                  <a:pt x="64714" y="244474"/>
                  <a:pt x="67329" y="244474"/>
                </a:cubicBezTo>
                <a:cubicBezTo>
                  <a:pt x="69944" y="244474"/>
                  <a:pt x="71251" y="243240"/>
                  <a:pt x="72559" y="240770"/>
                </a:cubicBezTo>
                <a:cubicBezTo>
                  <a:pt x="76481" y="237066"/>
                  <a:pt x="77788" y="232127"/>
                  <a:pt x="77788" y="225953"/>
                </a:cubicBezTo>
                <a:cubicBezTo>
                  <a:pt x="77788" y="225953"/>
                  <a:pt x="77788" y="224719"/>
                  <a:pt x="77788" y="223484"/>
                </a:cubicBezTo>
                <a:cubicBezTo>
                  <a:pt x="77788" y="223484"/>
                  <a:pt x="76481" y="222249"/>
                  <a:pt x="76481" y="222249"/>
                </a:cubicBezTo>
                <a:cubicBezTo>
                  <a:pt x="76481" y="222249"/>
                  <a:pt x="75173" y="222249"/>
                  <a:pt x="75173" y="222249"/>
                </a:cubicBezTo>
                <a:close/>
                <a:moveTo>
                  <a:pt x="226286" y="209549"/>
                </a:moveTo>
                <a:cubicBezTo>
                  <a:pt x="223772" y="209549"/>
                  <a:pt x="222515" y="210853"/>
                  <a:pt x="221258" y="213461"/>
                </a:cubicBezTo>
                <a:cubicBezTo>
                  <a:pt x="221258" y="214765"/>
                  <a:pt x="221258" y="214765"/>
                  <a:pt x="221258" y="216069"/>
                </a:cubicBezTo>
                <a:cubicBezTo>
                  <a:pt x="220002" y="218677"/>
                  <a:pt x="218745" y="221285"/>
                  <a:pt x="220002" y="222589"/>
                </a:cubicBezTo>
                <a:cubicBezTo>
                  <a:pt x="220002" y="223893"/>
                  <a:pt x="222515" y="223893"/>
                  <a:pt x="225029" y="223893"/>
                </a:cubicBezTo>
                <a:cubicBezTo>
                  <a:pt x="226286" y="225197"/>
                  <a:pt x="227542" y="227805"/>
                  <a:pt x="226286" y="229110"/>
                </a:cubicBezTo>
                <a:cubicBezTo>
                  <a:pt x="223772" y="230414"/>
                  <a:pt x="221258" y="231718"/>
                  <a:pt x="218745" y="233022"/>
                </a:cubicBezTo>
                <a:cubicBezTo>
                  <a:pt x="217488" y="234326"/>
                  <a:pt x="218745" y="236934"/>
                  <a:pt x="220002" y="236934"/>
                </a:cubicBezTo>
                <a:cubicBezTo>
                  <a:pt x="222515" y="236934"/>
                  <a:pt x="226286" y="238238"/>
                  <a:pt x="226286" y="240846"/>
                </a:cubicBezTo>
                <a:cubicBezTo>
                  <a:pt x="227542" y="244758"/>
                  <a:pt x="225029" y="246062"/>
                  <a:pt x="222515" y="247366"/>
                </a:cubicBezTo>
                <a:cubicBezTo>
                  <a:pt x="220002" y="248670"/>
                  <a:pt x="218745" y="251278"/>
                  <a:pt x="217488" y="252582"/>
                </a:cubicBezTo>
                <a:cubicBezTo>
                  <a:pt x="217488" y="252582"/>
                  <a:pt x="217488" y="253886"/>
                  <a:pt x="217488" y="253886"/>
                </a:cubicBezTo>
                <a:cubicBezTo>
                  <a:pt x="217488" y="255190"/>
                  <a:pt x="217488" y="255190"/>
                  <a:pt x="218745" y="253886"/>
                </a:cubicBezTo>
                <a:cubicBezTo>
                  <a:pt x="220002" y="253886"/>
                  <a:pt x="221258" y="252582"/>
                  <a:pt x="222515" y="252582"/>
                </a:cubicBezTo>
                <a:cubicBezTo>
                  <a:pt x="223772" y="252582"/>
                  <a:pt x="225029" y="252582"/>
                  <a:pt x="226286" y="253886"/>
                </a:cubicBezTo>
                <a:cubicBezTo>
                  <a:pt x="227542" y="255190"/>
                  <a:pt x="227542" y="257798"/>
                  <a:pt x="226286" y="259102"/>
                </a:cubicBezTo>
                <a:cubicBezTo>
                  <a:pt x="225029" y="261710"/>
                  <a:pt x="223772" y="263014"/>
                  <a:pt x="222515" y="265622"/>
                </a:cubicBezTo>
                <a:cubicBezTo>
                  <a:pt x="218745" y="268230"/>
                  <a:pt x="218745" y="272142"/>
                  <a:pt x="221258" y="276054"/>
                </a:cubicBezTo>
                <a:cubicBezTo>
                  <a:pt x="221258" y="278662"/>
                  <a:pt x="222515" y="279966"/>
                  <a:pt x="223772" y="282574"/>
                </a:cubicBezTo>
                <a:cubicBezTo>
                  <a:pt x="223772" y="282574"/>
                  <a:pt x="225029" y="282574"/>
                  <a:pt x="225029" y="282574"/>
                </a:cubicBezTo>
                <a:cubicBezTo>
                  <a:pt x="226286" y="277358"/>
                  <a:pt x="228799" y="272142"/>
                  <a:pt x="230056" y="266926"/>
                </a:cubicBezTo>
                <a:cubicBezTo>
                  <a:pt x="230056" y="261710"/>
                  <a:pt x="233826" y="260406"/>
                  <a:pt x="237597" y="261710"/>
                </a:cubicBezTo>
                <a:cubicBezTo>
                  <a:pt x="238853" y="263014"/>
                  <a:pt x="240110" y="263014"/>
                  <a:pt x="240110" y="264318"/>
                </a:cubicBezTo>
                <a:cubicBezTo>
                  <a:pt x="242624" y="265622"/>
                  <a:pt x="243881" y="266926"/>
                  <a:pt x="245137" y="268230"/>
                </a:cubicBezTo>
                <a:cubicBezTo>
                  <a:pt x="246394" y="268230"/>
                  <a:pt x="247651" y="268230"/>
                  <a:pt x="247651" y="268230"/>
                </a:cubicBezTo>
                <a:cubicBezTo>
                  <a:pt x="247651" y="268230"/>
                  <a:pt x="247651" y="266926"/>
                  <a:pt x="247651" y="266926"/>
                </a:cubicBezTo>
                <a:cubicBezTo>
                  <a:pt x="247651" y="265622"/>
                  <a:pt x="247651" y="264318"/>
                  <a:pt x="246394" y="263014"/>
                </a:cubicBezTo>
                <a:cubicBezTo>
                  <a:pt x="241367" y="248670"/>
                  <a:pt x="237597" y="234326"/>
                  <a:pt x="236340" y="218677"/>
                </a:cubicBezTo>
                <a:cubicBezTo>
                  <a:pt x="236340" y="214765"/>
                  <a:pt x="235083" y="212157"/>
                  <a:pt x="232569" y="209549"/>
                </a:cubicBezTo>
                <a:cubicBezTo>
                  <a:pt x="232569" y="209549"/>
                  <a:pt x="231313" y="209549"/>
                  <a:pt x="231313" y="209549"/>
                </a:cubicBezTo>
                <a:cubicBezTo>
                  <a:pt x="228799" y="209549"/>
                  <a:pt x="227542" y="209549"/>
                  <a:pt x="226286" y="209549"/>
                </a:cubicBezTo>
                <a:close/>
                <a:moveTo>
                  <a:pt x="245475" y="204787"/>
                </a:moveTo>
                <a:cubicBezTo>
                  <a:pt x="245475" y="204787"/>
                  <a:pt x="244182" y="204787"/>
                  <a:pt x="244182" y="206082"/>
                </a:cubicBezTo>
                <a:cubicBezTo>
                  <a:pt x="242888" y="208672"/>
                  <a:pt x="244182" y="211263"/>
                  <a:pt x="245475" y="215148"/>
                </a:cubicBezTo>
                <a:cubicBezTo>
                  <a:pt x="245475" y="216443"/>
                  <a:pt x="246769" y="219033"/>
                  <a:pt x="248062" y="221623"/>
                </a:cubicBezTo>
                <a:cubicBezTo>
                  <a:pt x="248062" y="230689"/>
                  <a:pt x="251943" y="239754"/>
                  <a:pt x="254530" y="248820"/>
                </a:cubicBezTo>
                <a:cubicBezTo>
                  <a:pt x="254530" y="250115"/>
                  <a:pt x="254530" y="251410"/>
                  <a:pt x="255823" y="252705"/>
                </a:cubicBezTo>
                <a:cubicBezTo>
                  <a:pt x="255823" y="252705"/>
                  <a:pt x="257117" y="254000"/>
                  <a:pt x="257117" y="254000"/>
                </a:cubicBezTo>
                <a:cubicBezTo>
                  <a:pt x="257117" y="254000"/>
                  <a:pt x="258410" y="252705"/>
                  <a:pt x="258410" y="252705"/>
                </a:cubicBezTo>
                <a:cubicBezTo>
                  <a:pt x="258410" y="250115"/>
                  <a:pt x="258410" y="248820"/>
                  <a:pt x="259704" y="247525"/>
                </a:cubicBezTo>
                <a:cubicBezTo>
                  <a:pt x="259704" y="242345"/>
                  <a:pt x="263584" y="241049"/>
                  <a:pt x="267465" y="241049"/>
                </a:cubicBezTo>
                <a:cubicBezTo>
                  <a:pt x="268758" y="242345"/>
                  <a:pt x="271345" y="242345"/>
                  <a:pt x="272639" y="242345"/>
                </a:cubicBezTo>
                <a:cubicBezTo>
                  <a:pt x="273932" y="242345"/>
                  <a:pt x="275226" y="242345"/>
                  <a:pt x="276520" y="242345"/>
                </a:cubicBezTo>
                <a:cubicBezTo>
                  <a:pt x="277813" y="241049"/>
                  <a:pt x="275226" y="239754"/>
                  <a:pt x="273932" y="238459"/>
                </a:cubicBezTo>
                <a:cubicBezTo>
                  <a:pt x="272639" y="237164"/>
                  <a:pt x="270052" y="234574"/>
                  <a:pt x="268758" y="233279"/>
                </a:cubicBezTo>
                <a:cubicBezTo>
                  <a:pt x="260997" y="226804"/>
                  <a:pt x="255823" y="219033"/>
                  <a:pt x="250649" y="211263"/>
                </a:cubicBezTo>
                <a:cubicBezTo>
                  <a:pt x="249356" y="208672"/>
                  <a:pt x="248062" y="207377"/>
                  <a:pt x="246769" y="204787"/>
                </a:cubicBezTo>
                <a:cubicBezTo>
                  <a:pt x="246769" y="204787"/>
                  <a:pt x="245475" y="204787"/>
                  <a:pt x="245475" y="204787"/>
                </a:cubicBezTo>
                <a:close/>
                <a:moveTo>
                  <a:pt x="63501" y="191786"/>
                </a:moveTo>
                <a:cubicBezTo>
                  <a:pt x="55707" y="190499"/>
                  <a:pt x="47914" y="191786"/>
                  <a:pt x="38822" y="193074"/>
                </a:cubicBezTo>
                <a:cubicBezTo>
                  <a:pt x="36224" y="193074"/>
                  <a:pt x="33627" y="195648"/>
                  <a:pt x="31029" y="198222"/>
                </a:cubicBezTo>
                <a:cubicBezTo>
                  <a:pt x="21937" y="205945"/>
                  <a:pt x="20638" y="216242"/>
                  <a:pt x="20638" y="226540"/>
                </a:cubicBezTo>
                <a:cubicBezTo>
                  <a:pt x="21937" y="238124"/>
                  <a:pt x="24535" y="249709"/>
                  <a:pt x="28431" y="260006"/>
                </a:cubicBezTo>
                <a:cubicBezTo>
                  <a:pt x="31029" y="263867"/>
                  <a:pt x="33627" y="267729"/>
                  <a:pt x="37523" y="271590"/>
                </a:cubicBezTo>
                <a:cubicBezTo>
                  <a:pt x="49213" y="281888"/>
                  <a:pt x="63501" y="285749"/>
                  <a:pt x="79087" y="284462"/>
                </a:cubicBezTo>
                <a:cubicBezTo>
                  <a:pt x="80386" y="284462"/>
                  <a:pt x="81685" y="284462"/>
                  <a:pt x="82984" y="284462"/>
                </a:cubicBezTo>
                <a:cubicBezTo>
                  <a:pt x="89478" y="281888"/>
                  <a:pt x="94674" y="278026"/>
                  <a:pt x="99869" y="275452"/>
                </a:cubicBezTo>
                <a:cubicBezTo>
                  <a:pt x="103766" y="272878"/>
                  <a:pt x="106363" y="269016"/>
                  <a:pt x="108961" y="266442"/>
                </a:cubicBezTo>
                <a:cubicBezTo>
                  <a:pt x="116754" y="260006"/>
                  <a:pt x="120651" y="250996"/>
                  <a:pt x="119352" y="240699"/>
                </a:cubicBezTo>
                <a:cubicBezTo>
                  <a:pt x="119352" y="236837"/>
                  <a:pt x="119352" y="234263"/>
                  <a:pt x="118053" y="230401"/>
                </a:cubicBezTo>
                <a:cubicBezTo>
                  <a:pt x="118053" y="230401"/>
                  <a:pt x="118053" y="229114"/>
                  <a:pt x="118053" y="229114"/>
                </a:cubicBezTo>
                <a:cubicBezTo>
                  <a:pt x="116754" y="229114"/>
                  <a:pt x="115455" y="230401"/>
                  <a:pt x="115455" y="230401"/>
                </a:cubicBezTo>
                <a:cubicBezTo>
                  <a:pt x="114157" y="231688"/>
                  <a:pt x="112858" y="234263"/>
                  <a:pt x="111559" y="235550"/>
                </a:cubicBezTo>
                <a:cubicBezTo>
                  <a:pt x="106363" y="243273"/>
                  <a:pt x="99869" y="249709"/>
                  <a:pt x="92076" y="254857"/>
                </a:cubicBezTo>
                <a:cubicBezTo>
                  <a:pt x="84283" y="258719"/>
                  <a:pt x="77788" y="261293"/>
                  <a:pt x="69995" y="260006"/>
                </a:cubicBezTo>
                <a:cubicBezTo>
                  <a:pt x="67397" y="260006"/>
                  <a:pt x="66098" y="260006"/>
                  <a:pt x="64800" y="260006"/>
                </a:cubicBezTo>
                <a:cubicBezTo>
                  <a:pt x="60903" y="260006"/>
                  <a:pt x="55707" y="258719"/>
                  <a:pt x="51811" y="258719"/>
                </a:cubicBezTo>
                <a:cubicBezTo>
                  <a:pt x="47914" y="256145"/>
                  <a:pt x="44018" y="252283"/>
                  <a:pt x="40121" y="249709"/>
                </a:cubicBezTo>
                <a:cubicBezTo>
                  <a:pt x="38822" y="248422"/>
                  <a:pt x="38822" y="248422"/>
                  <a:pt x="38822" y="248422"/>
                </a:cubicBezTo>
                <a:cubicBezTo>
                  <a:pt x="36224" y="245847"/>
                  <a:pt x="34926" y="244560"/>
                  <a:pt x="34926" y="241986"/>
                </a:cubicBezTo>
                <a:cubicBezTo>
                  <a:pt x="34926" y="236837"/>
                  <a:pt x="36224" y="232976"/>
                  <a:pt x="40121" y="230401"/>
                </a:cubicBezTo>
                <a:cubicBezTo>
                  <a:pt x="47914" y="226540"/>
                  <a:pt x="53110" y="220104"/>
                  <a:pt x="58305" y="214955"/>
                </a:cubicBezTo>
                <a:cubicBezTo>
                  <a:pt x="62202" y="211094"/>
                  <a:pt x="64800" y="208520"/>
                  <a:pt x="68696" y="205945"/>
                </a:cubicBezTo>
                <a:cubicBezTo>
                  <a:pt x="69995" y="203371"/>
                  <a:pt x="71294" y="203371"/>
                  <a:pt x="69995" y="200797"/>
                </a:cubicBezTo>
                <a:cubicBezTo>
                  <a:pt x="69995" y="198222"/>
                  <a:pt x="68696" y="196935"/>
                  <a:pt x="67397" y="194361"/>
                </a:cubicBezTo>
                <a:cubicBezTo>
                  <a:pt x="67397" y="193074"/>
                  <a:pt x="66098" y="193074"/>
                  <a:pt x="63501" y="191786"/>
                </a:cubicBezTo>
                <a:close/>
                <a:moveTo>
                  <a:pt x="231942" y="166687"/>
                </a:moveTo>
                <a:cubicBezTo>
                  <a:pt x="226595" y="170447"/>
                  <a:pt x="222584" y="174207"/>
                  <a:pt x="218574" y="177967"/>
                </a:cubicBezTo>
                <a:cubicBezTo>
                  <a:pt x="215900" y="179220"/>
                  <a:pt x="215900" y="181727"/>
                  <a:pt x="217237" y="184234"/>
                </a:cubicBezTo>
                <a:cubicBezTo>
                  <a:pt x="218574" y="182980"/>
                  <a:pt x="219910" y="181727"/>
                  <a:pt x="221247" y="180474"/>
                </a:cubicBezTo>
                <a:cubicBezTo>
                  <a:pt x="222584" y="179220"/>
                  <a:pt x="226595" y="179220"/>
                  <a:pt x="226595" y="180474"/>
                </a:cubicBezTo>
                <a:cubicBezTo>
                  <a:pt x="227932" y="181727"/>
                  <a:pt x="227932" y="182980"/>
                  <a:pt x="227932" y="182980"/>
                </a:cubicBezTo>
                <a:cubicBezTo>
                  <a:pt x="229268" y="185487"/>
                  <a:pt x="229268" y="186740"/>
                  <a:pt x="230605" y="189247"/>
                </a:cubicBezTo>
                <a:cubicBezTo>
                  <a:pt x="230605" y="190500"/>
                  <a:pt x="231942" y="190500"/>
                  <a:pt x="233279" y="189247"/>
                </a:cubicBezTo>
                <a:cubicBezTo>
                  <a:pt x="238626" y="186740"/>
                  <a:pt x="239963" y="181727"/>
                  <a:pt x="241300" y="176714"/>
                </a:cubicBezTo>
                <a:cubicBezTo>
                  <a:pt x="241300" y="171701"/>
                  <a:pt x="237290" y="167941"/>
                  <a:pt x="233279" y="166687"/>
                </a:cubicBezTo>
                <a:cubicBezTo>
                  <a:pt x="233279" y="166687"/>
                  <a:pt x="231942" y="166687"/>
                  <a:pt x="231942" y="166687"/>
                </a:cubicBezTo>
                <a:close/>
                <a:moveTo>
                  <a:pt x="173526" y="155277"/>
                </a:moveTo>
                <a:cubicBezTo>
                  <a:pt x="169680" y="159147"/>
                  <a:pt x="165833" y="161726"/>
                  <a:pt x="160704" y="165596"/>
                </a:cubicBezTo>
                <a:cubicBezTo>
                  <a:pt x="151729" y="172045"/>
                  <a:pt x="141471" y="178494"/>
                  <a:pt x="129931" y="183654"/>
                </a:cubicBezTo>
                <a:cubicBezTo>
                  <a:pt x="128649" y="184943"/>
                  <a:pt x="126085" y="186233"/>
                  <a:pt x="124802" y="187523"/>
                </a:cubicBezTo>
                <a:cubicBezTo>
                  <a:pt x="123520" y="188813"/>
                  <a:pt x="122238" y="188813"/>
                  <a:pt x="123520" y="190103"/>
                </a:cubicBezTo>
                <a:cubicBezTo>
                  <a:pt x="124802" y="191393"/>
                  <a:pt x="126085" y="192683"/>
                  <a:pt x="126085" y="193972"/>
                </a:cubicBezTo>
                <a:cubicBezTo>
                  <a:pt x="132496" y="203001"/>
                  <a:pt x="137625" y="212030"/>
                  <a:pt x="137625" y="222349"/>
                </a:cubicBezTo>
                <a:cubicBezTo>
                  <a:pt x="137625" y="226218"/>
                  <a:pt x="138907" y="230088"/>
                  <a:pt x="138907" y="233958"/>
                </a:cubicBezTo>
                <a:cubicBezTo>
                  <a:pt x="138907" y="235247"/>
                  <a:pt x="140189" y="235247"/>
                  <a:pt x="140189" y="236537"/>
                </a:cubicBezTo>
                <a:cubicBezTo>
                  <a:pt x="141471" y="235247"/>
                  <a:pt x="141471" y="235247"/>
                  <a:pt x="142753" y="235247"/>
                </a:cubicBezTo>
                <a:cubicBezTo>
                  <a:pt x="144036" y="231378"/>
                  <a:pt x="146600" y="228798"/>
                  <a:pt x="149164" y="226218"/>
                </a:cubicBezTo>
                <a:cubicBezTo>
                  <a:pt x="153011" y="222349"/>
                  <a:pt x="158140" y="217190"/>
                  <a:pt x="161987" y="212030"/>
                </a:cubicBezTo>
                <a:cubicBezTo>
                  <a:pt x="164551" y="208161"/>
                  <a:pt x="168398" y="205581"/>
                  <a:pt x="170962" y="201711"/>
                </a:cubicBezTo>
                <a:cubicBezTo>
                  <a:pt x="173526" y="199132"/>
                  <a:pt x="176091" y="196552"/>
                  <a:pt x="178655" y="193972"/>
                </a:cubicBezTo>
                <a:cubicBezTo>
                  <a:pt x="181220" y="191393"/>
                  <a:pt x="183784" y="187523"/>
                  <a:pt x="186349" y="186233"/>
                </a:cubicBezTo>
                <a:cubicBezTo>
                  <a:pt x="187631" y="186233"/>
                  <a:pt x="187631" y="184943"/>
                  <a:pt x="188913" y="183654"/>
                </a:cubicBezTo>
                <a:cubicBezTo>
                  <a:pt x="188913" y="183654"/>
                  <a:pt x="188913" y="182364"/>
                  <a:pt x="187631" y="182364"/>
                </a:cubicBezTo>
                <a:cubicBezTo>
                  <a:pt x="185066" y="174625"/>
                  <a:pt x="182502" y="166886"/>
                  <a:pt x="179937" y="159147"/>
                </a:cubicBezTo>
                <a:cubicBezTo>
                  <a:pt x="178655" y="157857"/>
                  <a:pt x="178655" y="157857"/>
                  <a:pt x="177373" y="156567"/>
                </a:cubicBezTo>
                <a:cubicBezTo>
                  <a:pt x="176091" y="153987"/>
                  <a:pt x="174809" y="153987"/>
                  <a:pt x="173526" y="155277"/>
                </a:cubicBezTo>
                <a:close/>
                <a:moveTo>
                  <a:pt x="196118" y="139382"/>
                </a:moveTo>
                <a:cubicBezTo>
                  <a:pt x="192088" y="140652"/>
                  <a:pt x="192088" y="143192"/>
                  <a:pt x="193431" y="145732"/>
                </a:cubicBezTo>
                <a:cubicBezTo>
                  <a:pt x="197461" y="150812"/>
                  <a:pt x="200148" y="155892"/>
                  <a:pt x="204178" y="160972"/>
                </a:cubicBezTo>
                <a:cubicBezTo>
                  <a:pt x="204178" y="162242"/>
                  <a:pt x="205521" y="163512"/>
                  <a:pt x="205521" y="163512"/>
                </a:cubicBezTo>
                <a:cubicBezTo>
                  <a:pt x="205521" y="163512"/>
                  <a:pt x="206864" y="163512"/>
                  <a:pt x="206864" y="163512"/>
                </a:cubicBezTo>
                <a:cubicBezTo>
                  <a:pt x="208208" y="162242"/>
                  <a:pt x="208208" y="162242"/>
                  <a:pt x="209551" y="160972"/>
                </a:cubicBezTo>
                <a:cubicBezTo>
                  <a:pt x="208208" y="159702"/>
                  <a:pt x="208208" y="158432"/>
                  <a:pt x="208208" y="157162"/>
                </a:cubicBezTo>
                <a:cubicBezTo>
                  <a:pt x="206864" y="149542"/>
                  <a:pt x="201491" y="144462"/>
                  <a:pt x="197461" y="139382"/>
                </a:cubicBezTo>
                <a:cubicBezTo>
                  <a:pt x="197461" y="138112"/>
                  <a:pt x="196118" y="138112"/>
                  <a:pt x="196118" y="139382"/>
                </a:cubicBezTo>
                <a:close/>
                <a:moveTo>
                  <a:pt x="204470" y="131762"/>
                </a:moveTo>
                <a:cubicBezTo>
                  <a:pt x="203200" y="131762"/>
                  <a:pt x="203200" y="132896"/>
                  <a:pt x="203200" y="132896"/>
                </a:cubicBezTo>
                <a:cubicBezTo>
                  <a:pt x="204470" y="134030"/>
                  <a:pt x="205740" y="135164"/>
                  <a:pt x="207010" y="135164"/>
                </a:cubicBezTo>
                <a:cubicBezTo>
                  <a:pt x="208280" y="134030"/>
                  <a:pt x="207010" y="132896"/>
                  <a:pt x="205740" y="131762"/>
                </a:cubicBezTo>
                <a:cubicBezTo>
                  <a:pt x="205740" y="131762"/>
                  <a:pt x="204470" y="131762"/>
                  <a:pt x="204470" y="131762"/>
                </a:cubicBezTo>
                <a:close/>
                <a:moveTo>
                  <a:pt x="138936" y="117474"/>
                </a:moveTo>
                <a:cubicBezTo>
                  <a:pt x="137643" y="117474"/>
                  <a:pt x="137643" y="118784"/>
                  <a:pt x="136349" y="118784"/>
                </a:cubicBezTo>
                <a:cubicBezTo>
                  <a:pt x="132469" y="121403"/>
                  <a:pt x="129881" y="124023"/>
                  <a:pt x="126001" y="126642"/>
                </a:cubicBezTo>
                <a:cubicBezTo>
                  <a:pt x="104011" y="142358"/>
                  <a:pt x="82021" y="156765"/>
                  <a:pt x="60031" y="172481"/>
                </a:cubicBezTo>
                <a:cubicBezTo>
                  <a:pt x="60031" y="172481"/>
                  <a:pt x="58738" y="173791"/>
                  <a:pt x="58738" y="173791"/>
                </a:cubicBezTo>
                <a:cubicBezTo>
                  <a:pt x="58738" y="173791"/>
                  <a:pt x="60031" y="173791"/>
                  <a:pt x="60031" y="173791"/>
                </a:cubicBezTo>
                <a:cubicBezTo>
                  <a:pt x="61325" y="173791"/>
                  <a:pt x="62619" y="173791"/>
                  <a:pt x="63912" y="173791"/>
                </a:cubicBezTo>
                <a:cubicBezTo>
                  <a:pt x="70380" y="173791"/>
                  <a:pt x="75554" y="177720"/>
                  <a:pt x="78141" y="182959"/>
                </a:cubicBezTo>
                <a:cubicBezTo>
                  <a:pt x="79434" y="184268"/>
                  <a:pt x="80728" y="186888"/>
                  <a:pt x="82021" y="188197"/>
                </a:cubicBezTo>
                <a:cubicBezTo>
                  <a:pt x="88489" y="196055"/>
                  <a:pt x="92369" y="205223"/>
                  <a:pt x="94956" y="214391"/>
                </a:cubicBezTo>
                <a:cubicBezTo>
                  <a:pt x="94956" y="217010"/>
                  <a:pt x="94956" y="219630"/>
                  <a:pt x="96250" y="222249"/>
                </a:cubicBezTo>
                <a:cubicBezTo>
                  <a:pt x="100131" y="222249"/>
                  <a:pt x="101424" y="218320"/>
                  <a:pt x="102718" y="217010"/>
                </a:cubicBezTo>
                <a:cubicBezTo>
                  <a:pt x="105305" y="214391"/>
                  <a:pt x="107892" y="211772"/>
                  <a:pt x="109185" y="209152"/>
                </a:cubicBezTo>
                <a:cubicBezTo>
                  <a:pt x="111772" y="207843"/>
                  <a:pt x="111772" y="206533"/>
                  <a:pt x="110479" y="205223"/>
                </a:cubicBezTo>
                <a:cubicBezTo>
                  <a:pt x="106598" y="199985"/>
                  <a:pt x="102718" y="194746"/>
                  <a:pt x="97544" y="192126"/>
                </a:cubicBezTo>
                <a:cubicBezTo>
                  <a:pt x="96250" y="190817"/>
                  <a:pt x="96250" y="189507"/>
                  <a:pt x="96250" y="188197"/>
                </a:cubicBezTo>
                <a:cubicBezTo>
                  <a:pt x="97544" y="184268"/>
                  <a:pt x="98837" y="181649"/>
                  <a:pt x="102718" y="180339"/>
                </a:cubicBezTo>
                <a:cubicBezTo>
                  <a:pt x="107892" y="179030"/>
                  <a:pt x="111772" y="176410"/>
                  <a:pt x="115653" y="175100"/>
                </a:cubicBezTo>
                <a:cubicBezTo>
                  <a:pt x="118240" y="173791"/>
                  <a:pt x="122120" y="172481"/>
                  <a:pt x="124707" y="169862"/>
                </a:cubicBezTo>
                <a:cubicBezTo>
                  <a:pt x="129881" y="167242"/>
                  <a:pt x="135056" y="163313"/>
                  <a:pt x="140230" y="160694"/>
                </a:cubicBezTo>
                <a:cubicBezTo>
                  <a:pt x="147991" y="154145"/>
                  <a:pt x="155752" y="148907"/>
                  <a:pt x="162219" y="141049"/>
                </a:cubicBezTo>
                <a:cubicBezTo>
                  <a:pt x="163513" y="139739"/>
                  <a:pt x="163513" y="139739"/>
                  <a:pt x="163513" y="138429"/>
                </a:cubicBezTo>
                <a:cubicBezTo>
                  <a:pt x="155752" y="130571"/>
                  <a:pt x="147991" y="124023"/>
                  <a:pt x="140230" y="118784"/>
                </a:cubicBezTo>
                <a:cubicBezTo>
                  <a:pt x="140230" y="117474"/>
                  <a:pt x="138936" y="117474"/>
                  <a:pt x="138936" y="117474"/>
                </a:cubicBezTo>
                <a:close/>
                <a:moveTo>
                  <a:pt x="219220" y="115887"/>
                </a:moveTo>
                <a:cubicBezTo>
                  <a:pt x="216622" y="117186"/>
                  <a:pt x="214024" y="118485"/>
                  <a:pt x="212725" y="122382"/>
                </a:cubicBezTo>
                <a:cubicBezTo>
                  <a:pt x="212725" y="123680"/>
                  <a:pt x="215323" y="124979"/>
                  <a:pt x="215323" y="126278"/>
                </a:cubicBezTo>
                <a:cubicBezTo>
                  <a:pt x="216622" y="128876"/>
                  <a:pt x="219220" y="131474"/>
                  <a:pt x="220518" y="134071"/>
                </a:cubicBezTo>
                <a:cubicBezTo>
                  <a:pt x="221817" y="136669"/>
                  <a:pt x="223116" y="140566"/>
                  <a:pt x="224415" y="143163"/>
                </a:cubicBezTo>
                <a:cubicBezTo>
                  <a:pt x="224415" y="143163"/>
                  <a:pt x="225714" y="144462"/>
                  <a:pt x="225714" y="144462"/>
                </a:cubicBezTo>
                <a:cubicBezTo>
                  <a:pt x="225714" y="143163"/>
                  <a:pt x="225714" y="143163"/>
                  <a:pt x="227013" y="141865"/>
                </a:cubicBezTo>
                <a:cubicBezTo>
                  <a:pt x="225714" y="134071"/>
                  <a:pt x="224415" y="124979"/>
                  <a:pt x="221817" y="117186"/>
                </a:cubicBezTo>
                <a:cubicBezTo>
                  <a:pt x="220518" y="117186"/>
                  <a:pt x="220518" y="115887"/>
                  <a:pt x="220518" y="115887"/>
                </a:cubicBezTo>
                <a:cubicBezTo>
                  <a:pt x="220518" y="115887"/>
                  <a:pt x="219220" y="115887"/>
                  <a:pt x="219220" y="115887"/>
                </a:cubicBezTo>
                <a:close/>
                <a:moveTo>
                  <a:pt x="206375" y="96837"/>
                </a:moveTo>
                <a:cubicBezTo>
                  <a:pt x="206375" y="96837"/>
                  <a:pt x="206375" y="98425"/>
                  <a:pt x="206375" y="98425"/>
                </a:cubicBezTo>
                <a:cubicBezTo>
                  <a:pt x="206375" y="100013"/>
                  <a:pt x="206375" y="100013"/>
                  <a:pt x="207169" y="101600"/>
                </a:cubicBezTo>
                <a:cubicBezTo>
                  <a:pt x="207169" y="101600"/>
                  <a:pt x="207169" y="101600"/>
                  <a:pt x="207963" y="101600"/>
                </a:cubicBezTo>
                <a:cubicBezTo>
                  <a:pt x="207963" y="101600"/>
                  <a:pt x="207963" y="101600"/>
                  <a:pt x="207963" y="100013"/>
                </a:cubicBezTo>
                <a:cubicBezTo>
                  <a:pt x="207963" y="100013"/>
                  <a:pt x="207963" y="98425"/>
                  <a:pt x="207169" y="98425"/>
                </a:cubicBezTo>
                <a:cubicBezTo>
                  <a:pt x="207169" y="96837"/>
                  <a:pt x="207169" y="96837"/>
                  <a:pt x="206375" y="96837"/>
                </a:cubicBezTo>
                <a:close/>
                <a:moveTo>
                  <a:pt x="307146" y="28272"/>
                </a:moveTo>
                <a:cubicBezTo>
                  <a:pt x="305851" y="29557"/>
                  <a:pt x="304557" y="30843"/>
                  <a:pt x="303262" y="33413"/>
                </a:cubicBezTo>
                <a:cubicBezTo>
                  <a:pt x="290318" y="47549"/>
                  <a:pt x="276079" y="60400"/>
                  <a:pt x="261841" y="74537"/>
                </a:cubicBezTo>
                <a:cubicBezTo>
                  <a:pt x="252779" y="82247"/>
                  <a:pt x="245013" y="91243"/>
                  <a:pt x="235952" y="98954"/>
                </a:cubicBezTo>
                <a:cubicBezTo>
                  <a:pt x="233363" y="100239"/>
                  <a:pt x="233363" y="102809"/>
                  <a:pt x="234657" y="105380"/>
                </a:cubicBezTo>
                <a:cubicBezTo>
                  <a:pt x="238541" y="114375"/>
                  <a:pt x="242424" y="123371"/>
                  <a:pt x="243718" y="133652"/>
                </a:cubicBezTo>
                <a:cubicBezTo>
                  <a:pt x="243718" y="134937"/>
                  <a:pt x="245013" y="134937"/>
                  <a:pt x="246307" y="134937"/>
                </a:cubicBezTo>
                <a:cubicBezTo>
                  <a:pt x="247602" y="133652"/>
                  <a:pt x="248896" y="132367"/>
                  <a:pt x="250191" y="131082"/>
                </a:cubicBezTo>
                <a:cubicBezTo>
                  <a:pt x="264429" y="115660"/>
                  <a:pt x="281257" y="105380"/>
                  <a:pt x="300673" y="97669"/>
                </a:cubicBezTo>
                <a:cubicBezTo>
                  <a:pt x="304557" y="95099"/>
                  <a:pt x="308440" y="92528"/>
                  <a:pt x="313618" y="89958"/>
                </a:cubicBezTo>
                <a:cubicBezTo>
                  <a:pt x="316207" y="88673"/>
                  <a:pt x="317501" y="86103"/>
                  <a:pt x="317501" y="82247"/>
                </a:cubicBezTo>
                <a:cubicBezTo>
                  <a:pt x="317501" y="79677"/>
                  <a:pt x="317501" y="77107"/>
                  <a:pt x="317501" y="74537"/>
                </a:cubicBezTo>
                <a:cubicBezTo>
                  <a:pt x="317501" y="70681"/>
                  <a:pt x="317501" y="65541"/>
                  <a:pt x="316207" y="61685"/>
                </a:cubicBezTo>
                <a:cubicBezTo>
                  <a:pt x="314912" y="52690"/>
                  <a:pt x="313618" y="42409"/>
                  <a:pt x="311029" y="33413"/>
                </a:cubicBezTo>
                <a:cubicBezTo>
                  <a:pt x="311029" y="32128"/>
                  <a:pt x="311029" y="29557"/>
                  <a:pt x="309734" y="28272"/>
                </a:cubicBezTo>
                <a:cubicBezTo>
                  <a:pt x="309734" y="26987"/>
                  <a:pt x="308440" y="26987"/>
                  <a:pt x="307146" y="28272"/>
                </a:cubicBezTo>
                <a:close/>
                <a:moveTo>
                  <a:pt x="228600" y="17173"/>
                </a:moveTo>
                <a:cubicBezTo>
                  <a:pt x="226020" y="15874"/>
                  <a:pt x="223441" y="18471"/>
                  <a:pt x="220861" y="22368"/>
                </a:cubicBezTo>
                <a:cubicBezTo>
                  <a:pt x="220861" y="24966"/>
                  <a:pt x="218281" y="26265"/>
                  <a:pt x="216991" y="27564"/>
                </a:cubicBezTo>
                <a:cubicBezTo>
                  <a:pt x="215702" y="30162"/>
                  <a:pt x="214412" y="31461"/>
                  <a:pt x="211832" y="34058"/>
                </a:cubicBezTo>
                <a:cubicBezTo>
                  <a:pt x="209252" y="39254"/>
                  <a:pt x="205383" y="45748"/>
                  <a:pt x="201513" y="50944"/>
                </a:cubicBezTo>
                <a:cubicBezTo>
                  <a:pt x="198934" y="56139"/>
                  <a:pt x="196354" y="60036"/>
                  <a:pt x="192484" y="63933"/>
                </a:cubicBezTo>
                <a:cubicBezTo>
                  <a:pt x="191194" y="65231"/>
                  <a:pt x="189905" y="66530"/>
                  <a:pt x="188615" y="67829"/>
                </a:cubicBezTo>
                <a:cubicBezTo>
                  <a:pt x="187325" y="69128"/>
                  <a:pt x="187325" y="70427"/>
                  <a:pt x="188615" y="70427"/>
                </a:cubicBezTo>
                <a:cubicBezTo>
                  <a:pt x="200223" y="74324"/>
                  <a:pt x="210542" y="78220"/>
                  <a:pt x="219571" y="86013"/>
                </a:cubicBezTo>
                <a:cubicBezTo>
                  <a:pt x="220861" y="87312"/>
                  <a:pt x="222151" y="87312"/>
                  <a:pt x="223441" y="86013"/>
                </a:cubicBezTo>
                <a:cubicBezTo>
                  <a:pt x="224730" y="86013"/>
                  <a:pt x="224730" y="86013"/>
                  <a:pt x="226020" y="84715"/>
                </a:cubicBezTo>
                <a:cubicBezTo>
                  <a:pt x="238919" y="71726"/>
                  <a:pt x="253107" y="58737"/>
                  <a:pt x="267295" y="45748"/>
                </a:cubicBezTo>
                <a:cubicBezTo>
                  <a:pt x="269875" y="43151"/>
                  <a:pt x="269875" y="43151"/>
                  <a:pt x="268585" y="39254"/>
                </a:cubicBezTo>
                <a:cubicBezTo>
                  <a:pt x="259556" y="26265"/>
                  <a:pt x="246658" y="19770"/>
                  <a:pt x="228600" y="17173"/>
                </a:cubicBezTo>
                <a:close/>
                <a:moveTo>
                  <a:pt x="223344" y="0"/>
                </a:moveTo>
                <a:cubicBezTo>
                  <a:pt x="227217" y="1297"/>
                  <a:pt x="229799" y="1297"/>
                  <a:pt x="233672" y="1297"/>
                </a:cubicBezTo>
                <a:cubicBezTo>
                  <a:pt x="237545" y="1297"/>
                  <a:pt x="242709" y="2594"/>
                  <a:pt x="246582" y="3891"/>
                </a:cubicBezTo>
                <a:cubicBezTo>
                  <a:pt x="260783" y="9079"/>
                  <a:pt x="272402" y="16861"/>
                  <a:pt x="281439" y="27238"/>
                </a:cubicBezTo>
                <a:cubicBezTo>
                  <a:pt x="282730" y="28535"/>
                  <a:pt x="284021" y="28535"/>
                  <a:pt x="285312" y="27238"/>
                </a:cubicBezTo>
                <a:cubicBezTo>
                  <a:pt x="290476" y="22049"/>
                  <a:pt x="295640" y="16861"/>
                  <a:pt x="300804" y="11673"/>
                </a:cubicBezTo>
                <a:cubicBezTo>
                  <a:pt x="304677" y="7782"/>
                  <a:pt x="311132" y="7782"/>
                  <a:pt x="315005" y="12970"/>
                </a:cubicBezTo>
                <a:cubicBezTo>
                  <a:pt x="316296" y="15564"/>
                  <a:pt x="317587" y="18158"/>
                  <a:pt x="318878" y="22049"/>
                </a:cubicBezTo>
                <a:cubicBezTo>
                  <a:pt x="324042" y="37614"/>
                  <a:pt x="329206" y="54475"/>
                  <a:pt x="329206" y="71336"/>
                </a:cubicBezTo>
                <a:cubicBezTo>
                  <a:pt x="329206" y="72633"/>
                  <a:pt x="329206" y="73930"/>
                  <a:pt x="329206" y="75227"/>
                </a:cubicBezTo>
                <a:cubicBezTo>
                  <a:pt x="331788" y="79119"/>
                  <a:pt x="329206" y="84307"/>
                  <a:pt x="330497" y="89495"/>
                </a:cubicBezTo>
                <a:cubicBezTo>
                  <a:pt x="330497" y="93386"/>
                  <a:pt x="329206" y="97277"/>
                  <a:pt x="327915" y="101168"/>
                </a:cubicBezTo>
                <a:cubicBezTo>
                  <a:pt x="326624" y="102465"/>
                  <a:pt x="326624" y="102465"/>
                  <a:pt x="325333" y="103762"/>
                </a:cubicBezTo>
                <a:cubicBezTo>
                  <a:pt x="321460" y="103762"/>
                  <a:pt x="318878" y="107653"/>
                  <a:pt x="316296" y="108950"/>
                </a:cubicBezTo>
                <a:cubicBezTo>
                  <a:pt x="312423" y="111544"/>
                  <a:pt x="309841" y="112841"/>
                  <a:pt x="305968" y="114138"/>
                </a:cubicBezTo>
                <a:cubicBezTo>
                  <a:pt x="295640" y="116732"/>
                  <a:pt x="286603" y="120623"/>
                  <a:pt x="277566" y="127108"/>
                </a:cubicBezTo>
                <a:cubicBezTo>
                  <a:pt x="267238" y="134890"/>
                  <a:pt x="258201" y="143970"/>
                  <a:pt x="247873" y="151752"/>
                </a:cubicBezTo>
                <a:cubicBezTo>
                  <a:pt x="246582" y="153049"/>
                  <a:pt x="245291" y="154346"/>
                  <a:pt x="246582" y="155643"/>
                </a:cubicBezTo>
                <a:cubicBezTo>
                  <a:pt x="247873" y="156940"/>
                  <a:pt x="247873" y="158237"/>
                  <a:pt x="249164" y="158237"/>
                </a:cubicBezTo>
                <a:cubicBezTo>
                  <a:pt x="253037" y="163425"/>
                  <a:pt x="254328" y="169910"/>
                  <a:pt x="253037" y="175098"/>
                </a:cubicBezTo>
                <a:cubicBezTo>
                  <a:pt x="253037" y="178989"/>
                  <a:pt x="253037" y="182880"/>
                  <a:pt x="251746" y="186771"/>
                </a:cubicBezTo>
                <a:cubicBezTo>
                  <a:pt x="251746" y="190662"/>
                  <a:pt x="251746" y="194553"/>
                  <a:pt x="253037" y="197147"/>
                </a:cubicBezTo>
                <a:cubicBezTo>
                  <a:pt x="259492" y="206227"/>
                  <a:pt x="264656" y="215306"/>
                  <a:pt x="273693" y="223088"/>
                </a:cubicBezTo>
                <a:cubicBezTo>
                  <a:pt x="278857" y="229573"/>
                  <a:pt x="285312" y="236058"/>
                  <a:pt x="293058" y="239949"/>
                </a:cubicBezTo>
                <a:cubicBezTo>
                  <a:pt x="294349" y="241246"/>
                  <a:pt x="295640" y="242543"/>
                  <a:pt x="295640" y="242543"/>
                </a:cubicBezTo>
                <a:cubicBezTo>
                  <a:pt x="298222" y="245137"/>
                  <a:pt x="298222" y="247731"/>
                  <a:pt x="296931" y="250325"/>
                </a:cubicBezTo>
                <a:cubicBezTo>
                  <a:pt x="296931" y="251622"/>
                  <a:pt x="294349" y="252919"/>
                  <a:pt x="293058" y="252919"/>
                </a:cubicBezTo>
                <a:cubicBezTo>
                  <a:pt x="287894" y="252919"/>
                  <a:pt x="284021" y="252919"/>
                  <a:pt x="280148" y="254216"/>
                </a:cubicBezTo>
                <a:cubicBezTo>
                  <a:pt x="277566" y="254216"/>
                  <a:pt x="274984" y="252919"/>
                  <a:pt x="273693" y="255513"/>
                </a:cubicBezTo>
                <a:cubicBezTo>
                  <a:pt x="273693" y="256810"/>
                  <a:pt x="274984" y="259404"/>
                  <a:pt x="274984" y="260702"/>
                </a:cubicBezTo>
                <a:cubicBezTo>
                  <a:pt x="274984" y="265890"/>
                  <a:pt x="272402" y="269781"/>
                  <a:pt x="265947" y="268484"/>
                </a:cubicBezTo>
                <a:cubicBezTo>
                  <a:pt x="265947" y="268484"/>
                  <a:pt x="264656" y="268484"/>
                  <a:pt x="263365" y="268484"/>
                </a:cubicBezTo>
                <a:cubicBezTo>
                  <a:pt x="263365" y="269781"/>
                  <a:pt x="262074" y="269781"/>
                  <a:pt x="262074" y="269781"/>
                </a:cubicBezTo>
                <a:cubicBezTo>
                  <a:pt x="263365" y="271078"/>
                  <a:pt x="264656" y="272375"/>
                  <a:pt x="264656" y="273672"/>
                </a:cubicBezTo>
                <a:cubicBezTo>
                  <a:pt x="267238" y="277563"/>
                  <a:pt x="267238" y="280157"/>
                  <a:pt x="265947" y="284048"/>
                </a:cubicBezTo>
                <a:cubicBezTo>
                  <a:pt x="263365" y="287939"/>
                  <a:pt x="259492" y="290533"/>
                  <a:pt x="255619" y="287939"/>
                </a:cubicBezTo>
                <a:cubicBezTo>
                  <a:pt x="251746" y="286642"/>
                  <a:pt x="247873" y="284048"/>
                  <a:pt x="244000" y="281454"/>
                </a:cubicBezTo>
                <a:cubicBezTo>
                  <a:pt x="242709" y="281454"/>
                  <a:pt x="241418" y="280157"/>
                  <a:pt x="240127" y="280157"/>
                </a:cubicBezTo>
                <a:cubicBezTo>
                  <a:pt x="240127" y="280157"/>
                  <a:pt x="238836" y="281454"/>
                  <a:pt x="238836" y="281454"/>
                </a:cubicBezTo>
                <a:cubicBezTo>
                  <a:pt x="238836" y="282751"/>
                  <a:pt x="238836" y="282751"/>
                  <a:pt x="238836" y="284048"/>
                </a:cubicBezTo>
                <a:cubicBezTo>
                  <a:pt x="238836" y="289236"/>
                  <a:pt x="238836" y="293127"/>
                  <a:pt x="238836" y="298315"/>
                </a:cubicBezTo>
                <a:cubicBezTo>
                  <a:pt x="238836" y="302206"/>
                  <a:pt x="236254" y="303503"/>
                  <a:pt x="232381" y="304800"/>
                </a:cubicBezTo>
                <a:cubicBezTo>
                  <a:pt x="231090" y="304800"/>
                  <a:pt x="228508" y="304800"/>
                  <a:pt x="227217" y="304800"/>
                </a:cubicBezTo>
                <a:cubicBezTo>
                  <a:pt x="225926" y="304800"/>
                  <a:pt x="224635" y="304800"/>
                  <a:pt x="223344" y="303503"/>
                </a:cubicBezTo>
                <a:cubicBezTo>
                  <a:pt x="219471" y="298315"/>
                  <a:pt x="214307" y="295721"/>
                  <a:pt x="211725" y="289236"/>
                </a:cubicBezTo>
                <a:cubicBezTo>
                  <a:pt x="206561" y="281454"/>
                  <a:pt x="202688" y="273672"/>
                  <a:pt x="202688" y="263296"/>
                </a:cubicBezTo>
                <a:cubicBezTo>
                  <a:pt x="202688" y="249028"/>
                  <a:pt x="203979" y="233464"/>
                  <a:pt x="209143" y="219197"/>
                </a:cubicBezTo>
                <a:cubicBezTo>
                  <a:pt x="209143" y="216603"/>
                  <a:pt x="210434" y="215306"/>
                  <a:pt x="210434" y="214009"/>
                </a:cubicBezTo>
                <a:cubicBezTo>
                  <a:pt x="211725" y="211415"/>
                  <a:pt x="210434" y="210118"/>
                  <a:pt x="209143" y="208821"/>
                </a:cubicBezTo>
                <a:cubicBezTo>
                  <a:pt x="203979" y="207524"/>
                  <a:pt x="201397" y="206227"/>
                  <a:pt x="198815" y="202336"/>
                </a:cubicBezTo>
                <a:cubicBezTo>
                  <a:pt x="197524" y="201039"/>
                  <a:pt x="196233" y="199742"/>
                  <a:pt x="193651" y="201039"/>
                </a:cubicBezTo>
                <a:cubicBezTo>
                  <a:pt x="182032" y="210118"/>
                  <a:pt x="171703" y="219197"/>
                  <a:pt x="162666" y="230870"/>
                </a:cubicBezTo>
                <a:cubicBezTo>
                  <a:pt x="158793" y="237355"/>
                  <a:pt x="153629" y="243840"/>
                  <a:pt x="148465" y="249028"/>
                </a:cubicBezTo>
                <a:cubicBezTo>
                  <a:pt x="140719" y="255513"/>
                  <a:pt x="134264" y="263296"/>
                  <a:pt x="127809" y="269781"/>
                </a:cubicBezTo>
                <a:cubicBezTo>
                  <a:pt x="127809" y="271078"/>
                  <a:pt x="126518" y="272375"/>
                  <a:pt x="126518" y="272375"/>
                </a:cubicBezTo>
                <a:cubicBezTo>
                  <a:pt x="117481" y="278860"/>
                  <a:pt x="109735" y="287939"/>
                  <a:pt x="100698" y="294424"/>
                </a:cubicBezTo>
                <a:cubicBezTo>
                  <a:pt x="99407" y="295721"/>
                  <a:pt x="98116" y="297018"/>
                  <a:pt x="96825" y="297018"/>
                </a:cubicBezTo>
                <a:cubicBezTo>
                  <a:pt x="90370" y="302206"/>
                  <a:pt x="81333" y="303503"/>
                  <a:pt x="72296" y="303503"/>
                </a:cubicBezTo>
                <a:cubicBezTo>
                  <a:pt x="65841" y="303503"/>
                  <a:pt x="60677" y="302206"/>
                  <a:pt x="54222" y="300909"/>
                </a:cubicBezTo>
                <a:cubicBezTo>
                  <a:pt x="50349" y="300909"/>
                  <a:pt x="47767" y="299612"/>
                  <a:pt x="45185" y="298315"/>
                </a:cubicBezTo>
                <a:cubicBezTo>
                  <a:pt x="33566" y="291830"/>
                  <a:pt x="23238" y="284048"/>
                  <a:pt x="14201" y="273672"/>
                </a:cubicBezTo>
                <a:cubicBezTo>
                  <a:pt x="11619" y="269781"/>
                  <a:pt x="9037" y="265890"/>
                  <a:pt x="6455" y="260702"/>
                </a:cubicBezTo>
                <a:cubicBezTo>
                  <a:pt x="3873" y="252919"/>
                  <a:pt x="2582" y="245137"/>
                  <a:pt x="0" y="238652"/>
                </a:cubicBezTo>
                <a:cubicBezTo>
                  <a:pt x="0" y="237355"/>
                  <a:pt x="0" y="236058"/>
                  <a:pt x="0" y="236058"/>
                </a:cubicBezTo>
                <a:cubicBezTo>
                  <a:pt x="0" y="224385"/>
                  <a:pt x="1291" y="212712"/>
                  <a:pt x="5164" y="202336"/>
                </a:cubicBezTo>
                <a:cubicBezTo>
                  <a:pt x="7746" y="197147"/>
                  <a:pt x="11619" y="191959"/>
                  <a:pt x="16783" y="188068"/>
                </a:cubicBezTo>
                <a:cubicBezTo>
                  <a:pt x="19365" y="185474"/>
                  <a:pt x="21947" y="182880"/>
                  <a:pt x="24529" y="180286"/>
                </a:cubicBezTo>
                <a:cubicBezTo>
                  <a:pt x="25820" y="178989"/>
                  <a:pt x="28402" y="177692"/>
                  <a:pt x="29693" y="176395"/>
                </a:cubicBezTo>
                <a:cubicBezTo>
                  <a:pt x="32275" y="175098"/>
                  <a:pt x="34857" y="175098"/>
                  <a:pt x="37439" y="172504"/>
                </a:cubicBezTo>
                <a:cubicBezTo>
                  <a:pt x="60677" y="153049"/>
                  <a:pt x="86497" y="134890"/>
                  <a:pt x="112317" y="118029"/>
                </a:cubicBezTo>
                <a:cubicBezTo>
                  <a:pt x="121354" y="111544"/>
                  <a:pt x="130391" y="105059"/>
                  <a:pt x="138137" y="95980"/>
                </a:cubicBezTo>
                <a:cubicBezTo>
                  <a:pt x="143301" y="90792"/>
                  <a:pt x="148465" y="86901"/>
                  <a:pt x="153629" y="81713"/>
                </a:cubicBezTo>
                <a:cubicBezTo>
                  <a:pt x="160084" y="75227"/>
                  <a:pt x="165248" y="70039"/>
                  <a:pt x="171703" y="63554"/>
                </a:cubicBezTo>
                <a:cubicBezTo>
                  <a:pt x="175576" y="59663"/>
                  <a:pt x="178158" y="55772"/>
                  <a:pt x="182032" y="51881"/>
                </a:cubicBezTo>
                <a:cubicBezTo>
                  <a:pt x="184614" y="49287"/>
                  <a:pt x="185905" y="46693"/>
                  <a:pt x="187196" y="44099"/>
                </a:cubicBezTo>
                <a:cubicBezTo>
                  <a:pt x="193651" y="35020"/>
                  <a:pt x="198815" y="25940"/>
                  <a:pt x="205270" y="16861"/>
                </a:cubicBezTo>
                <a:cubicBezTo>
                  <a:pt x="206561" y="14267"/>
                  <a:pt x="207852" y="11673"/>
                  <a:pt x="209143" y="9079"/>
                </a:cubicBezTo>
                <a:cubicBezTo>
                  <a:pt x="210434" y="6485"/>
                  <a:pt x="211725" y="3891"/>
                  <a:pt x="214307" y="2594"/>
                </a:cubicBezTo>
                <a:cubicBezTo>
                  <a:pt x="216889" y="0"/>
                  <a:pt x="219471" y="0"/>
                  <a:pt x="223344" y="0"/>
                </a:cubicBezTo>
                <a:close/>
              </a:path>
            </a:pathLst>
          </a:custGeom>
          <a:solidFill>
            <a:srgbClr val="83CB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dirty="0">
              <a:cs typeface="+mn-ea"/>
              <a:sym typeface="+mn-lt"/>
            </a:endParaRPr>
          </a:p>
        </p:txBody>
      </p:sp>
      <p:sp>
        <p:nvSpPr>
          <p:cNvPr id="39" name="矩形 38"/>
          <p:cNvSpPr/>
          <p:nvPr/>
        </p:nvSpPr>
        <p:spPr>
          <a:xfrm>
            <a:off x="3975183" y="2536242"/>
            <a:ext cx="1194905" cy="40011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85000"/>
                    <a:lumOff val="15000"/>
                  </a:schemeClr>
                </a:solidFill>
                <a:cs typeface="+mn-ea"/>
                <a:sym typeface="+mn-lt"/>
              </a:rPr>
              <a:t>活动诞生</a:t>
            </a:r>
          </a:p>
        </p:txBody>
      </p:sp>
      <p:sp>
        <p:nvSpPr>
          <p:cNvPr id="17" name="MH_Other_7"/>
          <p:cNvSpPr/>
          <p:nvPr>
            <p:custDataLst>
              <p:tags r:id="rId11"/>
            </p:custDataLst>
          </p:nvPr>
        </p:nvSpPr>
        <p:spPr>
          <a:xfrm>
            <a:off x="5893134" y="3613589"/>
            <a:ext cx="291581" cy="393785"/>
          </a:xfrm>
          <a:custGeom>
            <a:avLst/>
            <a:gdLst>
              <a:gd name="connsiteX0" fmla="*/ 153217 w 306433"/>
              <a:gd name="connsiteY0" fmla="*/ 0 h 415415"/>
              <a:gd name="connsiteX1" fmla="*/ 261558 w 306433"/>
              <a:gd name="connsiteY1" fmla="*/ 153858 h 415415"/>
              <a:gd name="connsiteX2" fmla="*/ 261558 w 306433"/>
              <a:gd name="connsiteY2" fmla="*/ 370539 h 415415"/>
              <a:gd name="connsiteX3" fmla="*/ 44876 w 306433"/>
              <a:gd name="connsiteY3" fmla="*/ 370539 h 415415"/>
              <a:gd name="connsiteX4" fmla="*/ 44877 w 306433"/>
              <a:gd name="connsiteY4" fmla="*/ 370539 h 415415"/>
              <a:gd name="connsiteX5" fmla="*/ 44877 w 306433"/>
              <a:gd name="connsiteY5" fmla="*/ 153857 h 415415"/>
              <a:gd name="connsiteX6" fmla="*/ 153217 w 306433"/>
              <a:gd name="connsiteY6" fmla="*/ 0 h 415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6433" h="415415">
                <a:moveTo>
                  <a:pt x="153217" y="0"/>
                </a:moveTo>
                <a:cubicBezTo>
                  <a:pt x="181744" y="58873"/>
                  <a:pt x="217858" y="110158"/>
                  <a:pt x="261558" y="153858"/>
                </a:cubicBezTo>
                <a:cubicBezTo>
                  <a:pt x="321392" y="213692"/>
                  <a:pt x="321392" y="310705"/>
                  <a:pt x="261558" y="370539"/>
                </a:cubicBezTo>
                <a:cubicBezTo>
                  <a:pt x="201723" y="430374"/>
                  <a:pt x="104711" y="430374"/>
                  <a:pt x="44876" y="370539"/>
                </a:cubicBezTo>
                <a:lnTo>
                  <a:pt x="44877" y="370539"/>
                </a:lnTo>
                <a:cubicBezTo>
                  <a:pt x="-14958" y="310704"/>
                  <a:pt x="-14958" y="213692"/>
                  <a:pt x="44877" y="153857"/>
                </a:cubicBezTo>
                <a:cubicBezTo>
                  <a:pt x="88576" y="110158"/>
                  <a:pt x="124689" y="58873"/>
                  <a:pt x="15321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a:defRPr/>
            </a:pPr>
            <a:r>
              <a:rPr lang="en-US" altLang="zh-CN" sz="1015" dirty="0">
                <a:solidFill>
                  <a:srgbClr val="FFFFFF"/>
                </a:solidFill>
                <a:cs typeface="+mn-ea"/>
                <a:sym typeface="+mn-lt"/>
              </a:rPr>
              <a:t>D</a:t>
            </a:r>
            <a:endParaRPr lang="zh-CN" altLang="en-US" sz="1015" dirty="0">
              <a:solidFill>
                <a:srgbClr val="FFFFFF"/>
              </a:solidFill>
              <a:cs typeface="+mn-ea"/>
              <a:sym typeface="+mn-lt"/>
            </a:endParaRPr>
          </a:p>
        </p:txBody>
      </p:sp>
      <p:sp>
        <p:nvSpPr>
          <p:cNvPr id="18" name="MH_SubTitle_4"/>
          <p:cNvSpPr/>
          <p:nvPr>
            <p:custDataLst>
              <p:tags r:id="rId12"/>
            </p:custDataLst>
          </p:nvPr>
        </p:nvSpPr>
        <p:spPr>
          <a:xfrm>
            <a:off x="5388128" y="1742361"/>
            <a:ext cx="1301593" cy="1871228"/>
          </a:xfrm>
          <a:custGeom>
            <a:avLst/>
            <a:gdLst>
              <a:gd name="connsiteX0" fmla="*/ 0 w 1735667"/>
              <a:gd name="connsiteY0" fmla="*/ 0 h 2497667"/>
              <a:gd name="connsiteX1" fmla="*/ 1735667 w 1735667"/>
              <a:gd name="connsiteY1" fmla="*/ 0 h 2497667"/>
              <a:gd name="connsiteX2" fmla="*/ 1735667 w 1735667"/>
              <a:gd name="connsiteY2" fmla="*/ 2497667 h 2497667"/>
              <a:gd name="connsiteX3" fmla="*/ 1687385 w 1735667"/>
              <a:gd name="connsiteY3" fmla="*/ 2497667 h 2497667"/>
              <a:gd name="connsiteX4" fmla="*/ 1689094 w 1735667"/>
              <a:gd name="connsiteY4" fmla="*/ 2489200 h 2497667"/>
              <a:gd name="connsiteX5" fmla="*/ 1629827 w 1735667"/>
              <a:gd name="connsiteY5" fmla="*/ 2429933 h 2497667"/>
              <a:gd name="connsiteX6" fmla="*/ 1570560 w 1735667"/>
              <a:gd name="connsiteY6" fmla="*/ 2489200 h 2497667"/>
              <a:gd name="connsiteX7" fmla="*/ 1572270 w 1735667"/>
              <a:gd name="connsiteY7" fmla="*/ 2497667 h 2497667"/>
              <a:gd name="connsiteX8" fmla="*/ 1518053 w 1735667"/>
              <a:gd name="connsiteY8" fmla="*/ 2497667 h 2497667"/>
              <a:gd name="connsiteX9" fmla="*/ 1519762 w 1735667"/>
              <a:gd name="connsiteY9" fmla="*/ 2489200 h 2497667"/>
              <a:gd name="connsiteX10" fmla="*/ 1460495 w 1735667"/>
              <a:gd name="connsiteY10" fmla="*/ 2429933 h 2497667"/>
              <a:gd name="connsiteX11" fmla="*/ 1401228 w 1735667"/>
              <a:gd name="connsiteY11" fmla="*/ 2489200 h 2497667"/>
              <a:gd name="connsiteX12" fmla="*/ 1402938 w 1735667"/>
              <a:gd name="connsiteY12" fmla="*/ 2497667 h 2497667"/>
              <a:gd name="connsiteX13" fmla="*/ 1348721 w 1735667"/>
              <a:gd name="connsiteY13" fmla="*/ 2497667 h 2497667"/>
              <a:gd name="connsiteX14" fmla="*/ 1350430 w 1735667"/>
              <a:gd name="connsiteY14" fmla="*/ 2489200 h 2497667"/>
              <a:gd name="connsiteX15" fmla="*/ 1291163 w 1735667"/>
              <a:gd name="connsiteY15" fmla="*/ 2429933 h 2497667"/>
              <a:gd name="connsiteX16" fmla="*/ 1231896 w 1735667"/>
              <a:gd name="connsiteY16" fmla="*/ 2489200 h 2497667"/>
              <a:gd name="connsiteX17" fmla="*/ 1233606 w 1735667"/>
              <a:gd name="connsiteY17" fmla="*/ 2497667 h 2497667"/>
              <a:gd name="connsiteX18" fmla="*/ 1179389 w 1735667"/>
              <a:gd name="connsiteY18" fmla="*/ 2497667 h 2497667"/>
              <a:gd name="connsiteX19" fmla="*/ 1181098 w 1735667"/>
              <a:gd name="connsiteY19" fmla="*/ 2489200 h 2497667"/>
              <a:gd name="connsiteX20" fmla="*/ 1121831 w 1735667"/>
              <a:gd name="connsiteY20" fmla="*/ 2429933 h 2497667"/>
              <a:gd name="connsiteX21" fmla="*/ 1062564 w 1735667"/>
              <a:gd name="connsiteY21" fmla="*/ 2489200 h 2497667"/>
              <a:gd name="connsiteX22" fmla="*/ 1064274 w 1735667"/>
              <a:gd name="connsiteY22" fmla="*/ 2497667 h 2497667"/>
              <a:gd name="connsiteX23" fmla="*/ 1010057 w 1735667"/>
              <a:gd name="connsiteY23" fmla="*/ 2497667 h 2497667"/>
              <a:gd name="connsiteX24" fmla="*/ 1011766 w 1735667"/>
              <a:gd name="connsiteY24" fmla="*/ 2489200 h 2497667"/>
              <a:gd name="connsiteX25" fmla="*/ 952499 w 1735667"/>
              <a:gd name="connsiteY25" fmla="*/ 2429933 h 2497667"/>
              <a:gd name="connsiteX26" fmla="*/ 893232 w 1735667"/>
              <a:gd name="connsiteY26" fmla="*/ 2489200 h 2497667"/>
              <a:gd name="connsiteX27" fmla="*/ 894942 w 1735667"/>
              <a:gd name="connsiteY27" fmla="*/ 2497667 h 2497667"/>
              <a:gd name="connsiteX28" fmla="*/ 840725 w 1735667"/>
              <a:gd name="connsiteY28" fmla="*/ 2497667 h 2497667"/>
              <a:gd name="connsiteX29" fmla="*/ 842434 w 1735667"/>
              <a:gd name="connsiteY29" fmla="*/ 2489200 h 2497667"/>
              <a:gd name="connsiteX30" fmla="*/ 783167 w 1735667"/>
              <a:gd name="connsiteY30" fmla="*/ 2429933 h 2497667"/>
              <a:gd name="connsiteX31" fmla="*/ 723900 w 1735667"/>
              <a:gd name="connsiteY31" fmla="*/ 2489200 h 2497667"/>
              <a:gd name="connsiteX32" fmla="*/ 725610 w 1735667"/>
              <a:gd name="connsiteY32" fmla="*/ 2497667 h 2497667"/>
              <a:gd name="connsiteX33" fmla="*/ 671393 w 1735667"/>
              <a:gd name="connsiteY33" fmla="*/ 2497667 h 2497667"/>
              <a:gd name="connsiteX34" fmla="*/ 673102 w 1735667"/>
              <a:gd name="connsiteY34" fmla="*/ 2489200 h 2497667"/>
              <a:gd name="connsiteX35" fmla="*/ 613835 w 1735667"/>
              <a:gd name="connsiteY35" fmla="*/ 2429933 h 2497667"/>
              <a:gd name="connsiteX36" fmla="*/ 554568 w 1735667"/>
              <a:gd name="connsiteY36" fmla="*/ 2489200 h 2497667"/>
              <a:gd name="connsiteX37" fmla="*/ 556278 w 1735667"/>
              <a:gd name="connsiteY37" fmla="*/ 2497667 h 2497667"/>
              <a:gd name="connsiteX38" fmla="*/ 502061 w 1735667"/>
              <a:gd name="connsiteY38" fmla="*/ 2497667 h 2497667"/>
              <a:gd name="connsiteX39" fmla="*/ 503770 w 1735667"/>
              <a:gd name="connsiteY39" fmla="*/ 2489200 h 2497667"/>
              <a:gd name="connsiteX40" fmla="*/ 444503 w 1735667"/>
              <a:gd name="connsiteY40" fmla="*/ 2429933 h 2497667"/>
              <a:gd name="connsiteX41" fmla="*/ 385236 w 1735667"/>
              <a:gd name="connsiteY41" fmla="*/ 2489200 h 2497667"/>
              <a:gd name="connsiteX42" fmla="*/ 386946 w 1735667"/>
              <a:gd name="connsiteY42" fmla="*/ 2497667 h 2497667"/>
              <a:gd name="connsiteX43" fmla="*/ 332729 w 1735667"/>
              <a:gd name="connsiteY43" fmla="*/ 2497667 h 2497667"/>
              <a:gd name="connsiteX44" fmla="*/ 334438 w 1735667"/>
              <a:gd name="connsiteY44" fmla="*/ 2489200 h 2497667"/>
              <a:gd name="connsiteX45" fmla="*/ 275171 w 1735667"/>
              <a:gd name="connsiteY45" fmla="*/ 2429933 h 2497667"/>
              <a:gd name="connsiteX46" fmla="*/ 215904 w 1735667"/>
              <a:gd name="connsiteY46" fmla="*/ 2489200 h 2497667"/>
              <a:gd name="connsiteX47" fmla="*/ 217614 w 1735667"/>
              <a:gd name="connsiteY47" fmla="*/ 2497667 h 2497667"/>
              <a:gd name="connsiteX48" fmla="*/ 163397 w 1735667"/>
              <a:gd name="connsiteY48" fmla="*/ 2497667 h 2497667"/>
              <a:gd name="connsiteX49" fmla="*/ 165106 w 1735667"/>
              <a:gd name="connsiteY49" fmla="*/ 2489200 h 2497667"/>
              <a:gd name="connsiteX50" fmla="*/ 105839 w 1735667"/>
              <a:gd name="connsiteY50" fmla="*/ 2429933 h 2497667"/>
              <a:gd name="connsiteX51" fmla="*/ 46572 w 1735667"/>
              <a:gd name="connsiteY51" fmla="*/ 2489200 h 2497667"/>
              <a:gd name="connsiteX52" fmla="*/ 48282 w 1735667"/>
              <a:gd name="connsiteY52" fmla="*/ 2497667 h 2497667"/>
              <a:gd name="connsiteX53" fmla="*/ 0 w 1735667"/>
              <a:gd name="connsiteY53" fmla="*/ 2497667 h 2497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735667" h="2497667">
                <a:moveTo>
                  <a:pt x="0" y="0"/>
                </a:moveTo>
                <a:lnTo>
                  <a:pt x="1735667" y="0"/>
                </a:lnTo>
                <a:lnTo>
                  <a:pt x="1735667" y="2497667"/>
                </a:lnTo>
                <a:lnTo>
                  <a:pt x="1687385" y="2497667"/>
                </a:lnTo>
                <a:lnTo>
                  <a:pt x="1689094" y="2489200"/>
                </a:lnTo>
                <a:cubicBezTo>
                  <a:pt x="1689094" y="2456468"/>
                  <a:pt x="1662559" y="2429933"/>
                  <a:pt x="1629827" y="2429933"/>
                </a:cubicBezTo>
                <a:cubicBezTo>
                  <a:pt x="1597095" y="2429933"/>
                  <a:pt x="1570560" y="2456468"/>
                  <a:pt x="1570560" y="2489200"/>
                </a:cubicBezTo>
                <a:lnTo>
                  <a:pt x="1572270" y="2497667"/>
                </a:lnTo>
                <a:lnTo>
                  <a:pt x="1518053" y="2497667"/>
                </a:lnTo>
                <a:lnTo>
                  <a:pt x="1519762" y="2489200"/>
                </a:lnTo>
                <a:cubicBezTo>
                  <a:pt x="1519762" y="2456468"/>
                  <a:pt x="1493227" y="2429933"/>
                  <a:pt x="1460495" y="2429933"/>
                </a:cubicBezTo>
                <a:cubicBezTo>
                  <a:pt x="1427763" y="2429933"/>
                  <a:pt x="1401228" y="2456468"/>
                  <a:pt x="1401228" y="2489200"/>
                </a:cubicBezTo>
                <a:lnTo>
                  <a:pt x="1402938" y="2497667"/>
                </a:lnTo>
                <a:lnTo>
                  <a:pt x="1348721" y="2497667"/>
                </a:lnTo>
                <a:lnTo>
                  <a:pt x="1350430" y="2489200"/>
                </a:lnTo>
                <a:cubicBezTo>
                  <a:pt x="1350430" y="2456468"/>
                  <a:pt x="1323895" y="2429933"/>
                  <a:pt x="1291163" y="2429933"/>
                </a:cubicBezTo>
                <a:cubicBezTo>
                  <a:pt x="1258431" y="2429933"/>
                  <a:pt x="1231896" y="2456468"/>
                  <a:pt x="1231896" y="2489200"/>
                </a:cubicBezTo>
                <a:lnTo>
                  <a:pt x="1233606" y="2497667"/>
                </a:lnTo>
                <a:lnTo>
                  <a:pt x="1179389" y="2497667"/>
                </a:lnTo>
                <a:lnTo>
                  <a:pt x="1181098" y="2489200"/>
                </a:lnTo>
                <a:cubicBezTo>
                  <a:pt x="1181098" y="2456468"/>
                  <a:pt x="1154563" y="2429933"/>
                  <a:pt x="1121831" y="2429933"/>
                </a:cubicBezTo>
                <a:cubicBezTo>
                  <a:pt x="1089099" y="2429933"/>
                  <a:pt x="1062564" y="2456468"/>
                  <a:pt x="1062564" y="2489200"/>
                </a:cubicBezTo>
                <a:lnTo>
                  <a:pt x="1064274" y="2497667"/>
                </a:lnTo>
                <a:lnTo>
                  <a:pt x="1010057" y="2497667"/>
                </a:lnTo>
                <a:lnTo>
                  <a:pt x="1011766" y="2489200"/>
                </a:lnTo>
                <a:cubicBezTo>
                  <a:pt x="1011766" y="2456468"/>
                  <a:pt x="985231" y="2429933"/>
                  <a:pt x="952499" y="2429933"/>
                </a:cubicBezTo>
                <a:cubicBezTo>
                  <a:pt x="919767" y="2429933"/>
                  <a:pt x="893232" y="2456468"/>
                  <a:pt x="893232" y="2489200"/>
                </a:cubicBezTo>
                <a:lnTo>
                  <a:pt x="894942" y="2497667"/>
                </a:lnTo>
                <a:lnTo>
                  <a:pt x="840725" y="2497667"/>
                </a:lnTo>
                <a:lnTo>
                  <a:pt x="842434" y="2489200"/>
                </a:lnTo>
                <a:cubicBezTo>
                  <a:pt x="842434" y="2456468"/>
                  <a:pt x="815899" y="2429933"/>
                  <a:pt x="783167" y="2429933"/>
                </a:cubicBezTo>
                <a:cubicBezTo>
                  <a:pt x="750435" y="2429933"/>
                  <a:pt x="723900" y="2456468"/>
                  <a:pt x="723900" y="2489200"/>
                </a:cubicBezTo>
                <a:lnTo>
                  <a:pt x="725610" y="2497667"/>
                </a:lnTo>
                <a:lnTo>
                  <a:pt x="671393" y="2497667"/>
                </a:lnTo>
                <a:lnTo>
                  <a:pt x="673102" y="2489200"/>
                </a:lnTo>
                <a:cubicBezTo>
                  <a:pt x="673102" y="2456468"/>
                  <a:pt x="646567" y="2429933"/>
                  <a:pt x="613835" y="2429933"/>
                </a:cubicBezTo>
                <a:cubicBezTo>
                  <a:pt x="581103" y="2429933"/>
                  <a:pt x="554568" y="2456468"/>
                  <a:pt x="554568" y="2489200"/>
                </a:cubicBezTo>
                <a:lnTo>
                  <a:pt x="556278" y="2497667"/>
                </a:lnTo>
                <a:lnTo>
                  <a:pt x="502061" y="2497667"/>
                </a:lnTo>
                <a:lnTo>
                  <a:pt x="503770" y="2489200"/>
                </a:lnTo>
                <a:cubicBezTo>
                  <a:pt x="503770" y="2456468"/>
                  <a:pt x="477235" y="2429933"/>
                  <a:pt x="444503" y="2429933"/>
                </a:cubicBezTo>
                <a:cubicBezTo>
                  <a:pt x="411771" y="2429933"/>
                  <a:pt x="385236" y="2456468"/>
                  <a:pt x="385236" y="2489200"/>
                </a:cubicBezTo>
                <a:lnTo>
                  <a:pt x="386946" y="2497667"/>
                </a:lnTo>
                <a:lnTo>
                  <a:pt x="332729" y="2497667"/>
                </a:lnTo>
                <a:lnTo>
                  <a:pt x="334438" y="2489200"/>
                </a:lnTo>
                <a:cubicBezTo>
                  <a:pt x="334438" y="2456468"/>
                  <a:pt x="307903" y="2429933"/>
                  <a:pt x="275171" y="2429933"/>
                </a:cubicBezTo>
                <a:cubicBezTo>
                  <a:pt x="242439" y="2429933"/>
                  <a:pt x="215904" y="2456468"/>
                  <a:pt x="215904" y="2489200"/>
                </a:cubicBezTo>
                <a:lnTo>
                  <a:pt x="217614" y="2497667"/>
                </a:lnTo>
                <a:lnTo>
                  <a:pt x="163397" y="2497667"/>
                </a:lnTo>
                <a:lnTo>
                  <a:pt x="165106" y="2489200"/>
                </a:lnTo>
                <a:cubicBezTo>
                  <a:pt x="165106" y="2456468"/>
                  <a:pt x="138571" y="2429933"/>
                  <a:pt x="105839" y="2429933"/>
                </a:cubicBezTo>
                <a:cubicBezTo>
                  <a:pt x="73107" y="2429933"/>
                  <a:pt x="46572" y="2456468"/>
                  <a:pt x="46572" y="2489200"/>
                </a:cubicBezTo>
                <a:lnTo>
                  <a:pt x="48282" y="2497667"/>
                </a:lnTo>
                <a:lnTo>
                  <a:pt x="0" y="2497667"/>
                </a:lnTo>
                <a:close/>
              </a:path>
            </a:pathLst>
          </a:custGeom>
          <a:solidFill>
            <a:srgbClr val="FEFFFF"/>
          </a:solidFill>
          <a:ln w="3175">
            <a:solidFill>
              <a:srgbClr val="83CBC9"/>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normAutofit/>
          </a:bodyPr>
          <a:lstStyle/>
          <a:p>
            <a:pPr algn="ctr">
              <a:defRPr/>
            </a:pPr>
            <a:endParaRPr lang="zh-CN" altLang="en-US" sz="1015" dirty="0">
              <a:solidFill>
                <a:schemeClr val="accent1"/>
              </a:solidFill>
              <a:cs typeface="+mn-ea"/>
              <a:sym typeface="+mn-lt"/>
            </a:endParaRPr>
          </a:p>
        </p:txBody>
      </p:sp>
      <p:sp>
        <p:nvSpPr>
          <p:cNvPr id="19" name="MH_Other_8"/>
          <p:cNvSpPr/>
          <p:nvPr>
            <p:custDataLst>
              <p:tags r:id="rId13"/>
            </p:custDataLst>
          </p:nvPr>
        </p:nvSpPr>
        <p:spPr>
          <a:xfrm>
            <a:off x="5515881" y="3493348"/>
            <a:ext cx="1046084" cy="120239"/>
          </a:xfrm>
          <a:custGeom>
            <a:avLst/>
            <a:gdLst>
              <a:gd name="connsiteX0" fmla="*/ 0 w 1397000"/>
              <a:gd name="connsiteY0" fmla="*/ 0 h 160867"/>
              <a:gd name="connsiteX1" fmla="*/ 1397000 w 1397000"/>
              <a:gd name="connsiteY1" fmla="*/ 0 h 160867"/>
              <a:gd name="connsiteX2" fmla="*/ 1397000 w 1397000"/>
              <a:gd name="connsiteY2" fmla="*/ 160867 h 160867"/>
              <a:gd name="connsiteX3" fmla="*/ 1348720 w 1397000"/>
              <a:gd name="connsiteY3" fmla="*/ 160867 h 160867"/>
              <a:gd name="connsiteX4" fmla="*/ 1350429 w 1397000"/>
              <a:gd name="connsiteY4" fmla="*/ 152400 h 160867"/>
              <a:gd name="connsiteX5" fmla="*/ 1291162 w 1397000"/>
              <a:gd name="connsiteY5" fmla="*/ 93133 h 160867"/>
              <a:gd name="connsiteX6" fmla="*/ 1231895 w 1397000"/>
              <a:gd name="connsiteY6" fmla="*/ 152400 h 160867"/>
              <a:gd name="connsiteX7" fmla="*/ 1233605 w 1397000"/>
              <a:gd name="connsiteY7" fmla="*/ 160867 h 160867"/>
              <a:gd name="connsiteX8" fmla="*/ 1179388 w 1397000"/>
              <a:gd name="connsiteY8" fmla="*/ 160867 h 160867"/>
              <a:gd name="connsiteX9" fmla="*/ 1181097 w 1397000"/>
              <a:gd name="connsiteY9" fmla="*/ 152400 h 160867"/>
              <a:gd name="connsiteX10" fmla="*/ 1121830 w 1397000"/>
              <a:gd name="connsiteY10" fmla="*/ 93133 h 160867"/>
              <a:gd name="connsiteX11" fmla="*/ 1062563 w 1397000"/>
              <a:gd name="connsiteY11" fmla="*/ 152400 h 160867"/>
              <a:gd name="connsiteX12" fmla="*/ 1064273 w 1397000"/>
              <a:gd name="connsiteY12" fmla="*/ 160867 h 160867"/>
              <a:gd name="connsiteX13" fmla="*/ 1010056 w 1397000"/>
              <a:gd name="connsiteY13" fmla="*/ 160867 h 160867"/>
              <a:gd name="connsiteX14" fmla="*/ 1011765 w 1397000"/>
              <a:gd name="connsiteY14" fmla="*/ 152400 h 160867"/>
              <a:gd name="connsiteX15" fmla="*/ 952498 w 1397000"/>
              <a:gd name="connsiteY15" fmla="*/ 93133 h 160867"/>
              <a:gd name="connsiteX16" fmla="*/ 893231 w 1397000"/>
              <a:gd name="connsiteY16" fmla="*/ 152400 h 160867"/>
              <a:gd name="connsiteX17" fmla="*/ 894941 w 1397000"/>
              <a:gd name="connsiteY17" fmla="*/ 160867 h 160867"/>
              <a:gd name="connsiteX18" fmla="*/ 840724 w 1397000"/>
              <a:gd name="connsiteY18" fmla="*/ 160867 h 160867"/>
              <a:gd name="connsiteX19" fmla="*/ 842433 w 1397000"/>
              <a:gd name="connsiteY19" fmla="*/ 152400 h 160867"/>
              <a:gd name="connsiteX20" fmla="*/ 783166 w 1397000"/>
              <a:gd name="connsiteY20" fmla="*/ 93133 h 160867"/>
              <a:gd name="connsiteX21" fmla="*/ 723899 w 1397000"/>
              <a:gd name="connsiteY21" fmla="*/ 152400 h 160867"/>
              <a:gd name="connsiteX22" fmla="*/ 725609 w 1397000"/>
              <a:gd name="connsiteY22" fmla="*/ 160867 h 160867"/>
              <a:gd name="connsiteX23" fmla="*/ 671392 w 1397000"/>
              <a:gd name="connsiteY23" fmla="*/ 160867 h 160867"/>
              <a:gd name="connsiteX24" fmla="*/ 673101 w 1397000"/>
              <a:gd name="connsiteY24" fmla="*/ 152400 h 160867"/>
              <a:gd name="connsiteX25" fmla="*/ 613834 w 1397000"/>
              <a:gd name="connsiteY25" fmla="*/ 93133 h 160867"/>
              <a:gd name="connsiteX26" fmla="*/ 554567 w 1397000"/>
              <a:gd name="connsiteY26" fmla="*/ 152400 h 160867"/>
              <a:gd name="connsiteX27" fmla="*/ 556277 w 1397000"/>
              <a:gd name="connsiteY27" fmla="*/ 160867 h 160867"/>
              <a:gd name="connsiteX28" fmla="*/ 502060 w 1397000"/>
              <a:gd name="connsiteY28" fmla="*/ 160867 h 160867"/>
              <a:gd name="connsiteX29" fmla="*/ 503769 w 1397000"/>
              <a:gd name="connsiteY29" fmla="*/ 152400 h 160867"/>
              <a:gd name="connsiteX30" fmla="*/ 444502 w 1397000"/>
              <a:gd name="connsiteY30" fmla="*/ 93133 h 160867"/>
              <a:gd name="connsiteX31" fmla="*/ 385235 w 1397000"/>
              <a:gd name="connsiteY31" fmla="*/ 152400 h 160867"/>
              <a:gd name="connsiteX32" fmla="*/ 386945 w 1397000"/>
              <a:gd name="connsiteY32" fmla="*/ 160867 h 160867"/>
              <a:gd name="connsiteX33" fmla="*/ 332728 w 1397000"/>
              <a:gd name="connsiteY33" fmla="*/ 160867 h 160867"/>
              <a:gd name="connsiteX34" fmla="*/ 334437 w 1397000"/>
              <a:gd name="connsiteY34" fmla="*/ 152400 h 160867"/>
              <a:gd name="connsiteX35" fmla="*/ 275170 w 1397000"/>
              <a:gd name="connsiteY35" fmla="*/ 93133 h 160867"/>
              <a:gd name="connsiteX36" fmla="*/ 215903 w 1397000"/>
              <a:gd name="connsiteY36" fmla="*/ 152400 h 160867"/>
              <a:gd name="connsiteX37" fmla="*/ 217613 w 1397000"/>
              <a:gd name="connsiteY37" fmla="*/ 160867 h 160867"/>
              <a:gd name="connsiteX38" fmla="*/ 163396 w 1397000"/>
              <a:gd name="connsiteY38" fmla="*/ 160867 h 160867"/>
              <a:gd name="connsiteX39" fmla="*/ 165105 w 1397000"/>
              <a:gd name="connsiteY39" fmla="*/ 152400 h 160867"/>
              <a:gd name="connsiteX40" fmla="*/ 105838 w 1397000"/>
              <a:gd name="connsiteY40" fmla="*/ 93133 h 160867"/>
              <a:gd name="connsiteX41" fmla="*/ 46571 w 1397000"/>
              <a:gd name="connsiteY41" fmla="*/ 152400 h 160867"/>
              <a:gd name="connsiteX42" fmla="*/ 48281 w 1397000"/>
              <a:gd name="connsiteY42" fmla="*/ 160867 h 160867"/>
              <a:gd name="connsiteX43" fmla="*/ 0 w 1397000"/>
              <a:gd name="connsiteY43" fmla="*/ 160867 h 16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97000" h="160867">
                <a:moveTo>
                  <a:pt x="0" y="0"/>
                </a:moveTo>
                <a:lnTo>
                  <a:pt x="1397000" y="0"/>
                </a:lnTo>
                <a:lnTo>
                  <a:pt x="1397000" y="160867"/>
                </a:lnTo>
                <a:lnTo>
                  <a:pt x="1348720" y="160867"/>
                </a:lnTo>
                <a:lnTo>
                  <a:pt x="1350429" y="152400"/>
                </a:lnTo>
                <a:cubicBezTo>
                  <a:pt x="1350429" y="119668"/>
                  <a:pt x="1323894" y="93133"/>
                  <a:pt x="1291162" y="93133"/>
                </a:cubicBezTo>
                <a:cubicBezTo>
                  <a:pt x="1258430" y="93133"/>
                  <a:pt x="1231895" y="119668"/>
                  <a:pt x="1231895" y="152400"/>
                </a:cubicBezTo>
                <a:lnTo>
                  <a:pt x="1233605" y="160867"/>
                </a:lnTo>
                <a:lnTo>
                  <a:pt x="1179388" y="160867"/>
                </a:lnTo>
                <a:lnTo>
                  <a:pt x="1181097" y="152400"/>
                </a:lnTo>
                <a:cubicBezTo>
                  <a:pt x="1181097" y="119668"/>
                  <a:pt x="1154562" y="93133"/>
                  <a:pt x="1121830" y="93133"/>
                </a:cubicBezTo>
                <a:cubicBezTo>
                  <a:pt x="1089098" y="93133"/>
                  <a:pt x="1062563" y="119668"/>
                  <a:pt x="1062563" y="152400"/>
                </a:cubicBezTo>
                <a:lnTo>
                  <a:pt x="1064273" y="160867"/>
                </a:lnTo>
                <a:lnTo>
                  <a:pt x="1010056" y="160867"/>
                </a:lnTo>
                <a:lnTo>
                  <a:pt x="1011765" y="152400"/>
                </a:lnTo>
                <a:cubicBezTo>
                  <a:pt x="1011765" y="119668"/>
                  <a:pt x="985230" y="93133"/>
                  <a:pt x="952498" y="93133"/>
                </a:cubicBezTo>
                <a:cubicBezTo>
                  <a:pt x="919766" y="93133"/>
                  <a:pt x="893231" y="119668"/>
                  <a:pt x="893231" y="152400"/>
                </a:cubicBezTo>
                <a:lnTo>
                  <a:pt x="894941" y="160867"/>
                </a:lnTo>
                <a:lnTo>
                  <a:pt x="840724" y="160867"/>
                </a:lnTo>
                <a:lnTo>
                  <a:pt x="842433" y="152400"/>
                </a:lnTo>
                <a:cubicBezTo>
                  <a:pt x="842433" y="119668"/>
                  <a:pt x="815898" y="93133"/>
                  <a:pt x="783166" y="93133"/>
                </a:cubicBezTo>
                <a:cubicBezTo>
                  <a:pt x="750434" y="93133"/>
                  <a:pt x="723899" y="119668"/>
                  <a:pt x="723899" y="152400"/>
                </a:cubicBezTo>
                <a:lnTo>
                  <a:pt x="725609" y="160867"/>
                </a:lnTo>
                <a:lnTo>
                  <a:pt x="671392" y="160867"/>
                </a:lnTo>
                <a:lnTo>
                  <a:pt x="673101" y="152400"/>
                </a:lnTo>
                <a:cubicBezTo>
                  <a:pt x="673101" y="119668"/>
                  <a:pt x="646566" y="93133"/>
                  <a:pt x="613834" y="93133"/>
                </a:cubicBezTo>
                <a:cubicBezTo>
                  <a:pt x="581102" y="93133"/>
                  <a:pt x="554567" y="119668"/>
                  <a:pt x="554567" y="152400"/>
                </a:cubicBezTo>
                <a:lnTo>
                  <a:pt x="556277" y="160867"/>
                </a:lnTo>
                <a:lnTo>
                  <a:pt x="502060" y="160867"/>
                </a:lnTo>
                <a:lnTo>
                  <a:pt x="503769" y="152400"/>
                </a:lnTo>
                <a:cubicBezTo>
                  <a:pt x="503769" y="119668"/>
                  <a:pt x="477234" y="93133"/>
                  <a:pt x="444502" y="93133"/>
                </a:cubicBezTo>
                <a:cubicBezTo>
                  <a:pt x="411770" y="93133"/>
                  <a:pt x="385235" y="119668"/>
                  <a:pt x="385235" y="152400"/>
                </a:cubicBezTo>
                <a:lnTo>
                  <a:pt x="386945" y="160867"/>
                </a:lnTo>
                <a:lnTo>
                  <a:pt x="332728" y="160867"/>
                </a:lnTo>
                <a:lnTo>
                  <a:pt x="334437" y="152400"/>
                </a:lnTo>
                <a:cubicBezTo>
                  <a:pt x="334437" y="119668"/>
                  <a:pt x="307902" y="93133"/>
                  <a:pt x="275170" y="93133"/>
                </a:cubicBezTo>
                <a:cubicBezTo>
                  <a:pt x="242438" y="93133"/>
                  <a:pt x="215903" y="119668"/>
                  <a:pt x="215903" y="152400"/>
                </a:cubicBezTo>
                <a:lnTo>
                  <a:pt x="217613" y="160867"/>
                </a:lnTo>
                <a:lnTo>
                  <a:pt x="163396" y="160867"/>
                </a:lnTo>
                <a:lnTo>
                  <a:pt x="165105" y="152400"/>
                </a:lnTo>
                <a:cubicBezTo>
                  <a:pt x="165105" y="119668"/>
                  <a:pt x="138570" y="93133"/>
                  <a:pt x="105838" y="93133"/>
                </a:cubicBezTo>
                <a:cubicBezTo>
                  <a:pt x="73106" y="93133"/>
                  <a:pt x="46571" y="119668"/>
                  <a:pt x="46571" y="152400"/>
                </a:cubicBezTo>
                <a:lnTo>
                  <a:pt x="48281" y="160867"/>
                </a:lnTo>
                <a:lnTo>
                  <a:pt x="0" y="160867"/>
                </a:lnTo>
                <a:close/>
              </a:path>
            </a:pathLst>
          </a:custGeom>
          <a:solidFill>
            <a:srgbClr val="83CBC9"/>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dirty="0">
              <a:solidFill>
                <a:srgbClr val="FFFFFF"/>
              </a:solidFill>
              <a:cs typeface="+mn-ea"/>
              <a:sym typeface="+mn-lt"/>
            </a:endParaRPr>
          </a:p>
        </p:txBody>
      </p:sp>
      <p:sp>
        <p:nvSpPr>
          <p:cNvPr id="45" name="椭圆 32"/>
          <p:cNvSpPr/>
          <p:nvPr/>
        </p:nvSpPr>
        <p:spPr>
          <a:xfrm>
            <a:off x="5871121" y="1970957"/>
            <a:ext cx="335604" cy="254051"/>
          </a:xfrm>
          <a:custGeom>
            <a:avLst/>
            <a:gdLst>
              <a:gd name="connsiteX0" fmla="*/ 73819 w 331341"/>
              <a:gd name="connsiteY0" fmla="*/ 138113 h 250825"/>
              <a:gd name="connsiteX1" fmla="*/ 58737 w 331341"/>
              <a:gd name="connsiteY1" fmla="*/ 152401 h 250825"/>
              <a:gd name="connsiteX2" fmla="*/ 73819 w 331341"/>
              <a:gd name="connsiteY2" fmla="*/ 166689 h 250825"/>
              <a:gd name="connsiteX3" fmla="*/ 88901 w 331341"/>
              <a:gd name="connsiteY3" fmla="*/ 152401 h 250825"/>
              <a:gd name="connsiteX4" fmla="*/ 73819 w 331341"/>
              <a:gd name="connsiteY4" fmla="*/ 138113 h 250825"/>
              <a:gd name="connsiteX5" fmla="*/ 75406 w 331341"/>
              <a:gd name="connsiteY5" fmla="*/ 123825 h 250825"/>
              <a:gd name="connsiteX6" fmla="*/ 103928 w 331341"/>
              <a:gd name="connsiteY6" fmla="*/ 153238 h 250825"/>
              <a:gd name="connsiteX7" fmla="*/ 97446 w 331341"/>
              <a:gd name="connsiteY7" fmla="*/ 171141 h 250825"/>
              <a:gd name="connsiteX8" fmla="*/ 113003 w 331341"/>
              <a:gd name="connsiteY8" fmla="*/ 200554 h 250825"/>
              <a:gd name="connsiteX9" fmla="*/ 113003 w 331341"/>
              <a:gd name="connsiteY9" fmla="*/ 204391 h 250825"/>
              <a:gd name="connsiteX10" fmla="*/ 107818 w 331341"/>
              <a:gd name="connsiteY10" fmla="*/ 205670 h 250825"/>
              <a:gd name="connsiteX11" fmla="*/ 96149 w 331341"/>
              <a:gd name="connsiteY11" fmla="*/ 199275 h 250825"/>
              <a:gd name="connsiteX12" fmla="*/ 94853 w 331341"/>
              <a:gd name="connsiteY12" fmla="*/ 212064 h 250825"/>
              <a:gd name="connsiteX13" fmla="*/ 93557 w 331341"/>
              <a:gd name="connsiteY13" fmla="*/ 214621 h 250825"/>
              <a:gd name="connsiteX14" fmla="*/ 92260 w 331341"/>
              <a:gd name="connsiteY14" fmla="*/ 214621 h 250825"/>
              <a:gd name="connsiteX15" fmla="*/ 88371 w 331341"/>
              <a:gd name="connsiteY15" fmla="*/ 213342 h 250825"/>
              <a:gd name="connsiteX16" fmla="*/ 75406 w 331341"/>
              <a:gd name="connsiteY16" fmla="*/ 189045 h 250825"/>
              <a:gd name="connsiteX17" fmla="*/ 61145 w 331341"/>
              <a:gd name="connsiteY17" fmla="*/ 213342 h 250825"/>
              <a:gd name="connsiteX18" fmla="*/ 57255 w 331341"/>
              <a:gd name="connsiteY18" fmla="*/ 214621 h 250825"/>
              <a:gd name="connsiteX19" fmla="*/ 55959 w 331341"/>
              <a:gd name="connsiteY19" fmla="*/ 214621 h 250825"/>
              <a:gd name="connsiteX20" fmla="*/ 54663 w 331341"/>
              <a:gd name="connsiteY20" fmla="*/ 212064 h 250825"/>
              <a:gd name="connsiteX21" fmla="*/ 53366 w 331341"/>
              <a:gd name="connsiteY21" fmla="*/ 199275 h 250825"/>
              <a:gd name="connsiteX22" fmla="*/ 41698 w 331341"/>
              <a:gd name="connsiteY22" fmla="*/ 205670 h 250825"/>
              <a:gd name="connsiteX23" fmla="*/ 37808 w 331341"/>
              <a:gd name="connsiteY23" fmla="*/ 204391 h 250825"/>
              <a:gd name="connsiteX24" fmla="*/ 36512 w 331341"/>
              <a:gd name="connsiteY24" fmla="*/ 200554 h 250825"/>
              <a:gd name="connsiteX25" fmla="*/ 52070 w 331341"/>
              <a:gd name="connsiteY25" fmla="*/ 171141 h 250825"/>
              <a:gd name="connsiteX26" fmla="*/ 45587 w 331341"/>
              <a:gd name="connsiteY26" fmla="*/ 153238 h 250825"/>
              <a:gd name="connsiteX27" fmla="*/ 75406 w 331341"/>
              <a:gd name="connsiteY27" fmla="*/ 123825 h 250825"/>
              <a:gd name="connsiteX28" fmla="*/ 15512 w 331341"/>
              <a:gd name="connsiteY28" fmla="*/ 47625 h 250825"/>
              <a:gd name="connsiteX29" fmla="*/ 159000 w 331341"/>
              <a:gd name="connsiteY29" fmla="*/ 47625 h 250825"/>
              <a:gd name="connsiteX30" fmla="*/ 148658 w 331341"/>
              <a:gd name="connsiteY30" fmla="*/ 69628 h 250825"/>
              <a:gd name="connsiteX31" fmla="*/ 147366 w 331341"/>
              <a:gd name="connsiteY31" fmla="*/ 73510 h 250825"/>
              <a:gd name="connsiteX32" fmla="*/ 23268 w 331341"/>
              <a:gd name="connsiteY32" fmla="*/ 73510 h 250825"/>
              <a:gd name="connsiteX33" fmla="*/ 23268 w 331341"/>
              <a:gd name="connsiteY33" fmla="*/ 224940 h 250825"/>
              <a:gd name="connsiteX34" fmla="*/ 248195 w 331341"/>
              <a:gd name="connsiteY34" fmla="*/ 224940 h 250825"/>
              <a:gd name="connsiteX35" fmla="*/ 248195 w 331341"/>
              <a:gd name="connsiteY35" fmla="*/ 142107 h 250825"/>
              <a:gd name="connsiteX36" fmla="*/ 271463 w 331341"/>
              <a:gd name="connsiteY36" fmla="*/ 143401 h 250825"/>
              <a:gd name="connsiteX37" fmla="*/ 271463 w 331341"/>
              <a:gd name="connsiteY37" fmla="*/ 235294 h 250825"/>
              <a:gd name="connsiteX38" fmla="*/ 255951 w 331341"/>
              <a:gd name="connsiteY38" fmla="*/ 250825 h 250825"/>
              <a:gd name="connsiteX39" fmla="*/ 15512 w 331341"/>
              <a:gd name="connsiteY39" fmla="*/ 250825 h 250825"/>
              <a:gd name="connsiteX40" fmla="*/ 0 w 331341"/>
              <a:gd name="connsiteY40" fmla="*/ 235294 h 250825"/>
              <a:gd name="connsiteX41" fmla="*/ 0 w 331341"/>
              <a:gd name="connsiteY41" fmla="*/ 63156 h 250825"/>
              <a:gd name="connsiteX42" fmla="*/ 15512 w 331341"/>
              <a:gd name="connsiteY42" fmla="*/ 47625 h 250825"/>
              <a:gd name="connsiteX43" fmla="*/ 175923 w 331341"/>
              <a:gd name="connsiteY43" fmla="*/ 0 h 250825"/>
              <a:gd name="connsiteX44" fmla="*/ 260350 w 331341"/>
              <a:gd name="connsiteY44" fmla="*/ 5179 h 250825"/>
              <a:gd name="connsiteX45" fmla="*/ 269442 w 331341"/>
              <a:gd name="connsiteY45" fmla="*/ 9063 h 250825"/>
              <a:gd name="connsiteX46" fmla="*/ 329189 w 331341"/>
              <a:gd name="connsiteY46" fmla="*/ 67322 h 250825"/>
              <a:gd name="connsiteX47" fmla="*/ 330488 w 331341"/>
              <a:gd name="connsiteY47" fmla="*/ 77680 h 250825"/>
              <a:gd name="connsiteX48" fmla="*/ 323994 w 331341"/>
              <a:gd name="connsiteY48" fmla="*/ 84153 h 250825"/>
              <a:gd name="connsiteX49" fmla="*/ 318798 w 331341"/>
              <a:gd name="connsiteY49" fmla="*/ 84153 h 250825"/>
              <a:gd name="connsiteX50" fmla="*/ 318798 w 331341"/>
              <a:gd name="connsiteY50" fmla="*/ 110046 h 250825"/>
              <a:gd name="connsiteX51" fmla="*/ 320097 w 331341"/>
              <a:gd name="connsiteY51" fmla="*/ 110046 h 250825"/>
              <a:gd name="connsiteX52" fmla="*/ 322695 w 331341"/>
              <a:gd name="connsiteY52" fmla="*/ 111341 h 250825"/>
              <a:gd name="connsiteX53" fmla="*/ 322695 w 331341"/>
              <a:gd name="connsiteY53" fmla="*/ 117814 h 250825"/>
              <a:gd name="connsiteX54" fmla="*/ 323994 w 331341"/>
              <a:gd name="connsiteY54" fmla="*/ 126877 h 250825"/>
              <a:gd name="connsiteX55" fmla="*/ 323994 w 331341"/>
              <a:gd name="connsiteY55" fmla="*/ 128171 h 250825"/>
              <a:gd name="connsiteX56" fmla="*/ 322695 w 331341"/>
              <a:gd name="connsiteY56" fmla="*/ 128171 h 250825"/>
              <a:gd name="connsiteX57" fmla="*/ 309706 w 331341"/>
              <a:gd name="connsiteY57" fmla="*/ 128171 h 250825"/>
              <a:gd name="connsiteX58" fmla="*/ 308407 w 331341"/>
              <a:gd name="connsiteY58" fmla="*/ 128171 h 250825"/>
              <a:gd name="connsiteX59" fmla="*/ 307109 w 331341"/>
              <a:gd name="connsiteY59" fmla="*/ 126877 h 250825"/>
              <a:gd name="connsiteX60" fmla="*/ 309706 w 331341"/>
              <a:gd name="connsiteY60" fmla="*/ 111341 h 250825"/>
              <a:gd name="connsiteX61" fmla="*/ 311005 w 331341"/>
              <a:gd name="connsiteY61" fmla="*/ 110046 h 250825"/>
              <a:gd name="connsiteX62" fmla="*/ 312304 w 331341"/>
              <a:gd name="connsiteY62" fmla="*/ 110046 h 250825"/>
              <a:gd name="connsiteX63" fmla="*/ 312304 w 331341"/>
              <a:gd name="connsiteY63" fmla="*/ 85448 h 250825"/>
              <a:gd name="connsiteX64" fmla="*/ 303212 w 331341"/>
              <a:gd name="connsiteY64" fmla="*/ 85448 h 250825"/>
              <a:gd name="connsiteX65" fmla="*/ 285028 w 331341"/>
              <a:gd name="connsiteY65" fmla="*/ 128171 h 250825"/>
              <a:gd name="connsiteX66" fmla="*/ 274637 w 331341"/>
              <a:gd name="connsiteY66" fmla="*/ 133350 h 250825"/>
              <a:gd name="connsiteX67" fmla="*/ 214889 w 331341"/>
              <a:gd name="connsiteY67" fmla="*/ 120404 h 250825"/>
              <a:gd name="connsiteX68" fmla="*/ 164234 w 331341"/>
              <a:gd name="connsiteY68" fmla="*/ 85448 h 250825"/>
              <a:gd name="connsiteX69" fmla="*/ 161636 w 331341"/>
              <a:gd name="connsiteY69" fmla="*/ 73796 h 250825"/>
              <a:gd name="connsiteX70" fmla="*/ 177222 w 331341"/>
              <a:gd name="connsiteY70" fmla="*/ 38840 h 250825"/>
              <a:gd name="connsiteX71" fmla="*/ 179820 w 331341"/>
              <a:gd name="connsiteY71" fmla="*/ 32367 h 250825"/>
              <a:gd name="connsiteX72" fmla="*/ 168130 w 331341"/>
              <a:gd name="connsiteY72" fmla="*/ 16831 h 250825"/>
              <a:gd name="connsiteX73" fmla="*/ 166831 w 331341"/>
              <a:gd name="connsiteY73" fmla="*/ 6473 h 250825"/>
              <a:gd name="connsiteX74" fmla="*/ 175923 w 331341"/>
              <a:gd name="connsiteY74"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31341" h="250825">
                <a:moveTo>
                  <a:pt x="73819" y="138113"/>
                </a:moveTo>
                <a:cubicBezTo>
                  <a:pt x="65489" y="138113"/>
                  <a:pt x="58737" y="144510"/>
                  <a:pt x="58737" y="152401"/>
                </a:cubicBezTo>
                <a:cubicBezTo>
                  <a:pt x="58737" y="160292"/>
                  <a:pt x="65489" y="166689"/>
                  <a:pt x="73819" y="166689"/>
                </a:cubicBezTo>
                <a:cubicBezTo>
                  <a:pt x="82149" y="166689"/>
                  <a:pt x="88901" y="160292"/>
                  <a:pt x="88901" y="152401"/>
                </a:cubicBezTo>
                <a:cubicBezTo>
                  <a:pt x="88901" y="144510"/>
                  <a:pt x="82149" y="138113"/>
                  <a:pt x="73819" y="138113"/>
                </a:cubicBezTo>
                <a:close/>
                <a:moveTo>
                  <a:pt x="75406" y="123825"/>
                </a:moveTo>
                <a:cubicBezTo>
                  <a:pt x="90964" y="123825"/>
                  <a:pt x="103928" y="136613"/>
                  <a:pt x="103928" y="153238"/>
                </a:cubicBezTo>
                <a:cubicBezTo>
                  <a:pt x="103928" y="159632"/>
                  <a:pt x="101335" y="166026"/>
                  <a:pt x="97446" y="171141"/>
                </a:cubicBezTo>
                <a:cubicBezTo>
                  <a:pt x="97446" y="171141"/>
                  <a:pt x="97446" y="171141"/>
                  <a:pt x="113003" y="200554"/>
                </a:cubicBezTo>
                <a:cubicBezTo>
                  <a:pt x="114300" y="201833"/>
                  <a:pt x="114300" y="203112"/>
                  <a:pt x="113003" y="204391"/>
                </a:cubicBezTo>
                <a:cubicBezTo>
                  <a:pt x="111707" y="205670"/>
                  <a:pt x="109114" y="205670"/>
                  <a:pt x="107818" y="205670"/>
                </a:cubicBezTo>
                <a:cubicBezTo>
                  <a:pt x="107818" y="205670"/>
                  <a:pt x="107818" y="205670"/>
                  <a:pt x="96149" y="199275"/>
                </a:cubicBezTo>
                <a:cubicBezTo>
                  <a:pt x="96149" y="199275"/>
                  <a:pt x="96149" y="199275"/>
                  <a:pt x="94853" y="212064"/>
                </a:cubicBezTo>
                <a:cubicBezTo>
                  <a:pt x="94853" y="213342"/>
                  <a:pt x="94853" y="214621"/>
                  <a:pt x="93557" y="214621"/>
                </a:cubicBezTo>
                <a:cubicBezTo>
                  <a:pt x="93557" y="214621"/>
                  <a:pt x="92260" y="214621"/>
                  <a:pt x="92260" y="214621"/>
                </a:cubicBezTo>
                <a:cubicBezTo>
                  <a:pt x="90964" y="215900"/>
                  <a:pt x="89667" y="214621"/>
                  <a:pt x="88371" y="213342"/>
                </a:cubicBezTo>
                <a:cubicBezTo>
                  <a:pt x="88371" y="213342"/>
                  <a:pt x="88371" y="213342"/>
                  <a:pt x="75406" y="189045"/>
                </a:cubicBezTo>
                <a:cubicBezTo>
                  <a:pt x="75406" y="189045"/>
                  <a:pt x="75406" y="189045"/>
                  <a:pt x="61145" y="213342"/>
                </a:cubicBezTo>
                <a:cubicBezTo>
                  <a:pt x="61145" y="214621"/>
                  <a:pt x="58552" y="215900"/>
                  <a:pt x="57255" y="214621"/>
                </a:cubicBezTo>
                <a:cubicBezTo>
                  <a:pt x="57255" y="214621"/>
                  <a:pt x="57255" y="214621"/>
                  <a:pt x="55959" y="214621"/>
                </a:cubicBezTo>
                <a:cubicBezTo>
                  <a:pt x="55959" y="214621"/>
                  <a:pt x="54663" y="213342"/>
                  <a:pt x="54663" y="212064"/>
                </a:cubicBezTo>
                <a:cubicBezTo>
                  <a:pt x="54663" y="212064"/>
                  <a:pt x="54663" y="212064"/>
                  <a:pt x="53366" y="199275"/>
                </a:cubicBezTo>
                <a:cubicBezTo>
                  <a:pt x="53366" y="199275"/>
                  <a:pt x="53366" y="199275"/>
                  <a:pt x="41698" y="205670"/>
                </a:cubicBezTo>
                <a:cubicBezTo>
                  <a:pt x="40401" y="205670"/>
                  <a:pt x="39105" y="205670"/>
                  <a:pt x="37808" y="204391"/>
                </a:cubicBezTo>
                <a:cubicBezTo>
                  <a:pt x="36512" y="203112"/>
                  <a:pt x="36512" y="201833"/>
                  <a:pt x="36512" y="200554"/>
                </a:cubicBezTo>
                <a:cubicBezTo>
                  <a:pt x="36512" y="200554"/>
                  <a:pt x="36512" y="200554"/>
                  <a:pt x="52070" y="171141"/>
                </a:cubicBezTo>
                <a:cubicBezTo>
                  <a:pt x="48180" y="166026"/>
                  <a:pt x="45587" y="159632"/>
                  <a:pt x="45587" y="153238"/>
                </a:cubicBezTo>
                <a:cubicBezTo>
                  <a:pt x="45587" y="136613"/>
                  <a:pt x="58552" y="123825"/>
                  <a:pt x="75406" y="123825"/>
                </a:cubicBezTo>
                <a:close/>
                <a:moveTo>
                  <a:pt x="15512" y="47625"/>
                </a:moveTo>
                <a:cubicBezTo>
                  <a:pt x="15512" y="47625"/>
                  <a:pt x="15512" y="47625"/>
                  <a:pt x="159000" y="47625"/>
                </a:cubicBezTo>
                <a:cubicBezTo>
                  <a:pt x="159000" y="47625"/>
                  <a:pt x="159000" y="47625"/>
                  <a:pt x="148658" y="69628"/>
                </a:cubicBezTo>
                <a:cubicBezTo>
                  <a:pt x="148658" y="70922"/>
                  <a:pt x="148658" y="72216"/>
                  <a:pt x="147366" y="73510"/>
                </a:cubicBezTo>
                <a:cubicBezTo>
                  <a:pt x="147366" y="73510"/>
                  <a:pt x="147366" y="73510"/>
                  <a:pt x="23268" y="73510"/>
                </a:cubicBezTo>
                <a:cubicBezTo>
                  <a:pt x="23268" y="73510"/>
                  <a:pt x="23268" y="73510"/>
                  <a:pt x="23268" y="224940"/>
                </a:cubicBezTo>
                <a:cubicBezTo>
                  <a:pt x="23268" y="224940"/>
                  <a:pt x="23268" y="224940"/>
                  <a:pt x="248195" y="224940"/>
                </a:cubicBezTo>
                <a:cubicBezTo>
                  <a:pt x="248195" y="224940"/>
                  <a:pt x="248195" y="224940"/>
                  <a:pt x="248195" y="142107"/>
                </a:cubicBezTo>
                <a:cubicBezTo>
                  <a:pt x="255951" y="143401"/>
                  <a:pt x="263707" y="143401"/>
                  <a:pt x="271463" y="143401"/>
                </a:cubicBezTo>
                <a:cubicBezTo>
                  <a:pt x="271463" y="143401"/>
                  <a:pt x="271463" y="143401"/>
                  <a:pt x="271463" y="235294"/>
                </a:cubicBezTo>
                <a:cubicBezTo>
                  <a:pt x="271463" y="243060"/>
                  <a:pt x="263707" y="250825"/>
                  <a:pt x="255951" y="250825"/>
                </a:cubicBezTo>
                <a:cubicBezTo>
                  <a:pt x="255951" y="250825"/>
                  <a:pt x="255951" y="250825"/>
                  <a:pt x="15512" y="250825"/>
                </a:cubicBezTo>
                <a:cubicBezTo>
                  <a:pt x="6463" y="250825"/>
                  <a:pt x="0" y="243060"/>
                  <a:pt x="0" y="235294"/>
                </a:cubicBezTo>
                <a:cubicBezTo>
                  <a:pt x="0" y="235294"/>
                  <a:pt x="0" y="235294"/>
                  <a:pt x="0" y="63156"/>
                </a:cubicBezTo>
                <a:cubicBezTo>
                  <a:pt x="0" y="54096"/>
                  <a:pt x="6463" y="47625"/>
                  <a:pt x="15512" y="47625"/>
                </a:cubicBezTo>
                <a:close/>
                <a:moveTo>
                  <a:pt x="175923" y="0"/>
                </a:moveTo>
                <a:cubicBezTo>
                  <a:pt x="175923" y="0"/>
                  <a:pt x="175923" y="0"/>
                  <a:pt x="260350" y="5179"/>
                </a:cubicBezTo>
                <a:cubicBezTo>
                  <a:pt x="264246" y="3884"/>
                  <a:pt x="266844" y="5179"/>
                  <a:pt x="269442" y="9063"/>
                </a:cubicBezTo>
                <a:cubicBezTo>
                  <a:pt x="269442" y="9063"/>
                  <a:pt x="269442" y="9063"/>
                  <a:pt x="329189" y="67322"/>
                </a:cubicBezTo>
                <a:cubicBezTo>
                  <a:pt x="331787" y="69912"/>
                  <a:pt x="331787" y="75090"/>
                  <a:pt x="330488" y="77680"/>
                </a:cubicBezTo>
                <a:cubicBezTo>
                  <a:pt x="329189" y="81564"/>
                  <a:pt x="327890" y="82858"/>
                  <a:pt x="323994" y="84153"/>
                </a:cubicBezTo>
                <a:cubicBezTo>
                  <a:pt x="323994" y="84153"/>
                  <a:pt x="323994" y="84153"/>
                  <a:pt x="318798" y="84153"/>
                </a:cubicBezTo>
                <a:cubicBezTo>
                  <a:pt x="318798" y="84153"/>
                  <a:pt x="318798" y="84153"/>
                  <a:pt x="318798" y="110046"/>
                </a:cubicBezTo>
                <a:cubicBezTo>
                  <a:pt x="318798" y="110046"/>
                  <a:pt x="318798" y="110046"/>
                  <a:pt x="320097" y="110046"/>
                </a:cubicBezTo>
                <a:cubicBezTo>
                  <a:pt x="321396" y="110046"/>
                  <a:pt x="322695" y="111341"/>
                  <a:pt x="322695" y="111341"/>
                </a:cubicBezTo>
                <a:cubicBezTo>
                  <a:pt x="322695" y="111341"/>
                  <a:pt x="322695" y="111341"/>
                  <a:pt x="322695" y="117814"/>
                </a:cubicBezTo>
                <a:cubicBezTo>
                  <a:pt x="323994" y="120404"/>
                  <a:pt x="323994" y="122993"/>
                  <a:pt x="323994" y="126877"/>
                </a:cubicBezTo>
                <a:cubicBezTo>
                  <a:pt x="323994" y="126877"/>
                  <a:pt x="323994" y="126877"/>
                  <a:pt x="323994" y="128171"/>
                </a:cubicBezTo>
                <a:cubicBezTo>
                  <a:pt x="323994" y="128171"/>
                  <a:pt x="322695" y="128171"/>
                  <a:pt x="322695" y="128171"/>
                </a:cubicBezTo>
                <a:cubicBezTo>
                  <a:pt x="322695" y="128171"/>
                  <a:pt x="322695" y="128171"/>
                  <a:pt x="309706" y="128171"/>
                </a:cubicBezTo>
                <a:cubicBezTo>
                  <a:pt x="308407" y="128171"/>
                  <a:pt x="308407" y="128171"/>
                  <a:pt x="308407" y="128171"/>
                </a:cubicBezTo>
                <a:cubicBezTo>
                  <a:pt x="308407" y="126877"/>
                  <a:pt x="307109" y="126877"/>
                  <a:pt x="307109" y="126877"/>
                </a:cubicBezTo>
                <a:cubicBezTo>
                  <a:pt x="307109" y="126877"/>
                  <a:pt x="307109" y="126877"/>
                  <a:pt x="309706" y="111341"/>
                </a:cubicBezTo>
                <a:cubicBezTo>
                  <a:pt x="309706" y="111341"/>
                  <a:pt x="311005" y="110046"/>
                  <a:pt x="311005" y="110046"/>
                </a:cubicBezTo>
                <a:cubicBezTo>
                  <a:pt x="311005" y="110046"/>
                  <a:pt x="311005" y="110046"/>
                  <a:pt x="312304" y="110046"/>
                </a:cubicBezTo>
                <a:cubicBezTo>
                  <a:pt x="312304" y="110046"/>
                  <a:pt x="312304" y="110046"/>
                  <a:pt x="312304" y="85448"/>
                </a:cubicBezTo>
                <a:cubicBezTo>
                  <a:pt x="312304" y="85448"/>
                  <a:pt x="312304" y="85448"/>
                  <a:pt x="303212" y="85448"/>
                </a:cubicBezTo>
                <a:cubicBezTo>
                  <a:pt x="303212" y="85448"/>
                  <a:pt x="303212" y="85448"/>
                  <a:pt x="285028" y="128171"/>
                </a:cubicBezTo>
                <a:cubicBezTo>
                  <a:pt x="282430" y="132055"/>
                  <a:pt x="278534" y="133350"/>
                  <a:pt x="274637" y="133350"/>
                </a:cubicBezTo>
                <a:cubicBezTo>
                  <a:pt x="253855" y="133350"/>
                  <a:pt x="233073" y="128171"/>
                  <a:pt x="214889" y="120404"/>
                </a:cubicBezTo>
                <a:cubicBezTo>
                  <a:pt x="195406" y="112636"/>
                  <a:pt x="178521" y="99689"/>
                  <a:pt x="164234" y="85448"/>
                </a:cubicBezTo>
                <a:cubicBezTo>
                  <a:pt x="160337" y="81564"/>
                  <a:pt x="160337" y="77680"/>
                  <a:pt x="161636" y="73796"/>
                </a:cubicBezTo>
                <a:cubicBezTo>
                  <a:pt x="172027" y="51787"/>
                  <a:pt x="169429" y="58260"/>
                  <a:pt x="177222" y="38840"/>
                </a:cubicBezTo>
                <a:cubicBezTo>
                  <a:pt x="177222" y="38840"/>
                  <a:pt x="177222" y="38840"/>
                  <a:pt x="179820" y="32367"/>
                </a:cubicBezTo>
                <a:cubicBezTo>
                  <a:pt x="179820" y="32367"/>
                  <a:pt x="179820" y="32367"/>
                  <a:pt x="168130" y="16831"/>
                </a:cubicBezTo>
                <a:cubicBezTo>
                  <a:pt x="165532" y="14241"/>
                  <a:pt x="165532" y="10357"/>
                  <a:pt x="166831" y="6473"/>
                </a:cubicBezTo>
                <a:cubicBezTo>
                  <a:pt x="168130" y="2589"/>
                  <a:pt x="172027" y="0"/>
                  <a:pt x="175923" y="0"/>
                </a:cubicBezTo>
                <a:close/>
              </a:path>
            </a:pathLst>
          </a:custGeom>
          <a:solidFill>
            <a:srgbClr val="83CB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dirty="0">
              <a:cs typeface="+mn-ea"/>
              <a:sym typeface="+mn-lt"/>
            </a:endParaRPr>
          </a:p>
        </p:txBody>
      </p:sp>
      <p:sp>
        <p:nvSpPr>
          <p:cNvPr id="40" name="矩形 39"/>
          <p:cNvSpPr/>
          <p:nvPr/>
        </p:nvSpPr>
        <p:spPr>
          <a:xfrm>
            <a:off x="5494810" y="2536242"/>
            <a:ext cx="1194905" cy="40011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85000"/>
                    <a:lumOff val="15000"/>
                  </a:schemeClr>
                </a:solidFill>
                <a:cs typeface="+mn-ea"/>
                <a:sym typeface="+mn-lt"/>
              </a:rPr>
              <a:t>文明阶梯</a:t>
            </a:r>
          </a:p>
        </p:txBody>
      </p:sp>
      <p:sp>
        <p:nvSpPr>
          <p:cNvPr id="21" name="MH_Other_9"/>
          <p:cNvSpPr/>
          <p:nvPr>
            <p:custDataLst>
              <p:tags r:id="rId14"/>
            </p:custDataLst>
          </p:nvPr>
        </p:nvSpPr>
        <p:spPr>
          <a:xfrm>
            <a:off x="7360057" y="3613589"/>
            <a:ext cx="291581" cy="393785"/>
          </a:xfrm>
          <a:custGeom>
            <a:avLst/>
            <a:gdLst>
              <a:gd name="connsiteX0" fmla="*/ 153217 w 306433"/>
              <a:gd name="connsiteY0" fmla="*/ 0 h 415415"/>
              <a:gd name="connsiteX1" fmla="*/ 261558 w 306433"/>
              <a:gd name="connsiteY1" fmla="*/ 153858 h 415415"/>
              <a:gd name="connsiteX2" fmla="*/ 261558 w 306433"/>
              <a:gd name="connsiteY2" fmla="*/ 370539 h 415415"/>
              <a:gd name="connsiteX3" fmla="*/ 44876 w 306433"/>
              <a:gd name="connsiteY3" fmla="*/ 370539 h 415415"/>
              <a:gd name="connsiteX4" fmla="*/ 44877 w 306433"/>
              <a:gd name="connsiteY4" fmla="*/ 370539 h 415415"/>
              <a:gd name="connsiteX5" fmla="*/ 44877 w 306433"/>
              <a:gd name="connsiteY5" fmla="*/ 153857 h 415415"/>
              <a:gd name="connsiteX6" fmla="*/ 153217 w 306433"/>
              <a:gd name="connsiteY6" fmla="*/ 0 h 415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6433" h="415415">
                <a:moveTo>
                  <a:pt x="153217" y="0"/>
                </a:moveTo>
                <a:cubicBezTo>
                  <a:pt x="181744" y="58873"/>
                  <a:pt x="217858" y="110158"/>
                  <a:pt x="261558" y="153858"/>
                </a:cubicBezTo>
                <a:cubicBezTo>
                  <a:pt x="321392" y="213692"/>
                  <a:pt x="321392" y="310705"/>
                  <a:pt x="261558" y="370539"/>
                </a:cubicBezTo>
                <a:cubicBezTo>
                  <a:pt x="201723" y="430374"/>
                  <a:pt x="104711" y="430374"/>
                  <a:pt x="44876" y="370539"/>
                </a:cubicBezTo>
                <a:lnTo>
                  <a:pt x="44877" y="370539"/>
                </a:lnTo>
                <a:cubicBezTo>
                  <a:pt x="-14958" y="310704"/>
                  <a:pt x="-14958" y="213692"/>
                  <a:pt x="44877" y="153857"/>
                </a:cubicBezTo>
                <a:cubicBezTo>
                  <a:pt x="88576" y="110158"/>
                  <a:pt x="124689" y="58873"/>
                  <a:pt x="15321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a:defRPr/>
            </a:pPr>
            <a:r>
              <a:rPr lang="en-US" altLang="zh-CN" sz="1015" dirty="0">
                <a:solidFill>
                  <a:srgbClr val="FFFFFF"/>
                </a:solidFill>
                <a:cs typeface="+mn-ea"/>
                <a:sym typeface="+mn-lt"/>
              </a:rPr>
              <a:t>E</a:t>
            </a:r>
            <a:endParaRPr lang="zh-CN" altLang="en-US" sz="1015" dirty="0">
              <a:solidFill>
                <a:srgbClr val="FFFFFF"/>
              </a:solidFill>
              <a:cs typeface="+mn-ea"/>
              <a:sym typeface="+mn-lt"/>
            </a:endParaRPr>
          </a:p>
        </p:txBody>
      </p:sp>
      <p:sp>
        <p:nvSpPr>
          <p:cNvPr id="22" name="MH_SubTitle_5"/>
          <p:cNvSpPr/>
          <p:nvPr>
            <p:custDataLst>
              <p:tags r:id="rId15"/>
            </p:custDataLst>
          </p:nvPr>
        </p:nvSpPr>
        <p:spPr>
          <a:xfrm>
            <a:off x="6855051" y="1742361"/>
            <a:ext cx="1301593" cy="1871228"/>
          </a:xfrm>
          <a:custGeom>
            <a:avLst/>
            <a:gdLst>
              <a:gd name="connsiteX0" fmla="*/ 0 w 1735667"/>
              <a:gd name="connsiteY0" fmla="*/ 0 h 2497667"/>
              <a:gd name="connsiteX1" fmla="*/ 1735667 w 1735667"/>
              <a:gd name="connsiteY1" fmla="*/ 0 h 2497667"/>
              <a:gd name="connsiteX2" fmla="*/ 1735667 w 1735667"/>
              <a:gd name="connsiteY2" fmla="*/ 2497667 h 2497667"/>
              <a:gd name="connsiteX3" fmla="*/ 1687385 w 1735667"/>
              <a:gd name="connsiteY3" fmla="*/ 2497667 h 2497667"/>
              <a:gd name="connsiteX4" fmla="*/ 1689094 w 1735667"/>
              <a:gd name="connsiteY4" fmla="*/ 2489200 h 2497667"/>
              <a:gd name="connsiteX5" fmla="*/ 1629827 w 1735667"/>
              <a:gd name="connsiteY5" fmla="*/ 2429933 h 2497667"/>
              <a:gd name="connsiteX6" fmla="*/ 1570560 w 1735667"/>
              <a:gd name="connsiteY6" fmla="*/ 2489200 h 2497667"/>
              <a:gd name="connsiteX7" fmla="*/ 1572270 w 1735667"/>
              <a:gd name="connsiteY7" fmla="*/ 2497667 h 2497667"/>
              <a:gd name="connsiteX8" fmla="*/ 1518053 w 1735667"/>
              <a:gd name="connsiteY8" fmla="*/ 2497667 h 2497667"/>
              <a:gd name="connsiteX9" fmla="*/ 1519762 w 1735667"/>
              <a:gd name="connsiteY9" fmla="*/ 2489200 h 2497667"/>
              <a:gd name="connsiteX10" fmla="*/ 1460495 w 1735667"/>
              <a:gd name="connsiteY10" fmla="*/ 2429933 h 2497667"/>
              <a:gd name="connsiteX11" fmla="*/ 1401228 w 1735667"/>
              <a:gd name="connsiteY11" fmla="*/ 2489200 h 2497667"/>
              <a:gd name="connsiteX12" fmla="*/ 1402938 w 1735667"/>
              <a:gd name="connsiteY12" fmla="*/ 2497667 h 2497667"/>
              <a:gd name="connsiteX13" fmla="*/ 1348721 w 1735667"/>
              <a:gd name="connsiteY13" fmla="*/ 2497667 h 2497667"/>
              <a:gd name="connsiteX14" fmla="*/ 1350430 w 1735667"/>
              <a:gd name="connsiteY14" fmla="*/ 2489200 h 2497667"/>
              <a:gd name="connsiteX15" fmla="*/ 1291163 w 1735667"/>
              <a:gd name="connsiteY15" fmla="*/ 2429933 h 2497667"/>
              <a:gd name="connsiteX16" fmla="*/ 1231896 w 1735667"/>
              <a:gd name="connsiteY16" fmla="*/ 2489200 h 2497667"/>
              <a:gd name="connsiteX17" fmla="*/ 1233606 w 1735667"/>
              <a:gd name="connsiteY17" fmla="*/ 2497667 h 2497667"/>
              <a:gd name="connsiteX18" fmla="*/ 1179389 w 1735667"/>
              <a:gd name="connsiteY18" fmla="*/ 2497667 h 2497667"/>
              <a:gd name="connsiteX19" fmla="*/ 1181098 w 1735667"/>
              <a:gd name="connsiteY19" fmla="*/ 2489200 h 2497667"/>
              <a:gd name="connsiteX20" fmla="*/ 1121831 w 1735667"/>
              <a:gd name="connsiteY20" fmla="*/ 2429933 h 2497667"/>
              <a:gd name="connsiteX21" fmla="*/ 1062564 w 1735667"/>
              <a:gd name="connsiteY21" fmla="*/ 2489200 h 2497667"/>
              <a:gd name="connsiteX22" fmla="*/ 1064274 w 1735667"/>
              <a:gd name="connsiteY22" fmla="*/ 2497667 h 2497667"/>
              <a:gd name="connsiteX23" fmla="*/ 1010057 w 1735667"/>
              <a:gd name="connsiteY23" fmla="*/ 2497667 h 2497667"/>
              <a:gd name="connsiteX24" fmla="*/ 1011766 w 1735667"/>
              <a:gd name="connsiteY24" fmla="*/ 2489200 h 2497667"/>
              <a:gd name="connsiteX25" fmla="*/ 952499 w 1735667"/>
              <a:gd name="connsiteY25" fmla="*/ 2429933 h 2497667"/>
              <a:gd name="connsiteX26" fmla="*/ 893232 w 1735667"/>
              <a:gd name="connsiteY26" fmla="*/ 2489200 h 2497667"/>
              <a:gd name="connsiteX27" fmla="*/ 894942 w 1735667"/>
              <a:gd name="connsiteY27" fmla="*/ 2497667 h 2497667"/>
              <a:gd name="connsiteX28" fmla="*/ 840725 w 1735667"/>
              <a:gd name="connsiteY28" fmla="*/ 2497667 h 2497667"/>
              <a:gd name="connsiteX29" fmla="*/ 842434 w 1735667"/>
              <a:gd name="connsiteY29" fmla="*/ 2489200 h 2497667"/>
              <a:gd name="connsiteX30" fmla="*/ 783167 w 1735667"/>
              <a:gd name="connsiteY30" fmla="*/ 2429933 h 2497667"/>
              <a:gd name="connsiteX31" fmla="*/ 723900 w 1735667"/>
              <a:gd name="connsiteY31" fmla="*/ 2489200 h 2497667"/>
              <a:gd name="connsiteX32" fmla="*/ 725610 w 1735667"/>
              <a:gd name="connsiteY32" fmla="*/ 2497667 h 2497667"/>
              <a:gd name="connsiteX33" fmla="*/ 671393 w 1735667"/>
              <a:gd name="connsiteY33" fmla="*/ 2497667 h 2497667"/>
              <a:gd name="connsiteX34" fmla="*/ 673102 w 1735667"/>
              <a:gd name="connsiteY34" fmla="*/ 2489200 h 2497667"/>
              <a:gd name="connsiteX35" fmla="*/ 613835 w 1735667"/>
              <a:gd name="connsiteY35" fmla="*/ 2429933 h 2497667"/>
              <a:gd name="connsiteX36" fmla="*/ 554568 w 1735667"/>
              <a:gd name="connsiteY36" fmla="*/ 2489200 h 2497667"/>
              <a:gd name="connsiteX37" fmla="*/ 556278 w 1735667"/>
              <a:gd name="connsiteY37" fmla="*/ 2497667 h 2497667"/>
              <a:gd name="connsiteX38" fmla="*/ 502061 w 1735667"/>
              <a:gd name="connsiteY38" fmla="*/ 2497667 h 2497667"/>
              <a:gd name="connsiteX39" fmla="*/ 503770 w 1735667"/>
              <a:gd name="connsiteY39" fmla="*/ 2489200 h 2497667"/>
              <a:gd name="connsiteX40" fmla="*/ 444503 w 1735667"/>
              <a:gd name="connsiteY40" fmla="*/ 2429933 h 2497667"/>
              <a:gd name="connsiteX41" fmla="*/ 385236 w 1735667"/>
              <a:gd name="connsiteY41" fmla="*/ 2489200 h 2497667"/>
              <a:gd name="connsiteX42" fmla="*/ 386946 w 1735667"/>
              <a:gd name="connsiteY42" fmla="*/ 2497667 h 2497667"/>
              <a:gd name="connsiteX43" fmla="*/ 332729 w 1735667"/>
              <a:gd name="connsiteY43" fmla="*/ 2497667 h 2497667"/>
              <a:gd name="connsiteX44" fmla="*/ 334438 w 1735667"/>
              <a:gd name="connsiteY44" fmla="*/ 2489200 h 2497667"/>
              <a:gd name="connsiteX45" fmla="*/ 275171 w 1735667"/>
              <a:gd name="connsiteY45" fmla="*/ 2429933 h 2497667"/>
              <a:gd name="connsiteX46" fmla="*/ 215904 w 1735667"/>
              <a:gd name="connsiteY46" fmla="*/ 2489200 h 2497667"/>
              <a:gd name="connsiteX47" fmla="*/ 217614 w 1735667"/>
              <a:gd name="connsiteY47" fmla="*/ 2497667 h 2497667"/>
              <a:gd name="connsiteX48" fmla="*/ 163397 w 1735667"/>
              <a:gd name="connsiteY48" fmla="*/ 2497667 h 2497667"/>
              <a:gd name="connsiteX49" fmla="*/ 165106 w 1735667"/>
              <a:gd name="connsiteY49" fmla="*/ 2489200 h 2497667"/>
              <a:gd name="connsiteX50" fmla="*/ 105839 w 1735667"/>
              <a:gd name="connsiteY50" fmla="*/ 2429933 h 2497667"/>
              <a:gd name="connsiteX51" fmla="*/ 46572 w 1735667"/>
              <a:gd name="connsiteY51" fmla="*/ 2489200 h 2497667"/>
              <a:gd name="connsiteX52" fmla="*/ 48282 w 1735667"/>
              <a:gd name="connsiteY52" fmla="*/ 2497667 h 2497667"/>
              <a:gd name="connsiteX53" fmla="*/ 0 w 1735667"/>
              <a:gd name="connsiteY53" fmla="*/ 2497667 h 2497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735667" h="2497667">
                <a:moveTo>
                  <a:pt x="0" y="0"/>
                </a:moveTo>
                <a:lnTo>
                  <a:pt x="1735667" y="0"/>
                </a:lnTo>
                <a:lnTo>
                  <a:pt x="1735667" y="2497667"/>
                </a:lnTo>
                <a:lnTo>
                  <a:pt x="1687385" y="2497667"/>
                </a:lnTo>
                <a:lnTo>
                  <a:pt x="1689094" y="2489200"/>
                </a:lnTo>
                <a:cubicBezTo>
                  <a:pt x="1689094" y="2456468"/>
                  <a:pt x="1662559" y="2429933"/>
                  <a:pt x="1629827" y="2429933"/>
                </a:cubicBezTo>
                <a:cubicBezTo>
                  <a:pt x="1597095" y="2429933"/>
                  <a:pt x="1570560" y="2456468"/>
                  <a:pt x="1570560" y="2489200"/>
                </a:cubicBezTo>
                <a:lnTo>
                  <a:pt x="1572270" y="2497667"/>
                </a:lnTo>
                <a:lnTo>
                  <a:pt x="1518053" y="2497667"/>
                </a:lnTo>
                <a:lnTo>
                  <a:pt x="1519762" y="2489200"/>
                </a:lnTo>
                <a:cubicBezTo>
                  <a:pt x="1519762" y="2456468"/>
                  <a:pt x="1493227" y="2429933"/>
                  <a:pt x="1460495" y="2429933"/>
                </a:cubicBezTo>
                <a:cubicBezTo>
                  <a:pt x="1427763" y="2429933"/>
                  <a:pt x="1401228" y="2456468"/>
                  <a:pt x="1401228" y="2489200"/>
                </a:cubicBezTo>
                <a:lnTo>
                  <a:pt x="1402938" y="2497667"/>
                </a:lnTo>
                <a:lnTo>
                  <a:pt x="1348721" y="2497667"/>
                </a:lnTo>
                <a:lnTo>
                  <a:pt x="1350430" y="2489200"/>
                </a:lnTo>
                <a:cubicBezTo>
                  <a:pt x="1350430" y="2456468"/>
                  <a:pt x="1323895" y="2429933"/>
                  <a:pt x="1291163" y="2429933"/>
                </a:cubicBezTo>
                <a:cubicBezTo>
                  <a:pt x="1258431" y="2429933"/>
                  <a:pt x="1231896" y="2456468"/>
                  <a:pt x="1231896" y="2489200"/>
                </a:cubicBezTo>
                <a:lnTo>
                  <a:pt x="1233606" y="2497667"/>
                </a:lnTo>
                <a:lnTo>
                  <a:pt x="1179389" y="2497667"/>
                </a:lnTo>
                <a:lnTo>
                  <a:pt x="1181098" y="2489200"/>
                </a:lnTo>
                <a:cubicBezTo>
                  <a:pt x="1181098" y="2456468"/>
                  <a:pt x="1154563" y="2429933"/>
                  <a:pt x="1121831" y="2429933"/>
                </a:cubicBezTo>
                <a:cubicBezTo>
                  <a:pt x="1089099" y="2429933"/>
                  <a:pt x="1062564" y="2456468"/>
                  <a:pt x="1062564" y="2489200"/>
                </a:cubicBezTo>
                <a:lnTo>
                  <a:pt x="1064274" y="2497667"/>
                </a:lnTo>
                <a:lnTo>
                  <a:pt x="1010057" y="2497667"/>
                </a:lnTo>
                <a:lnTo>
                  <a:pt x="1011766" y="2489200"/>
                </a:lnTo>
                <a:cubicBezTo>
                  <a:pt x="1011766" y="2456468"/>
                  <a:pt x="985231" y="2429933"/>
                  <a:pt x="952499" y="2429933"/>
                </a:cubicBezTo>
                <a:cubicBezTo>
                  <a:pt x="919767" y="2429933"/>
                  <a:pt x="893232" y="2456468"/>
                  <a:pt x="893232" y="2489200"/>
                </a:cubicBezTo>
                <a:lnTo>
                  <a:pt x="894942" y="2497667"/>
                </a:lnTo>
                <a:lnTo>
                  <a:pt x="840725" y="2497667"/>
                </a:lnTo>
                <a:lnTo>
                  <a:pt x="842434" y="2489200"/>
                </a:lnTo>
                <a:cubicBezTo>
                  <a:pt x="842434" y="2456468"/>
                  <a:pt x="815899" y="2429933"/>
                  <a:pt x="783167" y="2429933"/>
                </a:cubicBezTo>
                <a:cubicBezTo>
                  <a:pt x="750435" y="2429933"/>
                  <a:pt x="723900" y="2456468"/>
                  <a:pt x="723900" y="2489200"/>
                </a:cubicBezTo>
                <a:lnTo>
                  <a:pt x="725610" y="2497667"/>
                </a:lnTo>
                <a:lnTo>
                  <a:pt x="671393" y="2497667"/>
                </a:lnTo>
                <a:lnTo>
                  <a:pt x="673102" y="2489200"/>
                </a:lnTo>
                <a:cubicBezTo>
                  <a:pt x="673102" y="2456468"/>
                  <a:pt x="646567" y="2429933"/>
                  <a:pt x="613835" y="2429933"/>
                </a:cubicBezTo>
                <a:cubicBezTo>
                  <a:pt x="581103" y="2429933"/>
                  <a:pt x="554568" y="2456468"/>
                  <a:pt x="554568" y="2489200"/>
                </a:cubicBezTo>
                <a:lnTo>
                  <a:pt x="556278" y="2497667"/>
                </a:lnTo>
                <a:lnTo>
                  <a:pt x="502061" y="2497667"/>
                </a:lnTo>
                <a:lnTo>
                  <a:pt x="503770" y="2489200"/>
                </a:lnTo>
                <a:cubicBezTo>
                  <a:pt x="503770" y="2456468"/>
                  <a:pt x="477235" y="2429933"/>
                  <a:pt x="444503" y="2429933"/>
                </a:cubicBezTo>
                <a:cubicBezTo>
                  <a:pt x="411771" y="2429933"/>
                  <a:pt x="385236" y="2456468"/>
                  <a:pt x="385236" y="2489200"/>
                </a:cubicBezTo>
                <a:lnTo>
                  <a:pt x="386946" y="2497667"/>
                </a:lnTo>
                <a:lnTo>
                  <a:pt x="332729" y="2497667"/>
                </a:lnTo>
                <a:lnTo>
                  <a:pt x="334438" y="2489200"/>
                </a:lnTo>
                <a:cubicBezTo>
                  <a:pt x="334438" y="2456468"/>
                  <a:pt x="307903" y="2429933"/>
                  <a:pt x="275171" y="2429933"/>
                </a:cubicBezTo>
                <a:cubicBezTo>
                  <a:pt x="242439" y="2429933"/>
                  <a:pt x="215904" y="2456468"/>
                  <a:pt x="215904" y="2489200"/>
                </a:cubicBezTo>
                <a:lnTo>
                  <a:pt x="217614" y="2497667"/>
                </a:lnTo>
                <a:lnTo>
                  <a:pt x="163397" y="2497667"/>
                </a:lnTo>
                <a:lnTo>
                  <a:pt x="165106" y="2489200"/>
                </a:lnTo>
                <a:cubicBezTo>
                  <a:pt x="165106" y="2456468"/>
                  <a:pt x="138571" y="2429933"/>
                  <a:pt x="105839" y="2429933"/>
                </a:cubicBezTo>
                <a:cubicBezTo>
                  <a:pt x="73107" y="2429933"/>
                  <a:pt x="46572" y="2456468"/>
                  <a:pt x="46572" y="2489200"/>
                </a:cubicBezTo>
                <a:lnTo>
                  <a:pt x="48282" y="2497667"/>
                </a:lnTo>
                <a:lnTo>
                  <a:pt x="0" y="2497667"/>
                </a:lnTo>
                <a:close/>
              </a:path>
            </a:pathLst>
          </a:custGeom>
          <a:solidFill>
            <a:srgbClr val="FEFFFF"/>
          </a:solidFill>
          <a:ln w="3175">
            <a:solidFill>
              <a:srgbClr val="83CBC9"/>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normAutofit/>
          </a:bodyPr>
          <a:lstStyle/>
          <a:p>
            <a:pPr algn="ctr">
              <a:defRPr/>
            </a:pPr>
            <a:endParaRPr lang="zh-CN" altLang="en-US" sz="1015" dirty="0">
              <a:solidFill>
                <a:schemeClr val="accent1"/>
              </a:solidFill>
              <a:cs typeface="+mn-ea"/>
              <a:sym typeface="+mn-lt"/>
            </a:endParaRPr>
          </a:p>
        </p:txBody>
      </p:sp>
      <p:sp>
        <p:nvSpPr>
          <p:cNvPr id="23" name="MH_Other_10"/>
          <p:cNvSpPr/>
          <p:nvPr>
            <p:custDataLst>
              <p:tags r:id="rId16"/>
            </p:custDataLst>
          </p:nvPr>
        </p:nvSpPr>
        <p:spPr>
          <a:xfrm>
            <a:off x="6982804" y="3493348"/>
            <a:ext cx="1046084" cy="120239"/>
          </a:xfrm>
          <a:custGeom>
            <a:avLst/>
            <a:gdLst>
              <a:gd name="connsiteX0" fmla="*/ 0 w 1397000"/>
              <a:gd name="connsiteY0" fmla="*/ 0 h 160867"/>
              <a:gd name="connsiteX1" fmla="*/ 1397000 w 1397000"/>
              <a:gd name="connsiteY1" fmla="*/ 0 h 160867"/>
              <a:gd name="connsiteX2" fmla="*/ 1397000 w 1397000"/>
              <a:gd name="connsiteY2" fmla="*/ 160867 h 160867"/>
              <a:gd name="connsiteX3" fmla="*/ 1348720 w 1397000"/>
              <a:gd name="connsiteY3" fmla="*/ 160867 h 160867"/>
              <a:gd name="connsiteX4" fmla="*/ 1350429 w 1397000"/>
              <a:gd name="connsiteY4" fmla="*/ 152400 h 160867"/>
              <a:gd name="connsiteX5" fmla="*/ 1291162 w 1397000"/>
              <a:gd name="connsiteY5" fmla="*/ 93133 h 160867"/>
              <a:gd name="connsiteX6" fmla="*/ 1231895 w 1397000"/>
              <a:gd name="connsiteY6" fmla="*/ 152400 h 160867"/>
              <a:gd name="connsiteX7" fmla="*/ 1233605 w 1397000"/>
              <a:gd name="connsiteY7" fmla="*/ 160867 h 160867"/>
              <a:gd name="connsiteX8" fmla="*/ 1179388 w 1397000"/>
              <a:gd name="connsiteY8" fmla="*/ 160867 h 160867"/>
              <a:gd name="connsiteX9" fmla="*/ 1181097 w 1397000"/>
              <a:gd name="connsiteY9" fmla="*/ 152400 h 160867"/>
              <a:gd name="connsiteX10" fmla="*/ 1121830 w 1397000"/>
              <a:gd name="connsiteY10" fmla="*/ 93133 h 160867"/>
              <a:gd name="connsiteX11" fmla="*/ 1062563 w 1397000"/>
              <a:gd name="connsiteY11" fmla="*/ 152400 h 160867"/>
              <a:gd name="connsiteX12" fmla="*/ 1064273 w 1397000"/>
              <a:gd name="connsiteY12" fmla="*/ 160867 h 160867"/>
              <a:gd name="connsiteX13" fmla="*/ 1010056 w 1397000"/>
              <a:gd name="connsiteY13" fmla="*/ 160867 h 160867"/>
              <a:gd name="connsiteX14" fmla="*/ 1011765 w 1397000"/>
              <a:gd name="connsiteY14" fmla="*/ 152400 h 160867"/>
              <a:gd name="connsiteX15" fmla="*/ 952498 w 1397000"/>
              <a:gd name="connsiteY15" fmla="*/ 93133 h 160867"/>
              <a:gd name="connsiteX16" fmla="*/ 893231 w 1397000"/>
              <a:gd name="connsiteY16" fmla="*/ 152400 h 160867"/>
              <a:gd name="connsiteX17" fmla="*/ 894941 w 1397000"/>
              <a:gd name="connsiteY17" fmla="*/ 160867 h 160867"/>
              <a:gd name="connsiteX18" fmla="*/ 840724 w 1397000"/>
              <a:gd name="connsiteY18" fmla="*/ 160867 h 160867"/>
              <a:gd name="connsiteX19" fmla="*/ 842433 w 1397000"/>
              <a:gd name="connsiteY19" fmla="*/ 152400 h 160867"/>
              <a:gd name="connsiteX20" fmla="*/ 783166 w 1397000"/>
              <a:gd name="connsiteY20" fmla="*/ 93133 h 160867"/>
              <a:gd name="connsiteX21" fmla="*/ 723899 w 1397000"/>
              <a:gd name="connsiteY21" fmla="*/ 152400 h 160867"/>
              <a:gd name="connsiteX22" fmla="*/ 725609 w 1397000"/>
              <a:gd name="connsiteY22" fmla="*/ 160867 h 160867"/>
              <a:gd name="connsiteX23" fmla="*/ 671392 w 1397000"/>
              <a:gd name="connsiteY23" fmla="*/ 160867 h 160867"/>
              <a:gd name="connsiteX24" fmla="*/ 673101 w 1397000"/>
              <a:gd name="connsiteY24" fmla="*/ 152400 h 160867"/>
              <a:gd name="connsiteX25" fmla="*/ 613834 w 1397000"/>
              <a:gd name="connsiteY25" fmla="*/ 93133 h 160867"/>
              <a:gd name="connsiteX26" fmla="*/ 554567 w 1397000"/>
              <a:gd name="connsiteY26" fmla="*/ 152400 h 160867"/>
              <a:gd name="connsiteX27" fmla="*/ 556277 w 1397000"/>
              <a:gd name="connsiteY27" fmla="*/ 160867 h 160867"/>
              <a:gd name="connsiteX28" fmla="*/ 502060 w 1397000"/>
              <a:gd name="connsiteY28" fmla="*/ 160867 h 160867"/>
              <a:gd name="connsiteX29" fmla="*/ 503769 w 1397000"/>
              <a:gd name="connsiteY29" fmla="*/ 152400 h 160867"/>
              <a:gd name="connsiteX30" fmla="*/ 444502 w 1397000"/>
              <a:gd name="connsiteY30" fmla="*/ 93133 h 160867"/>
              <a:gd name="connsiteX31" fmla="*/ 385235 w 1397000"/>
              <a:gd name="connsiteY31" fmla="*/ 152400 h 160867"/>
              <a:gd name="connsiteX32" fmla="*/ 386945 w 1397000"/>
              <a:gd name="connsiteY32" fmla="*/ 160867 h 160867"/>
              <a:gd name="connsiteX33" fmla="*/ 332728 w 1397000"/>
              <a:gd name="connsiteY33" fmla="*/ 160867 h 160867"/>
              <a:gd name="connsiteX34" fmla="*/ 334437 w 1397000"/>
              <a:gd name="connsiteY34" fmla="*/ 152400 h 160867"/>
              <a:gd name="connsiteX35" fmla="*/ 275170 w 1397000"/>
              <a:gd name="connsiteY35" fmla="*/ 93133 h 160867"/>
              <a:gd name="connsiteX36" fmla="*/ 215903 w 1397000"/>
              <a:gd name="connsiteY36" fmla="*/ 152400 h 160867"/>
              <a:gd name="connsiteX37" fmla="*/ 217613 w 1397000"/>
              <a:gd name="connsiteY37" fmla="*/ 160867 h 160867"/>
              <a:gd name="connsiteX38" fmla="*/ 163396 w 1397000"/>
              <a:gd name="connsiteY38" fmla="*/ 160867 h 160867"/>
              <a:gd name="connsiteX39" fmla="*/ 165105 w 1397000"/>
              <a:gd name="connsiteY39" fmla="*/ 152400 h 160867"/>
              <a:gd name="connsiteX40" fmla="*/ 105838 w 1397000"/>
              <a:gd name="connsiteY40" fmla="*/ 93133 h 160867"/>
              <a:gd name="connsiteX41" fmla="*/ 46571 w 1397000"/>
              <a:gd name="connsiteY41" fmla="*/ 152400 h 160867"/>
              <a:gd name="connsiteX42" fmla="*/ 48281 w 1397000"/>
              <a:gd name="connsiteY42" fmla="*/ 160867 h 160867"/>
              <a:gd name="connsiteX43" fmla="*/ 0 w 1397000"/>
              <a:gd name="connsiteY43" fmla="*/ 160867 h 16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97000" h="160867">
                <a:moveTo>
                  <a:pt x="0" y="0"/>
                </a:moveTo>
                <a:lnTo>
                  <a:pt x="1397000" y="0"/>
                </a:lnTo>
                <a:lnTo>
                  <a:pt x="1397000" y="160867"/>
                </a:lnTo>
                <a:lnTo>
                  <a:pt x="1348720" y="160867"/>
                </a:lnTo>
                <a:lnTo>
                  <a:pt x="1350429" y="152400"/>
                </a:lnTo>
                <a:cubicBezTo>
                  <a:pt x="1350429" y="119668"/>
                  <a:pt x="1323894" y="93133"/>
                  <a:pt x="1291162" y="93133"/>
                </a:cubicBezTo>
                <a:cubicBezTo>
                  <a:pt x="1258430" y="93133"/>
                  <a:pt x="1231895" y="119668"/>
                  <a:pt x="1231895" y="152400"/>
                </a:cubicBezTo>
                <a:lnTo>
                  <a:pt x="1233605" y="160867"/>
                </a:lnTo>
                <a:lnTo>
                  <a:pt x="1179388" y="160867"/>
                </a:lnTo>
                <a:lnTo>
                  <a:pt x="1181097" y="152400"/>
                </a:lnTo>
                <a:cubicBezTo>
                  <a:pt x="1181097" y="119668"/>
                  <a:pt x="1154562" y="93133"/>
                  <a:pt x="1121830" y="93133"/>
                </a:cubicBezTo>
                <a:cubicBezTo>
                  <a:pt x="1089098" y="93133"/>
                  <a:pt x="1062563" y="119668"/>
                  <a:pt x="1062563" y="152400"/>
                </a:cubicBezTo>
                <a:lnTo>
                  <a:pt x="1064273" y="160867"/>
                </a:lnTo>
                <a:lnTo>
                  <a:pt x="1010056" y="160867"/>
                </a:lnTo>
                <a:lnTo>
                  <a:pt x="1011765" y="152400"/>
                </a:lnTo>
                <a:cubicBezTo>
                  <a:pt x="1011765" y="119668"/>
                  <a:pt x="985230" y="93133"/>
                  <a:pt x="952498" y="93133"/>
                </a:cubicBezTo>
                <a:cubicBezTo>
                  <a:pt x="919766" y="93133"/>
                  <a:pt x="893231" y="119668"/>
                  <a:pt x="893231" y="152400"/>
                </a:cubicBezTo>
                <a:lnTo>
                  <a:pt x="894941" y="160867"/>
                </a:lnTo>
                <a:lnTo>
                  <a:pt x="840724" y="160867"/>
                </a:lnTo>
                <a:lnTo>
                  <a:pt x="842433" y="152400"/>
                </a:lnTo>
                <a:cubicBezTo>
                  <a:pt x="842433" y="119668"/>
                  <a:pt x="815898" y="93133"/>
                  <a:pt x="783166" y="93133"/>
                </a:cubicBezTo>
                <a:cubicBezTo>
                  <a:pt x="750434" y="93133"/>
                  <a:pt x="723899" y="119668"/>
                  <a:pt x="723899" y="152400"/>
                </a:cubicBezTo>
                <a:lnTo>
                  <a:pt x="725609" y="160867"/>
                </a:lnTo>
                <a:lnTo>
                  <a:pt x="671392" y="160867"/>
                </a:lnTo>
                <a:lnTo>
                  <a:pt x="673101" y="152400"/>
                </a:lnTo>
                <a:cubicBezTo>
                  <a:pt x="673101" y="119668"/>
                  <a:pt x="646566" y="93133"/>
                  <a:pt x="613834" y="93133"/>
                </a:cubicBezTo>
                <a:cubicBezTo>
                  <a:pt x="581102" y="93133"/>
                  <a:pt x="554567" y="119668"/>
                  <a:pt x="554567" y="152400"/>
                </a:cubicBezTo>
                <a:lnTo>
                  <a:pt x="556277" y="160867"/>
                </a:lnTo>
                <a:lnTo>
                  <a:pt x="502060" y="160867"/>
                </a:lnTo>
                <a:lnTo>
                  <a:pt x="503769" y="152400"/>
                </a:lnTo>
                <a:cubicBezTo>
                  <a:pt x="503769" y="119668"/>
                  <a:pt x="477234" y="93133"/>
                  <a:pt x="444502" y="93133"/>
                </a:cubicBezTo>
                <a:cubicBezTo>
                  <a:pt x="411770" y="93133"/>
                  <a:pt x="385235" y="119668"/>
                  <a:pt x="385235" y="152400"/>
                </a:cubicBezTo>
                <a:lnTo>
                  <a:pt x="386945" y="160867"/>
                </a:lnTo>
                <a:lnTo>
                  <a:pt x="332728" y="160867"/>
                </a:lnTo>
                <a:lnTo>
                  <a:pt x="334437" y="152400"/>
                </a:lnTo>
                <a:cubicBezTo>
                  <a:pt x="334437" y="119668"/>
                  <a:pt x="307902" y="93133"/>
                  <a:pt x="275170" y="93133"/>
                </a:cubicBezTo>
                <a:cubicBezTo>
                  <a:pt x="242438" y="93133"/>
                  <a:pt x="215903" y="119668"/>
                  <a:pt x="215903" y="152400"/>
                </a:cubicBezTo>
                <a:lnTo>
                  <a:pt x="217613" y="160867"/>
                </a:lnTo>
                <a:lnTo>
                  <a:pt x="163396" y="160867"/>
                </a:lnTo>
                <a:lnTo>
                  <a:pt x="165105" y="152400"/>
                </a:lnTo>
                <a:cubicBezTo>
                  <a:pt x="165105" y="119668"/>
                  <a:pt x="138570" y="93133"/>
                  <a:pt x="105838" y="93133"/>
                </a:cubicBezTo>
                <a:cubicBezTo>
                  <a:pt x="73106" y="93133"/>
                  <a:pt x="46571" y="119668"/>
                  <a:pt x="46571" y="152400"/>
                </a:cubicBezTo>
                <a:lnTo>
                  <a:pt x="48281" y="160867"/>
                </a:lnTo>
                <a:lnTo>
                  <a:pt x="0" y="160867"/>
                </a:lnTo>
                <a:close/>
              </a:path>
            </a:pathLst>
          </a:custGeom>
          <a:solidFill>
            <a:srgbClr val="83CBC9"/>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dirty="0">
              <a:solidFill>
                <a:srgbClr val="FFFFFF"/>
              </a:solidFill>
              <a:cs typeface="+mn-ea"/>
              <a:sym typeface="+mn-lt"/>
            </a:endParaRPr>
          </a:p>
        </p:txBody>
      </p:sp>
      <p:sp>
        <p:nvSpPr>
          <p:cNvPr id="46" name="椭圆 33"/>
          <p:cNvSpPr/>
          <p:nvPr/>
        </p:nvSpPr>
        <p:spPr>
          <a:xfrm>
            <a:off x="7338322" y="1930181"/>
            <a:ext cx="335047" cy="335604"/>
          </a:xfrm>
          <a:custGeom>
            <a:avLst/>
            <a:gdLst>
              <a:gd name="connsiteX0" fmla="*/ 161233 w 328613"/>
              <a:gd name="connsiteY0" fmla="*/ 228600 h 329159"/>
              <a:gd name="connsiteX1" fmla="*/ 136525 w 328613"/>
              <a:gd name="connsiteY1" fmla="*/ 271780 h 329159"/>
              <a:gd name="connsiteX2" fmla="*/ 145628 w 328613"/>
              <a:gd name="connsiteY2" fmla="*/ 270510 h 329159"/>
              <a:gd name="connsiteX3" fmla="*/ 158632 w 328613"/>
              <a:gd name="connsiteY3" fmla="*/ 278130 h 329159"/>
              <a:gd name="connsiteX4" fmla="*/ 162533 w 328613"/>
              <a:gd name="connsiteY4" fmla="*/ 285750 h 329159"/>
              <a:gd name="connsiteX5" fmla="*/ 185940 w 328613"/>
              <a:gd name="connsiteY5" fmla="*/ 246380 h 329159"/>
              <a:gd name="connsiteX6" fmla="*/ 197644 w 328613"/>
              <a:gd name="connsiteY6" fmla="*/ 240030 h 329159"/>
              <a:gd name="connsiteX7" fmla="*/ 209348 w 328613"/>
              <a:gd name="connsiteY7" fmla="*/ 246380 h 329159"/>
              <a:gd name="connsiteX8" fmla="*/ 232755 w 328613"/>
              <a:gd name="connsiteY8" fmla="*/ 285750 h 329159"/>
              <a:gd name="connsiteX9" fmla="*/ 236656 w 328613"/>
              <a:gd name="connsiteY9" fmla="*/ 278130 h 329159"/>
              <a:gd name="connsiteX10" fmla="*/ 249660 w 328613"/>
              <a:gd name="connsiteY10" fmla="*/ 270510 h 329159"/>
              <a:gd name="connsiteX11" fmla="*/ 258763 w 328613"/>
              <a:gd name="connsiteY11" fmla="*/ 271780 h 329159"/>
              <a:gd name="connsiteX12" fmla="*/ 234055 w 328613"/>
              <a:gd name="connsiteY12" fmla="*/ 228600 h 329159"/>
              <a:gd name="connsiteX13" fmla="*/ 161233 w 328613"/>
              <a:gd name="connsiteY13" fmla="*/ 228600 h 329159"/>
              <a:gd name="connsiteX14" fmla="*/ 197645 w 328613"/>
              <a:gd name="connsiteY14" fmla="*/ 123825 h 329159"/>
              <a:gd name="connsiteX15" fmla="*/ 153988 w 328613"/>
              <a:gd name="connsiteY15" fmla="*/ 166688 h 329159"/>
              <a:gd name="connsiteX16" fmla="*/ 197645 w 328613"/>
              <a:gd name="connsiteY16" fmla="*/ 209551 h 329159"/>
              <a:gd name="connsiteX17" fmla="*/ 241302 w 328613"/>
              <a:gd name="connsiteY17" fmla="*/ 166688 h 329159"/>
              <a:gd name="connsiteX18" fmla="*/ 197645 w 328613"/>
              <a:gd name="connsiteY18" fmla="*/ 123825 h 329159"/>
              <a:gd name="connsiteX19" fmla="*/ 82540 w 328613"/>
              <a:gd name="connsiteY19" fmla="*/ 52388 h 329159"/>
              <a:gd name="connsiteX20" fmla="*/ 246074 w 328613"/>
              <a:gd name="connsiteY20" fmla="*/ 52388 h 329159"/>
              <a:gd name="connsiteX21" fmla="*/ 260351 w 328613"/>
              <a:gd name="connsiteY21" fmla="*/ 67356 h 329159"/>
              <a:gd name="connsiteX22" fmla="*/ 246074 w 328613"/>
              <a:gd name="connsiteY22" fmla="*/ 80963 h 329159"/>
              <a:gd name="connsiteX23" fmla="*/ 82540 w 328613"/>
              <a:gd name="connsiteY23" fmla="*/ 80963 h 329159"/>
              <a:gd name="connsiteX24" fmla="*/ 68263 w 328613"/>
              <a:gd name="connsiteY24" fmla="*/ 67356 h 329159"/>
              <a:gd name="connsiteX25" fmla="*/ 82540 w 328613"/>
              <a:gd name="connsiteY25" fmla="*/ 52388 h 329159"/>
              <a:gd name="connsiteX26" fmla="*/ 26988 w 328613"/>
              <a:gd name="connsiteY26" fmla="*/ 25400 h 329159"/>
              <a:gd name="connsiteX27" fmla="*/ 26988 w 328613"/>
              <a:gd name="connsiteY27" fmla="*/ 242888 h 329159"/>
              <a:gd name="connsiteX28" fmla="*/ 121557 w 328613"/>
              <a:gd name="connsiteY28" fmla="*/ 242888 h 329159"/>
              <a:gd name="connsiteX29" fmla="*/ 140989 w 328613"/>
              <a:gd name="connsiteY29" fmla="*/ 209229 h 329159"/>
              <a:gd name="connsiteX30" fmla="*/ 126739 w 328613"/>
              <a:gd name="connsiteY30" fmla="*/ 166509 h 329159"/>
              <a:gd name="connsiteX31" fmla="*/ 197989 w 328613"/>
              <a:gd name="connsiteY31" fmla="*/ 96602 h 329159"/>
              <a:gd name="connsiteX32" fmla="*/ 269239 w 328613"/>
              <a:gd name="connsiteY32" fmla="*/ 166509 h 329159"/>
              <a:gd name="connsiteX33" fmla="*/ 254989 w 328613"/>
              <a:gd name="connsiteY33" fmla="*/ 209229 h 329159"/>
              <a:gd name="connsiteX34" fmla="*/ 274421 w 328613"/>
              <a:gd name="connsiteY34" fmla="*/ 242888 h 329159"/>
              <a:gd name="connsiteX35" fmla="*/ 301626 w 328613"/>
              <a:gd name="connsiteY35" fmla="*/ 242888 h 329159"/>
              <a:gd name="connsiteX36" fmla="*/ 301626 w 328613"/>
              <a:gd name="connsiteY36" fmla="*/ 25400 h 329159"/>
              <a:gd name="connsiteX37" fmla="*/ 26988 w 328613"/>
              <a:gd name="connsiteY37" fmla="*/ 25400 h 329159"/>
              <a:gd name="connsiteX38" fmla="*/ 12937 w 328613"/>
              <a:gd name="connsiteY38" fmla="*/ 0 h 329159"/>
              <a:gd name="connsiteX39" fmla="*/ 315676 w 328613"/>
              <a:gd name="connsiteY39" fmla="*/ 0 h 329159"/>
              <a:gd name="connsiteX40" fmla="*/ 328613 w 328613"/>
              <a:gd name="connsiteY40" fmla="*/ 12949 h 329159"/>
              <a:gd name="connsiteX41" fmla="*/ 328613 w 328613"/>
              <a:gd name="connsiteY41" fmla="*/ 257686 h 329159"/>
              <a:gd name="connsiteX42" fmla="*/ 315676 w 328613"/>
              <a:gd name="connsiteY42" fmla="*/ 270635 h 329159"/>
              <a:gd name="connsiteX43" fmla="*/ 289800 w 328613"/>
              <a:gd name="connsiteY43" fmla="*/ 270635 h 329159"/>
              <a:gd name="connsiteX44" fmla="*/ 296269 w 328613"/>
              <a:gd name="connsiteY44" fmla="*/ 282289 h 329159"/>
              <a:gd name="connsiteX45" fmla="*/ 294975 w 328613"/>
              <a:gd name="connsiteY45" fmla="*/ 296533 h 329159"/>
              <a:gd name="connsiteX46" fmla="*/ 282038 w 328613"/>
              <a:gd name="connsiteY46" fmla="*/ 301712 h 329159"/>
              <a:gd name="connsiteX47" fmla="*/ 256163 w 328613"/>
              <a:gd name="connsiteY47" fmla="*/ 299123 h 329159"/>
              <a:gd name="connsiteX48" fmla="*/ 245813 w 328613"/>
              <a:gd name="connsiteY48" fmla="*/ 321136 h 329159"/>
              <a:gd name="connsiteX49" fmla="*/ 234169 w 328613"/>
              <a:gd name="connsiteY49" fmla="*/ 328905 h 329159"/>
              <a:gd name="connsiteX50" fmla="*/ 232875 w 328613"/>
              <a:gd name="connsiteY50" fmla="*/ 328905 h 329159"/>
              <a:gd name="connsiteX51" fmla="*/ 221232 w 328613"/>
              <a:gd name="connsiteY51" fmla="*/ 322431 h 329159"/>
              <a:gd name="connsiteX52" fmla="*/ 197944 w 328613"/>
              <a:gd name="connsiteY52" fmla="*/ 280994 h 329159"/>
              <a:gd name="connsiteX53" fmla="*/ 174657 w 328613"/>
              <a:gd name="connsiteY53" fmla="*/ 322431 h 329159"/>
              <a:gd name="connsiteX54" fmla="*/ 163013 w 328613"/>
              <a:gd name="connsiteY54" fmla="*/ 328905 h 329159"/>
              <a:gd name="connsiteX55" fmla="*/ 150075 w 328613"/>
              <a:gd name="connsiteY55" fmla="*/ 321136 h 329159"/>
              <a:gd name="connsiteX56" fmla="*/ 139725 w 328613"/>
              <a:gd name="connsiteY56" fmla="*/ 299123 h 329159"/>
              <a:gd name="connsiteX57" fmla="*/ 113850 w 328613"/>
              <a:gd name="connsiteY57" fmla="*/ 301712 h 329159"/>
              <a:gd name="connsiteX58" fmla="*/ 100913 w 328613"/>
              <a:gd name="connsiteY58" fmla="*/ 296533 h 329159"/>
              <a:gd name="connsiteX59" fmla="*/ 100913 w 328613"/>
              <a:gd name="connsiteY59" fmla="*/ 282289 h 329159"/>
              <a:gd name="connsiteX60" fmla="*/ 106088 w 328613"/>
              <a:gd name="connsiteY60" fmla="*/ 270635 h 329159"/>
              <a:gd name="connsiteX61" fmla="*/ 12937 w 328613"/>
              <a:gd name="connsiteY61" fmla="*/ 270635 h 329159"/>
              <a:gd name="connsiteX62" fmla="*/ 0 w 328613"/>
              <a:gd name="connsiteY62" fmla="*/ 257686 h 329159"/>
              <a:gd name="connsiteX63" fmla="*/ 0 w 328613"/>
              <a:gd name="connsiteY63" fmla="*/ 12949 h 329159"/>
              <a:gd name="connsiteX64" fmla="*/ 12937 w 328613"/>
              <a:gd name="connsiteY64" fmla="*/ 0 h 329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8613" h="329159">
                <a:moveTo>
                  <a:pt x="161233" y="228600"/>
                </a:moveTo>
                <a:cubicBezTo>
                  <a:pt x="161233" y="228600"/>
                  <a:pt x="161233" y="228600"/>
                  <a:pt x="136525" y="271780"/>
                </a:cubicBezTo>
                <a:cubicBezTo>
                  <a:pt x="136525" y="271780"/>
                  <a:pt x="136525" y="271780"/>
                  <a:pt x="145628" y="270510"/>
                </a:cubicBezTo>
                <a:cubicBezTo>
                  <a:pt x="150829" y="270510"/>
                  <a:pt x="156031" y="273050"/>
                  <a:pt x="158632" y="278130"/>
                </a:cubicBezTo>
                <a:cubicBezTo>
                  <a:pt x="158632" y="278130"/>
                  <a:pt x="158632" y="278130"/>
                  <a:pt x="162533" y="285750"/>
                </a:cubicBezTo>
                <a:cubicBezTo>
                  <a:pt x="162533" y="285750"/>
                  <a:pt x="162533" y="285750"/>
                  <a:pt x="185940" y="246380"/>
                </a:cubicBezTo>
                <a:cubicBezTo>
                  <a:pt x="188541" y="242570"/>
                  <a:pt x="192442" y="240030"/>
                  <a:pt x="197644" y="240030"/>
                </a:cubicBezTo>
                <a:cubicBezTo>
                  <a:pt x="202846" y="240030"/>
                  <a:pt x="206747" y="242570"/>
                  <a:pt x="209348" y="246380"/>
                </a:cubicBezTo>
                <a:cubicBezTo>
                  <a:pt x="209348" y="246380"/>
                  <a:pt x="209348" y="246380"/>
                  <a:pt x="232755" y="285750"/>
                </a:cubicBezTo>
                <a:cubicBezTo>
                  <a:pt x="232755" y="285750"/>
                  <a:pt x="232755" y="285750"/>
                  <a:pt x="236656" y="278130"/>
                </a:cubicBezTo>
                <a:cubicBezTo>
                  <a:pt x="239257" y="273050"/>
                  <a:pt x="244459" y="270510"/>
                  <a:pt x="249660" y="270510"/>
                </a:cubicBezTo>
                <a:lnTo>
                  <a:pt x="258763" y="271780"/>
                </a:lnTo>
                <a:cubicBezTo>
                  <a:pt x="258763" y="271780"/>
                  <a:pt x="258763" y="271780"/>
                  <a:pt x="234055" y="228600"/>
                </a:cubicBezTo>
                <a:cubicBezTo>
                  <a:pt x="211948" y="241300"/>
                  <a:pt x="183340" y="241300"/>
                  <a:pt x="161233" y="228600"/>
                </a:cubicBezTo>
                <a:close/>
                <a:moveTo>
                  <a:pt x="197645" y="123825"/>
                </a:moveTo>
                <a:cubicBezTo>
                  <a:pt x="173534" y="123825"/>
                  <a:pt x="153988" y="143015"/>
                  <a:pt x="153988" y="166688"/>
                </a:cubicBezTo>
                <a:cubicBezTo>
                  <a:pt x="153988" y="190361"/>
                  <a:pt x="173534" y="209551"/>
                  <a:pt x="197645" y="209551"/>
                </a:cubicBezTo>
                <a:cubicBezTo>
                  <a:pt x="221756" y="209551"/>
                  <a:pt x="241302" y="190361"/>
                  <a:pt x="241302" y="166688"/>
                </a:cubicBezTo>
                <a:cubicBezTo>
                  <a:pt x="241302" y="143015"/>
                  <a:pt x="221756" y="123825"/>
                  <a:pt x="197645" y="123825"/>
                </a:cubicBezTo>
                <a:close/>
                <a:moveTo>
                  <a:pt x="82540" y="52388"/>
                </a:moveTo>
                <a:cubicBezTo>
                  <a:pt x="82540" y="52388"/>
                  <a:pt x="82540" y="52388"/>
                  <a:pt x="246074" y="52388"/>
                </a:cubicBezTo>
                <a:cubicBezTo>
                  <a:pt x="253862" y="52388"/>
                  <a:pt x="260351" y="59192"/>
                  <a:pt x="260351" y="67356"/>
                </a:cubicBezTo>
                <a:cubicBezTo>
                  <a:pt x="260351" y="74160"/>
                  <a:pt x="253862" y="80963"/>
                  <a:pt x="246074" y="80963"/>
                </a:cubicBezTo>
                <a:cubicBezTo>
                  <a:pt x="246074" y="80963"/>
                  <a:pt x="246074" y="80963"/>
                  <a:pt x="82540" y="80963"/>
                </a:cubicBezTo>
                <a:cubicBezTo>
                  <a:pt x="74752" y="80963"/>
                  <a:pt x="68263" y="74160"/>
                  <a:pt x="68263" y="67356"/>
                </a:cubicBezTo>
                <a:cubicBezTo>
                  <a:pt x="68263" y="59192"/>
                  <a:pt x="74752" y="52388"/>
                  <a:pt x="82540" y="52388"/>
                </a:cubicBezTo>
                <a:close/>
                <a:moveTo>
                  <a:pt x="26988" y="25400"/>
                </a:moveTo>
                <a:cubicBezTo>
                  <a:pt x="26988" y="25400"/>
                  <a:pt x="26988" y="25400"/>
                  <a:pt x="26988" y="242888"/>
                </a:cubicBezTo>
                <a:cubicBezTo>
                  <a:pt x="26988" y="242888"/>
                  <a:pt x="26988" y="242888"/>
                  <a:pt x="121557" y="242888"/>
                </a:cubicBezTo>
                <a:cubicBezTo>
                  <a:pt x="121557" y="242888"/>
                  <a:pt x="121557" y="242888"/>
                  <a:pt x="140989" y="209229"/>
                </a:cubicBezTo>
                <a:cubicBezTo>
                  <a:pt x="131920" y="197578"/>
                  <a:pt x="126739" y="182043"/>
                  <a:pt x="126739" y="166509"/>
                </a:cubicBezTo>
                <a:cubicBezTo>
                  <a:pt x="126739" y="128966"/>
                  <a:pt x="159125" y="96602"/>
                  <a:pt x="197989" y="96602"/>
                </a:cubicBezTo>
                <a:cubicBezTo>
                  <a:pt x="236853" y="96602"/>
                  <a:pt x="269239" y="128966"/>
                  <a:pt x="269239" y="166509"/>
                </a:cubicBezTo>
                <a:cubicBezTo>
                  <a:pt x="269239" y="182043"/>
                  <a:pt x="264058" y="197578"/>
                  <a:pt x="254989" y="209229"/>
                </a:cubicBezTo>
                <a:cubicBezTo>
                  <a:pt x="254989" y="209229"/>
                  <a:pt x="254989" y="209229"/>
                  <a:pt x="274421" y="242888"/>
                </a:cubicBezTo>
                <a:cubicBezTo>
                  <a:pt x="274421" y="242888"/>
                  <a:pt x="274421" y="242888"/>
                  <a:pt x="301626" y="242888"/>
                </a:cubicBezTo>
                <a:cubicBezTo>
                  <a:pt x="301626" y="242888"/>
                  <a:pt x="301626" y="242888"/>
                  <a:pt x="301626" y="25400"/>
                </a:cubicBezTo>
                <a:cubicBezTo>
                  <a:pt x="301626" y="25400"/>
                  <a:pt x="301626" y="25400"/>
                  <a:pt x="26988" y="25400"/>
                </a:cubicBezTo>
                <a:close/>
                <a:moveTo>
                  <a:pt x="12937" y="0"/>
                </a:moveTo>
                <a:cubicBezTo>
                  <a:pt x="12937" y="0"/>
                  <a:pt x="12937" y="0"/>
                  <a:pt x="315676" y="0"/>
                </a:cubicBezTo>
                <a:cubicBezTo>
                  <a:pt x="323438" y="0"/>
                  <a:pt x="328613" y="5179"/>
                  <a:pt x="328613" y="12949"/>
                </a:cubicBezTo>
                <a:cubicBezTo>
                  <a:pt x="328613" y="12949"/>
                  <a:pt x="328613" y="12949"/>
                  <a:pt x="328613" y="257686"/>
                </a:cubicBezTo>
                <a:cubicBezTo>
                  <a:pt x="328613" y="265455"/>
                  <a:pt x="323438" y="270635"/>
                  <a:pt x="315676" y="270635"/>
                </a:cubicBezTo>
                <a:cubicBezTo>
                  <a:pt x="315676" y="270635"/>
                  <a:pt x="315676" y="270635"/>
                  <a:pt x="289800" y="270635"/>
                </a:cubicBezTo>
                <a:cubicBezTo>
                  <a:pt x="289800" y="270635"/>
                  <a:pt x="289800" y="270635"/>
                  <a:pt x="296269" y="282289"/>
                </a:cubicBezTo>
                <a:cubicBezTo>
                  <a:pt x="297563" y="286174"/>
                  <a:pt x="297563" y="291353"/>
                  <a:pt x="294975" y="296533"/>
                </a:cubicBezTo>
                <a:cubicBezTo>
                  <a:pt x="292388" y="300417"/>
                  <a:pt x="287213" y="303007"/>
                  <a:pt x="282038" y="301712"/>
                </a:cubicBezTo>
                <a:cubicBezTo>
                  <a:pt x="282038" y="301712"/>
                  <a:pt x="282038" y="301712"/>
                  <a:pt x="256163" y="299123"/>
                </a:cubicBezTo>
                <a:cubicBezTo>
                  <a:pt x="256163" y="299123"/>
                  <a:pt x="256163" y="299123"/>
                  <a:pt x="245813" y="321136"/>
                </a:cubicBezTo>
                <a:cubicBezTo>
                  <a:pt x="243225" y="326316"/>
                  <a:pt x="239344" y="328905"/>
                  <a:pt x="234169" y="328905"/>
                </a:cubicBezTo>
                <a:cubicBezTo>
                  <a:pt x="234169" y="328905"/>
                  <a:pt x="234169" y="328905"/>
                  <a:pt x="232875" y="328905"/>
                </a:cubicBezTo>
                <a:cubicBezTo>
                  <a:pt x="227700" y="328905"/>
                  <a:pt x="223819" y="326316"/>
                  <a:pt x="221232" y="322431"/>
                </a:cubicBezTo>
                <a:cubicBezTo>
                  <a:pt x="221232" y="322431"/>
                  <a:pt x="221232" y="322431"/>
                  <a:pt x="197944" y="280994"/>
                </a:cubicBezTo>
                <a:cubicBezTo>
                  <a:pt x="197944" y="280994"/>
                  <a:pt x="197944" y="280994"/>
                  <a:pt x="174657" y="322431"/>
                </a:cubicBezTo>
                <a:cubicBezTo>
                  <a:pt x="172069" y="326316"/>
                  <a:pt x="168188" y="330200"/>
                  <a:pt x="163013" y="328905"/>
                </a:cubicBezTo>
                <a:cubicBezTo>
                  <a:pt x="157838" y="328905"/>
                  <a:pt x="152663" y="326316"/>
                  <a:pt x="150075" y="321136"/>
                </a:cubicBezTo>
                <a:cubicBezTo>
                  <a:pt x="150075" y="321136"/>
                  <a:pt x="150075" y="321136"/>
                  <a:pt x="139725" y="299123"/>
                </a:cubicBezTo>
                <a:cubicBezTo>
                  <a:pt x="139725" y="299123"/>
                  <a:pt x="139725" y="299123"/>
                  <a:pt x="113850" y="301712"/>
                </a:cubicBezTo>
                <a:cubicBezTo>
                  <a:pt x="108675" y="303007"/>
                  <a:pt x="103500" y="300417"/>
                  <a:pt x="100913" y="296533"/>
                </a:cubicBezTo>
                <a:cubicBezTo>
                  <a:pt x="98325" y="291353"/>
                  <a:pt x="98325" y="286174"/>
                  <a:pt x="100913" y="282289"/>
                </a:cubicBezTo>
                <a:cubicBezTo>
                  <a:pt x="100913" y="282289"/>
                  <a:pt x="100913" y="282289"/>
                  <a:pt x="106088" y="270635"/>
                </a:cubicBezTo>
                <a:cubicBezTo>
                  <a:pt x="106088" y="270635"/>
                  <a:pt x="106088" y="270635"/>
                  <a:pt x="12937" y="270635"/>
                </a:cubicBezTo>
                <a:cubicBezTo>
                  <a:pt x="5175" y="270635"/>
                  <a:pt x="0" y="265455"/>
                  <a:pt x="0" y="257686"/>
                </a:cubicBezTo>
                <a:cubicBezTo>
                  <a:pt x="0" y="257686"/>
                  <a:pt x="0" y="257686"/>
                  <a:pt x="0" y="12949"/>
                </a:cubicBezTo>
                <a:cubicBezTo>
                  <a:pt x="0" y="5179"/>
                  <a:pt x="5175" y="0"/>
                  <a:pt x="12937" y="0"/>
                </a:cubicBezTo>
                <a:close/>
              </a:path>
            </a:pathLst>
          </a:custGeom>
          <a:solidFill>
            <a:srgbClr val="83CB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dirty="0">
              <a:cs typeface="+mn-ea"/>
              <a:sym typeface="+mn-lt"/>
            </a:endParaRPr>
          </a:p>
        </p:txBody>
      </p:sp>
      <p:sp>
        <p:nvSpPr>
          <p:cNvPr id="41" name="矩形 40"/>
          <p:cNvSpPr/>
          <p:nvPr/>
        </p:nvSpPr>
        <p:spPr>
          <a:xfrm>
            <a:off x="6909029" y="2553387"/>
            <a:ext cx="1194905" cy="369332"/>
          </a:xfrm>
          <a:prstGeom prst="rect">
            <a:avLst/>
          </a:prstGeom>
        </p:spPr>
        <p:txBody>
          <a:bodyPr wrap="square">
            <a:spAutoFit/>
            <a:scene3d>
              <a:camera prst="orthographicFront"/>
              <a:lightRig rig="threePt" dir="t"/>
            </a:scene3d>
            <a:sp3d contourW="12700"/>
          </a:bodyPr>
          <a:lstStyle/>
          <a:p>
            <a:pPr algn="ctr"/>
            <a:r>
              <a:rPr lang="zh-CN" altLang="en-US" b="1" dirty="0">
                <a:solidFill>
                  <a:schemeClr val="tx1">
                    <a:lumMod val="85000"/>
                    <a:lumOff val="15000"/>
                  </a:schemeClr>
                </a:solidFill>
                <a:cs typeface="+mn-ea"/>
                <a:sym typeface="+mn-lt"/>
              </a:rPr>
              <a:t>方法感悟</a:t>
            </a:r>
          </a:p>
        </p:txBody>
      </p:sp>
      <p:sp>
        <p:nvSpPr>
          <p:cNvPr id="32" name="文本框 31"/>
          <p:cNvSpPr txBox="1"/>
          <p:nvPr/>
        </p:nvSpPr>
        <p:spPr>
          <a:xfrm>
            <a:off x="1799191" y="337298"/>
            <a:ext cx="872490" cy="506730"/>
          </a:xfrm>
          <a:prstGeom prst="rect">
            <a:avLst/>
          </a:prstGeom>
          <a:noFill/>
        </p:spPr>
        <p:txBody>
          <a:bodyPr wrap="none" rtlCol="0">
            <a:spAutoFit/>
            <a:scene3d>
              <a:camera prst="orthographicFront"/>
              <a:lightRig rig="threePt" dir="t"/>
            </a:scene3d>
            <a:sp3d contourW="12700"/>
          </a:bodyPr>
          <a:lstStyle/>
          <a:p>
            <a:r>
              <a:rPr lang="zh-CN" altLang="en-US" sz="2700" b="1" dirty="0">
                <a:solidFill>
                  <a:srgbClr val="FF0000"/>
                </a:solidFill>
                <a:cs typeface="+mn-ea"/>
                <a:sym typeface="+mn-lt"/>
              </a:rPr>
              <a:t>目录</a:t>
            </a:r>
          </a:p>
        </p:txBody>
      </p:sp>
    </p:spTree>
    <p:custDataLst>
      <p:tags r:id="rId1"/>
    </p:custDataLst>
    <p:extLst>
      <p:ext uri="{BB962C8B-B14F-4D97-AF65-F5344CB8AC3E}">
        <p14:creationId xmlns:p14="http://schemas.microsoft.com/office/powerpoint/2010/main" val="83942061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p:transition spd="slow" advTm="0">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212399"/>
            <a:ext cx="9143999" cy="49291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0" rIns="135000" bIns="0" anchor="ctr"/>
          <a:lstStyle/>
          <a:p>
            <a:pPr algn="ctr" defTabSz="685800">
              <a:defRPr/>
            </a:pPr>
            <a:r>
              <a:rPr lang="en-US" altLang="zh-CN" sz="21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1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 y="1636569"/>
            <a:ext cx="9143999" cy="58145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defTabSz="685800">
              <a:defRPr/>
            </a:pP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更多精品</a:t>
            </a:r>
            <a:r>
              <a:rPr lang="en-US" altLang="zh-CN"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1936373" y="2940767"/>
            <a:ext cx="5179807" cy="1269578"/>
          </a:xfrm>
          <a:prstGeom prst="rect">
            <a:avLst/>
          </a:prstGeom>
          <a:noFill/>
          <a:ln w="25400" cap="flat" cmpd="sng" algn="ctr">
            <a:noFill/>
            <a:prstDash val="solid"/>
          </a:ln>
          <a:effectLst/>
        </p:spPr>
        <p:txBody>
          <a:bodyPr rtlCol="0" anchor="ctr"/>
          <a:lstStyle/>
          <a:p>
            <a:pPr defTabSz="685800">
              <a:lnSpc>
                <a:spcPts val="1800"/>
              </a:lnSpc>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模板下载：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节日</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a:p>
            <a:pPr defTabSz="685800">
              <a:lnSpc>
                <a:spcPts val="1800"/>
              </a:lnSpc>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a:p>
            <a:pPr defTabSz="685800">
              <a:lnSpc>
                <a:spcPts val="1800"/>
              </a:lnSpc>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a:p>
            <a:pPr defTabSz="685800">
              <a:lnSpc>
                <a:spcPts val="1800"/>
              </a:lnSpc>
            </a:pP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字体下载：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a:p>
            <a:pPr defTabSz="685800">
              <a:lnSpc>
                <a:spcPts val="1800"/>
              </a:lnSpc>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课件：</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371646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文本框 9"/>
          <p:cNvSpPr txBox="1"/>
          <p:nvPr/>
        </p:nvSpPr>
        <p:spPr>
          <a:xfrm>
            <a:off x="3888160" y="2410111"/>
            <a:ext cx="1367682" cy="600164"/>
          </a:xfrm>
          <a:prstGeom prst="rect">
            <a:avLst/>
          </a:prstGeom>
          <a:noFill/>
        </p:spPr>
        <p:txBody>
          <a:bodyPr wrap="none" rtlCol="0">
            <a:spAutoFit/>
            <a:scene3d>
              <a:camera prst="orthographicFront"/>
              <a:lightRig rig="threePt" dir="t"/>
            </a:scene3d>
            <a:sp3d contourW="12700"/>
          </a:bodyPr>
          <a:lstStyle/>
          <a:p>
            <a:pPr algn="ctr"/>
            <a:r>
              <a:rPr lang="zh-CN" altLang="en-US" sz="3300" dirty="0">
                <a:solidFill>
                  <a:srgbClr val="FFC000"/>
                </a:solidFill>
                <a:cs typeface="+mn-ea"/>
                <a:sym typeface="+mn-lt"/>
              </a:rPr>
              <a:t>简　 介</a:t>
            </a:r>
            <a:endParaRPr lang="zh-CN" altLang="en-US" sz="3300" b="1" dirty="0">
              <a:solidFill>
                <a:srgbClr val="FFC000"/>
              </a:solidFill>
              <a:cs typeface="+mn-ea"/>
              <a:sym typeface="+mn-lt"/>
            </a:endParaRPr>
          </a:p>
        </p:txBody>
      </p:sp>
      <p:sp>
        <p:nvSpPr>
          <p:cNvPr id="11" name="文本框 10"/>
          <p:cNvSpPr txBox="1"/>
          <p:nvPr/>
        </p:nvSpPr>
        <p:spPr>
          <a:xfrm>
            <a:off x="2275113" y="3003035"/>
            <a:ext cx="4593773" cy="233397"/>
          </a:xfrm>
          <a:prstGeom prst="rect">
            <a:avLst/>
          </a:prstGeom>
          <a:noFill/>
        </p:spPr>
        <p:txBody>
          <a:bodyPr wrap="square" rtlCol="0">
            <a:spAutoFit/>
          </a:bodyPr>
          <a:lstStyle/>
          <a:p>
            <a:pPr algn="ctr">
              <a:lnSpc>
                <a:spcPct val="120000"/>
              </a:lnSpc>
            </a:pPr>
            <a:r>
              <a:rPr lang="zh-CN" altLang="en-US" sz="825" dirty="0">
                <a:solidFill>
                  <a:prstClr val="white">
                    <a:lumMod val="50000"/>
                  </a:prstClr>
                </a:solidFill>
                <a:cs typeface="+mn-ea"/>
                <a:sym typeface="+mn-lt"/>
              </a:rPr>
              <a:t>多读书，读好书</a:t>
            </a:r>
          </a:p>
        </p:txBody>
      </p:sp>
      <p:sp>
        <p:nvSpPr>
          <p:cNvPr id="12" name="文本框 11"/>
          <p:cNvSpPr txBox="1"/>
          <p:nvPr/>
        </p:nvSpPr>
        <p:spPr>
          <a:xfrm>
            <a:off x="3537860" y="1870169"/>
            <a:ext cx="2068283" cy="431420"/>
          </a:xfrm>
          <a:prstGeom prst="rect">
            <a:avLst/>
          </a:prstGeom>
          <a:noFill/>
        </p:spPr>
        <p:txBody>
          <a:bodyPr wrap="none" rtlCol="0">
            <a:prstTxWarp prst="textWave4">
              <a:avLst/>
            </a:prstTxWarp>
            <a:spAutoFit/>
            <a:scene3d>
              <a:camera prst="orthographicFront"/>
              <a:lightRig rig="glow" dir="t"/>
            </a:scene3d>
            <a:sp3d>
              <a:bevelT w="12700" h="12700"/>
              <a:bevelB w="31750" h="25400"/>
            </a:sp3d>
          </a:bodyPr>
          <a:lstStyle/>
          <a:p>
            <a:pPr algn="ctr"/>
            <a:r>
              <a:rPr lang="en-US" altLang="zh-CN" sz="4050" b="1" dirty="0">
                <a:solidFill>
                  <a:srgbClr val="E53934"/>
                </a:solidFill>
                <a:effectLst>
                  <a:outerShdw blurRad="25400" dist="38100" dir="2700000" algn="tl" rotWithShape="0">
                    <a:prstClr val="black">
                      <a:alpha val="44000"/>
                    </a:prstClr>
                  </a:outerShdw>
                </a:effectLst>
                <a:cs typeface="+mn-ea"/>
                <a:sym typeface="+mn-lt"/>
              </a:rPr>
              <a:t>PART 01</a:t>
            </a:r>
            <a:endParaRPr lang="zh-CN" altLang="en-US" sz="4050" b="1" dirty="0">
              <a:solidFill>
                <a:srgbClr val="E53934"/>
              </a:solidFill>
              <a:effectLst>
                <a:outerShdw blurRad="25400" dist="38100" dir="2700000" algn="tl" rotWithShape="0">
                  <a:prstClr val="black">
                    <a:alpha val="44000"/>
                  </a:prstClr>
                </a:outerShdw>
              </a:effectLst>
              <a:cs typeface="+mn-ea"/>
              <a:sym typeface="+mn-lt"/>
            </a:endParaRPr>
          </a:p>
        </p:txBody>
      </p:sp>
      <p:pic>
        <p:nvPicPr>
          <p:cNvPr id="6" name="图片 5">
            <a:extLst>
              <a:ext uri="{FF2B5EF4-FFF2-40B4-BE49-F238E27FC236}">
                <a16:creationId xmlns:a16="http://schemas.microsoft.com/office/drawing/2014/main" xmlns="" id="{E230584B-AC23-4F7D-B3B7-972395DD065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37742" y="360808"/>
            <a:ext cx="8570068" cy="4820663"/>
          </a:xfrm>
          <a:prstGeom prst="rect">
            <a:avLst/>
          </a:prstGeom>
        </p:spPr>
      </p:pic>
    </p:spTree>
    <p:extLst>
      <p:ext uri="{BB962C8B-B14F-4D97-AF65-F5344CB8AC3E}">
        <p14:creationId xmlns:p14="http://schemas.microsoft.com/office/powerpoint/2010/main" val="402383205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anim calcmode="lin" valueType="num">
                                      <p:cBhvr>
                                        <p:cTn id="10" dur="500" fill="hold"/>
                                        <p:tgtEl>
                                          <p:spTgt spid="12"/>
                                        </p:tgtEl>
                                        <p:attrNameLst>
                                          <p:attrName>ppt_x</p:attrName>
                                        </p:attrNameLst>
                                      </p:cBhvr>
                                      <p:tavLst>
                                        <p:tav tm="0">
                                          <p:val>
                                            <p:fltVal val="0.5"/>
                                          </p:val>
                                        </p:tav>
                                        <p:tav tm="100000">
                                          <p:val>
                                            <p:strVal val="#ppt_x"/>
                                          </p:val>
                                        </p:tav>
                                      </p:tavLst>
                                    </p:anim>
                                    <p:anim calcmode="lin" valueType="num">
                                      <p:cBhvr>
                                        <p:cTn id="11" dur="500" fill="hold"/>
                                        <p:tgtEl>
                                          <p:spTgt spid="12"/>
                                        </p:tgtEl>
                                        <p:attrNameLst>
                                          <p:attrName>ppt_y</p:attrName>
                                        </p:attrNameLst>
                                      </p:cBhvr>
                                      <p:tavLst>
                                        <p:tav tm="0">
                                          <p:val>
                                            <p:fltVal val="0.5"/>
                                          </p:val>
                                        </p:tav>
                                        <p:tav tm="100000">
                                          <p:val>
                                            <p:strVal val="#ppt_y"/>
                                          </p:val>
                                        </p:tav>
                                      </p:tavLst>
                                    </p:anim>
                                  </p:childTnLst>
                                </p:cTn>
                              </p:par>
                            </p:childTnLst>
                          </p:cTn>
                        </p:par>
                        <p:par>
                          <p:cTn id="12" fill="hold">
                            <p:stCondLst>
                              <p:cond delay="800"/>
                            </p:stCondLst>
                            <p:childTnLst>
                              <p:par>
                                <p:cTn id="13" presetID="53" presetClass="entr" presetSubtype="528" fill="hold" grpId="0" nodeType="afterEffect">
                                  <p:stCondLst>
                                    <p:cond delay="0"/>
                                  </p:stCondLst>
                                  <p:iterate type="lt">
                                    <p:tmPct val="10000"/>
                                  </p:iterate>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fltVal val="0.5"/>
                                          </p:val>
                                        </p:tav>
                                        <p:tav tm="100000">
                                          <p:val>
                                            <p:strVal val="#ppt_x"/>
                                          </p:val>
                                        </p:tav>
                                      </p:tavLst>
                                    </p:anim>
                                    <p:anim calcmode="lin" valueType="num">
                                      <p:cBhvr>
                                        <p:cTn id="19" dur="500" fill="hold"/>
                                        <p:tgtEl>
                                          <p:spTgt spid="10"/>
                                        </p:tgtEl>
                                        <p:attrNameLst>
                                          <p:attrName>ppt_y</p:attrName>
                                        </p:attrNameLst>
                                      </p:cBhvr>
                                      <p:tavLst>
                                        <p:tav tm="0">
                                          <p:val>
                                            <p:fltVal val="0.5"/>
                                          </p:val>
                                        </p:tav>
                                        <p:tav tm="100000">
                                          <p:val>
                                            <p:strVal val="#ppt_y"/>
                                          </p:val>
                                        </p:tav>
                                      </p:tavLst>
                                    </p:anim>
                                  </p:childTnLst>
                                </p:cTn>
                              </p:par>
                            </p:childTnLst>
                          </p:cTn>
                        </p:par>
                        <p:par>
                          <p:cTn id="20" fill="hold">
                            <p:stCondLst>
                              <p:cond delay="1450"/>
                            </p:stCondLst>
                            <p:childTnLst>
                              <p:par>
                                <p:cTn id="21" presetID="14" presetClass="entr" presetSubtype="1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randombar(horizont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1000" fill="hold"/>
                                        <p:tgtEl>
                                          <p:spTgt spid="6"/>
                                        </p:tgtEl>
                                        <p:attrNameLst>
                                          <p:attrName>ppt_x</p:attrName>
                                        </p:attrNameLst>
                                      </p:cBhvr>
                                      <p:tavLst>
                                        <p:tav tm="0">
                                          <p:val>
                                            <p:strVal val="#ppt_x"/>
                                          </p:val>
                                        </p:tav>
                                        <p:tav tm="100000">
                                          <p:val>
                                            <p:strVal val="#ppt_x"/>
                                          </p:val>
                                        </p:tav>
                                      </p:tavLst>
                                    </p:anim>
                                    <p:anim calcmode="lin" valueType="num">
                                      <p:cBhvr additive="base">
                                        <p:cTn id="29"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17" name="组合 16"/>
          <p:cNvGrpSpPr/>
          <p:nvPr/>
        </p:nvGrpSpPr>
        <p:grpSpPr>
          <a:xfrm>
            <a:off x="1409301" y="2951680"/>
            <a:ext cx="6326269" cy="1457293"/>
            <a:chOff x="8602473" y="3626462"/>
            <a:chExt cx="8435025" cy="1943054"/>
          </a:xfrm>
        </p:grpSpPr>
        <p:sp>
          <p:nvSpPr>
            <p:cNvPr id="18" name="TextBox 19"/>
            <p:cNvSpPr txBox="1"/>
            <p:nvPr/>
          </p:nvSpPr>
          <p:spPr>
            <a:xfrm>
              <a:off x="8709999" y="3626462"/>
              <a:ext cx="2444433" cy="429259"/>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endParaRPr lang="en-US" sz="1500" dirty="0">
                <a:solidFill>
                  <a:prstClr val="black">
                    <a:lumMod val="75000"/>
                    <a:lumOff val="25000"/>
                  </a:prstClr>
                </a:solidFill>
                <a:latin typeface="+mn-lt"/>
                <a:cs typeface="+mn-ea"/>
                <a:sym typeface="+mn-lt"/>
              </a:endParaRPr>
            </a:p>
          </p:txBody>
        </p:sp>
        <p:sp>
          <p:nvSpPr>
            <p:cNvPr id="19" name="文本框 18"/>
            <p:cNvSpPr txBox="1"/>
            <p:nvPr/>
          </p:nvSpPr>
          <p:spPr>
            <a:xfrm>
              <a:off x="8602473" y="3971012"/>
              <a:ext cx="8435025" cy="1598504"/>
            </a:xfrm>
            <a:prstGeom prst="rect">
              <a:avLst/>
            </a:prstGeom>
            <a:noFill/>
          </p:spPr>
          <p:txBody>
            <a:bodyPr wrap="square" rtlCol="0">
              <a:spAutoFit/>
              <a:scene3d>
                <a:camera prst="orthographicFront"/>
                <a:lightRig rig="threePt" dir="t"/>
              </a:scene3d>
              <a:sp3d contourW="12700"/>
            </a:bodyPr>
            <a:lstStyle/>
            <a:p>
              <a:pPr marL="0" lvl="0" indent="0" eaLnBrk="1" hangingPunct="1">
                <a:lnSpc>
                  <a:spcPct val="150000"/>
                </a:lnSpc>
                <a:spcBef>
                  <a:spcPct val="0"/>
                </a:spcBef>
                <a:buNone/>
              </a:pPr>
              <a:r>
                <a:rPr lang="zh-CN" altLang="en-US" sz="1200" dirty="0">
                  <a:solidFill>
                    <a:srgbClr val="0000FF"/>
                  </a:solidFill>
                  <a:cs typeface="+mn-ea"/>
                  <a:sym typeface="+mn-lt"/>
                </a:rPr>
                <a:t>　　</a:t>
              </a:r>
              <a:r>
                <a:rPr lang="zh-CN" altLang="en-US" sz="1200" dirty="0">
                  <a:solidFill>
                    <a:schemeClr val="tx1">
                      <a:lumMod val="85000"/>
                      <a:lumOff val="15000"/>
                    </a:schemeClr>
                  </a:solidFill>
                  <a:cs typeface="+mn-ea"/>
                  <a:sym typeface="+mn-lt"/>
                </a:rPr>
                <a:t>每年的</a:t>
              </a:r>
              <a:r>
                <a:rPr lang="en-US" altLang="zh-CN" sz="1200" dirty="0">
                  <a:solidFill>
                    <a:schemeClr val="tx1">
                      <a:lumMod val="85000"/>
                      <a:lumOff val="15000"/>
                    </a:schemeClr>
                  </a:solidFill>
                  <a:cs typeface="+mn-ea"/>
                  <a:sym typeface="+mn-lt"/>
                </a:rPr>
                <a:t>4</a:t>
              </a:r>
              <a:r>
                <a:rPr lang="zh-CN" altLang="en-US" sz="1200" dirty="0">
                  <a:solidFill>
                    <a:schemeClr val="tx1">
                      <a:lumMod val="85000"/>
                      <a:lumOff val="15000"/>
                    </a:schemeClr>
                  </a:solidFill>
                  <a:cs typeface="+mn-ea"/>
                  <a:sym typeface="+mn-lt"/>
                </a:rPr>
                <a:t>月</a:t>
              </a:r>
              <a:r>
                <a:rPr lang="en-US" altLang="zh-CN" sz="1200" dirty="0">
                  <a:solidFill>
                    <a:schemeClr val="tx1">
                      <a:lumMod val="85000"/>
                      <a:lumOff val="15000"/>
                    </a:schemeClr>
                  </a:solidFill>
                  <a:cs typeface="+mn-ea"/>
                  <a:sym typeface="+mn-lt"/>
                </a:rPr>
                <a:t>23</a:t>
              </a:r>
              <a:r>
                <a:rPr lang="zh-CN" altLang="en-US" sz="1200" dirty="0">
                  <a:solidFill>
                    <a:schemeClr val="tx1">
                      <a:lumMod val="85000"/>
                      <a:lumOff val="15000"/>
                    </a:schemeClr>
                  </a:solidFill>
                  <a:cs typeface="+mn-ea"/>
                  <a:sym typeface="+mn-lt"/>
                </a:rPr>
                <a:t>日是联合国教科文组织确定的“世界读书日”，又称“世界图书和版权日”、“世界阅读日”。</a:t>
              </a:r>
            </a:p>
            <a:p>
              <a:pPr marL="0" lvl="0" indent="0" eaLnBrk="1" hangingPunct="1">
                <a:lnSpc>
                  <a:spcPct val="150000"/>
                </a:lnSpc>
                <a:spcBef>
                  <a:spcPct val="0"/>
                </a:spcBef>
                <a:buNone/>
              </a:pPr>
              <a:r>
                <a:rPr lang="zh-CN" altLang="en-US" sz="1200" dirty="0">
                  <a:solidFill>
                    <a:schemeClr val="tx1">
                      <a:lumMod val="85000"/>
                      <a:lumOff val="15000"/>
                    </a:schemeClr>
                  </a:solidFill>
                  <a:cs typeface="+mn-ea"/>
                  <a:sym typeface="+mn-lt"/>
                </a:rPr>
                <a:t>　　</a:t>
              </a:r>
              <a:r>
                <a:rPr lang="en-US" altLang="zh-CN" sz="1200" dirty="0">
                  <a:solidFill>
                    <a:schemeClr val="tx1">
                      <a:lumMod val="85000"/>
                      <a:lumOff val="15000"/>
                    </a:schemeClr>
                  </a:solidFill>
                  <a:cs typeface="+mn-ea"/>
                  <a:sym typeface="+mn-lt"/>
                </a:rPr>
                <a:t>4</a:t>
              </a:r>
              <a:r>
                <a:rPr lang="zh-CN" altLang="en-US" sz="1200" dirty="0">
                  <a:solidFill>
                    <a:schemeClr val="tx1">
                      <a:lumMod val="85000"/>
                      <a:lumOff val="15000"/>
                    </a:schemeClr>
                  </a:solidFill>
                  <a:cs typeface="+mn-ea"/>
                  <a:sym typeface="+mn-lt"/>
                </a:rPr>
                <a:t>月</a:t>
              </a:r>
              <a:r>
                <a:rPr lang="en-US" altLang="zh-CN" sz="1200" dirty="0">
                  <a:solidFill>
                    <a:schemeClr val="tx1">
                      <a:lumMod val="85000"/>
                      <a:lumOff val="15000"/>
                    </a:schemeClr>
                  </a:solidFill>
                  <a:cs typeface="+mn-ea"/>
                  <a:sym typeface="+mn-lt"/>
                </a:rPr>
                <a:t>23</a:t>
              </a:r>
              <a:r>
                <a:rPr lang="zh-CN" altLang="en-US" sz="1200" dirty="0">
                  <a:solidFill>
                    <a:schemeClr val="tx1">
                      <a:lumMod val="85000"/>
                      <a:lumOff val="15000"/>
                    </a:schemeClr>
                  </a:solidFill>
                  <a:cs typeface="+mn-ea"/>
                  <a:sym typeface="+mn-lt"/>
                </a:rPr>
                <a:t>日对于世界文学领域是一个具有象征性的日子，因为塞万提斯、莎士比亚和维加都在</a:t>
              </a:r>
              <a:r>
                <a:rPr lang="en-US" altLang="zh-CN" sz="1200" dirty="0">
                  <a:solidFill>
                    <a:schemeClr val="tx1">
                      <a:lumMod val="85000"/>
                      <a:lumOff val="15000"/>
                    </a:schemeClr>
                  </a:solidFill>
                  <a:cs typeface="+mn-ea"/>
                  <a:sym typeface="+mn-lt"/>
                </a:rPr>
                <a:t>1616</a:t>
              </a:r>
              <a:r>
                <a:rPr lang="zh-CN" altLang="en-US" sz="1200" dirty="0">
                  <a:solidFill>
                    <a:schemeClr val="tx1">
                      <a:lumMod val="85000"/>
                      <a:lumOff val="15000"/>
                    </a:schemeClr>
                  </a:solidFill>
                  <a:cs typeface="+mn-ea"/>
                  <a:sym typeface="+mn-lt"/>
                </a:rPr>
                <a:t>年的这一天去世。此外，</a:t>
              </a:r>
              <a:r>
                <a:rPr lang="en-US" altLang="zh-CN" sz="1200" dirty="0">
                  <a:solidFill>
                    <a:schemeClr val="tx1">
                      <a:lumMod val="85000"/>
                      <a:lumOff val="15000"/>
                    </a:schemeClr>
                  </a:solidFill>
                  <a:cs typeface="+mn-ea"/>
                  <a:sym typeface="+mn-lt"/>
                </a:rPr>
                <a:t>4</a:t>
              </a:r>
              <a:r>
                <a:rPr lang="zh-CN" altLang="en-US" sz="1200" dirty="0">
                  <a:solidFill>
                    <a:schemeClr val="tx1">
                      <a:lumMod val="85000"/>
                      <a:lumOff val="15000"/>
                    </a:schemeClr>
                  </a:solidFill>
                  <a:cs typeface="+mn-ea"/>
                  <a:sym typeface="+mn-lt"/>
                </a:rPr>
                <a:t>月</a:t>
              </a:r>
              <a:r>
                <a:rPr lang="en-US" altLang="zh-CN" sz="1200" dirty="0">
                  <a:solidFill>
                    <a:schemeClr val="tx1">
                      <a:lumMod val="85000"/>
                      <a:lumOff val="15000"/>
                    </a:schemeClr>
                  </a:solidFill>
                  <a:cs typeface="+mn-ea"/>
                  <a:sym typeface="+mn-lt"/>
                </a:rPr>
                <a:t>23</a:t>
              </a:r>
              <a:r>
                <a:rPr lang="zh-CN" altLang="en-US" sz="1200" dirty="0">
                  <a:solidFill>
                    <a:schemeClr val="tx1">
                      <a:lumMod val="85000"/>
                      <a:lumOff val="15000"/>
                    </a:schemeClr>
                  </a:solidFill>
                  <a:cs typeface="+mn-ea"/>
                  <a:sym typeface="+mn-lt"/>
                </a:rPr>
                <a:t>日也是一些著名作家出生的日子，例如纳博科夫。</a:t>
              </a:r>
              <a:endParaRPr lang="en-US" altLang="zh-CN" sz="1200" dirty="0">
                <a:solidFill>
                  <a:schemeClr val="tx1">
                    <a:lumMod val="85000"/>
                    <a:lumOff val="15000"/>
                  </a:schemeClr>
                </a:solidFill>
                <a:cs typeface="+mn-ea"/>
                <a:sym typeface="+mn-lt"/>
              </a:endParaRPr>
            </a:p>
          </p:txBody>
        </p:sp>
      </p:grpSp>
      <p:pic>
        <p:nvPicPr>
          <p:cNvPr id="24" name="图片占位符 23"/>
          <p:cNvPicPr>
            <a:picLocks noGrp="1" noChangeAspect="1"/>
          </p:cNvPicPr>
          <p:nvPr>
            <p:ph type="pic" sz="quarter" idx="10"/>
          </p:nvPr>
        </p:nvPicPr>
        <p:blipFill>
          <a:blip r:embed="rId5" cstate="screen">
            <a:extLst>
              <a:ext uri="{28A0092B-C50C-407E-A947-70E740481C1C}">
                <a14:useLocalDpi xmlns:a14="http://schemas.microsoft.com/office/drawing/2010/main"/>
              </a:ext>
            </a:extLst>
          </a:blip>
          <a:srcRect/>
          <a:stretch>
            <a:fillRect/>
          </a:stretch>
        </p:blipFill>
        <p:spPr/>
      </p:pic>
      <p:pic>
        <p:nvPicPr>
          <p:cNvPr id="20" name="图片占位符 19"/>
          <p:cNvPicPr>
            <a:picLocks noGrp="1" noChangeAspect="1"/>
          </p:cNvPicPr>
          <p:nvPr>
            <p:ph type="pic" sz="quarter" idx="11"/>
          </p:nvPr>
        </p:nvPicPr>
        <p:blipFill>
          <a:blip r:embed="rId6" cstate="screen">
            <a:extLst>
              <a:ext uri="{28A0092B-C50C-407E-A947-70E740481C1C}">
                <a14:useLocalDpi xmlns:a14="http://schemas.microsoft.com/office/drawing/2010/main"/>
              </a:ext>
            </a:extLst>
          </a:blip>
          <a:srcRect/>
          <a:stretch>
            <a:fillRect/>
          </a:stretch>
        </p:blipFill>
        <p:spPr/>
      </p:pic>
      <p:pic>
        <p:nvPicPr>
          <p:cNvPr id="26" name="图片占位符 25"/>
          <p:cNvPicPr>
            <a:picLocks noGrp="1" noChangeAspect="1"/>
          </p:cNvPicPr>
          <p:nvPr>
            <p:ph type="pic" sz="quarter" idx="12"/>
          </p:nvPr>
        </p:nvPicPr>
        <p:blipFill>
          <a:blip r:embed="rId7" cstate="screen">
            <a:extLst>
              <a:ext uri="{28A0092B-C50C-407E-A947-70E740481C1C}">
                <a14:useLocalDpi xmlns:a14="http://schemas.microsoft.com/office/drawing/2010/main"/>
              </a:ext>
            </a:extLst>
          </a:blip>
          <a:srcRect/>
          <a:stretch>
            <a:fillRect/>
          </a:stretch>
        </p:blipFill>
        <p:spPr/>
      </p:pic>
      <p:pic>
        <p:nvPicPr>
          <p:cNvPr id="22" name="图片占位符 21"/>
          <p:cNvPicPr>
            <a:picLocks noGrp="1" noChangeAspect="1"/>
          </p:cNvPicPr>
          <p:nvPr>
            <p:ph type="pic" sz="quarter" idx="13"/>
          </p:nvPr>
        </p:nvPicPr>
        <p:blipFill>
          <a:blip r:embed="rId8" cstate="screen">
            <a:extLst>
              <a:ext uri="{28A0092B-C50C-407E-A947-70E740481C1C}">
                <a14:useLocalDpi xmlns:a14="http://schemas.microsoft.com/office/drawing/2010/main"/>
              </a:ext>
            </a:extLst>
          </a:blip>
          <a:srcRect/>
          <a:stretch>
            <a:fillRect/>
          </a:stretch>
        </p:blipFill>
        <p:spPr/>
      </p:pic>
      <p:pic>
        <p:nvPicPr>
          <p:cNvPr id="28" name="图片占位符 27"/>
          <p:cNvPicPr>
            <a:picLocks noGrp="1" noChangeAspect="1"/>
          </p:cNvPicPr>
          <p:nvPr>
            <p:ph type="pic" sz="quarter" idx="14"/>
          </p:nvPr>
        </p:nvPicPr>
        <p:blipFill>
          <a:blip r:embed="rId9" cstate="screen">
            <a:extLst>
              <a:ext uri="{28A0092B-C50C-407E-A947-70E740481C1C}">
                <a14:useLocalDpi xmlns:a14="http://schemas.microsoft.com/office/drawing/2010/main"/>
              </a:ext>
            </a:extLst>
          </a:blip>
          <a:srcRect/>
          <a:stretch>
            <a:fillRect/>
          </a:stretch>
        </p:blipFill>
        <p:spPr/>
      </p:pic>
      <p:sp>
        <p:nvSpPr>
          <p:cNvPr id="10" name="文本框 9"/>
          <p:cNvSpPr txBox="1"/>
          <p:nvPr/>
        </p:nvSpPr>
        <p:spPr>
          <a:xfrm>
            <a:off x="1684167" y="239197"/>
            <a:ext cx="2480310" cy="553085"/>
          </a:xfrm>
          <a:prstGeom prst="rect">
            <a:avLst/>
          </a:prstGeom>
          <a:noFill/>
        </p:spPr>
        <p:txBody>
          <a:bodyPr wrap="none" rtlCol="0">
            <a:spAutoFit/>
            <a:scene3d>
              <a:camera prst="orthographicFront"/>
              <a:lightRig rig="threePt" dir="t"/>
            </a:scene3d>
            <a:sp3d contourW="12700"/>
          </a:bodyPr>
          <a:lstStyle/>
          <a:p>
            <a:pPr algn="ctr"/>
            <a:r>
              <a:rPr lang="zh-CN" altLang="en-US" sz="3000" b="1" dirty="0">
                <a:solidFill>
                  <a:srgbClr val="FFC000"/>
                </a:solidFill>
                <a:cs typeface="+mn-ea"/>
                <a:sym typeface="+mn-lt"/>
              </a:rPr>
              <a:t>读书日的由来</a:t>
            </a:r>
          </a:p>
        </p:txBody>
      </p:sp>
    </p:spTree>
    <p:custDataLst>
      <p:tags r:id="rId1"/>
    </p:custDataLst>
    <p:extLst>
      <p:ext uri="{BB962C8B-B14F-4D97-AF65-F5344CB8AC3E}">
        <p14:creationId xmlns:p14="http://schemas.microsoft.com/office/powerpoint/2010/main" val="101258804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90"/>
                                          </p:val>
                                        </p:tav>
                                        <p:tav tm="100000">
                                          <p:val>
                                            <p:fltVal val="0"/>
                                          </p:val>
                                        </p:tav>
                                      </p:tavLst>
                                    </p:anim>
                                    <p:animEffect transition="in" filter="fade">
                                      <p:cBhvr>
                                        <p:cTn id="10" dur="1000"/>
                                        <p:tgtEl>
                                          <p:spTgt spid="20"/>
                                        </p:tgtEl>
                                      </p:cBhvr>
                                    </p:animEffect>
                                  </p:childTnLst>
                                </p:cTn>
                              </p:par>
                              <p:par>
                                <p:cTn id="11" presetID="31" presetClass="entr" presetSubtype="0" fill="hold" nodeType="withEffect">
                                  <p:stCondLst>
                                    <p:cond delay="25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par>
                                <p:cTn id="17" presetID="31" presetClass="entr" presetSubtype="0" fill="hold" nodeType="withEffect">
                                  <p:stCondLst>
                                    <p:cond delay="500"/>
                                  </p:stCondLst>
                                  <p:childTnLst>
                                    <p:set>
                                      <p:cBhvr>
                                        <p:cTn id="18" dur="1" fill="hold">
                                          <p:stCondLst>
                                            <p:cond delay="0"/>
                                          </p:stCondLst>
                                        </p:cTn>
                                        <p:tgtEl>
                                          <p:spTgt spid="22"/>
                                        </p:tgtEl>
                                        <p:attrNameLst>
                                          <p:attrName>style.visibility</p:attrName>
                                        </p:attrNameLst>
                                      </p:cBhvr>
                                      <p:to>
                                        <p:strVal val="visible"/>
                                      </p:to>
                                    </p:set>
                                    <p:anim calcmode="lin" valueType="num">
                                      <p:cBhvr>
                                        <p:cTn id="19" dur="1000" fill="hold"/>
                                        <p:tgtEl>
                                          <p:spTgt spid="22"/>
                                        </p:tgtEl>
                                        <p:attrNameLst>
                                          <p:attrName>ppt_w</p:attrName>
                                        </p:attrNameLst>
                                      </p:cBhvr>
                                      <p:tavLst>
                                        <p:tav tm="0">
                                          <p:val>
                                            <p:fltVal val="0"/>
                                          </p:val>
                                        </p:tav>
                                        <p:tav tm="100000">
                                          <p:val>
                                            <p:strVal val="#ppt_w"/>
                                          </p:val>
                                        </p:tav>
                                      </p:tavLst>
                                    </p:anim>
                                    <p:anim calcmode="lin" valueType="num">
                                      <p:cBhvr>
                                        <p:cTn id="20" dur="1000" fill="hold"/>
                                        <p:tgtEl>
                                          <p:spTgt spid="22"/>
                                        </p:tgtEl>
                                        <p:attrNameLst>
                                          <p:attrName>ppt_h</p:attrName>
                                        </p:attrNameLst>
                                      </p:cBhvr>
                                      <p:tavLst>
                                        <p:tav tm="0">
                                          <p:val>
                                            <p:fltVal val="0"/>
                                          </p:val>
                                        </p:tav>
                                        <p:tav tm="100000">
                                          <p:val>
                                            <p:strVal val="#ppt_h"/>
                                          </p:val>
                                        </p:tav>
                                      </p:tavLst>
                                    </p:anim>
                                    <p:anim calcmode="lin" valueType="num">
                                      <p:cBhvr>
                                        <p:cTn id="21" dur="1000" fill="hold"/>
                                        <p:tgtEl>
                                          <p:spTgt spid="22"/>
                                        </p:tgtEl>
                                        <p:attrNameLst>
                                          <p:attrName>style.rotation</p:attrName>
                                        </p:attrNameLst>
                                      </p:cBhvr>
                                      <p:tavLst>
                                        <p:tav tm="0">
                                          <p:val>
                                            <p:fltVal val="90"/>
                                          </p:val>
                                        </p:tav>
                                        <p:tav tm="100000">
                                          <p:val>
                                            <p:fltVal val="0"/>
                                          </p:val>
                                        </p:tav>
                                      </p:tavLst>
                                    </p:anim>
                                    <p:animEffect transition="in" filter="fade">
                                      <p:cBhvr>
                                        <p:cTn id="22" dur="1000"/>
                                        <p:tgtEl>
                                          <p:spTgt spid="22"/>
                                        </p:tgtEl>
                                      </p:cBhvr>
                                    </p:animEffect>
                                  </p:childTnLst>
                                </p:cTn>
                              </p:par>
                              <p:par>
                                <p:cTn id="23" presetID="31" presetClass="entr" presetSubtype="0" fill="hold" nodeType="withEffect">
                                  <p:stCondLst>
                                    <p:cond delay="750"/>
                                  </p:stCondLst>
                                  <p:childTnLst>
                                    <p:set>
                                      <p:cBhvr>
                                        <p:cTn id="24" dur="1" fill="hold">
                                          <p:stCondLst>
                                            <p:cond delay="0"/>
                                          </p:stCondLst>
                                        </p:cTn>
                                        <p:tgtEl>
                                          <p:spTgt spid="28"/>
                                        </p:tgtEl>
                                        <p:attrNameLst>
                                          <p:attrName>style.visibility</p:attrName>
                                        </p:attrNameLst>
                                      </p:cBhvr>
                                      <p:to>
                                        <p:strVal val="visible"/>
                                      </p:to>
                                    </p:set>
                                    <p:anim calcmode="lin" valueType="num">
                                      <p:cBhvr>
                                        <p:cTn id="25" dur="1000" fill="hold"/>
                                        <p:tgtEl>
                                          <p:spTgt spid="28"/>
                                        </p:tgtEl>
                                        <p:attrNameLst>
                                          <p:attrName>ppt_w</p:attrName>
                                        </p:attrNameLst>
                                      </p:cBhvr>
                                      <p:tavLst>
                                        <p:tav tm="0">
                                          <p:val>
                                            <p:fltVal val="0"/>
                                          </p:val>
                                        </p:tav>
                                        <p:tav tm="100000">
                                          <p:val>
                                            <p:strVal val="#ppt_w"/>
                                          </p:val>
                                        </p:tav>
                                      </p:tavLst>
                                    </p:anim>
                                    <p:anim calcmode="lin" valueType="num">
                                      <p:cBhvr>
                                        <p:cTn id="26" dur="1000" fill="hold"/>
                                        <p:tgtEl>
                                          <p:spTgt spid="28"/>
                                        </p:tgtEl>
                                        <p:attrNameLst>
                                          <p:attrName>ppt_h</p:attrName>
                                        </p:attrNameLst>
                                      </p:cBhvr>
                                      <p:tavLst>
                                        <p:tav tm="0">
                                          <p:val>
                                            <p:fltVal val="0"/>
                                          </p:val>
                                        </p:tav>
                                        <p:tav tm="100000">
                                          <p:val>
                                            <p:strVal val="#ppt_h"/>
                                          </p:val>
                                        </p:tav>
                                      </p:tavLst>
                                    </p:anim>
                                    <p:anim calcmode="lin" valueType="num">
                                      <p:cBhvr>
                                        <p:cTn id="27" dur="1000" fill="hold"/>
                                        <p:tgtEl>
                                          <p:spTgt spid="28"/>
                                        </p:tgtEl>
                                        <p:attrNameLst>
                                          <p:attrName>style.rotation</p:attrName>
                                        </p:attrNameLst>
                                      </p:cBhvr>
                                      <p:tavLst>
                                        <p:tav tm="0">
                                          <p:val>
                                            <p:fltVal val="90"/>
                                          </p:val>
                                        </p:tav>
                                        <p:tav tm="100000">
                                          <p:val>
                                            <p:fltVal val="0"/>
                                          </p:val>
                                        </p:tav>
                                      </p:tavLst>
                                    </p:anim>
                                    <p:animEffect transition="in" filter="fade">
                                      <p:cBhvr>
                                        <p:cTn id="28" dur="1000"/>
                                        <p:tgtEl>
                                          <p:spTgt spid="28"/>
                                        </p:tgtEl>
                                      </p:cBhvr>
                                    </p:animEffect>
                                  </p:childTnLst>
                                </p:cTn>
                              </p:par>
                              <p:par>
                                <p:cTn id="29" presetID="31" presetClass="entr" presetSubtype="0" fill="hold" nodeType="withEffect">
                                  <p:stCondLst>
                                    <p:cond delay="100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 calcmode="lin" valueType="num">
                                      <p:cBhvr>
                                        <p:cTn id="33" dur="1000" fill="hold"/>
                                        <p:tgtEl>
                                          <p:spTgt spid="24"/>
                                        </p:tgtEl>
                                        <p:attrNameLst>
                                          <p:attrName>style.rotation</p:attrName>
                                        </p:attrNameLst>
                                      </p:cBhvr>
                                      <p:tavLst>
                                        <p:tav tm="0">
                                          <p:val>
                                            <p:fltVal val="90"/>
                                          </p:val>
                                        </p:tav>
                                        <p:tav tm="100000">
                                          <p:val>
                                            <p:fltVal val="0"/>
                                          </p:val>
                                        </p:tav>
                                      </p:tavLst>
                                    </p:anim>
                                    <p:animEffect transition="in" filter="fade">
                                      <p:cBhvr>
                                        <p:cTn id="34" dur="1000"/>
                                        <p:tgtEl>
                                          <p:spTgt spid="24"/>
                                        </p:tgtEl>
                                      </p:cBhvr>
                                    </p:animEffect>
                                  </p:childTnLst>
                                </p:cTn>
                              </p:par>
                            </p:childTnLst>
                          </p:cTn>
                        </p:par>
                        <p:par>
                          <p:cTn id="35" fill="hold">
                            <p:stCondLst>
                              <p:cond delay="1000"/>
                            </p:stCondLst>
                            <p:childTnLst>
                              <p:par>
                                <p:cTn id="36" presetID="22" presetClass="entr" presetSubtype="8"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8" name="MH_Other_2"/>
          <p:cNvSpPr/>
          <p:nvPr>
            <p:custDataLst>
              <p:tags r:id="rId2"/>
            </p:custDataLst>
          </p:nvPr>
        </p:nvSpPr>
        <p:spPr>
          <a:xfrm>
            <a:off x="2700043" y="2502398"/>
            <a:ext cx="326231" cy="326231"/>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prstClr val="white"/>
              </a:solidFill>
              <a:cs typeface="+mn-ea"/>
              <a:sym typeface="+mn-lt"/>
            </a:endParaRPr>
          </a:p>
        </p:txBody>
      </p:sp>
      <p:sp>
        <p:nvSpPr>
          <p:cNvPr id="9" name="MH_Other_3"/>
          <p:cNvSpPr/>
          <p:nvPr>
            <p:custDataLst>
              <p:tags r:id="rId3"/>
            </p:custDataLst>
          </p:nvPr>
        </p:nvSpPr>
        <p:spPr>
          <a:xfrm>
            <a:off x="3347443" y="3427810"/>
            <a:ext cx="491132" cy="489347"/>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prstClr val="white"/>
              </a:solidFill>
              <a:cs typeface="+mn-ea"/>
              <a:sym typeface="+mn-lt"/>
            </a:endParaRPr>
          </a:p>
        </p:txBody>
      </p:sp>
      <p:sp>
        <p:nvSpPr>
          <p:cNvPr id="10" name="MH_Other_4"/>
          <p:cNvSpPr/>
          <p:nvPr>
            <p:custDataLst>
              <p:tags r:id="rId4"/>
            </p:custDataLst>
          </p:nvPr>
        </p:nvSpPr>
        <p:spPr>
          <a:xfrm>
            <a:off x="2013348" y="3038475"/>
            <a:ext cx="272653" cy="272654"/>
          </a:xfrm>
          <a:prstGeom prst="ellipse">
            <a:avLst/>
          </a:prstGeom>
          <a:solidFill>
            <a:srgbClr val="FF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prstClr val="white"/>
              </a:solidFill>
              <a:cs typeface="+mn-ea"/>
              <a:sym typeface="+mn-lt"/>
            </a:endParaRPr>
          </a:p>
        </p:txBody>
      </p:sp>
      <p:grpSp>
        <p:nvGrpSpPr>
          <p:cNvPr id="13" name="组合 12"/>
          <p:cNvGrpSpPr/>
          <p:nvPr/>
        </p:nvGrpSpPr>
        <p:grpSpPr>
          <a:xfrm>
            <a:off x="4811611" y="1353273"/>
            <a:ext cx="3581996" cy="1170129"/>
            <a:chOff x="874713" y="1428765"/>
            <a:chExt cx="4775994" cy="1560171"/>
          </a:xfrm>
        </p:grpSpPr>
        <p:sp>
          <p:nvSpPr>
            <p:cNvPr id="14" name="矩形 13"/>
            <p:cNvSpPr/>
            <p:nvPr/>
          </p:nvSpPr>
          <p:spPr>
            <a:xfrm>
              <a:off x="874713" y="1428765"/>
              <a:ext cx="4775994" cy="1560171"/>
            </a:xfrm>
            <a:prstGeom prst="rect">
              <a:avLst/>
            </a:prstGeom>
          </p:spPr>
          <p:txBody>
            <a:bodyPr wrap="square">
              <a:spAutoFit/>
              <a:scene3d>
                <a:camera prst="orthographicFront"/>
                <a:lightRig rig="threePt" dir="t"/>
              </a:scene3d>
              <a:sp3d contourW="12700"/>
            </a:bodyPr>
            <a:lstStyle/>
            <a:p>
              <a:pPr>
                <a:lnSpc>
                  <a:spcPct val="150000"/>
                </a:lnSpc>
                <a:spcBef>
                  <a:spcPct val="0"/>
                </a:spcBef>
              </a:pPr>
              <a:r>
                <a:rPr lang="en-US" altLang="zh-CN" sz="1200" dirty="0">
                  <a:solidFill>
                    <a:schemeClr val="tx1">
                      <a:lumMod val="85000"/>
                      <a:lumOff val="15000"/>
                    </a:schemeClr>
                  </a:solidFill>
                  <a:cs typeface="+mn-ea"/>
                  <a:sym typeface="+mn-lt"/>
                </a:rPr>
                <a:t>1.1972</a:t>
              </a:r>
              <a:r>
                <a:rPr lang="zh-CN" altLang="en-US" sz="1200" dirty="0">
                  <a:solidFill>
                    <a:schemeClr val="tx1">
                      <a:lumMod val="85000"/>
                      <a:lumOff val="15000"/>
                    </a:schemeClr>
                  </a:solidFill>
                  <a:cs typeface="+mn-ea"/>
                  <a:sym typeface="+mn-lt"/>
                </a:rPr>
                <a:t>年，联合国教科文组织向全世界发出了“走向阅读社会”的召唤，要求社会成员人人读书，使图书成为生活的必需品，读书成为每个人日常生活不可或缺的一部分。</a:t>
              </a:r>
            </a:p>
          </p:txBody>
        </p:sp>
        <p:sp>
          <p:nvSpPr>
            <p:cNvPr id="15" name="矩形 14"/>
            <p:cNvSpPr/>
            <p:nvPr/>
          </p:nvSpPr>
          <p:spPr>
            <a:xfrm>
              <a:off x="874713" y="1690821"/>
              <a:ext cx="2241974" cy="351890"/>
            </a:xfrm>
            <a:prstGeom prst="rect">
              <a:avLst/>
            </a:prstGeom>
          </p:spPr>
          <p:txBody>
            <a:bodyPr wrap="square">
              <a:spAutoFit/>
              <a:scene3d>
                <a:camera prst="orthographicFront"/>
                <a:lightRig rig="threePt" dir="t"/>
              </a:scene3d>
              <a:sp3d contourW="12700"/>
            </a:bodyPr>
            <a:lstStyle/>
            <a:p>
              <a:pPr algn="just">
                <a:lnSpc>
                  <a:spcPct val="120000"/>
                </a:lnSpc>
              </a:pPr>
              <a:endParaRPr lang="en-US" altLang="zh-CN" sz="1015" b="1" dirty="0">
                <a:solidFill>
                  <a:prstClr val="black">
                    <a:lumMod val="65000"/>
                    <a:lumOff val="35000"/>
                  </a:prstClr>
                </a:solidFill>
                <a:cs typeface="+mn-ea"/>
                <a:sym typeface="+mn-lt"/>
              </a:endParaRPr>
            </a:p>
          </p:txBody>
        </p:sp>
      </p:grpSp>
      <p:sp>
        <p:nvSpPr>
          <p:cNvPr id="17" name="矩形 16"/>
          <p:cNvSpPr/>
          <p:nvPr/>
        </p:nvSpPr>
        <p:spPr>
          <a:xfrm>
            <a:off x="4811395" y="2551175"/>
            <a:ext cx="3582035" cy="519181"/>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sz="1200" dirty="0">
                <a:solidFill>
                  <a:srgbClr val="E30D13"/>
                </a:solidFill>
                <a:cs typeface="+mn-ea"/>
                <a:sym typeface="+mn-lt"/>
              </a:rPr>
              <a:t>2.1995</a:t>
            </a:r>
            <a:r>
              <a:rPr lang="zh-CN" altLang="en-US" sz="1200" dirty="0">
                <a:solidFill>
                  <a:srgbClr val="E30D13"/>
                </a:solidFill>
                <a:cs typeface="+mn-ea"/>
                <a:sym typeface="+mn-lt"/>
              </a:rPr>
              <a:t>年，国际出版商协会在第</a:t>
            </a:r>
            <a:r>
              <a:rPr lang="en-US" altLang="zh-CN" sz="1200" dirty="0">
                <a:solidFill>
                  <a:srgbClr val="E30D13"/>
                </a:solidFill>
                <a:cs typeface="+mn-ea"/>
                <a:sym typeface="+mn-lt"/>
              </a:rPr>
              <a:t>25</a:t>
            </a:r>
            <a:r>
              <a:rPr lang="zh-CN" altLang="en-US" sz="1200" dirty="0">
                <a:solidFill>
                  <a:srgbClr val="E30D13"/>
                </a:solidFill>
                <a:cs typeface="+mn-ea"/>
                <a:sym typeface="+mn-lt"/>
              </a:rPr>
              <a:t>届全球大会上提出“世界图书日”的设想。</a:t>
            </a:r>
          </a:p>
        </p:txBody>
      </p:sp>
      <p:sp>
        <p:nvSpPr>
          <p:cNvPr id="20" name="矩形 19"/>
          <p:cNvSpPr/>
          <p:nvPr/>
        </p:nvSpPr>
        <p:spPr>
          <a:xfrm>
            <a:off x="4811395" y="3175000"/>
            <a:ext cx="3582035" cy="893130"/>
          </a:xfrm>
          <a:prstGeom prst="rect">
            <a:avLst/>
          </a:prstGeom>
        </p:spPr>
        <p:txBody>
          <a:bodyPr wrap="square">
            <a:spAutoFit/>
            <a:scene3d>
              <a:camera prst="orthographicFront"/>
              <a:lightRig rig="threePt" dir="t"/>
            </a:scene3d>
            <a:sp3d contourW="12700"/>
          </a:bodyPr>
          <a:lstStyle/>
          <a:p>
            <a:pPr>
              <a:lnSpc>
                <a:spcPct val="150000"/>
              </a:lnSpc>
              <a:spcBef>
                <a:spcPct val="0"/>
              </a:spcBef>
            </a:pPr>
            <a:r>
              <a:rPr lang="en-US" altLang="zh-CN" sz="1200" dirty="0">
                <a:solidFill>
                  <a:schemeClr val="tx1">
                    <a:lumMod val="85000"/>
                    <a:lumOff val="15000"/>
                  </a:schemeClr>
                </a:solidFill>
                <a:cs typeface="+mn-ea"/>
                <a:sym typeface="+mn-lt"/>
              </a:rPr>
              <a:t>3.1995</a:t>
            </a:r>
            <a:r>
              <a:rPr lang="zh-CN" altLang="en-US" sz="1200" dirty="0">
                <a:solidFill>
                  <a:schemeClr val="tx1">
                    <a:lumMod val="85000"/>
                    <a:lumOff val="15000"/>
                  </a:schemeClr>
                </a:solidFill>
                <a:cs typeface="+mn-ea"/>
                <a:sym typeface="+mn-lt"/>
              </a:rPr>
              <a:t>年</a:t>
            </a:r>
            <a:r>
              <a:rPr lang="en-US" altLang="zh-CN" sz="1200" dirty="0">
                <a:solidFill>
                  <a:schemeClr val="tx1">
                    <a:lumMod val="85000"/>
                    <a:lumOff val="15000"/>
                  </a:schemeClr>
                </a:solidFill>
                <a:cs typeface="+mn-ea"/>
                <a:sym typeface="+mn-lt"/>
              </a:rPr>
              <a:t>10</a:t>
            </a:r>
            <a:r>
              <a:rPr lang="zh-CN" altLang="en-US" sz="1200" dirty="0">
                <a:solidFill>
                  <a:schemeClr val="tx1">
                    <a:lumMod val="85000"/>
                    <a:lumOff val="15000"/>
                  </a:schemeClr>
                </a:solidFill>
                <a:cs typeface="+mn-ea"/>
                <a:sym typeface="+mn-lt"/>
              </a:rPr>
              <a:t>月</a:t>
            </a:r>
            <a:r>
              <a:rPr lang="en-US" altLang="zh-CN" sz="1200" dirty="0">
                <a:solidFill>
                  <a:schemeClr val="tx1">
                    <a:lumMod val="85000"/>
                    <a:lumOff val="15000"/>
                  </a:schemeClr>
                </a:solidFill>
                <a:cs typeface="+mn-ea"/>
                <a:sym typeface="+mn-lt"/>
              </a:rPr>
              <a:t>25</a:t>
            </a:r>
            <a:r>
              <a:rPr lang="zh-CN" altLang="en-US" sz="1200" dirty="0">
                <a:solidFill>
                  <a:schemeClr val="tx1">
                    <a:lumMod val="85000"/>
                    <a:lumOff val="15000"/>
                  </a:schemeClr>
                </a:solidFill>
                <a:cs typeface="+mn-ea"/>
                <a:sym typeface="+mn-lt"/>
              </a:rPr>
              <a:t>日</a:t>
            </a:r>
            <a:r>
              <a:rPr lang="en-US" altLang="zh-CN" sz="1200" dirty="0">
                <a:solidFill>
                  <a:schemeClr val="tx1">
                    <a:lumMod val="85000"/>
                    <a:lumOff val="15000"/>
                  </a:schemeClr>
                </a:solidFill>
                <a:cs typeface="+mn-ea"/>
                <a:sym typeface="+mn-lt"/>
              </a:rPr>
              <a:t>——11</a:t>
            </a:r>
            <a:r>
              <a:rPr lang="zh-CN" altLang="en-US" sz="1200" dirty="0">
                <a:solidFill>
                  <a:schemeClr val="tx1">
                    <a:lumMod val="85000"/>
                    <a:lumOff val="15000"/>
                  </a:schemeClr>
                </a:solidFill>
                <a:cs typeface="+mn-ea"/>
                <a:sym typeface="+mn-lt"/>
              </a:rPr>
              <a:t>月</a:t>
            </a:r>
            <a:r>
              <a:rPr lang="en-US" altLang="zh-CN" sz="1200" dirty="0">
                <a:solidFill>
                  <a:schemeClr val="tx1">
                    <a:lumMod val="85000"/>
                    <a:lumOff val="15000"/>
                  </a:schemeClr>
                </a:solidFill>
                <a:cs typeface="+mn-ea"/>
                <a:sym typeface="+mn-lt"/>
              </a:rPr>
              <a:t>16</a:t>
            </a:r>
            <a:r>
              <a:rPr lang="zh-CN" altLang="en-US" sz="1200" dirty="0">
                <a:solidFill>
                  <a:schemeClr val="tx1">
                    <a:lumMod val="85000"/>
                    <a:lumOff val="15000"/>
                  </a:schemeClr>
                </a:solidFill>
                <a:cs typeface="+mn-ea"/>
                <a:sym typeface="+mn-lt"/>
              </a:rPr>
              <a:t>日召开的联合国教科文组织第二十八次大会通过决议，正式确定每年</a:t>
            </a:r>
            <a:r>
              <a:rPr lang="en-US" altLang="zh-CN" sz="1200" dirty="0">
                <a:solidFill>
                  <a:schemeClr val="tx1">
                    <a:lumMod val="85000"/>
                    <a:lumOff val="15000"/>
                  </a:schemeClr>
                </a:solidFill>
                <a:cs typeface="+mn-ea"/>
                <a:sym typeface="+mn-lt"/>
              </a:rPr>
              <a:t>4</a:t>
            </a:r>
            <a:r>
              <a:rPr lang="zh-CN" altLang="en-US" sz="1200" dirty="0">
                <a:solidFill>
                  <a:schemeClr val="tx1">
                    <a:lumMod val="85000"/>
                    <a:lumOff val="15000"/>
                  </a:schemeClr>
                </a:solidFill>
                <a:cs typeface="+mn-ea"/>
                <a:sym typeface="+mn-lt"/>
              </a:rPr>
              <a:t>月</a:t>
            </a:r>
            <a:r>
              <a:rPr lang="en-US" altLang="zh-CN" sz="1200" dirty="0">
                <a:solidFill>
                  <a:schemeClr val="tx1">
                    <a:lumMod val="85000"/>
                    <a:lumOff val="15000"/>
                  </a:schemeClr>
                </a:solidFill>
                <a:cs typeface="+mn-ea"/>
                <a:sym typeface="+mn-lt"/>
              </a:rPr>
              <a:t>23</a:t>
            </a:r>
            <a:r>
              <a:rPr lang="zh-CN" altLang="en-US" sz="1200" dirty="0">
                <a:solidFill>
                  <a:schemeClr val="tx1">
                    <a:lumMod val="85000"/>
                    <a:lumOff val="15000"/>
                  </a:schemeClr>
                </a:solidFill>
                <a:cs typeface="+mn-ea"/>
                <a:sym typeface="+mn-lt"/>
              </a:rPr>
              <a:t>日为“世界图书与版权日”。</a:t>
            </a:r>
          </a:p>
        </p:txBody>
      </p:sp>
      <p:pic>
        <p:nvPicPr>
          <p:cNvPr id="25" name="图片占位符 24"/>
          <p:cNvPicPr>
            <a:picLocks noGrp="1" noChangeAspect="1"/>
          </p:cNvPicPr>
          <p:nvPr>
            <p:ph type="pic" sz="quarter" idx="10"/>
          </p:nvPr>
        </p:nvPicPr>
        <p:blipFill>
          <a:blip r:embed="rId8" cstate="screen">
            <a:extLst>
              <a:ext uri="{28A0092B-C50C-407E-A947-70E740481C1C}">
                <a14:useLocalDpi xmlns:a14="http://schemas.microsoft.com/office/drawing/2010/main"/>
              </a:ext>
            </a:extLst>
          </a:blip>
          <a:srcRect/>
          <a:stretch>
            <a:fillRect/>
          </a:stretch>
        </p:blipFill>
        <p:spPr>
          <a:xfrm>
            <a:off x="1042392" y="1422797"/>
            <a:ext cx="1323975" cy="1323975"/>
          </a:xfrm>
        </p:spPr>
      </p:pic>
      <p:pic>
        <p:nvPicPr>
          <p:cNvPr id="27" name="图片占位符 26"/>
          <p:cNvPicPr>
            <a:picLocks noGrp="1" noChangeAspect="1"/>
          </p:cNvPicPr>
          <p:nvPr>
            <p:ph type="pic" sz="quarter" idx="11"/>
          </p:nvPr>
        </p:nvPicPr>
        <p:blipFill>
          <a:blip r:embed="rId9" cstate="screen">
            <a:extLst>
              <a:ext uri="{28A0092B-C50C-407E-A947-70E740481C1C}">
                <a14:useLocalDpi xmlns:a14="http://schemas.microsoft.com/office/drawing/2010/main"/>
              </a:ext>
            </a:extLst>
          </a:blip>
          <a:srcRect/>
          <a:stretch>
            <a:fillRect/>
          </a:stretch>
        </p:blipFill>
        <p:spPr>
          <a:xfrm>
            <a:off x="3265885" y="1868687"/>
            <a:ext cx="1306116" cy="1306116"/>
          </a:xfrm>
        </p:spPr>
      </p:pic>
      <p:pic>
        <p:nvPicPr>
          <p:cNvPr id="29" name="图片占位符 28"/>
          <p:cNvPicPr>
            <a:picLocks noGrp="1" noChangeAspect="1"/>
          </p:cNvPicPr>
          <p:nvPr>
            <p:ph type="pic" sz="quarter" idx="12"/>
          </p:nvPr>
        </p:nvPicPr>
        <p:blipFill>
          <a:blip r:embed="rId10" cstate="screen">
            <a:extLst>
              <a:ext uri="{28A0092B-C50C-407E-A947-70E740481C1C}">
                <a14:useLocalDpi xmlns:a14="http://schemas.microsoft.com/office/drawing/2010/main"/>
              </a:ext>
            </a:extLst>
          </a:blip>
          <a:srcRect/>
          <a:stretch>
            <a:fillRect/>
          </a:stretch>
        </p:blipFill>
        <p:spPr>
          <a:xfrm>
            <a:off x="1704379" y="3038475"/>
            <a:ext cx="1227536" cy="1227536"/>
          </a:xfrm>
        </p:spPr>
      </p:pic>
      <p:sp>
        <p:nvSpPr>
          <p:cNvPr id="22" name="文本框 21"/>
          <p:cNvSpPr txBox="1"/>
          <p:nvPr/>
        </p:nvSpPr>
        <p:spPr>
          <a:xfrm>
            <a:off x="2067072" y="239197"/>
            <a:ext cx="1714500" cy="553085"/>
          </a:xfrm>
          <a:prstGeom prst="rect">
            <a:avLst/>
          </a:prstGeom>
          <a:noFill/>
        </p:spPr>
        <p:txBody>
          <a:bodyPr wrap="none" rtlCol="0">
            <a:spAutoFit/>
            <a:scene3d>
              <a:camera prst="orthographicFront"/>
              <a:lightRig rig="threePt" dir="t"/>
            </a:scene3d>
            <a:sp3d contourW="12700"/>
          </a:bodyPr>
          <a:lstStyle/>
          <a:p>
            <a:pPr algn="ctr"/>
            <a:r>
              <a:rPr lang="zh-CN" altLang="en-US" sz="3000" b="1" dirty="0">
                <a:solidFill>
                  <a:srgbClr val="E30D13"/>
                </a:solidFill>
                <a:cs typeface="+mn-ea"/>
                <a:sym typeface="+mn-lt"/>
              </a:rPr>
              <a:t>历史由来</a:t>
            </a:r>
          </a:p>
        </p:txBody>
      </p:sp>
    </p:spTree>
    <p:custDataLst>
      <p:tags r:id="rId1"/>
    </p:custDataLst>
    <p:extLst>
      <p:ext uri="{BB962C8B-B14F-4D97-AF65-F5344CB8AC3E}">
        <p14:creationId xmlns:p14="http://schemas.microsoft.com/office/powerpoint/2010/main" val="217132265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animEffect transition="in" filter="fade">
                                      <p:cBhvr>
                                        <p:cTn id="24" dur="500"/>
                                        <p:tgtEl>
                                          <p:spTgt spid="25"/>
                                        </p:tgtEl>
                                      </p:cBhvr>
                                    </p:animEffect>
                                  </p:childTnLst>
                                </p:cTn>
                              </p:par>
                              <p:par>
                                <p:cTn id="25" presetID="53" presetClass="entr" presetSubtype="16"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par>
                                <p:cTn id="30" presetID="53" presetClass="entr" presetSubtype="16"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500"/>
                            </p:stCondLst>
                            <p:childTnLst>
                              <p:par>
                                <p:cTn id="36" presetID="2" presetClass="entr" presetSubtype="2"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1+#ppt_w/2"/>
                                          </p:val>
                                        </p:tav>
                                        <p:tav tm="100000">
                                          <p:val>
                                            <p:strVal val="#ppt_x"/>
                                          </p:val>
                                        </p:tav>
                                      </p:tavLst>
                                    </p:anim>
                                    <p:anim calcmode="lin" valueType="num">
                                      <p:cBhvr additive="base">
                                        <p:cTn id="39" dur="500" fill="hold"/>
                                        <p:tgtEl>
                                          <p:spTgt spid="13"/>
                                        </p:tgtEl>
                                        <p:attrNameLst>
                                          <p:attrName>ppt_y</p:attrName>
                                        </p:attrNameLst>
                                      </p:cBhvr>
                                      <p:tavLst>
                                        <p:tav tm="0">
                                          <p:val>
                                            <p:strVal val="#ppt_y"/>
                                          </p:val>
                                        </p:tav>
                                        <p:tav tm="100000">
                                          <p:val>
                                            <p:strVal val="#ppt_y"/>
                                          </p:val>
                                        </p:tav>
                                      </p:tavLst>
                                    </p:anim>
                                  </p:childTnLst>
                                </p:cTn>
                              </p:par>
                            </p:childTnLst>
                          </p:cTn>
                        </p:par>
                        <p:par>
                          <p:cTn id="40" fill="hold">
                            <p:stCondLst>
                              <p:cond delay="1000"/>
                            </p:stCondLst>
                            <p:childTnLst>
                              <p:par>
                                <p:cTn id="41" presetID="5" presetClass="entr" presetSubtype="1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checkerboard(across)">
                                      <p:cBhvr>
                                        <p:cTn id="43" dur="500"/>
                                        <p:tgtEl>
                                          <p:spTgt spid="20"/>
                                        </p:tgtEl>
                                      </p:cBhvr>
                                    </p:animEffect>
                                  </p:childTnLst>
                                </p:cTn>
                              </p:par>
                            </p:childTnLst>
                          </p:cTn>
                        </p:par>
                        <p:par>
                          <p:cTn id="44" fill="hold">
                            <p:stCondLst>
                              <p:cond delay="1500"/>
                            </p:stCondLst>
                            <p:childTnLst>
                              <p:par>
                                <p:cTn id="45" presetID="8"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diamond(in)">
                                      <p:cBhvr>
                                        <p:cTn id="4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7"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6536057" y="1592548"/>
            <a:ext cx="1833325" cy="2289738"/>
            <a:chOff x="8602472" y="3626462"/>
            <a:chExt cx="2444432" cy="3052979"/>
          </a:xfrm>
        </p:grpSpPr>
        <p:sp>
          <p:nvSpPr>
            <p:cNvPr id="13" name="TextBox 19"/>
            <p:cNvSpPr txBox="1"/>
            <p:nvPr/>
          </p:nvSpPr>
          <p:spPr>
            <a:xfrm>
              <a:off x="8602472" y="3626462"/>
              <a:ext cx="1401896" cy="429259"/>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1500" dirty="0">
                  <a:solidFill>
                    <a:prstClr val="black">
                      <a:lumMod val="75000"/>
                      <a:lumOff val="25000"/>
                    </a:prstClr>
                  </a:solidFill>
                  <a:latin typeface="+mn-lt"/>
                  <a:cs typeface="+mn-ea"/>
                  <a:sym typeface="+mn-lt"/>
                </a:rPr>
                <a:t>含义</a:t>
              </a:r>
            </a:p>
          </p:txBody>
        </p:sp>
        <p:sp>
          <p:nvSpPr>
            <p:cNvPr id="14" name="文本框 13"/>
            <p:cNvSpPr txBox="1"/>
            <p:nvPr/>
          </p:nvSpPr>
          <p:spPr>
            <a:xfrm>
              <a:off x="8602473" y="3971012"/>
              <a:ext cx="2444431" cy="2708429"/>
            </a:xfrm>
            <a:prstGeom prst="rect">
              <a:avLst/>
            </a:prstGeom>
            <a:noFill/>
          </p:spPr>
          <p:txBody>
            <a:bodyPr wrap="square" rtlCol="0">
              <a:spAutoFit/>
              <a:scene3d>
                <a:camera prst="orthographicFront"/>
                <a:lightRig rig="threePt" dir="t"/>
              </a:scene3d>
              <a:sp3d contourW="12700"/>
            </a:bodyPr>
            <a:lstStyle/>
            <a:p>
              <a:pPr>
                <a:lnSpc>
                  <a:spcPct val="150000"/>
                </a:lnSpc>
                <a:spcBef>
                  <a:spcPct val="0"/>
                </a:spcBef>
              </a:pPr>
              <a:r>
                <a:rPr lang="en-US" altLang="zh-CN" sz="1200" dirty="0">
                  <a:solidFill>
                    <a:schemeClr val="tx1">
                      <a:lumMod val="85000"/>
                      <a:lumOff val="15000"/>
                    </a:schemeClr>
                  </a:solidFill>
                  <a:cs typeface="+mn-ea"/>
                  <a:sym typeface="+mn-lt"/>
                </a:rPr>
                <a:t>“世界读书日”的目的是鼓励人们尤其是年轻人发现读书的乐趣，并以此对那些推动人类社会和文化进步的人们所做出的伟大贡献表示感谢和尊重。 </a:t>
              </a:r>
            </a:p>
          </p:txBody>
        </p:sp>
      </p:grpSp>
      <p:sp>
        <p:nvSpPr>
          <p:cNvPr id="19" name="TextBox 19"/>
          <p:cNvSpPr txBox="1"/>
          <p:nvPr/>
        </p:nvSpPr>
        <p:spPr>
          <a:xfrm>
            <a:off x="790575" y="1767840"/>
            <a:ext cx="1817370" cy="2031325"/>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nSpc>
                <a:spcPct val="150000"/>
              </a:lnSpc>
              <a:spcBef>
                <a:spcPct val="0"/>
              </a:spcBef>
            </a:pPr>
            <a:r>
              <a:rPr lang="zh-CN" altLang="en-US" dirty="0">
                <a:solidFill>
                  <a:schemeClr val="tx1">
                    <a:lumMod val="85000"/>
                    <a:lumOff val="15000"/>
                  </a:schemeClr>
                </a:solidFill>
                <a:latin typeface="+mn-lt"/>
                <a:cs typeface="+mn-ea"/>
                <a:sym typeface="+mn-lt"/>
              </a:rPr>
              <a:t>西班牙加泰罗尼亚地区传说：圣</a:t>
            </a:r>
            <a:r>
              <a:rPr lang="en-US" altLang="zh-CN" dirty="0">
                <a:solidFill>
                  <a:schemeClr val="tx1">
                    <a:lumMod val="85000"/>
                    <a:lumOff val="15000"/>
                  </a:schemeClr>
                </a:solidFill>
                <a:latin typeface="+mn-lt"/>
                <a:cs typeface="+mn-ea"/>
                <a:sym typeface="+mn-lt"/>
              </a:rPr>
              <a:t>·</a:t>
            </a:r>
            <a:r>
              <a:rPr lang="zh-CN" altLang="en-US" dirty="0">
                <a:solidFill>
                  <a:schemeClr val="tx1">
                    <a:lumMod val="85000"/>
                    <a:lumOff val="15000"/>
                  </a:schemeClr>
                </a:solidFill>
                <a:latin typeface="+mn-lt"/>
                <a:cs typeface="+mn-ea"/>
                <a:sym typeface="+mn-lt"/>
              </a:rPr>
              <a:t>乔治在</a:t>
            </a:r>
            <a:r>
              <a:rPr lang="en-US" altLang="zh-CN" dirty="0">
                <a:solidFill>
                  <a:schemeClr val="tx1">
                    <a:lumMod val="85000"/>
                    <a:lumOff val="15000"/>
                  </a:schemeClr>
                </a:solidFill>
                <a:latin typeface="+mn-lt"/>
                <a:cs typeface="+mn-ea"/>
                <a:sym typeface="+mn-lt"/>
              </a:rPr>
              <a:t>4</a:t>
            </a:r>
            <a:r>
              <a:rPr lang="zh-CN" altLang="en-US" dirty="0">
                <a:solidFill>
                  <a:schemeClr val="tx1">
                    <a:lumMod val="85000"/>
                    <a:lumOff val="15000"/>
                  </a:schemeClr>
                </a:solidFill>
                <a:latin typeface="+mn-lt"/>
                <a:cs typeface="+mn-ea"/>
                <a:sym typeface="+mn-lt"/>
              </a:rPr>
              <a:t>月</a:t>
            </a:r>
            <a:r>
              <a:rPr lang="en-US" altLang="zh-CN" dirty="0">
                <a:solidFill>
                  <a:schemeClr val="tx1">
                    <a:lumMod val="85000"/>
                    <a:lumOff val="15000"/>
                  </a:schemeClr>
                </a:solidFill>
                <a:latin typeface="+mn-lt"/>
                <a:cs typeface="+mn-ea"/>
                <a:sym typeface="+mn-lt"/>
              </a:rPr>
              <a:t>23</a:t>
            </a:r>
            <a:r>
              <a:rPr lang="zh-CN" altLang="en-US" dirty="0">
                <a:solidFill>
                  <a:schemeClr val="tx1">
                    <a:lumMod val="85000"/>
                    <a:lumOff val="15000"/>
                  </a:schemeClr>
                </a:solidFill>
                <a:latin typeface="+mn-lt"/>
                <a:cs typeface="+mn-ea"/>
                <a:sym typeface="+mn-lt"/>
              </a:rPr>
              <a:t>日这一天杀死恶龙，救出被困的公主，公主回赠给乔治一本书作为礼物。从此，书成为胆识和力量的象征。</a:t>
            </a:r>
          </a:p>
        </p:txBody>
      </p:sp>
      <p:sp>
        <p:nvSpPr>
          <p:cNvPr id="21" name="文本框 20"/>
          <p:cNvSpPr txBox="1"/>
          <p:nvPr/>
        </p:nvSpPr>
        <p:spPr>
          <a:xfrm>
            <a:off x="2067072" y="239197"/>
            <a:ext cx="1714500" cy="553085"/>
          </a:xfrm>
          <a:prstGeom prst="rect">
            <a:avLst/>
          </a:prstGeom>
          <a:noFill/>
        </p:spPr>
        <p:txBody>
          <a:bodyPr wrap="none" rtlCol="0">
            <a:spAutoFit/>
            <a:scene3d>
              <a:camera prst="orthographicFront"/>
              <a:lightRig rig="threePt" dir="t"/>
            </a:scene3d>
            <a:sp3d contourW="12700"/>
          </a:bodyPr>
          <a:lstStyle/>
          <a:p>
            <a:pPr algn="ctr"/>
            <a:r>
              <a:rPr lang="zh-CN" altLang="en-US" sz="3000" b="1" dirty="0">
                <a:solidFill>
                  <a:srgbClr val="7030A0"/>
                </a:solidFill>
                <a:cs typeface="+mn-ea"/>
                <a:sym typeface="+mn-lt"/>
              </a:rPr>
              <a:t>历史典故</a:t>
            </a:r>
          </a:p>
        </p:txBody>
      </p:sp>
      <p:pic>
        <p:nvPicPr>
          <p:cNvPr id="16" name="图片 15">
            <a:extLst>
              <a:ext uri="{FF2B5EF4-FFF2-40B4-BE49-F238E27FC236}">
                <a16:creationId xmlns:a16="http://schemas.microsoft.com/office/drawing/2014/main" xmlns="" id="{644E23D9-227B-40B8-B9FF-2A94C5BB6B5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80079" y="2147952"/>
            <a:ext cx="4829908" cy="1876669"/>
          </a:xfrm>
          <a:prstGeom prst="rect">
            <a:avLst/>
          </a:prstGeom>
        </p:spPr>
      </p:pic>
    </p:spTree>
    <p:extLst>
      <p:ext uri="{BB962C8B-B14F-4D97-AF65-F5344CB8AC3E}">
        <p14:creationId xmlns:p14="http://schemas.microsoft.com/office/powerpoint/2010/main" val="144012738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75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pic>
        <p:nvPicPr>
          <p:cNvPr id="5" name="图片占位符 4"/>
          <p:cNvPicPr>
            <a:picLocks noGrp="1" noChangeAspect="1"/>
          </p:cNvPicPr>
          <p:nvPr>
            <p:ph type="pic" sz="quarter" idx="10"/>
          </p:nvPr>
        </p:nvPicPr>
        <p:blipFill>
          <a:blip r:embed="rId8" cstate="screen">
            <a:extLst>
              <a:ext uri="{28A0092B-C50C-407E-A947-70E740481C1C}">
                <a14:useLocalDpi xmlns:a14="http://schemas.microsoft.com/office/drawing/2010/main"/>
              </a:ext>
            </a:extLst>
          </a:blip>
          <a:srcRect/>
          <a:stretch>
            <a:fillRect/>
          </a:stretch>
        </p:blipFill>
        <p:spPr>
          <a:xfrm>
            <a:off x="3975621" y="1912669"/>
            <a:ext cx="3948875" cy="1719568"/>
          </a:xfrm>
        </p:spPr>
      </p:pic>
      <p:sp>
        <p:nvSpPr>
          <p:cNvPr id="10" name="MH_Other_1"/>
          <p:cNvSpPr/>
          <p:nvPr>
            <p:custDataLst>
              <p:tags r:id="rId2"/>
            </p:custDataLst>
          </p:nvPr>
        </p:nvSpPr>
        <p:spPr>
          <a:xfrm>
            <a:off x="1899040" y="1708626"/>
            <a:ext cx="3052763" cy="2308555"/>
          </a:xfrm>
          <a:prstGeom prst="parallelogram">
            <a:avLst/>
          </a:prstGeom>
          <a:gradFill>
            <a:gsLst>
              <a:gs pos="70000">
                <a:srgbClr val="454545"/>
              </a:gs>
              <a:gs pos="32000">
                <a:srgbClr val="2D2D2D">
                  <a:lumMod val="100000"/>
                </a:srgbClr>
              </a:gs>
              <a:gs pos="0">
                <a:srgbClr val="000000">
                  <a:lumMod val="80000"/>
                  <a:lumOff val="20000"/>
                </a:srgbClr>
              </a:gs>
              <a:gs pos="100000">
                <a:srgbClr val="000000">
                  <a:lumMod val="80000"/>
                  <a:lumOff val="20000"/>
                </a:srgbClr>
              </a:gs>
            </a:gsLst>
            <a:lin ang="5400000" scaled="1"/>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cs typeface="+mn-ea"/>
              <a:sym typeface="+mn-lt"/>
            </a:endParaRPr>
          </a:p>
        </p:txBody>
      </p:sp>
      <p:sp>
        <p:nvSpPr>
          <p:cNvPr id="11" name="MH_Other_2"/>
          <p:cNvSpPr/>
          <p:nvPr>
            <p:custDataLst>
              <p:tags r:id="rId3"/>
            </p:custDataLst>
          </p:nvPr>
        </p:nvSpPr>
        <p:spPr>
          <a:xfrm>
            <a:off x="750277" y="1721151"/>
            <a:ext cx="3955274" cy="2283508"/>
          </a:xfrm>
          <a:prstGeom prst="parallelogram">
            <a:avLst>
              <a:gd name="adj" fmla="val 4792"/>
            </a:avLst>
          </a:prstGeom>
          <a:solidFill>
            <a:srgbClr val="EEF5E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cs typeface="+mn-ea"/>
              <a:sym typeface="+mn-lt"/>
            </a:endParaRPr>
          </a:p>
        </p:txBody>
      </p:sp>
      <p:cxnSp>
        <p:nvCxnSpPr>
          <p:cNvPr id="24" name="MH_Other_5"/>
          <p:cNvCxnSpPr/>
          <p:nvPr>
            <p:custDataLst>
              <p:tags r:id="rId4"/>
            </p:custDataLst>
          </p:nvPr>
        </p:nvCxnSpPr>
        <p:spPr>
          <a:xfrm>
            <a:off x="850273" y="2144212"/>
            <a:ext cx="312534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931456" y="1808649"/>
            <a:ext cx="3421713" cy="1979222"/>
            <a:chOff x="874713" y="1743583"/>
            <a:chExt cx="4562283" cy="2638962"/>
          </a:xfrm>
        </p:grpSpPr>
        <p:sp>
          <p:nvSpPr>
            <p:cNvPr id="21" name="矩形 20"/>
            <p:cNvSpPr/>
            <p:nvPr/>
          </p:nvSpPr>
          <p:spPr>
            <a:xfrm>
              <a:off x="874713" y="2043444"/>
              <a:ext cx="4562283" cy="2339101"/>
            </a:xfrm>
            <a:prstGeom prst="rect">
              <a:avLst/>
            </a:prstGeom>
          </p:spPr>
          <p:txBody>
            <a:bodyPr wrap="square">
              <a:spAutoFit/>
              <a:scene3d>
                <a:camera prst="orthographicFront"/>
                <a:lightRig rig="threePt" dir="t"/>
              </a:scene3d>
              <a:sp3d contourW="12700"/>
            </a:bodyPr>
            <a:lstStyle/>
            <a:p>
              <a:pPr marL="0" lvl="0" indent="0" eaLnBrk="1" hangingPunct="1">
                <a:lnSpc>
                  <a:spcPct val="180000"/>
                </a:lnSpc>
                <a:spcBef>
                  <a:spcPct val="0"/>
                </a:spcBef>
                <a:buNone/>
              </a:pPr>
              <a:r>
                <a:rPr lang="zh-CN" altLang="en-US" sz="1050" dirty="0">
                  <a:solidFill>
                    <a:srgbClr val="0000FF"/>
                  </a:solidFill>
                  <a:cs typeface="+mn-ea"/>
                  <a:sym typeface="+mn-lt"/>
                </a:rPr>
                <a:t>　　</a:t>
              </a:r>
              <a:r>
                <a:rPr lang="zh-CN" altLang="en-US" sz="1200" dirty="0">
                  <a:solidFill>
                    <a:schemeClr val="tx1">
                      <a:lumMod val="85000"/>
                      <a:lumOff val="15000"/>
                    </a:schemeClr>
                  </a:solidFill>
                  <a:cs typeface="+mn-ea"/>
                  <a:sym typeface="+mn-lt"/>
                </a:rPr>
                <a:t>联合国教科文组织</a:t>
              </a:r>
              <a:r>
                <a:rPr lang="en-US" altLang="zh-CN" sz="1200" dirty="0">
                  <a:solidFill>
                    <a:schemeClr val="tx1">
                      <a:lumMod val="85000"/>
                      <a:lumOff val="15000"/>
                    </a:schemeClr>
                  </a:solidFill>
                  <a:cs typeface="+mn-ea"/>
                  <a:sym typeface="+mn-lt"/>
                </a:rPr>
                <a:t>2001</a:t>
              </a:r>
              <a:r>
                <a:rPr lang="zh-CN" altLang="en-US" sz="1200" dirty="0">
                  <a:solidFill>
                    <a:schemeClr val="tx1">
                      <a:lumMod val="85000"/>
                      <a:lumOff val="15000"/>
                    </a:schemeClr>
                  </a:solidFill>
                  <a:cs typeface="+mn-ea"/>
                  <a:sym typeface="+mn-lt"/>
                </a:rPr>
                <a:t>年在“世界读书日”的框架下启动了“世界图书首都计划”。此后，每年都有一座城市被联合国教科文组织授予“世界图书首都”的称号。</a:t>
              </a:r>
              <a:r>
                <a:rPr lang="en-US" altLang="zh-CN" sz="1200" dirty="0">
                  <a:solidFill>
                    <a:schemeClr val="tx1">
                      <a:lumMod val="85000"/>
                      <a:lumOff val="15000"/>
                    </a:schemeClr>
                  </a:solidFill>
                  <a:cs typeface="+mn-ea"/>
                  <a:sym typeface="+mn-lt"/>
                </a:rPr>
                <a:t>2011</a:t>
              </a:r>
              <a:r>
                <a:rPr lang="zh-CN" altLang="en-US" sz="1200" dirty="0">
                  <a:solidFill>
                    <a:schemeClr val="tx1">
                      <a:lumMod val="85000"/>
                      <a:lumOff val="15000"/>
                    </a:schemeClr>
                  </a:solidFill>
                  <a:cs typeface="+mn-ea"/>
                  <a:sym typeface="+mn-lt"/>
                </a:rPr>
                <a:t>年被授予“世界图书首都”称号的城市是布宜诺斯艾利斯。</a:t>
              </a:r>
            </a:p>
          </p:txBody>
        </p:sp>
        <p:sp>
          <p:nvSpPr>
            <p:cNvPr id="23" name="矩形 22"/>
            <p:cNvSpPr/>
            <p:nvPr/>
          </p:nvSpPr>
          <p:spPr>
            <a:xfrm>
              <a:off x="874713" y="1743583"/>
              <a:ext cx="2241974" cy="354627"/>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15" b="1" dirty="0">
                  <a:solidFill>
                    <a:prstClr val="black">
                      <a:lumMod val="65000"/>
                      <a:lumOff val="35000"/>
                    </a:prstClr>
                  </a:solidFill>
                  <a:cs typeface="+mn-ea"/>
                  <a:sym typeface="+mn-lt"/>
                </a:rPr>
                <a:t>活动诞生</a:t>
              </a:r>
            </a:p>
          </p:txBody>
        </p:sp>
      </p:grpSp>
      <p:sp>
        <p:nvSpPr>
          <p:cNvPr id="9" name="文本框 8"/>
          <p:cNvSpPr txBox="1"/>
          <p:nvPr/>
        </p:nvSpPr>
        <p:spPr>
          <a:xfrm>
            <a:off x="2067072" y="239197"/>
            <a:ext cx="1714500" cy="553085"/>
          </a:xfrm>
          <a:prstGeom prst="rect">
            <a:avLst/>
          </a:prstGeom>
          <a:noFill/>
        </p:spPr>
        <p:txBody>
          <a:bodyPr wrap="none" rtlCol="0">
            <a:spAutoFit/>
            <a:scene3d>
              <a:camera prst="orthographicFront"/>
              <a:lightRig rig="threePt" dir="t"/>
            </a:scene3d>
            <a:sp3d contourW="12700"/>
          </a:bodyPr>
          <a:lstStyle/>
          <a:p>
            <a:pPr algn="ctr"/>
            <a:r>
              <a:rPr lang="zh-CN" altLang="en-US" sz="3000" b="1" dirty="0">
                <a:solidFill>
                  <a:prstClr val="black">
                    <a:lumMod val="85000"/>
                    <a:lumOff val="15000"/>
                  </a:prstClr>
                </a:solidFill>
                <a:cs typeface="+mn-ea"/>
                <a:sym typeface="+mn-lt"/>
              </a:rPr>
              <a:t>活动诞生</a:t>
            </a:r>
          </a:p>
        </p:txBody>
      </p:sp>
    </p:spTree>
    <p:custDataLst>
      <p:tags r:id="rId1"/>
    </p:custDataLst>
    <p:extLst>
      <p:ext uri="{BB962C8B-B14F-4D97-AF65-F5344CB8AC3E}">
        <p14:creationId xmlns:p14="http://schemas.microsoft.com/office/powerpoint/2010/main" val="66028641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文本框 9"/>
          <p:cNvSpPr txBox="1"/>
          <p:nvPr/>
        </p:nvSpPr>
        <p:spPr>
          <a:xfrm>
            <a:off x="3633283" y="2120948"/>
            <a:ext cx="1877437" cy="600164"/>
          </a:xfrm>
          <a:prstGeom prst="rect">
            <a:avLst/>
          </a:prstGeom>
          <a:noFill/>
        </p:spPr>
        <p:txBody>
          <a:bodyPr wrap="none" rtlCol="0">
            <a:spAutoFit/>
            <a:scene3d>
              <a:camera prst="orthographicFront"/>
              <a:lightRig rig="threePt" dir="t"/>
            </a:scene3d>
            <a:sp3d contourW="12700"/>
          </a:bodyPr>
          <a:lstStyle/>
          <a:p>
            <a:pPr algn="ctr"/>
            <a:r>
              <a:rPr lang="zh-CN" altLang="en-US" sz="3300" b="1" dirty="0">
                <a:solidFill>
                  <a:schemeClr val="tx1"/>
                </a:solidFill>
                <a:cs typeface="+mn-ea"/>
                <a:sym typeface="+mn-lt"/>
              </a:rPr>
              <a:t>历史由来</a:t>
            </a:r>
          </a:p>
        </p:txBody>
      </p:sp>
      <p:sp>
        <p:nvSpPr>
          <p:cNvPr id="11" name="文本框 10"/>
          <p:cNvSpPr txBox="1"/>
          <p:nvPr/>
        </p:nvSpPr>
        <p:spPr>
          <a:xfrm>
            <a:off x="2275113" y="2713872"/>
            <a:ext cx="4593773" cy="233397"/>
          </a:xfrm>
          <a:prstGeom prst="rect">
            <a:avLst/>
          </a:prstGeom>
          <a:noFill/>
        </p:spPr>
        <p:txBody>
          <a:bodyPr wrap="square" rtlCol="0">
            <a:spAutoFit/>
          </a:bodyPr>
          <a:lstStyle/>
          <a:p>
            <a:pPr algn="ctr">
              <a:lnSpc>
                <a:spcPct val="120000"/>
              </a:lnSpc>
            </a:pPr>
            <a:r>
              <a:rPr lang="zh-CN" altLang="en-US" sz="825" dirty="0">
                <a:solidFill>
                  <a:prstClr val="white">
                    <a:lumMod val="50000"/>
                  </a:prstClr>
                </a:solidFill>
                <a:cs typeface="+mn-ea"/>
                <a:sym typeface="+mn-lt"/>
              </a:rPr>
              <a:t>与书为伴，快乐一生</a:t>
            </a:r>
          </a:p>
        </p:txBody>
      </p:sp>
      <p:sp>
        <p:nvSpPr>
          <p:cNvPr id="12" name="文本框 11"/>
          <p:cNvSpPr txBox="1"/>
          <p:nvPr/>
        </p:nvSpPr>
        <p:spPr>
          <a:xfrm>
            <a:off x="3537860" y="1581006"/>
            <a:ext cx="2068283" cy="431420"/>
          </a:xfrm>
          <a:prstGeom prst="rect">
            <a:avLst/>
          </a:prstGeom>
          <a:noFill/>
        </p:spPr>
        <p:txBody>
          <a:bodyPr wrap="none" rtlCol="0">
            <a:prstTxWarp prst="textWave4">
              <a:avLst/>
            </a:prstTxWarp>
            <a:spAutoFit/>
            <a:scene3d>
              <a:camera prst="orthographicFront"/>
              <a:lightRig rig="glow" dir="t"/>
            </a:scene3d>
            <a:sp3d>
              <a:bevelT w="12700" h="12700"/>
              <a:bevelB w="31750" h="25400"/>
            </a:sp3d>
          </a:bodyPr>
          <a:lstStyle/>
          <a:p>
            <a:pPr algn="ctr"/>
            <a:r>
              <a:rPr lang="en-US" altLang="zh-CN" sz="4050" b="1" dirty="0">
                <a:solidFill>
                  <a:srgbClr val="E53934"/>
                </a:solidFill>
                <a:effectLst>
                  <a:outerShdw blurRad="25400" dist="38100" dir="2700000" algn="tl" rotWithShape="0">
                    <a:prstClr val="black">
                      <a:alpha val="44000"/>
                    </a:prstClr>
                  </a:outerShdw>
                </a:effectLst>
                <a:cs typeface="+mn-ea"/>
                <a:sym typeface="+mn-lt"/>
              </a:rPr>
              <a:t>PART 02</a:t>
            </a:r>
            <a:endParaRPr lang="zh-CN" altLang="en-US" sz="4050" b="1" dirty="0">
              <a:solidFill>
                <a:srgbClr val="E53934"/>
              </a:solidFill>
              <a:effectLst>
                <a:outerShdw blurRad="25400" dist="38100" dir="2700000" algn="tl" rotWithShape="0">
                  <a:prstClr val="black">
                    <a:alpha val="44000"/>
                  </a:prstClr>
                </a:outerShdw>
              </a:effectLst>
              <a:cs typeface="+mn-ea"/>
              <a:sym typeface="+mn-lt"/>
            </a:endParaRPr>
          </a:p>
        </p:txBody>
      </p:sp>
      <p:pic>
        <p:nvPicPr>
          <p:cNvPr id="5" name="图片 4">
            <a:extLst>
              <a:ext uri="{FF2B5EF4-FFF2-40B4-BE49-F238E27FC236}">
                <a16:creationId xmlns:a16="http://schemas.microsoft.com/office/drawing/2014/main" xmlns="" id="{72F6346C-E797-4539-A5D3-11BCC265AE6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157045" y="3117438"/>
            <a:ext cx="4829908" cy="1876669"/>
          </a:xfrm>
          <a:prstGeom prst="rect">
            <a:avLst/>
          </a:prstGeom>
        </p:spPr>
      </p:pic>
    </p:spTree>
    <p:extLst>
      <p:ext uri="{BB962C8B-B14F-4D97-AF65-F5344CB8AC3E}">
        <p14:creationId xmlns:p14="http://schemas.microsoft.com/office/powerpoint/2010/main" val="8050286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anim calcmode="lin" valueType="num">
                                      <p:cBhvr>
                                        <p:cTn id="10" dur="500" fill="hold"/>
                                        <p:tgtEl>
                                          <p:spTgt spid="12"/>
                                        </p:tgtEl>
                                        <p:attrNameLst>
                                          <p:attrName>ppt_x</p:attrName>
                                        </p:attrNameLst>
                                      </p:cBhvr>
                                      <p:tavLst>
                                        <p:tav tm="0">
                                          <p:val>
                                            <p:fltVal val="0.5"/>
                                          </p:val>
                                        </p:tav>
                                        <p:tav tm="100000">
                                          <p:val>
                                            <p:strVal val="#ppt_x"/>
                                          </p:val>
                                        </p:tav>
                                      </p:tavLst>
                                    </p:anim>
                                    <p:anim calcmode="lin" valueType="num">
                                      <p:cBhvr>
                                        <p:cTn id="11" dur="500" fill="hold"/>
                                        <p:tgtEl>
                                          <p:spTgt spid="12"/>
                                        </p:tgtEl>
                                        <p:attrNameLst>
                                          <p:attrName>ppt_y</p:attrName>
                                        </p:attrNameLst>
                                      </p:cBhvr>
                                      <p:tavLst>
                                        <p:tav tm="0">
                                          <p:val>
                                            <p:fltVal val="0.5"/>
                                          </p:val>
                                        </p:tav>
                                        <p:tav tm="100000">
                                          <p:val>
                                            <p:strVal val="#ppt_y"/>
                                          </p:val>
                                        </p:tav>
                                      </p:tavLst>
                                    </p:anim>
                                  </p:childTnLst>
                                </p:cTn>
                              </p:par>
                            </p:childTnLst>
                          </p:cTn>
                        </p:par>
                        <p:par>
                          <p:cTn id="12" fill="hold">
                            <p:stCondLst>
                              <p:cond delay="750"/>
                            </p:stCondLst>
                            <p:childTnLst>
                              <p:par>
                                <p:cTn id="13" presetID="53" presetClass="entr" presetSubtype="528" fill="hold" grpId="0" nodeType="afterEffect">
                                  <p:stCondLst>
                                    <p:cond delay="0"/>
                                  </p:stCondLst>
                                  <p:iterate type="lt">
                                    <p:tmPct val="10000"/>
                                  </p:iterate>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fltVal val="0.5"/>
                                          </p:val>
                                        </p:tav>
                                        <p:tav tm="100000">
                                          <p:val>
                                            <p:strVal val="#ppt_x"/>
                                          </p:val>
                                        </p:tav>
                                      </p:tavLst>
                                    </p:anim>
                                    <p:anim calcmode="lin" valueType="num">
                                      <p:cBhvr>
                                        <p:cTn id="19" dur="500" fill="hold"/>
                                        <p:tgtEl>
                                          <p:spTgt spid="10"/>
                                        </p:tgtEl>
                                        <p:attrNameLst>
                                          <p:attrName>ppt_y</p:attrName>
                                        </p:attrNameLst>
                                      </p:cBhvr>
                                      <p:tavLst>
                                        <p:tav tm="0">
                                          <p:val>
                                            <p:fltVal val="0.5"/>
                                          </p:val>
                                        </p:tav>
                                        <p:tav tm="100000">
                                          <p:val>
                                            <p:strVal val="#ppt_y"/>
                                          </p:val>
                                        </p:tav>
                                      </p:tavLst>
                                    </p:anim>
                                  </p:childTnLst>
                                </p:cTn>
                              </p:par>
                            </p:childTnLst>
                          </p:cTn>
                        </p:par>
                        <p:par>
                          <p:cTn id="20" fill="hold">
                            <p:stCondLst>
                              <p:cond delay="1400"/>
                            </p:stCondLst>
                            <p:childTnLst>
                              <p:par>
                                <p:cTn id="21" presetID="14" presetClass="entr" presetSubtype="1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randombar(horizontal)">
                                      <p:cBhvr>
                                        <p:cTn id="23" dur="500"/>
                                        <p:tgtEl>
                                          <p:spTgt spid="11"/>
                                        </p:tgtEl>
                                      </p:cBhvr>
                                    </p:animEffect>
                                  </p:childTnLst>
                                </p:cTn>
                              </p:par>
                            </p:childTnLst>
                          </p:cTn>
                        </p:par>
                        <p:par>
                          <p:cTn id="24" fill="hold">
                            <p:stCondLst>
                              <p:cond delay="1900"/>
                            </p:stCondLst>
                            <p:childTnLst>
                              <p:par>
                                <p:cTn id="25" presetID="53" presetClass="entr" presetSubtype="16"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71010171234"/>
  <p:tag name="MH_LIBRARY" val="GRAPHIC"/>
  <p:tag name="MH_ORDER" val="圆角矩形 195"/>
</p:tagLst>
</file>

<file path=ppt/tags/tag10.xml><?xml version="1.0" encoding="utf-8"?>
<p:tagLst xmlns:a="http://schemas.openxmlformats.org/drawingml/2006/main" xmlns:r="http://schemas.openxmlformats.org/officeDocument/2006/relationships" xmlns:p="http://schemas.openxmlformats.org/presentationml/2006/main">
  <p:tag name="MH" val="20170620093701"/>
  <p:tag name="MH_LIBRARY" val="GRAPHIC"/>
  <p:tag name="MH_TYPE" val="SubTitle"/>
  <p:tag name="MH_ORDER" val="2"/>
</p:tagLst>
</file>

<file path=ppt/tags/tag100.xml><?xml version="1.0" encoding="utf-8"?>
<p:tagLst xmlns:a="http://schemas.openxmlformats.org/drawingml/2006/main" xmlns:r="http://schemas.openxmlformats.org/officeDocument/2006/relationships" xmlns:p="http://schemas.openxmlformats.org/presentationml/2006/main">
  <p:tag name="MH" val="20170620191312"/>
  <p:tag name="MH_LIBRARY" val="GRAPHIC"/>
  <p:tag name="MH_TYPE" val="SubTitle"/>
  <p:tag name="MH_ORDER" val="1"/>
</p:tagLst>
</file>

<file path=ppt/tags/tag101.xml><?xml version="1.0" encoding="utf-8"?>
<p:tagLst xmlns:a="http://schemas.openxmlformats.org/drawingml/2006/main" xmlns:r="http://schemas.openxmlformats.org/officeDocument/2006/relationships" xmlns:p="http://schemas.openxmlformats.org/presentationml/2006/main">
  <p:tag name="MH" val="20170620191312"/>
  <p:tag name="MH_LIBRARY" val="GRAPHIC"/>
  <p:tag name="MH_TYPE" val="SubTitle"/>
  <p:tag name="MH_ORDER" val="1"/>
</p:tagLst>
</file>

<file path=ppt/tags/tag102.xml><?xml version="1.0" encoding="utf-8"?>
<p:tagLst xmlns:a="http://schemas.openxmlformats.org/drawingml/2006/main" xmlns:r="http://schemas.openxmlformats.org/officeDocument/2006/relationships" xmlns:p="http://schemas.openxmlformats.org/presentationml/2006/main">
  <p:tag name="MH" val="20170620191312"/>
  <p:tag name="MH_LIBRARY" val="GRAPHIC"/>
  <p:tag name="MH_TYPE" val="SubTitle"/>
  <p:tag name="MH_ORDER" val="2"/>
</p:tagLst>
</file>

<file path=ppt/tags/tag103.xml><?xml version="1.0" encoding="utf-8"?>
<p:tagLst xmlns:a="http://schemas.openxmlformats.org/drawingml/2006/main" xmlns:r="http://schemas.openxmlformats.org/officeDocument/2006/relationships" xmlns:p="http://schemas.openxmlformats.org/presentationml/2006/main">
  <p:tag name="MH" val="20170620191312"/>
  <p:tag name="MH_LIBRARY" val="GRAPHIC"/>
  <p:tag name="MH_TYPE" val="SubTitle"/>
  <p:tag name="MH_ORDER" val="3"/>
</p:tagLst>
</file>

<file path=ppt/tags/tag104.xml><?xml version="1.0" encoding="utf-8"?>
<p:tagLst xmlns:a="http://schemas.openxmlformats.org/drawingml/2006/main" xmlns:r="http://schemas.openxmlformats.org/officeDocument/2006/relationships" xmlns:p="http://schemas.openxmlformats.org/presentationml/2006/main">
  <p:tag name="MH" val="20170620191312"/>
  <p:tag name="MH_LIBRARY" val="GRAPHIC"/>
  <p:tag name="MH_TYPE" val="SubTitle"/>
  <p:tag name="MH_ORDER" val="4"/>
</p:tagLst>
</file>

<file path=ppt/tags/tag105.xml><?xml version="1.0" encoding="utf-8"?>
<p:tagLst xmlns:a="http://schemas.openxmlformats.org/drawingml/2006/main" xmlns:r="http://schemas.openxmlformats.org/officeDocument/2006/relationships" xmlns:p="http://schemas.openxmlformats.org/presentationml/2006/main">
  <p:tag name="MH" val="20170620191312"/>
  <p:tag name="MH_LIBRARY" val="GRAPHIC"/>
  <p:tag name="MH_TYPE" val="SubTitle"/>
  <p:tag name="MH_ORDER" val="5"/>
</p:tagLst>
</file>

<file path=ppt/tags/tag106.xml><?xml version="1.0" encoding="utf-8"?>
<p:tagLst xmlns:a="http://schemas.openxmlformats.org/drawingml/2006/main" xmlns:r="http://schemas.openxmlformats.org/officeDocument/2006/relationships" xmlns:p="http://schemas.openxmlformats.org/presentationml/2006/main">
  <p:tag name="MH" val="20170620191312"/>
  <p:tag name="MH_LIBRARY" val="GRAPHIC"/>
  <p:tag name="MH_TYPE" val="SubTitle"/>
  <p:tag name="MH_ORDER" val="6"/>
</p:tagLst>
</file>

<file path=ppt/tags/tag107.xml><?xml version="1.0" encoding="utf-8"?>
<p:tagLst xmlns:a="http://schemas.openxmlformats.org/drawingml/2006/main" xmlns:r="http://schemas.openxmlformats.org/officeDocument/2006/relationships" xmlns:p="http://schemas.openxmlformats.org/presentationml/2006/main">
  <p:tag name="MH" val="20170620191312"/>
  <p:tag name="MH_LIBRARY" val="GRAPHIC"/>
  <p:tag name="MH_TYPE" val="SubTitle"/>
  <p:tag name="MH_ORDER" val="7"/>
</p:tagLst>
</file>

<file path=ppt/tags/tag108.xml><?xml version="1.0" encoding="utf-8"?>
<p:tagLst xmlns:a="http://schemas.openxmlformats.org/drawingml/2006/main" xmlns:r="http://schemas.openxmlformats.org/officeDocument/2006/relationships" xmlns:p="http://schemas.openxmlformats.org/presentationml/2006/main">
  <p:tag name="MH" val="20170620191312"/>
  <p:tag name="MH_LIBRARY" val="GRAPHIC"/>
  <p:tag name="MH_TYPE" val="SubTitle"/>
  <p:tag name="MH_ORDER" val="8"/>
</p:tagLst>
</file>

<file path=ppt/tags/tag109.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620190902"/>
  <p:tag name="MH_LIBRARY" val="GRAPHIC"/>
</p:tagLst>
</file>

<file path=ppt/tags/tag11.xml><?xml version="1.0" encoding="utf-8"?>
<p:tagLst xmlns:a="http://schemas.openxmlformats.org/drawingml/2006/main" xmlns:r="http://schemas.openxmlformats.org/officeDocument/2006/relationships" xmlns:p="http://schemas.openxmlformats.org/presentationml/2006/main">
  <p:tag name="MH" val="20170620093701"/>
  <p:tag name="MH_LIBRARY" val="GRAPHIC"/>
  <p:tag name="MH_TYPE" val="Other"/>
  <p:tag name="MH_ORDER" val="4"/>
</p:tagLst>
</file>

<file path=ppt/tags/tag110.xml><?xml version="1.0" encoding="utf-8"?>
<p:tagLst xmlns:a="http://schemas.openxmlformats.org/drawingml/2006/main" xmlns:r="http://schemas.openxmlformats.org/officeDocument/2006/relationships" xmlns:p="http://schemas.openxmlformats.org/presentationml/2006/main">
  <p:tag name="MH" val="20170620190902"/>
  <p:tag name="MH_LIBRARY" val="GRAPHIC"/>
  <p:tag name="MH_TYPE" val="Other"/>
  <p:tag name="MH_ORDER" val="1"/>
</p:tagLst>
</file>

<file path=ppt/tags/tag111.xml><?xml version="1.0" encoding="utf-8"?>
<p:tagLst xmlns:a="http://schemas.openxmlformats.org/drawingml/2006/main" xmlns:r="http://schemas.openxmlformats.org/officeDocument/2006/relationships" xmlns:p="http://schemas.openxmlformats.org/presentationml/2006/main">
  <p:tag name="MH" val="20170620190902"/>
  <p:tag name="MH_LIBRARY" val="GRAPHIC"/>
  <p:tag name="MH_TYPE" val="Other"/>
  <p:tag name="MH_ORDER" val="2"/>
</p:tagLst>
</file>

<file path=ppt/tags/tag112.xml><?xml version="1.0" encoding="utf-8"?>
<p:tagLst xmlns:a="http://schemas.openxmlformats.org/drawingml/2006/main" xmlns:r="http://schemas.openxmlformats.org/officeDocument/2006/relationships" xmlns:p="http://schemas.openxmlformats.org/presentationml/2006/main">
  <p:tag name="MH" val="20170620190902"/>
  <p:tag name="MH_LIBRARY" val="GRAPHIC"/>
  <p:tag name="MH_TYPE" val="Other"/>
  <p:tag name="MH_ORDER" val="3"/>
</p:tagLst>
</file>

<file path=ppt/tags/tag113.xml><?xml version="1.0" encoding="utf-8"?>
<p:tagLst xmlns:a="http://schemas.openxmlformats.org/drawingml/2006/main" xmlns:r="http://schemas.openxmlformats.org/officeDocument/2006/relationships" xmlns:p="http://schemas.openxmlformats.org/presentationml/2006/main">
  <p:tag name="MH" val="20170620190902"/>
  <p:tag name="MH_LIBRARY" val="GRAPHIC"/>
  <p:tag name="MH_TYPE" val="Other"/>
  <p:tag name="MH_ORDER" val="4"/>
</p:tagLst>
</file>

<file path=ppt/tags/tag114.xml><?xml version="1.0" encoding="utf-8"?>
<p:tagLst xmlns:a="http://schemas.openxmlformats.org/drawingml/2006/main" xmlns:r="http://schemas.openxmlformats.org/officeDocument/2006/relationships" xmlns:p="http://schemas.openxmlformats.org/presentationml/2006/main">
  <p:tag name="MH" val="20170620190902"/>
  <p:tag name="MH_LIBRARY" val="GRAPHIC"/>
  <p:tag name="MH_TYPE" val="Other"/>
  <p:tag name="MH_ORDER" val="5"/>
</p:tagLst>
</file>

<file path=ppt/tags/tag115.xml><?xml version="1.0" encoding="utf-8"?>
<p:tagLst xmlns:a="http://schemas.openxmlformats.org/drawingml/2006/main" xmlns:r="http://schemas.openxmlformats.org/officeDocument/2006/relationships" xmlns:p="http://schemas.openxmlformats.org/presentationml/2006/main">
  <p:tag name="MH" val="20170620190902"/>
  <p:tag name="MH_LIBRARY" val="GRAPHIC"/>
  <p:tag name="MH_TYPE" val="Other"/>
  <p:tag name="MH_ORDER" val="6"/>
</p:tagLst>
</file>

<file path=ppt/tags/tag116.xml><?xml version="1.0" encoding="utf-8"?>
<p:tagLst xmlns:a="http://schemas.openxmlformats.org/drawingml/2006/main" xmlns:r="http://schemas.openxmlformats.org/officeDocument/2006/relationships" xmlns:p="http://schemas.openxmlformats.org/presentationml/2006/main">
  <p:tag name="MH" val="20170620190902"/>
  <p:tag name="MH_LIBRARY" val="GRAPHIC"/>
  <p:tag name="MH_TYPE" val="Other"/>
  <p:tag name="MH_ORDER" val="7"/>
</p:tagLst>
</file>

<file path=ppt/tags/tag117.xml><?xml version="1.0" encoding="utf-8"?>
<p:tagLst xmlns:a="http://schemas.openxmlformats.org/drawingml/2006/main" xmlns:r="http://schemas.openxmlformats.org/officeDocument/2006/relationships" xmlns:p="http://schemas.openxmlformats.org/presentationml/2006/main">
  <p:tag name="MH" val="20170620190902"/>
  <p:tag name="MH_LIBRARY" val="GRAPHIC"/>
  <p:tag name="MH_TYPE" val="Other"/>
  <p:tag name="MH_ORDER" val="8"/>
</p:tagLst>
</file>

<file path=ppt/tags/tag118.xml><?xml version="1.0" encoding="utf-8"?>
<p:tagLst xmlns:a="http://schemas.openxmlformats.org/drawingml/2006/main" xmlns:r="http://schemas.openxmlformats.org/officeDocument/2006/relationships" xmlns:p="http://schemas.openxmlformats.org/presentationml/2006/main">
  <p:tag name="MH" val="20170620190902"/>
  <p:tag name="MH_LIBRARY" val="GRAPHIC"/>
  <p:tag name="MH_TYPE" val="Other"/>
  <p:tag name="MH_ORDER" val="9"/>
</p:tagLst>
</file>

<file path=ppt/tags/tag119.xml><?xml version="1.0" encoding="utf-8"?>
<p:tagLst xmlns:a="http://schemas.openxmlformats.org/drawingml/2006/main" xmlns:r="http://schemas.openxmlformats.org/officeDocument/2006/relationships" xmlns:p="http://schemas.openxmlformats.org/presentationml/2006/main">
  <p:tag name="MH" val="20170620190902"/>
  <p:tag name="MH_LIBRARY" val="GRAPHIC"/>
  <p:tag name="MH_TYPE" val="Other"/>
  <p:tag name="MH_ORDER" val="10"/>
</p:tagLst>
</file>

<file path=ppt/tags/tag12.xml><?xml version="1.0" encoding="utf-8"?>
<p:tagLst xmlns:a="http://schemas.openxmlformats.org/drawingml/2006/main" xmlns:r="http://schemas.openxmlformats.org/officeDocument/2006/relationships" xmlns:p="http://schemas.openxmlformats.org/presentationml/2006/main">
  <p:tag name="MH" val="20170620093701"/>
  <p:tag name="MH_LIBRARY" val="GRAPHIC"/>
  <p:tag name="MH_TYPE" val="Other"/>
  <p:tag name="MH_ORDER" val="5"/>
</p:tagLst>
</file>

<file path=ppt/tags/tag120.xml><?xml version="1.0" encoding="utf-8"?>
<p:tagLst xmlns:a="http://schemas.openxmlformats.org/drawingml/2006/main" xmlns:r="http://schemas.openxmlformats.org/officeDocument/2006/relationships" xmlns:p="http://schemas.openxmlformats.org/presentationml/2006/main">
  <p:tag name="MH" val="20170620190902"/>
  <p:tag name="MH_LIBRARY" val="GRAPHIC"/>
  <p:tag name="MH_TYPE" val="Other"/>
  <p:tag name="MH_ORDER" val="11"/>
</p:tagLst>
</file>

<file path=ppt/tags/tag121.xml><?xml version="1.0" encoding="utf-8"?>
<p:tagLst xmlns:a="http://schemas.openxmlformats.org/drawingml/2006/main" xmlns:r="http://schemas.openxmlformats.org/officeDocument/2006/relationships" xmlns:p="http://schemas.openxmlformats.org/presentationml/2006/main">
  <p:tag name="MH" val="20170620190902"/>
  <p:tag name="MH_LIBRARY" val="GRAPHIC"/>
  <p:tag name="MH_TYPE" val="Other"/>
  <p:tag name="MH_ORDER" val="12"/>
</p:tagLst>
</file>

<file path=ppt/tags/tag122.xml><?xml version="1.0" encoding="utf-8"?>
<p:tagLst xmlns:a="http://schemas.openxmlformats.org/drawingml/2006/main" xmlns:r="http://schemas.openxmlformats.org/officeDocument/2006/relationships" xmlns:p="http://schemas.openxmlformats.org/presentationml/2006/main">
  <p:tag name="MH" val="20170405114633"/>
  <p:tag name="MH_LIBRARY" val="GRAPHIC"/>
  <p:tag name="MH_ORDER" val="图片 1"/>
</p:tagLst>
</file>

<file path=ppt/tags/tag123.xml><?xml version="1.0" encoding="utf-8"?>
<p:tagLst xmlns:a="http://schemas.openxmlformats.org/drawingml/2006/main" xmlns:r="http://schemas.openxmlformats.org/officeDocument/2006/relationships" xmlns:p="http://schemas.openxmlformats.org/presentationml/2006/main">
  <p:tag name="MH" val="20170405114633"/>
  <p:tag name="MH_LIBRARY" val="GRAPHIC"/>
  <p:tag name="MH_ORDER" val="Rectangle 2"/>
</p:tagLst>
</file>

<file path=ppt/tags/tag124.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YinZJG#"/>
  <p:tag name="MH_LAYOUT" val="TitleSubTitleText"/>
  <p:tag name="MH" val="20170620191108"/>
  <p:tag name="MH_LIBRARY" val="GRAPHIC"/>
</p:tagLst>
</file>

<file path=ppt/tags/tag125.xml><?xml version="1.0" encoding="utf-8"?>
<p:tagLst xmlns:a="http://schemas.openxmlformats.org/drawingml/2006/main" xmlns:r="http://schemas.openxmlformats.org/officeDocument/2006/relationships" xmlns:p="http://schemas.openxmlformats.org/presentationml/2006/main">
  <p:tag name="MH" val="20170620191108"/>
  <p:tag name="MH_LIBRARY" val="GRAPHIC"/>
  <p:tag name="MH_TYPE" val="Text"/>
  <p:tag name="MH_ORDER" val="2"/>
</p:tagLst>
</file>

<file path=ppt/tags/tag126.xml><?xml version="1.0" encoding="utf-8"?>
<p:tagLst xmlns:a="http://schemas.openxmlformats.org/drawingml/2006/main" xmlns:r="http://schemas.openxmlformats.org/officeDocument/2006/relationships" xmlns:p="http://schemas.openxmlformats.org/presentationml/2006/main">
  <p:tag name="MH" val="20170620191108"/>
  <p:tag name="MH_LIBRARY" val="GRAPHIC"/>
  <p:tag name="MH_TYPE" val="Text"/>
  <p:tag name="MH_ORDER" val="1"/>
</p:tagLst>
</file>

<file path=ppt/tags/tag127.xml><?xml version="1.0" encoding="utf-8"?>
<p:tagLst xmlns:a="http://schemas.openxmlformats.org/drawingml/2006/main" xmlns:r="http://schemas.openxmlformats.org/officeDocument/2006/relationships" xmlns:p="http://schemas.openxmlformats.org/presentationml/2006/main">
  <p:tag name="MH" val="20170620191108"/>
  <p:tag name="MH_LIBRARY" val="GRAPHIC"/>
  <p:tag name="MH_TYPE" val="Title"/>
  <p:tag name="MH_ORDER" val="1"/>
</p:tagLst>
</file>

<file path=ppt/tags/tag128.xml><?xml version="1.0" encoding="utf-8"?>
<p:tagLst xmlns:a="http://schemas.openxmlformats.org/drawingml/2006/main" xmlns:r="http://schemas.openxmlformats.org/officeDocument/2006/relationships" xmlns:p="http://schemas.openxmlformats.org/presentationml/2006/main">
  <p:tag name="MH" val="20170620191108"/>
  <p:tag name="MH_LIBRARY" val="GRAPHIC"/>
  <p:tag name="MH_TYPE" val="SubTitle"/>
  <p:tag name="MH_ORDER" val="1"/>
</p:tagLst>
</file>

<file path=ppt/tags/tag129.xml><?xml version="1.0" encoding="utf-8"?>
<p:tagLst xmlns:a="http://schemas.openxmlformats.org/drawingml/2006/main" xmlns:r="http://schemas.openxmlformats.org/officeDocument/2006/relationships" xmlns:p="http://schemas.openxmlformats.org/presentationml/2006/main">
  <p:tag name="MH" val="20170620191108"/>
  <p:tag name="MH_LIBRARY" val="GRAPHIC"/>
  <p:tag name="MH_TYPE" val="SubTitle"/>
  <p:tag name="MH_ORDER" val="2"/>
</p:tagLst>
</file>

<file path=ppt/tags/tag13.xml><?xml version="1.0" encoding="utf-8"?>
<p:tagLst xmlns:a="http://schemas.openxmlformats.org/drawingml/2006/main" xmlns:r="http://schemas.openxmlformats.org/officeDocument/2006/relationships" xmlns:p="http://schemas.openxmlformats.org/presentationml/2006/main">
  <p:tag name="MH" val="20170620093701"/>
  <p:tag name="MH_LIBRARY" val="GRAPHIC"/>
  <p:tag name="MH_TYPE" val="SubTitle"/>
  <p:tag name="MH_ORDER" val="3"/>
</p:tagLst>
</file>

<file path=ppt/tags/tag130.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QiTTB#"/>
  <p:tag name="MH_LAYOUT" val="SubTitle"/>
  <p:tag name="MH" val="20170621102238"/>
  <p:tag name="MH_LIBRARY" val="GRAPHIC"/>
</p:tagLst>
</file>

<file path=ppt/tags/tag131.xml><?xml version="1.0" encoding="utf-8"?>
<p:tagLst xmlns:a="http://schemas.openxmlformats.org/drawingml/2006/main" xmlns:r="http://schemas.openxmlformats.org/officeDocument/2006/relationships" xmlns:p="http://schemas.openxmlformats.org/presentationml/2006/main">
  <p:tag name="MH" val="20170621102238"/>
  <p:tag name="MH_LIBRARY" val="GRAPHIC"/>
  <p:tag name="MH_TYPE" val="Other"/>
  <p:tag name="MH_ORDER" val="1"/>
</p:tagLst>
</file>

<file path=ppt/tags/tag132.xml><?xml version="1.0" encoding="utf-8"?>
<p:tagLst xmlns:a="http://schemas.openxmlformats.org/drawingml/2006/main" xmlns:r="http://schemas.openxmlformats.org/officeDocument/2006/relationships" xmlns:p="http://schemas.openxmlformats.org/presentationml/2006/main">
  <p:tag name="MH" val="20170621102238"/>
  <p:tag name="MH_LIBRARY" val="GRAPHIC"/>
  <p:tag name="MH_TYPE" val="SubTitle"/>
  <p:tag name="MH_ORDER" val="1"/>
</p:tagLst>
</file>

<file path=ppt/tags/tag133.xml><?xml version="1.0" encoding="utf-8"?>
<p:tagLst xmlns:a="http://schemas.openxmlformats.org/drawingml/2006/main" xmlns:r="http://schemas.openxmlformats.org/officeDocument/2006/relationships" xmlns:p="http://schemas.openxmlformats.org/presentationml/2006/main">
  <p:tag name="MH" val="20170621102238"/>
  <p:tag name="MH_LIBRARY" val="GRAPHIC"/>
  <p:tag name="MH_TYPE" val="SubTitle"/>
  <p:tag name="MH_ORDER" val="2"/>
</p:tagLst>
</file>

<file path=ppt/tags/tag134.xml><?xml version="1.0" encoding="utf-8"?>
<p:tagLst xmlns:a="http://schemas.openxmlformats.org/drawingml/2006/main" xmlns:r="http://schemas.openxmlformats.org/officeDocument/2006/relationships" xmlns:p="http://schemas.openxmlformats.org/presentationml/2006/main">
  <p:tag name="MH" val="20170621102238"/>
  <p:tag name="MH_LIBRARY" val="GRAPHIC"/>
  <p:tag name="MH_TYPE" val="Other"/>
  <p:tag name="MH_ORDER" val="2"/>
</p:tagLst>
</file>

<file path=ppt/tags/tag135.xml><?xml version="1.0" encoding="utf-8"?>
<p:tagLst xmlns:a="http://schemas.openxmlformats.org/drawingml/2006/main" xmlns:r="http://schemas.openxmlformats.org/officeDocument/2006/relationships" xmlns:p="http://schemas.openxmlformats.org/presentationml/2006/main">
  <p:tag name="MH" val="20170621102238"/>
  <p:tag name="MH_LIBRARY" val="GRAPHIC"/>
  <p:tag name="MH_TYPE" val="Other"/>
  <p:tag name="MH_ORDER" val="3"/>
</p:tagLst>
</file>

<file path=ppt/tags/tag136.xml><?xml version="1.0" encoding="utf-8"?>
<p:tagLst xmlns:a="http://schemas.openxmlformats.org/drawingml/2006/main" xmlns:r="http://schemas.openxmlformats.org/officeDocument/2006/relationships" xmlns:p="http://schemas.openxmlformats.org/presentationml/2006/main">
  <p:tag name="MH" val="20170621102238"/>
  <p:tag name="MH_LIBRARY" val="GRAPHIC"/>
  <p:tag name="MH_TYPE" val="Other"/>
  <p:tag name="MH_ORDER" val="4"/>
</p:tagLst>
</file>

<file path=ppt/tags/tag137.xml><?xml version="1.0" encoding="utf-8"?>
<p:tagLst xmlns:a="http://schemas.openxmlformats.org/drawingml/2006/main" xmlns:r="http://schemas.openxmlformats.org/officeDocument/2006/relationships" xmlns:p="http://schemas.openxmlformats.org/presentationml/2006/main">
  <p:tag name="MH" val="20170621102238"/>
  <p:tag name="MH_LIBRARY" val="GRAPHIC"/>
  <p:tag name="MH_TYPE" val="Other"/>
  <p:tag name="MH_ORDER" val="5"/>
</p:tagLst>
</file>

<file path=ppt/tags/tag138.xml><?xml version="1.0" encoding="utf-8"?>
<p:tagLst xmlns:a="http://schemas.openxmlformats.org/drawingml/2006/main" xmlns:r="http://schemas.openxmlformats.org/officeDocument/2006/relationships" xmlns:p="http://schemas.openxmlformats.org/presentationml/2006/main">
  <p:tag name="MH" val="20170621102238"/>
  <p:tag name="MH_LIBRARY" val="GRAPHIC"/>
  <p:tag name="MH_TYPE" val="Other"/>
  <p:tag name="MH_ORDER" val="6"/>
</p:tagLst>
</file>

<file path=ppt/tags/tag139.xml><?xml version="1.0" encoding="utf-8"?>
<p:tagLst xmlns:a="http://schemas.openxmlformats.org/drawingml/2006/main" xmlns:r="http://schemas.openxmlformats.org/officeDocument/2006/relationships" xmlns:p="http://schemas.openxmlformats.org/presentationml/2006/main">
  <p:tag name="MH" val="20170621102238"/>
  <p:tag name="MH_LIBRARY" val="GRAPHIC"/>
  <p:tag name="MH_TYPE" val="Other"/>
  <p:tag name="MH_ORDER" val="7"/>
</p:tagLst>
</file>

<file path=ppt/tags/tag14.xml><?xml version="1.0" encoding="utf-8"?>
<p:tagLst xmlns:a="http://schemas.openxmlformats.org/drawingml/2006/main" xmlns:r="http://schemas.openxmlformats.org/officeDocument/2006/relationships" xmlns:p="http://schemas.openxmlformats.org/presentationml/2006/main">
  <p:tag name="MH" val="20170620093701"/>
  <p:tag name="MH_LIBRARY" val="GRAPHIC"/>
  <p:tag name="MH_TYPE" val="Other"/>
  <p:tag name="MH_ORDER" val="6"/>
</p:tagLst>
</file>

<file path=ppt/tags/tag140.xml><?xml version="1.0" encoding="utf-8"?>
<p:tagLst xmlns:a="http://schemas.openxmlformats.org/drawingml/2006/main" xmlns:r="http://schemas.openxmlformats.org/officeDocument/2006/relationships" xmlns:p="http://schemas.openxmlformats.org/presentationml/2006/main">
  <p:tag name="MH" val="20170621102238"/>
  <p:tag name="MH_LIBRARY" val="GRAPHIC"/>
  <p:tag name="MH_TYPE" val="Other"/>
  <p:tag name="MH_ORDER" val="8"/>
</p:tagLst>
</file>

<file path=ppt/tags/tag141.xml><?xml version="1.0" encoding="utf-8"?>
<p:tagLst xmlns:a="http://schemas.openxmlformats.org/drawingml/2006/main" xmlns:r="http://schemas.openxmlformats.org/officeDocument/2006/relationships" xmlns:p="http://schemas.openxmlformats.org/presentationml/2006/main">
  <p:tag name="MH" val="20170621102238"/>
  <p:tag name="MH_LIBRARY" val="GRAPHIC"/>
  <p:tag name="MH_TYPE" val="Other"/>
  <p:tag name="MH_ORDER" val="9"/>
</p:tagLst>
</file>

<file path=ppt/tags/tag142.xml><?xml version="1.0" encoding="utf-8"?>
<p:tagLst xmlns:a="http://schemas.openxmlformats.org/drawingml/2006/main" xmlns:r="http://schemas.openxmlformats.org/officeDocument/2006/relationships" xmlns:p="http://schemas.openxmlformats.org/presentationml/2006/main">
  <p:tag name="MH" val="20170621102238"/>
  <p:tag name="MH_LIBRARY" val="GRAPHIC"/>
  <p:tag name="MH_TYPE" val="Other"/>
  <p:tag name="MH_ORDER" val="10"/>
</p:tagLst>
</file>

<file path=ppt/tags/tag143.xml><?xml version="1.0" encoding="utf-8"?>
<p:tagLst xmlns:a="http://schemas.openxmlformats.org/drawingml/2006/main" xmlns:r="http://schemas.openxmlformats.org/officeDocument/2006/relationships" xmlns:p="http://schemas.openxmlformats.org/presentationml/2006/main">
  <p:tag name="MH" val="20170621102238"/>
  <p:tag name="MH_LIBRARY" val="GRAPHIC"/>
  <p:tag name="MH_TYPE" val="Other"/>
  <p:tag name="MH_ORDER" val="11"/>
</p:tagLst>
</file>

<file path=ppt/tags/tag144.xml><?xml version="1.0" encoding="utf-8"?>
<p:tagLst xmlns:a="http://schemas.openxmlformats.org/drawingml/2006/main" xmlns:r="http://schemas.openxmlformats.org/officeDocument/2006/relationships" xmlns:p="http://schemas.openxmlformats.org/presentationml/2006/main">
  <p:tag name="MH" val="20170621102238"/>
  <p:tag name="MH_LIBRARY" val="GRAPHIC"/>
  <p:tag name="MH_TYPE" val="Other"/>
  <p:tag name="MH_ORDER" val="12"/>
</p:tagLst>
</file>

<file path=ppt/tags/tag145.xml><?xml version="1.0" encoding="utf-8"?>
<p:tagLst xmlns:a="http://schemas.openxmlformats.org/drawingml/2006/main" xmlns:r="http://schemas.openxmlformats.org/officeDocument/2006/relationships" xmlns:p="http://schemas.openxmlformats.org/presentationml/2006/main">
  <p:tag name="MH" val="20170621102238"/>
  <p:tag name="MH_LIBRARY" val="GRAPHIC"/>
  <p:tag name="MH_TYPE" val="Other"/>
  <p:tag name="MH_ORDER" val="13"/>
</p:tagLst>
</file>

<file path=ppt/tags/tag146.xml><?xml version="1.0" encoding="utf-8"?>
<p:tagLst xmlns:a="http://schemas.openxmlformats.org/drawingml/2006/main" xmlns:r="http://schemas.openxmlformats.org/officeDocument/2006/relationships" xmlns:p="http://schemas.openxmlformats.org/presentationml/2006/main">
  <p:tag name="MH" val="20170621102238"/>
  <p:tag name="MH_LIBRARY" val="GRAPHIC"/>
  <p:tag name="MH_TYPE" val="Other"/>
  <p:tag name="MH_ORDER" val="14"/>
</p:tagLst>
</file>

<file path=ppt/tags/tag147.xml><?xml version="1.0" encoding="utf-8"?>
<p:tagLst xmlns:a="http://schemas.openxmlformats.org/drawingml/2006/main" xmlns:r="http://schemas.openxmlformats.org/officeDocument/2006/relationships" xmlns:p="http://schemas.openxmlformats.org/presentationml/2006/main">
  <p:tag name="MH" val="20170621102238"/>
  <p:tag name="MH_LIBRARY" val="GRAPHIC"/>
  <p:tag name="MH_TYPE" val="Other"/>
  <p:tag name="MH_ORDER" val="15"/>
</p:tagLst>
</file>

<file path=ppt/tags/tag148.xml><?xml version="1.0" encoding="utf-8"?>
<p:tagLst xmlns:a="http://schemas.openxmlformats.org/drawingml/2006/main" xmlns:r="http://schemas.openxmlformats.org/officeDocument/2006/relationships" xmlns:p="http://schemas.openxmlformats.org/presentationml/2006/main">
  <p:tag name="MH" val="20170621102238"/>
  <p:tag name="MH_LIBRARY" val="GRAPHIC"/>
  <p:tag name="MH_TYPE" val="Other"/>
  <p:tag name="MH_ORDER" val="16"/>
</p:tagLst>
</file>

<file path=ppt/tags/tag149.xml><?xml version="1.0" encoding="utf-8"?>
<p:tagLst xmlns:a="http://schemas.openxmlformats.org/drawingml/2006/main" xmlns:r="http://schemas.openxmlformats.org/officeDocument/2006/relationships" xmlns:p="http://schemas.openxmlformats.org/presentationml/2006/main">
  <p:tag name="MH" val="20170621102238"/>
  <p:tag name="MH_LIBRARY" val="GRAPHIC"/>
  <p:tag name="MH_TYPE" val="Other"/>
  <p:tag name="MH_ORDER" val="17"/>
</p:tagLst>
</file>

<file path=ppt/tags/tag15.xml><?xml version="1.0" encoding="utf-8"?>
<p:tagLst xmlns:a="http://schemas.openxmlformats.org/drawingml/2006/main" xmlns:r="http://schemas.openxmlformats.org/officeDocument/2006/relationships" xmlns:p="http://schemas.openxmlformats.org/presentationml/2006/main">
  <p:tag name="MH" val="20170620093701"/>
  <p:tag name="MH_LIBRARY" val="GRAPHIC"/>
  <p:tag name="MH_TYPE" val="Other"/>
  <p:tag name="MH_ORDER" val="7"/>
</p:tagLst>
</file>

<file path=ppt/tags/tag150.xml><?xml version="1.0" encoding="utf-8"?>
<p:tagLst xmlns:a="http://schemas.openxmlformats.org/drawingml/2006/main" xmlns:r="http://schemas.openxmlformats.org/officeDocument/2006/relationships" xmlns:p="http://schemas.openxmlformats.org/presentationml/2006/main">
  <p:tag name="MH" val="20170621102238"/>
  <p:tag name="MH_LIBRARY" val="GRAPHIC"/>
  <p:tag name="MH_TYPE" val="Other"/>
  <p:tag name="MH_ORDER" val="18"/>
</p:tagLst>
</file>

<file path=ppt/tags/tag151.xml><?xml version="1.0" encoding="utf-8"?>
<p:tagLst xmlns:a="http://schemas.openxmlformats.org/drawingml/2006/main" xmlns:r="http://schemas.openxmlformats.org/officeDocument/2006/relationships" xmlns:p="http://schemas.openxmlformats.org/presentationml/2006/main">
  <p:tag name="MH" val="20170621102238"/>
  <p:tag name="MH_LIBRARY" val="GRAPHIC"/>
  <p:tag name="MH_TYPE" val="Other"/>
  <p:tag name="MH_ORDER" val="19"/>
</p:tagLst>
</file>

<file path=ppt/tags/tag152.xml><?xml version="1.0" encoding="utf-8"?>
<p:tagLst xmlns:a="http://schemas.openxmlformats.org/drawingml/2006/main" xmlns:r="http://schemas.openxmlformats.org/officeDocument/2006/relationships" xmlns:p="http://schemas.openxmlformats.org/presentationml/2006/main">
  <p:tag name="MH" val="20170621102238"/>
  <p:tag name="MH_LIBRARY" val="GRAPHIC"/>
  <p:tag name="MH_TYPE" val="Other"/>
  <p:tag name="MH_ORDER" val="20"/>
</p:tagLst>
</file>

<file path=ppt/tags/tag153.xml><?xml version="1.0" encoding="utf-8"?>
<p:tagLst xmlns:a="http://schemas.openxmlformats.org/drawingml/2006/main" xmlns:r="http://schemas.openxmlformats.org/officeDocument/2006/relationships" xmlns:p="http://schemas.openxmlformats.org/presentationml/2006/main">
  <p:tag name="MH" val="20170621102238"/>
  <p:tag name="MH_LIBRARY" val="GRAPHIC"/>
  <p:tag name="MH_TYPE" val="Other"/>
  <p:tag name="MH_ORDER" val="21"/>
</p:tagLst>
</file>

<file path=ppt/tags/tag154.xml><?xml version="1.0" encoding="utf-8"?>
<p:tagLst xmlns:a="http://schemas.openxmlformats.org/drawingml/2006/main" xmlns:r="http://schemas.openxmlformats.org/officeDocument/2006/relationships" xmlns:p="http://schemas.openxmlformats.org/presentationml/2006/main">
  <p:tag name="MH" val="20170621102238"/>
  <p:tag name="MH_LIBRARY" val="GRAPHIC"/>
  <p:tag name="MH_TYPE" val="Other"/>
  <p:tag name="MH_ORDER" val="22"/>
</p:tagLst>
</file>

<file path=ppt/tags/tag155.xml><?xml version="1.0" encoding="utf-8"?>
<p:tagLst xmlns:a="http://schemas.openxmlformats.org/drawingml/2006/main" xmlns:r="http://schemas.openxmlformats.org/officeDocument/2006/relationships" xmlns:p="http://schemas.openxmlformats.org/presentationml/2006/main">
  <p:tag name="MH" val="20170621102238"/>
  <p:tag name="MH_LIBRARY" val="GRAPHIC"/>
  <p:tag name="MH_TYPE" val="Other"/>
  <p:tag name="MH_ORDER" val="23"/>
</p:tagLst>
</file>

<file path=ppt/tags/tag156.xml><?xml version="1.0" encoding="utf-8"?>
<p:tagLst xmlns:a="http://schemas.openxmlformats.org/drawingml/2006/main" xmlns:r="http://schemas.openxmlformats.org/officeDocument/2006/relationships" xmlns:p="http://schemas.openxmlformats.org/presentationml/2006/main">
  <p:tag name="MH" val="20170621102238"/>
  <p:tag name="MH_LIBRARY" val="GRAPHIC"/>
  <p:tag name="MH_TYPE" val="Other"/>
  <p:tag name="MH_ORDER" val="24"/>
</p:tagLst>
</file>

<file path=ppt/tags/tag157.xml><?xml version="1.0" encoding="utf-8"?>
<p:tagLst xmlns:a="http://schemas.openxmlformats.org/drawingml/2006/main" xmlns:r="http://schemas.openxmlformats.org/officeDocument/2006/relationships" xmlns:p="http://schemas.openxmlformats.org/presentationml/2006/main">
  <p:tag name="MH" val="20170621102238"/>
  <p:tag name="MH_LIBRARY" val="GRAPHIC"/>
  <p:tag name="MH_TYPE" val="Other"/>
  <p:tag name="MH_ORDER" val="25"/>
</p:tagLst>
</file>

<file path=ppt/tags/tag158.xml><?xml version="1.0" encoding="utf-8"?>
<p:tagLst xmlns:a="http://schemas.openxmlformats.org/drawingml/2006/main" xmlns:r="http://schemas.openxmlformats.org/officeDocument/2006/relationships" xmlns:p="http://schemas.openxmlformats.org/presentationml/2006/main">
  <p:tag name="MH" val="20170621102238"/>
  <p:tag name="MH_LIBRARY" val="GRAPHIC"/>
  <p:tag name="MH_TYPE" val="Other"/>
  <p:tag name="MH_ORDER" val="26"/>
</p:tagLst>
</file>

<file path=ppt/tags/tag159.xml><?xml version="1.0" encoding="utf-8"?>
<p:tagLst xmlns:a="http://schemas.openxmlformats.org/drawingml/2006/main" xmlns:r="http://schemas.openxmlformats.org/officeDocument/2006/relationships" xmlns:p="http://schemas.openxmlformats.org/presentationml/2006/main">
  <p:tag name="MH" val="20170621102238"/>
  <p:tag name="MH_LIBRARY" val="GRAPHIC"/>
  <p:tag name="MH_TYPE" val="Other"/>
  <p:tag name="MH_ORDER" val="27"/>
</p:tagLst>
</file>

<file path=ppt/tags/tag16.xml><?xml version="1.0" encoding="utf-8"?>
<p:tagLst xmlns:a="http://schemas.openxmlformats.org/drawingml/2006/main" xmlns:r="http://schemas.openxmlformats.org/officeDocument/2006/relationships" xmlns:p="http://schemas.openxmlformats.org/presentationml/2006/main">
  <p:tag name="MH" val="20170620093701"/>
  <p:tag name="MH_LIBRARY" val="GRAPHIC"/>
  <p:tag name="MH_TYPE" val="SubTitle"/>
  <p:tag name="MH_ORDER" val="4"/>
</p:tagLst>
</file>

<file path=ppt/tags/tag160.xml><?xml version="1.0" encoding="utf-8"?>
<p:tagLst xmlns:a="http://schemas.openxmlformats.org/drawingml/2006/main" xmlns:r="http://schemas.openxmlformats.org/officeDocument/2006/relationships" xmlns:p="http://schemas.openxmlformats.org/presentationml/2006/main">
  <p:tag name="MH" val="20170405114419"/>
  <p:tag name="MH_LIBRARY" val="GRAPHIC"/>
  <p:tag name="MH_TYPE" val="Other"/>
  <p:tag name="MH_ORDER" val="10"/>
</p:tagLst>
</file>

<file path=ppt/tags/tag161.xml><?xml version="1.0" encoding="utf-8"?>
<p:tagLst xmlns:a="http://schemas.openxmlformats.org/drawingml/2006/main" xmlns:r="http://schemas.openxmlformats.org/officeDocument/2006/relationships" xmlns:p="http://schemas.openxmlformats.org/presentationml/2006/main">
  <p:tag name="MH" val="20170405114419"/>
  <p:tag name="MH_LIBRARY" val="GRAPHIC"/>
  <p:tag name="MH_TYPE" val="Other"/>
  <p:tag name="MH_ORDER" val="11"/>
</p:tagLst>
</file>

<file path=ppt/tags/tag162.xml><?xml version="1.0" encoding="utf-8"?>
<p:tagLst xmlns:a="http://schemas.openxmlformats.org/drawingml/2006/main" xmlns:r="http://schemas.openxmlformats.org/officeDocument/2006/relationships" xmlns:p="http://schemas.openxmlformats.org/presentationml/2006/main">
  <p:tag name="MH" val="20170405114419"/>
  <p:tag name="MH_LIBRARY" val="GRAPHIC"/>
  <p:tag name="MH_TYPE" val="Other"/>
  <p:tag name="MH_ORDER" val="12"/>
</p:tagLst>
</file>

<file path=ppt/tags/tag163.xml><?xml version="1.0" encoding="utf-8"?>
<p:tagLst xmlns:a="http://schemas.openxmlformats.org/drawingml/2006/main" xmlns:r="http://schemas.openxmlformats.org/officeDocument/2006/relationships" xmlns:p="http://schemas.openxmlformats.org/presentationml/2006/main">
  <p:tag name="MH" val="20170405114419"/>
  <p:tag name="MH_LIBRARY" val="GRAPHIC"/>
  <p:tag name="MH_TYPE" val="Other"/>
  <p:tag name="MH_ORDER" val="13"/>
</p:tagLst>
</file>

<file path=ppt/tags/tag164.xml><?xml version="1.0" encoding="utf-8"?>
<p:tagLst xmlns:a="http://schemas.openxmlformats.org/drawingml/2006/main" xmlns:r="http://schemas.openxmlformats.org/officeDocument/2006/relationships" xmlns:p="http://schemas.openxmlformats.org/presentationml/2006/main">
  <p:tag name="MH" val="20170405114419"/>
  <p:tag name="MH_LIBRARY" val="GRAPHIC"/>
  <p:tag name="MH_TYPE" val="Other"/>
  <p:tag name="MH_ORDER" val="14"/>
</p:tagLst>
</file>

<file path=ppt/tags/tag165.xml><?xml version="1.0" encoding="utf-8"?>
<p:tagLst xmlns:a="http://schemas.openxmlformats.org/drawingml/2006/main" xmlns:r="http://schemas.openxmlformats.org/officeDocument/2006/relationships" xmlns:p="http://schemas.openxmlformats.org/presentationml/2006/main">
  <p:tag name="MH" val="20170405114419"/>
  <p:tag name="MH_LIBRARY" val="GRAPHIC"/>
  <p:tag name="MH_TYPE" val="Other"/>
  <p:tag name="MH_ORDER" val="15"/>
</p:tagLst>
</file>

<file path=ppt/tags/tag166.xml><?xml version="1.0" encoding="utf-8"?>
<p:tagLst xmlns:a="http://schemas.openxmlformats.org/drawingml/2006/main" xmlns:r="http://schemas.openxmlformats.org/officeDocument/2006/relationships" xmlns:p="http://schemas.openxmlformats.org/presentationml/2006/main">
  <p:tag name="MH" val="20170405114419"/>
  <p:tag name="MH_LIBRARY" val="GRAPHIC"/>
  <p:tag name="MH_TYPE" val="Other"/>
  <p:tag name="MH_ORDER" val="16"/>
</p:tagLst>
</file>

<file path=ppt/tags/tag167.xml><?xml version="1.0" encoding="utf-8"?>
<p:tagLst xmlns:a="http://schemas.openxmlformats.org/drawingml/2006/main" xmlns:r="http://schemas.openxmlformats.org/officeDocument/2006/relationships" xmlns:p="http://schemas.openxmlformats.org/presentationml/2006/main">
  <p:tag name="MH" val="20170405114419"/>
  <p:tag name="MH_LIBRARY" val="GRAPHIC"/>
  <p:tag name="MH_TYPE" val="SubTitle"/>
  <p:tag name="MH_ORDER" val="1"/>
</p:tagLst>
</file>

<file path=ppt/tags/tag168.xml><?xml version="1.0" encoding="utf-8"?>
<p:tagLst xmlns:a="http://schemas.openxmlformats.org/drawingml/2006/main" xmlns:r="http://schemas.openxmlformats.org/officeDocument/2006/relationships" xmlns:p="http://schemas.openxmlformats.org/presentationml/2006/main">
  <p:tag name="MH" val="20170405114419"/>
  <p:tag name="MH_LIBRARY" val="GRAPHIC"/>
  <p:tag name="MH_TYPE" val="Other"/>
  <p:tag name="MH_ORDER" val="19"/>
</p:tagLst>
</file>

<file path=ppt/tags/tag169.xml><?xml version="1.0" encoding="utf-8"?>
<p:tagLst xmlns:a="http://schemas.openxmlformats.org/drawingml/2006/main" xmlns:r="http://schemas.openxmlformats.org/officeDocument/2006/relationships" xmlns:p="http://schemas.openxmlformats.org/presentationml/2006/main">
  <p:tag name="MH" val="20170405114419"/>
  <p:tag name="MH_LIBRARY" val="GRAPHIC"/>
  <p:tag name="MH_TYPE" val="Other"/>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70620093701"/>
  <p:tag name="MH_LIBRARY" val="GRAPHIC"/>
  <p:tag name="MH_TYPE" val="Other"/>
  <p:tag name="MH_ORDER" val="8"/>
</p:tagLst>
</file>

<file path=ppt/tags/tag170.xml><?xml version="1.0" encoding="utf-8"?>
<p:tagLst xmlns:a="http://schemas.openxmlformats.org/drawingml/2006/main" xmlns:r="http://schemas.openxmlformats.org/officeDocument/2006/relationships" xmlns:p="http://schemas.openxmlformats.org/presentationml/2006/main">
  <p:tag name="MH" val="20170405114419"/>
  <p:tag name="MH_LIBRARY" val="GRAPHIC"/>
  <p:tag name="MH_TYPE" val="Other"/>
  <p:tag name="MH_ORDER" val="2"/>
</p:tagLst>
</file>

<file path=ppt/tags/tag171.xml><?xml version="1.0" encoding="utf-8"?>
<p:tagLst xmlns:a="http://schemas.openxmlformats.org/drawingml/2006/main" xmlns:r="http://schemas.openxmlformats.org/officeDocument/2006/relationships" xmlns:p="http://schemas.openxmlformats.org/presentationml/2006/main">
  <p:tag name="MH" val="20170405114419"/>
  <p:tag name="MH_LIBRARY" val="GRAPHIC"/>
  <p:tag name="MH_TYPE" val="SubTitle"/>
  <p:tag name="MH_ORDER" val="2"/>
</p:tagLst>
</file>

<file path=ppt/tags/tag172.xml><?xml version="1.0" encoding="utf-8"?>
<p:tagLst xmlns:a="http://schemas.openxmlformats.org/drawingml/2006/main" xmlns:r="http://schemas.openxmlformats.org/officeDocument/2006/relationships" xmlns:p="http://schemas.openxmlformats.org/presentationml/2006/main">
  <p:tag name="MH" val="20170405114419"/>
  <p:tag name="MH_LIBRARY" val="GRAPHIC"/>
  <p:tag name="MH_TYPE" val="Other"/>
  <p:tag name="MH_ORDER" val="18"/>
</p:tagLst>
</file>

<file path=ppt/tags/tag173.xml><?xml version="1.0" encoding="utf-8"?>
<p:tagLst xmlns:a="http://schemas.openxmlformats.org/drawingml/2006/main" xmlns:r="http://schemas.openxmlformats.org/officeDocument/2006/relationships" xmlns:p="http://schemas.openxmlformats.org/presentationml/2006/main">
  <p:tag name="MH" val="20170405114419"/>
  <p:tag name="MH_LIBRARY" val="GRAPHIC"/>
  <p:tag name="MH_TYPE" val="Other"/>
  <p:tag name="MH_ORDER" val="3"/>
</p:tagLst>
</file>

<file path=ppt/tags/tag174.xml><?xml version="1.0" encoding="utf-8"?>
<p:tagLst xmlns:a="http://schemas.openxmlformats.org/drawingml/2006/main" xmlns:r="http://schemas.openxmlformats.org/officeDocument/2006/relationships" xmlns:p="http://schemas.openxmlformats.org/presentationml/2006/main">
  <p:tag name="MH" val="20170405114419"/>
  <p:tag name="MH_LIBRARY" val="GRAPHIC"/>
  <p:tag name="MH_TYPE" val="Other"/>
  <p:tag name="MH_ORDER" val="4"/>
</p:tagLst>
</file>

<file path=ppt/tags/tag175.xml><?xml version="1.0" encoding="utf-8"?>
<p:tagLst xmlns:a="http://schemas.openxmlformats.org/drawingml/2006/main" xmlns:r="http://schemas.openxmlformats.org/officeDocument/2006/relationships" xmlns:p="http://schemas.openxmlformats.org/presentationml/2006/main">
  <p:tag name="MH" val="20170405114419"/>
  <p:tag name="MH_LIBRARY" val="GRAPHIC"/>
  <p:tag name="MH_TYPE" val="Other"/>
  <p:tag name="MH_ORDER" val="5"/>
</p:tagLst>
</file>

<file path=ppt/tags/tag176.xml><?xml version="1.0" encoding="utf-8"?>
<p:tagLst xmlns:a="http://schemas.openxmlformats.org/drawingml/2006/main" xmlns:r="http://schemas.openxmlformats.org/officeDocument/2006/relationships" xmlns:p="http://schemas.openxmlformats.org/presentationml/2006/main">
  <p:tag name="MH" val="20170405114419"/>
  <p:tag name="MH_LIBRARY" val="GRAPHIC"/>
  <p:tag name="MH_TYPE" val="Other"/>
  <p:tag name="MH_ORDER" val="6"/>
</p:tagLst>
</file>

<file path=ppt/tags/tag177.xml><?xml version="1.0" encoding="utf-8"?>
<p:tagLst xmlns:a="http://schemas.openxmlformats.org/drawingml/2006/main" xmlns:r="http://schemas.openxmlformats.org/officeDocument/2006/relationships" xmlns:p="http://schemas.openxmlformats.org/presentationml/2006/main">
  <p:tag name="MH" val="20170405114419"/>
  <p:tag name="MH_LIBRARY" val="GRAPHIC"/>
  <p:tag name="MH_TYPE" val="Other"/>
  <p:tag name="MH_ORDER" val="7"/>
</p:tagLst>
</file>

<file path=ppt/tags/tag178.xml><?xml version="1.0" encoding="utf-8"?>
<p:tagLst xmlns:a="http://schemas.openxmlformats.org/drawingml/2006/main" xmlns:r="http://schemas.openxmlformats.org/officeDocument/2006/relationships" xmlns:p="http://schemas.openxmlformats.org/presentationml/2006/main">
  <p:tag name="MH" val="20170405114419"/>
  <p:tag name="MH_LIBRARY" val="GRAPHIC"/>
  <p:tag name="MH_TYPE" val="Other"/>
  <p:tag name="MH_ORDER" val="8"/>
</p:tagLst>
</file>

<file path=ppt/tags/tag179.xml><?xml version="1.0" encoding="utf-8"?>
<p:tagLst xmlns:a="http://schemas.openxmlformats.org/drawingml/2006/main" xmlns:r="http://schemas.openxmlformats.org/officeDocument/2006/relationships" xmlns:p="http://schemas.openxmlformats.org/presentationml/2006/main">
  <p:tag name="MH" val="20170405114419"/>
  <p:tag name="MH_LIBRARY" val="GRAPHIC"/>
  <p:tag name="MH_TYPE" val="Other"/>
  <p:tag name="MH_ORDER" val="9"/>
</p:tagLst>
</file>

<file path=ppt/tags/tag18.xml><?xml version="1.0" encoding="utf-8"?>
<p:tagLst xmlns:a="http://schemas.openxmlformats.org/drawingml/2006/main" xmlns:r="http://schemas.openxmlformats.org/officeDocument/2006/relationships" xmlns:p="http://schemas.openxmlformats.org/presentationml/2006/main">
  <p:tag name="MH" val="20170620093701"/>
  <p:tag name="MH_LIBRARY" val="GRAPHIC"/>
  <p:tag name="MH_TYPE" val="Other"/>
  <p:tag name="MH_ORDER" val="9"/>
</p:tagLst>
</file>

<file path=ppt/tags/tag180.xml><?xml version="1.0" encoding="utf-8"?>
<p:tagLst xmlns:a="http://schemas.openxmlformats.org/drawingml/2006/main" xmlns:r="http://schemas.openxmlformats.org/officeDocument/2006/relationships" xmlns:p="http://schemas.openxmlformats.org/presentationml/2006/main">
  <p:tag name="MH" val="20170405114419"/>
  <p:tag name="MH_LIBRARY" val="GRAPHIC"/>
  <p:tag name="MH_TYPE" val="SubTitle"/>
  <p:tag name="MH_ORDER" val="3"/>
</p:tagLst>
</file>

<file path=ppt/tags/tag181.xml><?xml version="1.0" encoding="utf-8"?>
<p:tagLst xmlns:a="http://schemas.openxmlformats.org/drawingml/2006/main" xmlns:r="http://schemas.openxmlformats.org/officeDocument/2006/relationships" xmlns:p="http://schemas.openxmlformats.org/presentationml/2006/main">
  <p:tag name="MH" val="20170405114419"/>
  <p:tag name="MH_LIBRARY" val="GRAPHIC"/>
  <p:tag name="MH_TYPE" val="Other"/>
  <p:tag name="MH_ORDER" val="17"/>
</p:tagLst>
</file>

<file path=ppt/tags/tag182.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SubTitle"/>
  <p:tag name="MH_ORDER" val="1"/>
</p:tagLst>
</file>

<file path=ppt/tags/tag183.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SubTitle"/>
  <p:tag name="MH_ORDER" val="2"/>
</p:tagLst>
</file>

<file path=ppt/tags/tag184.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SubTitle"/>
  <p:tag name="MH_ORDER" val="3"/>
</p:tagLst>
</file>

<file path=ppt/tags/tag185.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SubTitle"/>
  <p:tag name="MH_ORDER" val="4"/>
</p:tagLst>
</file>

<file path=ppt/tags/tag186.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Other"/>
  <p:tag name="MH_ORDER" val="1"/>
</p:tagLst>
</file>

<file path=ppt/tags/tag187.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Other"/>
  <p:tag name="MH_ORDER" val="2"/>
</p:tagLst>
</file>

<file path=ppt/tags/tag188.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Other"/>
  <p:tag name="MH_ORDER" val="3"/>
</p:tagLst>
</file>

<file path=ppt/tags/tag189.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Text"/>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70620093701"/>
  <p:tag name="MH_LIBRARY" val="GRAPHIC"/>
  <p:tag name="MH_TYPE" val="SubTitle"/>
  <p:tag name="MH_ORDER" val="5"/>
</p:tagLst>
</file>

<file path=ppt/tags/tag190.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Text"/>
  <p:tag name="MH_ORDER" val="2"/>
</p:tagLst>
</file>

<file path=ppt/tags/tag191.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Text"/>
  <p:tag name="MH_ORDER" val="3"/>
</p:tagLst>
</file>

<file path=ppt/tags/tag192.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Text"/>
  <p:tag name="MH_ORDER" val="4"/>
</p:tagLst>
</file>

<file path=ppt/tags/tag193.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620093641"/>
  <p:tag name="MH_LIBRARY" val="GRAPHIC"/>
</p:tagLst>
</file>

<file path=ppt/tags/tag194.xml><?xml version="1.0" encoding="utf-8"?>
<p:tagLst xmlns:a="http://schemas.openxmlformats.org/drawingml/2006/main" xmlns:r="http://schemas.openxmlformats.org/officeDocument/2006/relationships" xmlns:p="http://schemas.openxmlformats.org/presentationml/2006/main">
  <p:tag name="MH" val="20170620093641"/>
  <p:tag name="MH_LIBRARY" val="GRAPHIC"/>
  <p:tag name="MH_TYPE" val="Other"/>
  <p:tag name="MH_ORDER" val="1"/>
</p:tagLst>
</file>

<file path=ppt/tags/tag195.xml><?xml version="1.0" encoding="utf-8"?>
<p:tagLst xmlns:a="http://schemas.openxmlformats.org/drawingml/2006/main" xmlns:r="http://schemas.openxmlformats.org/officeDocument/2006/relationships" xmlns:p="http://schemas.openxmlformats.org/presentationml/2006/main">
  <p:tag name="MH" val="20170620093641"/>
  <p:tag name="MH_LIBRARY" val="GRAPHIC"/>
  <p:tag name="MH_TYPE" val="Other"/>
  <p:tag name="MH_ORDER" val="2"/>
</p:tagLst>
</file>

<file path=ppt/tags/tag196.xml><?xml version="1.0" encoding="utf-8"?>
<p:tagLst xmlns:a="http://schemas.openxmlformats.org/drawingml/2006/main" xmlns:r="http://schemas.openxmlformats.org/officeDocument/2006/relationships" xmlns:p="http://schemas.openxmlformats.org/presentationml/2006/main">
  <p:tag name="MH" val="20170620093641"/>
  <p:tag name="MH_LIBRARY" val="GRAPHIC"/>
  <p:tag name="MH_TYPE" val="Other"/>
  <p:tag name="MH_ORDER" val="3"/>
</p:tagLst>
</file>

<file path=ppt/tags/tag197.xml><?xml version="1.0" encoding="utf-8"?>
<p:tagLst xmlns:a="http://schemas.openxmlformats.org/drawingml/2006/main" xmlns:r="http://schemas.openxmlformats.org/officeDocument/2006/relationships" xmlns:p="http://schemas.openxmlformats.org/presentationml/2006/main">
  <p:tag name="MH" val="20170620093641"/>
  <p:tag name="MH_LIBRARY" val="GRAPHIC"/>
  <p:tag name="MH_TYPE" val="Other"/>
  <p:tag name="MH_ORDER" val="4"/>
</p:tagLst>
</file>

<file path=ppt/tags/tag198.xml><?xml version="1.0" encoding="utf-8"?>
<p:tagLst xmlns:a="http://schemas.openxmlformats.org/drawingml/2006/main" xmlns:r="http://schemas.openxmlformats.org/officeDocument/2006/relationships" xmlns:p="http://schemas.openxmlformats.org/presentationml/2006/main">
  <p:tag name="MH" val="20170620093641"/>
  <p:tag name="MH_LIBRARY" val="GRAPHIC"/>
  <p:tag name="MH_TYPE" val="Other"/>
  <p:tag name="MH_ORDER" val="5"/>
</p:tagLst>
</file>

<file path=ppt/tags/tag199.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620093641"/>
  <p:tag name="MH_LIBRARY" val="GRAPHIC"/>
</p:tagLst>
</file>

<file path=ppt/tags/tag2.xml><?xml version="1.0" encoding="utf-8"?>
<p:tagLst xmlns:a="http://schemas.openxmlformats.org/drawingml/2006/main" xmlns:r="http://schemas.openxmlformats.org/officeDocument/2006/relationships" xmlns:p="http://schemas.openxmlformats.org/presentationml/2006/main">
  <p:tag name="MH" val="20171010171234"/>
  <p:tag name="MH_LIBRARY" val="GRAPHIC"/>
  <p:tag name="MH_ORDER" val="圆角矩形 195"/>
</p:tagLst>
</file>

<file path=ppt/tags/tag20.xml><?xml version="1.0" encoding="utf-8"?>
<p:tagLst xmlns:a="http://schemas.openxmlformats.org/drawingml/2006/main" xmlns:r="http://schemas.openxmlformats.org/officeDocument/2006/relationships" xmlns:p="http://schemas.openxmlformats.org/presentationml/2006/main">
  <p:tag name="MH" val="20170620093701"/>
  <p:tag name="MH_LIBRARY" val="GRAPHIC"/>
  <p:tag name="MH_TYPE" val="Other"/>
  <p:tag name="MH_ORDER" val="10"/>
</p:tagLst>
</file>

<file path=ppt/tags/tag200.xml><?xml version="1.0" encoding="utf-8"?>
<p:tagLst xmlns:a="http://schemas.openxmlformats.org/drawingml/2006/main" xmlns:r="http://schemas.openxmlformats.org/officeDocument/2006/relationships" xmlns:p="http://schemas.openxmlformats.org/presentationml/2006/main">
  <p:tag name="MH" val="20170620093641"/>
  <p:tag name="MH_LIBRARY" val="GRAPHIC"/>
  <p:tag name="MH_TYPE" val="Other"/>
  <p:tag name="MH_ORDER" val="16"/>
</p:tagLst>
</file>

<file path=ppt/tags/tag201.xml><?xml version="1.0" encoding="utf-8"?>
<p:tagLst xmlns:a="http://schemas.openxmlformats.org/drawingml/2006/main" xmlns:r="http://schemas.openxmlformats.org/officeDocument/2006/relationships" xmlns:p="http://schemas.openxmlformats.org/presentationml/2006/main">
  <p:tag name="MH" val="20170620093641"/>
  <p:tag name="MH_LIBRARY" val="GRAPHIC"/>
  <p:tag name="MH_TYPE" val="Other"/>
  <p:tag name="MH_ORDER" val="17"/>
</p:tagLst>
</file>

<file path=ppt/tags/tag202.xml><?xml version="1.0" encoding="utf-8"?>
<p:tagLst xmlns:a="http://schemas.openxmlformats.org/drawingml/2006/main" xmlns:r="http://schemas.openxmlformats.org/officeDocument/2006/relationships" xmlns:p="http://schemas.openxmlformats.org/presentationml/2006/main">
  <p:tag name="MH" val="20170620093641"/>
  <p:tag name="MH_LIBRARY" val="GRAPHIC"/>
  <p:tag name="MH_TYPE" val="Other"/>
  <p:tag name="MH_ORDER" val="18"/>
</p:tagLst>
</file>

<file path=ppt/tags/tag203.xml><?xml version="1.0" encoding="utf-8"?>
<p:tagLst xmlns:a="http://schemas.openxmlformats.org/drawingml/2006/main" xmlns:r="http://schemas.openxmlformats.org/officeDocument/2006/relationships" xmlns:p="http://schemas.openxmlformats.org/presentationml/2006/main">
  <p:tag name="MH" val="20170620093641"/>
  <p:tag name="MH_LIBRARY" val="GRAPHIC"/>
  <p:tag name="MH_TYPE" val="Other"/>
  <p:tag name="MH_ORDER" val="19"/>
</p:tagLst>
</file>

<file path=ppt/tags/tag204.xml><?xml version="1.0" encoding="utf-8"?>
<p:tagLst xmlns:a="http://schemas.openxmlformats.org/drawingml/2006/main" xmlns:r="http://schemas.openxmlformats.org/officeDocument/2006/relationships" xmlns:p="http://schemas.openxmlformats.org/presentationml/2006/main">
  <p:tag name="MH" val="20170620093641"/>
  <p:tag name="MH_LIBRARY" val="GRAPHIC"/>
  <p:tag name="MH_TYPE" val="Other"/>
  <p:tag name="MH_ORDER" val="20"/>
</p:tagLst>
</file>

<file path=ppt/tags/tag205.xml><?xml version="1.0" encoding="utf-8"?>
<p:tagLst xmlns:a="http://schemas.openxmlformats.org/drawingml/2006/main" xmlns:r="http://schemas.openxmlformats.org/officeDocument/2006/relationships" xmlns:p="http://schemas.openxmlformats.org/presentationml/2006/main">
  <p:tag name="MH" val="20170620093641"/>
  <p:tag name="MH_LIBRARY" val="GRAPHIC"/>
  <p:tag name="MH_TYPE" val="Other"/>
  <p:tag name="MH_ORDER" val="11"/>
</p:tagLst>
</file>

<file path=ppt/tags/tag206.xml><?xml version="1.0" encoding="utf-8"?>
<p:tagLst xmlns:a="http://schemas.openxmlformats.org/drawingml/2006/main" xmlns:r="http://schemas.openxmlformats.org/officeDocument/2006/relationships" xmlns:p="http://schemas.openxmlformats.org/presentationml/2006/main">
  <p:tag name="MH" val="20170620093641"/>
  <p:tag name="MH_LIBRARY" val="GRAPHIC"/>
  <p:tag name="MH_TYPE" val="Other"/>
  <p:tag name="MH_ORDER" val="12"/>
</p:tagLst>
</file>

<file path=ppt/tags/tag207.xml><?xml version="1.0" encoding="utf-8"?>
<p:tagLst xmlns:a="http://schemas.openxmlformats.org/drawingml/2006/main" xmlns:r="http://schemas.openxmlformats.org/officeDocument/2006/relationships" xmlns:p="http://schemas.openxmlformats.org/presentationml/2006/main">
  <p:tag name="MH" val="20170620093641"/>
  <p:tag name="MH_LIBRARY" val="GRAPHIC"/>
  <p:tag name="MH_TYPE" val="Other"/>
  <p:tag name="MH_ORDER" val="13"/>
</p:tagLst>
</file>

<file path=ppt/tags/tag208.xml><?xml version="1.0" encoding="utf-8"?>
<p:tagLst xmlns:a="http://schemas.openxmlformats.org/drawingml/2006/main" xmlns:r="http://schemas.openxmlformats.org/officeDocument/2006/relationships" xmlns:p="http://schemas.openxmlformats.org/presentationml/2006/main">
  <p:tag name="MH" val="20170620093641"/>
  <p:tag name="MH_LIBRARY" val="GRAPHIC"/>
  <p:tag name="MH_TYPE" val="Other"/>
  <p:tag name="MH_ORDER" val="14"/>
</p:tagLst>
</file>

<file path=ppt/tags/tag209.xml><?xml version="1.0" encoding="utf-8"?>
<p:tagLst xmlns:a="http://schemas.openxmlformats.org/drawingml/2006/main" xmlns:r="http://schemas.openxmlformats.org/officeDocument/2006/relationships" xmlns:p="http://schemas.openxmlformats.org/presentationml/2006/main">
  <p:tag name="MH" val="20170620093641"/>
  <p:tag name="MH_LIBRARY" val="GRAPHIC"/>
  <p:tag name="MH_TYPE" val="Other"/>
  <p:tag name="MH_ORDER" val="15"/>
</p:tagLst>
</file>

<file path=ppt/tags/tag21.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TuWHP#"/>
  <p:tag name="MH_LAYOUT" val="SubTitleText"/>
  <p:tag name="MH" val="20170613103628"/>
  <p:tag name="MH_LIBRARY" val="GRAPHIC"/>
</p:tagLst>
</file>

<file path=ppt/tags/tag210.xml><?xml version="1.0" encoding="utf-8"?>
<p:tagLst xmlns:a="http://schemas.openxmlformats.org/drawingml/2006/main" xmlns:r="http://schemas.openxmlformats.org/officeDocument/2006/relationships" xmlns:p="http://schemas.openxmlformats.org/presentationml/2006/main">
  <p:tag name="MH" val="20170620093641"/>
  <p:tag name="MH_LIBRARY" val="GRAPHIC"/>
  <p:tag name="MH_TYPE" val="Other"/>
  <p:tag name="MH_ORDER" val="6"/>
</p:tagLst>
</file>

<file path=ppt/tags/tag211.xml><?xml version="1.0" encoding="utf-8"?>
<p:tagLst xmlns:a="http://schemas.openxmlformats.org/drawingml/2006/main" xmlns:r="http://schemas.openxmlformats.org/officeDocument/2006/relationships" xmlns:p="http://schemas.openxmlformats.org/presentationml/2006/main">
  <p:tag name="MH" val="20170620093641"/>
  <p:tag name="MH_LIBRARY" val="GRAPHIC"/>
  <p:tag name="MH_TYPE" val="Other"/>
  <p:tag name="MH_ORDER" val="7"/>
</p:tagLst>
</file>

<file path=ppt/tags/tag212.xml><?xml version="1.0" encoding="utf-8"?>
<p:tagLst xmlns:a="http://schemas.openxmlformats.org/drawingml/2006/main" xmlns:r="http://schemas.openxmlformats.org/officeDocument/2006/relationships" xmlns:p="http://schemas.openxmlformats.org/presentationml/2006/main">
  <p:tag name="MH" val="20170620093641"/>
  <p:tag name="MH_LIBRARY" val="GRAPHIC"/>
  <p:tag name="MH_TYPE" val="Other"/>
  <p:tag name="MH_ORDER" val="8"/>
</p:tagLst>
</file>

<file path=ppt/tags/tag213.xml><?xml version="1.0" encoding="utf-8"?>
<p:tagLst xmlns:a="http://schemas.openxmlformats.org/drawingml/2006/main" xmlns:r="http://schemas.openxmlformats.org/officeDocument/2006/relationships" xmlns:p="http://schemas.openxmlformats.org/presentationml/2006/main">
  <p:tag name="MH" val="20170620093641"/>
  <p:tag name="MH_LIBRARY" val="GRAPHIC"/>
  <p:tag name="MH_TYPE" val="Other"/>
  <p:tag name="MH_ORDER" val="9"/>
</p:tagLst>
</file>

<file path=ppt/tags/tag214.xml><?xml version="1.0" encoding="utf-8"?>
<p:tagLst xmlns:a="http://schemas.openxmlformats.org/drawingml/2006/main" xmlns:r="http://schemas.openxmlformats.org/officeDocument/2006/relationships" xmlns:p="http://schemas.openxmlformats.org/presentationml/2006/main">
  <p:tag name="MH" val="20170620093641"/>
  <p:tag name="MH_LIBRARY" val="GRAPHIC"/>
  <p:tag name="MH_TYPE" val="Other"/>
  <p:tag name="MH_ORDER" val="10"/>
</p:tagLst>
</file>

<file path=ppt/tags/tag215.xml><?xml version="1.0" encoding="utf-8"?>
<p:tagLst xmlns:a="http://schemas.openxmlformats.org/drawingml/2006/main" xmlns:r="http://schemas.openxmlformats.org/officeDocument/2006/relationships" xmlns:p="http://schemas.openxmlformats.org/presentationml/2006/main">
  <p:tag name="MH" val="20170620093641"/>
  <p:tag name="MH_LIBRARY" val="GRAPHIC"/>
  <p:tag name="MH_TYPE" val="Other"/>
  <p:tag name="MH_ORDER" val="1"/>
</p:tagLst>
</file>

<file path=ppt/tags/tag216.xml><?xml version="1.0" encoding="utf-8"?>
<p:tagLst xmlns:a="http://schemas.openxmlformats.org/drawingml/2006/main" xmlns:r="http://schemas.openxmlformats.org/officeDocument/2006/relationships" xmlns:p="http://schemas.openxmlformats.org/presentationml/2006/main">
  <p:tag name="MH" val="20170620093641"/>
  <p:tag name="MH_LIBRARY" val="GRAPHIC"/>
  <p:tag name="MH_TYPE" val="Other"/>
  <p:tag name="MH_ORDER" val="2"/>
</p:tagLst>
</file>

<file path=ppt/tags/tag217.xml><?xml version="1.0" encoding="utf-8"?>
<p:tagLst xmlns:a="http://schemas.openxmlformats.org/drawingml/2006/main" xmlns:r="http://schemas.openxmlformats.org/officeDocument/2006/relationships" xmlns:p="http://schemas.openxmlformats.org/presentationml/2006/main">
  <p:tag name="MH" val="20170620093641"/>
  <p:tag name="MH_LIBRARY" val="GRAPHIC"/>
  <p:tag name="MH_TYPE" val="Other"/>
  <p:tag name="MH_ORDER" val="3"/>
</p:tagLst>
</file>

<file path=ppt/tags/tag218.xml><?xml version="1.0" encoding="utf-8"?>
<p:tagLst xmlns:a="http://schemas.openxmlformats.org/drawingml/2006/main" xmlns:r="http://schemas.openxmlformats.org/officeDocument/2006/relationships" xmlns:p="http://schemas.openxmlformats.org/presentationml/2006/main">
  <p:tag name="MH" val="20170620093641"/>
  <p:tag name="MH_LIBRARY" val="GRAPHIC"/>
  <p:tag name="MH_TYPE" val="Other"/>
  <p:tag name="MH_ORDER" val="4"/>
</p:tagLst>
</file>

<file path=ppt/tags/tag219.xml><?xml version="1.0" encoding="utf-8"?>
<p:tagLst xmlns:a="http://schemas.openxmlformats.org/drawingml/2006/main" xmlns:r="http://schemas.openxmlformats.org/officeDocument/2006/relationships" xmlns:p="http://schemas.openxmlformats.org/presentationml/2006/main">
  <p:tag name="MH" val="20170620093641"/>
  <p:tag name="MH_LIBRARY" val="GRAPHIC"/>
  <p:tag name="MH_TYPE" val="Other"/>
  <p:tag name="MH_ORDER" val="5"/>
</p:tagLst>
</file>

<file path=ppt/tags/tag22.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TuWHP#"/>
  <p:tag name="MH_LAYOUT" val="SubTitleText"/>
  <p:tag name="MH" val="20170621102612"/>
  <p:tag name="MH_LIBRARY" val="GRAPHIC"/>
</p:tagLst>
</file>

<file path=ppt/tags/tag220.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LiuChBZh#"/>
  <p:tag name="MH_LAYOUT" val="SubTitleText"/>
  <p:tag name="MH" val="20170620093758"/>
  <p:tag name="MH_LIBRARY" val="GRAPHIC"/>
</p:tagLst>
</file>

<file path=ppt/tags/tag221.xml><?xml version="1.0" encoding="utf-8"?>
<p:tagLst xmlns:a="http://schemas.openxmlformats.org/drawingml/2006/main" xmlns:r="http://schemas.openxmlformats.org/officeDocument/2006/relationships" xmlns:p="http://schemas.openxmlformats.org/presentationml/2006/main">
  <p:tag name="MH" val="20170620093758"/>
  <p:tag name="MH_LIBRARY" val="GRAPHIC"/>
  <p:tag name="MH_TYPE" val="Other"/>
  <p:tag name="MH_ORDER" val="1"/>
</p:tagLst>
</file>

<file path=ppt/tags/tag222.xml><?xml version="1.0" encoding="utf-8"?>
<p:tagLst xmlns:a="http://schemas.openxmlformats.org/drawingml/2006/main" xmlns:r="http://schemas.openxmlformats.org/officeDocument/2006/relationships" xmlns:p="http://schemas.openxmlformats.org/presentationml/2006/main">
  <p:tag name="MH" val="20170620093758"/>
  <p:tag name="MH_LIBRARY" val="GRAPHIC"/>
  <p:tag name="MH_TYPE" val="Other"/>
  <p:tag name="MH_ORDER" val="2"/>
</p:tagLst>
</file>

<file path=ppt/tags/tag223.xml><?xml version="1.0" encoding="utf-8"?>
<p:tagLst xmlns:a="http://schemas.openxmlformats.org/drawingml/2006/main" xmlns:r="http://schemas.openxmlformats.org/officeDocument/2006/relationships" xmlns:p="http://schemas.openxmlformats.org/presentationml/2006/main">
  <p:tag name="MH" val="20170620093758"/>
  <p:tag name="MH_LIBRARY" val="GRAPHIC"/>
  <p:tag name="MH_TYPE" val="Other"/>
  <p:tag name="MH_ORDER" val="3"/>
</p:tagLst>
</file>

<file path=ppt/tags/tag224.xml><?xml version="1.0" encoding="utf-8"?>
<p:tagLst xmlns:a="http://schemas.openxmlformats.org/drawingml/2006/main" xmlns:r="http://schemas.openxmlformats.org/officeDocument/2006/relationships" xmlns:p="http://schemas.openxmlformats.org/presentationml/2006/main">
  <p:tag name="MH" val="20170620093758"/>
  <p:tag name="MH_LIBRARY" val="GRAPHIC"/>
  <p:tag name="MH_TYPE" val="Other"/>
  <p:tag name="MH_ORDER" val="4"/>
</p:tagLst>
</file>

<file path=ppt/tags/tag225.xml><?xml version="1.0" encoding="utf-8"?>
<p:tagLst xmlns:a="http://schemas.openxmlformats.org/drawingml/2006/main" xmlns:r="http://schemas.openxmlformats.org/officeDocument/2006/relationships" xmlns:p="http://schemas.openxmlformats.org/presentationml/2006/main">
  <p:tag name="MH" val="20170620093758"/>
  <p:tag name="MH_LIBRARY" val="GRAPHIC"/>
  <p:tag name="MH_TYPE" val="Other"/>
  <p:tag name="MH_ORDER" val="5"/>
</p:tagLst>
</file>

<file path=ppt/tags/tag226.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BingLLB#"/>
  <p:tag name="MH_LAYOUT" val="SubTitleText"/>
  <p:tag name="MH" val="20170621101950"/>
  <p:tag name="MH_LIBRARY" val="GRAPHIC"/>
</p:tagLst>
</file>

<file path=ppt/tags/tag227.xml><?xml version="1.0" encoding="utf-8"?>
<p:tagLst xmlns:a="http://schemas.openxmlformats.org/drawingml/2006/main" xmlns:r="http://schemas.openxmlformats.org/officeDocument/2006/relationships" xmlns:p="http://schemas.openxmlformats.org/presentationml/2006/main">
  <p:tag name="MH" val="20170621101950"/>
  <p:tag name="MH_LIBRARY" val="GRAPHIC"/>
  <p:tag name="MH_TYPE" val="Other"/>
  <p:tag name="MH_ORDER" val="1"/>
</p:tagLst>
</file>

<file path=ppt/tags/tag228.xml><?xml version="1.0" encoding="utf-8"?>
<p:tagLst xmlns:a="http://schemas.openxmlformats.org/drawingml/2006/main" xmlns:r="http://schemas.openxmlformats.org/officeDocument/2006/relationships" xmlns:p="http://schemas.openxmlformats.org/presentationml/2006/main">
  <p:tag name="MH" val="20170621101950"/>
  <p:tag name="MH_LIBRARY" val="GRAPHIC"/>
  <p:tag name="MH_TYPE" val="Other"/>
  <p:tag name="MH_ORDER" val="2"/>
</p:tagLst>
</file>

<file path=ppt/tags/tag229.xml><?xml version="1.0" encoding="utf-8"?>
<p:tagLst xmlns:a="http://schemas.openxmlformats.org/drawingml/2006/main" xmlns:r="http://schemas.openxmlformats.org/officeDocument/2006/relationships" xmlns:p="http://schemas.openxmlformats.org/presentationml/2006/main">
  <p:tag name="MH" val="20170621101950"/>
  <p:tag name="MH_LIBRARY" val="GRAPHIC"/>
  <p:tag name="MH_TYPE" val="Other"/>
  <p:tag name="MH_ORDER" val="3"/>
</p:tagLst>
</file>

<file path=ppt/tags/tag23.xml><?xml version="1.0" encoding="utf-8"?>
<p:tagLst xmlns:a="http://schemas.openxmlformats.org/drawingml/2006/main" xmlns:r="http://schemas.openxmlformats.org/officeDocument/2006/relationships" xmlns:p="http://schemas.openxmlformats.org/presentationml/2006/main">
  <p:tag name="MH" val="20170621102612"/>
  <p:tag name="MH_LIBRARY" val="GRAPHIC"/>
  <p:tag name="MH_TYPE" val="Other"/>
  <p:tag name="MH_ORDER" val="2"/>
</p:tagLst>
</file>

<file path=ppt/tags/tag230.xml><?xml version="1.0" encoding="utf-8"?>
<p:tagLst xmlns:a="http://schemas.openxmlformats.org/drawingml/2006/main" xmlns:r="http://schemas.openxmlformats.org/officeDocument/2006/relationships" xmlns:p="http://schemas.openxmlformats.org/presentationml/2006/main">
  <p:tag name="MH" val="20170621101950"/>
  <p:tag name="MH_LIBRARY" val="GRAPHIC"/>
  <p:tag name="MH_TYPE" val="Other"/>
  <p:tag name="MH_ORDER" val="4"/>
</p:tagLst>
</file>

<file path=ppt/tags/tag231.xml><?xml version="1.0" encoding="utf-8"?>
<p:tagLst xmlns:a="http://schemas.openxmlformats.org/drawingml/2006/main" xmlns:r="http://schemas.openxmlformats.org/officeDocument/2006/relationships" xmlns:p="http://schemas.openxmlformats.org/presentationml/2006/main">
  <p:tag name="MH" val="20170621101950"/>
  <p:tag name="MH_LIBRARY" val="GRAPHIC"/>
  <p:tag name="MH_TYPE" val="Other"/>
  <p:tag name="MH_ORDER" val="5"/>
</p:tagLst>
</file>

<file path=ppt/tags/tag232.xml><?xml version="1.0" encoding="utf-8"?>
<p:tagLst xmlns:a="http://schemas.openxmlformats.org/drawingml/2006/main" xmlns:r="http://schemas.openxmlformats.org/officeDocument/2006/relationships" xmlns:p="http://schemas.openxmlformats.org/presentationml/2006/main">
  <p:tag name="MH" val="20170621101950"/>
  <p:tag name="MH_LIBRARY" val="GRAPHIC"/>
  <p:tag name="MH_TYPE" val="Other"/>
  <p:tag name="MH_ORDER" val="6"/>
</p:tagLst>
</file>

<file path=ppt/tags/tag233.xml><?xml version="1.0" encoding="utf-8"?>
<p:tagLst xmlns:a="http://schemas.openxmlformats.org/drawingml/2006/main" xmlns:r="http://schemas.openxmlformats.org/officeDocument/2006/relationships" xmlns:p="http://schemas.openxmlformats.org/presentationml/2006/main">
  <p:tag name="MH" val="20170621101950"/>
  <p:tag name="MH_LIBRARY" val="GRAPHIC"/>
  <p:tag name="MH_TYPE" val="Other"/>
  <p:tag name="MH_ORDER" val="7"/>
</p:tagLst>
</file>

<file path=ppt/tags/tag234.xml><?xml version="1.0" encoding="utf-8"?>
<p:tagLst xmlns:a="http://schemas.openxmlformats.org/drawingml/2006/main" xmlns:r="http://schemas.openxmlformats.org/officeDocument/2006/relationships" xmlns:p="http://schemas.openxmlformats.org/presentationml/2006/main">
  <p:tag name="MH" val="20170621101950"/>
  <p:tag name="MH_LIBRARY" val="GRAPHIC"/>
  <p:tag name="MH_TYPE" val="Other"/>
  <p:tag name="MH_ORDER" val="8"/>
</p:tagLst>
</file>

<file path=ppt/tags/tag235.xml><?xml version="1.0" encoding="utf-8"?>
<p:tagLst xmlns:a="http://schemas.openxmlformats.org/drawingml/2006/main" xmlns:r="http://schemas.openxmlformats.org/officeDocument/2006/relationships" xmlns:p="http://schemas.openxmlformats.org/presentationml/2006/main">
  <p:tag name="MH" val="20170621101950"/>
  <p:tag name="MH_LIBRARY" val="GRAPHIC"/>
  <p:tag name="MH_TYPE" val="Other"/>
  <p:tag name="MH_ORDER" val="9"/>
</p:tagLst>
</file>

<file path=ppt/tags/tag24.xml><?xml version="1.0" encoding="utf-8"?>
<p:tagLst xmlns:a="http://schemas.openxmlformats.org/drawingml/2006/main" xmlns:r="http://schemas.openxmlformats.org/officeDocument/2006/relationships" xmlns:p="http://schemas.openxmlformats.org/presentationml/2006/main">
  <p:tag name="MH" val="20170621102612"/>
  <p:tag name="MH_LIBRARY" val="GRAPHIC"/>
  <p:tag name="MH_TYPE" val="Other"/>
  <p:tag name="MH_ORDER" val="3"/>
</p:tagLst>
</file>

<file path=ppt/tags/tag25.xml><?xml version="1.0" encoding="utf-8"?>
<p:tagLst xmlns:a="http://schemas.openxmlformats.org/drawingml/2006/main" xmlns:r="http://schemas.openxmlformats.org/officeDocument/2006/relationships" xmlns:p="http://schemas.openxmlformats.org/presentationml/2006/main">
  <p:tag name="MH" val="20170621102612"/>
  <p:tag name="MH_LIBRARY" val="GRAPHIC"/>
  <p:tag name="MH_TYPE" val="Other"/>
  <p:tag name="MH_ORDER" val="4"/>
</p:tagLst>
</file>

<file path=ppt/tags/tag26.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TuWHP#"/>
  <p:tag name="MH_LAYOUT" val="SubTitleText"/>
  <p:tag name="MH" val="20170621102504"/>
  <p:tag name="MH_LIBRARY" val="GRAPHIC"/>
</p:tagLst>
</file>

<file path=ppt/tags/tag27.xml><?xml version="1.0" encoding="utf-8"?>
<p:tagLst xmlns:a="http://schemas.openxmlformats.org/drawingml/2006/main" xmlns:r="http://schemas.openxmlformats.org/officeDocument/2006/relationships" xmlns:p="http://schemas.openxmlformats.org/presentationml/2006/main">
  <p:tag name="MH" val="20170621102504"/>
  <p:tag name="MH_LIBRARY" val="GRAPHIC"/>
  <p:tag name="MH_TYPE" val="Other"/>
  <p:tag name="MH_ORDER" val="1"/>
</p:tagLst>
</file>

<file path=ppt/tags/tag28.xml><?xml version="1.0" encoding="utf-8"?>
<p:tagLst xmlns:a="http://schemas.openxmlformats.org/drawingml/2006/main" xmlns:r="http://schemas.openxmlformats.org/officeDocument/2006/relationships" xmlns:p="http://schemas.openxmlformats.org/presentationml/2006/main">
  <p:tag name="MH" val="20170621102504"/>
  <p:tag name="MH_LIBRARY" val="GRAPHIC"/>
  <p:tag name="MH_TYPE" val="Other"/>
  <p:tag name="MH_ORDER" val="2"/>
</p:tagLst>
</file>

<file path=ppt/tags/tag29.xml><?xml version="1.0" encoding="utf-8"?>
<p:tagLst xmlns:a="http://schemas.openxmlformats.org/drawingml/2006/main" xmlns:r="http://schemas.openxmlformats.org/officeDocument/2006/relationships" xmlns:p="http://schemas.openxmlformats.org/presentationml/2006/main">
  <p:tag name="MH" val="20170621102504"/>
  <p:tag name="MH_LIBRARY" val="GRAPHIC"/>
  <p:tag name="MH_TYPE" val="Other"/>
  <p:tag name="MH_ORDER" val="5"/>
</p:tagLst>
</file>

<file path=ppt/tags/tag3.xml><?xml version="1.0" encoding="utf-8"?>
<p:tagLst xmlns:a="http://schemas.openxmlformats.org/drawingml/2006/main" xmlns:r="http://schemas.openxmlformats.org/officeDocument/2006/relationships" xmlns:p="http://schemas.openxmlformats.org/presentationml/2006/main">
  <p:tag name="MH" val="20171010171234"/>
  <p:tag name="MH_LIBRARY" val="GRAPHIC"/>
  <p:tag name="MH_ORDER" val="圆角矩形 195"/>
</p:tagLst>
</file>

<file path=ppt/tags/tag30.xml><?xml version="1.0" encoding="utf-8"?>
<p:tagLst xmlns:a="http://schemas.openxmlformats.org/drawingml/2006/main" xmlns:r="http://schemas.openxmlformats.org/officeDocument/2006/relationships" xmlns:p="http://schemas.openxmlformats.org/presentationml/2006/main">
  <p:tag name="MH_TYPE" val="#NeiR#"/>
  <p:tag name="MH_NUMBER" val="1"/>
  <p:tag name="MH_CATEGORY" val="#TuWHP#"/>
  <p:tag name="MH_LAYOUT" val="SubTitleTextDesc"/>
  <p:tag name="MH" val="20170621102545"/>
  <p:tag name="MH_LIBRARY" val="GRAPHIC"/>
</p:tagLst>
</file>

<file path=ppt/tags/tag31.xml><?xml version="1.0" encoding="utf-8"?>
<p:tagLst xmlns:a="http://schemas.openxmlformats.org/drawingml/2006/main" xmlns:r="http://schemas.openxmlformats.org/officeDocument/2006/relationships" xmlns:p="http://schemas.openxmlformats.org/presentationml/2006/main">
  <p:tag name="MH" val="20170621102545"/>
  <p:tag name="MH_LIBRARY" val="GRAPHIC"/>
  <p:tag name="MH_TYPE" val="Other"/>
  <p:tag name="MH_ORDER" val="1"/>
</p:tagLst>
</file>

<file path=ppt/tags/tag32.xml><?xml version="1.0" encoding="utf-8"?>
<p:tagLst xmlns:a="http://schemas.openxmlformats.org/drawingml/2006/main" xmlns:r="http://schemas.openxmlformats.org/officeDocument/2006/relationships" xmlns:p="http://schemas.openxmlformats.org/presentationml/2006/main">
  <p:tag name="MH" val="20170621102545"/>
  <p:tag name="MH_LIBRARY" val="GRAPHIC"/>
  <p:tag name="MH_TYPE" val="Other"/>
  <p:tag name="MH_ORDER" val="2"/>
</p:tagLst>
</file>

<file path=ppt/tags/tag33.xml><?xml version="1.0" encoding="utf-8"?>
<p:tagLst xmlns:a="http://schemas.openxmlformats.org/drawingml/2006/main" xmlns:r="http://schemas.openxmlformats.org/officeDocument/2006/relationships" xmlns:p="http://schemas.openxmlformats.org/presentationml/2006/main">
  <p:tag name="MH" val="20170621102545"/>
  <p:tag name="MH_LIBRARY" val="GRAPHIC"/>
  <p:tag name="MH_TYPE" val="Other"/>
  <p:tag name="MH_ORDER" val="3"/>
</p:tagLst>
</file>

<file path=ppt/tags/tag34.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BingLLB#"/>
  <p:tag name="MH_LAYOUT" val="SubTitleDesc"/>
  <p:tag name="MH" val="20170620093440"/>
  <p:tag name="MH_LIBRARY" val="GRAPHIC"/>
</p:tagLst>
</file>

<file path=ppt/tags/tag35.xml><?xml version="1.0" encoding="utf-8"?>
<p:tagLst xmlns:a="http://schemas.openxmlformats.org/drawingml/2006/main" xmlns:r="http://schemas.openxmlformats.org/officeDocument/2006/relationships" xmlns:p="http://schemas.openxmlformats.org/presentationml/2006/main">
  <p:tag name="MH" val="20170620093440"/>
  <p:tag name="MH_LIBRARY" val="GRAPHIC"/>
  <p:tag name="MH_TYPE" val="Other"/>
  <p:tag name="MH_ORDER" val="1"/>
</p:tagLst>
</file>

<file path=ppt/tags/tag36.xml><?xml version="1.0" encoding="utf-8"?>
<p:tagLst xmlns:a="http://schemas.openxmlformats.org/drawingml/2006/main" xmlns:r="http://schemas.openxmlformats.org/officeDocument/2006/relationships" xmlns:p="http://schemas.openxmlformats.org/presentationml/2006/main">
  <p:tag name="MH" val="20170620093440"/>
  <p:tag name="MH_LIBRARY" val="GRAPHIC"/>
  <p:tag name="MH_TYPE" val="Other"/>
  <p:tag name="MH_ORDER" val="2"/>
</p:tagLst>
</file>

<file path=ppt/tags/tag37.xml><?xml version="1.0" encoding="utf-8"?>
<p:tagLst xmlns:a="http://schemas.openxmlformats.org/drawingml/2006/main" xmlns:r="http://schemas.openxmlformats.org/officeDocument/2006/relationships" xmlns:p="http://schemas.openxmlformats.org/presentationml/2006/main">
  <p:tag name="MH" val="20170620093440"/>
  <p:tag name="MH_LIBRARY" val="GRAPHIC"/>
  <p:tag name="MH_TYPE" val="SubTitle"/>
  <p:tag name="MH_ORDER" val="1"/>
</p:tagLst>
</file>

<file path=ppt/tags/tag38.xml><?xml version="1.0" encoding="utf-8"?>
<p:tagLst xmlns:a="http://schemas.openxmlformats.org/drawingml/2006/main" xmlns:r="http://schemas.openxmlformats.org/officeDocument/2006/relationships" xmlns:p="http://schemas.openxmlformats.org/presentationml/2006/main">
  <p:tag name="MH" val="20170620093440"/>
  <p:tag name="MH_LIBRARY" val="GRAPHIC"/>
  <p:tag name="MH_TYPE" val="Other"/>
  <p:tag name="MH_ORDER" val="3"/>
</p:tagLst>
</file>

<file path=ppt/tags/tag39.xml><?xml version="1.0" encoding="utf-8"?>
<p:tagLst xmlns:a="http://schemas.openxmlformats.org/drawingml/2006/main" xmlns:r="http://schemas.openxmlformats.org/officeDocument/2006/relationships" xmlns:p="http://schemas.openxmlformats.org/presentationml/2006/main">
  <p:tag name="MH" val="20170620093440"/>
  <p:tag name="MH_LIBRARY" val="GRAPHIC"/>
  <p:tag name="MH_TYPE" val="Other"/>
  <p:tag name="MH_ORDER" val="4"/>
</p:tagLst>
</file>

<file path=ppt/tags/tag4.xml><?xml version="1.0" encoding="utf-8"?>
<p:tagLst xmlns:a="http://schemas.openxmlformats.org/drawingml/2006/main" xmlns:r="http://schemas.openxmlformats.org/officeDocument/2006/relationships" xmlns:p="http://schemas.openxmlformats.org/presentationml/2006/main">
  <p:tag name="MH" val="20171010171234"/>
  <p:tag name="MH_LIBRARY" val="GRAPHIC"/>
  <p:tag name="MH_ORDER" val="圆角矩形 195"/>
</p:tagLst>
</file>

<file path=ppt/tags/tag40.xml><?xml version="1.0" encoding="utf-8"?>
<p:tagLst xmlns:a="http://schemas.openxmlformats.org/drawingml/2006/main" xmlns:r="http://schemas.openxmlformats.org/officeDocument/2006/relationships" xmlns:p="http://schemas.openxmlformats.org/presentationml/2006/main">
  <p:tag name="MH" val="20170620093440"/>
  <p:tag name="MH_LIBRARY" val="GRAPHIC"/>
  <p:tag name="MH_TYPE" val="SubTitle"/>
  <p:tag name="MH_ORDER" val="2"/>
</p:tagLst>
</file>

<file path=ppt/tags/tag41.xml><?xml version="1.0" encoding="utf-8"?>
<p:tagLst xmlns:a="http://schemas.openxmlformats.org/drawingml/2006/main" xmlns:r="http://schemas.openxmlformats.org/officeDocument/2006/relationships" xmlns:p="http://schemas.openxmlformats.org/presentationml/2006/main">
  <p:tag name="MH" val="20170620093440"/>
  <p:tag name="MH_LIBRARY" val="GRAPHIC"/>
  <p:tag name="MH_TYPE" val="Other"/>
  <p:tag name="MH_ORDER" val="5"/>
</p:tagLst>
</file>

<file path=ppt/tags/tag42.xml><?xml version="1.0" encoding="utf-8"?>
<p:tagLst xmlns:a="http://schemas.openxmlformats.org/drawingml/2006/main" xmlns:r="http://schemas.openxmlformats.org/officeDocument/2006/relationships" xmlns:p="http://schemas.openxmlformats.org/presentationml/2006/main">
  <p:tag name="MH" val="20170620093440"/>
  <p:tag name="MH_LIBRARY" val="GRAPHIC"/>
  <p:tag name="MH_TYPE" val="Other"/>
  <p:tag name="MH_ORDER" val="6"/>
</p:tagLst>
</file>

<file path=ppt/tags/tag43.xml><?xml version="1.0" encoding="utf-8"?>
<p:tagLst xmlns:a="http://schemas.openxmlformats.org/drawingml/2006/main" xmlns:r="http://schemas.openxmlformats.org/officeDocument/2006/relationships" xmlns:p="http://schemas.openxmlformats.org/presentationml/2006/main">
  <p:tag name="MH" val="20170620093440"/>
  <p:tag name="MH_LIBRARY" val="GRAPHIC"/>
  <p:tag name="MH_TYPE" val="SubTitle"/>
  <p:tag name="MH_ORDER" val="3"/>
</p:tagLst>
</file>

<file path=ppt/tags/tag44.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LiuChBZh#"/>
  <p:tag name="MH_LAYOUT" val="SubTitleDesc"/>
  <p:tag name="MH" val="20170620191059"/>
  <p:tag name="MH_LIBRARY" val="GRAPHIC"/>
</p:tagLst>
</file>

<file path=ppt/tags/tag45.xml><?xml version="1.0" encoding="utf-8"?>
<p:tagLst xmlns:a="http://schemas.openxmlformats.org/drawingml/2006/main" xmlns:r="http://schemas.openxmlformats.org/officeDocument/2006/relationships" xmlns:p="http://schemas.openxmlformats.org/presentationml/2006/main">
  <p:tag name="MH" val="20170620191059"/>
  <p:tag name="MH_LIBRARY" val="GRAPHIC"/>
  <p:tag name="MH_TYPE" val="Desc"/>
  <p:tag name="MH_ORDER" val="1"/>
</p:tagLst>
</file>

<file path=ppt/tags/tag46.xml><?xml version="1.0" encoding="utf-8"?>
<p:tagLst xmlns:a="http://schemas.openxmlformats.org/drawingml/2006/main" xmlns:r="http://schemas.openxmlformats.org/officeDocument/2006/relationships" xmlns:p="http://schemas.openxmlformats.org/presentationml/2006/main">
  <p:tag name="MH" val="20170620191059"/>
  <p:tag name="MH_LIBRARY" val="GRAPHIC"/>
  <p:tag name="MH_TYPE" val="SubTitle"/>
  <p:tag name="MH_ORDER" val="5"/>
</p:tagLst>
</file>

<file path=ppt/tags/tag47.xml><?xml version="1.0" encoding="utf-8"?>
<p:tagLst xmlns:a="http://schemas.openxmlformats.org/drawingml/2006/main" xmlns:r="http://schemas.openxmlformats.org/officeDocument/2006/relationships" xmlns:p="http://schemas.openxmlformats.org/presentationml/2006/main">
  <p:tag name="MH" val="20170620191059"/>
  <p:tag name="MH_LIBRARY" val="GRAPHIC"/>
  <p:tag name="MH_TYPE" val="Other"/>
  <p:tag name="MH_ORDER" val="14"/>
</p:tagLst>
</file>

<file path=ppt/tags/tag48.xml><?xml version="1.0" encoding="utf-8"?>
<p:tagLst xmlns:a="http://schemas.openxmlformats.org/drawingml/2006/main" xmlns:r="http://schemas.openxmlformats.org/officeDocument/2006/relationships" xmlns:p="http://schemas.openxmlformats.org/presentationml/2006/main">
  <p:tag name="MH" val="20170620191059"/>
  <p:tag name="MH_LIBRARY" val="GRAPHIC"/>
  <p:tag name="MH_TYPE" val="Other"/>
  <p:tag name="MH_ORDER" val="15"/>
</p:tagLst>
</file>

<file path=ppt/tags/tag49.xml><?xml version="1.0" encoding="utf-8"?>
<p:tagLst xmlns:a="http://schemas.openxmlformats.org/drawingml/2006/main" xmlns:r="http://schemas.openxmlformats.org/officeDocument/2006/relationships" xmlns:p="http://schemas.openxmlformats.org/presentationml/2006/main">
  <p:tag name="MH" val="20170620191059"/>
  <p:tag name="MH_LIBRARY" val="GRAPHIC"/>
  <p:tag name="MH_TYPE" val="Other"/>
  <p:tag name="MH_ORDER" val="16"/>
</p:tagLst>
</file>

<file path=ppt/tags/tag5.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Desc"/>
  <p:tag name="MH" val="20170620093701"/>
  <p:tag name="MH_LIBRARY" val="GRAPHIC"/>
</p:tagLst>
</file>

<file path=ppt/tags/tag50.xml><?xml version="1.0" encoding="utf-8"?>
<p:tagLst xmlns:a="http://schemas.openxmlformats.org/drawingml/2006/main" xmlns:r="http://schemas.openxmlformats.org/officeDocument/2006/relationships" xmlns:p="http://schemas.openxmlformats.org/presentationml/2006/main">
  <p:tag name="MH" val="20170620191059"/>
  <p:tag name="MH_LIBRARY" val="GRAPHIC"/>
  <p:tag name="MH_TYPE" val="Other"/>
  <p:tag name="MH_ORDER" val="1"/>
</p:tagLst>
</file>

<file path=ppt/tags/tag51.xml><?xml version="1.0" encoding="utf-8"?>
<p:tagLst xmlns:a="http://schemas.openxmlformats.org/drawingml/2006/main" xmlns:r="http://schemas.openxmlformats.org/officeDocument/2006/relationships" xmlns:p="http://schemas.openxmlformats.org/presentationml/2006/main">
  <p:tag name="MH" val="20170620191059"/>
  <p:tag name="MH_LIBRARY" val="GRAPHIC"/>
  <p:tag name="MH_TYPE" val="SubTitle"/>
  <p:tag name="MH_ORDER" val="4"/>
</p:tagLst>
</file>

<file path=ppt/tags/tag52.xml><?xml version="1.0" encoding="utf-8"?>
<p:tagLst xmlns:a="http://schemas.openxmlformats.org/drawingml/2006/main" xmlns:r="http://schemas.openxmlformats.org/officeDocument/2006/relationships" xmlns:p="http://schemas.openxmlformats.org/presentationml/2006/main">
  <p:tag name="MH" val="20170620191059"/>
  <p:tag name="MH_LIBRARY" val="GRAPHIC"/>
  <p:tag name="MH_TYPE" val="Other"/>
  <p:tag name="MH_ORDER" val="12"/>
</p:tagLst>
</file>

<file path=ppt/tags/tag53.xml><?xml version="1.0" encoding="utf-8"?>
<p:tagLst xmlns:a="http://schemas.openxmlformats.org/drawingml/2006/main" xmlns:r="http://schemas.openxmlformats.org/officeDocument/2006/relationships" xmlns:p="http://schemas.openxmlformats.org/presentationml/2006/main">
  <p:tag name="MH" val="20170620191059"/>
  <p:tag name="MH_LIBRARY" val="GRAPHIC"/>
  <p:tag name="MH_TYPE" val="Other"/>
  <p:tag name="MH_ORDER" val="13"/>
</p:tagLst>
</file>

<file path=ppt/tags/tag54.xml><?xml version="1.0" encoding="utf-8"?>
<p:tagLst xmlns:a="http://schemas.openxmlformats.org/drawingml/2006/main" xmlns:r="http://schemas.openxmlformats.org/officeDocument/2006/relationships" xmlns:p="http://schemas.openxmlformats.org/presentationml/2006/main">
  <p:tag name="MH" val="20170620191059"/>
  <p:tag name="MH_LIBRARY" val="GRAPHIC"/>
  <p:tag name="MH_TYPE" val="SubTitle"/>
  <p:tag name="MH_ORDER" val="3"/>
</p:tagLst>
</file>

<file path=ppt/tags/tag55.xml><?xml version="1.0" encoding="utf-8"?>
<p:tagLst xmlns:a="http://schemas.openxmlformats.org/drawingml/2006/main" xmlns:r="http://schemas.openxmlformats.org/officeDocument/2006/relationships" xmlns:p="http://schemas.openxmlformats.org/presentationml/2006/main">
  <p:tag name="MH" val="20170620191059"/>
  <p:tag name="MH_LIBRARY" val="GRAPHIC"/>
  <p:tag name="MH_TYPE" val="Other"/>
  <p:tag name="MH_ORDER" val="10"/>
</p:tagLst>
</file>

<file path=ppt/tags/tag56.xml><?xml version="1.0" encoding="utf-8"?>
<p:tagLst xmlns:a="http://schemas.openxmlformats.org/drawingml/2006/main" xmlns:r="http://schemas.openxmlformats.org/officeDocument/2006/relationships" xmlns:p="http://schemas.openxmlformats.org/presentationml/2006/main">
  <p:tag name="MH" val="20170620191059"/>
  <p:tag name="MH_LIBRARY" val="GRAPHIC"/>
  <p:tag name="MH_TYPE" val="Other"/>
  <p:tag name="MH_ORDER" val="11"/>
</p:tagLst>
</file>

<file path=ppt/tags/tag57.xml><?xml version="1.0" encoding="utf-8"?>
<p:tagLst xmlns:a="http://schemas.openxmlformats.org/drawingml/2006/main" xmlns:r="http://schemas.openxmlformats.org/officeDocument/2006/relationships" xmlns:p="http://schemas.openxmlformats.org/presentationml/2006/main">
  <p:tag name="MH" val="20170620191059"/>
  <p:tag name="MH_LIBRARY" val="GRAPHIC"/>
  <p:tag name="MH_TYPE" val="Other"/>
  <p:tag name="MH_ORDER" val="4"/>
</p:tagLst>
</file>

<file path=ppt/tags/tag58.xml><?xml version="1.0" encoding="utf-8"?>
<p:tagLst xmlns:a="http://schemas.openxmlformats.org/drawingml/2006/main" xmlns:r="http://schemas.openxmlformats.org/officeDocument/2006/relationships" xmlns:p="http://schemas.openxmlformats.org/presentationml/2006/main">
  <p:tag name="MH" val="20170620191059"/>
  <p:tag name="MH_LIBRARY" val="GRAPHIC"/>
  <p:tag name="MH_TYPE" val="Other"/>
  <p:tag name="MH_ORDER" val="3"/>
</p:tagLst>
</file>

<file path=ppt/tags/tag59.xml><?xml version="1.0" encoding="utf-8"?>
<p:tagLst xmlns:a="http://schemas.openxmlformats.org/drawingml/2006/main" xmlns:r="http://schemas.openxmlformats.org/officeDocument/2006/relationships" xmlns:p="http://schemas.openxmlformats.org/presentationml/2006/main">
  <p:tag name="MH" val="20170620191059"/>
  <p:tag name="MH_LIBRARY" val="GRAPHIC"/>
  <p:tag name="MH_TYPE" val="SubTitle"/>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70620093701"/>
  <p:tag name="MH_LIBRARY" val="GRAPHIC"/>
  <p:tag name="MH_TYPE" val="Other"/>
  <p:tag name="MH_ORDER" val="1"/>
</p:tagLst>
</file>

<file path=ppt/tags/tag60.xml><?xml version="1.0" encoding="utf-8"?>
<p:tagLst xmlns:a="http://schemas.openxmlformats.org/drawingml/2006/main" xmlns:r="http://schemas.openxmlformats.org/officeDocument/2006/relationships" xmlns:p="http://schemas.openxmlformats.org/presentationml/2006/main">
  <p:tag name="MH" val="20170620191059"/>
  <p:tag name="MH_LIBRARY" val="GRAPHIC"/>
  <p:tag name="MH_TYPE" val="Other"/>
  <p:tag name="MH_ORDER" val="8"/>
</p:tagLst>
</file>

<file path=ppt/tags/tag61.xml><?xml version="1.0" encoding="utf-8"?>
<p:tagLst xmlns:a="http://schemas.openxmlformats.org/drawingml/2006/main" xmlns:r="http://schemas.openxmlformats.org/officeDocument/2006/relationships" xmlns:p="http://schemas.openxmlformats.org/presentationml/2006/main">
  <p:tag name="MH" val="20170620191059"/>
  <p:tag name="MH_LIBRARY" val="GRAPHIC"/>
  <p:tag name="MH_TYPE" val="Other"/>
  <p:tag name="MH_ORDER" val="9"/>
</p:tagLst>
</file>

<file path=ppt/tags/tag62.xml><?xml version="1.0" encoding="utf-8"?>
<p:tagLst xmlns:a="http://schemas.openxmlformats.org/drawingml/2006/main" xmlns:r="http://schemas.openxmlformats.org/officeDocument/2006/relationships" xmlns:p="http://schemas.openxmlformats.org/presentationml/2006/main">
  <p:tag name="MH" val="20170620191059"/>
  <p:tag name="MH_LIBRARY" val="GRAPHIC"/>
  <p:tag name="MH_TYPE" val="Other"/>
  <p:tag name="MH_ORDER" val="2"/>
</p:tagLst>
</file>

<file path=ppt/tags/tag63.xml><?xml version="1.0" encoding="utf-8"?>
<p:tagLst xmlns:a="http://schemas.openxmlformats.org/drawingml/2006/main" xmlns:r="http://schemas.openxmlformats.org/officeDocument/2006/relationships" xmlns:p="http://schemas.openxmlformats.org/presentationml/2006/main">
  <p:tag name="MH" val="20170620191059"/>
  <p:tag name="MH_LIBRARY" val="GRAPHIC"/>
  <p:tag name="MH_TYPE" val="SubTitle"/>
  <p:tag name="MH_ORDER" val="1"/>
</p:tagLst>
</file>

<file path=ppt/tags/tag64.xml><?xml version="1.0" encoding="utf-8"?>
<p:tagLst xmlns:a="http://schemas.openxmlformats.org/drawingml/2006/main" xmlns:r="http://schemas.openxmlformats.org/officeDocument/2006/relationships" xmlns:p="http://schemas.openxmlformats.org/presentationml/2006/main">
  <p:tag name="MH" val="20170620191059"/>
  <p:tag name="MH_LIBRARY" val="GRAPHIC"/>
  <p:tag name="MH_TYPE" val="Other"/>
  <p:tag name="MH_ORDER" val="6"/>
</p:tagLst>
</file>

<file path=ppt/tags/tag65.xml><?xml version="1.0" encoding="utf-8"?>
<p:tagLst xmlns:a="http://schemas.openxmlformats.org/drawingml/2006/main" xmlns:r="http://schemas.openxmlformats.org/officeDocument/2006/relationships" xmlns:p="http://schemas.openxmlformats.org/presentationml/2006/main">
  <p:tag name="MH" val="20170620191059"/>
  <p:tag name="MH_LIBRARY" val="GRAPHIC"/>
  <p:tag name="MH_TYPE" val="Other"/>
  <p:tag name="MH_ORDER" val="7"/>
</p:tagLst>
</file>

<file path=ppt/tags/tag66.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YinZJG#"/>
  <p:tag name="MH_LAYOUT" val="TitleSubTitle"/>
  <p:tag name="MH" val="20170613103307"/>
  <p:tag name="MH_LIBRARY" val="GRAPHIC"/>
</p:tagLst>
</file>

<file path=ppt/tags/tag67.xml><?xml version="1.0" encoding="utf-8"?>
<p:tagLst xmlns:a="http://schemas.openxmlformats.org/drawingml/2006/main" xmlns:r="http://schemas.openxmlformats.org/officeDocument/2006/relationships" xmlns:p="http://schemas.openxmlformats.org/presentationml/2006/main">
  <p:tag name="MH" val="20170613103307"/>
  <p:tag name="MH_LIBRARY" val="GRAPHIC"/>
  <p:tag name="MH_TYPE" val="Other"/>
  <p:tag name="MH_ORDER" val="1"/>
</p:tagLst>
</file>

<file path=ppt/tags/tag68.xml><?xml version="1.0" encoding="utf-8"?>
<p:tagLst xmlns:a="http://schemas.openxmlformats.org/drawingml/2006/main" xmlns:r="http://schemas.openxmlformats.org/officeDocument/2006/relationships" xmlns:p="http://schemas.openxmlformats.org/presentationml/2006/main">
  <p:tag name="MH" val="20170613103307"/>
  <p:tag name="MH_LIBRARY" val="GRAPHIC"/>
  <p:tag name="MH_TYPE" val="Other"/>
  <p:tag name="MH_ORDER" val="2"/>
</p:tagLst>
</file>

<file path=ppt/tags/tag69.xml><?xml version="1.0" encoding="utf-8"?>
<p:tagLst xmlns:a="http://schemas.openxmlformats.org/drawingml/2006/main" xmlns:r="http://schemas.openxmlformats.org/officeDocument/2006/relationships" xmlns:p="http://schemas.openxmlformats.org/presentationml/2006/main">
  <p:tag name="MH" val="20170613103307"/>
  <p:tag name="MH_LIBRARY" val="GRAPHIC"/>
  <p:tag name="MH_TYPE" val="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70620093701"/>
  <p:tag name="MH_LIBRARY" val="GRAPHIC"/>
  <p:tag name="MH_TYPE" val="SubTitle"/>
  <p:tag name="MH_ORDER" val="1"/>
</p:tagLst>
</file>

<file path=ppt/tags/tag70.xml><?xml version="1.0" encoding="utf-8"?>
<p:tagLst xmlns:a="http://schemas.openxmlformats.org/drawingml/2006/main" xmlns:r="http://schemas.openxmlformats.org/officeDocument/2006/relationships" xmlns:p="http://schemas.openxmlformats.org/presentationml/2006/main">
  <p:tag name="MH" val="20170613103307"/>
  <p:tag name="MH_LIBRARY" val="GRAPHIC"/>
  <p:tag name="MH_TYPE" val="Other"/>
  <p:tag name="MH_ORDER" val="3"/>
</p:tagLst>
</file>

<file path=ppt/tags/tag71.xml><?xml version="1.0" encoding="utf-8"?>
<p:tagLst xmlns:a="http://schemas.openxmlformats.org/drawingml/2006/main" xmlns:r="http://schemas.openxmlformats.org/officeDocument/2006/relationships" xmlns:p="http://schemas.openxmlformats.org/presentationml/2006/main">
  <p:tag name="MH" val="20170613103307"/>
  <p:tag name="MH_LIBRARY" val="GRAPHIC"/>
  <p:tag name="MH_TYPE" val="SubTitle"/>
  <p:tag name="MH_ORDER" val="2"/>
</p:tagLst>
</file>

<file path=ppt/tags/tag72.xml><?xml version="1.0" encoding="utf-8"?>
<p:tagLst xmlns:a="http://schemas.openxmlformats.org/drawingml/2006/main" xmlns:r="http://schemas.openxmlformats.org/officeDocument/2006/relationships" xmlns:p="http://schemas.openxmlformats.org/presentationml/2006/main">
  <p:tag name="MH" val="20170613103307"/>
  <p:tag name="MH_LIBRARY" val="GRAPHIC"/>
  <p:tag name="MH_TYPE" val="Other"/>
  <p:tag name="MH_ORDER" val="4"/>
</p:tagLst>
</file>

<file path=ppt/tags/tag73.xml><?xml version="1.0" encoding="utf-8"?>
<p:tagLst xmlns:a="http://schemas.openxmlformats.org/drawingml/2006/main" xmlns:r="http://schemas.openxmlformats.org/officeDocument/2006/relationships" xmlns:p="http://schemas.openxmlformats.org/presentationml/2006/main">
  <p:tag name="MH" val="20170613103307"/>
  <p:tag name="MH_LIBRARY" val="GRAPHIC"/>
  <p:tag name="MH_TYPE" val="SubTitle"/>
  <p:tag name="MH_ORDER" val="3"/>
</p:tagLst>
</file>

<file path=ppt/tags/tag74.xml><?xml version="1.0" encoding="utf-8"?>
<p:tagLst xmlns:a="http://schemas.openxmlformats.org/drawingml/2006/main" xmlns:r="http://schemas.openxmlformats.org/officeDocument/2006/relationships" xmlns:p="http://schemas.openxmlformats.org/presentationml/2006/main">
  <p:tag name="MH" val="20170613103307"/>
  <p:tag name="MH_LIBRARY" val="GRAPHIC"/>
  <p:tag name="MH_TYPE" val="Other"/>
  <p:tag name="MH_ORDER" val="5"/>
</p:tagLst>
</file>

<file path=ppt/tags/tag75.xml><?xml version="1.0" encoding="utf-8"?>
<p:tagLst xmlns:a="http://schemas.openxmlformats.org/drawingml/2006/main" xmlns:r="http://schemas.openxmlformats.org/officeDocument/2006/relationships" xmlns:p="http://schemas.openxmlformats.org/presentationml/2006/main">
  <p:tag name="MH" val="20170613103307"/>
  <p:tag name="MH_LIBRARY" val="GRAPHIC"/>
  <p:tag name="MH_TYPE" val="SubTitle"/>
  <p:tag name="MH_ORDER" val="5"/>
</p:tagLst>
</file>

<file path=ppt/tags/tag76.xml><?xml version="1.0" encoding="utf-8"?>
<p:tagLst xmlns:a="http://schemas.openxmlformats.org/drawingml/2006/main" xmlns:r="http://schemas.openxmlformats.org/officeDocument/2006/relationships" xmlns:p="http://schemas.openxmlformats.org/presentationml/2006/main">
  <p:tag name="MH" val="20170613103307"/>
  <p:tag name="MH_LIBRARY" val="GRAPHIC"/>
  <p:tag name="MH_TYPE" val="Other"/>
  <p:tag name="MH_ORDER" val="6"/>
</p:tagLst>
</file>

<file path=ppt/tags/tag77.xml><?xml version="1.0" encoding="utf-8"?>
<p:tagLst xmlns:a="http://schemas.openxmlformats.org/drawingml/2006/main" xmlns:r="http://schemas.openxmlformats.org/officeDocument/2006/relationships" xmlns:p="http://schemas.openxmlformats.org/presentationml/2006/main">
  <p:tag name="MH" val="20170613103307"/>
  <p:tag name="MH_LIBRARY" val="GRAPHIC"/>
  <p:tag name="MH_TYPE" val="SubTitle"/>
  <p:tag name="MH_ORDER" val="1"/>
</p:tagLst>
</file>

<file path=ppt/tags/tag78.xml><?xml version="1.0" encoding="utf-8"?>
<p:tagLst xmlns:a="http://schemas.openxmlformats.org/drawingml/2006/main" xmlns:r="http://schemas.openxmlformats.org/officeDocument/2006/relationships" xmlns:p="http://schemas.openxmlformats.org/presentationml/2006/main">
  <p:tag name="MH" val="20170613103307"/>
  <p:tag name="MH_LIBRARY" val="GRAPHIC"/>
  <p:tag name="MH_TYPE" val="Other"/>
  <p:tag name="MH_ORDER" val="7"/>
</p:tagLst>
</file>

<file path=ppt/tags/tag79.xml><?xml version="1.0" encoding="utf-8"?>
<p:tagLst xmlns:a="http://schemas.openxmlformats.org/drawingml/2006/main" xmlns:r="http://schemas.openxmlformats.org/officeDocument/2006/relationships" xmlns:p="http://schemas.openxmlformats.org/presentationml/2006/main">
  <p:tag name="MH" val="20170613103307"/>
  <p:tag name="MH_LIBRARY" val="GRAPHIC"/>
  <p:tag name="MH_TYPE" val="Other"/>
  <p:tag name="MH_ORDER" val="8"/>
</p:tagLst>
</file>

<file path=ppt/tags/tag8.xml><?xml version="1.0" encoding="utf-8"?>
<p:tagLst xmlns:a="http://schemas.openxmlformats.org/drawingml/2006/main" xmlns:r="http://schemas.openxmlformats.org/officeDocument/2006/relationships" xmlns:p="http://schemas.openxmlformats.org/presentationml/2006/main">
  <p:tag name="MH" val="20170620093701"/>
  <p:tag name="MH_LIBRARY" val="GRAPHIC"/>
  <p:tag name="MH_TYPE" val="Other"/>
  <p:tag name="MH_ORDER" val="2"/>
</p:tagLst>
</file>

<file path=ppt/tags/tag80.xml><?xml version="1.0" encoding="utf-8"?>
<p:tagLst xmlns:a="http://schemas.openxmlformats.org/drawingml/2006/main" xmlns:r="http://schemas.openxmlformats.org/officeDocument/2006/relationships" xmlns:p="http://schemas.openxmlformats.org/presentationml/2006/main">
  <p:tag name="MH" val="20170613103307"/>
  <p:tag name="MH_LIBRARY" val="GRAPHIC"/>
  <p:tag name="MH_TYPE" val="Other"/>
  <p:tag name="MH_ORDER" val="9"/>
</p:tagLst>
</file>

<file path=ppt/tags/tag81.xml><?xml version="1.0" encoding="utf-8"?>
<p:tagLst xmlns:a="http://schemas.openxmlformats.org/drawingml/2006/main" xmlns:r="http://schemas.openxmlformats.org/officeDocument/2006/relationships" xmlns:p="http://schemas.openxmlformats.org/presentationml/2006/main">
  <p:tag name="MH" val="20170613103307"/>
  <p:tag name="MH_LIBRARY" val="GRAPHIC"/>
  <p:tag name="MH_TYPE" val="SubTitle"/>
  <p:tag name="MH_ORDER" val="4"/>
</p:tagLst>
</file>

<file path=ppt/tags/tag82.xml><?xml version="1.0" encoding="utf-8"?>
<p:tagLst xmlns:a="http://schemas.openxmlformats.org/drawingml/2006/main" xmlns:r="http://schemas.openxmlformats.org/officeDocument/2006/relationships" xmlns:p="http://schemas.openxmlformats.org/presentationml/2006/main">
  <p:tag name="MH" val="20170613103307"/>
  <p:tag name="MH_LIBRARY" val="GRAPHIC"/>
  <p:tag name="MH_TYPE" val="Other"/>
  <p:tag name="MH_ORDER" val="10"/>
</p:tagLst>
</file>

<file path=ppt/tags/tag83.xml><?xml version="1.0" encoding="utf-8"?>
<p:tagLst xmlns:a="http://schemas.openxmlformats.org/drawingml/2006/main" xmlns:r="http://schemas.openxmlformats.org/officeDocument/2006/relationships" xmlns:p="http://schemas.openxmlformats.org/presentationml/2006/main">
  <p:tag name="MH_TYPE" val="#NeiR#"/>
  <p:tag name="MH_NUMBER" val="大于六"/>
  <p:tag name="MH_CATEGORY" val="#YinZJG#"/>
  <p:tag name="MH_LAYOUT" val="SubTitle"/>
  <p:tag name="MH" val="20170620191312"/>
  <p:tag name="MH_LIBRARY" val="GRAPHIC"/>
</p:tagLst>
</file>

<file path=ppt/tags/tag84.xml><?xml version="1.0" encoding="utf-8"?>
<p:tagLst xmlns:a="http://schemas.openxmlformats.org/drawingml/2006/main" xmlns:r="http://schemas.openxmlformats.org/officeDocument/2006/relationships" xmlns:p="http://schemas.openxmlformats.org/presentationml/2006/main">
  <p:tag name="MH" val="20170620191312"/>
  <p:tag name="MH_LIBRARY" val="GRAPHIC"/>
  <p:tag name="MH_TYPE" val="Other"/>
  <p:tag name="MH_ORDER" val="1"/>
</p:tagLst>
</file>

<file path=ppt/tags/tag85.xml><?xml version="1.0" encoding="utf-8"?>
<p:tagLst xmlns:a="http://schemas.openxmlformats.org/drawingml/2006/main" xmlns:r="http://schemas.openxmlformats.org/officeDocument/2006/relationships" xmlns:p="http://schemas.openxmlformats.org/presentationml/2006/main">
  <p:tag name="MH" val="20170620191312"/>
  <p:tag name="MH_LIBRARY" val="GRAPHIC"/>
  <p:tag name="MH_TYPE" val="Other"/>
  <p:tag name="MH_ORDER" val="2"/>
</p:tagLst>
</file>

<file path=ppt/tags/tag86.xml><?xml version="1.0" encoding="utf-8"?>
<p:tagLst xmlns:a="http://schemas.openxmlformats.org/drawingml/2006/main" xmlns:r="http://schemas.openxmlformats.org/officeDocument/2006/relationships" xmlns:p="http://schemas.openxmlformats.org/presentationml/2006/main">
  <p:tag name="MH" val="20170620191312"/>
  <p:tag name="MH_LIBRARY" val="GRAPHIC"/>
  <p:tag name="MH_TYPE" val="Other"/>
  <p:tag name="MH_ORDER" val="3"/>
</p:tagLst>
</file>

<file path=ppt/tags/tag87.xml><?xml version="1.0" encoding="utf-8"?>
<p:tagLst xmlns:a="http://schemas.openxmlformats.org/drawingml/2006/main" xmlns:r="http://schemas.openxmlformats.org/officeDocument/2006/relationships" xmlns:p="http://schemas.openxmlformats.org/presentationml/2006/main">
  <p:tag name="MH" val="20170620191312"/>
  <p:tag name="MH_LIBRARY" val="GRAPHIC"/>
  <p:tag name="MH_TYPE" val="Other"/>
  <p:tag name="MH_ORDER" val="4"/>
</p:tagLst>
</file>

<file path=ppt/tags/tag88.xml><?xml version="1.0" encoding="utf-8"?>
<p:tagLst xmlns:a="http://schemas.openxmlformats.org/drawingml/2006/main" xmlns:r="http://schemas.openxmlformats.org/officeDocument/2006/relationships" xmlns:p="http://schemas.openxmlformats.org/presentationml/2006/main">
  <p:tag name="MH" val="20170620191312"/>
  <p:tag name="MH_LIBRARY" val="GRAPHIC"/>
  <p:tag name="MH_TYPE" val="Other"/>
  <p:tag name="MH_ORDER" val="5"/>
</p:tagLst>
</file>

<file path=ppt/tags/tag89.xml><?xml version="1.0" encoding="utf-8"?>
<p:tagLst xmlns:a="http://schemas.openxmlformats.org/drawingml/2006/main" xmlns:r="http://schemas.openxmlformats.org/officeDocument/2006/relationships" xmlns:p="http://schemas.openxmlformats.org/presentationml/2006/main">
  <p:tag name="MH" val="20170620191312"/>
  <p:tag name="MH_LIBRARY" val="GRAPHIC"/>
  <p:tag name="MH_TYPE" val="Other"/>
  <p:tag name="MH_ORDER" val="6"/>
</p:tagLst>
</file>

<file path=ppt/tags/tag9.xml><?xml version="1.0" encoding="utf-8"?>
<p:tagLst xmlns:a="http://schemas.openxmlformats.org/drawingml/2006/main" xmlns:r="http://schemas.openxmlformats.org/officeDocument/2006/relationships" xmlns:p="http://schemas.openxmlformats.org/presentationml/2006/main">
  <p:tag name="MH" val="20170620093701"/>
  <p:tag name="MH_LIBRARY" val="GRAPHIC"/>
  <p:tag name="MH_TYPE" val="Other"/>
  <p:tag name="MH_ORDER" val="3"/>
</p:tagLst>
</file>

<file path=ppt/tags/tag90.xml><?xml version="1.0" encoding="utf-8"?>
<p:tagLst xmlns:a="http://schemas.openxmlformats.org/drawingml/2006/main" xmlns:r="http://schemas.openxmlformats.org/officeDocument/2006/relationships" xmlns:p="http://schemas.openxmlformats.org/presentationml/2006/main">
  <p:tag name="MH" val="20170620191312"/>
  <p:tag name="MH_LIBRARY" val="GRAPHIC"/>
  <p:tag name="MH_TYPE" val="Other"/>
  <p:tag name="MH_ORDER" val="7"/>
</p:tagLst>
</file>

<file path=ppt/tags/tag91.xml><?xml version="1.0" encoding="utf-8"?>
<p:tagLst xmlns:a="http://schemas.openxmlformats.org/drawingml/2006/main" xmlns:r="http://schemas.openxmlformats.org/officeDocument/2006/relationships" xmlns:p="http://schemas.openxmlformats.org/presentationml/2006/main">
  <p:tag name="MH" val="20170620191312"/>
  <p:tag name="MH_LIBRARY" val="GRAPHIC"/>
  <p:tag name="MH_TYPE" val="Other"/>
  <p:tag name="MH_ORDER" val="8"/>
</p:tagLst>
</file>

<file path=ppt/tags/tag92.xml><?xml version="1.0" encoding="utf-8"?>
<p:tagLst xmlns:a="http://schemas.openxmlformats.org/drawingml/2006/main" xmlns:r="http://schemas.openxmlformats.org/officeDocument/2006/relationships" xmlns:p="http://schemas.openxmlformats.org/presentationml/2006/main">
  <p:tag name="MH" val="20170620191312"/>
  <p:tag name="MH_LIBRARY" val="GRAPHIC"/>
  <p:tag name="MH_TYPE" val="Other"/>
  <p:tag name="MH_ORDER" val="9"/>
</p:tagLst>
</file>

<file path=ppt/tags/tag93.xml><?xml version="1.0" encoding="utf-8"?>
<p:tagLst xmlns:a="http://schemas.openxmlformats.org/drawingml/2006/main" xmlns:r="http://schemas.openxmlformats.org/officeDocument/2006/relationships" xmlns:p="http://schemas.openxmlformats.org/presentationml/2006/main">
  <p:tag name="MH" val="20170620191312"/>
  <p:tag name="MH_LIBRARY" val="GRAPHIC"/>
  <p:tag name="MH_TYPE" val="Other"/>
  <p:tag name="MH_ORDER" val="10"/>
</p:tagLst>
</file>

<file path=ppt/tags/tag94.xml><?xml version="1.0" encoding="utf-8"?>
<p:tagLst xmlns:a="http://schemas.openxmlformats.org/drawingml/2006/main" xmlns:r="http://schemas.openxmlformats.org/officeDocument/2006/relationships" xmlns:p="http://schemas.openxmlformats.org/presentationml/2006/main">
  <p:tag name="MH" val="20170620191312"/>
  <p:tag name="MH_LIBRARY" val="GRAPHIC"/>
  <p:tag name="MH_TYPE" val="Other"/>
  <p:tag name="MH_ORDER" val="11"/>
</p:tagLst>
</file>

<file path=ppt/tags/tag95.xml><?xml version="1.0" encoding="utf-8"?>
<p:tagLst xmlns:a="http://schemas.openxmlformats.org/drawingml/2006/main" xmlns:r="http://schemas.openxmlformats.org/officeDocument/2006/relationships" xmlns:p="http://schemas.openxmlformats.org/presentationml/2006/main">
  <p:tag name="MH" val="20170620191312"/>
  <p:tag name="MH_LIBRARY" val="GRAPHIC"/>
  <p:tag name="MH_TYPE" val="Other"/>
  <p:tag name="MH_ORDER" val="12"/>
</p:tagLst>
</file>

<file path=ppt/tags/tag96.xml><?xml version="1.0" encoding="utf-8"?>
<p:tagLst xmlns:a="http://schemas.openxmlformats.org/drawingml/2006/main" xmlns:r="http://schemas.openxmlformats.org/officeDocument/2006/relationships" xmlns:p="http://schemas.openxmlformats.org/presentationml/2006/main">
  <p:tag name="MH" val="20170620191312"/>
  <p:tag name="MH_LIBRARY" val="GRAPHIC"/>
  <p:tag name="MH_TYPE" val="Other"/>
  <p:tag name="MH_ORDER" val="13"/>
</p:tagLst>
</file>

<file path=ppt/tags/tag97.xml><?xml version="1.0" encoding="utf-8"?>
<p:tagLst xmlns:a="http://schemas.openxmlformats.org/drawingml/2006/main" xmlns:r="http://schemas.openxmlformats.org/officeDocument/2006/relationships" xmlns:p="http://schemas.openxmlformats.org/presentationml/2006/main">
  <p:tag name="MH" val="20170620191312"/>
  <p:tag name="MH_LIBRARY" val="GRAPHIC"/>
  <p:tag name="MH_TYPE" val="Other"/>
  <p:tag name="MH_ORDER" val="14"/>
</p:tagLst>
</file>

<file path=ppt/tags/tag98.xml><?xml version="1.0" encoding="utf-8"?>
<p:tagLst xmlns:a="http://schemas.openxmlformats.org/drawingml/2006/main" xmlns:r="http://schemas.openxmlformats.org/officeDocument/2006/relationships" xmlns:p="http://schemas.openxmlformats.org/presentationml/2006/main">
  <p:tag name="MH" val="20170620191312"/>
  <p:tag name="MH_LIBRARY" val="GRAPHIC"/>
  <p:tag name="MH_TYPE" val="Other"/>
  <p:tag name="MH_ORDER" val="15"/>
</p:tagLst>
</file>

<file path=ppt/tags/tag99.xml><?xml version="1.0" encoding="utf-8"?>
<p:tagLst xmlns:a="http://schemas.openxmlformats.org/drawingml/2006/main" xmlns:r="http://schemas.openxmlformats.org/officeDocument/2006/relationships" xmlns:p="http://schemas.openxmlformats.org/presentationml/2006/main">
  <p:tag name="MH" val="20170620191312"/>
  <p:tag name="MH_LIBRARY" val="GRAPHIC"/>
  <p:tag name="MH_TYPE" val="Other"/>
  <p:tag name="MH_ORDER" val="16"/>
</p:tagLst>
</file>

<file path=ppt/theme/theme1.xml><?xml version="1.0" encoding="utf-8"?>
<a:theme xmlns:a="http://schemas.openxmlformats.org/drawingml/2006/main" name="第一PPT，www.1ppt.com">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odw0x0z">
      <a:majorFont>
        <a:latin typeface="微软雅黑"/>
        <a:ea typeface="仓耳青禾体-谷力 W05"/>
        <a:cs typeface=""/>
      </a:majorFont>
      <a:minorFont>
        <a:latin typeface="微软雅黑"/>
        <a:ea typeface="仓耳青禾体-谷力 W0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odw0x0z">
      <a:majorFont>
        <a:latin typeface="微软雅黑"/>
        <a:ea typeface="仓耳青禾体-谷力 W05"/>
        <a:cs typeface=""/>
      </a:majorFont>
      <a:minorFont>
        <a:latin typeface="微软雅黑"/>
        <a:ea typeface="仓耳青禾体-谷力 W05"/>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107</TotalTime>
  <Words>1192</Words>
  <Application>Microsoft Office PowerPoint</Application>
  <PresentationFormat>全屏显示(16:9)</PresentationFormat>
  <Paragraphs>206</Paragraphs>
  <Slides>30</Slides>
  <Notes>29</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30</vt:i4>
      </vt:variant>
    </vt:vector>
  </HeadingPairs>
  <TitlesOfParts>
    <vt:vector size="42" baseType="lpstr">
      <vt:lpstr>Meiryo</vt:lpstr>
      <vt:lpstr>仓耳青禾体-谷力 W05</vt:lpstr>
      <vt:lpstr>等线</vt:lpstr>
      <vt:lpstr>汉仪夏日体W</vt:lpstr>
      <vt:lpstr>宋体</vt:lpstr>
      <vt:lpstr>微软雅黑</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28</cp:revision>
  <dcterms:created xsi:type="dcterms:W3CDTF">2015-05-05T08:02:14Z</dcterms:created>
  <dcterms:modified xsi:type="dcterms:W3CDTF">2023-04-21T02:25:04Z</dcterms:modified>
</cp:coreProperties>
</file>