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3.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4.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5.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6.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7.xml" ContentType="application/vnd.openxmlformats-officedocument.presentationml.notesSlide+xml"/>
  <Override PartName="/ppt/tags/tag45.xml" ContentType="application/vnd.openxmlformats-officedocument.presentationml.tags+xml"/>
  <Override PartName="/ppt/notesSlides/notesSlide8.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9.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0.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1.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2.xml" ContentType="application/vnd.openxmlformats-officedocument.presentationml.notesSlide+xml"/>
  <Override PartName="/ppt/tags/tag67.xml" ContentType="application/vnd.openxmlformats-officedocument.presentationml.tags+xml"/>
  <Override PartName="/ppt/notesSlides/notesSlide13.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14.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15.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16.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notesSlides/notesSlide19.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20.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notesSlides/notesSlide21.xml" ContentType="application/vnd.openxmlformats-officedocument.presentationml.notesSlide+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notesSlides/notesSlide22.xml" ContentType="application/vnd.openxmlformats-officedocument.presentationml.notesSlide+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notesSlides/notesSlide23.xml" ContentType="application/vnd.openxmlformats-officedocument.presentationml.notesSlide+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notesSlides/notesSlide24.xml" ContentType="application/vnd.openxmlformats-officedocument.presentationml.notesSlide+xml"/>
  <Override PartName="/ppt/tags/tag190.xml" ContentType="application/vnd.openxmlformats-officedocument.presentationml.tags+xml"/>
  <Override PartName="/ppt/tags/tag191.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2"/>
    <p:sldMasterId id="2147483670" r:id="rId3"/>
  </p:sldMasterIdLst>
  <p:notesMasterIdLst>
    <p:notesMasterId r:id="rId30"/>
  </p:notesMasterIdLst>
  <p:sldIdLst>
    <p:sldId id="316" r:id="rId4"/>
    <p:sldId id="266" r:id="rId5"/>
    <p:sldId id="258" r:id="rId6"/>
    <p:sldId id="261" r:id="rId7"/>
    <p:sldId id="280" r:id="rId8"/>
    <p:sldId id="272" r:id="rId9"/>
    <p:sldId id="277" r:id="rId10"/>
    <p:sldId id="284" r:id="rId11"/>
    <p:sldId id="271" r:id="rId12"/>
    <p:sldId id="273" r:id="rId13"/>
    <p:sldId id="274" r:id="rId14"/>
    <p:sldId id="278" r:id="rId15"/>
    <p:sldId id="285" r:id="rId16"/>
    <p:sldId id="270" r:id="rId17"/>
    <p:sldId id="275" r:id="rId18"/>
    <p:sldId id="281" r:id="rId19"/>
    <p:sldId id="286" r:id="rId20"/>
    <p:sldId id="283" r:id="rId21"/>
    <p:sldId id="287" r:id="rId22"/>
    <p:sldId id="257" r:id="rId23"/>
    <p:sldId id="267" r:id="rId24"/>
    <p:sldId id="268" r:id="rId25"/>
    <p:sldId id="269" r:id="rId26"/>
    <p:sldId id="279" r:id="rId27"/>
    <p:sldId id="288" r:id="rId28"/>
    <p:sldId id="317" r:id="rId29"/>
  </p:sldIdLst>
  <p:sldSz cx="9144000" cy="5143500" type="screen16x9"/>
  <p:notesSz cx="6858000" cy="9144000"/>
  <p:custDataLst>
    <p:tags r:id="rId31"/>
  </p:custDataLst>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69">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CB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8" autoAdjust="0"/>
    <p:restoredTop sz="96314" autoAdjust="0"/>
  </p:normalViewPr>
  <p:slideViewPr>
    <p:cSldViewPr snapToGrid="0" showGuides="1">
      <p:cViewPr varScale="1">
        <p:scale>
          <a:sx n="143" d="100"/>
          <a:sy n="143" d="100"/>
        </p:scale>
        <p:origin x="702" y="120"/>
      </p:cViewPr>
      <p:guideLst>
        <p:guide orient="horz" pos="1569"/>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EF25EA-D128-4266-B97E-570B2665A788}" type="datetimeFigureOut">
              <a:rPr lang="zh-CN" altLang="en-US" smtClean="0"/>
              <a:t>2023/4/19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585B59-D19F-454E-8773-09DE2460C6D5}" type="slidenum">
              <a:rPr lang="zh-CN" altLang="en-US" smtClean="0"/>
              <a:t>‹#›</a:t>
            </a:fld>
            <a:endParaRPr lang="zh-CN" altLang="en-US"/>
          </a:p>
        </p:txBody>
      </p:sp>
    </p:spTree>
    <p:extLst>
      <p:ext uri="{BB962C8B-B14F-4D97-AF65-F5344CB8AC3E}">
        <p14:creationId xmlns:p14="http://schemas.microsoft.com/office/powerpoint/2010/main" val="99165874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C2B768-63E4-414D-96A7-DAF0B2663950}" type="slidenum">
              <a:rPr lang="zh-CN" altLang="en-US" smtClean="0"/>
              <a:t>1</a:t>
            </a:fld>
            <a:endParaRPr lang="zh-CN" altLang="en-US"/>
          </a:p>
        </p:txBody>
      </p:sp>
    </p:spTree>
    <p:extLst>
      <p:ext uri="{BB962C8B-B14F-4D97-AF65-F5344CB8AC3E}">
        <p14:creationId xmlns:p14="http://schemas.microsoft.com/office/powerpoint/2010/main" val="2990162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585B59-D19F-454E-8773-09DE2460C6D5}" type="slidenum">
              <a:rPr lang="zh-CN" altLang="en-US" smtClean="0"/>
              <a:t>10</a:t>
            </a:fld>
            <a:endParaRPr lang="zh-CN" altLang="en-US"/>
          </a:p>
        </p:txBody>
      </p:sp>
    </p:spTree>
    <p:extLst>
      <p:ext uri="{BB962C8B-B14F-4D97-AF65-F5344CB8AC3E}">
        <p14:creationId xmlns:p14="http://schemas.microsoft.com/office/powerpoint/2010/main" val="1841633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585B59-D19F-454E-8773-09DE2460C6D5}" type="slidenum">
              <a:rPr lang="zh-CN" altLang="en-US" smtClean="0"/>
              <a:t>11</a:t>
            </a:fld>
            <a:endParaRPr lang="zh-CN" altLang="en-US"/>
          </a:p>
        </p:txBody>
      </p:sp>
    </p:spTree>
    <p:extLst>
      <p:ext uri="{BB962C8B-B14F-4D97-AF65-F5344CB8AC3E}">
        <p14:creationId xmlns:p14="http://schemas.microsoft.com/office/powerpoint/2010/main" val="440974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5"/>
          </p:nvPr>
        </p:nvSpPr>
        <p:spPr/>
        <p:txBody>
          <a:bodyPr/>
          <a:lstStyle/>
          <a:p>
            <a:fld id="{DD585B59-D19F-454E-8773-09DE2460C6D5}" type="slidenum">
              <a:rPr lang="zh-CN" altLang="en-US" smtClean="0"/>
              <a:t>12</a:t>
            </a:fld>
            <a:endParaRPr lang="zh-CN" altLang="en-US"/>
          </a:p>
        </p:txBody>
      </p:sp>
    </p:spTree>
    <p:extLst>
      <p:ext uri="{BB962C8B-B14F-4D97-AF65-F5344CB8AC3E}">
        <p14:creationId xmlns:p14="http://schemas.microsoft.com/office/powerpoint/2010/main" val="1878002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585B59-D19F-454E-8773-09DE2460C6D5}" type="slidenum">
              <a:rPr lang="zh-CN" altLang="en-US" smtClean="0"/>
              <a:t>13</a:t>
            </a:fld>
            <a:endParaRPr lang="zh-CN" altLang="en-US"/>
          </a:p>
        </p:txBody>
      </p:sp>
    </p:spTree>
    <p:extLst>
      <p:ext uri="{BB962C8B-B14F-4D97-AF65-F5344CB8AC3E}">
        <p14:creationId xmlns:p14="http://schemas.microsoft.com/office/powerpoint/2010/main" val="2004674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D585B59-D19F-454E-8773-09DE2460C6D5}" type="slidenum">
              <a:rPr lang="zh-CN" altLang="en-US" smtClean="0"/>
              <a:t>14</a:t>
            </a:fld>
            <a:endParaRPr lang="zh-CN" altLang="en-US"/>
          </a:p>
        </p:txBody>
      </p:sp>
    </p:spTree>
    <p:extLst>
      <p:ext uri="{BB962C8B-B14F-4D97-AF65-F5344CB8AC3E}">
        <p14:creationId xmlns:p14="http://schemas.microsoft.com/office/powerpoint/2010/main" val="2202743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D585B59-D19F-454E-8773-09DE2460C6D5}" type="slidenum">
              <a:rPr lang="zh-CN" altLang="en-US" smtClean="0"/>
              <a:t>15</a:t>
            </a:fld>
            <a:endParaRPr lang="zh-CN" altLang="en-US"/>
          </a:p>
        </p:txBody>
      </p:sp>
    </p:spTree>
    <p:extLst>
      <p:ext uri="{BB962C8B-B14F-4D97-AF65-F5344CB8AC3E}">
        <p14:creationId xmlns:p14="http://schemas.microsoft.com/office/powerpoint/2010/main" val="1653505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D585B59-D19F-454E-8773-09DE2460C6D5}" type="slidenum">
              <a:rPr lang="zh-CN" altLang="en-US" smtClean="0"/>
              <a:t>16</a:t>
            </a:fld>
            <a:endParaRPr lang="zh-CN" altLang="en-US"/>
          </a:p>
        </p:txBody>
      </p:sp>
    </p:spTree>
    <p:extLst>
      <p:ext uri="{BB962C8B-B14F-4D97-AF65-F5344CB8AC3E}">
        <p14:creationId xmlns:p14="http://schemas.microsoft.com/office/powerpoint/2010/main" val="4237783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585B59-D19F-454E-8773-09DE2460C6D5}" type="slidenum">
              <a:rPr lang="zh-CN" altLang="en-US" smtClean="0"/>
              <a:t>17</a:t>
            </a:fld>
            <a:endParaRPr lang="zh-CN" altLang="en-US"/>
          </a:p>
        </p:txBody>
      </p:sp>
    </p:spTree>
    <p:extLst>
      <p:ext uri="{BB962C8B-B14F-4D97-AF65-F5344CB8AC3E}">
        <p14:creationId xmlns:p14="http://schemas.microsoft.com/office/powerpoint/2010/main" val="3662815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18</a:t>
            </a:fld>
            <a:endParaRPr lang="zh-CN" altLang="en-US"/>
          </a:p>
        </p:txBody>
      </p:sp>
    </p:spTree>
    <p:extLst>
      <p:ext uri="{BB962C8B-B14F-4D97-AF65-F5344CB8AC3E}">
        <p14:creationId xmlns:p14="http://schemas.microsoft.com/office/powerpoint/2010/main" val="2631624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585B59-D19F-454E-8773-09DE2460C6D5}" type="slidenum">
              <a:rPr lang="zh-CN" altLang="en-US" smtClean="0"/>
              <a:t>19</a:t>
            </a:fld>
            <a:endParaRPr lang="zh-CN" altLang="en-US"/>
          </a:p>
        </p:txBody>
      </p:sp>
    </p:spTree>
    <p:extLst>
      <p:ext uri="{BB962C8B-B14F-4D97-AF65-F5344CB8AC3E}">
        <p14:creationId xmlns:p14="http://schemas.microsoft.com/office/powerpoint/2010/main" val="1615720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585B59-D19F-454E-8773-09DE2460C6D5}" type="slidenum">
              <a:rPr lang="zh-CN" altLang="en-US" smtClean="0"/>
              <a:t>2</a:t>
            </a:fld>
            <a:endParaRPr lang="zh-CN" altLang="en-US"/>
          </a:p>
        </p:txBody>
      </p:sp>
    </p:spTree>
    <p:extLst>
      <p:ext uri="{BB962C8B-B14F-4D97-AF65-F5344CB8AC3E}">
        <p14:creationId xmlns:p14="http://schemas.microsoft.com/office/powerpoint/2010/main" val="6230203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D585B59-D19F-454E-8773-09DE2460C6D5}" type="slidenum">
              <a:rPr lang="zh-CN" altLang="en-US" smtClean="0"/>
              <a:t>20</a:t>
            </a:fld>
            <a:endParaRPr lang="zh-CN" altLang="en-US"/>
          </a:p>
        </p:txBody>
      </p:sp>
    </p:spTree>
    <p:extLst>
      <p:ext uri="{BB962C8B-B14F-4D97-AF65-F5344CB8AC3E}">
        <p14:creationId xmlns:p14="http://schemas.microsoft.com/office/powerpoint/2010/main" val="39022432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D585B59-D19F-454E-8773-09DE2460C6D5}" type="slidenum">
              <a:rPr lang="zh-CN" altLang="en-US" smtClean="0"/>
              <a:t>21</a:t>
            </a:fld>
            <a:endParaRPr lang="zh-CN" altLang="en-US"/>
          </a:p>
        </p:txBody>
      </p:sp>
    </p:spTree>
    <p:extLst>
      <p:ext uri="{BB962C8B-B14F-4D97-AF65-F5344CB8AC3E}">
        <p14:creationId xmlns:p14="http://schemas.microsoft.com/office/powerpoint/2010/main" val="6793544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585B59-D19F-454E-8773-09DE2460C6D5}" type="slidenum">
              <a:rPr lang="zh-CN" altLang="en-US" smtClean="0"/>
              <a:t>22</a:t>
            </a:fld>
            <a:endParaRPr lang="zh-CN" altLang="en-US"/>
          </a:p>
        </p:txBody>
      </p:sp>
    </p:spTree>
    <p:extLst>
      <p:ext uri="{BB962C8B-B14F-4D97-AF65-F5344CB8AC3E}">
        <p14:creationId xmlns:p14="http://schemas.microsoft.com/office/powerpoint/2010/main" val="15062605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D585B59-D19F-454E-8773-09DE2460C6D5}" type="slidenum">
              <a:rPr lang="zh-CN" altLang="en-US" smtClean="0"/>
              <a:t>23</a:t>
            </a:fld>
            <a:endParaRPr lang="zh-CN" altLang="en-US"/>
          </a:p>
        </p:txBody>
      </p:sp>
    </p:spTree>
    <p:extLst>
      <p:ext uri="{BB962C8B-B14F-4D97-AF65-F5344CB8AC3E}">
        <p14:creationId xmlns:p14="http://schemas.microsoft.com/office/powerpoint/2010/main" val="3132035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D585B59-D19F-454E-8773-09DE2460C6D5}" type="slidenum">
              <a:rPr lang="zh-CN" altLang="en-US" smtClean="0"/>
              <a:t>24</a:t>
            </a:fld>
            <a:endParaRPr lang="zh-CN" altLang="en-US"/>
          </a:p>
        </p:txBody>
      </p:sp>
    </p:spTree>
    <p:extLst>
      <p:ext uri="{BB962C8B-B14F-4D97-AF65-F5344CB8AC3E}">
        <p14:creationId xmlns:p14="http://schemas.microsoft.com/office/powerpoint/2010/main" val="23186943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585B59-D19F-454E-8773-09DE2460C6D5}" type="slidenum">
              <a:rPr lang="zh-CN" altLang="en-US" smtClean="0"/>
              <a:t>25</a:t>
            </a:fld>
            <a:endParaRPr lang="zh-CN" altLang="en-US"/>
          </a:p>
        </p:txBody>
      </p:sp>
    </p:spTree>
    <p:extLst>
      <p:ext uri="{BB962C8B-B14F-4D97-AF65-F5344CB8AC3E}">
        <p14:creationId xmlns:p14="http://schemas.microsoft.com/office/powerpoint/2010/main" val="959718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26</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773412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585B59-D19F-454E-8773-09DE2460C6D5}" type="slidenum">
              <a:rPr lang="zh-CN" altLang="en-US" smtClean="0"/>
              <a:t>3</a:t>
            </a:fld>
            <a:endParaRPr lang="zh-CN" altLang="en-US"/>
          </a:p>
        </p:txBody>
      </p:sp>
    </p:spTree>
    <p:extLst>
      <p:ext uri="{BB962C8B-B14F-4D97-AF65-F5344CB8AC3E}">
        <p14:creationId xmlns:p14="http://schemas.microsoft.com/office/powerpoint/2010/main" val="3220517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585B59-D19F-454E-8773-09DE2460C6D5}" type="slidenum">
              <a:rPr lang="zh-CN" altLang="en-US" smtClean="0"/>
              <a:t>4</a:t>
            </a:fld>
            <a:endParaRPr lang="zh-CN" altLang="en-US"/>
          </a:p>
        </p:txBody>
      </p:sp>
    </p:spTree>
    <p:extLst>
      <p:ext uri="{BB962C8B-B14F-4D97-AF65-F5344CB8AC3E}">
        <p14:creationId xmlns:p14="http://schemas.microsoft.com/office/powerpoint/2010/main" val="3551159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D585B59-D19F-454E-8773-09DE2460C6D5}" type="slidenum">
              <a:rPr lang="zh-CN" altLang="en-US" smtClean="0"/>
              <a:t>5</a:t>
            </a:fld>
            <a:endParaRPr lang="zh-CN" altLang="en-US"/>
          </a:p>
        </p:txBody>
      </p:sp>
    </p:spTree>
    <p:extLst>
      <p:ext uri="{BB962C8B-B14F-4D97-AF65-F5344CB8AC3E}">
        <p14:creationId xmlns:p14="http://schemas.microsoft.com/office/powerpoint/2010/main" val="1332689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D585B59-D19F-454E-8773-09DE2460C6D5}" type="slidenum">
              <a:rPr lang="zh-CN" altLang="en-US" smtClean="0"/>
              <a:t>6</a:t>
            </a:fld>
            <a:endParaRPr lang="zh-CN" altLang="en-US"/>
          </a:p>
        </p:txBody>
      </p:sp>
    </p:spTree>
    <p:extLst>
      <p:ext uri="{BB962C8B-B14F-4D97-AF65-F5344CB8AC3E}">
        <p14:creationId xmlns:p14="http://schemas.microsoft.com/office/powerpoint/2010/main" val="2101307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585B59-D19F-454E-8773-09DE2460C6D5}" type="slidenum">
              <a:rPr lang="zh-CN" altLang="en-US" smtClean="0"/>
              <a:t>7</a:t>
            </a:fld>
            <a:endParaRPr lang="zh-CN" altLang="en-US"/>
          </a:p>
        </p:txBody>
      </p:sp>
    </p:spTree>
    <p:extLst>
      <p:ext uri="{BB962C8B-B14F-4D97-AF65-F5344CB8AC3E}">
        <p14:creationId xmlns:p14="http://schemas.microsoft.com/office/powerpoint/2010/main" val="1976886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585B59-D19F-454E-8773-09DE2460C6D5}" type="slidenum">
              <a:rPr lang="zh-CN" altLang="en-US" smtClean="0"/>
              <a:t>8</a:t>
            </a:fld>
            <a:endParaRPr lang="zh-CN" altLang="en-US"/>
          </a:p>
        </p:txBody>
      </p:sp>
    </p:spTree>
    <p:extLst>
      <p:ext uri="{BB962C8B-B14F-4D97-AF65-F5344CB8AC3E}">
        <p14:creationId xmlns:p14="http://schemas.microsoft.com/office/powerpoint/2010/main" val="2564179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585B59-D19F-454E-8773-09DE2460C6D5}" type="slidenum">
              <a:rPr lang="zh-CN" altLang="en-US" smtClean="0"/>
              <a:t>9</a:t>
            </a:fld>
            <a:endParaRPr lang="zh-CN" altLang="en-US"/>
          </a:p>
        </p:txBody>
      </p:sp>
    </p:spTree>
    <p:extLst>
      <p:ext uri="{BB962C8B-B14F-4D97-AF65-F5344CB8AC3E}">
        <p14:creationId xmlns:p14="http://schemas.microsoft.com/office/powerpoint/2010/main" val="33279271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png"/><Relationship Id="rId10"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png"/><Relationship Id="rId10"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png"/><Relationship Id="rId10"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尾页">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2286"/>
            <a:ext cx="9148069" cy="51412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530820CF-B880-4189-942D-D702A7CBA730}" type="datetimeFigureOut">
              <a:rPr lang="zh-CN" altLang="en-US" smtClean="0"/>
              <a:t>2023/4/19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pic>
        <p:nvPicPr>
          <p:cNvPr id="8" name="图片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a:fillRect/>
          </a:stretch>
        </p:blipFill>
        <p:spPr>
          <a:xfrm>
            <a:off x="41831" y="3579876"/>
            <a:ext cx="9144000" cy="1599642"/>
          </a:xfrm>
          <a:prstGeom prst="rect">
            <a:avLst/>
          </a:prstGeom>
        </p:spPr>
      </p:pic>
      <p:pic>
        <p:nvPicPr>
          <p:cNvPr id="9" name="图片 8"/>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a:fillRect/>
          </a:stretch>
        </p:blipFill>
        <p:spPr>
          <a:xfrm>
            <a:off x="-662522" y="3804611"/>
            <a:ext cx="10469044" cy="1342279"/>
          </a:xfrm>
          <a:prstGeom prst="rect">
            <a:avLst/>
          </a:prstGeom>
        </p:spPr>
      </p:pic>
      <p:pic>
        <p:nvPicPr>
          <p:cNvPr id="10" name="图片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a:fillRect/>
          </a:stretch>
        </p:blipFill>
        <p:spPr>
          <a:xfrm>
            <a:off x="1475910" y="4075733"/>
            <a:ext cx="5850396" cy="1071156"/>
          </a:xfrm>
          <a:prstGeom prst="rect">
            <a:avLst/>
          </a:prstGeom>
        </p:spPr>
      </p:pic>
      <p:sp>
        <p:nvSpPr>
          <p:cNvPr id="11" name="矩形: 圆角 10"/>
          <p:cNvSpPr/>
          <p:nvPr userDrawn="1"/>
        </p:nvSpPr>
        <p:spPr>
          <a:xfrm>
            <a:off x="467544" y="519522"/>
            <a:ext cx="8262918" cy="4617200"/>
          </a:xfrm>
          <a:prstGeom prst="roundRect">
            <a:avLst>
              <a:gd name="adj" fmla="val 4665"/>
            </a:avLst>
          </a:prstGeom>
          <a:solidFill>
            <a:schemeClr val="bg1">
              <a:alpha val="90000"/>
            </a:schemeClr>
          </a:solidFill>
          <a:ln w="762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pic>
        <p:nvPicPr>
          <p:cNvPr id="12" name="图片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a:fillRect/>
          </a:stretch>
        </p:blipFill>
        <p:spPr>
          <a:xfrm>
            <a:off x="1" y="-3389"/>
            <a:ext cx="2086835" cy="1283354"/>
          </a:xfrm>
          <a:prstGeom prst="rect">
            <a:avLst/>
          </a:prstGeom>
        </p:spPr>
      </p:pic>
      <p:pic>
        <p:nvPicPr>
          <p:cNvPr id="13" name="图片 12"/>
          <p:cNvPicPr>
            <a:picLocks noChangeAspect="1"/>
          </p:cNvPicPr>
          <p:nvPr userDrawn="1"/>
        </p:nvPicPr>
        <p:blipFill rotWithShape="1">
          <a:blip r:embed="rId6" cstate="email">
            <a:extLst>
              <a:ext uri="{28A0092B-C50C-407E-A947-70E740481C1C}">
                <a14:useLocalDpi xmlns:a14="http://schemas.microsoft.com/office/drawing/2010/main"/>
              </a:ext>
            </a:extLst>
          </a:blip>
          <a:srcRect b="-3"/>
          <a:stretch>
            <a:fillRect/>
          </a:stretch>
        </p:blipFill>
        <p:spPr>
          <a:xfrm>
            <a:off x="-699" y="3455530"/>
            <a:ext cx="9144000" cy="1700876"/>
          </a:xfrm>
          <a:prstGeom prst="rect">
            <a:avLst/>
          </a:prstGeom>
        </p:spPr>
      </p:pic>
      <p:pic>
        <p:nvPicPr>
          <p:cNvPr id="14" name="图片 13"/>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a:fillRect/>
          </a:stretch>
        </p:blipFill>
        <p:spPr>
          <a:xfrm>
            <a:off x="0" y="4475749"/>
            <a:ext cx="9144000" cy="674762"/>
          </a:xfrm>
          <a:prstGeom prst="rect">
            <a:avLst/>
          </a:prstGeom>
        </p:spPr>
      </p:pic>
      <p:pic>
        <p:nvPicPr>
          <p:cNvPr id="15" name="图片 14"/>
          <p:cNvPicPr>
            <a:picLocks noChangeAspect="1"/>
          </p:cNvPicPr>
          <p:nvPr userDrawn="1"/>
        </p:nvPicPr>
        <p:blipFill rotWithShape="1">
          <a:blip r:embed="rId8" cstate="email">
            <a:extLst>
              <a:ext uri="{28A0092B-C50C-407E-A947-70E740481C1C}">
                <a14:useLocalDpi xmlns:a14="http://schemas.microsoft.com/office/drawing/2010/main"/>
              </a:ext>
            </a:extLst>
          </a:blip>
          <a:srcRect/>
          <a:stretch>
            <a:fillRect/>
          </a:stretch>
        </p:blipFill>
        <p:spPr>
          <a:xfrm>
            <a:off x="0" y="-236562"/>
            <a:ext cx="1776080" cy="1026114"/>
          </a:xfrm>
          <a:prstGeom prst="rect">
            <a:avLst/>
          </a:prstGeom>
        </p:spPr>
      </p:pic>
      <p:pic>
        <p:nvPicPr>
          <p:cNvPr id="16" name="图片 15"/>
          <p:cNvPicPr>
            <a:picLocks noChangeAspect="1"/>
          </p:cNvPicPr>
          <p:nvPr userDrawn="1"/>
        </p:nvPicPr>
        <p:blipFill rotWithShape="1">
          <a:blip r:embed="rId9" cstate="email">
            <a:extLst>
              <a:ext uri="{28A0092B-C50C-407E-A947-70E740481C1C}">
                <a14:useLocalDpi xmlns:a14="http://schemas.microsoft.com/office/drawing/2010/main"/>
              </a:ext>
            </a:extLst>
          </a:blip>
          <a:srcRect/>
          <a:stretch>
            <a:fillRect/>
          </a:stretch>
        </p:blipFill>
        <p:spPr>
          <a:xfrm>
            <a:off x="7866366" y="296159"/>
            <a:ext cx="1793219" cy="1151491"/>
          </a:xfrm>
          <a:prstGeom prst="rect">
            <a:avLst/>
          </a:prstGeom>
        </p:spPr>
      </p:pic>
      <p:pic>
        <p:nvPicPr>
          <p:cNvPr id="18" name="图片 17"/>
          <p:cNvPicPr>
            <a:picLocks noChangeAspect="1"/>
          </p:cNvPicPr>
          <p:nvPr userDrawn="1"/>
        </p:nvPicPr>
        <p:blipFill rotWithShape="1">
          <a:blip r:embed="rId10" cstate="email">
            <a:extLst>
              <a:ext uri="{28A0092B-C50C-407E-A947-70E740481C1C}">
                <a14:useLocalDpi xmlns:a14="http://schemas.microsoft.com/office/drawing/2010/main"/>
              </a:ext>
            </a:extLst>
          </a:blip>
          <a:srcRect/>
          <a:stretch>
            <a:fillRect/>
          </a:stretch>
        </p:blipFill>
        <p:spPr>
          <a:xfrm>
            <a:off x="4220961" y="4619067"/>
            <a:ext cx="702078" cy="661685"/>
          </a:xfrm>
          <a:prstGeom prst="rect">
            <a:avLst/>
          </a:prstGeom>
        </p:spPr>
      </p:pic>
      <p:sp>
        <p:nvSpPr>
          <p:cNvPr id="19" name="TextBox 51"/>
          <p:cNvSpPr txBox="1"/>
          <p:nvPr userDrawn="1"/>
        </p:nvSpPr>
        <p:spPr>
          <a:xfrm>
            <a:off x="2773509" y="78136"/>
            <a:ext cx="3636236" cy="392415"/>
          </a:xfrm>
          <a:prstGeom prst="rect">
            <a:avLst/>
          </a:prstGeom>
        </p:spPr>
        <p:txBody>
          <a:bodyPr wrap="square" lIns="68580" tIns="34290" rIns="68580" bIns="34290">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r>
              <a:rPr lang="zh-CN" altLang="en-US" sz="2100" dirty="0">
                <a:ln w="12700">
                  <a:solidFill>
                    <a:srgbClr val="FFFFFF"/>
                  </a:solidFill>
                </a:ln>
                <a:gradFill>
                  <a:gsLst>
                    <a:gs pos="0">
                      <a:srgbClr val="BC0000"/>
                    </a:gs>
                    <a:gs pos="48000">
                      <a:srgbClr val="BC0000">
                        <a:lumMod val="97000"/>
                        <a:lumOff val="3000"/>
                      </a:srgbClr>
                    </a:gs>
                    <a:gs pos="100000">
                      <a:srgbClr val="BC0000">
                        <a:lumMod val="60000"/>
                        <a:lumOff val="40000"/>
                      </a:srgbClr>
                    </a:gs>
                  </a:gsLst>
                  <a:lin ang="16200000" scaled="1"/>
                </a:gradFill>
                <a:effectLst>
                  <a:outerShdw blurRad="50800" dist="38100" dir="5400000" algn="t" rotWithShape="0">
                    <a:prstClr val="black">
                      <a:alpha val="40000"/>
                    </a:prstClr>
                  </a:outerShdw>
                </a:effectLst>
              </a:rPr>
              <a:t>习近平重要讲话为十九大定调</a:t>
            </a:r>
          </a:p>
        </p:txBody>
      </p:sp>
      <p:pic>
        <p:nvPicPr>
          <p:cNvPr id="20" name="图片 19"/>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6894258" y="139160"/>
            <a:ext cx="2160240" cy="2949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530820CF-B880-4189-942D-D702A7CBA730}" type="datetimeFigureOut">
              <a:rPr lang="zh-CN" altLang="en-US" smtClean="0"/>
              <a:t>2023/4/19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pic>
        <p:nvPicPr>
          <p:cNvPr id="8" name="图片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a:fillRect/>
          </a:stretch>
        </p:blipFill>
        <p:spPr>
          <a:xfrm>
            <a:off x="41831" y="3579876"/>
            <a:ext cx="9144000" cy="1599642"/>
          </a:xfrm>
          <a:prstGeom prst="rect">
            <a:avLst/>
          </a:prstGeom>
        </p:spPr>
      </p:pic>
      <p:pic>
        <p:nvPicPr>
          <p:cNvPr id="9" name="图片 8"/>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a:fillRect/>
          </a:stretch>
        </p:blipFill>
        <p:spPr>
          <a:xfrm>
            <a:off x="-662522" y="3804611"/>
            <a:ext cx="10469044" cy="1342279"/>
          </a:xfrm>
          <a:prstGeom prst="rect">
            <a:avLst/>
          </a:prstGeom>
        </p:spPr>
      </p:pic>
      <p:pic>
        <p:nvPicPr>
          <p:cNvPr id="10" name="图片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a:fillRect/>
          </a:stretch>
        </p:blipFill>
        <p:spPr>
          <a:xfrm>
            <a:off x="1475910" y="4075733"/>
            <a:ext cx="5850396" cy="1071156"/>
          </a:xfrm>
          <a:prstGeom prst="rect">
            <a:avLst/>
          </a:prstGeom>
        </p:spPr>
      </p:pic>
      <p:sp>
        <p:nvSpPr>
          <p:cNvPr id="11" name="矩形: 圆角 10"/>
          <p:cNvSpPr/>
          <p:nvPr userDrawn="1"/>
        </p:nvSpPr>
        <p:spPr>
          <a:xfrm>
            <a:off x="467544" y="519522"/>
            <a:ext cx="8262918" cy="4617200"/>
          </a:xfrm>
          <a:prstGeom prst="roundRect">
            <a:avLst>
              <a:gd name="adj" fmla="val 4665"/>
            </a:avLst>
          </a:prstGeom>
          <a:solidFill>
            <a:schemeClr val="bg1">
              <a:alpha val="90000"/>
            </a:schemeClr>
          </a:solidFill>
          <a:ln w="762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pic>
        <p:nvPicPr>
          <p:cNvPr id="12" name="图片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a:fillRect/>
          </a:stretch>
        </p:blipFill>
        <p:spPr>
          <a:xfrm>
            <a:off x="1" y="-3389"/>
            <a:ext cx="2086835" cy="1283354"/>
          </a:xfrm>
          <a:prstGeom prst="rect">
            <a:avLst/>
          </a:prstGeom>
        </p:spPr>
      </p:pic>
      <p:pic>
        <p:nvPicPr>
          <p:cNvPr id="13" name="图片 12"/>
          <p:cNvPicPr>
            <a:picLocks noChangeAspect="1"/>
          </p:cNvPicPr>
          <p:nvPr userDrawn="1"/>
        </p:nvPicPr>
        <p:blipFill rotWithShape="1">
          <a:blip r:embed="rId6" cstate="email">
            <a:extLst>
              <a:ext uri="{28A0092B-C50C-407E-A947-70E740481C1C}">
                <a14:useLocalDpi xmlns:a14="http://schemas.microsoft.com/office/drawing/2010/main"/>
              </a:ext>
            </a:extLst>
          </a:blip>
          <a:srcRect b="-3"/>
          <a:stretch>
            <a:fillRect/>
          </a:stretch>
        </p:blipFill>
        <p:spPr>
          <a:xfrm>
            <a:off x="-699" y="3455530"/>
            <a:ext cx="9144000" cy="1700876"/>
          </a:xfrm>
          <a:prstGeom prst="rect">
            <a:avLst/>
          </a:prstGeom>
        </p:spPr>
      </p:pic>
      <p:pic>
        <p:nvPicPr>
          <p:cNvPr id="14" name="图片 13"/>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a:fillRect/>
          </a:stretch>
        </p:blipFill>
        <p:spPr>
          <a:xfrm>
            <a:off x="0" y="4475749"/>
            <a:ext cx="9144000" cy="674762"/>
          </a:xfrm>
          <a:prstGeom prst="rect">
            <a:avLst/>
          </a:prstGeom>
        </p:spPr>
      </p:pic>
      <p:pic>
        <p:nvPicPr>
          <p:cNvPr id="15" name="图片 14"/>
          <p:cNvPicPr>
            <a:picLocks noChangeAspect="1"/>
          </p:cNvPicPr>
          <p:nvPr userDrawn="1"/>
        </p:nvPicPr>
        <p:blipFill rotWithShape="1">
          <a:blip r:embed="rId8" cstate="email">
            <a:extLst>
              <a:ext uri="{28A0092B-C50C-407E-A947-70E740481C1C}">
                <a14:useLocalDpi xmlns:a14="http://schemas.microsoft.com/office/drawing/2010/main"/>
              </a:ext>
            </a:extLst>
          </a:blip>
          <a:srcRect/>
          <a:stretch>
            <a:fillRect/>
          </a:stretch>
        </p:blipFill>
        <p:spPr>
          <a:xfrm>
            <a:off x="0" y="-236562"/>
            <a:ext cx="1776080" cy="1026114"/>
          </a:xfrm>
          <a:prstGeom prst="rect">
            <a:avLst/>
          </a:prstGeom>
        </p:spPr>
      </p:pic>
      <p:pic>
        <p:nvPicPr>
          <p:cNvPr id="16" name="图片 15"/>
          <p:cNvPicPr>
            <a:picLocks noChangeAspect="1"/>
          </p:cNvPicPr>
          <p:nvPr userDrawn="1"/>
        </p:nvPicPr>
        <p:blipFill rotWithShape="1">
          <a:blip r:embed="rId9" cstate="email">
            <a:extLst>
              <a:ext uri="{28A0092B-C50C-407E-A947-70E740481C1C}">
                <a14:useLocalDpi xmlns:a14="http://schemas.microsoft.com/office/drawing/2010/main"/>
              </a:ext>
            </a:extLst>
          </a:blip>
          <a:srcRect/>
          <a:stretch>
            <a:fillRect/>
          </a:stretch>
        </p:blipFill>
        <p:spPr>
          <a:xfrm>
            <a:off x="7866366" y="296159"/>
            <a:ext cx="1793219" cy="1151491"/>
          </a:xfrm>
          <a:prstGeom prst="rect">
            <a:avLst/>
          </a:prstGeom>
        </p:spPr>
      </p:pic>
      <p:pic>
        <p:nvPicPr>
          <p:cNvPr id="18" name="图片 17"/>
          <p:cNvPicPr>
            <a:picLocks noChangeAspect="1"/>
          </p:cNvPicPr>
          <p:nvPr userDrawn="1"/>
        </p:nvPicPr>
        <p:blipFill rotWithShape="1">
          <a:blip r:embed="rId10" cstate="email">
            <a:extLst>
              <a:ext uri="{28A0092B-C50C-407E-A947-70E740481C1C}">
                <a14:useLocalDpi xmlns:a14="http://schemas.microsoft.com/office/drawing/2010/main"/>
              </a:ext>
            </a:extLst>
          </a:blip>
          <a:srcRect/>
          <a:stretch>
            <a:fillRect/>
          </a:stretch>
        </p:blipFill>
        <p:spPr>
          <a:xfrm>
            <a:off x="4220961" y="4619067"/>
            <a:ext cx="702078" cy="661685"/>
          </a:xfrm>
          <a:prstGeom prst="rect">
            <a:avLst/>
          </a:prstGeom>
        </p:spPr>
      </p:pic>
      <p:sp>
        <p:nvSpPr>
          <p:cNvPr id="19" name="TextBox 51"/>
          <p:cNvSpPr txBox="1"/>
          <p:nvPr userDrawn="1"/>
        </p:nvSpPr>
        <p:spPr>
          <a:xfrm>
            <a:off x="2564932" y="83613"/>
            <a:ext cx="4012738" cy="392415"/>
          </a:xfrm>
          <a:prstGeom prst="rect">
            <a:avLst/>
          </a:prstGeom>
        </p:spPr>
        <p:txBody>
          <a:bodyPr wrap="square" lIns="68580" tIns="34290" rIns="68580" bIns="34290">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lvl="0" algn="ctr"/>
            <a:r>
              <a:rPr lang="zh-CN" altLang="en-US" sz="2100" dirty="0">
                <a:ln w="12700">
                  <a:solidFill>
                    <a:srgbClr val="FFFFFF"/>
                  </a:solidFill>
                </a:ln>
                <a:gradFill>
                  <a:gsLst>
                    <a:gs pos="0">
                      <a:srgbClr val="BC0000"/>
                    </a:gs>
                    <a:gs pos="48000">
                      <a:srgbClr val="BC0000">
                        <a:lumMod val="97000"/>
                        <a:lumOff val="3000"/>
                      </a:srgbClr>
                    </a:gs>
                    <a:gs pos="100000">
                      <a:srgbClr val="BC0000">
                        <a:lumMod val="60000"/>
                        <a:lumOff val="40000"/>
                      </a:srgbClr>
                    </a:gs>
                  </a:gsLst>
                  <a:lin ang="16200000" scaled="1"/>
                </a:gradFill>
                <a:effectLst>
                  <a:outerShdw blurRad="50800" dist="38100" dir="5400000" algn="t" rotWithShape="0">
                    <a:prstClr val="black">
                      <a:alpha val="40000"/>
                    </a:prstClr>
                  </a:outerShdw>
                </a:effectLst>
              </a:rPr>
              <a:t>牢牢把握我国发展的阶段性特征</a:t>
            </a:r>
          </a:p>
        </p:txBody>
      </p:sp>
      <p:pic>
        <p:nvPicPr>
          <p:cNvPr id="20" name="图片 19"/>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6894258" y="139160"/>
            <a:ext cx="2160240" cy="2949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530820CF-B880-4189-942D-D702A7CBA730}" type="datetimeFigureOut">
              <a:rPr lang="zh-CN" altLang="en-US" smtClean="0"/>
              <a:t>2023/4/19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pic>
        <p:nvPicPr>
          <p:cNvPr id="8" name="图片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a:fillRect/>
          </a:stretch>
        </p:blipFill>
        <p:spPr>
          <a:xfrm>
            <a:off x="41831" y="3579876"/>
            <a:ext cx="9144000" cy="1599642"/>
          </a:xfrm>
          <a:prstGeom prst="rect">
            <a:avLst/>
          </a:prstGeom>
        </p:spPr>
      </p:pic>
      <p:pic>
        <p:nvPicPr>
          <p:cNvPr id="9" name="图片 8"/>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a:fillRect/>
          </a:stretch>
        </p:blipFill>
        <p:spPr>
          <a:xfrm>
            <a:off x="-662522" y="3804611"/>
            <a:ext cx="10469044" cy="1342279"/>
          </a:xfrm>
          <a:prstGeom prst="rect">
            <a:avLst/>
          </a:prstGeom>
        </p:spPr>
      </p:pic>
      <p:pic>
        <p:nvPicPr>
          <p:cNvPr id="10" name="图片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a:fillRect/>
          </a:stretch>
        </p:blipFill>
        <p:spPr>
          <a:xfrm>
            <a:off x="1475910" y="4075733"/>
            <a:ext cx="5850396" cy="1071156"/>
          </a:xfrm>
          <a:prstGeom prst="rect">
            <a:avLst/>
          </a:prstGeom>
        </p:spPr>
      </p:pic>
      <p:sp>
        <p:nvSpPr>
          <p:cNvPr id="11" name="矩形: 圆角 10"/>
          <p:cNvSpPr/>
          <p:nvPr userDrawn="1"/>
        </p:nvSpPr>
        <p:spPr>
          <a:xfrm>
            <a:off x="467544" y="519522"/>
            <a:ext cx="8262918" cy="4617200"/>
          </a:xfrm>
          <a:prstGeom prst="roundRect">
            <a:avLst>
              <a:gd name="adj" fmla="val 4665"/>
            </a:avLst>
          </a:prstGeom>
          <a:solidFill>
            <a:schemeClr val="bg1">
              <a:alpha val="90000"/>
            </a:schemeClr>
          </a:solidFill>
          <a:ln w="762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pic>
        <p:nvPicPr>
          <p:cNvPr id="12" name="图片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a:fillRect/>
          </a:stretch>
        </p:blipFill>
        <p:spPr>
          <a:xfrm>
            <a:off x="1" y="-3389"/>
            <a:ext cx="2086835" cy="1283354"/>
          </a:xfrm>
          <a:prstGeom prst="rect">
            <a:avLst/>
          </a:prstGeom>
        </p:spPr>
      </p:pic>
      <p:pic>
        <p:nvPicPr>
          <p:cNvPr id="13" name="图片 12"/>
          <p:cNvPicPr>
            <a:picLocks noChangeAspect="1"/>
          </p:cNvPicPr>
          <p:nvPr userDrawn="1"/>
        </p:nvPicPr>
        <p:blipFill rotWithShape="1">
          <a:blip r:embed="rId6" cstate="email">
            <a:extLst>
              <a:ext uri="{28A0092B-C50C-407E-A947-70E740481C1C}">
                <a14:useLocalDpi xmlns:a14="http://schemas.microsoft.com/office/drawing/2010/main"/>
              </a:ext>
            </a:extLst>
          </a:blip>
          <a:srcRect b="-3"/>
          <a:stretch>
            <a:fillRect/>
          </a:stretch>
        </p:blipFill>
        <p:spPr>
          <a:xfrm>
            <a:off x="-699" y="3455530"/>
            <a:ext cx="9144000" cy="1700876"/>
          </a:xfrm>
          <a:prstGeom prst="rect">
            <a:avLst/>
          </a:prstGeom>
        </p:spPr>
      </p:pic>
      <p:pic>
        <p:nvPicPr>
          <p:cNvPr id="14" name="图片 13"/>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a:fillRect/>
          </a:stretch>
        </p:blipFill>
        <p:spPr>
          <a:xfrm>
            <a:off x="0" y="4475749"/>
            <a:ext cx="9144000" cy="674762"/>
          </a:xfrm>
          <a:prstGeom prst="rect">
            <a:avLst/>
          </a:prstGeom>
        </p:spPr>
      </p:pic>
      <p:pic>
        <p:nvPicPr>
          <p:cNvPr id="15" name="图片 14"/>
          <p:cNvPicPr>
            <a:picLocks noChangeAspect="1"/>
          </p:cNvPicPr>
          <p:nvPr userDrawn="1"/>
        </p:nvPicPr>
        <p:blipFill rotWithShape="1">
          <a:blip r:embed="rId8" cstate="email">
            <a:extLst>
              <a:ext uri="{28A0092B-C50C-407E-A947-70E740481C1C}">
                <a14:useLocalDpi xmlns:a14="http://schemas.microsoft.com/office/drawing/2010/main"/>
              </a:ext>
            </a:extLst>
          </a:blip>
          <a:srcRect/>
          <a:stretch>
            <a:fillRect/>
          </a:stretch>
        </p:blipFill>
        <p:spPr>
          <a:xfrm>
            <a:off x="0" y="-236562"/>
            <a:ext cx="1776080" cy="1026114"/>
          </a:xfrm>
          <a:prstGeom prst="rect">
            <a:avLst/>
          </a:prstGeom>
        </p:spPr>
      </p:pic>
      <p:pic>
        <p:nvPicPr>
          <p:cNvPr id="16" name="图片 15"/>
          <p:cNvPicPr>
            <a:picLocks noChangeAspect="1"/>
          </p:cNvPicPr>
          <p:nvPr userDrawn="1"/>
        </p:nvPicPr>
        <p:blipFill rotWithShape="1">
          <a:blip r:embed="rId9" cstate="email">
            <a:extLst>
              <a:ext uri="{28A0092B-C50C-407E-A947-70E740481C1C}">
                <a14:useLocalDpi xmlns:a14="http://schemas.microsoft.com/office/drawing/2010/main"/>
              </a:ext>
            </a:extLst>
          </a:blip>
          <a:srcRect/>
          <a:stretch>
            <a:fillRect/>
          </a:stretch>
        </p:blipFill>
        <p:spPr>
          <a:xfrm>
            <a:off x="7866366" y="296159"/>
            <a:ext cx="1793219" cy="1151491"/>
          </a:xfrm>
          <a:prstGeom prst="rect">
            <a:avLst/>
          </a:prstGeom>
        </p:spPr>
      </p:pic>
      <p:pic>
        <p:nvPicPr>
          <p:cNvPr id="18" name="图片 17"/>
          <p:cNvPicPr>
            <a:picLocks noChangeAspect="1"/>
          </p:cNvPicPr>
          <p:nvPr userDrawn="1"/>
        </p:nvPicPr>
        <p:blipFill rotWithShape="1">
          <a:blip r:embed="rId10" cstate="email">
            <a:extLst>
              <a:ext uri="{28A0092B-C50C-407E-A947-70E740481C1C}">
                <a14:useLocalDpi xmlns:a14="http://schemas.microsoft.com/office/drawing/2010/main"/>
              </a:ext>
            </a:extLst>
          </a:blip>
          <a:srcRect/>
          <a:stretch>
            <a:fillRect/>
          </a:stretch>
        </p:blipFill>
        <p:spPr>
          <a:xfrm>
            <a:off x="4220961" y="4619067"/>
            <a:ext cx="702078" cy="661685"/>
          </a:xfrm>
          <a:prstGeom prst="rect">
            <a:avLst/>
          </a:prstGeom>
        </p:spPr>
      </p:pic>
      <p:sp>
        <p:nvSpPr>
          <p:cNvPr id="19" name="TextBox 51"/>
          <p:cNvSpPr txBox="1"/>
          <p:nvPr userDrawn="1"/>
        </p:nvSpPr>
        <p:spPr>
          <a:xfrm>
            <a:off x="2467325" y="77564"/>
            <a:ext cx="4207952" cy="392415"/>
          </a:xfrm>
          <a:prstGeom prst="rect">
            <a:avLst/>
          </a:prstGeom>
        </p:spPr>
        <p:txBody>
          <a:bodyPr wrap="square" lIns="68580" tIns="34290" rIns="68580" bIns="34290">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r>
              <a:rPr lang="zh-CN" altLang="en-US" sz="2100" dirty="0">
                <a:ln w="12700">
                  <a:solidFill>
                    <a:srgbClr val="FFFFFF"/>
                  </a:solidFill>
                </a:ln>
                <a:gradFill>
                  <a:gsLst>
                    <a:gs pos="0">
                      <a:srgbClr val="BC0000"/>
                    </a:gs>
                    <a:gs pos="48000">
                      <a:srgbClr val="BC0000">
                        <a:lumMod val="97000"/>
                        <a:lumOff val="3000"/>
                      </a:srgbClr>
                    </a:gs>
                    <a:gs pos="100000">
                      <a:srgbClr val="BC0000">
                        <a:lumMod val="60000"/>
                        <a:lumOff val="40000"/>
                      </a:srgbClr>
                    </a:gs>
                  </a:gsLst>
                  <a:lin ang="16200000" scaled="1"/>
                </a:gradFill>
                <a:effectLst>
                  <a:outerShdw blurRad="50800" dist="38100" dir="5400000" algn="t" rotWithShape="0">
                    <a:prstClr val="black">
                      <a:alpha val="40000"/>
                    </a:prstClr>
                  </a:outerShdw>
                </a:effectLst>
              </a:rPr>
              <a:t>新的历史起点上不忘初心继往开来</a:t>
            </a:r>
          </a:p>
        </p:txBody>
      </p:sp>
      <p:pic>
        <p:nvPicPr>
          <p:cNvPr id="20" name="图片 19"/>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6894258" y="139160"/>
            <a:ext cx="2160240" cy="2949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2023/4/19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10" name="矩形 9"/>
          <p:cNvSpPr/>
          <p:nvPr userDrawn="1"/>
        </p:nvSpPr>
        <p:spPr>
          <a:xfrm>
            <a:off x="6798960" y="4840002"/>
            <a:ext cx="581352" cy="269304"/>
          </a:xfrm>
          <a:prstGeom prst="rect">
            <a:avLst/>
          </a:prstGeom>
        </p:spPr>
        <p:txBody>
          <a:bodyPr wrap="square" lIns="68580" tIns="34290" rIns="68580" bIns="34290">
            <a:spAutoFit/>
          </a:bodyPr>
          <a:lstStyle/>
          <a:p>
            <a:pPr lvl="0"/>
            <a:r>
              <a:rPr lang="en-US" altLang="zh-CN" sz="100" dirty="0">
                <a:solidFill>
                  <a:schemeClr val="bg1"/>
                </a:solidFill>
              </a:rPr>
              <a:t>PPT</a:t>
            </a:r>
            <a:r>
              <a:rPr lang="zh-CN" altLang="en-US" sz="100" dirty="0">
                <a:solidFill>
                  <a:schemeClr val="bg1"/>
                </a:solidFill>
              </a:rPr>
              <a:t>模板下载：</a:t>
            </a:r>
            <a:r>
              <a:rPr lang="en-US" altLang="zh-CN" sz="100" dirty="0" smtClean="0">
                <a:solidFill>
                  <a:schemeClr val="bg1"/>
                </a:solidFill>
              </a:rPr>
              <a:t>www.ypppt.com/moban</a:t>
            </a:r>
            <a:r>
              <a:rPr lang="en-US" altLang="zh-CN" sz="100" dirty="0">
                <a:solidFill>
                  <a:schemeClr val="bg1"/>
                </a:solidFill>
              </a:rPr>
              <a:t>/     </a:t>
            </a:r>
            <a:r>
              <a:rPr lang="zh-CN" altLang="en-US" sz="100" dirty="0">
                <a:solidFill>
                  <a:schemeClr val="bg1"/>
                </a:solidFill>
              </a:rPr>
              <a:t>行业</a:t>
            </a:r>
            <a:r>
              <a:rPr lang="en-US" altLang="zh-CN" sz="100" dirty="0">
                <a:solidFill>
                  <a:schemeClr val="bg1"/>
                </a:solidFill>
              </a:rPr>
              <a:t>PPT</a:t>
            </a:r>
            <a:r>
              <a:rPr lang="zh-CN" altLang="en-US" sz="100" dirty="0">
                <a:solidFill>
                  <a:schemeClr val="bg1"/>
                </a:solidFill>
              </a:rPr>
              <a:t>模板：</a:t>
            </a:r>
            <a:r>
              <a:rPr lang="en-US" altLang="zh-CN" sz="100" dirty="0" smtClean="0">
                <a:solidFill>
                  <a:schemeClr val="bg1"/>
                </a:solidFill>
              </a:rPr>
              <a:t>www.ypppt.com/hangye</a:t>
            </a:r>
            <a:r>
              <a:rPr lang="en-US" altLang="zh-CN" sz="100" dirty="0">
                <a:solidFill>
                  <a:schemeClr val="bg1"/>
                </a:solidFill>
              </a:rPr>
              <a:t>/ </a:t>
            </a:r>
          </a:p>
          <a:p>
            <a:pPr lvl="0"/>
            <a:r>
              <a:rPr lang="zh-CN" altLang="en-US" sz="100" dirty="0">
                <a:solidFill>
                  <a:schemeClr val="bg1"/>
                </a:solidFill>
              </a:rPr>
              <a:t>节日</a:t>
            </a:r>
            <a:r>
              <a:rPr lang="en-US" altLang="zh-CN" sz="100" dirty="0">
                <a:solidFill>
                  <a:schemeClr val="bg1"/>
                </a:solidFill>
              </a:rPr>
              <a:t>PPT</a:t>
            </a:r>
            <a:r>
              <a:rPr lang="zh-CN" altLang="en-US" sz="100" dirty="0">
                <a:solidFill>
                  <a:schemeClr val="bg1"/>
                </a:solidFill>
              </a:rPr>
              <a:t>模板：</a:t>
            </a:r>
            <a:r>
              <a:rPr lang="en-US" altLang="zh-CN" sz="100" dirty="0" smtClean="0">
                <a:solidFill>
                  <a:schemeClr val="bg1"/>
                </a:solidFill>
              </a:rPr>
              <a:t>www.ypppt.com/jieri</a:t>
            </a:r>
            <a:r>
              <a:rPr lang="en-US" altLang="zh-CN" sz="100" dirty="0">
                <a:solidFill>
                  <a:schemeClr val="bg1"/>
                </a:solidFill>
              </a:rPr>
              <a:t>/           PPT</a:t>
            </a:r>
            <a:r>
              <a:rPr lang="zh-CN" altLang="en-US" sz="100" dirty="0">
                <a:solidFill>
                  <a:schemeClr val="bg1"/>
                </a:solidFill>
              </a:rPr>
              <a:t>素材下载：</a:t>
            </a:r>
            <a:r>
              <a:rPr lang="en-US" altLang="zh-CN" sz="100" dirty="0" smtClean="0">
                <a:solidFill>
                  <a:schemeClr val="bg1"/>
                </a:solidFill>
              </a:rPr>
              <a:t>www.ypppt.com/sucai</a:t>
            </a:r>
            <a:r>
              <a:rPr lang="en-US" altLang="zh-CN" sz="100" dirty="0">
                <a:solidFill>
                  <a:schemeClr val="bg1"/>
                </a:solidFill>
              </a:rPr>
              <a:t>/</a:t>
            </a:r>
          </a:p>
          <a:p>
            <a:pPr lvl="0"/>
            <a:r>
              <a:rPr lang="en-US" altLang="zh-CN" sz="100" dirty="0">
                <a:solidFill>
                  <a:schemeClr val="bg1"/>
                </a:solidFill>
              </a:rPr>
              <a:t>PPT</a:t>
            </a:r>
            <a:r>
              <a:rPr lang="zh-CN" altLang="en-US" sz="100" dirty="0">
                <a:solidFill>
                  <a:schemeClr val="bg1"/>
                </a:solidFill>
              </a:rPr>
              <a:t>背景图片：</a:t>
            </a:r>
            <a:r>
              <a:rPr lang="en-US" altLang="zh-CN" sz="100" dirty="0" smtClean="0">
                <a:solidFill>
                  <a:schemeClr val="bg1"/>
                </a:solidFill>
              </a:rPr>
              <a:t>www.ypppt.com/beijing</a:t>
            </a:r>
            <a:r>
              <a:rPr lang="en-US" altLang="zh-CN" sz="100" dirty="0">
                <a:solidFill>
                  <a:schemeClr val="bg1"/>
                </a:solidFill>
              </a:rPr>
              <a:t>/      PPT</a:t>
            </a:r>
            <a:r>
              <a:rPr lang="zh-CN" altLang="en-US" sz="100" dirty="0">
                <a:solidFill>
                  <a:schemeClr val="bg1"/>
                </a:solidFill>
              </a:rPr>
              <a:t>图表下载：</a:t>
            </a:r>
            <a:r>
              <a:rPr lang="en-US" altLang="zh-CN" sz="100" dirty="0" smtClean="0">
                <a:solidFill>
                  <a:schemeClr val="bg1"/>
                </a:solidFill>
              </a:rPr>
              <a:t>www.ypppt.com/tubiao</a:t>
            </a:r>
            <a:r>
              <a:rPr lang="en-US" altLang="zh-CN" sz="100" dirty="0">
                <a:solidFill>
                  <a:schemeClr val="bg1"/>
                </a:solidFill>
              </a:rPr>
              <a:t>/      </a:t>
            </a:r>
          </a:p>
          <a:p>
            <a:pPr lvl="0"/>
            <a:r>
              <a:rPr lang="zh-CN" altLang="en-US" sz="100" dirty="0">
                <a:solidFill>
                  <a:schemeClr val="bg1"/>
                </a:solidFill>
              </a:rPr>
              <a:t>优秀</a:t>
            </a:r>
            <a:r>
              <a:rPr lang="en-US" altLang="zh-CN" sz="100" dirty="0">
                <a:solidFill>
                  <a:schemeClr val="bg1"/>
                </a:solidFill>
              </a:rPr>
              <a:t>PPT</a:t>
            </a:r>
            <a:r>
              <a:rPr lang="zh-CN" altLang="en-US" sz="100" dirty="0">
                <a:solidFill>
                  <a:schemeClr val="bg1"/>
                </a:solidFill>
              </a:rPr>
              <a:t>下载：</a:t>
            </a:r>
            <a:r>
              <a:rPr lang="en-US" altLang="zh-CN" sz="100" dirty="0" smtClean="0">
                <a:solidFill>
                  <a:schemeClr val="bg1"/>
                </a:solidFill>
              </a:rPr>
              <a:t>www.ypppt.com/xiazai</a:t>
            </a:r>
            <a:r>
              <a:rPr lang="en-US" altLang="zh-CN" sz="100" dirty="0">
                <a:solidFill>
                  <a:schemeClr val="bg1"/>
                </a:solidFill>
              </a:rPr>
              <a:t>/        PPT</a:t>
            </a:r>
            <a:r>
              <a:rPr lang="zh-CN" altLang="en-US" sz="100" dirty="0">
                <a:solidFill>
                  <a:schemeClr val="bg1"/>
                </a:solidFill>
              </a:rPr>
              <a:t>教程： </a:t>
            </a:r>
            <a:r>
              <a:rPr lang="en-US" altLang="zh-CN" sz="100" dirty="0" smtClean="0">
                <a:solidFill>
                  <a:schemeClr val="bg1"/>
                </a:solidFill>
              </a:rPr>
              <a:t>www.ypppt.com/powerpoint</a:t>
            </a:r>
            <a:r>
              <a:rPr lang="en-US" altLang="zh-CN" sz="100" dirty="0">
                <a:solidFill>
                  <a:schemeClr val="bg1"/>
                </a:solidFill>
              </a:rPr>
              <a:t>/      </a:t>
            </a:r>
          </a:p>
          <a:p>
            <a:pPr lvl="0"/>
            <a:r>
              <a:rPr lang="en-US" altLang="zh-CN" sz="100" dirty="0">
                <a:solidFill>
                  <a:schemeClr val="bg1"/>
                </a:solidFill>
              </a:rPr>
              <a:t>Word</a:t>
            </a:r>
            <a:r>
              <a:rPr lang="zh-CN" altLang="en-US" sz="100" dirty="0">
                <a:solidFill>
                  <a:schemeClr val="bg1"/>
                </a:solidFill>
              </a:rPr>
              <a:t>教程： </a:t>
            </a:r>
            <a:r>
              <a:rPr lang="en-US" altLang="zh-CN" sz="100" dirty="0" smtClean="0">
                <a:solidFill>
                  <a:schemeClr val="bg1"/>
                </a:solidFill>
              </a:rPr>
              <a:t>www.ypppt.com/word</a:t>
            </a:r>
            <a:r>
              <a:rPr lang="en-US" altLang="zh-CN" sz="100" dirty="0">
                <a:solidFill>
                  <a:schemeClr val="bg1"/>
                </a:solidFill>
              </a:rPr>
              <a:t>/              Excel</a:t>
            </a:r>
            <a:r>
              <a:rPr lang="zh-CN" altLang="en-US" sz="100" dirty="0">
                <a:solidFill>
                  <a:schemeClr val="bg1"/>
                </a:solidFill>
              </a:rPr>
              <a:t>教程：</a:t>
            </a:r>
            <a:r>
              <a:rPr lang="en-US" altLang="zh-CN" sz="100" dirty="0" smtClean="0">
                <a:solidFill>
                  <a:schemeClr val="bg1"/>
                </a:solidFill>
              </a:rPr>
              <a:t>www.ypppt.com/excel</a:t>
            </a:r>
            <a:r>
              <a:rPr lang="en-US" altLang="zh-CN" sz="100" dirty="0">
                <a:solidFill>
                  <a:schemeClr val="bg1"/>
                </a:solidFill>
              </a:rPr>
              <a:t>/  </a:t>
            </a:r>
          </a:p>
          <a:p>
            <a:pPr lvl="0"/>
            <a:r>
              <a:rPr lang="zh-CN" altLang="en-US" sz="100" dirty="0">
                <a:solidFill>
                  <a:schemeClr val="bg1"/>
                </a:solidFill>
              </a:rPr>
              <a:t>资料下载：</a:t>
            </a:r>
            <a:r>
              <a:rPr lang="en-US" altLang="zh-CN" sz="100" dirty="0" smtClean="0">
                <a:solidFill>
                  <a:schemeClr val="bg1"/>
                </a:solidFill>
              </a:rPr>
              <a:t>www.ypppt.com/ziliao</a:t>
            </a:r>
            <a:r>
              <a:rPr lang="en-US" altLang="zh-CN" sz="100" dirty="0">
                <a:solidFill>
                  <a:schemeClr val="bg1"/>
                </a:solidFill>
              </a:rPr>
              <a:t>/                PPT</a:t>
            </a:r>
            <a:r>
              <a:rPr lang="zh-CN" altLang="en-US" sz="100" dirty="0">
                <a:solidFill>
                  <a:schemeClr val="bg1"/>
                </a:solidFill>
              </a:rPr>
              <a:t>课件下载：</a:t>
            </a:r>
            <a:r>
              <a:rPr lang="en-US" altLang="zh-CN" sz="100" dirty="0" smtClean="0">
                <a:solidFill>
                  <a:schemeClr val="bg1"/>
                </a:solidFill>
              </a:rPr>
              <a:t>www.ypppt.com/kejian</a:t>
            </a:r>
            <a:r>
              <a:rPr lang="en-US" altLang="zh-CN" sz="100" dirty="0">
                <a:solidFill>
                  <a:schemeClr val="bg1"/>
                </a:solidFill>
              </a:rPr>
              <a:t>/ </a:t>
            </a:r>
          </a:p>
          <a:p>
            <a:pPr lvl="0"/>
            <a:r>
              <a:rPr lang="zh-CN" altLang="en-US" sz="100" dirty="0">
                <a:solidFill>
                  <a:schemeClr val="bg1"/>
                </a:solidFill>
              </a:rPr>
              <a:t>范文下载：</a:t>
            </a:r>
            <a:r>
              <a:rPr lang="en-US" altLang="zh-CN" sz="100" dirty="0" smtClean="0">
                <a:solidFill>
                  <a:schemeClr val="bg1"/>
                </a:solidFill>
              </a:rPr>
              <a:t>www.ypppt.com/fanwen</a:t>
            </a:r>
            <a:r>
              <a:rPr lang="en-US" altLang="zh-CN" sz="100" dirty="0">
                <a:solidFill>
                  <a:schemeClr val="bg1"/>
                </a:solidFill>
              </a:rPr>
              <a:t>/             </a:t>
            </a:r>
            <a:r>
              <a:rPr lang="zh-CN" altLang="en-US" sz="100" dirty="0">
                <a:solidFill>
                  <a:schemeClr val="bg1"/>
                </a:solidFill>
              </a:rPr>
              <a:t>试卷下载：</a:t>
            </a:r>
            <a:r>
              <a:rPr lang="en-US" altLang="zh-CN" sz="100" dirty="0" smtClean="0">
                <a:solidFill>
                  <a:schemeClr val="bg1"/>
                </a:solidFill>
              </a:rPr>
              <a:t>www.ypppt.com/shiti</a:t>
            </a:r>
            <a:r>
              <a:rPr lang="en-US" altLang="zh-CN" sz="100" dirty="0">
                <a:solidFill>
                  <a:schemeClr val="bg1"/>
                </a:solidFill>
              </a:rPr>
              <a:t>/  </a:t>
            </a:r>
          </a:p>
          <a:p>
            <a:pPr lvl="0"/>
            <a:r>
              <a:rPr lang="zh-CN" altLang="en-US" sz="100" dirty="0">
                <a:solidFill>
                  <a:schemeClr val="bg1"/>
                </a:solidFill>
              </a:rPr>
              <a:t>教案下载：</a:t>
            </a:r>
            <a:r>
              <a:rPr lang="en-US" altLang="zh-CN" sz="100" dirty="0" smtClean="0">
                <a:solidFill>
                  <a:schemeClr val="bg1"/>
                </a:solidFill>
              </a:rPr>
              <a:t>www.ypppt.com/jiaoan</a:t>
            </a:r>
            <a:r>
              <a:rPr lang="en-US" altLang="zh-CN" sz="100" dirty="0">
                <a:solidFill>
                  <a:schemeClr val="bg1"/>
                </a:solidFill>
              </a:rPr>
              <a:t>/  </a:t>
            </a:r>
            <a:r>
              <a:rPr lang="en-US" altLang="zh-CN" sz="100" dirty="0" smtClean="0">
                <a:solidFill>
                  <a:schemeClr val="bg1"/>
                </a:solidFill>
              </a:rPr>
              <a:t>      </a:t>
            </a:r>
            <a:endParaRPr lang="en-US" altLang="zh-CN" sz="100" dirty="0">
              <a:solidFill>
                <a:schemeClr val="bg1"/>
              </a:solidFill>
            </a:endParaRPr>
          </a:p>
          <a:p>
            <a:pPr lvl="0"/>
            <a:r>
              <a:rPr lang="zh-CN" altLang="en-US" sz="100" dirty="0" smtClean="0">
                <a:solidFill>
                  <a:schemeClr val="bg1"/>
                </a:solidFill>
              </a:rPr>
              <a:t>字体下载：</a:t>
            </a:r>
            <a:r>
              <a:rPr lang="en-US" altLang="zh-CN" sz="100" dirty="0" smtClean="0">
                <a:solidFill>
                  <a:schemeClr val="bg1"/>
                </a:solidFill>
              </a:rPr>
              <a:t>www.ypppt.com/ziti</a:t>
            </a:r>
            <a:r>
              <a:rPr lang="en-US" altLang="zh-CN" sz="100" dirty="0" smtClean="0">
                <a:solidFill>
                  <a:schemeClr val="bg1"/>
                </a:solidFill>
              </a:rPr>
              <a:t>/</a:t>
            </a:r>
            <a:endParaRPr lang="en-US" altLang="zh-CN" sz="100" dirty="0">
              <a:solidFill>
                <a:schemeClr val="bg1"/>
              </a:solidFill>
            </a:endParaRPr>
          </a:p>
          <a:p>
            <a:pPr lvl="0"/>
            <a:r>
              <a:rPr lang="en-US" altLang="zh-CN" sz="100" dirty="0">
                <a:solidFill>
                  <a:schemeClr val="bg1"/>
                </a:solidFill>
              </a:rPr>
              <a:t> </a:t>
            </a:r>
            <a:endParaRPr lang="zh-CN" altLang="en-US" sz="1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2023/4/19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2023/4/19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1500" b="1"/>
            </a:lvl1pPr>
          </a:lstStyle>
          <a:p>
            <a:r>
              <a:rPr lang="zh-CN" altLang="en-US"/>
              <a:t>单击此处编辑母版标题样式</a:t>
            </a:r>
          </a:p>
        </p:txBody>
      </p:sp>
      <p:sp>
        <p:nvSpPr>
          <p:cNvPr id="3" name="内容占位符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2023/4/19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15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2023/4/19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2023/4/19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0"/>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80"/>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2023/4/19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仅标题">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530820CF-B880-4189-942D-D702A7CBA730}" type="datetimeFigureOut">
              <a:rPr lang="zh-CN" altLang="en-US" smtClean="0"/>
              <a:t>2023/4/19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pic>
        <p:nvPicPr>
          <p:cNvPr id="6" name="Picture 2" descr="C:\Users\PC\Desktop\聚焦两会2.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05526" y="130495"/>
            <a:ext cx="486054" cy="315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直接连接符 6"/>
          <p:cNvCxnSpPr/>
          <p:nvPr userDrawn="1"/>
        </p:nvCxnSpPr>
        <p:spPr>
          <a:xfrm>
            <a:off x="0" y="573528"/>
            <a:ext cx="9144000" cy="0"/>
          </a:xfrm>
          <a:prstGeom prst="line">
            <a:avLst/>
          </a:prstGeom>
          <a:ln w="38100" cmpd="dbl">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userDrawn="1"/>
        </p:nvSpPr>
        <p:spPr>
          <a:xfrm>
            <a:off x="0" y="5143500"/>
            <a:ext cx="2326236" cy="734047"/>
          </a:xfrm>
          <a:prstGeom prst="rect">
            <a:avLst/>
          </a:prstGeom>
          <a:noFill/>
        </p:spPr>
        <p:txBody>
          <a:bodyPr wrap="square" lIns="68580" tIns="34290" rIns="68580" bIns="34290" rtlCol="0">
            <a:spAutoFit/>
          </a:bodyPr>
          <a:lstStyle/>
          <a:p>
            <a:pPr>
              <a:lnSpc>
                <a:spcPct val="120000"/>
              </a:lnSpc>
            </a:pPr>
            <a:r>
              <a:rPr lang="zh-CN" altLang="en-US" sz="900" b="1" dirty="0">
                <a:solidFill>
                  <a:schemeClr val="tx1">
                    <a:lumMod val="95000"/>
                    <a:lumOff val="5000"/>
                  </a:schemeClr>
                </a:solidFill>
                <a:latin typeface="微软雅黑" panose="020B0503020204020204" pitchFamily="34" charset="-122"/>
                <a:ea typeface="微软雅黑" panose="020B0503020204020204" pitchFamily="34" charset="-122"/>
              </a:rPr>
              <a:t>定制</a:t>
            </a:r>
            <a:r>
              <a:rPr lang="en-US" altLang="zh-CN" sz="900" b="1" dirty="0">
                <a:solidFill>
                  <a:schemeClr val="tx1">
                    <a:lumMod val="95000"/>
                    <a:lumOff val="5000"/>
                  </a:schemeClr>
                </a:solidFill>
                <a:latin typeface="微软雅黑" panose="020B0503020204020204" pitchFamily="34" charset="-122"/>
                <a:ea typeface="微软雅黑" panose="020B0503020204020204" pitchFamily="34" charset="-122"/>
              </a:rPr>
              <a:t>PPT</a:t>
            </a:r>
            <a:r>
              <a:rPr lang="zh-CN" altLang="en-US" sz="900" b="1" dirty="0">
                <a:solidFill>
                  <a:schemeClr val="tx1">
                    <a:lumMod val="95000"/>
                    <a:lumOff val="5000"/>
                  </a:schemeClr>
                </a:solidFill>
                <a:latin typeface="微软雅黑" panose="020B0503020204020204" pitchFamily="34" charset="-122"/>
                <a:ea typeface="微软雅黑" panose="020B0503020204020204" pitchFamily="34" charset="-122"/>
              </a:rPr>
              <a:t>：静水流深工作室</a:t>
            </a:r>
            <a:endParaRPr lang="en-US" altLang="zh-CN" sz="900" b="1"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20000"/>
              </a:lnSpc>
            </a:pPr>
            <a:r>
              <a:rPr lang="en-US" altLang="zh-CN" sz="900" b="1" dirty="0">
                <a:solidFill>
                  <a:schemeClr val="tx1">
                    <a:lumMod val="95000"/>
                    <a:lumOff val="5000"/>
                  </a:schemeClr>
                </a:solidFill>
                <a:latin typeface="微软雅黑" panose="020B0503020204020204" pitchFamily="34" charset="-122"/>
                <a:ea typeface="微软雅黑" panose="020B0503020204020204" pitchFamily="34" charset="-122"/>
              </a:rPr>
              <a:t>QQ</a:t>
            </a:r>
            <a:r>
              <a:rPr lang="zh-CN" altLang="en-US" sz="900" b="1" dirty="0">
                <a:solidFill>
                  <a:schemeClr val="tx1">
                    <a:lumMod val="95000"/>
                    <a:lumOff val="5000"/>
                  </a:schemeClr>
                </a:solidFill>
                <a:latin typeface="微软雅黑" panose="020B0503020204020204" pitchFamily="34" charset="-122"/>
                <a:ea typeface="微软雅黑" panose="020B0503020204020204" pitchFamily="34" charset="-122"/>
              </a:rPr>
              <a:t>：</a:t>
            </a:r>
            <a:r>
              <a:rPr lang="en-US" altLang="zh-CN" sz="900" b="1" dirty="0">
                <a:solidFill>
                  <a:schemeClr val="tx1">
                    <a:lumMod val="95000"/>
                    <a:lumOff val="5000"/>
                  </a:schemeClr>
                </a:solidFill>
                <a:latin typeface="微软雅黑" panose="020B0503020204020204" pitchFamily="34" charset="-122"/>
                <a:ea typeface="微软雅黑" panose="020B0503020204020204" pitchFamily="34" charset="-122"/>
              </a:rPr>
              <a:t>276060523</a:t>
            </a:r>
          </a:p>
          <a:p>
            <a:pPr>
              <a:lnSpc>
                <a:spcPct val="120000"/>
              </a:lnSpc>
            </a:pPr>
            <a:r>
              <a:rPr lang="zh-CN" altLang="en-US" sz="900" b="1" dirty="0">
                <a:solidFill>
                  <a:schemeClr val="tx1">
                    <a:lumMod val="95000"/>
                    <a:lumOff val="5000"/>
                  </a:schemeClr>
                </a:solidFill>
                <a:latin typeface="微软雅黑" panose="020B0503020204020204" pitchFamily="34" charset="-122"/>
                <a:ea typeface="微软雅黑" panose="020B0503020204020204" pitchFamily="34" charset="-122"/>
              </a:rPr>
              <a:t>微信：</a:t>
            </a:r>
            <a:r>
              <a:rPr lang="en-US" altLang="zh-CN" sz="900" b="1" dirty="0" err="1">
                <a:solidFill>
                  <a:schemeClr val="tx1">
                    <a:lumMod val="95000"/>
                    <a:lumOff val="5000"/>
                  </a:schemeClr>
                </a:solidFill>
                <a:latin typeface="微软雅黑" panose="020B0503020204020204" pitchFamily="34" charset="-122"/>
                <a:ea typeface="微软雅黑" panose="020B0503020204020204" pitchFamily="34" charset="-122"/>
              </a:rPr>
              <a:t>whishile</a:t>
            </a:r>
            <a:endParaRPr lang="en-US" altLang="zh-CN" sz="900" b="1"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20000"/>
              </a:lnSpc>
            </a:pPr>
            <a:r>
              <a:rPr lang="zh-CN" altLang="en-US" sz="900" b="1" dirty="0">
                <a:solidFill>
                  <a:schemeClr val="tx1">
                    <a:lumMod val="95000"/>
                    <a:lumOff val="5000"/>
                  </a:schemeClr>
                </a:solidFill>
                <a:latin typeface="微软雅黑" panose="020B0503020204020204" pitchFamily="34" charset="-122"/>
                <a:ea typeface="微软雅黑" panose="020B0503020204020204" pitchFamily="34" charset="-122"/>
              </a:rPr>
              <a:t>电话：</a:t>
            </a:r>
            <a:r>
              <a:rPr lang="en-US" altLang="zh-CN" sz="900" b="1" dirty="0">
                <a:solidFill>
                  <a:schemeClr val="tx1">
                    <a:lumMod val="95000"/>
                    <a:lumOff val="5000"/>
                  </a:schemeClr>
                </a:solidFill>
                <a:latin typeface="微软雅黑" panose="020B0503020204020204" pitchFamily="34" charset="-122"/>
                <a:ea typeface="微软雅黑" panose="020B0503020204020204" pitchFamily="34" charset="-122"/>
              </a:rPr>
              <a:t>18928897164</a:t>
            </a:r>
            <a:endParaRPr lang="zh-CN" altLang="en-US" sz="9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28951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121412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277761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306535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041348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54786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127751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146075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79079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正文页">
    <p:spTree>
      <p:nvGrpSpPr>
        <p:cNvPr id="1" name=""/>
        <p:cNvGrpSpPr/>
        <p:nvPr/>
      </p:nvGrpSpPr>
      <p:grpSpPr>
        <a:xfrm>
          <a:off x="0" y="0"/>
          <a:ext cx="0" cy="0"/>
          <a:chOff x="0" y="0"/>
          <a:chExt cx="0" cy="0"/>
        </a:xfrm>
      </p:grpSpPr>
      <p:sp>
        <p:nvSpPr>
          <p:cNvPr id="2" name="矩形 1"/>
          <p:cNvSpPr/>
          <p:nvPr userDrawn="1"/>
        </p:nvSpPr>
        <p:spPr>
          <a:xfrm>
            <a:off x="0" y="5029084"/>
            <a:ext cx="9144000" cy="11441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cxnSp>
        <p:nvCxnSpPr>
          <p:cNvPr id="3" name="直接连接符 2"/>
          <p:cNvCxnSpPr/>
          <p:nvPr userDrawn="1"/>
        </p:nvCxnSpPr>
        <p:spPr>
          <a:xfrm>
            <a:off x="444596" y="623638"/>
            <a:ext cx="8343543" cy="0"/>
          </a:xfrm>
          <a:prstGeom prst="line">
            <a:avLst/>
          </a:prstGeom>
          <a:ln w="9525">
            <a:prstDash val="solid"/>
            <a:tailEnd type="ova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96575" y="346987"/>
            <a:ext cx="784463" cy="219401"/>
          </a:xfrm>
          <a:prstGeom prst="rect">
            <a:avLst/>
          </a:prstGeom>
        </p:spPr>
      </p:pic>
      <p:pic>
        <p:nvPicPr>
          <p:cNvPr id="7"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2863" y="14288"/>
            <a:ext cx="452676" cy="604322"/>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308913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70759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Animated bg ">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p:spPr>
        <p:txBody>
          <a:bodyPr lIns="68580" tIns="34290" rIns="68580" bIns="34290"/>
          <a:lstStyle/>
          <a:p>
            <a:fld id="{82F288E0-7875-42C4-84C8-98DBBD3BF4D2}" type="datetimeFigureOut">
              <a:rPr lang="zh-CN" altLang="en-US" smtClean="0"/>
              <a:t>2023/4/19</a:t>
            </a:fld>
            <a:endParaRPr lang="zh-CN" altLang="en-US"/>
          </a:p>
        </p:txBody>
      </p:sp>
      <p:sp>
        <p:nvSpPr>
          <p:cNvPr id="3" name="页脚占位符 2"/>
          <p:cNvSpPr>
            <a:spLocks noGrp="1"/>
          </p:cNvSpPr>
          <p:nvPr>
            <p:ph type="ftr" sz="quarter" idx="11"/>
          </p:nvPr>
        </p:nvSpPr>
        <p:spPr>
          <a:xfrm>
            <a:off x="3028950" y="4767263"/>
            <a:ext cx="3086100" cy="273844"/>
          </a:xfrm>
        </p:spPr>
        <p:txBody>
          <a:bodyPr lIns="68580" tIns="34290" rIns="68580" bIns="34290"/>
          <a:lstStyle/>
          <a:p>
            <a:endParaRPr lang="zh-CN" altLang="en-US"/>
          </a:p>
        </p:txBody>
      </p:sp>
      <p:sp>
        <p:nvSpPr>
          <p:cNvPr id="4" name="灯片编号占位符 3"/>
          <p:cNvSpPr>
            <a:spLocks noGrp="1"/>
          </p:cNvSpPr>
          <p:nvPr>
            <p:ph type="sldNum" sz="quarter" idx="12"/>
          </p:nvPr>
        </p:nvSpPr>
        <p:spPr>
          <a:xfrm>
            <a:off x="6457950" y="4767263"/>
            <a:ext cx="2057400" cy="273844"/>
          </a:xfrm>
        </p:spPr>
        <p:txBody>
          <a:bodyPr lIns="68580" tIns="34290" rIns="68580" bIns="34290"/>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30820CF-B880-4189-942D-D702A7CBA730}" type="datetimeFigureOut">
              <a:rPr lang="zh-CN" altLang="en-US" smtClean="0"/>
              <a:t>2023/4/19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2023/4/19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3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2023/4/19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530820CF-B880-4189-942D-D702A7CBA730}" type="datetimeFigureOut">
              <a:rPr lang="zh-CN" altLang="en-US" smtClean="0"/>
              <a:t>2023/4/19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pic>
        <p:nvPicPr>
          <p:cNvPr id="8" name="图片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a:fillRect/>
          </a:stretch>
        </p:blipFill>
        <p:spPr>
          <a:xfrm>
            <a:off x="41831" y="3579876"/>
            <a:ext cx="9144000" cy="1599642"/>
          </a:xfrm>
          <a:prstGeom prst="rect">
            <a:avLst/>
          </a:prstGeom>
        </p:spPr>
      </p:pic>
      <p:pic>
        <p:nvPicPr>
          <p:cNvPr id="9" name="图片 8"/>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a:fillRect/>
          </a:stretch>
        </p:blipFill>
        <p:spPr>
          <a:xfrm>
            <a:off x="-662522" y="3804611"/>
            <a:ext cx="10469044" cy="1342279"/>
          </a:xfrm>
          <a:prstGeom prst="rect">
            <a:avLst/>
          </a:prstGeom>
        </p:spPr>
      </p:pic>
      <p:pic>
        <p:nvPicPr>
          <p:cNvPr id="10" name="图片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a:fillRect/>
          </a:stretch>
        </p:blipFill>
        <p:spPr>
          <a:xfrm>
            <a:off x="1475910" y="4075733"/>
            <a:ext cx="5850396" cy="1071156"/>
          </a:xfrm>
          <a:prstGeom prst="rect">
            <a:avLst/>
          </a:prstGeom>
        </p:spPr>
      </p:pic>
      <p:sp>
        <p:nvSpPr>
          <p:cNvPr id="11" name="矩形: 圆角 10"/>
          <p:cNvSpPr/>
          <p:nvPr userDrawn="1"/>
        </p:nvSpPr>
        <p:spPr>
          <a:xfrm>
            <a:off x="467544" y="519522"/>
            <a:ext cx="8262918" cy="4617200"/>
          </a:xfrm>
          <a:prstGeom prst="roundRect">
            <a:avLst>
              <a:gd name="adj" fmla="val 4665"/>
            </a:avLst>
          </a:prstGeom>
          <a:solidFill>
            <a:schemeClr val="bg1">
              <a:alpha val="90000"/>
            </a:schemeClr>
          </a:solidFill>
          <a:ln w="762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pic>
        <p:nvPicPr>
          <p:cNvPr id="12" name="图片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a:fillRect/>
          </a:stretch>
        </p:blipFill>
        <p:spPr>
          <a:xfrm>
            <a:off x="1" y="-3389"/>
            <a:ext cx="2086835" cy="1283354"/>
          </a:xfrm>
          <a:prstGeom prst="rect">
            <a:avLst/>
          </a:prstGeom>
        </p:spPr>
      </p:pic>
      <p:pic>
        <p:nvPicPr>
          <p:cNvPr id="13" name="图片 12"/>
          <p:cNvPicPr>
            <a:picLocks noChangeAspect="1"/>
          </p:cNvPicPr>
          <p:nvPr userDrawn="1"/>
        </p:nvPicPr>
        <p:blipFill rotWithShape="1">
          <a:blip r:embed="rId6" cstate="email">
            <a:extLst>
              <a:ext uri="{28A0092B-C50C-407E-A947-70E740481C1C}">
                <a14:useLocalDpi xmlns:a14="http://schemas.microsoft.com/office/drawing/2010/main"/>
              </a:ext>
            </a:extLst>
          </a:blip>
          <a:srcRect b="-3"/>
          <a:stretch>
            <a:fillRect/>
          </a:stretch>
        </p:blipFill>
        <p:spPr>
          <a:xfrm>
            <a:off x="-699" y="3455530"/>
            <a:ext cx="9144000" cy="1700876"/>
          </a:xfrm>
          <a:prstGeom prst="rect">
            <a:avLst/>
          </a:prstGeom>
        </p:spPr>
      </p:pic>
      <p:pic>
        <p:nvPicPr>
          <p:cNvPr id="14" name="图片 13"/>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a:fillRect/>
          </a:stretch>
        </p:blipFill>
        <p:spPr>
          <a:xfrm>
            <a:off x="0" y="4475749"/>
            <a:ext cx="9144000" cy="674762"/>
          </a:xfrm>
          <a:prstGeom prst="rect">
            <a:avLst/>
          </a:prstGeom>
        </p:spPr>
      </p:pic>
      <p:pic>
        <p:nvPicPr>
          <p:cNvPr id="15" name="图片 14"/>
          <p:cNvPicPr>
            <a:picLocks noChangeAspect="1"/>
          </p:cNvPicPr>
          <p:nvPr userDrawn="1"/>
        </p:nvPicPr>
        <p:blipFill rotWithShape="1">
          <a:blip r:embed="rId8" cstate="email">
            <a:extLst>
              <a:ext uri="{28A0092B-C50C-407E-A947-70E740481C1C}">
                <a14:useLocalDpi xmlns:a14="http://schemas.microsoft.com/office/drawing/2010/main"/>
              </a:ext>
            </a:extLst>
          </a:blip>
          <a:srcRect/>
          <a:stretch>
            <a:fillRect/>
          </a:stretch>
        </p:blipFill>
        <p:spPr>
          <a:xfrm>
            <a:off x="0" y="-236562"/>
            <a:ext cx="1776080" cy="1026114"/>
          </a:xfrm>
          <a:prstGeom prst="rect">
            <a:avLst/>
          </a:prstGeom>
        </p:spPr>
      </p:pic>
      <p:pic>
        <p:nvPicPr>
          <p:cNvPr id="16" name="图片 15"/>
          <p:cNvPicPr>
            <a:picLocks noChangeAspect="1"/>
          </p:cNvPicPr>
          <p:nvPr userDrawn="1"/>
        </p:nvPicPr>
        <p:blipFill rotWithShape="1">
          <a:blip r:embed="rId9" cstate="email">
            <a:extLst>
              <a:ext uri="{28A0092B-C50C-407E-A947-70E740481C1C}">
                <a14:useLocalDpi xmlns:a14="http://schemas.microsoft.com/office/drawing/2010/main"/>
              </a:ext>
            </a:extLst>
          </a:blip>
          <a:srcRect/>
          <a:stretch>
            <a:fillRect/>
          </a:stretch>
        </p:blipFill>
        <p:spPr>
          <a:xfrm>
            <a:off x="7866366" y="296159"/>
            <a:ext cx="1793219" cy="1151491"/>
          </a:xfrm>
          <a:prstGeom prst="rect">
            <a:avLst/>
          </a:prstGeom>
        </p:spPr>
      </p:pic>
      <p:pic>
        <p:nvPicPr>
          <p:cNvPr id="17" name="图片 16"/>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6894258" y="139160"/>
            <a:ext cx="2160240" cy="294963"/>
          </a:xfrm>
          <a:prstGeom prst="rect">
            <a:avLst/>
          </a:prstGeom>
        </p:spPr>
      </p:pic>
      <p:pic>
        <p:nvPicPr>
          <p:cNvPr id="18" name="图片 17"/>
          <p:cNvPicPr>
            <a:picLocks noChangeAspect="1"/>
          </p:cNvPicPr>
          <p:nvPr userDrawn="1"/>
        </p:nvPicPr>
        <p:blipFill rotWithShape="1">
          <a:blip r:embed="rId11" cstate="email">
            <a:extLst>
              <a:ext uri="{28A0092B-C50C-407E-A947-70E740481C1C}">
                <a14:useLocalDpi xmlns:a14="http://schemas.microsoft.com/office/drawing/2010/main"/>
              </a:ext>
            </a:extLst>
          </a:blip>
          <a:srcRect/>
          <a:stretch>
            <a:fillRect/>
          </a:stretch>
        </p:blipFill>
        <p:spPr>
          <a:xfrm>
            <a:off x="4220961" y="4619067"/>
            <a:ext cx="702078" cy="661685"/>
          </a:xfrm>
          <a:prstGeom prst="rect">
            <a:avLst/>
          </a:prstGeom>
        </p:spPr>
      </p:pic>
      <p:sp>
        <p:nvSpPr>
          <p:cNvPr id="19" name="TextBox 51"/>
          <p:cNvSpPr txBox="1"/>
          <p:nvPr userDrawn="1"/>
        </p:nvSpPr>
        <p:spPr>
          <a:xfrm>
            <a:off x="2773509" y="78136"/>
            <a:ext cx="3636236" cy="392415"/>
          </a:xfrm>
          <a:prstGeom prst="rect">
            <a:avLst/>
          </a:prstGeom>
        </p:spPr>
        <p:txBody>
          <a:bodyPr wrap="square" lIns="68580" tIns="34290" rIns="68580" bIns="34290">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lvl="0" algn="ctr"/>
            <a:r>
              <a:rPr lang="zh-CN" altLang="en-US" sz="2100" dirty="0">
                <a:ln w="12700">
                  <a:solidFill>
                    <a:srgbClr val="FFFFFF"/>
                  </a:solidFill>
                </a:ln>
                <a:gradFill>
                  <a:gsLst>
                    <a:gs pos="0">
                      <a:srgbClr val="BC0000"/>
                    </a:gs>
                    <a:gs pos="48000">
                      <a:srgbClr val="BC0000">
                        <a:lumMod val="97000"/>
                        <a:lumOff val="3000"/>
                      </a:srgbClr>
                    </a:gs>
                    <a:gs pos="100000">
                      <a:srgbClr val="BC0000">
                        <a:lumMod val="60000"/>
                        <a:lumOff val="40000"/>
                      </a:srgbClr>
                    </a:gs>
                  </a:gsLst>
                  <a:lin ang="16200000" scaled="1"/>
                </a:gradFill>
                <a:effectLst>
                  <a:outerShdw blurRad="50800" dist="38100" dir="5400000" algn="t" rotWithShape="0">
                    <a:prstClr val="black">
                      <a:alpha val="40000"/>
                    </a:prstClr>
                  </a:outerShdw>
                </a:effectLst>
              </a:rPr>
              <a:t>旗帜鲜明讲政治需做到“五要”</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image" Target="../media/image5.jpeg"/><Relationship Id="rId2" Type="http://schemas.openxmlformats.org/officeDocument/2006/relationships/slideLayout" Target="../slideLayouts/slideLayout7.xml"/><Relationship Id="rId16" Type="http://schemas.openxmlformats.org/officeDocument/2006/relationships/theme" Target="../theme/theme2.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68580" tIns="34290" rIns="68580" bIns="3429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68580" tIns="34290" rIns="68580" bIns="3429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4"/>
            <a:ext cx="21336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530820CF-B880-4189-942D-D702A7CBA730}" type="datetimeFigureOut">
              <a:rPr lang="zh-CN" altLang="en-US" smtClean="0"/>
              <a:t>2023/4/19</a:t>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0C913308-F349-4B6D-A68A-DD1791B4A57B}" type="slidenum">
              <a:rPr lang="zh-CN" altLang="en-US" smtClean="0"/>
              <a:t>‹#›</a:t>
            </a:fld>
            <a:endParaRPr lang="zh-CN" altLang="en-US"/>
          </a:p>
        </p:txBody>
      </p:sp>
      <p:pic>
        <p:nvPicPr>
          <p:cNvPr id="8" name="图片 7"/>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pPr/>
              <a:t>2023/4/19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3154211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8.png"/><Relationship Id="rId7" Type="http://schemas.openxmlformats.org/officeDocument/2006/relationships/image" Target="../media/image7.png"/><Relationship Id="rId12"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3.png"/><Relationship Id="rId5" Type="http://schemas.openxmlformats.org/officeDocument/2006/relationships/image" Target="../media/image10.png"/><Relationship Id="rId10"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8" Type="http://schemas.openxmlformats.org/officeDocument/2006/relationships/tags" Target="../tags/tag56.xml"/><Relationship Id="rId13" Type="http://schemas.openxmlformats.org/officeDocument/2006/relationships/notesSlide" Target="../notesSlides/notesSlide10.xml"/><Relationship Id="rId3" Type="http://schemas.openxmlformats.org/officeDocument/2006/relationships/tags" Target="../tags/tag51.xml"/><Relationship Id="rId7" Type="http://schemas.openxmlformats.org/officeDocument/2006/relationships/tags" Target="../tags/tag55.xml"/><Relationship Id="rId12" Type="http://schemas.openxmlformats.org/officeDocument/2006/relationships/slideLayout" Target="../slideLayouts/slideLayout3.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11" Type="http://schemas.openxmlformats.org/officeDocument/2006/relationships/tags" Target="../tags/tag59.xml"/><Relationship Id="rId5" Type="http://schemas.openxmlformats.org/officeDocument/2006/relationships/tags" Target="../tags/tag53.xml"/><Relationship Id="rId10" Type="http://schemas.openxmlformats.org/officeDocument/2006/relationships/tags" Target="../tags/tag58.xml"/><Relationship Id="rId4" Type="http://schemas.openxmlformats.org/officeDocument/2006/relationships/tags" Target="../tags/tag52.xml"/><Relationship Id="rId9" Type="http://schemas.openxmlformats.org/officeDocument/2006/relationships/tags" Target="../tags/tag57.xml"/><Relationship Id="rId14" Type="http://schemas.openxmlformats.org/officeDocument/2006/relationships/image" Target="../media/image23.jpeg"/></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tags" Target="../tags/tag62.xml"/><Relationship Id="rId7" Type="http://schemas.openxmlformats.org/officeDocument/2006/relationships/image" Target="../media/image33.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23.jpeg"/><Relationship Id="rId5" Type="http://schemas.openxmlformats.org/officeDocument/2006/relationships/notesSlide" Target="../notesSlides/notesSlide11.xml"/><Relationship Id="rId4"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tags" Target="../tags/tag65.xml"/><Relationship Id="rId7" Type="http://schemas.openxmlformats.org/officeDocument/2006/relationships/image" Target="../media/image23.jpe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notesSlide" Target="../notesSlides/notesSlide12.xml"/><Relationship Id="rId5" Type="http://schemas.openxmlformats.org/officeDocument/2006/relationships/slideLayout" Target="../slideLayouts/slideLayout3.xml"/><Relationship Id="rId4" Type="http://schemas.openxmlformats.org/officeDocument/2006/relationships/tags" Target="../tags/tag6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67.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8" Type="http://schemas.openxmlformats.org/officeDocument/2006/relationships/tags" Target="../tags/tag75.xml"/><Relationship Id="rId13" Type="http://schemas.openxmlformats.org/officeDocument/2006/relationships/tags" Target="../tags/tag80.xml"/><Relationship Id="rId18" Type="http://schemas.openxmlformats.org/officeDocument/2006/relationships/tags" Target="../tags/tag85.xml"/><Relationship Id="rId26" Type="http://schemas.openxmlformats.org/officeDocument/2006/relationships/image" Target="../media/image23.jpeg"/><Relationship Id="rId3" Type="http://schemas.openxmlformats.org/officeDocument/2006/relationships/tags" Target="../tags/tag70.xml"/><Relationship Id="rId21" Type="http://schemas.openxmlformats.org/officeDocument/2006/relationships/tags" Target="../tags/tag88.xml"/><Relationship Id="rId7" Type="http://schemas.openxmlformats.org/officeDocument/2006/relationships/tags" Target="../tags/tag74.xml"/><Relationship Id="rId12" Type="http://schemas.openxmlformats.org/officeDocument/2006/relationships/tags" Target="../tags/tag79.xml"/><Relationship Id="rId17" Type="http://schemas.openxmlformats.org/officeDocument/2006/relationships/tags" Target="../tags/tag84.xml"/><Relationship Id="rId25" Type="http://schemas.openxmlformats.org/officeDocument/2006/relationships/notesSlide" Target="../notesSlides/notesSlide14.xml"/><Relationship Id="rId2" Type="http://schemas.openxmlformats.org/officeDocument/2006/relationships/tags" Target="../tags/tag69.xml"/><Relationship Id="rId16" Type="http://schemas.openxmlformats.org/officeDocument/2006/relationships/tags" Target="../tags/tag83.xml"/><Relationship Id="rId20" Type="http://schemas.openxmlformats.org/officeDocument/2006/relationships/tags" Target="../tags/tag87.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tags" Target="../tags/tag78.xml"/><Relationship Id="rId24" Type="http://schemas.openxmlformats.org/officeDocument/2006/relationships/slideLayout" Target="../slideLayouts/slideLayout3.xml"/><Relationship Id="rId5" Type="http://schemas.openxmlformats.org/officeDocument/2006/relationships/tags" Target="../tags/tag72.xml"/><Relationship Id="rId15" Type="http://schemas.openxmlformats.org/officeDocument/2006/relationships/tags" Target="../tags/tag82.xml"/><Relationship Id="rId23" Type="http://schemas.openxmlformats.org/officeDocument/2006/relationships/tags" Target="../tags/tag90.xml"/><Relationship Id="rId10" Type="http://schemas.openxmlformats.org/officeDocument/2006/relationships/tags" Target="../tags/tag77.xml"/><Relationship Id="rId19" Type="http://schemas.openxmlformats.org/officeDocument/2006/relationships/tags" Target="../tags/tag86.xml"/><Relationship Id="rId4" Type="http://schemas.openxmlformats.org/officeDocument/2006/relationships/tags" Target="../tags/tag71.xml"/><Relationship Id="rId9" Type="http://schemas.openxmlformats.org/officeDocument/2006/relationships/tags" Target="../tags/tag76.xml"/><Relationship Id="rId14" Type="http://schemas.openxmlformats.org/officeDocument/2006/relationships/tags" Target="../tags/tag81.xml"/><Relationship Id="rId22" Type="http://schemas.openxmlformats.org/officeDocument/2006/relationships/tags" Target="../tags/tag89.xml"/><Relationship Id="rId27" Type="http://schemas.openxmlformats.org/officeDocument/2006/relationships/image" Target="../media/image36.png"/></Relationships>
</file>

<file path=ppt/slides/_rels/slide15.xml.rels><?xml version="1.0" encoding="UTF-8" standalone="yes"?>
<Relationships xmlns="http://schemas.openxmlformats.org/package/2006/relationships"><Relationship Id="rId8" Type="http://schemas.openxmlformats.org/officeDocument/2006/relationships/tags" Target="../tags/tag98.xml"/><Relationship Id="rId13" Type="http://schemas.openxmlformats.org/officeDocument/2006/relationships/notesSlide" Target="../notesSlides/notesSlide15.xml"/><Relationship Id="rId3" Type="http://schemas.openxmlformats.org/officeDocument/2006/relationships/tags" Target="../tags/tag93.xml"/><Relationship Id="rId7" Type="http://schemas.openxmlformats.org/officeDocument/2006/relationships/tags" Target="../tags/tag97.xml"/><Relationship Id="rId12" Type="http://schemas.openxmlformats.org/officeDocument/2006/relationships/slideLayout" Target="../slideLayouts/slideLayout3.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tags" Target="../tags/tag96.xml"/><Relationship Id="rId11" Type="http://schemas.openxmlformats.org/officeDocument/2006/relationships/tags" Target="../tags/tag101.xml"/><Relationship Id="rId5" Type="http://schemas.openxmlformats.org/officeDocument/2006/relationships/tags" Target="../tags/tag95.xml"/><Relationship Id="rId15" Type="http://schemas.openxmlformats.org/officeDocument/2006/relationships/image" Target="../media/image37.png"/><Relationship Id="rId10" Type="http://schemas.openxmlformats.org/officeDocument/2006/relationships/tags" Target="../tags/tag100.xml"/><Relationship Id="rId4" Type="http://schemas.openxmlformats.org/officeDocument/2006/relationships/tags" Target="../tags/tag94.xml"/><Relationship Id="rId9" Type="http://schemas.openxmlformats.org/officeDocument/2006/relationships/tags" Target="../tags/tag99.xml"/><Relationship Id="rId14" Type="http://schemas.openxmlformats.org/officeDocument/2006/relationships/image" Target="../media/image23.jpeg"/></Relationships>
</file>

<file path=ppt/slides/_rels/slide16.xml.rels><?xml version="1.0" encoding="UTF-8" standalone="yes"?>
<Relationships xmlns="http://schemas.openxmlformats.org/package/2006/relationships"><Relationship Id="rId8" Type="http://schemas.openxmlformats.org/officeDocument/2006/relationships/tags" Target="../tags/tag109.xml"/><Relationship Id="rId13" Type="http://schemas.openxmlformats.org/officeDocument/2006/relationships/notesSlide" Target="../notesSlides/notesSlide16.xml"/><Relationship Id="rId3" Type="http://schemas.openxmlformats.org/officeDocument/2006/relationships/tags" Target="../tags/tag104.xml"/><Relationship Id="rId7" Type="http://schemas.openxmlformats.org/officeDocument/2006/relationships/tags" Target="../tags/tag108.xml"/><Relationship Id="rId12" Type="http://schemas.openxmlformats.org/officeDocument/2006/relationships/slideLayout" Target="../slideLayouts/slideLayout3.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tags" Target="../tags/tag112.xml"/><Relationship Id="rId5" Type="http://schemas.openxmlformats.org/officeDocument/2006/relationships/tags" Target="../tags/tag106.xml"/><Relationship Id="rId15" Type="http://schemas.openxmlformats.org/officeDocument/2006/relationships/image" Target="../media/image38.png"/><Relationship Id="rId10" Type="http://schemas.openxmlformats.org/officeDocument/2006/relationships/tags" Target="../tags/tag111.xml"/><Relationship Id="rId4" Type="http://schemas.openxmlformats.org/officeDocument/2006/relationships/tags" Target="../tags/tag105.xml"/><Relationship Id="rId9" Type="http://schemas.openxmlformats.org/officeDocument/2006/relationships/tags" Target="../tags/tag110.xml"/><Relationship Id="rId1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image" Target="../media/image29.jpeg"/><Relationship Id="rId5" Type="http://schemas.openxmlformats.org/officeDocument/2006/relationships/image" Target="../media/image22.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image" Target="../media/image29.jpeg"/><Relationship Id="rId5" Type="http://schemas.openxmlformats.org/officeDocument/2006/relationships/image" Target="../media/image22.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2.jpe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3" Type="http://schemas.openxmlformats.org/officeDocument/2006/relationships/tags" Target="../tags/tag129.xml"/><Relationship Id="rId18" Type="http://schemas.openxmlformats.org/officeDocument/2006/relationships/tags" Target="../tags/tag134.xml"/><Relationship Id="rId26" Type="http://schemas.openxmlformats.org/officeDocument/2006/relationships/tags" Target="../tags/tag142.xml"/><Relationship Id="rId3" Type="http://schemas.openxmlformats.org/officeDocument/2006/relationships/tags" Target="../tags/tag119.xml"/><Relationship Id="rId21" Type="http://schemas.openxmlformats.org/officeDocument/2006/relationships/tags" Target="../tags/tag137.xml"/><Relationship Id="rId7" Type="http://schemas.openxmlformats.org/officeDocument/2006/relationships/tags" Target="../tags/tag123.xml"/><Relationship Id="rId12" Type="http://schemas.openxmlformats.org/officeDocument/2006/relationships/tags" Target="../tags/tag128.xml"/><Relationship Id="rId17" Type="http://schemas.openxmlformats.org/officeDocument/2006/relationships/tags" Target="../tags/tag133.xml"/><Relationship Id="rId25" Type="http://schemas.openxmlformats.org/officeDocument/2006/relationships/tags" Target="../tags/tag141.xml"/><Relationship Id="rId33" Type="http://schemas.openxmlformats.org/officeDocument/2006/relationships/image" Target="../media/image23.jpeg"/><Relationship Id="rId2" Type="http://schemas.openxmlformats.org/officeDocument/2006/relationships/tags" Target="../tags/tag118.xml"/><Relationship Id="rId16" Type="http://schemas.openxmlformats.org/officeDocument/2006/relationships/tags" Target="../tags/tag132.xml"/><Relationship Id="rId20" Type="http://schemas.openxmlformats.org/officeDocument/2006/relationships/tags" Target="../tags/tag136.xml"/><Relationship Id="rId29" Type="http://schemas.openxmlformats.org/officeDocument/2006/relationships/tags" Target="../tags/tag145.xml"/><Relationship Id="rId1" Type="http://schemas.openxmlformats.org/officeDocument/2006/relationships/tags" Target="../tags/tag117.xml"/><Relationship Id="rId6" Type="http://schemas.openxmlformats.org/officeDocument/2006/relationships/tags" Target="../tags/tag122.xml"/><Relationship Id="rId11" Type="http://schemas.openxmlformats.org/officeDocument/2006/relationships/tags" Target="../tags/tag127.xml"/><Relationship Id="rId24" Type="http://schemas.openxmlformats.org/officeDocument/2006/relationships/tags" Target="../tags/tag140.xml"/><Relationship Id="rId32" Type="http://schemas.openxmlformats.org/officeDocument/2006/relationships/notesSlide" Target="../notesSlides/notesSlide20.xml"/><Relationship Id="rId5" Type="http://schemas.openxmlformats.org/officeDocument/2006/relationships/tags" Target="../tags/tag121.xml"/><Relationship Id="rId15" Type="http://schemas.openxmlformats.org/officeDocument/2006/relationships/tags" Target="../tags/tag131.xml"/><Relationship Id="rId23" Type="http://schemas.openxmlformats.org/officeDocument/2006/relationships/tags" Target="../tags/tag139.xml"/><Relationship Id="rId28" Type="http://schemas.openxmlformats.org/officeDocument/2006/relationships/tags" Target="../tags/tag144.xml"/><Relationship Id="rId10" Type="http://schemas.openxmlformats.org/officeDocument/2006/relationships/tags" Target="../tags/tag126.xml"/><Relationship Id="rId19" Type="http://schemas.openxmlformats.org/officeDocument/2006/relationships/tags" Target="../tags/tag135.xml"/><Relationship Id="rId31" Type="http://schemas.openxmlformats.org/officeDocument/2006/relationships/slideLayout" Target="../slideLayouts/slideLayout3.xml"/><Relationship Id="rId4" Type="http://schemas.openxmlformats.org/officeDocument/2006/relationships/tags" Target="../tags/tag120.xml"/><Relationship Id="rId9" Type="http://schemas.openxmlformats.org/officeDocument/2006/relationships/tags" Target="../tags/tag125.xml"/><Relationship Id="rId14" Type="http://schemas.openxmlformats.org/officeDocument/2006/relationships/tags" Target="../tags/tag130.xml"/><Relationship Id="rId22" Type="http://schemas.openxmlformats.org/officeDocument/2006/relationships/tags" Target="../tags/tag138.xml"/><Relationship Id="rId27" Type="http://schemas.openxmlformats.org/officeDocument/2006/relationships/tags" Target="../tags/tag143.xml"/><Relationship Id="rId30" Type="http://schemas.openxmlformats.org/officeDocument/2006/relationships/tags" Target="../tags/tag146.xml"/><Relationship Id="rId8" Type="http://schemas.openxmlformats.org/officeDocument/2006/relationships/tags" Target="../tags/tag124.xml"/></Relationships>
</file>

<file path=ppt/slides/_rels/slide21.xml.rels><?xml version="1.0" encoding="UTF-8" standalone="yes"?>
<Relationships xmlns="http://schemas.openxmlformats.org/package/2006/relationships"><Relationship Id="rId8" Type="http://schemas.openxmlformats.org/officeDocument/2006/relationships/tags" Target="../tags/tag154.xml"/><Relationship Id="rId13" Type="http://schemas.openxmlformats.org/officeDocument/2006/relationships/tags" Target="../tags/tag159.xml"/><Relationship Id="rId18" Type="http://schemas.openxmlformats.org/officeDocument/2006/relationships/tags" Target="../tags/tag164.xml"/><Relationship Id="rId3" Type="http://schemas.openxmlformats.org/officeDocument/2006/relationships/tags" Target="../tags/tag149.xml"/><Relationship Id="rId21" Type="http://schemas.openxmlformats.org/officeDocument/2006/relationships/image" Target="../media/image23.jpeg"/><Relationship Id="rId7" Type="http://schemas.openxmlformats.org/officeDocument/2006/relationships/tags" Target="../tags/tag153.xml"/><Relationship Id="rId12" Type="http://schemas.openxmlformats.org/officeDocument/2006/relationships/tags" Target="../tags/tag158.xml"/><Relationship Id="rId17" Type="http://schemas.openxmlformats.org/officeDocument/2006/relationships/tags" Target="../tags/tag163.xml"/><Relationship Id="rId2" Type="http://schemas.openxmlformats.org/officeDocument/2006/relationships/tags" Target="../tags/tag148.xml"/><Relationship Id="rId16" Type="http://schemas.openxmlformats.org/officeDocument/2006/relationships/tags" Target="../tags/tag162.xml"/><Relationship Id="rId20" Type="http://schemas.openxmlformats.org/officeDocument/2006/relationships/notesSlide" Target="../notesSlides/notesSlide21.xml"/><Relationship Id="rId1" Type="http://schemas.openxmlformats.org/officeDocument/2006/relationships/tags" Target="../tags/tag147.xml"/><Relationship Id="rId6" Type="http://schemas.openxmlformats.org/officeDocument/2006/relationships/tags" Target="../tags/tag152.xml"/><Relationship Id="rId11" Type="http://schemas.openxmlformats.org/officeDocument/2006/relationships/tags" Target="../tags/tag157.xml"/><Relationship Id="rId5" Type="http://schemas.openxmlformats.org/officeDocument/2006/relationships/tags" Target="../tags/tag151.xml"/><Relationship Id="rId15" Type="http://schemas.openxmlformats.org/officeDocument/2006/relationships/tags" Target="../tags/tag161.xml"/><Relationship Id="rId10" Type="http://schemas.openxmlformats.org/officeDocument/2006/relationships/tags" Target="../tags/tag156.xml"/><Relationship Id="rId19" Type="http://schemas.openxmlformats.org/officeDocument/2006/relationships/slideLayout" Target="../slideLayouts/slideLayout3.xml"/><Relationship Id="rId4" Type="http://schemas.openxmlformats.org/officeDocument/2006/relationships/tags" Target="../tags/tag150.xml"/><Relationship Id="rId9" Type="http://schemas.openxmlformats.org/officeDocument/2006/relationships/tags" Target="../tags/tag155.xml"/><Relationship Id="rId14" Type="http://schemas.openxmlformats.org/officeDocument/2006/relationships/tags" Target="../tags/tag160.xml"/></Relationships>
</file>

<file path=ppt/slides/_rels/slide2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tags" Target="../tags/tag167.xml"/><Relationship Id="rId7" Type="http://schemas.openxmlformats.org/officeDocument/2006/relationships/notesSlide" Target="../notesSlides/notesSlide22.xml"/><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slideLayout" Target="../slideLayouts/slideLayout3.xml"/><Relationship Id="rId11" Type="http://schemas.openxmlformats.org/officeDocument/2006/relationships/image" Target="../media/image42.png"/><Relationship Id="rId5" Type="http://schemas.openxmlformats.org/officeDocument/2006/relationships/tags" Target="../tags/tag169.xml"/><Relationship Id="rId10" Type="http://schemas.openxmlformats.org/officeDocument/2006/relationships/image" Target="../media/image41.png"/><Relationship Id="rId4" Type="http://schemas.openxmlformats.org/officeDocument/2006/relationships/tags" Target="../tags/tag168.xml"/><Relationship Id="rId9" Type="http://schemas.openxmlformats.org/officeDocument/2006/relationships/image" Target="../media/image23.jpeg"/></Relationships>
</file>

<file path=ppt/slides/_rels/slide2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tags" Target="../tags/tag172.xml"/><Relationship Id="rId7" Type="http://schemas.openxmlformats.org/officeDocument/2006/relationships/notesSlide" Target="../notesSlides/notesSlide23.xml"/><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slideLayout" Target="../slideLayouts/slideLayout3.xml"/><Relationship Id="rId5" Type="http://schemas.openxmlformats.org/officeDocument/2006/relationships/tags" Target="../tags/tag174.xml"/><Relationship Id="rId4" Type="http://schemas.openxmlformats.org/officeDocument/2006/relationships/tags" Target="../tags/tag173.xml"/><Relationship Id="rId9" Type="http://schemas.openxmlformats.org/officeDocument/2006/relationships/image" Target="../media/image43.png"/></Relationships>
</file>

<file path=ppt/slides/_rels/slide24.xml.rels><?xml version="1.0" encoding="UTF-8" standalone="yes"?>
<Relationships xmlns="http://schemas.openxmlformats.org/package/2006/relationships"><Relationship Id="rId8" Type="http://schemas.openxmlformats.org/officeDocument/2006/relationships/tags" Target="../tags/tag182.xml"/><Relationship Id="rId13" Type="http://schemas.openxmlformats.org/officeDocument/2006/relationships/tags" Target="../tags/tag187.xml"/><Relationship Id="rId18" Type="http://schemas.openxmlformats.org/officeDocument/2006/relationships/image" Target="../media/image23.jpeg"/><Relationship Id="rId3" Type="http://schemas.openxmlformats.org/officeDocument/2006/relationships/tags" Target="../tags/tag177.xml"/><Relationship Id="rId7" Type="http://schemas.openxmlformats.org/officeDocument/2006/relationships/tags" Target="../tags/tag181.xml"/><Relationship Id="rId12" Type="http://schemas.openxmlformats.org/officeDocument/2006/relationships/tags" Target="../tags/tag186.xml"/><Relationship Id="rId17" Type="http://schemas.openxmlformats.org/officeDocument/2006/relationships/notesSlide" Target="../notesSlides/notesSlide24.xml"/><Relationship Id="rId2" Type="http://schemas.openxmlformats.org/officeDocument/2006/relationships/tags" Target="../tags/tag176.xml"/><Relationship Id="rId16" Type="http://schemas.openxmlformats.org/officeDocument/2006/relationships/slideLayout" Target="../slideLayouts/slideLayout3.xml"/><Relationship Id="rId1" Type="http://schemas.openxmlformats.org/officeDocument/2006/relationships/tags" Target="../tags/tag175.xml"/><Relationship Id="rId6" Type="http://schemas.openxmlformats.org/officeDocument/2006/relationships/tags" Target="../tags/tag180.xml"/><Relationship Id="rId11" Type="http://schemas.openxmlformats.org/officeDocument/2006/relationships/tags" Target="../tags/tag185.xml"/><Relationship Id="rId5" Type="http://schemas.openxmlformats.org/officeDocument/2006/relationships/tags" Target="../tags/tag179.xml"/><Relationship Id="rId15" Type="http://schemas.openxmlformats.org/officeDocument/2006/relationships/tags" Target="../tags/tag189.xml"/><Relationship Id="rId10" Type="http://schemas.openxmlformats.org/officeDocument/2006/relationships/tags" Target="../tags/tag184.xml"/><Relationship Id="rId4" Type="http://schemas.openxmlformats.org/officeDocument/2006/relationships/tags" Target="../tags/tag178.xml"/><Relationship Id="rId9" Type="http://schemas.openxmlformats.org/officeDocument/2006/relationships/tags" Target="../tags/tag183.xml"/><Relationship Id="rId14" Type="http://schemas.openxmlformats.org/officeDocument/2006/relationships/tags" Target="../tags/tag188.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1.xml"/><Relationship Id="rId1" Type="http://schemas.openxmlformats.org/officeDocument/2006/relationships/tags" Target="../tags/tag190.xml"/><Relationship Id="rId5" Type="http://schemas.openxmlformats.org/officeDocument/2006/relationships/image" Target="../media/image22.pn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6.xml"/><Relationship Id="rId1" Type="http://schemas.openxmlformats.org/officeDocument/2006/relationships/slideLayout" Target="../slideLayouts/slideLayout27.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18" Type="http://schemas.openxmlformats.org/officeDocument/2006/relationships/slideLayout" Target="../slideLayouts/slideLayout1.xml"/><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tags" Target="../tags/tag20.xml"/><Relationship Id="rId2" Type="http://schemas.openxmlformats.org/officeDocument/2006/relationships/tags" Target="../tags/tag5.xml"/><Relationship Id="rId16" Type="http://schemas.openxmlformats.org/officeDocument/2006/relationships/tags" Target="../tags/tag19.xml"/><Relationship Id="rId20" Type="http://schemas.openxmlformats.org/officeDocument/2006/relationships/image" Target="../media/image2.jpeg"/><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5" Type="http://schemas.openxmlformats.org/officeDocument/2006/relationships/tags" Target="../tags/tag8.xml"/><Relationship Id="rId15" Type="http://schemas.openxmlformats.org/officeDocument/2006/relationships/tags" Target="../tags/tag18.xml"/><Relationship Id="rId10" Type="http://schemas.openxmlformats.org/officeDocument/2006/relationships/tags" Target="../tags/tag13.xml"/><Relationship Id="rId19" Type="http://schemas.openxmlformats.org/officeDocument/2006/relationships/notesSlide" Target="../notesSlides/notesSlide3.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2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25.xml"/><Relationship Id="rId7" Type="http://schemas.openxmlformats.org/officeDocument/2006/relationships/slideLayout" Target="../slideLayouts/slideLayout3.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image" Target="../media/image25.png"/><Relationship Id="rId5" Type="http://schemas.openxmlformats.org/officeDocument/2006/relationships/tags" Target="../tags/tag27.xml"/><Relationship Id="rId10" Type="http://schemas.openxmlformats.org/officeDocument/2006/relationships/image" Target="../media/image24.png"/><Relationship Id="rId4" Type="http://schemas.openxmlformats.org/officeDocument/2006/relationships/tags" Target="../tags/tag26.xml"/><Relationship Id="rId9" Type="http://schemas.openxmlformats.org/officeDocument/2006/relationships/image" Target="../media/image23.jpeg"/></Relationships>
</file>

<file path=ppt/slides/_rels/slide6.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tags" Target="../tags/tag41.xml"/><Relationship Id="rId3" Type="http://schemas.openxmlformats.org/officeDocument/2006/relationships/tags" Target="../tags/tag31.xml"/><Relationship Id="rId7" Type="http://schemas.openxmlformats.org/officeDocument/2006/relationships/tags" Target="../tags/tag35.xml"/><Relationship Id="rId12" Type="http://schemas.openxmlformats.org/officeDocument/2006/relationships/tags" Target="../tags/tag40.xml"/><Relationship Id="rId17" Type="http://schemas.openxmlformats.org/officeDocument/2006/relationships/image" Target="../media/image23.jpeg"/><Relationship Id="rId2" Type="http://schemas.openxmlformats.org/officeDocument/2006/relationships/tags" Target="../tags/tag30.xml"/><Relationship Id="rId16" Type="http://schemas.openxmlformats.org/officeDocument/2006/relationships/notesSlide" Target="../notesSlides/notesSlide6.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tags" Target="../tags/tag39.xml"/><Relationship Id="rId5" Type="http://schemas.openxmlformats.org/officeDocument/2006/relationships/tags" Target="../tags/tag33.xml"/><Relationship Id="rId15" Type="http://schemas.openxmlformats.org/officeDocument/2006/relationships/slideLayout" Target="../slideLayouts/slideLayout3.xml"/><Relationship Id="rId10" Type="http://schemas.openxmlformats.org/officeDocument/2006/relationships/tags" Target="../tags/tag38.xml"/><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tags" Target="../tags/tag42.xml"/></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Layout" Target="../slideLayouts/slideLayout3.xml"/><Relationship Id="rId7" Type="http://schemas.openxmlformats.org/officeDocument/2006/relationships/image" Target="../media/image27.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26.png"/><Relationship Id="rId5" Type="http://schemas.openxmlformats.org/officeDocument/2006/relationships/image" Target="../media/image23.jpeg"/><Relationship Id="rId4" Type="http://schemas.openxmlformats.org/officeDocument/2006/relationships/notesSlide" Target="../notesSlides/notesSlide7.xml"/><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45.xml"/><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48.xml"/><Relationship Id="rId7" Type="http://schemas.openxmlformats.org/officeDocument/2006/relationships/image" Target="../media/image30.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23.jpeg"/><Relationship Id="rId5" Type="http://schemas.openxmlformats.org/officeDocument/2006/relationships/notesSlide" Target="../notesSlides/notesSlide9.xml"/><Relationship Id="rId4" Type="http://schemas.openxmlformats.org/officeDocument/2006/relationships/slideLayout" Target="../slideLayouts/slideLayout3.xml"/><Relationship Id="rId9"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email">
            <a:extLst>
              <a:ext uri="{BEBA8EAE-BF5A-486C-A8C5-ECC9F3942E4B}">
                <a14:imgProps xmlns:a14="http://schemas.microsoft.com/office/drawing/2010/main">
                  <a14:imgLayer>
                    <a14:imgEffect>
                      <a14:backgroundRemoval t="9878" b="89948" l="152" r="100000">
                        <a14:backgroundMark x1="912" y1="2622" x2="49240" y2="11276"/>
                        <a14:backgroundMark x1="57903" y1="4458" x2="99088" y2="16346"/>
                        <a14:backgroundMark x1="912" y1="66871" x2="57143" y2="99650"/>
                      </a14:backgroundRemoval>
                    </a14:imgEffect>
                  </a14:imgLayer>
                </a14:imgProps>
              </a:ext>
              <a:ext uri="{28A0092B-C50C-407E-A947-70E740481C1C}">
                <a14:useLocalDpi xmlns:a14="http://schemas.microsoft.com/office/drawing/2010/main"/>
              </a:ext>
            </a:extLst>
          </a:blip>
          <a:stretch>
            <a:fillRect/>
          </a:stretch>
        </p:blipFill>
        <p:spPr>
          <a:xfrm>
            <a:off x="4107923" y="0"/>
            <a:ext cx="892911" cy="1552417"/>
          </a:xfrm>
          <a:prstGeom prst="rect">
            <a:avLst/>
          </a:prstGeom>
        </p:spPr>
      </p:pic>
      <p:pic>
        <p:nvPicPr>
          <p:cNvPr id="17" name="图片 16"/>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3389"/>
            <a:ext cx="3923928" cy="2413121"/>
          </a:xfrm>
          <a:prstGeom prst="rect">
            <a:avLst/>
          </a:prstGeom>
        </p:spPr>
      </p:pic>
      <p:pic>
        <p:nvPicPr>
          <p:cNvPr id="13" name="图片 12"/>
          <p:cNvPicPr>
            <a:picLocks noChangeAspect="1"/>
          </p:cNvPicPr>
          <p:nvPr/>
        </p:nvPicPr>
        <p:blipFill rotWithShape="1">
          <a:blip r:embed="rId5" cstate="email">
            <a:extLst>
              <a:ext uri="{28A0092B-C50C-407E-A947-70E740481C1C}">
                <a14:useLocalDpi xmlns:a14="http://schemas.microsoft.com/office/drawing/2010/main"/>
              </a:ext>
            </a:extLst>
          </a:blip>
          <a:srcRect b="-3"/>
          <a:stretch>
            <a:fillRect/>
          </a:stretch>
        </p:blipFill>
        <p:spPr>
          <a:xfrm>
            <a:off x="0" y="3435846"/>
            <a:ext cx="9144000" cy="1700876"/>
          </a:xfrm>
          <a:prstGeom prst="rect">
            <a:avLst/>
          </a:prstGeom>
        </p:spPr>
      </p:pic>
      <p:pic>
        <p:nvPicPr>
          <p:cNvPr id="5" name="图片 4"/>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0" y="3543858"/>
            <a:ext cx="9144000" cy="1599642"/>
          </a:xfrm>
          <a:prstGeom prst="rect">
            <a:avLst/>
          </a:prstGeom>
        </p:spPr>
      </p:pic>
      <p:pic>
        <p:nvPicPr>
          <p:cNvPr id="7" name="图片 6"/>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680026" y="3805179"/>
            <a:ext cx="10469044" cy="1342279"/>
          </a:xfrm>
          <a:prstGeom prst="rect">
            <a:avLst/>
          </a:prstGeom>
        </p:spPr>
      </p:pic>
      <p:pic>
        <p:nvPicPr>
          <p:cNvPr id="9" name="图片 8"/>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429273" y="4076573"/>
            <a:ext cx="5850396" cy="1071156"/>
          </a:xfrm>
          <a:prstGeom prst="rect">
            <a:avLst/>
          </a:prstGeom>
        </p:spPr>
      </p:pic>
      <p:pic>
        <p:nvPicPr>
          <p:cNvPr id="11" name="图片 10"/>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0" y="4468738"/>
            <a:ext cx="9144000" cy="674762"/>
          </a:xfrm>
          <a:prstGeom prst="rect">
            <a:avLst/>
          </a:prstGeom>
        </p:spPr>
      </p:pic>
      <p:pic>
        <p:nvPicPr>
          <p:cNvPr id="15" name="图片 14"/>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257" y="-318132"/>
            <a:ext cx="2897814" cy="1674186"/>
          </a:xfrm>
          <a:prstGeom prst="rect">
            <a:avLst/>
          </a:prstGeom>
        </p:spPr>
      </p:pic>
      <p:pic>
        <p:nvPicPr>
          <p:cNvPr id="19" name="图片 18"/>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2086835" y="149113"/>
            <a:ext cx="1793219" cy="1151491"/>
          </a:xfrm>
          <a:prstGeom prst="rect">
            <a:avLst/>
          </a:prstGeom>
        </p:spPr>
      </p:pic>
      <p:pic>
        <p:nvPicPr>
          <p:cNvPr id="20" name="图片 19"/>
          <p:cNvPicPr>
            <a:picLocks noChangeAspect="1"/>
          </p:cNvPicPr>
          <p:nvPr/>
        </p:nvPicPr>
        <p:blipFill rotWithShape="1">
          <a:blip r:embed="rId12" cstate="email">
            <a:extLst>
              <a:ext uri="{28A0092B-C50C-407E-A947-70E740481C1C}">
                <a14:useLocalDpi xmlns:a14="http://schemas.microsoft.com/office/drawing/2010/main"/>
              </a:ext>
            </a:extLst>
          </a:blip>
          <a:srcRect/>
          <a:stretch>
            <a:fillRect/>
          </a:stretch>
        </p:blipFill>
        <p:spPr>
          <a:xfrm>
            <a:off x="0" y="1383618"/>
            <a:ext cx="1763688" cy="1242138"/>
          </a:xfrm>
          <a:prstGeom prst="rect">
            <a:avLst/>
          </a:prstGeom>
        </p:spPr>
      </p:pic>
      <p:sp>
        <p:nvSpPr>
          <p:cNvPr id="22" name="文本框 21"/>
          <p:cNvSpPr txBox="1"/>
          <p:nvPr/>
        </p:nvSpPr>
        <p:spPr>
          <a:xfrm>
            <a:off x="428946" y="1501056"/>
            <a:ext cx="8286108" cy="391478"/>
          </a:xfrm>
          <a:prstGeom prst="rect">
            <a:avLst/>
          </a:prstGeom>
          <a:noFill/>
          <a:effectLst>
            <a:outerShdw blurRad="139700" dist="76200" dir="5940000" algn="t" rotWithShape="0">
              <a:prstClr val="black">
                <a:alpha val="40000"/>
              </a:prstClr>
            </a:outerShdw>
          </a:effectLst>
        </p:spPr>
        <p:txBody>
          <a:bodyPr wrap="square" lIns="68580" tIns="34290" rIns="68580" bIns="34290" rtlCol="0">
            <a:spAutoFit/>
          </a:bodyPr>
          <a:lstStyle/>
          <a:p>
            <a:pPr algn="ctr"/>
            <a:r>
              <a:rPr lang="en-US" altLang="zh-CN" sz="2100" dirty="0">
                <a:solidFill>
                  <a:srgbClr val="C00000"/>
                </a:solidFill>
                <a:latin typeface="微软雅黑"/>
                <a:ea typeface="微软雅黑"/>
                <a:sym typeface="微软雅黑"/>
              </a:rPr>
              <a:t>“4.15”</a:t>
            </a:r>
            <a:r>
              <a:rPr lang="zh-CN" altLang="en-US" sz="2100" dirty="0">
                <a:solidFill>
                  <a:srgbClr val="C00000"/>
                </a:solidFill>
                <a:latin typeface="微软雅黑"/>
                <a:ea typeface="微软雅黑"/>
                <a:sym typeface="微软雅黑"/>
              </a:rPr>
              <a:t>全民国家安全教育日</a:t>
            </a:r>
          </a:p>
        </p:txBody>
      </p:sp>
      <p:sp>
        <p:nvSpPr>
          <p:cNvPr id="24" name="文本框 23"/>
          <p:cNvSpPr txBox="1"/>
          <p:nvPr/>
        </p:nvSpPr>
        <p:spPr>
          <a:xfrm>
            <a:off x="659123" y="2094289"/>
            <a:ext cx="7956630" cy="899160"/>
          </a:xfrm>
          <a:prstGeom prst="rect">
            <a:avLst/>
          </a:prstGeom>
          <a:noFill/>
          <a:effectLst>
            <a:outerShdw blurRad="139700" dist="76200" dir="5940000" algn="t" rotWithShape="0">
              <a:prstClr val="black">
                <a:alpha val="40000"/>
              </a:prstClr>
            </a:outerShdw>
          </a:effectLst>
        </p:spPr>
        <p:txBody>
          <a:bodyPr wrap="square" lIns="68580" tIns="34290" rIns="68580" bIns="34290" rtlCol="0">
            <a:spAutoFit/>
          </a:bodyPr>
          <a:lstStyle/>
          <a:p>
            <a:pPr algn="ctr"/>
            <a:r>
              <a:rPr lang="zh-CN" altLang="zh-CN" sz="5400" b="1" dirty="0">
                <a:ln w="19050">
                  <a:solidFill>
                    <a:schemeClr val="bg1"/>
                  </a:solidFill>
                </a:ln>
                <a:solidFill>
                  <a:srgbClr val="C00000"/>
                </a:solidFill>
                <a:latin typeface="微软雅黑"/>
                <a:ea typeface="微软雅黑"/>
                <a:sym typeface="微软雅黑"/>
              </a:rPr>
              <a:t>国家安全  你我同行</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par>
                          <p:cTn id="16" fill="hold">
                            <p:stCondLst>
                              <p:cond delay="1500"/>
                            </p:stCondLst>
                            <p:childTnLst>
                              <p:par>
                                <p:cTn id="17" presetID="2" presetClass="entr" presetSubtype="6"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1+#ppt_w/2"/>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3" presetClass="entr" presetSubtype="32"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strVal val="4*#ppt_w"/>
                                          </p:val>
                                        </p:tav>
                                        <p:tav tm="100000">
                                          <p:val>
                                            <p:strVal val="#ppt_w"/>
                                          </p:val>
                                        </p:tav>
                                      </p:tavLst>
                                    </p:anim>
                                    <p:anim calcmode="lin" valueType="num">
                                      <p:cBhvr>
                                        <p:cTn id="25" dur="500" fill="hold"/>
                                        <p:tgtEl>
                                          <p:spTgt spid="22"/>
                                        </p:tgtEl>
                                        <p:attrNameLst>
                                          <p:attrName>ppt_h</p:attrName>
                                        </p:attrNameLst>
                                      </p:cBhvr>
                                      <p:tavLst>
                                        <p:tav tm="0">
                                          <p:val>
                                            <p:strVal val="4*#ppt_h"/>
                                          </p:val>
                                        </p:tav>
                                        <p:tav tm="100000">
                                          <p:val>
                                            <p:strVal val="#ppt_h"/>
                                          </p:val>
                                        </p:tav>
                                      </p:tavLst>
                                    </p:anim>
                                  </p:childTnLst>
                                </p:cTn>
                              </p:par>
                            </p:childTnLst>
                          </p:cTn>
                        </p:par>
                        <p:par>
                          <p:cTn id="26" fill="hold">
                            <p:stCondLst>
                              <p:cond delay="2500"/>
                            </p:stCondLst>
                            <p:childTnLst>
                              <p:par>
                                <p:cTn id="27" presetID="23" presetClass="entr" presetSubtype="32"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strVal val="4*#ppt_w"/>
                                          </p:val>
                                        </p:tav>
                                        <p:tav tm="100000">
                                          <p:val>
                                            <p:strVal val="#ppt_w"/>
                                          </p:val>
                                        </p:tav>
                                      </p:tavLst>
                                    </p:anim>
                                    <p:anim calcmode="lin" valueType="num">
                                      <p:cBhvr>
                                        <p:cTn id="30" dur="500" fill="hold"/>
                                        <p:tgtEl>
                                          <p:spTgt spid="2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4"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102266"/>
          <p:cNvSpPr/>
          <p:nvPr>
            <p:custDataLst>
              <p:tags r:id="rId1"/>
            </p:custDataLst>
          </p:nvPr>
        </p:nvSpPr>
        <p:spPr>
          <a:xfrm>
            <a:off x="1053052" y="142291"/>
            <a:ext cx="4572000" cy="423193"/>
          </a:xfrm>
          <a:prstGeom prst="rect">
            <a:avLst/>
          </a:prstGeom>
        </p:spPr>
        <p:txBody>
          <a:bodyPr lIns="68580" tIns="34290" rIns="68580" bIns="34290">
            <a:spAutoFit/>
          </a:bodyPr>
          <a:lstStyle/>
          <a:p>
            <a:pPr lvl="0">
              <a:defRPr/>
            </a:pPr>
            <a:r>
              <a:rPr lang="zh-CN" altLang="en-US" sz="2300" b="1" dirty="0">
                <a:ln w="127">
                  <a:noFill/>
                </a:ln>
                <a:blipFill>
                  <a:blip r:embed="rId14"/>
                  <a:stretch>
                    <a:fillRect/>
                  </a:stretch>
                </a:blipFill>
                <a:effectLst>
                  <a:outerShdw blurRad="38100" dist="38100" dir="2700000" algn="tl">
                    <a:srgbClr val="000000">
                      <a:alpha val="43137"/>
                    </a:srgbClr>
                  </a:outerShdw>
                </a:effectLst>
                <a:latin typeface="微软雅黑"/>
                <a:ea typeface="微软雅黑"/>
                <a:sym typeface="微软雅黑"/>
              </a:rPr>
              <a:t>当前国际国内形势</a:t>
            </a:r>
          </a:p>
        </p:txBody>
      </p:sp>
      <p:sp>
        <p:nvSpPr>
          <p:cNvPr id="3" name="PA-102267"/>
          <p:cNvSpPr txBox="1">
            <a:spLocks noChangeArrowheads="1"/>
          </p:cNvSpPr>
          <p:nvPr>
            <p:custDataLst>
              <p:tags r:id="rId2"/>
            </p:custDataLst>
          </p:nvPr>
        </p:nvSpPr>
        <p:spPr bwMode="auto">
          <a:xfrm>
            <a:off x="848027" y="1458297"/>
            <a:ext cx="4777025" cy="1038746"/>
          </a:xfrm>
          <a:prstGeom prst="rect">
            <a:avLst/>
          </a:prstGeom>
          <a:noFill/>
        </p:spPr>
        <p:txBody>
          <a:bodyPr wrap="square" lIns="68580" tIns="34290" rIns="68580" bIns="34290" rtlCol="0">
            <a:spAutoFit/>
          </a:bodyPr>
          <a:lstStyle>
            <a:defPPr>
              <a:defRPr lang="zh-CN"/>
            </a:defPPr>
            <a:lvl1pPr>
              <a:lnSpc>
                <a:spcPct val="130000"/>
              </a:lnSpc>
              <a:spcBef>
                <a:spcPts val="600"/>
              </a:spcBef>
              <a:defRPr sz="2000">
                <a:latin typeface="微软雅黑" panose="020B0503020204020204" pitchFamily="34" charset="-122"/>
                <a:ea typeface="微软雅黑" panose="020B0503020204020204" pitchFamily="34" charset="-122"/>
                <a:cs typeface="+mn-ea"/>
              </a:defRPr>
            </a:lvl1pPr>
          </a:lstStyle>
          <a:p>
            <a:pPr algn="just">
              <a:lnSpc>
                <a:spcPct val="150000"/>
              </a:lnSpc>
            </a:pPr>
            <a:r>
              <a:rPr lang="zh-CN" altLang="en-US" sz="1400" dirty="0">
                <a:latin typeface="微软雅黑"/>
                <a:ea typeface="微软雅黑"/>
                <a:cs typeface="+mn-cs"/>
                <a:sym typeface="微软雅黑"/>
              </a:rPr>
              <a:t>近年来，大国关系变换调整，合作、竞争与对抗并存。美、中、日之间的竞争态势与中俄之间的合作关系同时并存、各自深化。</a:t>
            </a:r>
          </a:p>
        </p:txBody>
      </p:sp>
      <p:sp>
        <p:nvSpPr>
          <p:cNvPr id="5" name="PA-102268"/>
          <p:cNvSpPr>
            <a:spLocks noChangeAspect="1" noChangeArrowheads="1"/>
          </p:cNvSpPr>
          <p:nvPr>
            <p:custDataLst>
              <p:tags r:id="rId3"/>
            </p:custDataLst>
          </p:nvPr>
        </p:nvSpPr>
        <p:spPr bwMode="auto">
          <a:xfrm>
            <a:off x="6503570" y="1621643"/>
            <a:ext cx="1548408" cy="104477"/>
          </a:xfrm>
          <a:prstGeom prst="roundRect">
            <a:avLst>
              <a:gd name="adj" fmla="val 50000"/>
            </a:avLst>
          </a:prstGeom>
          <a:solidFill>
            <a:srgbClr val="D9D9D9"/>
          </a:solidFill>
          <a:ln w="25400" cap="flat" cmpd="sng" algn="ctr">
            <a:solidFill>
              <a:srgbClr val="D9D9D9"/>
            </a:solidFill>
            <a:prstDash val="solid"/>
            <a:miter lim="800000"/>
          </a:ln>
          <a:effectLst>
            <a:outerShdw blurRad="190500" dist="63500" dir="2700000" algn="tl" rotWithShape="0">
              <a:prstClr val="black">
                <a:alpha val="30000"/>
              </a:prstClr>
            </a:outerShdw>
          </a:effectLst>
        </p:spPr>
        <p:txBody>
          <a:bodyPr lIns="68580" tIns="34290" rIns="68580" bIns="34290" anchor="ctr"/>
          <a:lstStyle/>
          <a:p>
            <a:pPr algn="ctr" defTabSz="342900">
              <a:lnSpc>
                <a:spcPct val="120000"/>
              </a:lnSpc>
              <a:defRPr/>
            </a:pPr>
            <a:endParaRPr lang="zh-CN" altLang="zh-CN" sz="500" kern="0">
              <a:solidFill>
                <a:srgbClr val="FFFFFF"/>
              </a:solidFill>
              <a:latin typeface="微软雅黑"/>
              <a:ea typeface="微软雅黑"/>
              <a:sym typeface="微软雅黑"/>
            </a:endParaRPr>
          </a:p>
        </p:txBody>
      </p:sp>
      <p:sp>
        <p:nvSpPr>
          <p:cNvPr id="6" name="PA-102269"/>
          <p:cNvSpPr>
            <a:spLocks noChangeAspect="1" noChangeArrowheads="1"/>
          </p:cNvSpPr>
          <p:nvPr>
            <p:custDataLst>
              <p:tags r:id="rId4"/>
            </p:custDataLst>
          </p:nvPr>
        </p:nvSpPr>
        <p:spPr bwMode="auto">
          <a:xfrm>
            <a:off x="6808072" y="3173623"/>
            <a:ext cx="939404" cy="475021"/>
          </a:xfrm>
          <a:prstGeom prst="roundRect">
            <a:avLst>
              <a:gd name="adj" fmla="val 14528"/>
            </a:avLst>
          </a:prstGeom>
          <a:solidFill>
            <a:srgbClr val="C00000"/>
          </a:solidFill>
          <a:ln w="25400" cap="flat" cmpd="sng" algn="ctr">
            <a:solidFill>
              <a:srgbClr val="C00000"/>
            </a:solidFill>
            <a:prstDash val="solid"/>
            <a:miter lim="800000"/>
          </a:ln>
          <a:effectLst>
            <a:outerShdw blurRad="254000" dist="152400" dir="2700000" algn="tl" rotWithShape="0">
              <a:prstClr val="black">
                <a:alpha val="60000"/>
              </a:prstClr>
            </a:outerShdw>
          </a:effectLst>
        </p:spPr>
        <p:txBody>
          <a:bodyPr lIns="68580" tIns="34290" rIns="68580" bIns="34290" rtlCol="0" anchor="ctr"/>
          <a:lstStyle/>
          <a:p>
            <a:pPr algn="ctr" defTabSz="514350">
              <a:lnSpc>
                <a:spcPct val="120000"/>
              </a:lnSpc>
              <a:defRPr/>
            </a:pPr>
            <a:endParaRPr lang="zh-CN" altLang="zh-CN" sz="800" kern="0">
              <a:solidFill>
                <a:prstClr val="white"/>
              </a:solidFill>
              <a:latin typeface="微软雅黑"/>
              <a:ea typeface="微软雅黑"/>
              <a:sym typeface="微软雅黑"/>
            </a:endParaRPr>
          </a:p>
        </p:txBody>
      </p:sp>
      <p:sp>
        <p:nvSpPr>
          <p:cNvPr id="7" name="PA-102270"/>
          <p:cNvSpPr>
            <a:spLocks noChangeAspect="1" noChangeArrowheads="1"/>
          </p:cNvSpPr>
          <p:nvPr>
            <p:custDataLst>
              <p:tags r:id="rId5"/>
            </p:custDataLst>
          </p:nvPr>
        </p:nvSpPr>
        <p:spPr bwMode="auto">
          <a:xfrm>
            <a:off x="6485711" y="3567422"/>
            <a:ext cx="1584127" cy="137517"/>
          </a:xfrm>
          <a:prstGeom prst="roundRect">
            <a:avLst>
              <a:gd name="adj" fmla="val 26338"/>
            </a:avLst>
          </a:prstGeom>
          <a:solidFill>
            <a:srgbClr val="D9D9D9"/>
          </a:solidFill>
          <a:ln w="25400" cap="flat" cmpd="sng" algn="ctr">
            <a:solidFill>
              <a:srgbClr val="D9D9D9"/>
            </a:solidFill>
            <a:prstDash val="solid"/>
            <a:miter lim="800000"/>
          </a:ln>
          <a:effectLst>
            <a:outerShdw blurRad="190500" dist="63500" dir="2700000" algn="tl" rotWithShape="0">
              <a:prstClr val="black">
                <a:alpha val="30000"/>
              </a:prstClr>
            </a:outerShdw>
          </a:effectLst>
        </p:spPr>
        <p:txBody>
          <a:bodyPr lIns="68580" tIns="34290" rIns="68580" bIns="34290" anchor="ctr"/>
          <a:lstStyle/>
          <a:p>
            <a:pPr algn="ctr" defTabSz="342900">
              <a:lnSpc>
                <a:spcPct val="120000"/>
              </a:lnSpc>
              <a:defRPr/>
            </a:pPr>
            <a:endParaRPr lang="zh-CN" altLang="zh-CN" sz="500" kern="0">
              <a:solidFill>
                <a:srgbClr val="FFFFFF"/>
              </a:solidFill>
              <a:latin typeface="微软雅黑"/>
              <a:ea typeface="微软雅黑"/>
              <a:sym typeface="微软雅黑"/>
            </a:endParaRPr>
          </a:p>
        </p:txBody>
      </p:sp>
      <p:sp>
        <p:nvSpPr>
          <p:cNvPr id="9" name="PA-102271"/>
          <p:cNvSpPr>
            <a:spLocks noChangeAspect="1" noEditPoints="1"/>
          </p:cNvSpPr>
          <p:nvPr>
            <p:custDataLst>
              <p:tags r:id="rId6"/>
            </p:custDataLst>
          </p:nvPr>
        </p:nvSpPr>
        <p:spPr bwMode="auto">
          <a:xfrm>
            <a:off x="6704015" y="1820502"/>
            <a:ext cx="365316" cy="1659530"/>
          </a:xfrm>
          <a:custGeom>
            <a:avLst/>
            <a:gdLst>
              <a:gd name="T0" fmla="*/ 0 w 3899"/>
              <a:gd name="T1" fmla="*/ 17703 h 17703"/>
              <a:gd name="T2" fmla="*/ 12 w 3899"/>
              <a:gd name="T3" fmla="*/ 14993 h 17703"/>
              <a:gd name="T4" fmla="*/ 64 w 3899"/>
              <a:gd name="T5" fmla="*/ 14616 h 17703"/>
              <a:gd name="T6" fmla="*/ 155 w 3899"/>
              <a:gd name="T7" fmla="*/ 14254 h 17703"/>
              <a:gd name="T8" fmla="*/ 334 w 3899"/>
              <a:gd name="T9" fmla="*/ 14310 h 17703"/>
              <a:gd name="T10" fmla="*/ 248 w 3899"/>
              <a:gd name="T11" fmla="*/ 14651 h 17703"/>
              <a:gd name="T12" fmla="*/ 199 w 3899"/>
              <a:gd name="T13" fmla="*/ 15009 h 17703"/>
              <a:gd name="T14" fmla="*/ 0 w 3899"/>
              <a:gd name="T15" fmla="*/ 15306 h 17703"/>
              <a:gd name="T16" fmla="*/ 318 w 3899"/>
              <a:gd name="T17" fmla="*/ 13839 h 17703"/>
              <a:gd name="T18" fmla="*/ 498 w 3899"/>
              <a:gd name="T19" fmla="*/ 13510 h 17703"/>
              <a:gd name="T20" fmla="*/ 718 w 3899"/>
              <a:gd name="T21" fmla="*/ 13193 h 17703"/>
              <a:gd name="T22" fmla="*/ 867 w 3899"/>
              <a:gd name="T23" fmla="*/ 13307 h 17703"/>
              <a:gd name="T24" fmla="*/ 658 w 3899"/>
              <a:gd name="T25" fmla="*/ 13607 h 17703"/>
              <a:gd name="T26" fmla="*/ 487 w 3899"/>
              <a:gd name="T27" fmla="*/ 13919 h 17703"/>
              <a:gd name="T28" fmla="*/ 204 w 3899"/>
              <a:gd name="T29" fmla="*/ 14114 h 17703"/>
              <a:gd name="T30" fmla="*/ 818 w 3899"/>
              <a:gd name="T31" fmla="*/ 13070 h 17703"/>
              <a:gd name="T32" fmla="*/ 3323 w 3899"/>
              <a:gd name="T33" fmla="*/ 10093 h 17703"/>
              <a:gd name="T34" fmla="*/ 3451 w 3899"/>
              <a:gd name="T35" fmla="*/ 9894 h 17703"/>
              <a:gd name="T36" fmla="*/ 3553 w 3899"/>
              <a:gd name="T37" fmla="*/ 9686 h 17703"/>
              <a:gd name="T38" fmla="*/ 3725 w 3899"/>
              <a:gd name="T39" fmla="*/ 9757 h 17703"/>
              <a:gd name="T40" fmla="*/ 3615 w 3899"/>
              <a:gd name="T41" fmla="*/ 9983 h 17703"/>
              <a:gd name="T42" fmla="*/ 3476 w 3899"/>
              <a:gd name="T43" fmla="*/ 10201 h 17703"/>
              <a:gd name="T44" fmla="*/ 3203 w 3899"/>
              <a:gd name="T45" fmla="*/ 10248 h 17703"/>
              <a:gd name="T46" fmla="*/ 3641 w 3899"/>
              <a:gd name="T47" fmla="*/ 9425 h 17703"/>
              <a:gd name="T48" fmla="*/ 3688 w 3899"/>
              <a:gd name="T49" fmla="*/ 9196 h 17703"/>
              <a:gd name="T50" fmla="*/ 3710 w 3899"/>
              <a:gd name="T51" fmla="*/ 8957 h 17703"/>
              <a:gd name="T52" fmla="*/ 3897 w 3899"/>
              <a:gd name="T53" fmla="*/ 8964 h 17703"/>
              <a:gd name="T54" fmla="*/ 3873 w 3899"/>
              <a:gd name="T55" fmla="*/ 9223 h 17703"/>
              <a:gd name="T56" fmla="*/ 3822 w 3899"/>
              <a:gd name="T57" fmla="*/ 9472 h 17703"/>
              <a:gd name="T58" fmla="*/ 3586 w 3899"/>
              <a:gd name="T59" fmla="*/ 9599 h 17703"/>
              <a:gd name="T60" fmla="*/ 3712 w 3899"/>
              <a:gd name="T61" fmla="*/ 8857 h 17703"/>
              <a:gd name="T62" fmla="*/ 3704 w 3899"/>
              <a:gd name="T63" fmla="*/ 8650 h 17703"/>
              <a:gd name="T64" fmla="*/ 3672 w 3899"/>
              <a:gd name="T65" fmla="*/ 8414 h 17703"/>
              <a:gd name="T66" fmla="*/ 3616 w 3899"/>
              <a:gd name="T67" fmla="*/ 8190 h 17703"/>
              <a:gd name="T68" fmla="*/ 3794 w 3899"/>
              <a:gd name="T69" fmla="*/ 8135 h 17703"/>
              <a:gd name="T70" fmla="*/ 3856 w 3899"/>
              <a:gd name="T71" fmla="*/ 8379 h 17703"/>
              <a:gd name="T72" fmla="*/ 3890 w 3899"/>
              <a:gd name="T73" fmla="*/ 8634 h 17703"/>
              <a:gd name="T74" fmla="*/ 3712 w 3899"/>
              <a:gd name="T75" fmla="*/ 8846 h 17703"/>
              <a:gd name="T76" fmla="*/ 3515 w 3899"/>
              <a:gd name="T77" fmla="*/ 7933 h 17703"/>
              <a:gd name="T78" fmla="*/ 3403 w 3899"/>
              <a:gd name="T79" fmla="*/ 7728 h 17703"/>
              <a:gd name="T80" fmla="*/ 3265 w 3899"/>
              <a:gd name="T81" fmla="*/ 7532 h 17703"/>
              <a:gd name="T82" fmla="*/ 3413 w 3899"/>
              <a:gd name="T83" fmla="*/ 7418 h 17703"/>
              <a:gd name="T84" fmla="*/ 3563 w 3899"/>
              <a:gd name="T85" fmla="*/ 7631 h 17703"/>
              <a:gd name="T86" fmla="*/ 3684 w 3899"/>
              <a:gd name="T87" fmla="*/ 7855 h 17703"/>
              <a:gd name="T88" fmla="*/ 3586 w 3899"/>
              <a:gd name="T89" fmla="*/ 8104 h 17703"/>
              <a:gd name="T90" fmla="*/ 3203 w 3899"/>
              <a:gd name="T91" fmla="*/ 7455 h 17703"/>
              <a:gd name="T92" fmla="*/ 625 w 3899"/>
              <a:gd name="T93" fmla="*/ 4385 h 17703"/>
              <a:gd name="T94" fmla="*/ 422 w 3899"/>
              <a:gd name="T95" fmla="*/ 4063 h 17703"/>
              <a:gd name="T96" fmla="*/ 258 w 3899"/>
              <a:gd name="T97" fmla="*/ 3728 h 17703"/>
              <a:gd name="T98" fmla="*/ 431 w 3899"/>
              <a:gd name="T99" fmla="*/ 3657 h 17703"/>
              <a:gd name="T100" fmla="*/ 585 w 3899"/>
              <a:gd name="T101" fmla="*/ 3973 h 17703"/>
              <a:gd name="T102" fmla="*/ 778 w 3899"/>
              <a:gd name="T103" fmla="*/ 4277 h 17703"/>
              <a:gd name="T104" fmla="*/ 818 w 3899"/>
              <a:gd name="T105" fmla="*/ 4633 h 17703"/>
              <a:gd name="T106" fmla="*/ 114 w 3899"/>
              <a:gd name="T107" fmla="*/ 3306 h 17703"/>
              <a:gd name="T108" fmla="*/ 39 w 3899"/>
              <a:gd name="T109" fmla="*/ 2939 h 17703"/>
              <a:gd name="T110" fmla="*/ 3 w 3899"/>
              <a:gd name="T111" fmla="*/ 2555 h 17703"/>
              <a:gd name="T112" fmla="*/ 190 w 3899"/>
              <a:gd name="T113" fmla="*/ 2547 h 17703"/>
              <a:gd name="T114" fmla="*/ 224 w 3899"/>
              <a:gd name="T115" fmla="*/ 2910 h 17703"/>
              <a:gd name="T116" fmla="*/ 294 w 3899"/>
              <a:gd name="T117" fmla="*/ 3258 h 17703"/>
              <a:gd name="T118" fmla="*/ 204 w 3899"/>
              <a:gd name="T119" fmla="*/ 3589 h 17703"/>
              <a:gd name="T120" fmla="*/ 0 w 3899"/>
              <a:gd name="T121" fmla="*/ 2397 h 17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99" h="17703">
                <a:moveTo>
                  <a:pt x="0" y="17703"/>
                </a:moveTo>
                <a:lnTo>
                  <a:pt x="0" y="15306"/>
                </a:lnTo>
                <a:lnTo>
                  <a:pt x="187" y="15306"/>
                </a:lnTo>
                <a:lnTo>
                  <a:pt x="187" y="17703"/>
                </a:lnTo>
                <a:lnTo>
                  <a:pt x="0" y="17703"/>
                </a:lnTo>
                <a:close/>
                <a:moveTo>
                  <a:pt x="0" y="15306"/>
                </a:moveTo>
                <a:lnTo>
                  <a:pt x="1" y="15227"/>
                </a:lnTo>
                <a:lnTo>
                  <a:pt x="3" y="15148"/>
                </a:lnTo>
                <a:lnTo>
                  <a:pt x="7" y="15071"/>
                </a:lnTo>
                <a:lnTo>
                  <a:pt x="12" y="14993"/>
                </a:lnTo>
                <a:lnTo>
                  <a:pt x="20" y="14916"/>
                </a:lnTo>
                <a:lnTo>
                  <a:pt x="29" y="14841"/>
                </a:lnTo>
                <a:lnTo>
                  <a:pt x="39" y="14764"/>
                </a:lnTo>
                <a:lnTo>
                  <a:pt x="51" y="14690"/>
                </a:lnTo>
                <a:lnTo>
                  <a:pt x="64" y="14616"/>
                </a:lnTo>
                <a:lnTo>
                  <a:pt x="79" y="14542"/>
                </a:lnTo>
                <a:lnTo>
                  <a:pt x="96" y="14469"/>
                </a:lnTo>
                <a:lnTo>
                  <a:pt x="114" y="14397"/>
                </a:lnTo>
                <a:lnTo>
                  <a:pt x="134" y="14325"/>
                </a:lnTo>
                <a:lnTo>
                  <a:pt x="155" y="14254"/>
                </a:lnTo>
                <a:lnTo>
                  <a:pt x="178" y="14183"/>
                </a:lnTo>
                <a:lnTo>
                  <a:pt x="204" y="14114"/>
                </a:lnTo>
                <a:lnTo>
                  <a:pt x="379" y="14177"/>
                </a:lnTo>
                <a:lnTo>
                  <a:pt x="355" y="14243"/>
                </a:lnTo>
                <a:lnTo>
                  <a:pt x="334" y="14310"/>
                </a:lnTo>
                <a:lnTo>
                  <a:pt x="313" y="14377"/>
                </a:lnTo>
                <a:lnTo>
                  <a:pt x="294" y="14445"/>
                </a:lnTo>
                <a:lnTo>
                  <a:pt x="278" y="14513"/>
                </a:lnTo>
                <a:lnTo>
                  <a:pt x="262" y="14582"/>
                </a:lnTo>
                <a:lnTo>
                  <a:pt x="248" y="14651"/>
                </a:lnTo>
                <a:lnTo>
                  <a:pt x="235" y="14722"/>
                </a:lnTo>
                <a:lnTo>
                  <a:pt x="224" y="14793"/>
                </a:lnTo>
                <a:lnTo>
                  <a:pt x="215" y="14864"/>
                </a:lnTo>
                <a:lnTo>
                  <a:pt x="206" y="14936"/>
                </a:lnTo>
                <a:lnTo>
                  <a:pt x="199" y="15009"/>
                </a:lnTo>
                <a:lnTo>
                  <a:pt x="194" y="15082"/>
                </a:lnTo>
                <a:lnTo>
                  <a:pt x="190" y="15156"/>
                </a:lnTo>
                <a:lnTo>
                  <a:pt x="188" y="15231"/>
                </a:lnTo>
                <a:lnTo>
                  <a:pt x="187" y="15306"/>
                </a:lnTo>
                <a:lnTo>
                  <a:pt x="0" y="15306"/>
                </a:lnTo>
                <a:close/>
                <a:moveTo>
                  <a:pt x="204" y="14114"/>
                </a:moveTo>
                <a:lnTo>
                  <a:pt x="229" y="14044"/>
                </a:lnTo>
                <a:lnTo>
                  <a:pt x="258" y="13975"/>
                </a:lnTo>
                <a:lnTo>
                  <a:pt x="287" y="13907"/>
                </a:lnTo>
                <a:lnTo>
                  <a:pt x="318" y="13839"/>
                </a:lnTo>
                <a:lnTo>
                  <a:pt x="351" y="13772"/>
                </a:lnTo>
                <a:lnTo>
                  <a:pt x="385" y="13705"/>
                </a:lnTo>
                <a:lnTo>
                  <a:pt x="422" y="13640"/>
                </a:lnTo>
                <a:lnTo>
                  <a:pt x="459" y="13574"/>
                </a:lnTo>
                <a:lnTo>
                  <a:pt x="498" y="13510"/>
                </a:lnTo>
                <a:lnTo>
                  <a:pt x="539" y="13445"/>
                </a:lnTo>
                <a:lnTo>
                  <a:pt x="581" y="13381"/>
                </a:lnTo>
                <a:lnTo>
                  <a:pt x="625" y="13318"/>
                </a:lnTo>
                <a:lnTo>
                  <a:pt x="671" y="13255"/>
                </a:lnTo>
                <a:lnTo>
                  <a:pt x="718" y="13193"/>
                </a:lnTo>
                <a:lnTo>
                  <a:pt x="768" y="13131"/>
                </a:lnTo>
                <a:lnTo>
                  <a:pt x="818" y="13070"/>
                </a:lnTo>
                <a:lnTo>
                  <a:pt x="961" y="13191"/>
                </a:lnTo>
                <a:lnTo>
                  <a:pt x="913" y="13248"/>
                </a:lnTo>
                <a:lnTo>
                  <a:pt x="867" y="13307"/>
                </a:lnTo>
                <a:lnTo>
                  <a:pt x="821" y="13367"/>
                </a:lnTo>
                <a:lnTo>
                  <a:pt x="778" y="13426"/>
                </a:lnTo>
                <a:lnTo>
                  <a:pt x="736" y="13485"/>
                </a:lnTo>
                <a:lnTo>
                  <a:pt x="696" y="13546"/>
                </a:lnTo>
                <a:lnTo>
                  <a:pt x="658" y="13607"/>
                </a:lnTo>
                <a:lnTo>
                  <a:pt x="621" y="13668"/>
                </a:lnTo>
                <a:lnTo>
                  <a:pt x="585" y="13730"/>
                </a:lnTo>
                <a:lnTo>
                  <a:pt x="551" y="13793"/>
                </a:lnTo>
                <a:lnTo>
                  <a:pt x="518" y="13855"/>
                </a:lnTo>
                <a:lnTo>
                  <a:pt x="487" y="13919"/>
                </a:lnTo>
                <a:lnTo>
                  <a:pt x="458" y="13982"/>
                </a:lnTo>
                <a:lnTo>
                  <a:pt x="431" y="14046"/>
                </a:lnTo>
                <a:lnTo>
                  <a:pt x="404" y="14112"/>
                </a:lnTo>
                <a:lnTo>
                  <a:pt x="379" y="14177"/>
                </a:lnTo>
                <a:lnTo>
                  <a:pt x="204" y="14114"/>
                </a:lnTo>
                <a:close/>
                <a:moveTo>
                  <a:pt x="818" y="13070"/>
                </a:moveTo>
                <a:lnTo>
                  <a:pt x="3203" y="10248"/>
                </a:lnTo>
                <a:lnTo>
                  <a:pt x="3346" y="10368"/>
                </a:lnTo>
                <a:lnTo>
                  <a:pt x="961" y="13191"/>
                </a:lnTo>
                <a:lnTo>
                  <a:pt x="818" y="13070"/>
                </a:lnTo>
                <a:close/>
                <a:moveTo>
                  <a:pt x="3203" y="10248"/>
                </a:moveTo>
                <a:lnTo>
                  <a:pt x="3235" y="10209"/>
                </a:lnTo>
                <a:lnTo>
                  <a:pt x="3265" y="10171"/>
                </a:lnTo>
                <a:lnTo>
                  <a:pt x="3295" y="10133"/>
                </a:lnTo>
                <a:lnTo>
                  <a:pt x="3323" y="10093"/>
                </a:lnTo>
                <a:lnTo>
                  <a:pt x="3351" y="10054"/>
                </a:lnTo>
                <a:lnTo>
                  <a:pt x="3378" y="10014"/>
                </a:lnTo>
                <a:lnTo>
                  <a:pt x="3403" y="9975"/>
                </a:lnTo>
                <a:lnTo>
                  <a:pt x="3427" y="9934"/>
                </a:lnTo>
                <a:lnTo>
                  <a:pt x="3451" y="9894"/>
                </a:lnTo>
                <a:lnTo>
                  <a:pt x="3473" y="9853"/>
                </a:lnTo>
                <a:lnTo>
                  <a:pt x="3494" y="9811"/>
                </a:lnTo>
                <a:lnTo>
                  <a:pt x="3515" y="9770"/>
                </a:lnTo>
                <a:lnTo>
                  <a:pt x="3534" y="9728"/>
                </a:lnTo>
                <a:lnTo>
                  <a:pt x="3553" y="9686"/>
                </a:lnTo>
                <a:lnTo>
                  <a:pt x="3569" y="9643"/>
                </a:lnTo>
                <a:lnTo>
                  <a:pt x="3586" y="9599"/>
                </a:lnTo>
                <a:lnTo>
                  <a:pt x="3762" y="9664"/>
                </a:lnTo>
                <a:lnTo>
                  <a:pt x="3744" y="9710"/>
                </a:lnTo>
                <a:lnTo>
                  <a:pt x="3725" y="9757"/>
                </a:lnTo>
                <a:lnTo>
                  <a:pt x="3705" y="9803"/>
                </a:lnTo>
                <a:lnTo>
                  <a:pt x="3684" y="9848"/>
                </a:lnTo>
                <a:lnTo>
                  <a:pt x="3662" y="9894"/>
                </a:lnTo>
                <a:lnTo>
                  <a:pt x="3639" y="9939"/>
                </a:lnTo>
                <a:lnTo>
                  <a:pt x="3615" y="9983"/>
                </a:lnTo>
                <a:lnTo>
                  <a:pt x="3589" y="10028"/>
                </a:lnTo>
                <a:lnTo>
                  <a:pt x="3563" y="10072"/>
                </a:lnTo>
                <a:lnTo>
                  <a:pt x="3535" y="10115"/>
                </a:lnTo>
                <a:lnTo>
                  <a:pt x="3506" y="10158"/>
                </a:lnTo>
                <a:lnTo>
                  <a:pt x="3476" y="10201"/>
                </a:lnTo>
                <a:lnTo>
                  <a:pt x="3445" y="10243"/>
                </a:lnTo>
                <a:lnTo>
                  <a:pt x="3413" y="10285"/>
                </a:lnTo>
                <a:lnTo>
                  <a:pt x="3380" y="10327"/>
                </a:lnTo>
                <a:lnTo>
                  <a:pt x="3346" y="10368"/>
                </a:lnTo>
                <a:lnTo>
                  <a:pt x="3203" y="10248"/>
                </a:lnTo>
                <a:close/>
                <a:moveTo>
                  <a:pt x="3586" y="9599"/>
                </a:moveTo>
                <a:lnTo>
                  <a:pt x="3601" y="9556"/>
                </a:lnTo>
                <a:lnTo>
                  <a:pt x="3616" y="9513"/>
                </a:lnTo>
                <a:lnTo>
                  <a:pt x="3629" y="9469"/>
                </a:lnTo>
                <a:lnTo>
                  <a:pt x="3641" y="9425"/>
                </a:lnTo>
                <a:lnTo>
                  <a:pt x="3652" y="9379"/>
                </a:lnTo>
                <a:lnTo>
                  <a:pt x="3662" y="9334"/>
                </a:lnTo>
                <a:lnTo>
                  <a:pt x="3672" y="9289"/>
                </a:lnTo>
                <a:lnTo>
                  <a:pt x="3680" y="9242"/>
                </a:lnTo>
                <a:lnTo>
                  <a:pt x="3688" y="9196"/>
                </a:lnTo>
                <a:lnTo>
                  <a:pt x="3694" y="9148"/>
                </a:lnTo>
                <a:lnTo>
                  <a:pt x="3700" y="9102"/>
                </a:lnTo>
                <a:lnTo>
                  <a:pt x="3704" y="9053"/>
                </a:lnTo>
                <a:lnTo>
                  <a:pt x="3708" y="9005"/>
                </a:lnTo>
                <a:lnTo>
                  <a:pt x="3710" y="8957"/>
                </a:lnTo>
                <a:lnTo>
                  <a:pt x="3711" y="8907"/>
                </a:lnTo>
                <a:lnTo>
                  <a:pt x="3712" y="8857"/>
                </a:lnTo>
                <a:lnTo>
                  <a:pt x="3899" y="8857"/>
                </a:lnTo>
                <a:lnTo>
                  <a:pt x="3899" y="8911"/>
                </a:lnTo>
                <a:lnTo>
                  <a:pt x="3897" y="8964"/>
                </a:lnTo>
                <a:lnTo>
                  <a:pt x="3895" y="9016"/>
                </a:lnTo>
                <a:lnTo>
                  <a:pt x="3890" y="9069"/>
                </a:lnTo>
                <a:lnTo>
                  <a:pt x="3886" y="9120"/>
                </a:lnTo>
                <a:lnTo>
                  <a:pt x="3880" y="9172"/>
                </a:lnTo>
                <a:lnTo>
                  <a:pt x="3873" y="9223"/>
                </a:lnTo>
                <a:lnTo>
                  <a:pt x="3865" y="9274"/>
                </a:lnTo>
                <a:lnTo>
                  <a:pt x="3856" y="9324"/>
                </a:lnTo>
                <a:lnTo>
                  <a:pt x="3846" y="9374"/>
                </a:lnTo>
                <a:lnTo>
                  <a:pt x="3834" y="9422"/>
                </a:lnTo>
                <a:lnTo>
                  <a:pt x="3822" y="9472"/>
                </a:lnTo>
                <a:lnTo>
                  <a:pt x="3808" y="9520"/>
                </a:lnTo>
                <a:lnTo>
                  <a:pt x="3794" y="9568"/>
                </a:lnTo>
                <a:lnTo>
                  <a:pt x="3778" y="9616"/>
                </a:lnTo>
                <a:lnTo>
                  <a:pt x="3762" y="9664"/>
                </a:lnTo>
                <a:lnTo>
                  <a:pt x="3586" y="9599"/>
                </a:lnTo>
                <a:close/>
                <a:moveTo>
                  <a:pt x="3712" y="8857"/>
                </a:moveTo>
                <a:lnTo>
                  <a:pt x="3712" y="8846"/>
                </a:lnTo>
                <a:lnTo>
                  <a:pt x="3899" y="8846"/>
                </a:lnTo>
                <a:lnTo>
                  <a:pt x="3899" y="8857"/>
                </a:lnTo>
                <a:lnTo>
                  <a:pt x="3712" y="8857"/>
                </a:lnTo>
                <a:close/>
                <a:moveTo>
                  <a:pt x="3712" y="8846"/>
                </a:moveTo>
                <a:lnTo>
                  <a:pt x="3711" y="8796"/>
                </a:lnTo>
                <a:lnTo>
                  <a:pt x="3710" y="8746"/>
                </a:lnTo>
                <a:lnTo>
                  <a:pt x="3708" y="8698"/>
                </a:lnTo>
                <a:lnTo>
                  <a:pt x="3704" y="8650"/>
                </a:lnTo>
                <a:lnTo>
                  <a:pt x="3700" y="8603"/>
                </a:lnTo>
                <a:lnTo>
                  <a:pt x="3694" y="8555"/>
                </a:lnTo>
                <a:lnTo>
                  <a:pt x="3688" y="8507"/>
                </a:lnTo>
                <a:lnTo>
                  <a:pt x="3680" y="8461"/>
                </a:lnTo>
                <a:lnTo>
                  <a:pt x="3672" y="8414"/>
                </a:lnTo>
                <a:lnTo>
                  <a:pt x="3662" y="8369"/>
                </a:lnTo>
                <a:lnTo>
                  <a:pt x="3652" y="8324"/>
                </a:lnTo>
                <a:lnTo>
                  <a:pt x="3641" y="8279"/>
                </a:lnTo>
                <a:lnTo>
                  <a:pt x="3629" y="8234"/>
                </a:lnTo>
                <a:lnTo>
                  <a:pt x="3616" y="8190"/>
                </a:lnTo>
                <a:lnTo>
                  <a:pt x="3601" y="8147"/>
                </a:lnTo>
                <a:lnTo>
                  <a:pt x="3586" y="8104"/>
                </a:lnTo>
                <a:lnTo>
                  <a:pt x="3762" y="8039"/>
                </a:lnTo>
                <a:lnTo>
                  <a:pt x="3778" y="8087"/>
                </a:lnTo>
                <a:lnTo>
                  <a:pt x="3794" y="8135"/>
                </a:lnTo>
                <a:lnTo>
                  <a:pt x="3808" y="8183"/>
                </a:lnTo>
                <a:lnTo>
                  <a:pt x="3822" y="8231"/>
                </a:lnTo>
                <a:lnTo>
                  <a:pt x="3834" y="8281"/>
                </a:lnTo>
                <a:lnTo>
                  <a:pt x="3846" y="8329"/>
                </a:lnTo>
                <a:lnTo>
                  <a:pt x="3856" y="8379"/>
                </a:lnTo>
                <a:lnTo>
                  <a:pt x="3865" y="8429"/>
                </a:lnTo>
                <a:lnTo>
                  <a:pt x="3873" y="8480"/>
                </a:lnTo>
                <a:lnTo>
                  <a:pt x="3880" y="8531"/>
                </a:lnTo>
                <a:lnTo>
                  <a:pt x="3886" y="8583"/>
                </a:lnTo>
                <a:lnTo>
                  <a:pt x="3890" y="8634"/>
                </a:lnTo>
                <a:lnTo>
                  <a:pt x="3895" y="8687"/>
                </a:lnTo>
                <a:lnTo>
                  <a:pt x="3897" y="8739"/>
                </a:lnTo>
                <a:lnTo>
                  <a:pt x="3899" y="8792"/>
                </a:lnTo>
                <a:lnTo>
                  <a:pt x="3899" y="8846"/>
                </a:lnTo>
                <a:lnTo>
                  <a:pt x="3712" y="8846"/>
                </a:lnTo>
                <a:close/>
                <a:moveTo>
                  <a:pt x="3586" y="8104"/>
                </a:moveTo>
                <a:lnTo>
                  <a:pt x="3569" y="8060"/>
                </a:lnTo>
                <a:lnTo>
                  <a:pt x="3553" y="8017"/>
                </a:lnTo>
                <a:lnTo>
                  <a:pt x="3534" y="7975"/>
                </a:lnTo>
                <a:lnTo>
                  <a:pt x="3515" y="7933"/>
                </a:lnTo>
                <a:lnTo>
                  <a:pt x="3494" y="7892"/>
                </a:lnTo>
                <a:lnTo>
                  <a:pt x="3473" y="7850"/>
                </a:lnTo>
                <a:lnTo>
                  <a:pt x="3451" y="7809"/>
                </a:lnTo>
                <a:lnTo>
                  <a:pt x="3427" y="7769"/>
                </a:lnTo>
                <a:lnTo>
                  <a:pt x="3403" y="7728"/>
                </a:lnTo>
                <a:lnTo>
                  <a:pt x="3378" y="7689"/>
                </a:lnTo>
                <a:lnTo>
                  <a:pt x="3351" y="7649"/>
                </a:lnTo>
                <a:lnTo>
                  <a:pt x="3323" y="7610"/>
                </a:lnTo>
                <a:lnTo>
                  <a:pt x="3295" y="7570"/>
                </a:lnTo>
                <a:lnTo>
                  <a:pt x="3265" y="7532"/>
                </a:lnTo>
                <a:lnTo>
                  <a:pt x="3235" y="7494"/>
                </a:lnTo>
                <a:lnTo>
                  <a:pt x="3203" y="7455"/>
                </a:lnTo>
                <a:lnTo>
                  <a:pt x="3346" y="7335"/>
                </a:lnTo>
                <a:lnTo>
                  <a:pt x="3380" y="7376"/>
                </a:lnTo>
                <a:lnTo>
                  <a:pt x="3413" y="7418"/>
                </a:lnTo>
                <a:lnTo>
                  <a:pt x="3445" y="7460"/>
                </a:lnTo>
                <a:lnTo>
                  <a:pt x="3476" y="7502"/>
                </a:lnTo>
                <a:lnTo>
                  <a:pt x="3506" y="7545"/>
                </a:lnTo>
                <a:lnTo>
                  <a:pt x="3535" y="7588"/>
                </a:lnTo>
                <a:lnTo>
                  <a:pt x="3563" y="7631"/>
                </a:lnTo>
                <a:lnTo>
                  <a:pt x="3589" y="7675"/>
                </a:lnTo>
                <a:lnTo>
                  <a:pt x="3615" y="7720"/>
                </a:lnTo>
                <a:lnTo>
                  <a:pt x="3639" y="7764"/>
                </a:lnTo>
                <a:lnTo>
                  <a:pt x="3662" y="7809"/>
                </a:lnTo>
                <a:lnTo>
                  <a:pt x="3684" y="7855"/>
                </a:lnTo>
                <a:lnTo>
                  <a:pt x="3705" y="7900"/>
                </a:lnTo>
                <a:lnTo>
                  <a:pt x="3725" y="7946"/>
                </a:lnTo>
                <a:lnTo>
                  <a:pt x="3744" y="7993"/>
                </a:lnTo>
                <a:lnTo>
                  <a:pt x="3762" y="8039"/>
                </a:lnTo>
                <a:lnTo>
                  <a:pt x="3586" y="8104"/>
                </a:lnTo>
                <a:close/>
                <a:moveTo>
                  <a:pt x="3203" y="7455"/>
                </a:moveTo>
                <a:lnTo>
                  <a:pt x="818" y="4633"/>
                </a:lnTo>
                <a:lnTo>
                  <a:pt x="961" y="4512"/>
                </a:lnTo>
                <a:lnTo>
                  <a:pt x="3346" y="7335"/>
                </a:lnTo>
                <a:lnTo>
                  <a:pt x="3203" y="7455"/>
                </a:lnTo>
                <a:close/>
                <a:moveTo>
                  <a:pt x="818" y="4633"/>
                </a:moveTo>
                <a:lnTo>
                  <a:pt x="768" y="4572"/>
                </a:lnTo>
                <a:lnTo>
                  <a:pt x="718" y="4510"/>
                </a:lnTo>
                <a:lnTo>
                  <a:pt x="671" y="4448"/>
                </a:lnTo>
                <a:lnTo>
                  <a:pt x="625" y="4385"/>
                </a:lnTo>
                <a:lnTo>
                  <a:pt x="581" y="4322"/>
                </a:lnTo>
                <a:lnTo>
                  <a:pt x="539" y="4258"/>
                </a:lnTo>
                <a:lnTo>
                  <a:pt x="498" y="4193"/>
                </a:lnTo>
                <a:lnTo>
                  <a:pt x="459" y="4129"/>
                </a:lnTo>
                <a:lnTo>
                  <a:pt x="422" y="4063"/>
                </a:lnTo>
                <a:lnTo>
                  <a:pt x="385" y="3998"/>
                </a:lnTo>
                <a:lnTo>
                  <a:pt x="351" y="3931"/>
                </a:lnTo>
                <a:lnTo>
                  <a:pt x="318" y="3864"/>
                </a:lnTo>
                <a:lnTo>
                  <a:pt x="287" y="3796"/>
                </a:lnTo>
                <a:lnTo>
                  <a:pt x="258" y="3728"/>
                </a:lnTo>
                <a:lnTo>
                  <a:pt x="229" y="3659"/>
                </a:lnTo>
                <a:lnTo>
                  <a:pt x="204" y="3589"/>
                </a:lnTo>
                <a:lnTo>
                  <a:pt x="379" y="3526"/>
                </a:lnTo>
                <a:lnTo>
                  <a:pt x="404" y="3591"/>
                </a:lnTo>
                <a:lnTo>
                  <a:pt x="431" y="3657"/>
                </a:lnTo>
                <a:lnTo>
                  <a:pt x="458" y="3721"/>
                </a:lnTo>
                <a:lnTo>
                  <a:pt x="487" y="3784"/>
                </a:lnTo>
                <a:lnTo>
                  <a:pt x="518" y="3848"/>
                </a:lnTo>
                <a:lnTo>
                  <a:pt x="551" y="3910"/>
                </a:lnTo>
                <a:lnTo>
                  <a:pt x="585" y="3973"/>
                </a:lnTo>
                <a:lnTo>
                  <a:pt x="621" y="4035"/>
                </a:lnTo>
                <a:lnTo>
                  <a:pt x="658" y="4096"/>
                </a:lnTo>
                <a:lnTo>
                  <a:pt x="696" y="4157"/>
                </a:lnTo>
                <a:lnTo>
                  <a:pt x="736" y="4218"/>
                </a:lnTo>
                <a:lnTo>
                  <a:pt x="778" y="4277"/>
                </a:lnTo>
                <a:lnTo>
                  <a:pt x="821" y="4336"/>
                </a:lnTo>
                <a:lnTo>
                  <a:pt x="867" y="4396"/>
                </a:lnTo>
                <a:lnTo>
                  <a:pt x="913" y="4455"/>
                </a:lnTo>
                <a:lnTo>
                  <a:pt x="961" y="4512"/>
                </a:lnTo>
                <a:lnTo>
                  <a:pt x="818" y="4633"/>
                </a:lnTo>
                <a:close/>
                <a:moveTo>
                  <a:pt x="204" y="3589"/>
                </a:moveTo>
                <a:lnTo>
                  <a:pt x="178" y="3520"/>
                </a:lnTo>
                <a:lnTo>
                  <a:pt x="155" y="3449"/>
                </a:lnTo>
                <a:lnTo>
                  <a:pt x="134" y="3378"/>
                </a:lnTo>
                <a:lnTo>
                  <a:pt x="114" y="3306"/>
                </a:lnTo>
                <a:lnTo>
                  <a:pt x="96" y="3234"/>
                </a:lnTo>
                <a:lnTo>
                  <a:pt x="79" y="3161"/>
                </a:lnTo>
                <a:lnTo>
                  <a:pt x="64" y="3087"/>
                </a:lnTo>
                <a:lnTo>
                  <a:pt x="51" y="3013"/>
                </a:lnTo>
                <a:lnTo>
                  <a:pt x="39" y="2939"/>
                </a:lnTo>
                <a:lnTo>
                  <a:pt x="29" y="2862"/>
                </a:lnTo>
                <a:lnTo>
                  <a:pt x="20" y="2787"/>
                </a:lnTo>
                <a:lnTo>
                  <a:pt x="12" y="2710"/>
                </a:lnTo>
                <a:lnTo>
                  <a:pt x="7" y="2632"/>
                </a:lnTo>
                <a:lnTo>
                  <a:pt x="3" y="2555"/>
                </a:lnTo>
                <a:lnTo>
                  <a:pt x="1" y="2476"/>
                </a:lnTo>
                <a:lnTo>
                  <a:pt x="0" y="2397"/>
                </a:lnTo>
                <a:lnTo>
                  <a:pt x="187" y="2397"/>
                </a:lnTo>
                <a:lnTo>
                  <a:pt x="188" y="2472"/>
                </a:lnTo>
                <a:lnTo>
                  <a:pt x="190" y="2547"/>
                </a:lnTo>
                <a:lnTo>
                  <a:pt x="194" y="2621"/>
                </a:lnTo>
                <a:lnTo>
                  <a:pt x="199" y="2694"/>
                </a:lnTo>
                <a:lnTo>
                  <a:pt x="206" y="2767"/>
                </a:lnTo>
                <a:lnTo>
                  <a:pt x="215" y="2839"/>
                </a:lnTo>
                <a:lnTo>
                  <a:pt x="224" y="2910"/>
                </a:lnTo>
                <a:lnTo>
                  <a:pt x="235" y="2981"/>
                </a:lnTo>
                <a:lnTo>
                  <a:pt x="248" y="3052"/>
                </a:lnTo>
                <a:lnTo>
                  <a:pt x="262" y="3121"/>
                </a:lnTo>
                <a:lnTo>
                  <a:pt x="278" y="3190"/>
                </a:lnTo>
                <a:lnTo>
                  <a:pt x="294" y="3258"/>
                </a:lnTo>
                <a:lnTo>
                  <a:pt x="313" y="3326"/>
                </a:lnTo>
                <a:lnTo>
                  <a:pt x="334" y="3393"/>
                </a:lnTo>
                <a:lnTo>
                  <a:pt x="355" y="3460"/>
                </a:lnTo>
                <a:lnTo>
                  <a:pt x="379" y="3526"/>
                </a:lnTo>
                <a:lnTo>
                  <a:pt x="204" y="3589"/>
                </a:lnTo>
                <a:close/>
                <a:moveTo>
                  <a:pt x="0" y="2397"/>
                </a:moveTo>
                <a:lnTo>
                  <a:pt x="0" y="0"/>
                </a:lnTo>
                <a:lnTo>
                  <a:pt x="187" y="0"/>
                </a:lnTo>
                <a:lnTo>
                  <a:pt x="187" y="2397"/>
                </a:lnTo>
                <a:lnTo>
                  <a:pt x="0" y="2397"/>
                </a:lnTo>
                <a:close/>
              </a:path>
            </a:pathLst>
          </a:custGeom>
          <a:solidFill>
            <a:srgbClr val="FFFFFF">
              <a:lumMod val="50000"/>
            </a:srgbClr>
          </a:solidFill>
          <a:ln>
            <a:noFill/>
          </a:ln>
        </p:spPr>
        <p:txBody>
          <a:bodyPr vert="horz" wrap="square" lIns="51435" tIns="25718" rIns="51435" bIns="25718" numCol="1" anchor="t" anchorCtr="0" compatLnSpc="1"/>
          <a:lstStyle/>
          <a:p>
            <a:pPr defTabSz="514350">
              <a:lnSpc>
                <a:spcPct val="120000"/>
              </a:lnSpc>
              <a:defRPr/>
            </a:pPr>
            <a:endParaRPr lang="zh-CN" altLang="en-US" sz="1000" kern="0">
              <a:solidFill>
                <a:srgbClr val="000000"/>
              </a:solidFill>
              <a:latin typeface="微软雅黑"/>
              <a:ea typeface="微软雅黑"/>
              <a:sym typeface="微软雅黑"/>
            </a:endParaRPr>
          </a:p>
        </p:txBody>
      </p:sp>
      <p:sp>
        <p:nvSpPr>
          <p:cNvPr id="10" name="PA-102272"/>
          <p:cNvSpPr>
            <a:spLocks noChangeAspect="1" noEditPoints="1"/>
          </p:cNvSpPr>
          <p:nvPr>
            <p:custDataLst>
              <p:tags r:id="rId7"/>
            </p:custDataLst>
          </p:nvPr>
        </p:nvSpPr>
        <p:spPr bwMode="auto">
          <a:xfrm>
            <a:off x="7486216" y="1820502"/>
            <a:ext cx="365316" cy="1659530"/>
          </a:xfrm>
          <a:custGeom>
            <a:avLst/>
            <a:gdLst>
              <a:gd name="T0" fmla="*/ 3899 w 3899"/>
              <a:gd name="T1" fmla="*/ 0 h 17703"/>
              <a:gd name="T2" fmla="*/ 3887 w 3899"/>
              <a:gd name="T3" fmla="*/ 2710 h 17703"/>
              <a:gd name="T4" fmla="*/ 3835 w 3899"/>
              <a:gd name="T5" fmla="*/ 3087 h 17703"/>
              <a:gd name="T6" fmla="*/ 3744 w 3899"/>
              <a:gd name="T7" fmla="*/ 3449 h 17703"/>
              <a:gd name="T8" fmla="*/ 3565 w 3899"/>
              <a:gd name="T9" fmla="*/ 3393 h 17703"/>
              <a:gd name="T10" fmla="*/ 3651 w 3899"/>
              <a:gd name="T11" fmla="*/ 3052 h 17703"/>
              <a:gd name="T12" fmla="*/ 3700 w 3899"/>
              <a:gd name="T13" fmla="*/ 2694 h 17703"/>
              <a:gd name="T14" fmla="*/ 3899 w 3899"/>
              <a:gd name="T15" fmla="*/ 2397 h 17703"/>
              <a:gd name="T16" fmla="*/ 3581 w 3899"/>
              <a:gd name="T17" fmla="*/ 3864 h 17703"/>
              <a:gd name="T18" fmla="*/ 3401 w 3899"/>
              <a:gd name="T19" fmla="*/ 4193 h 17703"/>
              <a:gd name="T20" fmla="*/ 3181 w 3899"/>
              <a:gd name="T21" fmla="*/ 4510 h 17703"/>
              <a:gd name="T22" fmla="*/ 3032 w 3899"/>
              <a:gd name="T23" fmla="*/ 4396 h 17703"/>
              <a:gd name="T24" fmla="*/ 3241 w 3899"/>
              <a:gd name="T25" fmla="*/ 4096 h 17703"/>
              <a:gd name="T26" fmla="*/ 3412 w 3899"/>
              <a:gd name="T27" fmla="*/ 3784 h 17703"/>
              <a:gd name="T28" fmla="*/ 3695 w 3899"/>
              <a:gd name="T29" fmla="*/ 3589 h 17703"/>
              <a:gd name="T30" fmla="*/ 3081 w 3899"/>
              <a:gd name="T31" fmla="*/ 4633 h 17703"/>
              <a:gd name="T32" fmla="*/ 576 w 3899"/>
              <a:gd name="T33" fmla="*/ 7610 h 17703"/>
              <a:gd name="T34" fmla="*/ 448 w 3899"/>
              <a:gd name="T35" fmla="*/ 7809 h 17703"/>
              <a:gd name="T36" fmla="*/ 346 w 3899"/>
              <a:gd name="T37" fmla="*/ 8017 h 17703"/>
              <a:gd name="T38" fmla="*/ 174 w 3899"/>
              <a:gd name="T39" fmla="*/ 7946 h 17703"/>
              <a:gd name="T40" fmla="*/ 284 w 3899"/>
              <a:gd name="T41" fmla="*/ 7720 h 17703"/>
              <a:gd name="T42" fmla="*/ 423 w 3899"/>
              <a:gd name="T43" fmla="*/ 7502 h 17703"/>
              <a:gd name="T44" fmla="*/ 696 w 3899"/>
              <a:gd name="T45" fmla="*/ 7455 h 17703"/>
              <a:gd name="T46" fmla="*/ 258 w 3899"/>
              <a:gd name="T47" fmla="*/ 8279 h 17703"/>
              <a:gd name="T48" fmla="*/ 211 w 3899"/>
              <a:gd name="T49" fmla="*/ 8507 h 17703"/>
              <a:gd name="T50" fmla="*/ 189 w 3899"/>
              <a:gd name="T51" fmla="*/ 8746 h 17703"/>
              <a:gd name="T52" fmla="*/ 2 w 3899"/>
              <a:gd name="T53" fmla="*/ 8739 h 17703"/>
              <a:gd name="T54" fmla="*/ 26 w 3899"/>
              <a:gd name="T55" fmla="*/ 8480 h 17703"/>
              <a:gd name="T56" fmla="*/ 77 w 3899"/>
              <a:gd name="T57" fmla="*/ 8231 h 17703"/>
              <a:gd name="T58" fmla="*/ 313 w 3899"/>
              <a:gd name="T59" fmla="*/ 8104 h 17703"/>
              <a:gd name="T60" fmla="*/ 187 w 3899"/>
              <a:gd name="T61" fmla="*/ 8846 h 17703"/>
              <a:gd name="T62" fmla="*/ 195 w 3899"/>
              <a:gd name="T63" fmla="*/ 9053 h 17703"/>
              <a:gd name="T64" fmla="*/ 227 w 3899"/>
              <a:gd name="T65" fmla="*/ 9289 h 17703"/>
              <a:gd name="T66" fmla="*/ 283 w 3899"/>
              <a:gd name="T67" fmla="*/ 9513 h 17703"/>
              <a:gd name="T68" fmla="*/ 105 w 3899"/>
              <a:gd name="T69" fmla="*/ 9568 h 17703"/>
              <a:gd name="T70" fmla="*/ 43 w 3899"/>
              <a:gd name="T71" fmla="*/ 9324 h 17703"/>
              <a:gd name="T72" fmla="*/ 9 w 3899"/>
              <a:gd name="T73" fmla="*/ 9069 h 17703"/>
              <a:gd name="T74" fmla="*/ 187 w 3899"/>
              <a:gd name="T75" fmla="*/ 8857 h 17703"/>
              <a:gd name="T76" fmla="*/ 384 w 3899"/>
              <a:gd name="T77" fmla="*/ 9770 h 17703"/>
              <a:gd name="T78" fmla="*/ 496 w 3899"/>
              <a:gd name="T79" fmla="*/ 9975 h 17703"/>
              <a:gd name="T80" fmla="*/ 634 w 3899"/>
              <a:gd name="T81" fmla="*/ 10171 h 17703"/>
              <a:gd name="T82" fmla="*/ 486 w 3899"/>
              <a:gd name="T83" fmla="*/ 10285 h 17703"/>
              <a:gd name="T84" fmla="*/ 336 w 3899"/>
              <a:gd name="T85" fmla="*/ 10072 h 17703"/>
              <a:gd name="T86" fmla="*/ 215 w 3899"/>
              <a:gd name="T87" fmla="*/ 9848 h 17703"/>
              <a:gd name="T88" fmla="*/ 313 w 3899"/>
              <a:gd name="T89" fmla="*/ 9599 h 17703"/>
              <a:gd name="T90" fmla="*/ 696 w 3899"/>
              <a:gd name="T91" fmla="*/ 10248 h 17703"/>
              <a:gd name="T92" fmla="*/ 3274 w 3899"/>
              <a:gd name="T93" fmla="*/ 13318 h 17703"/>
              <a:gd name="T94" fmla="*/ 3477 w 3899"/>
              <a:gd name="T95" fmla="*/ 13640 h 17703"/>
              <a:gd name="T96" fmla="*/ 3641 w 3899"/>
              <a:gd name="T97" fmla="*/ 13975 h 17703"/>
              <a:gd name="T98" fmla="*/ 3468 w 3899"/>
              <a:gd name="T99" fmla="*/ 14046 h 17703"/>
              <a:gd name="T100" fmla="*/ 3314 w 3899"/>
              <a:gd name="T101" fmla="*/ 13730 h 17703"/>
              <a:gd name="T102" fmla="*/ 3121 w 3899"/>
              <a:gd name="T103" fmla="*/ 13426 h 17703"/>
              <a:gd name="T104" fmla="*/ 3081 w 3899"/>
              <a:gd name="T105" fmla="*/ 13070 h 17703"/>
              <a:gd name="T106" fmla="*/ 3785 w 3899"/>
              <a:gd name="T107" fmla="*/ 14397 h 17703"/>
              <a:gd name="T108" fmla="*/ 3860 w 3899"/>
              <a:gd name="T109" fmla="*/ 14764 h 17703"/>
              <a:gd name="T110" fmla="*/ 3896 w 3899"/>
              <a:gd name="T111" fmla="*/ 15148 h 17703"/>
              <a:gd name="T112" fmla="*/ 3709 w 3899"/>
              <a:gd name="T113" fmla="*/ 15156 h 17703"/>
              <a:gd name="T114" fmla="*/ 3675 w 3899"/>
              <a:gd name="T115" fmla="*/ 14793 h 17703"/>
              <a:gd name="T116" fmla="*/ 3605 w 3899"/>
              <a:gd name="T117" fmla="*/ 14445 h 17703"/>
              <a:gd name="T118" fmla="*/ 3695 w 3899"/>
              <a:gd name="T119" fmla="*/ 14114 h 17703"/>
              <a:gd name="T120" fmla="*/ 3899 w 3899"/>
              <a:gd name="T121" fmla="*/ 15306 h 17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99" h="17703">
                <a:moveTo>
                  <a:pt x="3899" y="0"/>
                </a:moveTo>
                <a:lnTo>
                  <a:pt x="3899" y="2397"/>
                </a:lnTo>
                <a:lnTo>
                  <a:pt x="3712" y="2397"/>
                </a:lnTo>
                <a:lnTo>
                  <a:pt x="3712" y="0"/>
                </a:lnTo>
                <a:lnTo>
                  <a:pt x="3899" y="0"/>
                </a:lnTo>
                <a:close/>
                <a:moveTo>
                  <a:pt x="3899" y="2397"/>
                </a:moveTo>
                <a:lnTo>
                  <a:pt x="3898" y="2476"/>
                </a:lnTo>
                <a:lnTo>
                  <a:pt x="3896" y="2555"/>
                </a:lnTo>
                <a:lnTo>
                  <a:pt x="3892" y="2632"/>
                </a:lnTo>
                <a:lnTo>
                  <a:pt x="3887" y="2710"/>
                </a:lnTo>
                <a:lnTo>
                  <a:pt x="3879" y="2787"/>
                </a:lnTo>
                <a:lnTo>
                  <a:pt x="3870" y="2862"/>
                </a:lnTo>
                <a:lnTo>
                  <a:pt x="3860" y="2939"/>
                </a:lnTo>
                <a:lnTo>
                  <a:pt x="3848" y="3013"/>
                </a:lnTo>
                <a:lnTo>
                  <a:pt x="3835" y="3087"/>
                </a:lnTo>
                <a:lnTo>
                  <a:pt x="3820" y="3161"/>
                </a:lnTo>
                <a:lnTo>
                  <a:pt x="3803" y="3234"/>
                </a:lnTo>
                <a:lnTo>
                  <a:pt x="3785" y="3306"/>
                </a:lnTo>
                <a:lnTo>
                  <a:pt x="3765" y="3378"/>
                </a:lnTo>
                <a:lnTo>
                  <a:pt x="3744" y="3449"/>
                </a:lnTo>
                <a:lnTo>
                  <a:pt x="3721" y="3520"/>
                </a:lnTo>
                <a:lnTo>
                  <a:pt x="3695" y="3589"/>
                </a:lnTo>
                <a:lnTo>
                  <a:pt x="3520" y="3526"/>
                </a:lnTo>
                <a:lnTo>
                  <a:pt x="3544" y="3460"/>
                </a:lnTo>
                <a:lnTo>
                  <a:pt x="3565" y="3393"/>
                </a:lnTo>
                <a:lnTo>
                  <a:pt x="3586" y="3326"/>
                </a:lnTo>
                <a:lnTo>
                  <a:pt x="3605" y="3258"/>
                </a:lnTo>
                <a:lnTo>
                  <a:pt x="3621" y="3190"/>
                </a:lnTo>
                <a:lnTo>
                  <a:pt x="3637" y="3121"/>
                </a:lnTo>
                <a:lnTo>
                  <a:pt x="3651" y="3052"/>
                </a:lnTo>
                <a:lnTo>
                  <a:pt x="3664" y="2981"/>
                </a:lnTo>
                <a:lnTo>
                  <a:pt x="3675" y="2910"/>
                </a:lnTo>
                <a:lnTo>
                  <a:pt x="3684" y="2839"/>
                </a:lnTo>
                <a:lnTo>
                  <a:pt x="3693" y="2767"/>
                </a:lnTo>
                <a:lnTo>
                  <a:pt x="3700" y="2694"/>
                </a:lnTo>
                <a:lnTo>
                  <a:pt x="3705" y="2620"/>
                </a:lnTo>
                <a:lnTo>
                  <a:pt x="3709" y="2547"/>
                </a:lnTo>
                <a:lnTo>
                  <a:pt x="3711" y="2472"/>
                </a:lnTo>
                <a:lnTo>
                  <a:pt x="3712" y="2397"/>
                </a:lnTo>
                <a:lnTo>
                  <a:pt x="3899" y="2397"/>
                </a:lnTo>
                <a:close/>
                <a:moveTo>
                  <a:pt x="3695" y="3589"/>
                </a:moveTo>
                <a:lnTo>
                  <a:pt x="3670" y="3659"/>
                </a:lnTo>
                <a:lnTo>
                  <a:pt x="3641" y="3728"/>
                </a:lnTo>
                <a:lnTo>
                  <a:pt x="3612" y="3796"/>
                </a:lnTo>
                <a:lnTo>
                  <a:pt x="3581" y="3864"/>
                </a:lnTo>
                <a:lnTo>
                  <a:pt x="3548" y="3931"/>
                </a:lnTo>
                <a:lnTo>
                  <a:pt x="3514" y="3998"/>
                </a:lnTo>
                <a:lnTo>
                  <a:pt x="3477" y="4063"/>
                </a:lnTo>
                <a:lnTo>
                  <a:pt x="3440" y="4129"/>
                </a:lnTo>
                <a:lnTo>
                  <a:pt x="3401" y="4193"/>
                </a:lnTo>
                <a:lnTo>
                  <a:pt x="3360" y="4258"/>
                </a:lnTo>
                <a:lnTo>
                  <a:pt x="3318" y="4322"/>
                </a:lnTo>
                <a:lnTo>
                  <a:pt x="3274" y="4385"/>
                </a:lnTo>
                <a:lnTo>
                  <a:pt x="3227" y="4448"/>
                </a:lnTo>
                <a:lnTo>
                  <a:pt x="3181" y="4510"/>
                </a:lnTo>
                <a:lnTo>
                  <a:pt x="3131" y="4572"/>
                </a:lnTo>
                <a:lnTo>
                  <a:pt x="3081" y="4633"/>
                </a:lnTo>
                <a:lnTo>
                  <a:pt x="2938" y="4512"/>
                </a:lnTo>
                <a:lnTo>
                  <a:pt x="2986" y="4455"/>
                </a:lnTo>
                <a:lnTo>
                  <a:pt x="3032" y="4396"/>
                </a:lnTo>
                <a:lnTo>
                  <a:pt x="3078" y="4336"/>
                </a:lnTo>
                <a:lnTo>
                  <a:pt x="3121" y="4277"/>
                </a:lnTo>
                <a:lnTo>
                  <a:pt x="3163" y="4218"/>
                </a:lnTo>
                <a:lnTo>
                  <a:pt x="3203" y="4157"/>
                </a:lnTo>
                <a:lnTo>
                  <a:pt x="3241" y="4096"/>
                </a:lnTo>
                <a:lnTo>
                  <a:pt x="3278" y="4035"/>
                </a:lnTo>
                <a:lnTo>
                  <a:pt x="3314" y="3973"/>
                </a:lnTo>
                <a:lnTo>
                  <a:pt x="3348" y="3910"/>
                </a:lnTo>
                <a:lnTo>
                  <a:pt x="3381" y="3848"/>
                </a:lnTo>
                <a:lnTo>
                  <a:pt x="3412" y="3784"/>
                </a:lnTo>
                <a:lnTo>
                  <a:pt x="3441" y="3721"/>
                </a:lnTo>
                <a:lnTo>
                  <a:pt x="3468" y="3657"/>
                </a:lnTo>
                <a:lnTo>
                  <a:pt x="3495" y="3591"/>
                </a:lnTo>
                <a:lnTo>
                  <a:pt x="3520" y="3526"/>
                </a:lnTo>
                <a:lnTo>
                  <a:pt x="3695" y="3589"/>
                </a:lnTo>
                <a:close/>
                <a:moveTo>
                  <a:pt x="3081" y="4633"/>
                </a:moveTo>
                <a:lnTo>
                  <a:pt x="696" y="7455"/>
                </a:lnTo>
                <a:lnTo>
                  <a:pt x="553" y="7335"/>
                </a:lnTo>
                <a:lnTo>
                  <a:pt x="2938" y="4512"/>
                </a:lnTo>
                <a:lnTo>
                  <a:pt x="3081" y="4633"/>
                </a:lnTo>
                <a:close/>
                <a:moveTo>
                  <a:pt x="696" y="7455"/>
                </a:moveTo>
                <a:lnTo>
                  <a:pt x="664" y="7494"/>
                </a:lnTo>
                <a:lnTo>
                  <a:pt x="634" y="7532"/>
                </a:lnTo>
                <a:lnTo>
                  <a:pt x="604" y="7570"/>
                </a:lnTo>
                <a:lnTo>
                  <a:pt x="576" y="7610"/>
                </a:lnTo>
                <a:lnTo>
                  <a:pt x="548" y="7649"/>
                </a:lnTo>
                <a:lnTo>
                  <a:pt x="521" y="7689"/>
                </a:lnTo>
                <a:lnTo>
                  <a:pt x="496" y="7728"/>
                </a:lnTo>
                <a:lnTo>
                  <a:pt x="472" y="7769"/>
                </a:lnTo>
                <a:lnTo>
                  <a:pt x="448" y="7809"/>
                </a:lnTo>
                <a:lnTo>
                  <a:pt x="426" y="7850"/>
                </a:lnTo>
                <a:lnTo>
                  <a:pt x="405" y="7892"/>
                </a:lnTo>
                <a:lnTo>
                  <a:pt x="384" y="7933"/>
                </a:lnTo>
                <a:lnTo>
                  <a:pt x="365" y="7975"/>
                </a:lnTo>
                <a:lnTo>
                  <a:pt x="346" y="8017"/>
                </a:lnTo>
                <a:lnTo>
                  <a:pt x="330" y="8060"/>
                </a:lnTo>
                <a:lnTo>
                  <a:pt x="313" y="8104"/>
                </a:lnTo>
                <a:lnTo>
                  <a:pt x="137" y="8039"/>
                </a:lnTo>
                <a:lnTo>
                  <a:pt x="155" y="7993"/>
                </a:lnTo>
                <a:lnTo>
                  <a:pt x="174" y="7946"/>
                </a:lnTo>
                <a:lnTo>
                  <a:pt x="194" y="7900"/>
                </a:lnTo>
                <a:lnTo>
                  <a:pt x="215" y="7855"/>
                </a:lnTo>
                <a:lnTo>
                  <a:pt x="237" y="7809"/>
                </a:lnTo>
                <a:lnTo>
                  <a:pt x="260" y="7764"/>
                </a:lnTo>
                <a:lnTo>
                  <a:pt x="284" y="7720"/>
                </a:lnTo>
                <a:lnTo>
                  <a:pt x="310" y="7675"/>
                </a:lnTo>
                <a:lnTo>
                  <a:pt x="336" y="7631"/>
                </a:lnTo>
                <a:lnTo>
                  <a:pt x="364" y="7588"/>
                </a:lnTo>
                <a:lnTo>
                  <a:pt x="393" y="7545"/>
                </a:lnTo>
                <a:lnTo>
                  <a:pt x="423" y="7502"/>
                </a:lnTo>
                <a:lnTo>
                  <a:pt x="454" y="7460"/>
                </a:lnTo>
                <a:lnTo>
                  <a:pt x="486" y="7418"/>
                </a:lnTo>
                <a:lnTo>
                  <a:pt x="519" y="7376"/>
                </a:lnTo>
                <a:lnTo>
                  <a:pt x="553" y="7335"/>
                </a:lnTo>
                <a:lnTo>
                  <a:pt x="696" y="7455"/>
                </a:lnTo>
                <a:close/>
                <a:moveTo>
                  <a:pt x="313" y="8104"/>
                </a:moveTo>
                <a:lnTo>
                  <a:pt x="298" y="8147"/>
                </a:lnTo>
                <a:lnTo>
                  <a:pt x="283" y="8190"/>
                </a:lnTo>
                <a:lnTo>
                  <a:pt x="270" y="8234"/>
                </a:lnTo>
                <a:lnTo>
                  <a:pt x="258" y="8279"/>
                </a:lnTo>
                <a:lnTo>
                  <a:pt x="247" y="8324"/>
                </a:lnTo>
                <a:lnTo>
                  <a:pt x="237" y="8369"/>
                </a:lnTo>
                <a:lnTo>
                  <a:pt x="227" y="8414"/>
                </a:lnTo>
                <a:lnTo>
                  <a:pt x="219" y="8461"/>
                </a:lnTo>
                <a:lnTo>
                  <a:pt x="211" y="8507"/>
                </a:lnTo>
                <a:lnTo>
                  <a:pt x="205" y="8555"/>
                </a:lnTo>
                <a:lnTo>
                  <a:pt x="199" y="8603"/>
                </a:lnTo>
                <a:lnTo>
                  <a:pt x="195" y="8650"/>
                </a:lnTo>
                <a:lnTo>
                  <a:pt x="191" y="8698"/>
                </a:lnTo>
                <a:lnTo>
                  <a:pt x="189" y="8746"/>
                </a:lnTo>
                <a:lnTo>
                  <a:pt x="188" y="8796"/>
                </a:lnTo>
                <a:lnTo>
                  <a:pt x="187" y="8846"/>
                </a:lnTo>
                <a:lnTo>
                  <a:pt x="0" y="8846"/>
                </a:lnTo>
                <a:lnTo>
                  <a:pt x="0" y="8792"/>
                </a:lnTo>
                <a:lnTo>
                  <a:pt x="2" y="8739"/>
                </a:lnTo>
                <a:lnTo>
                  <a:pt x="4" y="8687"/>
                </a:lnTo>
                <a:lnTo>
                  <a:pt x="9" y="8634"/>
                </a:lnTo>
                <a:lnTo>
                  <a:pt x="13" y="8583"/>
                </a:lnTo>
                <a:lnTo>
                  <a:pt x="19" y="8531"/>
                </a:lnTo>
                <a:lnTo>
                  <a:pt x="26" y="8480"/>
                </a:lnTo>
                <a:lnTo>
                  <a:pt x="34" y="8429"/>
                </a:lnTo>
                <a:lnTo>
                  <a:pt x="43" y="8379"/>
                </a:lnTo>
                <a:lnTo>
                  <a:pt x="53" y="8329"/>
                </a:lnTo>
                <a:lnTo>
                  <a:pt x="65" y="8281"/>
                </a:lnTo>
                <a:lnTo>
                  <a:pt x="77" y="8231"/>
                </a:lnTo>
                <a:lnTo>
                  <a:pt x="91" y="8183"/>
                </a:lnTo>
                <a:lnTo>
                  <a:pt x="105" y="8135"/>
                </a:lnTo>
                <a:lnTo>
                  <a:pt x="121" y="8087"/>
                </a:lnTo>
                <a:lnTo>
                  <a:pt x="137" y="8039"/>
                </a:lnTo>
                <a:lnTo>
                  <a:pt x="313" y="8104"/>
                </a:lnTo>
                <a:close/>
                <a:moveTo>
                  <a:pt x="187" y="8846"/>
                </a:moveTo>
                <a:lnTo>
                  <a:pt x="187" y="8857"/>
                </a:lnTo>
                <a:lnTo>
                  <a:pt x="0" y="8857"/>
                </a:lnTo>
                <a:lnTo>
                  <a:pt x="0" y="8846"/>
                </a:lnTo>
                <a:lnTo>
                  <a:pt x="187" y="8846"/>
                </a:lnTo>
                <a:close/>
                <a:moveTo>
                  <a:pt x="187" y="8857"/>
                </a:moveTo>
                <a:lnTo>
                  <a:pt x="188" y="8907"/>
                </a:lnTo>
                <a:lnTo>
                  <a:pt x="189" y="8957"/>
                </a:lnTo>
                <a:lnTo>
                  <a:pt x="191" y="9005"/>
                </a:lnTo>
                <a:lnTo>
                  <a:pt x="195" y="9053"/>
                </a:lnTo>
                <a:lnTo>
                  <a:pt x="199" y="9102"/>
                </a:lnTo>
                <a:lnTo>
                  <a:pt x="205" y="9148"/>
                </a:lnTo>
                <a:lnTo>
                  <a:pt x="211" y="9196"/>
                </a:lnTo>
                <a:lnTo>
                  <a:pt x="219" y="9242"/>
                </a:lnTo>
                <a:lnTo>
                  <a:pt x="227" y="9289"/>
                </a:lnTo>
                <a:lnTo>
                  <a:pt x="237" y="9334"/>
                </a:lnTo>
                <a:lnTo>
                  <a:pt x="247" y="9379"/>
                </a:lnTo>
                <a:lnTo>
                  <a:pt x="258" y="9425"/>
                </a:lnTo>
                <a:lnTo>
                  <a:pt x="270" y="9469"/>
                </a:lnTo>
                <a:lnTo>
                  <a:pt x="283" y="9513"/>
                </a:lnTo>
                <a:lnTo>
                  <a:pt x="298" y="9556"/>
                </a:lnTo>
                <a:lnTo>
                  <a:pt x="313" y="9599"/>
                </a:lnTo>
                <a:lnTo>
                  <a:pt x="137" y="9664"/>
                </a:lnTo>
                <a:lnTo>
                  <a:pt x="121" y="9616"/>
                </a:lnTo>
                <a:lnTo>
                  <a:pt x="105" y="9568"/>
                </a:lnTo>
                <a:lnTo>
                  <a:pt x="91" y="9520"/>
                </a:lnTo>
                <a:lnTo>
                  <a:pt x="77" y="9472"/>
                </a:lnTo>
                <a:lnTo>
                  <a:pt x="65" y="9422"/>
                </a:lnTo>
                <a:lnTo>
                  <a:pt x="53" y="9374"/>
                </a:lnTo>
                <a:lnTo>
                  <a:pt x="43" y="9324"/>
                </a:lnTo>
                <a:lnTo>
                  <a:pt x="34" y="9274"/>
                </a:lnTo>
                <a:lnTo>
                  <a:pt x="26" y="9223"/>
                </a:lnTo>
                <a:lnTo>
                  <a:pt x="19" y="9172"/>
                </a:lnTo>
                <a:lnTo>
                  <a:pt x="13" y="9120"/>
                </a:lnTo>
                <a:lnTo>
                  <a:pt x="9" y="9069"/>
                </a:lnTo>
                <a:lnTo>
                  <a:pt x="4" y="9016"/>
                </a:lnTo>
                <a:lnTo>
                  <a:pt x="2" y="8964"/>
                </a:lnTo>
                <a:lnTo>
                  <a:pt x="0" y="8911"/>
                </a:lnTo>
                <a:lnTo>
                  <a:pt x="0" y="8857"/>
                </a:lnTo>
                <a:lnTo>
                  <a:pt x="187" y="8857"/>
                </a:lnTo>
                <a:close/>
                <a:moveTo>
                  <a:pt x="313" y="9599"/>
                </a:moveTo>
                <a:lnTo>
                  <a:pt x="330" y="9643"/>
                </a:lnTo>
                <a:lnTo>
                  <a:pt x="346" y="9686"/>
                </a:lnTo>
                <a:lnTo>
                  <a:pt x="365" y="9728"/>
                </a:lnTo>
                <a:lnTo>
                  <a:pt x="384" y="9770"/>
                </a:lnTo>
                <a:lnTo>
                  <a:pt x="405" y="9811"/>
                </a:lnTo>
                <a:lnTo>
                  <a:pt x="426" y="9853"/>
                </a:lnTo>
                <a:lnTo>
                  <a:pt x="448" y="9894"/>
                </a:lnTo>
                <a:lnTo>
                  <a:pt x="472" y="9934"/>
                </a:lnTo>
                <a:lnTo>
                  <a:pt x="496" y="9975"/>
                </a:lnTo>
                <a:lnTo>
                  <a:pt x="521" y="10014"/>
                </a:lnTo>
                <a:lnTo>
                  <a:pt x="548" y="10054"/>
                </a:lnTo>
                <a:lnTo>
                  <a:pt x="576" y="10093"/>
                </a:lnTo>
                <a:lnTo>
                  <a:pt x="604" y="10133"/>
                </a:lnTo>
                <a:lnTo>
                  <a:pt x="634" y="10171"/>
                </a:lnTo>
                <a:lnTo>
                  <a:pt x="664" y="10209"/>
                </a:lnTo>
                <a:lnTo>
                  <a:pt x="696" y="10248"/>
                </a:lnTo>
                <a:lnTo>
                  <a:pt x="553" y="10368"/>
                </a:lnTo>
                <a:lnTo>
                  <a:pt x="519" y="10327"/>
                </a:lnTo>
                <a:lnTo>
                  <a:pt x="486" y="10285"/>
                </a:lnTo>
                <a:lnTo>
                  <a:pt x="454" y="10243"/>
                </a:lnTo>
                <a:lnTo>
                  <a:pt x="423" y="10201"/>
                </a:lnTo>
                <a:lnTo>
                  <a:pt x="393" y="10158"/>
                </a:lnTo>
                <a:lnTo>
                  <a:pt x="364" y="10115"/>
                </a:lnTo>
                <a:lnTo>
                  <a:pt x="336" y="10072"/>
                </a:lnTo>
                <a:lnTo>
                  <a:pt x="310" y="10028"/>
                </a:lnTo>
                <a:lnTo>
                  <a:pt x="284" y="9983"/>
                </a:lnTo>
                <a:lnTo>
                  <a:pt x="260" y="9939"/>
                </a:lnTo>
                <a:lnTo>
                  <a:pt x="237" y="9894"/>
                </a:lnTo>
                <a:lnTo>
                  <a:pt x="215" y="9848"/>
                </a:lnTo>
                <a:lnTo>
                  <a:pt x="194" y="9803"/>
                </a:lnTo>
                <a:lnTo>
                  <a:pt x="174" y="9757"/>
                </a:lnTo>
                <a:lnTo>
                  <a:pt x="155" y="9710"/>
                </a:lnTo>
                <a:lnTo>
                  <a:pt x="137" y="9664"/>
                </a:lnTo>
                <a:lnTo>
                  <a:pt x="313" y="9599"/>
                </a:lnTo>
                <a:close/>
                <a:moveTo>
                  <a:pt x="696" y="10248"/>
                </a:moveTo>
                <a:lnTo>
                  <a:pt x="3081" y="13070"/>
                </a:lnTo>
                <a:lnTo>
                  <a:pt x="2938" y="13191"/>
                </a:lnTo>
                <a:lnTo>
                  <a:pt x="553" y="10368"/>
                </a:lnTo>
                <a:lnTo>
                  <a:pt x="696" y="10248"/>
                </a:lnTo>
                <a:close/>
                <a:moveTo>
                  <a:pt x="3081" y="13070"/>
                </a:moveTo>
                <a:lnTo>
                  <a:pt x="3131" y="13131"/>
                </a:lnTo>
                <a:lnTo>
                  <a:pt x="3181" y="13193"/>
                </a:lnTo>
                <a:lnTo>
                  <a:pt x="3227" y="13255"/>
                </a:lnTo>
                <a:lnTo>
                  <a:pt x="3274" y="13318"/>
                </a:lnTo>
                <a:lnTo>
                  <a:pt x="3318" y="13381"/>
                </a:lnTo>
                <a:lnTo>
                  <a:pt x="3360" y="13445"/>
                </a:lnTo>
                <a:lnTo>
                  <a:pt x="3401" y="13510"/>
                </a:lnTo>
                <a:lnTo>
                  <a:pt x="3440" y="13574"/>
                </a:lnTo>
                <a:lnTo>
                  <a:pt x="3477" y="13640"/>
                </a:lnTo>
                <a:lnTo>
                  <a:pt x="3514" y="13705"/>
                </a:lnTo>
                <a:lnTo>
                  <a:pt x="3548" y="13772"/>
                </a:lnTo>
                <a:lnTo>
                  <a:pt x="3581" y="13839"/>
                </a:lnTo>
                <a:lnTo>
                  <a:pt x="3612" y="13907"/>
                </a:lnTo>
                <a:lnTo>
                  <a:pt x="3641" y="13975"/>
                </a:lnTo>
                <a:lnTo>
                  <a:pt x="3670" y="14044"/>
                </a:lnTo>
                <a:lnTo>
                  <a:pt x="3695" y="14114"/>
                </a:lnTo>
                <a:lnTo>
                  <a:pt x="3520" y="14177"/>
                </a:lnTo>
                <a:lnTo>
                  <a:pt x="3495" y="14112"/>
                </a:lnTo>
                <a:lnTo>
                  <a:pt x="3468" y="14046"/>
                </a:lnTo>
                <a:lnTo>
                  <a:pt x="3441" y="13982"/>
                </a:lnTo>
                <a:lnTo>
                  <a:pt x="3412" y="13919"/>
                </a:lnTo>
                <a:lnTo>
                  <a:pt x="3381" y="13855"/>
                </a:lnTo>
                <a:lnTo>
                  <a:pt x="3348" y="13793"/>
                </a:lnTo>
                <a:lnTo>
                  <a:pt x="3314" y="13730"/>
                </a:lnTo>
                <a:lnTo>
                  <a:pt x="3278" y="13668"/>
                </a:lnTo>
                <a:lnTo>
                  <a:pt x="3241" y="13607"/>
                </a:lnTo>
                <a:lnTo>
                  <a:pt x="3203" y="13546"/>
                </a:lnTo>
                <a:lnTo>
                  <a:pt x="3163" y="13485"/>
                </a:lnTo>
                <a:lnTo>
                  <a:pt x="3121" y="13426"/>
                </a:lnTo>
                <a:lnTo>
                  <a:pt x="3078" y="13367"/>
                </a:lnTo>
                <a:lnTo>
                  <a:pt x="3032" y="13307"/>
                </a:lnTo>
                <a:lnTo>
                  <a:pt x="2986" y="13248"/>
                </a:lnTo>
                <a:lnTo>
                  <a:pt x="2938" y="13191"/>
                </a:lnTo>
                <a:lnTo>
                  <a:pt x="3081" y="13070"/>
                </a:lnTo>
                <a:close/>
                <a:moveTo>
                  <a:pt x="3695" y="14114"/>
                </a:moveTo>
                <a:lnTo>
                  <a:pt x="3721" y="14183"/>
                </a:lnTo>
                <a:lnTo>
                  <a:pt x="3744" y="14254"/>
                </a:lnTo>
                <a:lnTo>
                  <a:pt x="3765" y="14325"/>
                </a:lnTo>
                <a:lnTo>
                  <a:pt x="3785" y="14397"/>
                </a:lnTo>
                <a:lnTo>
                  <a:pt x="3803" y="14469"/>
                </a:lnTo>
                <a:lnTo>
                  <a:pt x="3820" y="14542"/>
                </a:lnTo>
                <a:lnTo>
                  <a:pt x="3835" y="14616"/>
                </a:lnTo>
                <a:lnTo>
                  <a:pt x="3848" y="14690"/>
                </a:lnTo>
                <a:lnTo>
                  <a:pt x="3860" y="14764"/>
                </a:lnTo>
                <a:lnTo>
                  <a:pt x="3870" y="14841"/>
                </a:lnTo>
                <a:lnTo>
                  <a:pt x="3879" y="14916"/>
                </a:lnTo>
                <a:lnTo>
                  <a:pt x="3887" y="14993"/>
                </a:lnTo>
                <a:lnTo>
                  <a:pt x="3892" y="15071"/>
                </a:lnTo>
                <a:lnTo>
                  <a:pt x="3896" y="15148"/>
                </a:lnTo>
                <a:lnTo>
                  <a:pt x="3898" y="15227"/>
                </a:lnTo>
                <a:lnTo>
                  <a:pt x="3899" y="15306"/>
                </a:lnTo>
                <a:lnTo>
                  <a:pt x="3712" y="15306"/>
                </a:lnTo>
                <a:lnTo>
                  <a:pt x="3711" y="15231"/>
                </a:lnTo>
                <a:lnTo>
                  <a:pt x="3709" y="15156"/>
                </a:lnTo>
                <a:lnTo>
                  <a:pt x="3705" y="15082"/>
                </a:lnTo>
                <a:lnTo>
                  <a:pt x="3700" y="15009"/>
                </a:lnTo>
                <a:lnTo>
                  <a:pt x="3693" y="14936"/>
                </a:lnTo>
                <a:lnTo>
                  <a:pt x="3684" y="14864"/>
                </a:lnTo>
                <a:lnTo>
                  <a:pt x="3675" y="14793"/>
                </a:lnTo>
                <a:lnTo>
                  <a:pt x="3664" y="14722"/>
                </a:lnTo>
                <a:lnTo>
                  <a:pt x="3651" y="14651"/>
                </a:lnTo>
                <a:lnTo>
                  <a:pt x="3637" y="14582"/>
                </a:lnTo>
                <a:lnTo>
                  <a:pt x="3621" y="14513"/>
                </a:lnTo>
                <a:lnTo>
                  <a:pt x="3605" y="14445"/>
                </a:lnTo>
                <a:lnTo>
                  <a:pt x="3586" y="14377"/>
                </a:lnTo>
                <a:lnTo>
                  <a:pt x="3565" y="14310"/>
                </a:lnTo>
                <a:lnTo>
                  <a:pt x="3544" y="14243"/>
                </a:lnTo>
                <a:lnTo>
                  <a:pt x="3520" y="14177"/>
                </a:lnTo>
                <a:lnTo>
                  <a:pt x="3695" y="14114"/>
                </a:lnTo>
                <a:close/>
                <a:moveTo>
                  <a:pt x="3899" y="15306"/>
                </a:moveTo>
                <a:lnTo>
                  <a:pt x="3899" y="17703"/>
                </a:lnTo>
                <a:lnTo>
                  <a:pt x="3712" y="17703"/>
                </a:lnTo>
                <a:lnTo>
                  <a:pt x="3712" y="15306"/>
                </a:lnTo>
                <a:lnTo>
                  <a:pt x="3899" y="15306"/>
                </a:lnTo>
                <a:close/>
              </a:path>
            </a:pathLst>
          </a:custGeom>
          <a:solidFill>
            <a:srgbClr val="FFFFFF">
              <a:lumMod val="50000"/>
            </a:srgbClr>
          </a:solidFill>
          <a:ln>
            <a:noFill/>
          </a:ln>
        </p:spPr>
        <p:txBody>
          <a:bodyPr vert="horz" wrap="square" lIns="51435" tIns="25718" rIns="51435" bIns="25718" numCol="1" anchor="t" anchorCtr="0" compatLnSpc="1"/>
          <a:lstStyle/>
          <a:p>
            <a:pPr defTabSz="514350">
              <a:lnSpc>
                <a:spcPct val="120000"/>
              </a:lnSpc>
              <a:defRPr/>
            </a:pPr>
            <a:endParaRPr lang="zh-CN" altLang="en-US" sz="1000" kern="0">
              <a:solidFill>
                <a:srgbClr val="000000"/>
              </a:solidFill>
              <a:latin typeface="微软雅黑"/>
              <a:ea typeface="微软雅黑"/>
              <a:sym typeface="微软雅黑"/>
            </a:endParaRPr>
          </a:p>
        </p:txBody>
      </p:sp>
      <p:sp>
        <p:nvSpPr>
          <p:cNvPr id="11" name="PA-102273"/>
          <p:cNvSpPr>
            <a:spLocks noChangeArrowheads="1"/>
          </p:cNvSpPr>
          <p:nvPr>
            <p:custDataLst>
              <p:tags r:id="rId8"/>
            </p:custDataLst>
          </p:nvPr>
        </p:nvSpPr>
        <p:spPr bwMode="auto">
          <a:xfrm>
            <a:off x="6960379" y="1911317"/>
            <a:ext cx="615553"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rgbClr val="5F5F5F"/>
                </a:solidFill>
                <a:latin typeface="Arial" panose="020B0604020202020204" pitchFamily="34" charset="0"/>
                <a:ea typeface="黑体" panose="02010609060101010101" charset="-122"/>
              </a:defRPr>
            </a:lvl1pPr>
            <a:lvl2pPr marL="742950" indent="-285750" eaLnBrk="0" hangingPunct="0">
              <a:defRPr sz="1200">
                <a:solidFill>
                  <a:srgbClr val="5F5F5F"/>
                </a:solidFill>
                <a:latin typeface="Arial" panose="020B0604020202020204" pitchFamily="34" charset="0"/>
                <a:ea typeface="黑体" panose="02010609060101010101" charset="-122"/>
              </a:defRPr>
            </a:lvl2pPr>
            <a:lvl3pPr marL="1143000" indent="-228600" eaLnBrk="0" hangingPunct="0">
              <a:defRPr sz="1200">
                <a:solidFill>
                  <a:srgbClr val="5F5F5F"/>
                </a:solidFill>
                <a:latin typeface="Arial" panose="020B0604020202020204" pitchFamily="34" charset="0"/>
                <a:ea typeface="黑体" panose="02010609060101010101" charset="-122"/>
              </a:defRPr>
            </a:lvl3pPr>
            <a:lvl4pPr marL="1600200" indent="-228600" eaLnBrk="0" hangingPunct="0">
              <a:defRPr sz="1200">
                <a:solidFill>
                  <a:srgbClr val="5F5F5F"/>
                </a:solidFill>
                <a:latin typeface="Arial" panose="020B0604020202020204" pitchFamily="34" charset="0"/>
                <a:ea typeface="黑体" panose="02010609060101010101" charset="-122"/>
              </a:defRPr>
            </a:lvl4pPr>
            <a:lvl5pPr marL="2057400" indent="-228600" eaLnBrk="0" hangingPunct="0">
              <a:defRPr sz="1200">
                <a:solidFill>
                  <a:srgbClr val="5F5F5F"/>
                </a:solidFill>
                <a:latin typeface="Arial" panose="020B0604020202020204" pitchFamily="34" charset="0"/>
                <a:ea typeface="黑体" panose="02010609060101010101" charset="-122"/>
              </a:defRPr>
            </a:lvl5pPr>
            <a:lvl6pPr marL="25146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charset="-122"/>
              </a:defRPr>
            </a:lvl6pPr>
            <a:lvl7pPr marL="29718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charset="-122"/>
              </a:defRPr>
            </a:lvl7pPr>
            <a:lvl8pPr marL="34290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charset="-122"/>
              </a:defRPr>
            </a:lvl8pPr>
            <a:lvl9pPr marL="38862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charset="-122"/>
              </a:defRPr>
            </a:lvl9pPr>
          </a:lstStyle>
          <a:p>
            <a:pPr eaLnBrk="1" hangingPunct="1">
              <a:lnSpc>
                <a:spcPct val="120000"/>
              </a:lnSpc>
            </a:pPr>
            <a:r>
              <a:rPr lang="zh-CN" altLang="en-US" dirty="0">
                <a:solidFill>
                  <a:schemeClr val="tx1">
                    <a:lumMod val="75000"/>
                    <a:lumOff val="25000"/>
                  </a:schemeClr>
                </a:solidFill>
                <a:latin typeface="微软雅黑"/>
                <a:ea typeface="微软雅黑"/>
                <a:sym typeface="微软雅黑"/>
              </a:rPr>
              <a:t>同时并存</a:t>
            </a:r>
            <a:endParaRPr lang="en-US" altLang="zh-CN" dirty="0">
              <a:solidFill>
                <a:schemeClr val="tx1">
                  <a:lumMod val="75000"/>
                  <a:lumOff val="25000"/>
                </a:schemeClr>
              </a:solidFill>
              <a:latin typeface="微软雅黑"/>
              <a:ea typeface="微软雅黑"/>
              <a:sym typeface="微软雅黑"/>
            </a:endParaRPr>
          </a:p>
          <a:p>
            <a:pPr eaLnBrk="1" hangingPunct="1">
              <a:lnSpc>
                <a:spcPct val="120000"/>
              </a:lnSpc>
            </a:pPr>
            <a:r>
              <a:rPr lang="zh-CN" altLang="en-US" dirty="0">
                <a:solidFill>
                  <a:schemeClr val="tx1">
                    <a:lumMod val="75000"/>
                    <a:lumOff val="25000"/>
                  </a:schemeClr>
                </a:solidFill>
                <a:latin typeface="微软雅黑"/>
                <a:ea typeface="微软雅黑"/>
                <a:sym typeface="微软雅黑"/>
              </a:rPr>
              <a:t>各自深化</a:t>
            </a:r>
          </a:p>
        </p:txBody>
      </p:sp>
      <p:sp>
        <p:nvSpPr>
          <p:cNvPr id="12" name="PA-102274"/>
          <p:cNvSpPr/>
          <p:nvPr>
            <p:custDataLst>
              <p:tags r:id="rId9"/>
            </p:custDataLst>
          </p:nvPr>
        </p:nvSpPr>
        <p:spPr bwMode="auto">
          <a:xfrm rot="16200000" flipH="1">
            <a:off x="4924124" y="1006689"/>
            <a:ext cx="782411" cy="1299935"/>
          </a:xfrm>
          <a:prstGeom prst="corner">
            <a:avLst>
              <a:gd name="adj1" fmla="val 16120"/>
              <a:gd name="adj2" fmla="val 16110"/>
            </a:avLst>
          </a:prstGeom>
          <a:solidFill>
            <a:srgbClr val="262626"/>
          </a:solidFill>
          <a:ln w="12700" cap="flat" cmpd="sng" algn="ctr">
            <a:noFill/>
            <a:prstDash val="solid"/>
            <a:miter lim="800000"/>
          </a:ln>
          <a:effectLst/>
        </p:spPr>
        <p:txBody>
          <a:bodyPr lIns="68580" tIns="34290" rIns="68580" bIns="34290"/>
          <a:lstStyle/>
          <a:p>
            <a:pPr>
              <a:lnSpc>
                <a:spcPct val="120000"/>
              </a:lnSpc>
            </a:pPr>
            <a:endParaRPr lang="zh-CN" altLang="en-US">
              <a:latin typeface="微软雅黑"/>
              <a:ea typeface="微软雅黑"/>
              <a:sym typeface="微软雅黑"/>
            </a:endParaRPr>
          </a:p>
        </p:txBody>
      </p:sp>
      <p:sp>
        <p:nvSpPr>
          <p:cNvPr id="13" name="PA-102275"/>
          <p:cNvSpPr/>
          <p:nvPr>
            <p:custDataLst>
              <p:tags r:id="rId10"/>
            </p:custDataLst>
          </p:nvPr>
        </p:nvSpPr>
        <p:spPr bwMode="auto">
          <a:xfrm rot="16200000" flipH="1">
            <a:off x="4704477" y="2122204"/>
            <a:ext cx="782410" cy="1299935"/>
          </a:xfrm>
          <a:prstGeom prst="corner">
            <a:avLst>
              <a:gd name="adj1" fmla="val 16120"/>
              <a:gd name="adj2" fmla="val 16110"/>
            </a:avLst>
          </a:prstGeom>
          <a:solidFill>
            <a:srgbClr val="C00000"/>
          </a:solidFill>
          <a:ln w="12700" cap="flat" cmpd="sng" algn="ctr">
            <a:noFill/>
            <a:prstDash val="solid"/>
            <a:miter lim="800000"/>
          </a:ln>
          <a:effectLst/>
        </p:spPr>
        <p:txBody>
          <a:bodyPr lIns="68580" tIns="34290" rIns="68580" bIns="34290"/>
          <a:lstStyle/>
          <a:p>
            <a:pPr>
              <a:lnSpc>
                <a:spcPct val="120000"/>
              </a:lnSpc>
            </a:pPr>
            <a:endParaRPr lang="zh-CN" altLang="en-US" dirty="0">
              <a:latin typeface="微软雅黑"/>
              <a:ea typeface="微软雅黑"/>
              <a:sym typeface="微软雅黑"/>
            </a:endParaRPr>
          </a:p>
        </p:txBody>
      </p:sp>
      <p:sp>
        <p:nvSpPr>
          <p:cNvPr id="14" name="PA-102276"/>
          <p:cNvSpPr txBox="1">
            <a:spLocks noChangeArrowheads="1"/>
          </p:cNvSpPr>
          <p:nvPr>
            <p:custDataLst>
              <p:tags r:id="rId11"/>
            </p:custDataLst>
          </p:nvPr>
        </p:nvSpPr>
        <p:spPr bwMode="auto">
          <a:xfrm>
            <a:off x="842066" y="2570241"/>
            <a:ext cx="4777025" cy="1685077"/>
          </a:xfrm>
          <a:prstGeom prst="rect">
            <a:avLst/>
          </a:prstGeom>
          <a:noFill/>
        </p:spPr>
        <p:txBody>
          <a:bodyPr wrap="square" lIns="68580" tIns="34290" rIns="68580" bIns="34290" rtlCol="0">
            <a:spAutoFit/>
          </a:bodyPr>
          <a:lstStyle>
            <a:defPPr>
              <a:defRPr lang="zh-CN"/>
            </a:defPPr>
            <a:lvl1pPr>
              <a:lnSpc>
                <a:spcPct val="130000"/>
              </a:lnSpc>
              <a:spcBef>
                <a:spcPts val="600"/>
              </a:spcBef>
              <a:defRPr sz="2000">
                <a:latin typeface="微软雅黑" panose="020B0503020204020204" pitchFamily="34" charset="-122"/>
                <a:ea typeface="微软雅黑" panose="020B0503020204020204" pitchFamily="34" charset="-122"/>
                <a:cs typeface="+mn-ea"/>
              </a:defRPr>
            </a:lvl1pPr>
          </a:lstStyle>
          <a:p>
            <a:pPr algn="just">
              <a:lnSpc>
                <a:spcPct val="150000"/>
              </a:lnSpc>
            </a:pPr>
            <a:r>
              <a:rPr lang="zh-CN" altLang="en-US" sz="1400" dirty="0">
                <a:latin typeface="微软雅黑"/>
                <a:ea typeface="微软雅黑"/>
                <a:cs typeface="+mn-cs"/>
                <a:sym typeface="微软雅黑"/>
              </a:rPr>
              <a:t>美国坚定地实施战略东移、其亚太同盟体系防范、遏制中国的态势不减反增，中美关系中的战略竞争性凸显；日本向“正常国家”转型，中日在海上安全、对外投资多个领域矛盾重重，关系持续低迷；中俄就“一带一路”与“欧亚经济联盟”的对接达成共识，战略合作关系加强。</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250"/>
                                        <p:tgtEl>
                                          <p:spTgt spid="3"/>
                                        </p:tgtEl>
                                      </p:cBhvr>
                                    </p:animEffect>
                                  </p:childTnLst>
                                </p:cTn>
                              </p:par>
                            </p:childTnLst>
                          </p:cTn>
                        </p:par>
                        <p:par>
                          <p:cTn id="8" fill="hold">
                            <p:stCondLst>
                              <p:cond delay="1500"/>
                            </p:stCondLst>
                            <p:childTnLst>
                              <p:par>
                                <p:cTn id="9" presetID="17"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ppt_x</p:attrName>
                                        </p:attrNameLst>
                                      </p:cBhvr>
                                      <p:tavLst>
                                        <p:tav tm="0">
                                          <p:val>
                                            <p:strVal val="#ppt_x"/>
                                          </p:val>
                                        </p:tav>
                                        <p:tav tm="100000">
                                          <p:val>
                                            <p:strVal val="#ppt_x"/>
                                          </p:val>
                                        </p:tav>
                                      </p:tavLst>
                                    </p:anim>
                                    <p:anim calcmode="lin" valueType="num">
                                      <p:cBhvr>
                                        <p:cTn id="12" dur="750" fill="hold"/>
                                        <p:tgtEl>
                                          <p:spTgt spid="7"/>
                                        </p:tgtEl>
                                        <p:attrNameLst>
                                          <p:attrName>ppt_y</p:attrName>
                                        </p:attrNameLst>
                                      </p:cBhvr>
                                      <p:tavLst>
                                        <p:tav tm="0">
                                          <p:val>
                                            <p:strVal val="#ppt_y+#ppt_h/2"/>
                                          </p:val>
                                        </p:tav>
                                        <p:tav tm="100000">
                                          <p:val>
                                            <p:strVal val="#ppt_y"/>
                                          </p:val>
                                        </p:tav>
                                      </p:tavLst>
                                    </p:anim>
                                    <p:anim calcmode="lin" valueType="num">
                                      <p:cBhvr>
                                        <p:cTn id="13" dur="750" fill="hold"/>
                                        <p:tgtEl>
                                          <p:spTgt spid="7"/>
                                        </p:tgtEl>
                                        <p:attrNameLst>
                                          <p:attrName>ppt_w</p:attrName>
                                        </p:attrNameLst>
                                      </p:cBhvr>
                                      <p:tavLst>
                                        <p:tav tm="0">
                                          <p:val>
                                            <p:strVal val="#ppt_w"/>
                                          </p:val>
                                        </p:tav>
                                        <p:tav tm="100000">
                                          <p:val>
                                            <p:strVal val="#ppt_w"/>
                                          </p:val>
                                        </p:tav>
                                      </p:tavLst>
                                    </p:anim>
                                    <p:anim calcmode="lin" valueType="num">
                                      <p:cBhvr>
                                        <p:cTn id="14" dur="750" fill="hold"/>
                                        <p:tgtEl>
                                          <p:spTgt spid="7"/>
                                        </p:tgtEl>
                                        <p:attrNameLst>
                                          <p:attrName>ppt_h</p:attrName>
                                        </p:attrNameLst>
                                      </p:cBhvr>
                                      <p:tavLst>
                                        <p:tav tm="0">
                                          <p:val>
                                            <p:fltVal val="0"/>
                                          </p:val>
                                        </p:tav>
                                        <p:tav tm="100000">
                                          <p:val>
                                            <p:strVal val="#ppt_h"/>
                                          </p:val>
                                        </p:tav>
                                      </p:tavLst>
                                    </p:anim>
                                  </p:childTnLst>
                                </p:cTn>
                              </p:par>
                              <p:par>
                                <p:cTn id="15" presetID="17" presetClass="entr" presetSubtype="4" fill="hold" grpId="0" nodeType="withEffect">
                                  <p:stCondLst>
                                    <p:cond delay="25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ppt_x</p:attrName>
                                        </p:attrNameLst>
                                      </p:cBhvr>
                                      <p:tavLst>
                                        <p:tav tm="0">
                                          <p:val>
                                            <p:strVal val="#ppt_x"/>
                                          </p:val>
                                        </p:tav>
                                        <p:tav tm="100000">
                                          <p:val>
                                            <p:strVal val="#ppt_x"/>
                                          </p:val>
                                        </p:tav>
                                      </p:tavLst>
                                    </p:anim>
                                    <p:anim calcmode="lin" valueType="num">
                                      <p:cBhvr>
                                        <p:cTn id="18" dur="500" fill="hold"/>
                                        <p:tgtEl>
                                          <p:spTgt spid="6"/>
                                        </p:tgtEl>
                                        <p:attrNameLst>
                                          <p:attrName>ppt_y</p:attrName>
                                        </p:attrNameLst>
                                      </p:cBhvr>
                                      <p:tavLst>
                                        <p:tav tm="0">
                                          <p:val>
                                            <p:strVal val="#ppt_y+#ppt_h/2"/>
                                          </p:val>
                                        </p:tav>
                                        <p:tav tm="100000">
                                          <p:val>
                                            <p:strVal val="#ppt_y"/>
                                          </p:val>
                                        </p:tav>
                                      </p:tavLst>
                                    </p:anim>
                                    <p:anim calcmode="lin" valueType="num">
                                      <p:cBhvr>
                                        <p:cTn id="19" dur="500" fill="hold"/>
                                        <p:tgtEl>
                                          <p:spTgt spid="6"/>
                                        </p:tgtEl>
                                        <p:attrNameLst>
                                          <p:attrName>ppt_w</p:attrName>
                                        </p:attrNameLst>
                                      </p:cBhvr>
                                      <p:tavLst>
                                        <p:tav tm="0">
                                          <p:val>
                                            <p:strVal val="#ppt_w"/>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par>
                                <p:cTn id="21" presetID="22" presetClass="entr" presetSubtype="4"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750"/>
                                        <p:tgtEl>
                                          <p:spTgt spid="9"/>
                                        </p:tgtEl>
                                      </p:cBhvr>
                                    </p:animEffect>
                                  </p:childTnLst>
                                </p:cTn>
                              </p:par>
                              <p:par>
                                <p:cTn id="24" presetID="22" presetClass="entr" presetSubtype="4" fill="hold" grpId="0" nodeType="withEffect">
                                  <p:stCondLst>
                                    <p:cond delay="50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750"/>
                                        <p:tgtEl>
                                          <p:spTgt spid="10"/>
                                        </p:tgtEl>
                                      </p:cBhvr>
                                    </p:animEffect>
                                  </p:childTnLst>
                                </p:cTn>
                              </p:par>
                              <p:par>
                                <p:cTn id="27" presetID="42" presetClass="entr" presetSubtype="0" fill="hold" grpId="0" nodeType="withEffect">
                                  <p:stCondLst>
                                    <p:cond delay="75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anim calcmode="lin" valueType="num">
                                      <p:cBhvr>
                                        <p:cTn id="30" dur="500" fill="hold"/>
                                        <p:tgtEl>
                                          <p:spTgt spid="5"/>
                                        </p:tgtEl>
                                        <p:attrNameLst>
                                          <p:attrName>ppt_x</p:attrName>
                                        </p:attrNameLst>
                                      </p:cBhvr>
                                      <p:tavLst>
                                        <p:tav tm="0">
                                          <p:val>
                                            <p:strVal val="#ppt_x"/>
                                          </p:val>
                                        </p:tav>
                                        <p:tav tm="100000">
                                          <p:val>
                                            <p:strVal val="#ppt_x"/>
                                          </p:val>
                                        </p:tav>
                                      </p:tavLst>
                                    </p:anim>
                                    <p:anim calcmode="lin" valueType="num">
                                      <p:cBhvr>
                                        <p:cTn id="31" dur="500" fill="hold"/>
                                        <p:tgtEl>
                                          <p:spTgt spid="5"/>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par>
                                <p:cTn id="38" presetID="42" presetClass="path" presetSubtype="0" accel="50000" decel="50000" fill="hold" grpId="1" nodeType="withEffect">
                                  <p:stCondLst>
                                    <p:cond delay="0"/>
                                  </p:stCondLst>
                                  <p:childTnLst>
                                    <p:animMotion origin="layout" path="M 3.61111E-6 -1.35802E-6 L 3.61111E-6 0.15154 " pathEditMode="relative" rAng="0" ptsTypes="AA">
                                      <p:cBhvr>
                                        <p:cTn id="39" dur="1000" spd="-100000" fill="hold"/>
                                        <p:tgtEl>
                                          <p:spTgt spid="11"/>
                                        </p:tgtEl>
                                        <p:attrNameLst>
                                          <p:attrName>ppt_x</p:attrName>
                                          <p:attrName>ppt_y</p:attrName>
                                        </p:attrNameLst>
                                      </p:cBhvr>
                                      <p:rCtr x="0" y="7562"/>
                                    </p:animMotion>
                                  </p:childTnLst>
                                </p:cTn>
                              </p:par>
                              <p:par>
                                <p:cTn id="40" presetID="2" presetClass="entr" presetSubtype="4" fill="hold" nodeType="withEffect">
                                  <p:stCondLst>
                                    <p:cond delay="40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ppt_x"/>
                                          </p:val>
                                        </p:tav>
                                        <p:tav tm="100000">
                                          <p:val>
                                            <p:strVal val="#ppt_x"/>
                                          </p:val>
                                        </p:tav>
                                      </p:tavLst>
                                    </p:anim>
                                    <p:anim calcmode="lin" valueType="num">
                                      <p:cBhvr additive="base">
                                        <p:cTn id="43" dur="500" fill="hold"/>
                                        <p:tgtEl>
                                          <p:spTgt spid="13"/>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60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3000"/>
                            </p:stCondLst>
                            <p:childTnLst>
                              <p:par>
                                <p:cTn id="49" presetID="22" presetClass="entr" presetSubtype="1"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up)">
                                      <p:cBhvr>
                                        <p:cTn id="51"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9" grpId="0" animBg="1"/>
      <p:bldP spid="10" grpId="0" animBg="1"/>
      <p:bldP spid="11" grpId="0"/>
      <p:bldP spid="11" grpId="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102277"/>
          <p:cNvSpPr/>
          <p:nvPr>
            <p:custDataLst>
              <p:tags r:id="rId1"/>
            </p:custDataLst>
          </p:nvPr>
        </p:nvSpPr>
        <p:spPr>
          <a:xfrm>
            <a:off x="1053052" y="142291"/>
            <a:ext cx="4572000" cy="423193"/>
          </a:xfrm>
          <a:prstGeom prst="rect">
            <a:avLst/>
          </a:prstGeom>
        </p:spPr>
        <p:txBody>
          <a:bodyPr lIns="68580" tIns="34290" rIns="68580" bIns="34290">
            <a:spAutoFit/>
          </a:bodyPr>
          <a:lstStyle/>
          <a:p>
            <a:pPr lvl="0">
              <a:defRPr/>
            </a:pPr>
            <a:r>
              <a:rPr lang="zh-CN" altLang="en-US" sz="2300" b="1" dirty="0">
                <a:ln w="127">
                  <a:noFill/>
                </a:ln>
                <a:blipFill>
                  <a:blip r:embed="rId6"/>
                  <a:stretch>
                    <a:fillRect/>
                  </a:stretch>
                </a:blipFill>
                <a:effectLst>
                  <a:outerShdw blurRad="38100" dist="38100" dir="2700000" algn="tl">
                    <a:srgbClr val="000000">
                      <a:alpha val="43137"/>
                    </a:srgbClr>
                  </a:outerShdw>
                </a:effectLst>
                <a:latin typeface="微软雅黑"/>
                <a:ea typeface="微软雅黑"/>
                <a:sym typeface="微软雅黑"/>
              </a:rPr>
              <a:t>当前国际国内形势</a:t>
            </a:r>
          </a:p>
        </p:txBody>
      </p:sp>
      <p:sp>
        <p:nvSpPr>
          <p:cNvPr id="5" name="PA-102279"/>
          <p:cNvSpPr txBox="1">
            <a:spLocks noChangeArrowheads="1"/>
          </p:cNvSpPr>
          <p:nvPr>
            <p:custDataLst>
              <p:tags r:id="rId2"/>
            </p:custDataLst>
          </p:nvPr>
        </p:nvSpPr>
        <p:spPr bwMode="auto">
          <a:xfrm>
            <a:off x="3207154" y="2841566"/>
            <a:ext cx="4900525" cy="1685077"/>
          </a:xfrm>
          <a:prstGeom prst="rect">
            <a:avLst/>
          </a:prstGeom>
          <a:noFill/>
        </p:spPr>
        <p:txBody>
          <a:bodyPr wrap="square" lIns="68580" tIns="34290" rIns="68580" bIns="34290" rtlCol="0">
            <a:spAutoFit/>
          </a:bodyPr>
          <a:lstStyle>
            <a:defPPr>
              <a:defRPr lang="zh-CN"/>
            </a:defPPr>
            <a:lvl1pPr>
              <a:lnSpc>
                <a:spcPct val="130000"/>
              </a:lnSpc>
              <a:spcBef>
                <a:spcPts val="600"/>
              </a:spcBef>
              <a:defRPr sz="2000">
                <a:latin typeface="微软雅黑" panose="020B0503020204020204" pitchFamily="34" charset="-122"/>
                <a:ea typeface="微软雅黑" panose="020B0503020204020204" pitchFamily="34" charset="-122"/>
                <a:cs typeface="+mn-ea"/>
              </a:defRPr>
            </a:lvl1pPr>
          </a:lstStyle>
          <a:p>
            <a:pPr algn="just">
              <a:lnSpc>
                <a:spcPct val="150000"/>
              </a:lnSpc>
            </a:pPr>
            <a:r>
              <a:rPr lang="zh-CN" altLang="en-US" sz="1400" dirty="0">
                <a:latin typeface="微软雅黑"/>
                <a:ea typeface="微软雅黑"/>
                <a:cs typeface="+mn-cs"/>
                <a:sym typeface="微软雅黑"/>
              </a:rPr>
              <a:t>非传统安全方面，恐怖主义、环境问题等对地区安全的挑战严峻，“伊斯*兰国”极端势力的战略改变及其影响力的外溢，使本地区面临严重安全威胁。经济发展和人口增长等因素造成中国及其周边各国面临着水资源短缺与污染、城市空气污染与林火雾霾、生物多样化的丧失、气候变化等严峻挑战。</a:t>
            </a:r>
          </a:p>
        </p:txBody>
      </p:sp>
      <p:cxnSp>
        <p:nvCxnSpPr>
          <p:cNvPr id="9" name="PA-102281"/>
          <p:cNvCxnSpPr/>
          <p:nvPr>
            <p:custDataLst>
              <p:tags r:id="rId3"/>
            </p:custDataLst>
          </p:nvPr>
        </p:nvCxnSpPr>
        <p:spPr>
          <a:xfrm>
            <a:off x="838083" y="2494736"/>
            <a:ext cx="7368657" cy="0"/>
          </a:xfrm>
          <a:prstGeom prst="line">
            <a:avLst/>
          </a:prstGeom>
          <a:ln w="12700">
            <a:solidFill>
              <a:schemeClr val="bg1">
                <a:lumMod val="65000"/>
              </a:schemeClr>
            </a:solidFill>
            <a:prstDash val="sysDot"/>
            <a:headEnd type="oval" w="med" len="med"/>
            <a:tailEnd type="ova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09459" y="2546917"/>
            <a:ext cx="2457966" cy="2457966"/>
          </a:xfrm>
          <a:prstGeom prst="rect">
            <a:avLst/>
          </a:prstGeom>
        </p:spPr>
      </p:pic>
      <p:pic>
        <p:nvPicPr>
          <p:cNvPr id="4" name="图片 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3246" y="1216314"/>
            <a:ext cx="7407282" cy="103336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102282"/>
          <p:cNvSpPr/>
          <p:nvPr>
            <p:custDataLst>
              <p:tags r:id="rId1"/>
            </p:custDataLst>
          </p:nvPr>
        </p:nvSpPr>
        <p:spPr>
          <a:xfrm>
            <a:off x="1053052" y="142291"/>
            <a:ext cx="4572000" cy="423193"/>
          </a:xfrm>
          <a:prstGeom prst="rect">
            <a:avLst/>
          </a:prstGeom>
        </p:spPr>
        <p:txBody>
          <a:bodyPr lIns="68580" tIns="34290" rIns="68580" bIns="34290">
            <a:spAutoFit/>
          </a:bodyPr>
          <a:lstStyle/>
          <a:p>
            <a:pPr lvl="0">
              <a:defRPr/>
            </a:pPr>
            <a:r>
              <a:rPr lang="zh-CN" altLang="en-US" sz="2300" b="1" dirty="0">
                <a:ln w="127">
                  <a:noFill/>
                </a:ln>
                <a:blipFill>
                  <a:blip r:embed="rId7"/>
                  <a:stretch>
                    <a:fillRect/>
                  </a:stretch>
                </a:blipFill>
                <a:effectLst>
                  <a:outerShdw blurRad="38100" dist="38100" dir="2700000" algn="tl">
                    <a:srgbClr val="000000">
                      <a:alpha val="43137"/>
                    </a:srgbClr>
                  </a:outerShdw>
                </a:effectLst>
                <a:latin typeface="微软雅黑"/>
                <a:ea typeface="微软雅黑"/>
                <a:sym typeface="微软雅黑"/>
              </a:rPr>
              <a:t>当前国际国内形势</a:t>
            </a:r>
          </a:p>
        </p:txBody>
      </p:sp>
      <p:sp>
        <p:nvSpPr>
          <p:cNvPr id="3" name="PA-102283"/>
          <p:cNvSpPr txBox="1">
            <a:spLocks noChangeArrowheads="1"/>
          </p:cNvSpPr>
          <p:nvPr>
            <p:custDataLst>
              <p:tags r:id="rId2"/>
            </p:custDataLst>
          </p:nvPr>
        </p:nvSpPr>
        <p:spPr bwMode="auto">
          <a:xfrm>
            <a:off x="1348740" y="1334386"/>
            <a:ext cx="6446520" cy="609398"/>
          </a:xfrm>
          <a:prstGeom prst="rect">
            <a:avLst/>
          </a:prstGeom>
          <a:noFill/>
        </p:spPr>
        <p:txBody>
          <a:bodyPr wrap="square" lIns="68580" tIns="34290" rIns="68580" bIns="34290" rtlCol="0">
            <a:spAutoFit/>
          </a:bodyPr>
          <a:lstStyle>
            <a:defPPr>
              <a:defRPr lang="zh-CN"/>
            </a:defPPr>
            <a:lvl1pPr>
              <a:lnSpc>
                <a:spcPct val="130000"/>
              </a:lnSpc>
              <a:spcBef>
                <a:spcPts val="600"/>
              </a:spcBef>
              <a:defRPr sz="2000">
                <a:latin typeface="微软雅黑" panose="020B0503020204020204" pitchFamily="34" charset="-122"/>
                <a:ea typeface="微软雅黑" panose="020B0503020204020204" pitchFamily="34" charset="-122"/>
                <a:cs typeface="+mn-ea"/>
              </a:defRPr>
            </a:lvl1pPr>
          </a:lstStyle>
          <a:p>
            <a:pPr algn="ctr" eaLnBrk="0" fontAlgn="base" hangingPunct="0">
              <a:spcBef>
                <a:spcPct val="0"/>
              </a:spcBef>
              <a:spcAft>
                <a:spcPct val="0"/>
              </a:spcAft>
            </a:pPr>
            <a:r>
              <a:rPr lang="zh-CN" altLang="en-US" sz="2700" b="1" dirty="0">
                <a:ln cmpd="sng">
                  <a:noFill/>
                  <a:prstDash val="solid"/>
                </a:ln>
                <a:solidFill>
                  <a:srgbClr val="C00000"/>
                </a:solidFill>
                <a:latin typeface="微软雅黑"/>
                <a:ea typeface="微软雅黑"/>
                <a:cs typeface="+mn-cs"/>
                <a:sym typeface="微软雅黑"/>
              </a:rPr>
              <a:t>国家安全问题是每个国家的永恒话题</a:t>
            </a:r>
          </a:p>
        </p:txBody>
      </p:sp>
      <p:sp>
        <p:nvSpPr>
          <p:cNvPr id="4" name="PA-102284"/>
          <p:cNvSpPr txBox="1">
            <a:spLocks noChangeArrowheads="1"/>
          </p:cNvSpPr>
          <p:nvPr>
            <p:custDataLst>
              <p:tags r:id="rId3"/>
            </p:custDataLst>
          </p:nvPr>
        </p:nvSpPr>
        <p:spPr bwMode="auto">
          <a:xfrm>
            <a:off x="906780" y="3920164"/>
            <a:ext cx="7330441" cy="715581"/>
          </a:xfrm>
          <a:prstGeom prst="rect">
            <a:avLst/>
          </a:prstGeom>
          <a:noFill/>
        </p:spPr>
        <p:txBody>
          <a:bodyPr wrap="square" lIns="68580" tIns="34290" rIns="68580" bIns="34290" rtlCol="0">
            <a:spAutoFit/>
          </a:bodyPr>
          <a:lstStyle>
            <a:defPPr>
              <a:defRPr lang="zh-CN"/>
            </a:defPPr>
            <a:lvl1pPr>
              <a:lnSpc>
                <a:spcPct val="130000"/>
              </a:lnSpc>
              <a:spcBef>
                <a:spcPts val="600"/>
              </a:spcBef>
              <a:defRPr sz="2000">
                <a:latin typeface="微软雅黑" panose="020B0503020204020204" pitchFamily="34" charset="-122"/>
                <a:ea typeface="微软雅黑" panose="020B0503020204020204" pitchFamily="34" charset="-122"/>
                <a:cs typeface="+mn-ea"/>
              </a:defRPr>
            </a:lvl1pPr>
          </a:lstStyle>
          <a:p>
            <a:pPr algn="just">
              <a:lnSpc>
                <a:spcPct val="150000"/>
              </a:lnSpc>
              <a:spcBef>
                <a:spcPts val="0"/>
              </a:spcBef>
            </a:pPr>
            <a:r>
              <a:rPr lang="zh-CN" altLang="en-US" sz="1400" dirty="0">
                <a:latin typeface="微软雅黑"/>
                <a:ea typeface="微软雅黑"/>
                <a:cs typeface="+mn-cs"/>
                <a:sym typeface="微软雅黑"/>
              </a:rPr>
              <a:t>自人类社会产生了国家，就存在着国家利益和国家安全问题。为了国家安全和国家利益而展开的颠覆与反颠覆、渗透与反渗透的斗争一刻也没有停止过。 </a:t>
            </a:r>
          </a:p>
        </p:txBody>
      </p:sp>
      <p:pic>
        <p:nvPicPr>
          <p:cNvPr id="5" name="PA-102285"/>
          <p:cNvPicPr>
            <a:picLocks noChangeAspect="1"/>
          </p:cNvPicPr>
          <p:nvPr>
            <p:custDataLst>
              <p:tags r:id="rId4"/>
            </p:custDataLst>
          </p:nvPr>
        </p:nvPicPr>
        <p:blipFill>
          <a:blip r:embed="rId8" cstate="email">
            <a:extLst>
              <a:ext uri="{28A0092B-C50C-407E-A947-70E740481C1C}">
                <a14:useLocalDpi xmlns:a14="http://schemas.microsoft.com/office/drawing/2010/main"/>
              </a:ext>
            </a:extLst>
          </a:blip>
          <a:stretch>
            <a:fillRect/>
          </a:stretch>
        </p:blipFill>
        <p:spPr>
          <a:xfrm>
            <a:off x="1053052" y="2124324"/>
            <a:ext cx="6900737" cy="164006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14" presetClass="entr" presetSubtype="10" fill="hold" grpId="0" nodeType="afterEffect">
                                  <p:stCondLst>
                                    <p:cond delay="0"/>
                                  </p:stCondLst>
                                  <p:iterate type="lt">
                                    <p:tmPct val="10000"/>
                                  </p:iterate>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518395"/>
            <a:ext cx="9144000" cy="4625105"/>
            <a:chOff x="0" y="691193"/>
            <a:chExt cx="12192000" cy="6166807"/>
          </a:xfrm>
        </p:grpSpPr>
        <p:sp>
          <p:nvSpPr>
            <p:cNvPr id="47" name="PA-102225"/>
            <p:cNvSpPr/>
            <p:nvPr>
              <p:custDataLst>
                <p:tags r:id="rId1"/>
              </p:custDataLst>
            </p:nvPr>
          </p:nvSpPr>
          <p:spPr>
            <a:xfrm>
              <a:off x="0" y="6705445"/>
              <a:ext cx="12192000" cy="15255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sym typeface="微软雅黑"/>
              </a:endParaRPr>
            </a:p>
          </p:txBody>
        </p:sp>
        <p:sp>
          <p:nvSpPr>
            <p:cNvPr id="2" name="矩形 1"/>
            <p:cNvSpPr/>
            <p:nvPr/>
          </p:nvSpPr>
          <p:spPr>
            <a:xfrm>
              <a:off x="2190499" y="2760486"/>
              <a:ext cx="7811000" cy="2174955"/>
            </a:xfrm>
            <a:prstGeom prst="rect">
              <a:avLst/>
            </a:prstGeom>
          </p:spPr>
          <p:txBody>
            <a:bodyPr wrap="square">
              <a:spAutoFit/>
            </a:bodyPr>
            <a:lstStyle/>
            <a:p>
              <a:pPr algn="ctr">
                <a:defRPr/>
              </a:pPr>
              <a:r>
                <a:rPr lang="zh-CN" altLang="en-US" sz="5000" b="1" dirty="0">
                  <a:ln w="28575">
                    <a:solidFill>
                      <a:schemeClr val="bg1"/>
                    </a:solidFill>
                  </a:ln>
                  <a:solidFill>
                    <a:srgbClr val="C00000"/>
                  </a:solidFill>
                  <a:effectLst>
                    <a:outerShdw blurRad="38100" dist="38100" dir="2700000" algn="tl">
                      <a:srgbClr val="000000">
                        <a:alpha val="43137"/>
                      </a:srgbClr>
                    </a:outerShdw>
                  </a:effectLst>
                  <a:latin typeface="微软雅黑"/>
                  <a:ea typeface="微软雅黑"/>
                  <a:sym typeface="微软雅黑"/>
                </a:rPr>
                <a:t>危害国家安全的行为及相关罪名</a:t>
              </a:r>
            </a:p>
          </p:txBody>
        </p:sp>
        <p:pic>
          <p:nvPicPr>
            <p:cNvPr id="1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20982" y="691193"/>
              <a:ext cx="1550033" cy="2069294"/>
            </a:xfrm>
            <a:prstGeom prst="rect">
              <a:avLst/>
            </a:prstGeom>
            <a:ln>
              <a:noFill/>
            </a:ln>
            <a:effectLst>
              <a:softEdge rad="112500"/>
            </a:effectLst>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102292"/>
          <p:cNvSpPr/>
          <p:nvPr>
            <p:custDataLst>
              <p:tags r:id="rId1"/>
            </p:custDataLst>
          </p:nvPr>
        </p:nvSpPr>
        <p:spPr>
          <a:xfrm>
            <a:off x="1053052" y="142291"/>
            <a:ext cx="4572000" cy="423193"/>
          </a:xfrm>
          <a:prstGeom prst="rect">
            <a:avLst/>
          </a:prstGeom>
        </p:spPr>
        <p:txBody>
          <a:bodyPr lIns="68580" tIns="34290" rIns="68580" bIns="34290">
            <a:spAutoFit/>
          </a:bodyPr>
          <a:lstStyle/>
          <a:p>
            <a:pPr lvl="0">
              <a:defRPr/>
            </a:pPr>
            <a:r>
              <a:rPr lang="zh-CN" altLang="en-US" sz="2300" b="1" dirty="0">
                <a:ln w="127">
                  <a:noFill/>
                </a:ln>
                <a:blipFill>
                  <a:blip r:embed="rId26"/>
                  <a:stretch>
                    <a:fillRect/>
                  </a:stretch>
                </a:blipFill>
                <a:effectLst>
                  <a:outerShdw blurRad="38100" dist="38100" dir="2700000" algn="tl">
                    <a:srgbClr val="000000">
                      <a:alpha val="43137"/>
                    </a:srgbClr>
                  </a:outerShdw>
                </a:effectLst>
                <a:latin typeface="微软雅黑"/>
                <a:ea typeface="微软雅黑"/>
                <a:sym typeface="微软雅黑"/>
              </a:rPr>
              <a:t>危害国家安全的行为及相关罪名</a:t>
            </a:r>
          </a:p>
        </p:txBody>
      </p:sp>
      <p:sp>
        <p:nvSpPr>
          <p:cNvPr id="29" name="PA-102293"/>
          <p:cNvSpPr>
            <a:spLocks noChangeArrowheads="1"/>
          </p:cNvSpPr>
          <p:nvPr>
            <p:custDataLst>
              <p:tags r:id="rId2"/>
            </p:custDataLst>
          </p:nvPr>
        </p:nvSpPr>
        <p:spPr bwMode="auto">
          <a:xfrm rot="5400000">
            <a:off x="7086842" y="1809589"/>
            <a:ext cx="1489093" cy="1489093"/>
          </a:xfrm>
          <a:custGeom>
            <a:avLst/>
            <a:gdLst>
              <a:gd name="T0" fmla="*/ 116803804 w 21600"/>
              <a:gd name="T1" fmla="*/ 0 h 21600"/>
              <a:gd name="T2" fmla="*/ 3655562 w 21600"/>
              <a:gd name="T3" fmla="*/ 114002673 h 21600"/>
              <a:gd name="T4" fmla="*/ 116803804 w 21600"/>
              <a:gd name="T5" fmla="*/ 7256943 h 21600"/>
              <a:gd name="T6" fmla="*/ 229951942 w 21600"/>
              <a:gd name="T7" fmla="*/ 114002673 h 21600"/>
              <a:gd name="T8" fmla="*/ 0 60000 65536"/>
              <a:gd name="T9" fmla="*/ 0 60000 65536"/>
              <a:gd name="T10" fmla="*/ 0 60000 65536"/>
              <a:gd name="T11" fmla="*/ 0 60000 65536"/>
              <a:gd name="T12" fmla="*/ 0 w 21600"/>
              <a:gd name="T13" fmla="*/ 0 h 21600"/>
              <a:gd name="T14" fmla="*/ 21600 w 21600"/>
              <a:gd name="T15" fmla="*/ 7435 h 21600"/>
            </a:gdLst>
            <a:ahLst/>
            <a:cxnLst>
              <a:cxn ang="T8">
                <a:pos x="T0" y="T1"/>
              </a:cxn>
              <a:cxn ang="T9">
                <a:pos x="T2" y="T3"/>
              </a:cxn>
              <a:cxn ang="T10">
                <a:pos x="T4" y="T5"/>
              </a:cxn>
              <a:cxn ang="T11">
                <a:pos x="T6" y="T7"/>
              </a:cxn>
            </a:cxnLst>
            <a:rect l="T12" t="T13" r="T14" b="T15"/>
            <a:pathLst>
              <a:path w="21600" h="21600">
                <a:moveTo>
                  <a:pt x="674" y="10550"/>
                </a:moveTo>
                <a:cubicBezTo>
                  <a:pt x="809" y="5055"/>
                  <a:pt x="5303" y="671"/>
                  <a:pt x="10799" y="671"/>
                </a:cubicBezTo>
                <a:cubicBezTo>
                  <a:pt x="16296" y="670"/>
                  <a:pt x="20790" y="5055"/>
                  <a:pt x="20925" y="10550"/>
                </a:cubicBezTo>
                <a:lnTo>
                  <a:pt x="21596" y="10533"/>
                </a:lnTo>
                <a:cubicBezTo>
                  <a:pt x="21452" y="4674"/>
                  <a:pt x="16660" y="0"/>
                  <a:pt x="10800" y="0"/>
                </a:cubicBezTo>
                <a:cubicBezTo>
                  <a:pt x="4939" y="-1"/>
                  <a:pt x="147" y="4674"/>
                  <a:pt x="3" y="10533"/>
                </a:cubicBezTo>
                <a:lnTo>
                  <a:pt x="674" y="10550"/>
                </a:lnTo>
                <a:close/>
              </a:path>
            </a:pathLst>
          </a:custGeom>
          <a:solidFill>
            <a:schemeClr val="bg1">
              <a:lumMod val="50000"/>
              <a:alpha val="79999"/>
            </a:schemeClr>
          </a:solidFill>
          <a:ln>
            <a:noFill/>
          </a:ln>
        </p:spPr>
        <p:txBody>
          <a:bodyPr lIns="38567" tIns="19283" rIns="38567" bIns="19283" anchor="ctr"/>
          <a:lstStyle/>
          <a:p>
            <a:pPr algn="ctr">
              <a:lnSpc>
                <a:spcPct val="120000"/>
              </a:lnSpc>
            </a:pPr>
            <a:endParaRPr lang="zh-CN" altLang="en-US">
              <a:latin typeface="微软雅黑"/>
              <a:ea typeface="微软雅黑"/>
              <a:sym typeface="微软雅黑"/>
            </a:endParaRPr>
          </a:p>
        </p:txBody>
      </p:sp>
      <p:sp>
        <p:nvSpPr>
          <p:cNvPr id="30" name="PA-102294"/>
          <p:cNvSpPr>
            <a:spLocks noChangeArrowheads="1"/>
          </p:cNvSpPr>
          <p:nvPr>
            <p:custDataLst>
              <p:tags r:id="rId3"/>
            </p:custDataLst>
          </p:nvPr>
        </p:nvSpPr>
        <p:spPr bwMode="auto">
          <a:xfrm flipH="1">
            <a:off x="6057900" y="3184499"/>
            <a:ext cx="1214684" cy="73666"/>
          </a:xfrm>
          <a:prstGeom prst="rightArrow">
            <a:avLst>
              <a:gd name="adj1" fmla="val 50000"/>
              <a:gd name="adj2" fmla="val 72224"/>
            </a:avLst>
          </a:prstGeom>
          <a:solidFill>
            <a:schemeClr val="bg1">
              <a:lumMod val="50000"/>
              <a:alpha val="79999"/>
            </a:schemeClr>
          </a:solidFill>
          <a:ln>
            <a:noFill/>
          </a:ln>
        </p:spPr>
        <p:txBody>
          <a:bodyPr lIns="38567" tIns="19283" rIns="38567" bIns="19283"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endParaRPr lang="zh-CN" altLang="zh-CN">
              <a:solidFill>
                <a:srgbClr val="262626"/>
              </a:solidFill>
              <a:latin typeface="微软雅黑"/>
              <a:ea typeface="微软雅黑"/>
              <a:sym typeface="微软雅黑"/>
            </a:endParaRPr>
          </a:p>
        </p:txBody>
      </p:sp>
      <p:sp>
        <p:nvSpPr>
          <p:cNvPr id="31" name="PA-102295"/>
          <p:cNvSpPr>
            <a:spLocks noChangeArrowheads="1"/>
          </p:cNvSpPr>
          <p:nvPr>
            <p:custDataLst>
              <p:tags r:id="rId4"/>
            </p:custDataLst>
          </p:nvPr>
        </p:nvSpPr>
        <p:spPr bwMode="auto">
          <a:xfrm>
            <a:off x="6057900" y="1839582"/>
            <a:ext cx="1214684" cy="73666"/>
          </a:xfrm>
          <a:prstGeom prst="rightArrow">
            <a:avLst>
              <a:gd name="adj1" fmla="val 50000"/>
              <a:gd name="adj2" fmla="val 72224"/>
            </a:avLst>
          </a:prstGeom>
          <a:solidFill>
            <a:schemeClr val="bg1">
              <a:lumMod val="50000"/>
              <a:alpha val="79999"/>
            </a:schemeClr>
          </a:solidFill>
          <a:ln>
            <a:noFill/>
          </a:ln>
        </p:spPr>
        <p:txBody>
          <a:bodyPr lIns="38567" tIns="19283" rIns="38567" bIns="19283"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endParaRPr lang="zh-CN" altLang="zh-CN">
              <a:solidFill>
                <a:srgbClr val="262626"/>
              </a:solidFill>
              <a:latin typeface="微软雅黑"/>
              <a:ea typeface="微软雅黑"/>
              <a:sym typeface="微软雅黑"/>
            </a:endParaRPr>
          </a:p>
        </p:txBody>
      </p:sp>
      <p:sp>
        <p:nvSpPr>
          <p:cNvPr id="32" name="PA-102296"/>
          <p:cNvSpPr>
            <a:spLocks noChangeArrowheads="1"/>
          </p:cNvSpPr>
          <p:nvPr>
            <p:custDataLst>
              <p:tags r:id="rId5"/>
            </p:custDataLst>
          </p:nvPr>
        </p:nvSpPr>
        <p:spPr bwMode="auto">
          <a:xfrm flipH="1">
            <a:off x="2435833" y="3208654"/>
            <a:ext cx="2822891" cy="71711"/>
          </a:xfrm>
          <a:prstGeom prst="rightArrow">
            <a:avLst>
              <a:gd name="adj1" fmla="val 50000"/>
              <a:gd name="adj2" fmla="val 72224"/>
            </a:avLst>
          </a:prstGeom>
          <a:solidFill>
            <a:schemeClr val="bg1">
              <a:lumMod val="50000"/>
              <a:alpha val="79999"/>
            </a:schemeClr>
          </a:solidFill>
          <a:ln>
            <a:noFill/>
          </a:ln>
        </p:spPr>
        <p:txBody>
          <a:bodyPr lIns="38567" tIns="19283" rIns="38567" bIns="19283"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endParaRPr lang="zh-CN" altLang="zh-CN">
              <a:solidFill>
                <a:srgbClr val="262626"/>
              </a:solidFill>
              <a:latin typeface="微软雅黑"/>
              <a:ea typeface="微软雅黑"/>
              <a:sym typeface="微软雅黑"/>
            </a:endParaRPr>
          </a:p>
        </p:txBody>
      </p:sp>
      <p:sp>
        <p:nvSpPr>
          <p:cNvPr id="33" name="PA-102297"/>
          <p:cNvSpPr>
            <a:spLocks noChangeArrowheads="1"/>
          </p:cNvSpPr>
          <p:nvPr>
            <p:custDataLst>
              <p:tags r:id="rId6"/>
            </p:custDataLst>
          </p:nvPr>
        </p:nvSpPr>
        <p:spPr bwMode="auto">
          <a:xfrm>
            <a:off x="4060258" y="1839582"/>
            <a:ext cx="1214684" cy="73666"/>
          </a:xfrm>
          <a:prstGeom prst="rightArrow">
            <a:avLst>
              <a:gd name="adj1" fmla="val 50000"/>
              <a:gd name="adj2" fmla="val 72224"/>
            </a:avLst>
          </a:prstGeom>
          <a:solidFill>
            <a:schemeClr val="bg1">
              <a:lumMod val="50000"/>
              <a:alpha val="79999"/>
            </a:schemeClr>
          </a:solidFill>
          <a:ln>
            <a:noFill/>
          </a:ln>
        </p:spPr>
        <p:txBody>
          <a:bodyPr lIns="38567" tIns="19283" rIns="38567" bIns="19283"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endParaRPr lang="zh-CN" altLang="zh-CN">
              <a:solidFill>
                <a:srgbClr val="262626"/>
              </a:solidFill>
              <a:latin typeface="微软雅黑"/>
              <a:ea typeface="微软雅黑"/>
              <a:sym typeface="微软雅黑"/>
            </a:endParaRPr>
          </a:p>
        </p:txBody>
      </p:sp>
      <p:sp>
        <p:nvSpPr>
          <p:cNvPr id="34" name="PA-102298"/>
          <p:cNvSpPr>
            <a:spLocks noChangeArrowheads="1"/>
          </p:cNvSpPr>
          <p:nvPr>
            <p:custDataLst>
              <p:tags r:id="rId7"/>
            </p:custDataLst>
          </p:nvPr>
        </p:nvSpPr>
        <p:spPr bwMode="auto">
          <a:xfrm>
            <a:off x="3390429" y="1598064"/>
            <a:ext cx="556699" cy="556700"/>
          </a:xfrm>
          <a:prstGeom prst="ellipse">
            <a:avLst/>
          </a:prstGeom>
          <a:solidFill>
            <a:srgbClr val="2626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lnSpc>
                <a:spcPct val="120000"/>
              </a:lnSpc>
            </a:pPr>
            <a:endParaRPr lang="zh-CN" altLang="zh-CN">
              <a:solidFill>
                <a:schemeClr val="lt1"/>
              </a:solidFill>
              <a:latin typeface="微软雅黑"/>
              <a:ea typeface="微软雅黑"/>
              <a:sym typeface="微软雅黑"/>
            </a:endParaRPr>
          </a:p>
        </p:txBody>
      </p:sp>
      <p:sp>
        <p:nvSpPr>
          <p:cNvPr id="36" name="PA-102299"/>
          <p:cNvSpPr>
            <a:spLocks noChangeArrowheads="1"/>
          </p:cNvSpPr>
          <p:nvPr>
            <p:custDataLst>
              <p:tags r:id="rId8"/>
            </p:custDataLst>
          </p:nvPr>
        </p:nvSpPr>
        <p:spPr bwMode="auto">
          <a:xfrm>
            <a:off x="5388072" y="1598065"/>
            <a:ext cx="556699" cy="556699"/>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lnSpc>
                <a:spcPct val="120000"/>
              </a:lnSpc>
            </a:pPr>
            <a:endParaRPr lang="zh-CN" altLang="zh-CN">
              <a:solidFill>
                <a:schemeClr val="lt1"/>
              </a:solidFill>
              <a:latin typeface="微软雅黑"/>
              <a:ea typeface="微软雅黑"/>
              <a:sym typeface="微软雅黑"/>
            </a:endParaRPr>
          </a:p>
        </p:txBody>
      </p:sp>
      <p:sp>
        <p:nvSpPr>
          <p:cNvPr id="37" name="PA-1022100"/>
          <p:cNvSpPr>
            <a:spLocks noChangeArrowheads="1"/>
          </p:cNvSpPr>
          <p:nvPr>
            <p:custDataLst>
              <p:tags r:id="rId9"/>
            </p:custDataLst>
          </p:nvPr>
        </p:nvSpPr>
        <p:spPr bwMode="auto">
          <a:xfrm>
            <a:off x="5388072" y="2942983"/>
            <a:ext cx="556699" cy="556699"/>
          </a:xfrm>
          <a:prstGeom prst="ellipse">
            <a:avLst/>
          </a:prstGeom>
          <a:solidFill>
            <a:srgbClr val="2626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lnSpc>
                <a:spcPct val="120000"/>
              </a:lnSpc>
            </a:pPr>
            <a:endParaRPr lang="zh-CN" altLang="zh-CN">
              <a:solidFill>
                <a:schemeClr val="lt1"/>
              </a:solidFill>
              <a:latin typeface="微软雅黑"/>
              <a:ea typeface="微软雅黑"/>
              <a:sym typeface="微软雅黑"/>
            </a:endParaRPr>
          </a:p>
        </p:txBody>
      </p:sp>
      <p:sp>
        <p:nvSpPr>
          <p:cNvPr id="38" name="PA-1022101"/>
          <p:cNvSpPr>
            <a:spLocks noChangeArrowheads="1"/>
          </p:cNvSpPr>
          <p:nvPr>
            <p:custDataLst>
              <p:tags r:id="rId10"/>
            </p:custDataLst>
          </p:nvPr>
        </p:nvSpPr>
        <p:spPr bwMode="auto">
          <a:xfrm>
            <a:off x="7385713" y="1598064"/>
            <a:ext cx="556700" cy="556700"/>
          </a:xfrm>
          <a:prstGeom prst="ellipse">
            <a:avLst/>
          </a:prstGeom>
          <a:solidFill>
            <a:srgbClr val="262626"/>
          </a:solidFill>
          <a:ln>
            <a:noFill/>
          </a:ln>
          <a:effectLst>
            <a:outerShdw blurRad="190500" dist="63500" dir="27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lnSpc>
                <a:spcPct val="120000"/>
              </a:lnSpc>
            </a:pPr>
            <a:endParaRPr lang="zh-CN" altLang="zh-CN">
              <a:solidFill>
                <a:schemeClr val="lt1"/>
              </a:solidFill>
              <a:latin typeface="微软雅黑"/>
              <a:ea typeface="微软雅黑"/>
              <a:sym typeface="微软雅黑"/>
            </a:endParaRPr>
          </a:p>
        </p:txBody>
      </p:sp>
      <p:sp>
        <p:nvSpPr>
          <p:cNvPr id="39" name="PA-1022102"/>
          <p:cNvSpPr>
            <a:spLocks noChangeArrowheads="1"/>
          </p:cNvSpPr>
          <p:nvPr>
            <p:custDataLst>
              <p:tags r:id="rId11"/>
            </p:custDataLst>
          </p:nvPr>
        </p:nvSpPr>
        <p:spPr bwMode="auto">
          <a:xfrm>
            <a:off x="7385713" y="2942983"/>
            <a:ext cx="556700" cy="556699"/>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lnSpc>
                <a:spcPct val="120000"/>
              </a:lnSpc>
            </a:pPr>
            <a:endParaRPr lang="zh-CN" altLang="zh-CN">
              <a:solidFill>
                <a:schemeClr val="lt1"/>
              </a:solidFill>
              <a:latin typeface="微软雅黑"/>
              <a:ea typeface="微软雅黑"/>
              <a:sym typeface="微软雅黑"/>
            </a:endParaRPr>
          </a:p>
        </p:txBody>
      </p:sp>
      <p:sp>
        <p:nvSpPr>
          <p:cNvPr id="40" name="PA-1022103"/>
          <p:cNvSpPr/>
          <p:nvPr>
            <p:custDataLst>
              <p:tags r:id="rId12"/>
            </p:custDataLst>
          </p:nvPr>
        </p:nvSpPr>
        <p:spPr>
          <a:xfrm>
            <a:off x="3021620" y="2229082"/>
            <a:ext cx="1383729" cy="715581"/>
          </a:xfrm>
          <a:prstGeom prst="rect">
            <a:avLst/>
          </a:prstGeom>
        </p:spPr>
        <p:txBody>
          <a:bodyPr wrap="square" lIns="68580" tIns="34290" rIns="68580" bIns="34290">
            <a:spAutoFit/>
          </a:bodyPr>
          <a:lstStyle/>
          <a:p>
            <a:pPr algn="just"/>
            <a:r>
              <a:rPr lang="zh-CN" altLang="en-US" dirty="0">
                <a:latin typeface="微软雅黑"/>
                <a:ea typeface="微软雅黑"/>
                <a:sym typeface="微软雅黑"/>
              </a:rPr>
              <a:t>阴谋颠覆政府、分裂国家、推翻社会主义制度</a:t>
            </a:r>
          </a:p>
        </p:txBody>
      </p:sp>
      <p:sp>
        <p:nvSpPr>
          <p:cNvPr id="42" name="PA-1022104"/>
          <p:cNvSpPr/>
          <p:nvPr>
            <p:custDataLst>
              <p:tags r:id="rId13"/>
            </p:custDataLst>
          </p:nvPr>
        </p:nvSpPr>
        <p:spPr>
          <a:xfrm>
            <a:off x="5001173" y="2229082"/>
            <a:ext cx="1383729" cy="715581"/>
          </a:xfrm>
          <a:prstGeom prst="rect">
            <a:avLst/>
          </a:prstGeom>
        </p:spPr>
        <p:txBody>
          <a:bodyPr wrap="square" lIns="68580" tIns="34290" rIns="68580" bIns="34290">
            <a:spAutoFit/>
          </a:bodyPr>
          <a:lstStyle/>
          <a:p>
            <a:pPr algn="just"/>
            <a:r>
              <a:rPr lang="zh-CN" altLang="en-US" dirty="0">
                <a:latin typeface="微软雅黑"/>
                <a:ea typeface="微软雅黑"/>
                <a:sym typeface="微软雅黑"/>
              </a:rPr>
              <a:t>参加间谍组织或者接受间谍组织及其代理人任务</a:t>
            </a:r>
          </a:p>
        </p:txBody>
      </p:sp>
      <p:sp>
        <p:nvSpPr>
          <p:cNvPr id="44" name="PA-1022105"/>
          <p:cNvSpPr/>
          <p:nvPr>
            <p:custDataLst>
              <p:tags r:id="rId14"/>
            </p:custDataLst>
          </p:nvPr>
        </p:nvSpPr>
        <p:spPr>
          <a:xfrm>
            <a:off x="7016906" y="2229082"/>
            <a:ext cx="1383729" cy="715581"/>
          </a:xfrm>
          <a:prstGeom prst="rect">
            <a:avLst/>
          </a:prstGeom>
        </p:spPr>
        <p:txBody>
          <a:bodyPr wrap="square" lIns="68580" tIns="34290" rIns="68580" bIns="34290">
            <a:spAutoFit/>
          </a:bodyPr>
          <a:lstStyle/>
          <a:p>
            <a:pPr algn="just"/>
            <a:r>
              <a:rPr lang="zh-CN" altLang="en-US" dirty="0">
                <a:latin typeface="微软雅黑"/>
                <a:ea typeface="微软雅黑"/>
                <a:sym typeface="微软雅黑"/>
              </a:rPr>
              <a:t>窃取、刺探、收买、非法提供国家秘密</a:t>
            </a:r>
          </a:p>
        </p:txBody>
      </p:sp>
      <p:sp>
        <p:nvSpPr>
          <p:cNvPr id="48" name="PA-1022106"/>
          <p:cNvSpPr/>
          <p:nvPr>
            <p:custDataLst>
              <p:tags r:id="rId15"/>
            </p:custDataLst>
          </p:nvPr>
        </p:nvSpPr>
        <p:spPr>
          <a:xfrm>
            <a:off x="4910979" y="3616064"/>
            <a:ext cx="1518396" cy="715581"/>
          </a:xfrm>
          <a:prstGeom prst="rect">
            <a:avLst/>
          </a:prstGeom>
        </p:spPr>
        <p:txBody>
          <a:bodyPr wrap="square" lIns="68580" tIns="34290" rIns="68580" bIns="34290">
            <a:spAutoFit/>
          </a:bodyPr>
          <a:lstStyle/>
          <a:p>
            <a:pPr algn="ctr"/>
            <a:r>
              <a:rPr lang="zh-CN" altLang="en-US" dirty="0">
                <a:latin typeface="微软雅黑"/>
                <a:ea typeface="微软雅黑"/>
                <a:sym typeface="微软雅黑"/>
              </a:rPr>
              <a:t>进行危害国家安全的其他破坏活动</a:t>
            </a:r>
          </a:p>
        </p:txBody>
      </p:sp>
      <p:sp>
        <p:nvSpPr>
          <p:cNvPr id="50" name="PA-1022107"/>
          <p:cNvSpPr/>
          <p:nvPr>
            <p:custDataLst>
              <p:tags r:id="rId16"/>
            </p:custDataLst>
          </p:nvPr>
        </p:nvSpPr>
        <p:spPr>
          <a:xfrm>
            <a:off x="6926712" y="3616064"/>
            <a:ext cx="1518396" cy="715581"/>
          </a:xfrm>
          <a:prstGeom prst="rect">
            <a:avLst/>
          </a:prstGeom>
        </p:spPr>
        <p:txBody>
          <a:bodyPr wrap="square" lIns="68580" tIns="34290" rIns="68580" bIns="34290">
            <a:spAutoFit/>
          </a:bodyPr>
          <a:lstStyle/>
          <a:p>
            <a:pPr algn="ctr"/>
            <a:r>
              <a:rPr lang="zh-CN" altLang="en-US" dirty="0" smtClean="0">
                <a:latin typeface="微软雅黑"/>
                <a:ea typeface="微软雅黑"/>
                <a:sym typeface="微软雅黑"/>
              </a:rPr>
              <a:t>策动、勾引、收买国家工作人员叛变</a:t>
            </a:r>
            <a:endParaRPr lang="zh-CN" altLang="en-US" dirty="0">
              <a:latin typeface="微软雅黑"/>
              <a:ea typeface="微软雅黑"/>
              <a:sym typeface="微软雅黑"/>
            </a:endParaRPr>
          </a:p>
        </p:txBody>
      </p:sp>
      <p:sp>
        <p:nvSpPr>
          <p:cNvPr id="52" name="PA-1022108"/>
          <p:cNvSpPr/>
          <p:nvPr>
            <p:custDataLst>
              <p:tags r:id="rId17"/>
            </p:custDataLst>
          </p:nvPr>
        </p:nvSpPr>
        <p:spPr>
          <a:xfrm>
            <a:off x="3519777" y="1711989"/>
            <a:ext cx="298004" cy="401648"/>
          </a:xfrm>
          <a:prstGeom prst="rect">
            <a:avLst/>
          </a:prstGeom>
        </p:spPr>
        <p:txBody>
          <a:bodyPr wrap="square" lIns="68580" tIns="34290" rIns="68580" bIns="34290">
            <a:spAutoFit/>
          </a:bodyPr>
          <a:lstStyle/>
          <a:p>
            <a:pPr algn="ctr">
              <a:lnSpc>
                <a:spcPct val="120000"/>
              </a:lnSpc>
            </a:pPr>
            <a:r>
              <a:rPr lang="en-US" altLang="zh-CN" sz="1800" b="1" dirty="0">
                <a:solidFill>
                  <a:schemeClr val="bg1"/>
                </a:solidFill>
                <a:latin typeface="微软雅黑"/>
                <a:ea typeface="微软雅黑"/>
                <a:sym typeface="微软雅黑"/>
              </a:rPr>
              <a:t>1</a:t>
            </a:r>
            <a:endParaRPr lang="zh-CN" altLang="en-US" sz="1800" b="1" dirty="0">
              <a:solidFill>
                <a:schemeClr val="bg1"/>
              </a:solidFill>
              <a:latin typeface="微软雅黑"/>
              <a:ea typeface="微软雅黑"/>
              <a:sym typeface="微软雅黑"/>
            </a:endParaRPr>
          </a:p>
        </p:txBody>
      </p:sp>
      <p:sp>
        <p:nvSpPr>
          <p:cNvPr id="53" name="PA-1022109"/>
          <p:cNvSpPr/>
          <p:nvPr>
            <p:custDataLst>
              <p:tags r:id="rId18"/>
            </p:custDataLst>
          </p:nvPr>
        </p:nvSpPr>
        <p:spPr>
          <a:xfrm>
            <a:off x="5517419" y="1711989"/>
            <a:ext cx="298004" cy="401648"/>
          </a:xfrm>
          <a:prstGeom prst="rect">
            <a:avLst/>
          </a:prstGeom>
        </p:spPr>
        <p:txBody>
          <a:bodyPr wrap="square" lIns="68580" tIns="34290" rIns="68580" bIns="34290">
            <a:spAutoFit/>
          </a:bodyPr>
          <a:lstStyle/>
          <a:p>
            <a:pPr algn="ctr">
              <a:lnSpc>
                <a:spcPct val="120000"/>
              </a:lnSpc>
            </a:pPr>
            <a:r>
              <a:rPr lang="en-US" altLang="zh-CN" sz="1800" b="1" dirty="0">
                <a:solidFill>
                  <a:schemeClr val="bg1"/>
                </a:solidFill>
                <a:latin typeface="微软雅黑"/>
                <a:ea typeface="微软雅黑"/>
                <a:sym typeface="微软雅黑"/>
              </a:rPr>
              <a:t>2</a:t>
            </a:r>
            <a:endParaRPr lang="zh-CN" altLang="en-US" sz="1800" b="1" dirty="0">
              <a:solidFill>
                <a:schemeClr val="bg1"/>
              </a:solidFill>
              <a:latin typeface="微软雅黑"/>
              <a:ea typeface="微软雅黑"/>
              <a:sym typeface="微软雅黑"/>
            </a:endParaRPr>
          </a:p>
        </p:txBody>
      </p:sp>
      <p:sp>
        <p:nvSpPr>
          <p:cNvPr id="54" name="PA-1022110"/>
          <p:cNvSpPr/>
          <p:nvPr>
            <p:custDataLst>
              <p:tags r:id="rId19"/>
            </p:custDataLst>
          </p:nvPr>
        </p:nvSpPr>
        <p:spPr>
          <a:xfrm>
            <a:off x="7515061" y="1711989"/>
            <a:ext cx="298004" cy="401648"/>
          </a:xfrm>
          <a:prstGeom prst="rect">
            <a:avLst/>
          </a:prstGeom>
          <a:effectLst/>
        </p:spPr>
        <p:txBody>
          <a:bodyPr wrap="square" lIns="68580" tIns="34290" rIns="68580" bIns="34290">
            <a:spAutoFit/>
          </a:bodyPr>
          <a:lstStyle/>
          <a:p>
            <a:pPr algn="ctr">
              <a:lnSpc>
                <a:spcPct val="120000"/>
              </a:lnSpc>
            </a:pPr>
            <a:r>
              <a:rPr lang="en-US" altLang="zh-CN" sz="1800" b="1" dirty="0">
                <a:solidFill>
                  <a:schemeClr val="bg1"/>
                </a:solidFill>
                <a:latin typeface="微软雅黑"/>
                <a:ea typeface="微软雅黑"/>
                <a:sym typeface="微软雅黑"/>
              </a:rPr>
              <a:t>3</a:t>
            </a:r>
            <a:endParaRPr lang="zh-CN" altLang="en-US" sz="1800" b="1" dirty="0">
              <a:solidFill>
                <a:schemeClr val="bg1"/>
              </a:solidFill>
              <a:latin typeface="微软雅黑"/>
              <a:ea typeface="微软雅黑"/>
              <a:sym typeface="微软雅黑"/>
            </a:endParaRPr>
          </a:p>
        </p:txBody>
      </p:sp>
      <p:sp>
        <p:nvSpPr>
          <p:cNvPr id="56" name="PA-1022111"/>
          <p:cNvSpPr/>
          <p:nvPr>
            <p:custDataLst>
              <p:tags r:id="rId20"/>
            </p:custDataLst>
          </p:nvPr>
        </p:nvSpPr>
        <p:spPr>
          <a:xfrm>
            <a:off x="5517419" y="3056907"/>
            <a:ext cx="298004" cy="401648"/>
          </a:xfrm>
          <a:prstGeom prst="rect">
            <a:avLst/>
          </a:prstGeom>
        </p:spPr>
        <p:txBody>
          <a:bodyPr wrap="square" lIns="68580" tIns="34290" rIns="68580" bIns="34290">
            <a:spAutoFit/>
          </a:bodyPr>
          <a:lstStyle/>
          <a:p>
            <a:pPr algn="ctr">
              <a:lnSpc>
                <a:spcPct val="120000"/>
              </a:lnSpc>
            </a:pPr>
            <a:r>
              <a:rPr lang="en-US" altLang="zh-CN" sz="1800" b="1" dirty="0">
                <a:solidFill>
                  <a:schemeClr val="bg1"/>
                </a:solidFill>
                <a:latin typeface="微软雅黑"/>
                <a:ea typeface="微软雅黑"/>
                <a:sym typeface="微软雅黑"/>
              </a:rPr>
              <a:t>5</a:t>
            </a:r>
            <a:endParaRPr lang="zh-CN" altLang="en-US" sz="1800" b="1" dirty="0">
              <a:solidFill>
                <a:schemeClr val="bg1"/>
              </a:solidFill>
              <a:latin typeface="微软雅黑"/>
              <a:ea typeface="微软雅黑"/>
              <a:sym typeface="微软雅黑"/>
            </a:endParaRPr>
          </a:p>
        </p:txBody>
      </p:sp>
      <p:sp>
        <p:nvSpPr>
          <p:cNvPr id="57" name="PA-1022112"/>
          <p:cNvSpPr/>
          <p:nvPr>
            <p:custDataLst>
              <p:tags r:id="rId21"/>
            </p:custDataLst>
          </p:nvPr>
        </p:nvSpPr>
        <p:spPr>
          <a:xfrm>
            <a:off x="7515061" y="3056907"/>
            <a:ext cx="298004" cy="401648"/>
          </a:xfrm>
          <a:prstGeom prst="rect">
            <a:avLst/>
          </a:prstGeom>
        </p:spPr>
        <p:txBody>
          <a:bodyPr wrap="square" lIns="68580" tIns="34290" rIns="68580" bIns="34290">
            <a:spAutoFit/>
          </a:bodyPr>
          <a:lstStyle/>
          <a:p>
            <a:pPr algn="ctr">
              <a:lnSpc>
                <a:spcPct val="120000"/>
              </a:lnSpc>
            </a:pPr>
            <a:r>
              <a:rPr lang="en-US" altLang="zh-CN" sz="1800" b="1" dirty="0">
                <a:solidFill>
                  <a:schemeClr val="bg1"/>
                </a:solidFill>
                <a:latin typeface="微软雅黑"/>
                <a:ea typeface="微软雅黑"/>
                <a:sym typeface="微软雅黑"/>
              </a:rPr>
              <a:t>4</a:t>
            </a:r>
            <a:endParaRPr lang="zh-CN" altLang="en-US" sz="1800" b="1" dirty="0">
              <a:solidFill>
                <a:schemeClr val="bg1"/>
              </a:solidFill>
              <a:latin typeface="微软雅黑"/>
              <a:ea typeface="微软雅黑"/>
              <a:sym typeface="微软雅黑"/>
            </a:endParaRPr>
          </a:p>
        </p:txBody>
      </p:sp>
      <p:sp>
        <p:nvSpPr>
          <p:cNvPr id="2" name="PA-1022113"/>
          <p:cNvSpPr txBox="1"/>
          <p:nvPr>
            <p:custDataLst>
              <p:tags r:id="rId22"/>
            </p:custDataLst>
          </p:nvPr>
        </p:nvSpPr>
        <p:spPr>
          <a:xfrm>
            <a:off x="603808" y="3221332"/>
            <a:ext cx="1775460" cy="992579"/>
          </a:xfrm>
          <a:prstGeom prst="rect">
            <a:avLst/>
          </a:prstGeom>
          <a:noFill/>
        </p:spPr>
        <p:txBody>
          <a:bodyPr wrap="square" lIns="68580" tIns="34290" rIns="68580" bIns="34290" rtlCol="0">
            <a:spAutoFit/>
          </a:bodyPr>
          <a:lstStyle/>
          <a:p>
            <a:r>
              <a:rPr lang="zh-CN" altLang="en-US" sz="3000" dirty="0">
                <a:solidFill>
                  <a:srgbClr val="C00000"/>
                </a:solidFill>
                <a:latin typeface="微软雅黑"/>
                <a:ea typeface="微软雅黑"/>
                <a:sym typeface="微软雅黑"/>
              </a:rPr>
              <a:t>危害国家安全行为</a:t>
            </a:r>
          </a:p>
        </p:txBody>
      </p:sp>
      <p:pic>
        <p:nvPicPr>
          <p:cNvPr id="59" name="PA-1022114"/>
          <p:cNvPicPr>
            <a:picLocks noChangeAspect="1"/>
          </p:cNvPicPr>
          <p:nvPr>
            <p:custDataLst>
              <p:tags r:id="rId23"/>
            </p:custDataLst>
          </p:nvPr>
        </p:nvPicPr>
        <p:blipFill>
          <a:blip r:embed="rId27" cstate="email">
            <a:extLst>
              <a:ext uri="{28A0092B-C50C-407E-A947-70E740481C1C}">
                <a14:useLocalDpi xmlns:a14="http://schemas.microsoft.com/office/drawing/2010/main"/>
              </a:ext>
            </a:extLst>
          </a:blip>
          <a:stretch>
            <a:fillRect/>
          </a:stretch>
        </p:blipFill>
        <p:spPr>
          <a:xfrm>
            <a:off x="598775" y="1172544"/>
            <a:ext cx="1953877" cy="20856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par>
                                <p:cTn id="10" presetID="53" presetClass="entr" presetSubtype="16" fill="hold" grpId="0" nodeType="withEffect">
                                  <p:stCondLst>
                                    <p:cond delay="20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40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animEffect transition="in" filter="fade">
                                      <p:cBhvr>
                                        <p:cTn id="19" dur="500"/>
                                        <p:tgtEl>
                                          <p:spTgt spid="38"/>
                                        </p:tgtEl>
                                      </p:cBhvr>
                                    </p:animEffect>
                                  </p:childTnLst>
                                </p:cTn>
                              </p:par>
                              <p:par>
                                <p:cTn id="20" presetID="53" presetClass="entr" presetSubtype="16" fill="hold" grpId="0" nodeType="withEffect">
                                  <p:stCondLst>
                                    <p:cond delay="600"/>
                                  </p:stCondLst>
                                  <p:childTnLst>
                                    <p:set>
                                      <p:cBhvr>
                                        <p:cTn id="21" dur="1" fill="hold">
                                          <p:stCondLst>
                                            <p:cond delay="0"/>
                                          </p:stCondLst>
                                        </p:cTn>
                                        <p:tgtEl>
                                          <p:spTgt spid="39"/>
                                        </p:tgtEl>
                                        <p:attrNameLst>
                                          <p:attrName>style.visibility</p:attrName>
                                        </p:attrNameLst>
                                      </p:cBhvr>
                                      <p:to>
                                        <p:strVal val="visible"/>
                                      </p:to>
                                    </p:set>
                                    <p:anim calcmode="lin" valueType="num">
                                      <p:cBhvr>
                                        <p:cTn id="22" dur="500" fill="hold"/>
                                        <p:tgtEl>
                                          <p:spTgt spid="39"/>
                                        </p:tgtEl>
                                        <p:attrNameLst>
                                          <p:attrName>ppt_w</p:attrName>
                                        </p:attrNameLst>
                                      </p:cBhvr>
                                      <p:tavLst>
                                        <p:tav tm="0">
                                          <p:val>
                                            <p:fltVal val="0"/>
                                          </p:val>
                                        </p:tav>
                                        <p:tav tm="100000">
                                          <p:val>
                                            <p:strVal val="#ppt_w"/>
                                          </p:val>
                                        </p:tav>
                                      </p:tavLst>
                                    </p:anim>
                                    <p:anim calcmode="lin" valueType="num">
                                      <p:cBhvr>
                                        <p:cTn id="23" dur="500" fill="hold"/>
                                        <p:tgtEl>
                                          <p:spTgt spid="39"/>
                                        </p:tgtEl>
                                        <p:attrNameLst>
                                          <p:attrName>ppt_h</p:attrName>
                                        </p:attrNameLst>
                                      </p:cBhvr>
                                      <p:tavLst>
                                        <p:tav tm="0">
                                          <p:val>
                                            <p:fltVal val="0"/>
                                          </p:val>
                                        </p:tav>
                                        <p:tav tm="100000">
                                          <p:val>
                                            <p:strVal val="#ppt_h"/>
                                          </p:val>
                                        </p:tav>
                                      </p:tavLst>
                                    </p:anim>
                                    <p:animEffect transition="in" filter="fade">
                                      <p:cBhvr>
                                        <p:cTn id="24" dur="500"/>
                                        <p:tgtEl>
                                          <p:spTgt spid="39"/>
                                        </p:tgtEl>
                                      </p:cBhvr>
                                    </p:animEffect>
                                  </p:childTnLst>
                                </p:cTn>
                              </p:par>
                              <p:par>
                                <p:cTn id="25" presetID="53" presetClass="entr" presetSubtype="16" fill="hold" grpId="0" nodeType="withEffect">
                                  <p:stCondLst>
                                    <p:cond delay="80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fltVal val="0"/>
                                          </p:val>
                                        </p:tav>
                                        <p:tav tm="100000">
                                          <p:val>
                                            <p:strVal val="#ppt_h"/>
                                          </p:val>
                                        </p:tav>
                                      </p:tavLst>
                                    </p:anim>
                                    <p:animEffect transition="in" filter="fade">
                                      <p:cBhvr>
                                        <p:cTn id="29" dur="500"/>
                                        <p:tgtEl>
                                          <p:spTgt spid="37"/>
                                        </p:tgtEl>
                                      </p:cBhvr>
                                    </p:animEffect>
                                  </p:childTnLst>
                                </p:cTn>
                              </p:par>
                            </p:childTnLst>
                          </p:cTn>
                        </p:par>
                        <p:par>
                          <p:cTn id="30" fill="hold">
                            <p:stCondLst>
                              <p:cond delay="500"/>
                            </p:stCondLst>
                            <p:childTnLst>
                              <p:par>
                                <p:cTn id="31" presetID="53" presetClass="entr" presetSubtype="16" fill="hold" grpId="0"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250" fill="hold"/>
                                        <p:tgtEl>
                                          <p:spTgt spid="52"/>
                                        </p:tgtEl>
                                        <p:attrNameLst>
                                          <p:attrName>ppt_w</p:attrName>
                                        </p:attrNameLst>
                                      </p:cBhvr>
                                      <p:tavLst>
                                        <p:tav tm="0">
                                          <p:val>
                                            <p:fltVal val="0"/>
                                          </p:val>
                                        </p:tav>
                                        <p:tav tm="100000">
                                          <p:val>
                                            <p:strVal val="#ppt_w"/>
                                          </p:val>
                                        </p:tav>
                                      </p:tavLst>
                                    </p:anim>
                                    <p:anim calcmode="lin" valueType="num">
                                      <p:cBhvr>
                                        <p:cTn id="34" dur="250" fill="hold"/>
                                        <p:tgtEl>
                                          <p:spTgt spid="52"/>
                                        </p:tgtEl>
                                        <p:attrNameLst>
                                          <p:attrName>ppt_h</p:attrName>
                                        </p:attrNameLst>
                                      </p:cBhvr>
                                      <p:tavLst>
                                        <p:tav tm="0">
                                          <p:val>
                                            <p:fltVal val="0"/>
                                          </p:val>
                                        </p:tav>
                                        <p:tav tm="100000">
                                          <p:val>
                                            <p:strVal val="#ppt_h"/>
                                          </p:val>
                                        </p:tav>
                                      </p:tavLst>
                                    </p:anim>
                                    <p:animEffect transition="in" filter="fade">
                                      <p:cBhvr>
                                        <p:cTn id="35" dur="250"/>
                                        <p:tgtEl>
                                          <p:spTgt spid="52"/>
                                        </p:tgtEl>
                                      </p:cBhvr>
                                    </p:animEffect>
                                  </p:childTnLst>
                                </p:cTn>
                              </p:par>
                            </p:childTnLst>
                          </p:cTn>
                        </p:par>
                        <p:par>
                          <p:cTn id="36" fill="hold">
                            <p:stCondLst>
                              <p:cond delay="1000"/>
                            </p:stCondLst>
                            <p:childTnLst>
                              <p:par>
                                <p:cTn id="37" presetID="53" presetClass="entr" presetSubtype="16" fill="hold" grpId="0" nodeType="afterEffect">
                                  <p:stCondLst>
                                    <p:cond delay="0"/>
                                  </p:stCondLst>
                                  <p:iterate type="lt">
                                    <p:tmPct val="10000"/>
                                  </p:iterate>
                                  <p:childTnLst>
                                    <p:set>
                                      <p:cBhvr>
                                        <p:cTn id="38" dur="1" fill="hold">
                                          <p:stCondLst>
                                            <p:cond delay="0"/>
                                          </p:stCondLst>
                                        </p:cTn>
                                        <p:tgtEl>
                                          <p:spTgt spid="40"/>
                                        </p:tgtEl>
                                        <p:attrNameLst>
                                          <p:attrName>style.visibility</p:attrName>
                                        </p:attrNameLst>
                                      </p:cBhvr>
                                      <p:to>
                                        <p:strVal val="visible"/>
                                      </p:to>
                                    </p:set>
                                    <p:anim calcmode="lin" valueType="num">
                                      <p:cBhvr>
                                        <p:cTn id="39" dur="250" fill="hold"/>
                                        <p:tgtEl>
                                          <p:spTgt spid="40"/>
                                        </p:tgtEl>
                                        <p:attrNameLst>
                                          <p:attrName>ppt_w</p:attrName>
                                        </p:attrNameLst>
                                      </p:cBhvr>
                                      <p:tavLst>
                                        <p:tav tm="0">
                                          <p:val>
                                            <p:fltVal val="0"/>
                                          </p:val>
                                        </p:tav>
                                        <p:tav tm="100000">
                                          <p:val>
                                            <p:strVal val="#ppt_w"/>
                                          </p:val>
                                        </p:tav>
                                      </p:tavLst>
                                    </p:anim>
                                    <p:anim calcmode="lin" valueType="num">
                                      <p:cBhvr>
                                        <p:cTn id="40" dur="250" fill="hold"/>
                                        <p:tgtEl>
                                          <p:spTgt spid="40"/>
                                        </p:tgtEl>
                                        <p:attrNameLst>
                                          <p:attrName>ppt_h</p:attrName>
                                        </p:attrNameLst>
                                      </p:cBhvr>
                                      <p:tavLst>
                                        <p:tav tm="0">
                                          <p:val>
                                            <p:fltVal val="0"/>
                                          </p:val>
                                        </p:tav>
                                        <p:tav tm="100000">
                                          <p:val>
                                            <p:strVal val="#ppt_h"/>
                                          </p:val>
                                        </p:tav>
                                      </p:tavLst>
                                    </p:anim>
                                    <p:animEffect transition="in" filter="fade">
                                      <p:cBhvr>
                                        <p:cTn id="41" dur="250"/>
                                        <p:tgtEl>
                                          <p:spTgt spid="40"/>
                                        </p:tgtEl>
                                      </p:cBhvr>
                                    </p:animEffect>
                                  </p:childTnLst>
                                </p:cTn>
                              </p:par>
                            </p:childTnLst>
                          </p:cTn>
                        </p:par>
                        <p:par>
                          <p:cTn id="42" fill="hold">
                            <p:stCondLst>
                              <p:cond delay="2275"/>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2775"/>
                            </p:stCondLst>
                            <p:childTnLst>
                              <p:par>
                                <p:cTn id="47" presetID="53" presetClass="entr" presetSubtype="16" fill="hold" grpId="0" nodeType="afterEffect">
                                  <p:stCondLst>
                                    <p:cond delay="0"/>
                                  </p:stCondLst>
                                  <p:childTnLst>
                                    <p:set>
                                      <p:cBhvr>
                                        <p:cTn id="48" dur="1" fill="hold">
                                          <p:stCondLst>
                                            <p:cond delay="0"/>
                                          </p:stCondLst>
                                        </p:cTn>
                                        <p:tgtEl>
                                          <p:spTgt spid="53"/>
                                        </p:tgtEl>
                                        <p:attrNameLst>
                                          <p:attrName>style.visibility</p:attrName>
                                        </p:attrNameLst>
                                      </p:cBhvr>
                                      <p:to>
                                        <p:strVal val="visible"/>
                                      </p:to>
                                    </p:set>
                                    <p:anim calcmode="lin" valueType="num">
                                      <p:cBhvr>
                                        <p:cTn id="49" dur="250" fill="hold"/>
                                        <p:tgtEl>
                                          <p:spTgt spid="53"/>
                                        </p:tgtEl>
                                        <p:attrNameLst>
                                          <p:attrName>ppt_w</p:attrName>
                                        </p:attrNameLst>
                                      </p:cBhvr>
                                      <p:tavLst>
                                        <p:tav tm="0">
                                          <p:val>
                                            <p:fltVal val="0"/>
                                          </p:val>
                                        </p:tav>
                                        <p:tav tm="100000">
                                          <p:val>
                                            <p:strVal val="#ppt_w"/>
                                          </p:val>
                                        </p:tav>
                                      </p:tavLst>
                                    </p:anim>
                                    <p:anim calcmode="lin" valueType="num">
                                      <p:cBhvr>
                                        <p:cTn id="50" dur="250" fill="hold"/>
                                        <p:tgtEl>
                                          <p:spTgt spid="53"/>
                                        </p:tgtEl>
                                        <p:attrNameLst>
                                          <p:attrName>ppt_h</p:attrName>
                                        </p:attrNameLst>
                                      </p:cBhvr>
                                      <p:tavLst>
                                        <p:tav tm="0">
                                          <p:val>
                                            <p:fltVal val="0"/>
                                          </p:val>
                                        </p:tav>
                                        <p:tav tm="100000">
                                          <p:val>
                                            <p:strVal val="#ppt_h"/>
                                          </p:val>
                                        </p:tav>
                                      </p:tavLst>
                                    </p:anim>
                                    <p:animEffect transition="in" filter="fade">
                                      <p:cBhvr>
                                        <p:cTn id="51" dur="250"/>
                                        <p:tgtEl>
                                          <p:spTgt spid="53"/>
                                        </p:tgtEl>
                                      </p:cBhvr>
                                    </p:animEffect>
                                  </p:childTnLst>
                                </p:cTn>
                              </p:par>
                            </p:childTnLst>
                          </p:cTn>
                        </p:par>
                        <p:par>
                          <p:cTn id="52" fill="hold">
                            <p:stCondLst>
                              <p:cond delay="3275"/>
                            </p:stCondLst>
                            <p:childTnLst>
                              <p:par>
                                <p:cTn id="53" presetID="53" presetClass="entr" presetSubtype="16" fill="hold" grpId="0" nodeType="afterEffect">
                                  <p:stCondLst>
                                    <p:cond delay="0"/>
                                  </p:stCondLst>
                                  <p:iterate type="lt">
                                    <p:tmPct val="10000"/>
                                  </p:iterate>
                                  <p:childTnLst>
                                    <p:set>
                                      <p:cBhvr>
                                        <p:cTn id="54" dur="1" fill="hold">
                                          <p:stCondLst>
                                            <p:cond delay="0"/>
                                          </p:stCondLst>
                                        </p:cTn>
                                        <p:tgtEl>
                                          <p:spTgt spid="42"/>
                                        </p:tgtEl>
                                        <p:attrNameLst>
                                          <p:attrName>style.visibility</p:attrName>
                                        </p:attrNameLst>
                                      </p:cBhvr>
                                      <p:to>
                                        <p:strVal val="visible"/>
                                      </p:to>
                                    </p:set>
                                    <p:anim calcmode="lin" valueType="num">
                                      <p:cBhvr>
                                        <p:cTn id="55" dur="250" fill="hold"/>
                                        <p:tgtEl>
                                          <p:spTgt spid="42"/>
                                        </p:tgtEl>
                                        <p:attrNameLst>
                                          <p:attrName>ppt_w</p:attrName>
                                        </p:attrNameLst>
                                      </p:cBhvr>
                                      <p:tavLst>
                                        <p:tav tm="0">
                                          <p:val>
                                            <p:fltVal val="0"/>
                                          </p:val>
                                        </p:tav>
                                        <p:tav tm="100000">
                                          <p:val>
                                            <p:strVal val="#ppt_w"/>
                                          </p:val>
                                        </p:tav>
                                      </p:tavLst>
                                    </p:anim>
                                    <p:anim calcmode="lin" valueType="num">
                                      <p:cBhvr>
                                        <p:cTn id="56" dur="250" fill="hold"/>
                                        <p:tgtEl>
                                          <p:spTgt spid="42"/>
                                        </p:tgtEl>
                                        <p:attrNameLst>
                                          <p:attrName>ppt_h</p:attrName>
                                        </p:attrNameLst>
                                      </p:cBhvr>
                                      <p:tavLst>
                                        <p:tav tm="0">
                                          <p:val>
                                            <p:fltVal val="0"/>
                                          </p:val>
                                        </p:tav>
                                        <p:tav tm="100000">
                                          <p:val>
                                            <p:strVal val="#ppt_h"/>
                                          </p:val>
                                        </p:tav>
                                      </p:tavLst>
                                    </p:anim>
                                    <p:animEffect transition="in" filter="fade">
                                      <p:cBhvr>
                                        <p:cTn id="57" dur="250"/>
                                        <p:tgtEl>
                                          <p:spTgt spid="42"/>
                                        </p:tgtEl>
                                      </p:cBhvr>
                                    </p:animEffect>
                                  </p:childTnLst>
                                </p:cTn>
                              </p:par>
                            </p:childTnLst>
                          </p:cTn>
                        </p:par>
                        <p:par>
                          <p:cTn id="58" fill="hold">
                            <p:stCondLst>
                              <p:cond delay="3774"/>
                            </p:stCondLst>
                            <p:childTnLst>
                              <p:par>
                                <p:cTn id="59" presetID="22" presetClass="entr" presetSubtype="8"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500"/>
                                        <p:tgtEl>
                                          <p:spTgt spid="31"/>
                                        </p:tgtEl>
                                      </p:cBhvr>
                                    </p:animEffect>
                                  </p:childTnLst>
                                </p:cTn>
                              </p:par>
                            </p:childTnLst>
                          </p:cTn>
                        </p:par>
                        <p:par>
                          <p:cTn id="62" fill="hold">
                            <p:stCondLst>
                              <p:cond delay="4274"/>
                            </p:stCondLst>
                            <p:childTnLst>
                              <p:par>
                                <p:cTn id="63" presetID="53" presetClass="entr" presetSubtype="16" fill="hold" grpId="0" nodeType="afterEffect">
                                  <p:stCondLst>
                                    <p:cond delay="0"/>
                                  </p:stCondLst>
                                  <p:childTnLst>
                                    <p:set>
                                      <p:cBhvr>
                                        <p:cTn id="64" dur="1" fill="hold">
                                          <p:stCondLst>
                                            <p:cond delay="0"/>
                                          </p:stCondLst>
                                        </p:cTn>
                                        <p:tgtEl>
                                          <p:spTgt spid="54"/>
                                        </p:tgtEl>
                                        <p:attrNameLst>
                                          <p:attrName>style.visibility</p:attrName>
                                        </p:attrNameLst>
                                      </p:cBhvr>
                                      <p:to>
                                        <p:strVal val="visible"/>
                                      </p:to>
                                    </p:set>
                                    <p:anim calcmode="lin" valueType="num">
                                      <p:cBhvr>
                                        <p:cTn id="65" dur="250" fill="hold"/>
                                        <p:tgtEl>
                                          <p:spTgt spid="54"/>
                                        </p:tgtEl>
                                        <p:attrNameLst>
                                          <p:attrName>ppt_w</p:attrName>
                                        </p:attrNameLst>
                                      </p:cBhvr>
                                      <p:tavLst>
                                        <p:tav tm="0">
                                          <p:val>
                                            <p:fltVal val="0"/>
                                          </p:val>
                                        </p:tav>
                                        <p:tav tm="100000">
                                          <p:val>
                                            <p:strVal val="#ppt_w"/>
                                          </p:val>
                                        </p:tav>
                                      </p:tavLst>
                                    </p:anim>
                                    <p:anim calcmode="lin" valueType="num">
                                      <p:cBhvr>
                                        <p:cTn id="66" dur="250" fill="hold"/>
                                        <p:tgtEl>
                                          <p:spTgt spid="54"/>
                                        </p:tgtEl>
                                        <p:attrNameLst>
                                          <p:attrName>ppt_h</p:attrName>
                                        </p:attrNameLst>
                                      </p:cBhvr>
                                      <p:tavLst>
                                        <p:tav tm="0">
                                          <p:val>
                                            <p:fltVal val="0"/>
                                          </p:val>
                                        </p:tav>
                                        <p:tav tm="100000">
                                          <p:val>
                                            <p:strVal val="#ppt_h"/>
                                          </p:val>
                                        </p:tav>
                                      </p:tavLst>
                                    </p:anim>
                                    <p:animEffect transition="in" filter="fade">
                                      <p:cBhvr>
                                        <p:cTn id="67" dur="250"/>
                                        <p:tgtEl>
                                          <p:spTgt spid="54"/>
                                        </p:tgtEl>
                                      </p:cBhvr>
                                    </p:animEffect>
                                  </p:childTnLst>
                                </p:cTn>
                              </p:par>
                            </p:childTnLst>
                          </p:cTn>
                        </p:par>
                        <p:par>
                          <p:cTn id="68" fill="hold">
                            <p:stCondLst>
                              <p:cond delay="4774"/>
                            </p:stCondLst>
                            <p:childTnLst>
                              <p:par>
                                <p:cTn id="69" presetID="53" presetClass="entr" presetSubtype="16" fill="hold" grpId="0" nodeType="afterEffect">
                                  <p:stCondLst>
                                    <p:cond delay="0"/>
                                  </p:stCondLst>
                                  <p:iterate type="lt">
                                    <p:tmPct val="10000"/>
                                  </p:iterate>
                                  <p:childTnLst>
                                    <p:set>
                                      <p:cBhvr>
                                        <p:cTn id="70" dur="1" fill="hold">
                                          <p:stCondLst>
                                            <p:cond delay="0"/>
                                          </p:stCondLst>
                                        </p:cTn>
                                        <p:tgtEl>
                                          <p:spTgt spid="44"/>
                                        </p:tgtEl>
                                        <p:attrNameLst>
                                          <p:attrName>style.visibility</p:attrName>
                                        </p:attrNameLst>
                                      </p:cBhvr>
                                      <p:to>
                                        <p:strVal val="visible"/>
                                      </p:to>
                                    </p:set>
                                    <p:anim calcmode="lin" valueType="num">
                                      <p:cBhvr>
                                        <p:cTn id="71" dur="250" fill="hold"/>
                                        <p:tgtEl>
                                          <p:spTgt spid="44"/>
                                        </p:tgtEl>
                                        <p:attrNameLst>
                                          <p:attrName>ppt_w</p:attrName>
                                        </p:attrNameLst>
                                      </p:cBhvr>
                                      <p:tavLst>
                                        <p:tav tm="0">
                                          <p:val>
                                            <p:fltVal val="0"/>
                                          </p:val>
                                        </p:tav>
                                        <p:tav tm="100000">
                                          <p:val>
                                            <p:strVal val="#ppt_w"/>
                                          </p:val>
                                        </p:tav>
                                      </p:tavLst>
                                    </p:anim>
                                    <p:anim calcmode="lin" valueType="num">
                                      <p:cBhvr>
                                        <p:cTn id="72" dur="250" fill="hold"/>
                                        <p:tgtEl>
                                          <p:spTgt spid="44"/>
                                        </p:tgtEl>
                                        <p:attrNameLst>
                                          <p:attrName>ppt_h</p:attrName>
                                        </p:attrNameLst>
                                      </p:cBhvr>
                                      <p:tavLst>
                                        <p:tav tm="0">
                                          <p:val>
                                            <p:fltVal val="0"/>
                                          </p:val>
                                        </p:tav>
                                        <p:tav tm="100000">
                                          <p:val>
                                            <p:strVal val="#ppt_h"/>
                                          </p:val>
                                        </p:tav>
                                      </p:tavLst>
                                    </p:anim>
                                    <p:animEffect transition="in" filter="fade">
                                      <p:cBhvr>
                                        <p:cTn id="73" dur="250"/>
                                        <p:tgtEl>
                                          <p:spTgt spid="44"/>
                                        </p:tgtEl>
                                      </p:cBhvr>
                                    </p:animEffect>
                                  </p:childTnLst>
                                </p:cTn>
                              </p:par>
                            </p:childTnLst>
                          </p:cTn>
                        </p:par>
                        <p:par>
                          <p:cTn id="74" fill="hold">
                            <p:stCondLst>
                              <p:cond delay="5175"/>
                            </p:stCondLst>
                            <p:childTnLst>
                              <p:par>
                                <p:cTn id="75" presetID="22" presetClass="entr" presetSubtype="1" fill="hold" grpId="0" nodeType="after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wipe(up)">
                                      <p:cBhvr>
                                        <p:cTn id="77" dur="500"/>
                                        <p:tgtEl>
                                          <p:spTgt spid="29"/>
                                        </p:tgtEl>
                                      </p:cBhvr>
                                    </p:animEffect>
                                  </p:childTnLst>
                                </p:cTn>
                              </p:par>
                            </p:childTnLst>
                          </p:cTn>
                        </p:par>
                        <p:par>
                          <p:cTn id="78" fill="hold">
                            <p:stCondLst>
                              <p:cond delay="5675"/>
                            </p:stCondLst>
                            <p:childTnLst>
                              <p:par>
                                <p:cTn id="79" presetID="53" presetClass="entr" presetSubtype="16" fill="hold" grpId="0" nodeType="afterEffect">
                                  <p:stCondLst>
                                    <p:cond delay="0"/>
                                  </p:stCondLst>
                                  <p:childTnLst>
                                    <p:set>
                                      <p:cBhvr>
                                        <p:cTn id="80" dur="1" fill="hold">
                                          <p:stCondLst>
                                            <p:cond delay="0"/>
                                          </p:stCondLst>
                                        </p:cTn>
                                        <p:tgtEl>
                                          <p:spTgt spid="57"/>
                                        </p:tgtEl>
                                        <p:attrNameLst>
                                          <p:attrName>style.visibility</p:attrName>
                                        </p:attrNameLst>
                                      </p:cBhvr>
                                      <p:to>
                                        <p:strVal val="visible"/>
                                      </p:to>
                                    </p:set>
                                    <p:anim calcmode="lin" valueType="num">
                                      <p:cBhvr>
                                        <p:cTn id="81" dur="250" fill="hold"/>
                                        <p:tgtEl>
                                          <p:spTgt spid="57"/>
                                        </p:tgtEl>
                                        <p:attrNameLst>
                                          <p:attrName>ppt_w</p:attrName>
                                        </p:attrNameLst>
                                      </p:cBhvr>
                                      <p:tavLst>
                                        <p:tav tm="0">
                                          <p:val>
                                            <p:fltVal val="0"/>
                                          </p:val>
                                        </p:tav>
                                        <p:tav tm="100000">
                                          <p:val>
                                            <p:strVal val="#ppt_w"/>
                                          </p:val>
                                        </p:tav>
                                      </p:tavLst>
                                    </p:anim>
                                    <p:anim calcmode="lin" valueType="num">
                                      <p:cBhvr>
                                        <p:cTn id="82" dur="250" fill="hold"/>
                                        <p:tgtEl>
                                          <p:spTgt spid="57"/>
                                        </p:tgtEl>
                                        <p:attrNameLst>
                                          <p:attrName>ppt_h</p:attrName>
                                        </p:attrNameLst>
                                      </p:cBhvr>
                                      <p:tavLst>
                                        <p:tav tm="0">
                                          <p:val>
                                            <p:fltVal val="0"/>
                                          </p:val>
                                        </p:tav>
                                        <p:tav tm="100000">
                                          <p:val>
                                            <p:strVal val="#ppt_h"/>
                                          </p:val>
                                        </p:tav>
                                      </p:tavLst>
                                    </p:anim>
                                    <p:animEffect transition="in" filter="fade">
                                      <p:cBhvr>
                                        <p:cTn id="83" dur="250"/>
                                        <p:tgtEl>
                                          <p:spTgt spid="57"/>
                                        </p:tgtEl>
                                      </p:cBhvr>
                                    </p:animEffect>
                                  </p:childTnLst>
                                </p:cTn>
                              </p:par>
                            </p:childTnLst>
                          </p:cTn>
                        </p:par>
                        <p:par>
                          <p:cTn id="84" fill="hold">
                            <p:stCondLst>
                              <p:cond delay="6175"/>
                            </p:stCondLst>
                            <p:childTnLst>
                              <p:par>
                                <p:cTn id="85" presetID="53" presetClass="entr" presetSubtype="16" fill="hold" grpId="0" nodeType="afterEffect">
                                  <p:stCondLst>
                                    <p:cond delay="0"/>
                                  </p:stCondLst>
                                  <p:iterate type="lt">
                                    <p:tmPct val="10000"/>
                                  </p:iterate>
                                  <p:childTnLst>
                                    <p:set>
                                      <p:cBhvr>
                                        <p:cTn id="86" dur="1" fill="hold">
                                          <p:stCondLst>
                                            <p:cond delay="0"/>
                                          </p:stCondLst>
                                        </p:cTn>
                                        <p:tgtEl>
                                          <p:spTgt spid="50"/>
                                        </p:tgtEl>
                                        <p:attrNameLst>
                                          <p:attrName>style.visibility</p:attrName>
                                        </p:attrNameLst>
                                      </p:cBhvr>
                                      <p:to>
                                        <p:strVal val="visible"/>
                                      </p:to>
                                    </p:set>
                                    <p:anim calcmode="lin" valueType="num">
                                      <p:cBhvr>
                                        <p:cTn id="87" dur="250" fill="hold"/>
                                        <p:tgtEl>
                                          <p:spTgt spid="50"/>
                                        </p:tgtEl>
                                        <p:attrNameLst>
                                          <p:attrName>ppt_w</p:attrName>
                                        </p:attrNameLst>
                                      </p:cBhvr>
                                      <p:tavLst>
                                        <p:tav tm="0">
                                          <p:val>
                                            <p:fltVal val="0"/>
                                          </p:val>
                                        </p:tav>
                                        <p:tav tm="100000">
                                          <p:val>
                                            <p:strVal val="#ppt_w"/>
                                          </p:val>
                                        </p:tav>
                                      </p:tavLst>
                                    </p:anim>
                                    <p:anim calcmode="lin" valueType="num">
                                      <p:cBhvr>
                                        <p:cTn id="88" dur="250" fill="hold"/>
                                        <p:tgtEl>
                                          <p:spTgt spid="50"/>
                                        </p:tgtEl>
                                        <p:attrNameLst>
                                          <p:attrName>ppt_h</p:attrName>
                                        </p:attrNameLst>
                                      </p:cBhvr>
                                      <p:tavLst>
                                        <p:tav tm="0">
                                          <p:val>
                                            <p:fltVal val="0"/>
                                          </p:val>
                                        </p:tav>
                                        <p:tav tm="100000">
                                          <p:val>
                                            <p:strVal val="#ppt_h"/>
                                          </p:val>
                                        </p:tav>
                                      </p:tavLst>
                                    </p:anim>
                                    <p:animEffect transition="in" filter="fade">
                                      <p:cBhvr>
                                        <p:cTn id="89" dur="250"/>
                                        <p:tgtEl>
                                          <p:spTgt spid="50"/>
                                        </p:tgtEl>
                                      </p:cBhvr>
                                    </p:animEffect>
                                  </p:childTnLst>
                                </p:cTn>
                              </p:par>
                            </p:childTnLst>
                          </p:cTn>
                        </p:par>
                        <p:par>
                          <p:cTn id="90" fill="hold">
                            <p:stCondLst>
                              <p:cond delay="6550"/>
                            </p:stCondLst>
                            <p:childTnLst>
                              <p:par>
                                <p:cTn id="91" presetID="22" presetClass="entr" presetSubtype="2"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wipe(right)">
                                      <p:cBhvr>
                                        <p:cTn id="93" dur="500"/>
                                        <p:tgtEl>
                                          <p:spTgt spid="30"/>
                                        </p:tgtEl>
                                      </p:cBhvr>
                                    </p:animEffect>
                                  </p:childTnLst>
                                </p:cTn>
                              </p:par>
                            </p:childTnLst>
                          </p:cTn>
                        </p:par>
                        <p:par>
                          <p:cTn id="94" fill="hold">
                            <p:stCondLst>
                              <p:cond delay="7050"/>
                            </p:stCondLst>
                            <p:childTnLst>
                              <p:par>
                                <p:cTn id="95" presetID="53" presetClass="entr" presetSubtype="16"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 calcmode="lin" valueType="num">
                                      <p:cBhvr>
                                        <p:cTn id="97" dur="250" fill="hold"/>
                                        <p:tgtEl>
                                          <p:spTgt spid="56"/>
                                        </p:tgtEl>
                                        <p:attrNameLst>
                                          <p:attrName>ppt_w</p:attrName>
                                        </p:attrNameLst>
                                      </p:cBhvr>
                                      <p:tavLst>
                                        <p:tav tm="0">
                                          <p:val>
                                            <p:fltVal val="0"/>
                                          </p:val>
                                        </p:tav>
                                        <p:tav tm="100000">
                                          <p:val>
                                            <p:strVal val="#ppt_w"/>
                                          </p:val>
                                        </p:tav>
                                      </p:tavLst>
                                    </p:anim>
                                    <p:anim calcmode="lin" valueType="num">
                                      <p:cBhvr>
                                        <p:cTn id="98" dur="250" fill="hold"/>
                                        <p:tgtEl>
                                          <p:spTgt spid="56"/>
                                        </p:tgtEl>
                                        <p:attrNameLst>
                                          <p:attrName>ppt_h</p:attrName>
                                        </p:attrNameLst>
                                      </p:cBhvr>
                                      <p:tavLst>
                                        <p:tav tm="0">
                                          <p:val>
                                            <p:fltVal val="0"/>
                                          </p:val>
                                        </p:tav>
                                        <p:tav tm="100000">
                                          <p:val>
                                            <p:strVal val="#ppt_h"/>
                                          </p:val>
                                        </p:tav>
                                      </p:tavLst>
                                    </p:anim>
                                    <p:animEffect transition="in" filter="fade">
                                      <p:cBhvr>
                                        <p:cTn id="99" dur="250"/>
                                        <p:tgtEl>
                                          <p:spTgt spid="56"/>
                                        </p:tgtEl>
                                      </p:cBhvr>
                                    </p:animEffect>
                                  </p:childTnLst>
                                </p:cTn>
                              </p:par>
                            </p:childTnLst>
                          </p:cTn>
                        </p:par>
                        <p:par>
                          <p:cTn id="100" fill="hold">
                            <p:stCondLst>
                              <p:cond delay="7550"/>
                            </p:stCondLst>
                            <p:childTnLst>
                              <p:par>
                                <p:cTn id="101" presetID="53" presetClass="entr" presetSubtype="16" fill="hold" grpId="0" nodeType="afterEffect">
                                  <p:stCondLst>
                                    <p:cond delay="0"/>
                                  </p:stCondLst>
                                  <p:iterate type="lt">
                                    <p:tmPct val="10000"/>
                                  </p:iterate>
                                  <p:childTnLst>
                                    <p:set>
                                      <p:cBhvr>
                                        <p:cTn id="102" dur="1" fill="hold">
                                          <p:stCondLst>
                                            <p:cond delay="0"/>
                                          </p:stCondLst>
                                        </p:cTn>
                                        <p:tgtEl>
                                          <p:spTgt spid="48"/>
                                        </p:tgtEl>
                                        <p:attrNameLst>
                                          <p:attrName>style.visibility</p:attrName>
                                        </p:attrNameLst>
                                      </p:cBhvr>
                                      <p:to>
                                        <p:strVal val="visible"/>
                                      </p:to>
                                    </p:set>
                                    <p:anim calcmode="lin" valueType="num">
                                      <p:cBhvr>
                                        <p:cTn id="103" dur="250" fill="hold"/>
                                        <p:tgtEl>
                                          <p:spTgt spid="48"/>
                                        </p:tgtEl>
                                        <p:attrNameLst>
                                          <p:attrName>ppt_w</p:attrName>
                                        </p:attrNameLst>
                                      </p:cBhvr>
                                      <p:tavLst>
                                        <p:tav tm="0">
                                          <p:val>
                                            <p:fltVal val="0"/>
                                          </p:val>
                                        </p:tav>
                                        <p:tav tm="100000">
                                          <p:val>
                                            <p:strVal val="#ppt_w"/>
                                          </p:val>
                                        </p:tav>
                                      </p:tavLst>
                                    </p:anim>
                                    <p:anim calcmode="lin" valueType="num">
                                      <p:cBhvr>
                                        <p:cTn id="104" dur="250" fill="hold"/>
                                        <p:tgtEl>
                                          <p:spTgt spid="48"/>
                                        </p:tgtEl>
                                        <p:attrNameLst>
                                          <p:attrName>ppt_h</p:attrName>
                                        </p:attrNameLst>
                                      </p:cBhvr>
                                      <p:tavLst>
                                        <p:tav tm="0">
                                          <p:val>
                                            <p:fltVal val="0"/>
                                          </p:val>
                                        </p:tav>
                                        <p:tav tm="100000">
                                          <p:val>
                                            <p:strVal val="#ppt_h"/>
                                          </p:val>
                                        </p:tav>
                                      </p:tavLst>
                                    </p:anim>
                                    <p:animEffect transition="in" filter="fade">
                                      <p:cBhvr>
                                        <p:cTn id="105" dur="250"/>
                                        <p:tgtEl>
                                          <p:spTgt spid="48"/>
                                        </p:tgtEl>
                                      </p:cBhvr>
                                    </p:animEffect>
                                  </p:childTnLst>
                                </p:cTn>
                              </p:par>
                            </p:childTnLst>
                          </p:cTn>
                        </p:par>
                        <p:par>
                          <p:cTn id="106" fill="hold">
                            <p:stCondLst>
                              <p:cond delay="7899"/>
                            </p:stCondLst>
                            <p:childTnLst>
                              <p:par>
                                <p:cTn id="107" presetID="22" presetClass="entr" presetSubtype="2"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wipe(right)">
                                      <p:cBhvr>
                                        <p:cTn id="10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6" grpId="0" animBg="1"/>
      <p:bldP spid="37" grpId="0" animBg="1"/>
      <p:bldP spid="38" grpId="0" animBg="1"/>
      <p:bldP spid="39" grpId="0" animBg="1"/>
      <p:bldP spid="40" grpId="0"/>
      <p:bldP spid="42" grpId="0"/>
      <p:bldP spid="44" grpId="0"/>
      <p:bldP spid="48" grpId="0"/>
      <p:bldP spid="50" grpId="0"/>
      <p:bldP spid="52" grpId="0"/>
      <p:bldP spid="53" grpId="0"/>
      <p:bldP spid="54"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1022115"/>
          <p:cNvSpPr/>
          <p:nvPr>
            <p:custDataLst>
              <p:tags r:id="rId1"/>
            </p:custDataLst>
          </p:nvPr>
        </p:nvSpPr>
        <p:spPr>
          <a:xfrm>
            <a:off x="1053052" y="142291"/>
            <a:ext cx="4572000" cy="423193"/>
          </a:xfrm>
          <a:prstGeom prst="rect">
            <a:avLst/>
          </a:prstGeom>
        </p:spPr>
        <p:txBody>
          <a:bodyPr lIns="68580" tIns="34290" rIns="68580" bIns="34290">
            <a:spAutoFit/>
          </a:bodyPr>
          <a:lstStyle/>
          <a:p>
            <a:pPr lvl="0">
              <a:defRPr/>
            </a:pPr>
            <a:r>
              <a:rPr lang="zh-CN" altLang="en-US" sz="2300" b="1" dirty="0">
                <a:ln w="127">
                  <a:noFill/>
                </a:ln>
                <a:blipFill>
                  <a:blip r:embed="rId14"/>
                  <a:stretch>
                    <a:fillRect/>
                  </a:stretch>
                </a:blipFill>
                <a:effectLst>
                  <a:outerShdw blurRad="38100" dist="38100" dir="2700000" algn="tl">
                    <a:srgbClr val="000000">
                      <a:alpha val="43137"/>
                    </a:srgbClr>
                  </a:outerShdw>
                </a:effectLst>
                <a:latin typeface="微软雅黑"/>
                <a:ea typeface="微软雅黑"/>
                <a:sym typeface="微软雅黑"/>
              </a:rPr>
              <a:t>危害国家安全的行为及相关罪名</a:t>
            </a:r>
          </a:p>
        </p:txBody>
      </p:sp>
      <p:sp>
        <p:nvSpPr>
          <p:cNvPr id="29" name="PA-1022116"/>
          <p:cNvSpPr/>
          <p:nvPr>
            <p:custDataLst>
              <p:tags r:id="rId2"/>
            </p:custDataLst>
          </p:nvPr>
        </p:nvSpPr>
        <p:spPr>
          <a:xfrm>
            <a:off x="4134263" y="1630855"/>
            <a:ext cx="4121263" cy="500137"/>
          </a:xfrm>
          <a:prstGeom prst="rect">
            <a:avLst/>
          </a:prstGeom>
        </p:spPr>
        <p:txBody>
          <a:bodyPr wrap="square" lIns="68580" tIns="34290" rIns="68580" bIns="34290">
            <a:spAutoFit/>
          </a:bodyPr>
          <a:lstStyle/>
          <a:p>
            <a:pPr algn="just"/>
            <a:r>
              <a:rPr lang="zh-CN" altLang="en-US" dirty="0">
                <a:latin typeface="微软雅黑"/>
                <a:ea typeface="微软雅黑"/>
                <a:sym typeface="微软雅黑"/>
              </a:rPr>
              <a:t>指勾结外国或者境外机构、组织、个人，危害中华人民共和国的主权、领土完整和安全的行为。</a:t>
            </a:r>
          </a:p>
        </p:txBody>
      </p:sp>
      <p:sp>
        <p:nvSpPr>
          <p:cNvPr id="30" name="PA-1022117"/>
          <p:cNvSpPr/>
          <p:nvPr>
            <p:custDataLst>
              <p:tags r:id="rId3"/>
            </p:custDataLst>
          </p:nvPr>
        </p:nvSpPr>
        <p:spPr>
          <a:xfrm>
            <a:off x="4139357" y="2484514"/>
            <a:ext cx="4099657" cy="715581"/>
          </a:xfrm>
          <a:prstGeom prst="rect">
            <a:avLst/>
          </a:prstGeom>
        </p:spPr>
        <p:txBody>
          <a:bodyPr wrap="square" lIns="68580" tIns="34290" rIns="68580" bIns="34290">
            <a:spAutoFit/>
          </a:bodyPr>
          <a:lstStyle/>
          <a:p>
            <a:pPr algn="just"/>
            <a:r>
              <a:rPr lang="zh-CN" altLang="en-US" dirty="0">
                <a:latin typeface="微软雅黑"/>
                <a:ea typeface="微软雅黑"/>
                <a:sym typeface="微软雅黑"/>
              </a:rPr>
              <a:t>指组织、策划、实施分裂国家、破坏国家统一，或者与境外的机构、组织、个人相勾结，组织、策划、实施分裂国家、破坏国家统一的行为。</a:t>
            </a:r>
          </a:p>
        </p:txBody>
      </p:sp>
      <p:sp>
        <p:nvSpPr>
          <p:cNvPr id="31" name="PA-1022118"/>
          <p:cNvSpPr/>
          <p:nvPr>
            <p:custDataLst>
              <p:tags r:id="rId4"/>
            </p:custDataLst>
          </p:nvPr>
        </p:nvSpPr>
        <p:spPr>
          <a:xfrm>
            <a:off x="4123316" y="1297532"/>
            <a:ext cx="1252907" cy="284693"/>
          </a:xfrm>
          <a:prstGeom prst="rect">
            <a:avLst/>
          </a:prstGeom>
        </p:spPr>
        <p:txBody>
          <a:bodyPr wrap="none" lIns="68580" tIns="34290" rIns="68580" bIns="34290">
            <a:spAutoFit/>
          </a:bodyPr>
          <a:lstStyle/>
          <a:p>
            <a:pPr marL="214313" indent="-214313">
              <a:buClr>
                <a:srgbClr val="C00000"/>
              </a:buClr>
              <a:buFont typeface="Wingdings" panose="05000000000000000000" pitchFamily="2" charset="2"/>
              <a:buChar char="l"/>
            </a:pPr>
            <a:r>
              <a:rPr lang="zh-CN" altLang="en-US" b="1" dirty="0">
                <a:solidFill>
                  <a:srgbClr val="C00000"/>
                </a:solidFill>
                <a:latin typeface="微软雅黑"/>
                <a:ea typeface="微软雅黑"/>
                <a:sym typeface="微软雅黑"/>
              </a:rPr>
              <a:t>背叛国家罪</a:t>
            </a:r>
          </a:p>
        </p:txBody>
      </p:sp>
      <p:cxnSp>
        <p:nvCxnSpPr>
          <p:cNvPr id="32" name="PA-1022119"/>
          <p:cNvCxnSpPr/>
          <p:nvPr>
            <p:custDataLst>
              <p:tags r:id="rId5"/>
            </p:custDataLst>
          </p:nvPr>
        </p:nvCxnSpPr>
        <p:spPr>
          <a:xfrm>
            <a:off x="4134263" y="1574531"/>
            <a:ext cx="412126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3" name="PA-1022120"/>
          <p:cNvSpPr/>
          <p:nvPr>
            <p:custDataLst>
              <p:tags r:id="rId6"/>
            </p:custDataLst>
          </p:nvPr>
        </p:nvSpPr>
        <p:spPr>
          <a:xfrm>
            <a:off x="4123316" y="2159890"/>
            <a:ext cx="1252907" cy="284693"/>
          </a:xfrm>
          <a:prstGeom prst="rect">
            <a:avLst/>
          </a:prstGeom>
        </p:spPr>
        <p:txBody>
          <a:bodyPr wrap="none" lIns="68580" tIns="34290" rIns="68580" bIns="34290">
            <a:spAutoFit/>
          </a:bodyPr>
          <a:lstStyle/>
          <a:p>
            <a:pPr marL="214313" indent="-214313">
              <a:buClr>
                <a:srgbClr val="C00000"/>
              </a:buClr>
              <a:buFont typeface="Wingdings" panose="05000000000000000000" pitchFamily="2" charset="2"/>
              <a:buChar char="l"/>
            </a:pPr>
            <a:r>
              <a:rPr lang="zh-CN" altLang="en-US" b="1" dirty="0">
                <a:solidFill>
                  <a:srgbClr val="C00000"/>
                </a:solidFill>
                <a:latin typeface="微软雅黑"/>
                <a:ea typeface="微软雅黑"/>
                <a:sym typeface="微软雅黑"/>
              </a:rPr>
              <a:t>分裂国家罪</a:t>
            </a:r>
          </a:p>
        </p:txBody>
      </p:sp>
      <p:cxnSp>
        <p:nvCxnSpPr>
          <p:cNvPr id="34" name="PA-1022121"/>
          <p:cNvCxnSpPr/>
          <p:nvPr>
            <p:custDataLst>
              <p:tags r:id="rId7"/>
            </p:custDataLst>
          </p:nvPr>
        </p:nvCxnSpPr>
        <p:spPr>
          <a:xfrm>
            <a:off x="4134263" y="2436889"/>
            <a:ext cx="410475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PA-1022122"/>
          <p:cNvSpPr/>
          <p:nvPr>
            <p:custDataLst>
              <p:tags r:id="rId8"/>
            </p:custDataLst>
          </p:nvPr>
        </p:nvSpPr>
        <p:spPr>
          <a:xfrm>
            <a:off x="997755" y="3245235"/>
            <a:ext cx="2562240" cy="900247"/>
          </a:xfrm>
          <a:prstGeom prst="rect">
            <a:avLst/>
          </a:prstGeom>
        </p:spPr>
        <p:txBody>
          <a:bodyPr wrap="none" lIns="68580" tIns="34290" rIns="68580" bIns="34290">
            <a:spAutoFit/>
          </a:bodyPr>
          <a:lstStyle/>
          <a:p>
            <a:pPr algn="ctr"/>
            <a:r>
              <a:rPr lang="zh-CN" altLang="en-US" sz="2700" b="1" dirty="0">
                <a:solidFill>
                  <a:srgbClr val="C00000"/>
                </a:solidFill>
                <a:latin typeface="微软雅黑"/>
                <a:ea typeface="微软雅黑"/>
                <a:sym typeface="微软雅黑"/>
              </a:rPr>
              <a:t>危害国家安全的</a:t>
            </a:r>
            <a:endParaRPr lang="en-US" altLang="zh-CN" sz="2700" b="1" dirty="0">
              <a:solidFill>
                <a:srgbClr val="C00000"/>
              </a:solidFill>
              <a:latin typeface="微软雅黑"/>
              <a:ea typeface="微软雅黑"/>
              <a:sym typeface="微软雅黑"/>
            </a:endParaRPr>
          </a:p>
          <a:p>
            <a:pPr algn="ctr"/>
            <a:r>
              <a:rPr lang="zh-CN" altLang="en-US" sz="2700" b="1" dirty="0">
                <a:solidFill>
                  <a:srgbClr val="C00000"/>
                </a:solidFill>
                <a:latin typeface="微软雅黑"/>
                <a:ea typeface="微软雅黑"/>
                <a:sym typeface="微软雅黑"/>
              </a:rPr>
              <a:t>行为及相关罪名</a:t>
            </a:r>
          </a:p>
        </p:txBody>
      </p:sp>
      <p:sp>
        <p:nvSpPr>
          <p:cNvPr id="37" name="PA-1022124"/>
          <p:cNvSpPr/>
          <p:nvPr>
            <p:custDataLst>
              <p:tags r:id="rId9"/>
            </p:custDataLst>
          </p:nvPr>
        </p:nvSpPr>
        <p:spPr>
          <a:xfrm>
            <a:off x="4155869" y="3501635"/>
            <a:ext cx="4099657" cy="715581"/>
          </a:xfrm>
          <a:prstGeom prst="rect">
            <a:avLst/>
          </a:prstGeom>
        </p:spPr>
        <p:txBody>
          <a:bodyPr wrap="square" lIns="68580" tIns="34290" rIns="68580" bIns="34290">
            <a:spAutoFit/>
          </a:bodyPr>
          <a:lstStyle/>
          <a:p>
            <a:pPr algn="just"/>
            <a:r>
              <a:rPr lang="zh-CN" altLang="en-US" dirty="0">
                <a:latin typeface="微软雅黑"/>
                <a:ea typeface="微软雅黑"/>
                <a:sym typeface="微软雅黑"/>
              </a:rPr>
              <a:t>指煽惑、挑动群众分裂国家、破坏国家统一的行为。在客观方面表现为煽惑、挑动群众分裂国家、破坏国家统一的行为。</a:t>
            </a:r>
          </a:p>
        </p:txBody>
      </p:sp>
      <p:sp>
        <p:nvSpPr>
          <p:cNvPr id="38" name="PA-1022125"/>
          <p:cNvSpPr/>
          <p:nvPr>
            <p:custDataLst>
              <p:tags r:id="rId10"/>
            </p:custDataLst>
          </p:nvPr>
        </p:nvSpPr>
        <p:spPr>
          <a:xfrm>
            <a:off x="4139828" y="3177011"/>
            <a:ext cx="1611980" cy="284693"/>
          </a:xfrm>
          <a:prstGeom prst="rect">
            <a:avLst/>
          </a:prstGeom>
        </p:spPr>
        <p:txBody>
          <a:bodyPr wrap="none" lIns="68580" tIns="34290" rIns="68580" bIns="34290">
            <a:spAutoFit/>
          </a:bodyPr>
          <a:lstStyle/>
          <a:p>
            <a:pPr marL="214313" indent="-214313">
              <a:buClr>
                <a:srgbClr val="C00000"/>
              </a:buClr>
              <a:buFont typeface="Wingdings" panose="05000000000000000000" pitchFamily="2" charset="2"/>
              <a:buChar char="l"/>
            </a:pPr>
            <a:r>
              <a:rPr lang="zh-CN" altLang="en-US" b="1" dirty="0">
                <a:solidFill>
                  <a:srgbClr val="C00000"/>
                </a:solidFill>
                <a:latin typeface="微软雅黑"/>
                <a:ea typeface="微软雅黑"/>
                <a:sym typeface="微软雅黑"/>
              </a:rPr>
              <a:t>煽动分裂国家罪</a:t>
            </a:r>
          </a:p>
        </p:txBody>
      </p:sp>
      <p:cxnSp>
        <p:nvCxnSpPr>
          <p:cNvPr id="39" name="PA-1022126"/>
          <p:cNvCxnSpPr/>
          <p:nvPr>
            <p:custDataLst>
              <p:tags r:id="rId11"/>
            </p:custDataLst>
          </p:nvPr>
        </p:nvCxnSpPr>
        <p:spPr>
          <a:xfrm>
            <a:off x="4150775" y="3454010"/>
            <a:ext cx="410475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14" name="图片 13"/>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997755" y="699603"/>
            <a:ext cx="2633005" cy="26330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left)">
                                      <p:cBhvr>
                                        <p:cTn id="39" dur="500"/>
                                        <p:tgtEl>
                                          <p:spTgt spid="39"/>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checkerboard(across)">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3" grpId="0"/>
      <p:bldP spid="35"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1022127"/>
          <p:cNvSpPr/>
          <p:nvPr>
            <p:custDataLst>
              <p:tags r:id="rId1"/>
            </p:custDataLst>
          </p:nvPr>
        </p:nvSpPr>
        <p:spPr>
          <a:xfrm>
            <a:off x="1053052" y="142291"/>
            <a:ext cx="4572000" cy="423193"/>
          </a:xfrm>
          <a:prstGeom prst="rect">
            <a:avLst/>
          </a:prstGeom>
        </p:spPr>
        <p:txBody>
          <a:bodyPr lIns="68580" tIns="34290" rIns="68580" bIns="34290">
            <a:spAutoFit/>
          </a:bodyPr>
          <a:lstStyle/>
          <a:p>
            <a:pPr lvl="0">
              <a:defRPr/>
            </a:pPr>
            <a:r>
              <a:rPr lang="zh-CN" altLang="en-US" sz="2300" b="1" dirty="0">
                <a:ln w="127">
                  <a:noFill/>
                </a:ln>
                <a:blipFill>
                  <a:blip r:embed="rId14"/>
                  <a:stretch>
                    <a:fillRect/>
                  </a:stretch>
                </a:blipFill>
                <a:effectLst>
                  <a:outerShdw blurRad="38100" dist="38100" dir="2700000" algn="tl">
                    <a:srgbClr val="000000">
                      <a:alpha val="43137"/>
                    </a:srgbClr>
                  </a:outerShdw>
                </a:effectLst>
                <a:latin typeface="微软雅黑"/>
                <a:ea typeface="微软雅黑"/>
                <a:sym typeface="微软雅黑"/>
              </a:rPr>
              <a:t>危害国家安全的行为及相关罪名</a:t>
            </a:r>
          </a:p>
        </p:txBody>
      </p:sp>
      <p:sp>
        <p:nvSpPr>
          <p:cNvPr id="29" name="PA-1022128"/>
          <p:cNvSpPr/>
          <p:nvPr>
            <p:custDataLst>
              <p:tags r:id="rId2"/>
            </p:custDataLst>
          </p:nvPr>
        </p:nvSpPr>
        <p:spPr>
          <a:xfrm>
            <a:off x="1063999" y="1760395"/>
            <a:ext cx="4121263" cy="931024"/>
          </a:xfrm>
          <a:prstGeom prst="rect">
            <a:avLst/>
          </a:prstGeom>
        </p:spPr>
        <p:txBody>
          <a:bodyPr wrap="square" lIns="68580" tIns="34290" rIns="68580" bIns="34290">
            <a:spAutoFit/>
          </a:bodyPr>
          <a:lstStyle/>
          <a:p>
            <a:pPr algn="just"/>
            <a:r>
              <a:rPr lang="zh-CN" altLang="en-US" dirty="0">
                <a:latin typeface="微软雅黑"/>
                <a:ea typeface="微软雅黑"/>
                <a:sym typeface="微软雅黑"/>
              </a:rPr>
              <a:t>指组织、策划、实施武装叛乱、</a:t>
            </a:r>
            <a:r>
              <a:rPr lang="zh-CN" altLang="en-US" dirty="0" smtClean="0">
                <a:latin typeface="微软雅黑"/>
                <a:ea typeface="微软雅黑"/>
                <a:sym typeface="微软雅黑"/>
              </a:rPr>
              <a:t>武装暴*乱或者</a:t>
            </a:r>
            <a:r>
              <a:rPr lang="zh-CN" altLang="en-US" dirty="0">
                <a:latin typeface="微软雅黑"/>
                <a:ea typeface="微软雅黑"/>
                <a:sym typeface="微软雅黑"/>
              </a:rPr>
              <a:t>策动、胁迫、勾引、收买国家机关工作人员、武装部队人员、人民警察、民兵进行武装叛乱、</a:t>
            </a:r>
            <a:r>
              <a:rPr lang="zh-CN" altLang="en-US" dirty="0" smtClean="0">
                <a:latin typeface="微软雅黑"/>
                <a:ea typeface="微软雅黑"/>
                <a:sym typeface="微软雅黑"/>
              </a:rPr>
              <a:t>武装暴*乱的</a:t>
            </a:r>
            <a:r>
              <a:rPr lang="zh-CN" altLang="en-US" dirty="0">
                <a:latin typeface="微软雅黑"/>
                <a:ea typeface="微软雅黑"/>
                <a:sym typeface="微软雅黑"/>
              </a:rPr>
              <a:t>行为。</a:t>
            </a:r>
          </a:p>
        </p:txBody>
      </p:sp>
      <p:sp>
        <p:nvSpPr>
          <p:cNvPr id="30" name="PA-1022129"/>
          <p:cNvSpPr/>
          <p:nvPr>
            <p:custDataLst>
              <p:tags r:id="rId3"/>
            </p:custDataLst>
          </p:nvPr>
        </p:nvSpPr>
        <p:spPr>
          <a:xfrm>
            <a:off x="1069093" y="2735590"/>
            <a:ext cx="4099657" cy="500137"/>
          </a:xfrm>
          <a:prstGeom prst="rect">
            <a:avLst/>
          </a:prstGeom>
        </p:spPr>
        <p:txBody>
          <a:bodyPr wrap="square" lIns="68580" tIns="34290" rIns="68580" bIns="34290">
            <a:spAutoFit/>
          </a:bodyPr>
          <a:lstStyle/>
          <a:p>
            <a:pPr algn="just"/>
            <a:r>
              <a:rPr lang="zh-CN" altLang="en-US" dirty="0">
                <a:latin typeface="微软雅黑"/>
                <a:ea typeface="微软雅黑"/>
                <a:sym typeface="微软雅黑"/>
              </a:rPr>
              <a:t>指组织、策划、实施</a:t>
            </a:r>
            <a:r>
              <a:rPr lang="zh-CN" altLang="en-US" dirty="0" smtClean="0">
                <a:latin typeface="微软雅黑"/>
                <a:ea typeface="微软雅黑"/>
                <a:sym typeface="微软雅黑"/>
              </a:rPr>
              <a:t>颠覆国家、政权、</a:t>
            </a:r>
            <a:r>
              <a:rPr lang="zh-CN" altLang="en-US" dirty="0">
                <a:latin typeface="微软雅黑"/>
                <a:ea typeface="微软雅黑"/>
                <a:sym typeface="微软雅黑"/>
              </a:rPr>
              <a:t>推翻社会主义制度的行为。</a:t>
            </a:r>
          </a:p>
        </p:txBody>
      </p:sp>
      <p:sp>
        <p:nvSpPr>
          <p:cNvPr id="31" name="PA-1022130"/>
          <p:cNvSpPr/>
          <p:nvPr>
            <p:custDataLst>
              <p:tags r:id="rId4"/>
            </p:custDataLst>
          </p:nvPr>
        </p:nvSpPr>
        <p:spPr>
          <a:xfrm>
            <a:off x="1053052" y="1427072"/>
            <a:ext cx="1879682" cy="284693"/>
          </a:xfrm>
          <a:prstGeom prst="rect">
            <a:avLst/>
          </a:prstGeom>
        </p:spPr>
        <p:txBody>
          <a:bodyPr wrap="none" lIns="68580" tIns="34290" rIns="68580" bIns="34290">
            <a:spAutoFit/>
          </a:bodyPr>
          <a:lstStyle/>
          <a:p>
            <a:pPr marL="214313" indent="-214313">
              <a:buClr>
                <a:srgbClr val="C00000"/>
              </a:buClr>
              <a:buFont typeface="Wingdings" panose="05000000000000000000" pitchFamily="2" charset="2"/>
              <a:buChar char="l"/>
            </a:pPr>
            <a:r>
              <a:rPr lang="zh-CN" altLang="en-US" b="1" dirty="0">
                <a:solidFill>
                  <a:srgbClr val="C00000"/>
                </a:solidFill>
                <a:latin typeface="微软雅黑"/>
                <a:ea typeface="微软雅黑"/>
                <a:sym typeface="微软雅黑"/>
              </a:rPr>
              <a:t>武装叛乱</a:t>
            </a:r>
            <a:r>
              <a:rPr lang="zh-CN" altLang="en-US" b="1" dirty="0" smtClean="0">
                <a:solidFill>
                  <a:srgbClr val="C00000"/>
                </a:solidFill>
                <a:latin typeface="微软雅黑"/>
                <a:ea typeface="微软雅黑"/>
                <a:sym typeface="微软雅黑"/>
              </a:rPr>
              <a:t>、暴*乱罪</a:t>
            </a:r>
            <a:endParaRPr lang="zh-CN" altLang="en-US" b="1" dirty="0">
              <a:solidFill>
                <a:srgbClr val="C00000"/>
              </a:solidFill>
              <a:latin typeface="微软雅黑"/>
              <a:ea typeface="微软雅黑"/>
              <a:sym typeface="微软雅黑"/>
            </a:endParaRPr>
          </a:p>
        </p:txBody>
      </p:sp>
      <p:cxnSp>
        <p:nvCxnSpPr>
          <p:cNvPr id="32" name="PA-1022131"/>
          <p:cNvCxnSpPr/>
          <p:nvPr>
            <p:custDataLst>
              <p:tags r:id="rId5"/>
            </p:custDataLst>
          </p:nvPr>
        </p:nvCxnSpPr>
        <p:spPr>
          <a:xfrm>
            <a:off x="1063999" y="1704071"/>
            <a:ext cx="412126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3" name="PA-1022132"/>
          <p:cNvSpPr/>
          <p:nvPr>
            <p:custDataLst>
              <p:tags r:id="rId6"/>
            </p:custDataLst>
          </p:nvPr>
        </p:nvSpPr>
        <p:spPr>
          <a:xfrm>
            <a:off x="1053052" y="2410965"/>
            <a:ext cx="1791516" cy="284693"/>
          </a:xfrm>
          <a:prstGeom prst="rect">
            <a:avLst/>
          </a:prstGeom>
        </p:spPr>
        <p:txBody>
          <a:bodyPr wrap="none" lIns="68580" tIns="34290" rIns="68580" bIns="34290">
            <a:spAutoFit/>
          </a:bodyPr>
          <a:lstStyle/>
          <a:p>
            <a:pPr marL="214313" indent="-214313">
              <a:buClr>
                <a:srgbClr val="C00000"/>
              </a:buClr>
              <a:buFont typeface="Wingdings" panose="05000000000000000000" pitchFamily="2" charset="2"/>
              <a:buChar char="l"/>
            </a:pPr>
            <a:r>
              <a:rPr lang="zh-CN" altLang="en-US" b="1" dirty="0" smtClean="0">
                <a:solidFill>
                  <a:srgbClr val="C00000"/>
                </a:solidFill>
                <a:latin typeface="微软雅黑"/>
                <a:ea typeface="微软雅黑"/>
                <a:sym typeface="微软雅黑"/>
              </a:rPr>
              <a:t>颠覆国家、政权罪</a:t>
            </a:r>
            <a:endParaRPr lang="zh-CN" altLang="en-US" b="1" dirty="0">
              <a:solidFill>
                <a:srgbClr val="C00000"/>
              </a:solidFill>
              <a:latin typeface="微软雅黑"/>
              <a:ea typeface="微软雅黑"/>
              <a:sym typeface="微软雅黑"/>
            </a:endParaRPr>
          </a:p>
        </p:txBody>
      </p:sp>
      <p:cxnSp>
        <p:nvCxnSpPr>
          <p:cNvPr id="34" name="PA-1022133"/>
          <p:cNvCxnSpPr/>
          <p:nvPr>
            <p:custDataLst>
              <p:tags r:id="rId7"/>
            </p:custDataLst>
          </p:nvPr>
        </p:nvCxnSpPr>
        <p:spPr>
          <a:xfrm>
            <a:off x="1063999" y="2687964"/>
            <a:ext cx="410475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PA-1022134"/>
          <p:cNvSpPr/>
          <p:nvPr>
            <p:custDataLst>
              <p:tags r:id="rId8"/>
            </p:custDataLst>
          </p:nvPr>
        </p:nvSpPr>
        <p:spPr>
          <a:xfrm>
            <a:off x="5669411" y="3245541"/>
            <a:ext cx="2562240" cy="900247"/>
          </a:xfrm>
          <a:prstGeom prst="rect">
            <a:avLst/>
          </a:prstGeom>
        </p:spPr>
        <p:txBody>
          <a:bodyPr wrap="none" lIns="68580" tIns="34290" rIns="68580" bIns="34290">
            <a:spAutoFit/>
          </a:bodyPr>
          <a:lstStyle/>
          <a:p>
            <a:pPr algn="ctr"/>
            <a:r>
              <a:rPr lang="zh-CN" altLang="en-US" sz="2700" b="1" dirty="0">
                <a:solidFill>
                  <a:srgbClr val="C00000"/>
                </a:solidFill>
                <a:latin typeface="微软雅黑"/>
                <a:ea typeface="微软雅黑"/>
                <a:sym typeface="微软雅黑"/>
              </a:rPr>
              <a:t>危害国家安全的</a:t>
            </a:r>
            <a:endParaRPr lang="en-US" altLang="zh-CN" sz="2700" b="1" dirty="0">
              <a:solidFill>
                <a:srgbClr val="C00000"/>
              </a:solidFill>
              <a:latin typeface="微软雅黑"/>
              <a:ea typeface="微软雅黑"/>
              <a:sym typeface="微软雅黑"/>
            </a:endParaRPr>
          </a:p>
          <a:p>
            <a:pPr algn="ctr"/>
            <a:r>
              <a:rPr lang="zh-CN" altLang="en-US" sz="2700" b="1" dirty="0">
                <a:solidFill>
                  <a:srgbClr val="C00000"/>
                </a:solidFill>
                <a:latin typeface="微软雅黑"/>
                <a:ea typeface="微软雅黑"/>
                <a:sym typeface="微软雅黑"/>
              </a:rPr>
              <a:t>行为及相关罪名</a:t>
            </a:r>
          </a:p>
        </p:txBody>
      </p:sp>
      <p:sp>
        <p:nvSpPr>
          <p:cNvPr id="37" name="PA-1022136"/>
          <p:cNvSpPr/>
          <p:nvPr>
            <p:custDataLst>
              <p:tags r:id="rId9"/>
            </p:custDataLst>
          </p:nvPr>
        </p:nvSpPr>
        <p:spPr>
          <a:xfrm>
            <a:off x="1085605" y="3631176"/>
            <a:ext cx="4099657" cy="500137"/>
          </a:xfrm>
          <a:prstGeom prst="rect">
            <a:avLst/>
          </a:prstGeom>
        </p:spPr>
        <p:txBody>
          <a:bodyPr wrap="square" lIns="68580" tIns="34290" rIns="68580" bIns="34290">
            <a:spAutoFit/>
          </a:bodyPr>
          <a:lstStyle/>
          <a:p>
            <a:pPr algn="just"/>
            <a:r>
              <a:rPr lang="zh-CN" altLang="en-US" dirty="0">
                <a:latin typeface="微软雅黑"/>
                <a:ea typeface="微软雅黑"/>
                <a:sym typeface="微软雅黑"/>
              </a:rPr>
              <a:t>指以造谣、诽谤或者其他方式煽动</a:t>
            </a:r>
            <a:r>
              <a:rPr lang="zh-CN" altLang="en-US" dirty="0" smtClean="0">
                <a:latin typeface="微软雅黑"/>
                <a:ea typeface="微软雅黑"/>
                <a:sym typeface="微软雅黑"/>
              </a:rPr>
              <a:t>颠覆国家、政权、</a:t>
            </a:r>
            <a:r>
              <a:rPr lang="zh-CN" altLang="en-US" dirty="0">
                <a:latin typeface="微软雅黑"/>
                <a:ea typeface="微软雅黑"/>
                <a:sym typeface="微软雅黑"/>
              </a:rPr>
              <a:t>推翻社会主义制度的行为。</a:t>
            </a:r>
          </a:p>
        </p:txBody>
      </p:sp>
      <p:sp>
        <p:nvSpPr>
          <p:cNvPr id="38" name="PA-1022137"/>
          <p:cNvSpPr/>
          <p:nvPr>
            <p:custDataLst>
              <p:tags r:id="rId10"/>
            </p:custDataLst>
          </p:nvPr>
        </p:nvSpPr>
        <p:spPr>
          <a:xfrm>
            <a:off x="1069564" y="3306551"/>
            <a:ext cx="2150589" cy="284693"/>
          </a:xfrm>
          <a:prstGeom prst="rect">
            <a:avLst/>
          </a:prstGeom>
        </p:spPr>
        <p:txBody>
          <a:bodyPr wrap="none" lIns="68580" tIns="34290" rIns="68580" bIns="34290">
            <a:spAutoFit/>
          </a:bodyPr>
          <a:lstStyle/>
          <a:p>
            <a:pPr marL="214313" indent="-214313">
              <a:buClr>
                <a:srgbClr val="C00000"/>
              </a:buClr>
              <a:buFont typeface="Wingdings" panose="05000000000000000000" pitchFamily="2" charset="2"/>
              <a:buChar char="l"/>
            </a:pPr>
            <a:r>
              <a:rPr lang="zh-CN" altLang="en-US" b="1" dirty="0">
                <a:solidFill>
                  <a:srgbClr val="C00000"/>
                </a:solidFill>
                <a:latin typeface="微软雅黑"/>
                <a:ea typeface="微软雅黑"/>
                <a:sym typeface="微软雅黑"/>
              </a:rPr>
              <a:t>煽动</a:t>
            </a:r>
            <a:r>
              <a:rPr lang="zh-CN" altLang="en-US" b="1" dirty="0" smtClean="0">
                <a:solidFill>
                  <a:srgbClr val="C00000"/>
                </a:solidFill>
                <a:latin typeface="微软雅黑"/>
                <a:ea typeface="微软雅黑"/>
                <a:sym typeface="微软雅黑"/>
              </a:rPr>
              <a:t>颠覆国家、政权罪</a:t>
            </a:r>
            <a:endParaRPr lang="zh-CN" altLang="en-US" b="1" dirty="0">
              <a:solidFill>
                <a:srgbClr val="C00000"/>
              </a:solidFill>
              <a:latin typeface="微软雅黑"/>
              <a:ea typeface="微软雅黑"/>
              <a:sym typeface="微软雅黑"/>
            </a:endParaRPr>
          </a:p>
        </p:txBody>
      </p:sp>
      <p:cxnSp>
        <p:nvCxnSpPr>
          <p:cNvPr id="39" name="PA-1022138"/>
          <p:cNvCxnSpPr/>
          <p:nvPr>
            <p:custDataLst>
              <p:tags r:id="rId11"/>
            </p:custDataLst>
          </p:nvPr>
        </p:nvCxnSpPr>
        <p:spPr>
          <a:xfrm>
            <a:off x="1080511" y="3583550"/>
            <a:ext cx="410475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14" name="图片 13"/>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5625052" y="771388"/>
            <a:ext cx="2895627" cy="28956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left)">
                                      <p:cBhvr>
                                        <p:cTn id="39" dur="500"/>
                                        <p:tgtEl>
                                          <p:spTgt spid="39"/>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checkerboard(across)">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3" grpId="0"/>
      <p:bldP spid="35"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PA-102225"/>
          <p:cNvSpPr/>
          <p:nvPr>
            <p:custDataLst>
              <p:tags r:id="rId1"/>
            </p:custDataLst>
          </p:nvPr>
        </p:nvSpPr>
        <p:spPr>
          <a:xfrm>
            <a:off x="0" y="5029084"/>
            <a:ext cx="9144000" cy="11441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微软雅黑"/>
              <a:ea typeface="微软雅黑"/>
              <a:sym typeface="微软雅黑"/>
            </a:endParaRPr>
          </a:p>
        </p:txBody>
      </p:sp>
      <p:pic>
        <p:nvPicPr>
          <p:cNvPr id="13" name="PA-10224"/>
          <p:cNvPicPr>
            <a:picLocks noChangeAspect="1"/>
          </p:cNvPicPr>
          <p:nvPr>
            <p:custDataLst>
              <p:tags r:id="rId2"/>
            </p:custDataLst>
          </p:nvPr>
        </p:nvPicPr>
        <p:blipFill>
          <a:blip r:embed="rId5" cstate="email">
            <a:extLst>
              <a:ext uri="{28A0092B-C50C-407E-A947-70E740481C1C}">
                <a14:useLocalDpi xmlns:a14="http://schemas.microsoft.com/office/drawing/2010/main"/>
              </a:ext>
            </a:extLst>
          </a:blip>
          <a:stretch>
            <a:fillRect/>
          </a:stretch>
        </p:blipFill>
        <p:spPr>
          <a:xfrm>
            <a:off x="6810129" y="365523"/>
            <a:ext cx="2077635" cy="1476052"/>
          </a:xfrm>
          <a:prstGeom prst="rect">
            <a:avLst/>
          </a:prstGeom>
        </p:spPr>
      </p:pic>
      <p:grpSp>
        <p:nvGrpSpPr>
          <p:cNvPr id="3" name="组合 2"/>
          <p:cNvGrpSpPr/>
          <p:nvPr/>
        </p:nvGrpSpPr>
        <p:grpSpPr>
          <a:xfrm>
            <a:off x="1642874" y="518395"/>
            <a:ext cx="5858250" cy="3183188"/>
            <a:chOff x="2190498" y="691193"/>
            <a:chExt cx="7811000" cy="4244250"/>
          </a:xfrm>
        </p:grpSpPr>
        <p:sp>
          <p:nvSpPr>
            <p:cNvPr id="2" name="矩形 1"/>
            <p:cNvSpPr/>
            <p:nvPr/>
          </p:nvSpPr>
          <p:spPr>
            <a:xfrm>
              <a:off x="2190498" y="2760488"/>
              <a:ext cx="7811000" cy="2174955"/>
            </a:xfrm>
            <a:prstGeom prst="rect">
              <a:avLst/>
            </a:prstGeom>
          </p:spPr>
          <p:txBody>
            <a:bodyPr wrap="square">
              <a:spAutoFit/>
            </a:bodyPr>
            <a:lstStyle/>
            <a:p>
              <a:pPr algn="ctr">
                <a:defRPr/>
              </a:pPr>
              <a:r>
                <a:rPr lang="zh-CN" altLang="en-US" sz="5000" b="1" dirty="0">
                  <a:ln w="28575">
                    <a:solidFill>
                      <a:schemeClr val="bg1"/>
                    </a:solidFill>
                  </a:ln>
                  <a:solidFill>
                    <a:srgbClr val="C00000"/>
                  </a:solidFill>
                  <a:effectLst>
                    <a:outerShdw blurRad="38100" dist="38100" dir="2700000" algn="tl">
                      <a:srgbClr val="000000">
                        <a:alpha val="43137"/>
                      </a:srgbClr>
                    </a:outerShdw>
                  </a:effectLst>
                  <a:latin typeface="微软雅黑"/>
                  <a:ea typeface="微软雅黑"/>
                  <a:sym typeface="微软雅黑"/>
                </a:rPr>
                <a:t>危害国家安全罪相关法条内容</a:t>
              </a:r>
            </a:p>
          </p:txBody>
        </p:sp>
        <p:pic>
          <p:nvPicPr>
            <p:cNvPr id="14"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320982" y="691193"/>
              <a:ext cx="1550033" cy="2069294"/>
            </a:xfrm>
            <a:prstGeom prst="rect">
              <a:avLst/>
            </a:prstGeom>
            <a:ln>
              <a:noFill/>
            </a:ln>
            <a:effectLst>
              <a:softEdge rad="112500"/>
            </a:effectLst>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75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2402640" y="306314"/>
            <a:ext cx="4620127" cy="484738"/>
          </a:xfrm>
          <a:prstGeom prst="rect">
            <a:avLst/>
          </a:prstGeom>
          <a:solidFill>
            <a:srgbClr val="A01F24"/>
          </a:solidFill>
        </p:spPr>
        <p:txBody>
          <a:bodyPr wrap="square" lIns="68568" tIns="34285" rIns="68568" bIns="34285" rtlCol="0">
            <a:spAutoFit/>
          </a:bodyPr>
          <a:lstStyle>
            <a:defPPr>
              <a:defRPr lang="zh-CN"/>
            </a:defPPr>
            <a:lvl1pPr algn="ctr">
              <a:defRPr sz="3000" b="1">
                <a:solidFill>
                  <a:schemeClr val="bg1"/>
                </a:solidFill>
                <a:latin typeface="微软雅黑" panose="020B0503020204020204" pitchFamily="34" charset="-122"/>
                <a:ea typeface="微软雅黑" panose="020B0503020204020204" pitchFamily="34" charset="-122"/>
              </a:defRPr>
            </a:lvl1pPr>
          </a:lstStyle>
          <a:p>
            <a:r>
              <a:rPr lang="zh-CN" altLang="en-US" sz="2700">
                <a:solidFill>
                  <a:prstClr val="white"/>
                </a:solidFill>
                <a:latin typeface="微软雅黑"/>
                <a:ea typeface="微软雅黑"/>
                <a:sym typeface="微软雅黑"/>
              </a:rPr>
              <a:t>危害国家安全罪相关法条内容</a:t>
            </a:r>
          </a:p>
        </p:txBody>
      </p:sp>
      <p:pic>
        <p:nvPicPr>
          <p:cNvPr id="5" name="图片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60028" y="1068717"/>
            <a:ext cx="4705350" cy="33623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PA-102225"/>
          <p:cNvSpPr/>
          <p:nvPr>
            <p:custDataLst>
              <p:tags r:id="rId1"/>
            </p:custDataLst>
          </p:nvPr>
        </p:nvSpPr>
        <p:spPr>
          <a:xfrm>
            <a:off x="0" y="5029084"/>
            <a:ext cx="9144000" cy="11441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微软雅黑"/>
              <a:ea typeface="微软雅黑"/>
              <a:sym typeface="微软雅黑"/>
            </a:endParaRPr>
          </a:p>
        </p:txBody>
      </p:sp>
      <p:pic>
        <p:nvPicPr>
          <p:cNvPr id="13" name="PA-10224"/>
          <p:cNvPicPr>
            <a:picLocks noChangeAspect="1"/>
          </p:cNvPicPr>
          <p:nvPr>
            <p:custDataLst>
              <p:tags r:id="rId2"/>
            </p:custDataLst>
          </p:nvPr>
        </p:nvPicPr>
        <p:blipFill>
          <a:blip r:embed="rId5" cstate="email">
            <a:extLst>
              <a:ext uri="{28A0092B-C50C-407E-A947-70E740481C1C}">
                <a14:useLocalDpi xmlns:a14="http://schemas.microsoft.com/office/drawing/2010/main"/>
              </a:ext>
            </a:extLst>
          </a:blip>
          <a:stretch>
            <a:fillRect/>
          </a:stretch>
        </p:blipFill>
        <p:spPr>
          <a:xfrm>
            <a:off x="6810129" y="365523"/>
            <a:ext cx="2077635" cy="1476052"/>
          </a:xfrm>
          <a:prstGeom prst="rect">
            <a:avLst/>
          </a:prstGeom>
        </p:spPr>
      </p:pic>
      <p:grpSp>
        <p:nvGrpSpPr>
          <p:cNvPr id="3" name="组合 2"/>
          <p:cNvGrpSpPr/>
          <p:nvPr/>
        </p:nvGrpSpPr>
        <p:grpSpPr>
          <a:xfrm>
            <a:off x="1642874" y="518395"/>
            <a:ext cx="5858250" cy="3183188"/>
            <a:chOff x="2190498" y="691193"/>
            <a:chExt cx="7811000" cy="4244250"/>
          </a:xfrm>
        </p:grpSpPr>
        <p:sp>
          <p:nvSpPr>
            <p:cNvPr id="2" name="矩形 1"/>
            <p:cNvSpPr/>
            <p:nvPr/>
          </p:nvSpPr>
          <p:spPr>
            <a:xfrm>
              <a:off x="2190498" y="2760488"/>
              <a:ext cx="7811000" cy="2174955"/>
            </a:xfrm>
            <a:prstGeom prst="rect">
              <a:avLst/>
            </a:prstGeom>
          </p:spPr>
          <p:txBody>
            <a:bodyPr wrap="square">
              <a:spAutoFit/>
            </a:bodyPr>
            <a:lstStyle/>
            <a:p>
              <a:pPr algn="ctr">
                <a:defRPr/>
              </a:pPr>
              <a:r>
                <a:rPr lang="zh-CN" altLang="en-US" sz="5000" b="1" dirty="0">
                  <a:ln w="28575">
                    <a:solidFill>
                      <a:schemeClr val="bg1"/>
                    </a:solidFill>
                  </a:ln>
                  <a:solidFill>
                    <a:srgbClr val="C00000"/>
                  </a:solidFill>
                  <a:effectLst>
                    <a:outerShdw blurRad="38100" dist="38100" dir="2700000" algn="tl">
                      <a:srgbClr val="000000">
                        <a:alpha val="43137"/>
                      </a:srgbClr>
                    </a:outerShdw>
                  </a:effectLst>
                  <a:latin typeface="微软雅黑"/>
                  <a:ea typeface="微软雅黑"/>
                  <a:sym typeface="微软雅黑"/>
                </a:rPr>
                <a:t>我们应当如何维护国家安全</a:t>
              </a:r>
            </a:p>
          </p:txBody>
        </p:sp>
        <p:pic>
          <p:nvPicPr>
            <p:cNvPr id="14"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320982" y="691193"/>
              <a:ext cx="1550033" cy="2069294"/>
            </a:xfrm>
            <a:prstGeom prst="rect">
              <a:avLst/>
            </a:prstGeom>
            <a:ln>
              <a:noFill/>
            </a:ln>
            <a:effectLst>
              <a:softEdge rad="112500"/>
            </a:effectLst>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75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476250"/>
            <a:ext cx="4286250" cy="315471"/>
          </a:xfrm>
          <a:prstGeom prst="rect">
            <a:avLst/>
          </a:prstGeom>
          <a:noFill/>
        </p:spPr>
        <p:txBody>
          <a:bodyPr vert="horz" lIns="68580" tIns="34290" rIns="68580" bIns="34290" rtlCol="0">
            <a:spAutoFit/>
          </a:bodyPr>
          <a:lstStyle/>
          <a:p>
            <a:r>
              <a:rPr lang="zh-CN" altLang="en-US" sz="400">
                <a:latin typeface="微软雅黑"/>
                <a:ea typeface="微软雅黑"/>
                <a:sym typeface="微软雅黑"/>
              </a:rPr>
              <a:t>我做的好，妈妈就会给我一个甜甜的吻。这就是我的一家，有趣、幸福的家，你们喜欢我吗？我的一家人作文</a:t>
            </a:r>
            <a:r>
              <a:rPr lang="en-US" altLang="zh-CN" sz="400">
                <a:latin typeface="微软雅黑"/>
                <a:ea typeface="微软雅黑"/>
                <a:sym typeface="微软雅黑"/>
              </a:rPr>
              <a:t>350</a:t>
            </a:r>
            <a:r>
              <a:rPr lang="zh-CN" altLang="en-US" sz="400">
                <a:latin typeface="微软雅黑"/>
                <a:ea typeface="微软雅黑"/>
                <a:sym typeface="微软雅黑"/>
              </a:rPr>
              <a:t>字</a:t>
            </a:r>
          </a:p>
          <a:p>
            <a:r>
              <a:rPr lang="zh-CN" altLang="en-US" sz="400">
                <a:latin typeface="微软雅黑"/>
                <a:ea typeface="微软雅黑"/>
                <a:sym typeface="微软雅黑"/>
              </a:rPr>
              <a:t>我有一个快乐之家，家里四口人，分别是：妈妈、爸爸、哥哥和我。我的妈妈今年</a:t>
            </a:r>
            <a:r>
              <a:rPr lang="en-US" altLang="zh-CN" sz="400">
                <a:latin typeface="微软雅黑"/>
                <a:ea typeface="微软雅黑"/>
                <a:sym typeface="微软雅黑"/>
              </a:rPr>
              <a:t>40</a:t>
            </a:r>
            <a:r>
              <a:rPr lang="zh-CN" altLang="en-US" sz="400">
                <a:latin typeface="微软雅黑"/>
                <a:ea typeface="微软雅黑"/>
                <a:sym typeface="微软雅黑"/>
              </a:rPr>
              <a:t>岁。她的头发卷卷的，喜欢扎马尾辫，她很温柔、善良，妈妈就像天上的太阳，我是地上的小草，她用温暖的阳光来照射我，呵护我茁壮成长。我的爸爸今年</a:t>
            </a:r>
            <a:r>
              <a:rPr lang="en-US" altLang="zh-CN" sz="400">
                <a:latin typeface="微软雅黑"/>
                <a:ea typeface="微软雅黑"/>
                <a:sym typeface="微软雅黑"/>
              </a:rPr>
              <a:t>39</a:t>
            </a:r>
            <a:r>
              <a:rPr lang="zh-CN" altLang="en-US" sz="400">
                <a:latin typeface="微软雅黑"/>
                <a:ea typeface="微软雅黑"/>
                <a:sym typeface="微软雅黑"/>
              </a:rPr>
              <a:t>岁。他喜欢玩手机，还喜欢打麻将，每次都要玩到很晚，打起麻将时都要从下午打到晚上才回家。爸爸平时对我不怎么好，但是他还是喜欢我的。他很作文严肃，爸爸就像水里的鱼，我是他抱着的鱼宝宝，他爱抚着我，让我快乐地长大。我的哥哥是一个贪吃鬼，他今年</a:t>
            </a:r>
            <a:r>
              <a:rPr lang="en-US" altLang="zh-CN" sz="400">
                <a:latin typeface="微软雅黑"/>
                <a:ea typeface="微软雅黑"/>
                <a:sym typeface="微软雅黑"/>
              </a:rPr>
              <a:t>18</a:t>
            </a:r>
            <a:r>
              <a:rPr lang="zh-CN" altLang="en-US" sz="400">
                <a:latin typeface="微软雅黑"/>
                <a:ea typeface="微软雅黑"/>
                <a:sym typeface="微软雅黑"/>
              </a:rPr>
              <a:t>岁。他非常爱吃，早上要吃，中午要吃，</a:t>
            </a:r>
          </a:p>
        </p:txBody>
      </p:sp>
      <p:pic>
        <p:nvPicPr>
          <p:cNvPr id="6" name="图片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 y="2286"/>
            <a:ext cx="9148069" cy="5141214"/>
          </a:xfrm>
          <a:prstGeom prst="rect">
            <a:avLst/>
          </a:prstGeom>
        </p:spPr>
      </p:pic>
      <p:grpSp>
        <p:nvGrpSpPr>
          <p:cNvPr id="2" name="组合 1"/>
          <p:cNvGrpSpPr/>
          <p:nvPr/>
        </p:nvGrpSpPr>
        <p:grpSpPr>
          <a:xfrm>
            <a:off x="1461597" y="428978"/>
            <a:ext cx="6782291" cy="3214428"/>
            <a:chOff x="1948795" y="571970"/>
            <a:chExt cx="9043055" cy="4285903"/>
          </a:xfrm>
        </p:grpSpPr>
        <p:sp>
          <p:nvSpPr>
            <p:cNvPr id="7" name="PA-102213"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custDataLst>
                <p:tags r:id="rId1"/>
              </p:custDataLst>
            </p:nvPr>
          </p:nvSpPr>
          <p:spPr>
            <a:xfrm>
              <a:off x="1948795" y="1964773"/>
              <a:ext cx="9043055" cy="2893100"/>
            </a:xfrm>
            <a:prstGeom prst="rect">
              <a:avLst/>
            </a:prstGeom>
            <a:noFill/>
            <a:effectLst/>
          </p:spPr>
          <p:txBody>
            <a:bodyPr wrap="square" rtlCol="0">
              <a:spAutoFit/>
            </a:bodyPr>
            <a:lstStyle/>
            <a:p>
              <a:pPr>
                <a:lnSpc>
                  <a:spcPct val="150000"/>
                </a:lnSpc>
                <a:defRPr/>
              </a:pPr>
              <a:r>
                <a:rPr lang="en-US" altLang="zh-CN" sz="1800" dirty="0">
                  <a:latin typeface="微软雅黑"/>
                  <a:ea typeface="微软雅黑"/>
                  <a:sym typeface="微软雅黑"/>
                </a:rPr>
                <a:t>2015</a:t>
              </a:r>
              <a:r>
                <a:rPr lang="zh-CN" altLang="en-US" sz="1800" dirty="0">
                  <a:latin typeface="微软雅黑"/>
                  <a:ea typeface="微软雅黑"/>
                  <a:sym typeface="微软雅黑"/>
                </a:rPr>
                <a:t>年通过的</a:t>
              </a:r>
              <a:r>
                <a:rPr lang="en-US" altLang="zh-CN" sz="1800" dirty="0">
                  <a:latin typeface="微软雅黑"/>
                  <a:ea typeface="微软雅黑"/>
                  <a:sym typeface="微软雅黑"/>
                </a:rPr>
                <a:t>《</a:t>
              </a:r>
              <a:r>
                <a:rPr lang="zh-CN" altLang="en-US" sz="1800" dirty="0">
                  <a:latin typeface="微软雅黑"/>
                  <a:ea typeface="微软雅黑"/>
                  <a:sym typeface="微软雅黑"/>
                </a:rPr>
                <a:t>国家安全法</a:t>
              </a:r>
              <a:r>
                <a:rPr lang="en-US" altLang="zh-CN" sz="1800" dirty="0">
                  <a:latin typeface="微软雅黑"/>
                  <a:ea typeface="微软雅黑"/>
                  <a:sym typeface="微软雅黑"/>
                </a:rPr>
                <a:t>》</a:t>
              </a:r>
              <a:r>
                <a:rPr lang="zh-CN" altLang="en-US" sz="1800" dirty="0">
                  <a:latin typeface="微软雅黑"/>
                  <a:ea typeface="微软雅黑"/>
                  <a:sym typeface="微软雅黑"/>
                </a:rPr>
                <a:t>第十四条规定：“</a:t>
              </a:r>
              <a:r>
                <a:rPr lang="zh-CN" altLang="en-US" sz="1800" b="1" dirty="0">
                  <a:solidFill>
                    <a:srgbClr val="C00000"/>
                  </a:solidFill>
                  <a:latin typeface="微软雅黑"/>
                  <a:ea typeface="微软雅黑"/>
                  <a:sym typeface="微软雅黑"/>
                </a:rPr>
                <a:t>每年</a:t>
              </a:r>
              <a:r>
                <a:rPr lang="en-US" altLang="zh-CN" sz="1800" b="1" dirty="0">
                  <a:solidFill>
                    <a:srgbClr val="C00000"/>
                  </a:solidFill>
                  <a:latin typeface="微软雅黑"/>
                  <a:ea typeface="微软雅黑"/>
                  <a:sym typeface="微软雅黑"/>
                </a:rPr>
                <a:t>4</a:t>
              </a:r>
              <a:r>
                <a:rPr lang="zh-CN" altLang="en-US" sz="1800" b="1" dirty="0">
                  <a:solidFill>
                    <a:srgbClr val="C00000"/>
                  </a:solidFill>
                  <a:latin typeface="微软雅黑"/>
                  <a:ea typeface="微软雅黑"/>
                  <a:sym typeface="微软雅黑"/>
                </a:rPr>
                <a:t>月</a:t>
              </a:r>
              <a:r>
                <a:rPr lang="en-US" altLang="zh-CN" sz="1800" b="1" dirty="0">
                  <a:solidFill>
                    <a:srgbClr val="C00000"/>
                  </a:solidFill>
                  <a:latin typeface="微软雅黑"/>
                  <a:ea typeface="微软雅黑"/>
                  <a:sym typeface="微软雅黑"/>
                </a:rPr>
                <a:t>15</a:t>
              </a:r>
              <a:r>
                <a:rPr lang="zh-CN" altLang="en-US" sz="1800" b="1" dirty="0">
                  <a:solidFill>
                    <a:srgbClr val="C00000"/>
                  </a:solidFill>
                  <a:latin typeface="微软雅黑"/>
                  <a:ea typeface="微软雅黑"/>
                  <a:sym typeface="微软雅黑"/>
                </a:rPr>
                <a:t>日为全民国家安全教育日</a:t>
              </a:r>
              <a:r>
                <a:rPr lang="zh-CN" altLang="en-US" sz="1800" dirty="0">
                  <a:latin typeface="微软雅黑"/>
                  <a:ea typeface="微软雅黑"/>
                  <a:sym typeface="微软雅黑"/>
                </a:rPr>
                <a:t>。”今年的</a:t>
              </a:r>
              <a:r>
                <a:rPr lang="en-US" altLang="zh-CN" sz="1800" dirty="0">
                  <a:latin typeface="微软雅黑"/>
                  <a:ea typeface="微软雅黑"/>
                  <a:sym typeface="微软雅黑"/>
                </a:rPr>
                <a:t>4</a:t>
              </a:r>
              <a:r>
                <a:rPr lang="zh-CN" altLang="en-US" sz="1800" dirty="0">
                  <a:latin typeface="微软雅黑"/>
                  <a:ea typeface="微软雅黑"/>
                  <a:sym typeface="微软雅黑"/>
                </a:rPr>
                <a:t>月</a:t>
              </a:r>
              <a:r>
                <a:rPr lang="en-US" altLang="zh-CN" sz="1800" dirty="0">
                  <a:latin typeface="微软雅黑"/>
                  <a:ea typeface="微软雅黑"/>
                  <a:sym typeface="微软雅黑"/>
                </a:rPr>
                <a:t>15</a:t>
              </a:r>
              <a:r>
                <a:rPr lang="zh-CN" altLang="en-US" sz="1800" dirty="0">
                  <a:latin typeface="微软雅黑"/>
                  <a:ea typeface="微软雅黑"/>
                  <a:sym typeface="微软雅黑"/>
                </a:rPr>
                <a:t>日，是</a:t>
              </a:r>
              <a:r>
                <a:rPr lang="en-US" altLang="zh-CN" sz="1800" dirty="0">
                  <a:latin typeface="微软雅黑"/>
                  <a:ea typeface="微软雅黑"/>
                  <a:sym typeface="微软雅黑"/>
                </a:rPr>
                <a:t>《</a:t>
              </a:r>
              <a:r>
                <a:rPr lang="zh-CN" altLang="en-US" sz="1800" dirty="0">
                  <a:latin typeface="微软雅黑"/>
                  <a:ea typeface="微软雅黑"/>
                  <a:sym typeface="微软雅黑"/>
                </a:rPr>
                <a:t>国家安全法</a:t>
              </a:r>
              <a:r>
                <a:rPr lang="en-US" altLang="zh-CN" sz="1800" dirty="0">
                  <a:latin typeface="微软雅黑"/>
                  <a:ea typeface="微软雅黑"/>
                  <a:sym typeface="微软雅黑"/>
                </a:rPr>
                <a:t>》</a:t>
              </a:r>
              <a:r>
                <a:rPr lang="zh-CN" altLang="en-US" sz="1800" dirty="0">
                  <a:latin typeface="微软雅黑"/>
                  <a:ea typeface="微软雅黑"/>
                  <a:sym typeface="微软雅黑"/>
                </a:rPr>
                <a:t>颁布实施以来的第五个全民国家安全教育日。</a:t>
              </a:r>
              <a:r>
                <a:rPr lang="en-US" altLang="zh-CN" sz="1800" dirty="0" smtClean="0">
                  <a:latin typeface="微软雅黑"/>
                  <a:ea typeface="微软雅黑"/>
                  <a:sym typeface="微软雅黑"/>
                </a:rPr>
                <a:t>20XX</a:t>
              </a:r>
              <a:r>
                <a:rPr lang="zh-CN" altLang="en-US" sz="1800" dirty="0" smtClean="0">
                  <a:latin typeface="微软雅黑"/>
                  <a:ea typeface="微软雅黑"/>
                  <a:sym typeface="微软雅黑"/>
                </a:rPr>
                <a:t>年</a:t>
              </a:r>
              <a:r>
                <a:rPr lang="zh-CN" altLang="en-US" sz="1800" dirty="0">
                  <a:latin typeface="微软雅黑"/>
                  <a:ea typeface="微软雅黑"/>
                  <a:sym typeface="微软雅黑"/>
                </a:rPr>
                <a:t>活动主题是</a:t>
              </a:r>
              <a:r>
                <a:rPr lang="zh-CN" altLang="en-US" sz="1800" b="1" dirty="0">
                  <a:solidFill>
                    <a:srgbClr val="C00000"/>
                  </a:solidFill>
                  <a:latin typeface="微软雅黑"/>
                  <a:ea typeface="微软雅黑"/>
                  <a:sym typeface="微软雅黑"/>
                </a:rPr>
                <a:t>坚持总体国家安全观，统筹传统安全和非传统安全，为决胜全面建成小康社会提供坚强保障。</a:t>
              </a:r>
            </a:p>
          </p:txBody>
        </p:sp>
        <p:sp>
          <p:nvSpPr>
            <p:cNvPr id="12" name="PA-102221"/>
            <p:cNvSpPr>
              <a:spLocks noChangeArrowheads="1"/>
            </p:cNvSpPr>
            <p:nvPr>
              <p:custDataLst>
                <p:tags r:id="rId2"/>
              </p:custDataLst>
            </p:nvPr>
          </p:nvSpPr>
          <p:spPr bwMode="auto">
            <a:xfrm>
              <a:off x="4997943" y="571970"/>
              <a:ext cx="2218556" cy="10259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sp3d extrusionH="654050">
                <a:extrusionClr>
                  <a:srgbClr val="FF0000"/>
                </a:extrusionClr>
              </a:sp3d>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zh-CN" altLang="en-US" sz="5000" b="1" dirty="0">
                  <a:ln w="28575">
                    <a:solidFill>
                      <a:schemeClr val="bg1"/>
                    </a:solidFill>
                  </a:ln>
                  <a:solidFill>
                    <a:srgbClr val="C00000"/>
                  </a:solidFill>
                  <a:effectLst>
                    <a:outerShdw blurRad="38100" dist="38100" dir="2700000" algn="tl">
                      <a:srgbClr val="000000">
                        <a:alpha val="43137"/>
                      </a:srgbClr>
                    </a:outerShdw>
                  </a:effectLst>
                  <a:latin typeface="微软雅黑"/>
                  <a:ea typeface="微软雅黑"/>
                  <a:sym typeface="微软雅黑"/>
                </a:rPr>
                <a:t>前  言</a:t>
              </a:r>
            </a:p>
          </p:txBody>
        </p:sp>
      </p:grpSp>
      <p:sp>
        <p:nvSpPr>
          <p:cNvPr id="4" name="文本框 3"/>
          <p:cNvSpPr txBox="1"/>
          <p:nvPr/>
        </p:nvSpPr>
        <p:spPr>
          <a:xfrm>
            <a:off x="3197063" y="73419"/>
            <a:ext cx="1089187" cy="153888"/>
          </a:xfrm>
          <a:prstGeom prst="rect">
            <a:avLst/>
          </a:prstGeom>
          <a:noFill/>
        </p:spPr>
        <p:txBody>
          <a:bodyPr wrap="square" rtlCol="0">
            <a:spAutoFit/>
          </a:bodyPr>
          <a:lstStyle/>
          <a:p>
            <a:r>
              <a:rPr lang="en-US" altLang="zh-CN" sz="400" dirty="0">
                <a:solidFill>
                  <a:srgbClr val="F4CBA8"/>
                </a:solidFill>
              </a:rPr>
              <a:t>https://www.ypppt.com/</a:t>
            </a:r>
            <a:endParaRPr lang="zh-CN" altLang="en-US" sz="400" dirty="0">
              <a:solidFill>
                <a:srgbClr val="F4CBA8"/>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1022145"/>
          <p:cNvSpPr/>
          <p:nvPr>
            <p:custDataLst>
              <p:tags r:id="rId1"/>
            </p:custDataLst>
          </p:nvPr>
        </p:nvSpPr>
        <p:spPr>
          <a:xfrm>
            <a:off x="1053052" y="142291"/>
            <a:ext cx="4572000" cy="423193"/>
          </a:xfrm>
          <a:prstGeom prst="rect">
            <a:avLst/>
          </a:prstGeom>
        </p:spPr>
        <p:txBody>
          <a:bodyPr lIns="68580" tIns="34290" rIns="68580" bIns="34290">
            <a:spAutoFit/>
          </a:bodyPr>
          <a:lstStyle/>
          <a:p>
            <a:pPr lvl="0">
              <a:defRPr/>
            </a:pPr>
            <a:r>
              <a:rPr lang="zh-CN" altLang="en-US" sz="2300" b="1" dirty="0">
                <a:ln w="127">
                  <a:noFill/>
                </a:ln>
                <a:blipFill>
                  <a:blip r:embed="rId33"/>
                  <a:stretch>
                    <a:fillRect/>
                  </a:stretch>
                </a:blipFill>
                <a:effectLst>
                  <a:outerShdw blurRad="38100" dist="38100" dir="2700000" algn="tl">
                    <a:srgbClr val="000000">
                      <a:alpha val="43137"/>
                    </a:srgbClr>
                  </a:outerShdw>
                </a:effectLst>
                <a:latin typeface="微软雅黑"/>
                <a:ea typeface="微软雅黑"/>
                <a:sym typeface="微软雅黑"/>
              </a:rPr>
              <a:t>我们应当如何维护国家安全</a:t>
            </a:r>
          </a:p>
        </p:txBody>
      </p:sp>
      <p:sp>
        <p:nvSpPr>
          <p:cNvPr id="69" name="PA-1022146"/>
          <p:cNvSpPr/>
          <p:nvPr>
            <p:custDataLst>
              <p:tags r:id="rId2"/>
            </p:custDataLst>
          </p:nvPr>
        </p:nvSpPr>
        <p:spPr>
          <a:xfrm>
            <a:off x="989915" y="1049345"/>
            <a:ext cx="7164170" cy="530984"/>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eaLnBrk="0" fontAlgn="base" hangingPunct="0">
              <a:lnSpc>
                <a:spcPct val="130000"/>
              </a:lnSpc>
              <a:spcBef>
                <a:spcPct val="0"/>
              </a:spcBef>
              <a:spcAft>
                <a:spcPct val="0"/>
              </a:spcAft>
            </a:pPr>
            <a:r>
              <a:rPr lang="zh-CN" altLang="en-US" sz="2700" b="1" dirty="0">
                <a:ln cmpd="sng">
                  <a:noFill/>
                  <a:prstDash val="solid"/>
                </a:ln>
                <a:solidFill>
                  <a:srgbClr val="C00000"/>
                </a:solidFill>
                <a:latin typeface="微软雅黑"/>
                <a:ea typeface="微软雅黑"/>
                <a:sym typeface="微软雅黑"/>
              </a:rPr>
              <a:t>我们应当如何维护国家安全</a:t>
            </a:r>
          </a:p>
        </p:txBody>
      </p:sp>
      <p:grpSp>
        <p:nvGrpSpPr>
          <p:cNvPr id="70" name="PA-1022147"/>
          <p:cNvGrpSpPr/>
          <p:nvPr>
            <p:custDataLst>
              <p:tags r:id="rId3"/>
            </p:custDataLst>
          </p:nvPr>
        </p:nvGrpSpPr>
        <p:grpSpPr>
          <a:xfrm>
            <a:off x="719572" y="1662242"/>
            <a:ext cx="7704856" cy="255096"/>
            <a:chOff x="665978" y="1491630"/>
            <a:chExt cx="7704856" cy="255096"/>
          </a:xfrm>
          <a:solidFill>
            <a:srgbClr val="C00000"/>
          </a:solidFill>
        </p:grpSpPr>
        <p:grpSp>
          <p:nvGrpSpPr>
            <p:cNvPr id="71" name="组合 70"/>
            <p:cNvGrpSpPr/>
            <p:nvPr/>
          </p:nvGrpSpPr>
          <p:grpSpPr>
            <a:xfrm>
              <a:off x="4118171" y="1491630"/>
              <a:ext cx="887762" cy="255096"/>
              <a:chOff x="3965502" y="1879809"/>
              <a:chExt cx="1193100" cy="342834"/>
            </a:xfrm>
            <a:grpFill/>
          </p:grpSpPr>
          <p:sp>
            <p:nvSpPr>
              <p:cNvPr id="75" name="PA-dark-star-shape_15445"/>
              <p:cNvSpPr>
                <a:spLocks noChangeAspect="1"/>
              </p:cNvSpPr>
              <p:nvPr>
                <p:custDataLst>
                  <p:tags r:id="rId26"/>
                </p:custDataLst>
              </p:nvPr>
            </p:nvSpPr>
            <p:spPr bwMode="auto">
              <a:xfrm>
                <a:off x="4391609" y="1879809"/>
                <a:ext cx="360781" cy="342834"/>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endParaRPr lang="zh-CN" altLang="en-US">
                  <a:latin typeface="微软雅黑"/>
                  <a:ea typeface="微软雅黑"/>
                  <a:sym typeface="微软雅黑"/>
                </a:endParaRPr>
              </a:p>
            </p:txBody>
          </p:sp>
          <p:sp>
            <p:nvSpPr>
              <p:cNvPr id="76" name="PA-dark-star-shape_15445"/>
              <p:cNvSpPr>
                <a:spLocks noChangeAspect="1"/>
              </p:cNvSpPr>
              <p:nvPr>
                <p:custDataLst>
                  <p:tags r:id="rId27"/>
                </p:custDataLst>
              </p:nvPr>
            </p:nvSpPr>
            <p:spPr bwMode="auto">
              <a:xfrm>
                <a:off x="4771621"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endParaRPr lang="zh-CN" altLang="en-US">
                  <a:latin typeface="微软雅黑"/>
                  <a:ea typeface="微软雅黑"/>
                  <a:sym typeface="微软雅黑"/>
                </a:endParaRPr>
              </a:p>
            </p:txBody>
          </p:sp>
          <p:sp>
            <p:nvSpPr>
              <p:cNvPr id="77" name="PA-dark-star-shape_15445"/>
              <p:cNvSpPr>
                <a:spLocks noChangeAspect="1"/>
              </p:cNvSpPr>
              <p:nvPr>
                <p:custDataLst>
                  <p:tags r:id="rId28"/>
                </p:custDataLst>
              </p:nvPr>
            </p:nvSpPr>
            <p:spPr bwMode="auto">
              <a:xfrm>
                <a:off x="4161559"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endParaRPr lang="zh-CN" altLang="en-US">
                  <a:latin typeface="微软雅黑"/>
                  <a:ea typeface="微软雅黑"/>
                  <a:sym typeface="微软雅黑"/>
                </a:endParaRPr>
              </a:p>
            </p:txBody>
          </p:sp>
          <p:sp>
            <p:nvSpPr>
              <p:cNvPr id="78" name="PA-dark-star-shape_15445"/>
              <p:cNvSpPr>
                <a:spLocks noChangeAspect="1"/>
              </p:cNvSpPr>
              <p:nvPr>
                <p:custDataLst>
                  <p:tags r:id="rId29"/>
                </p:custDataLst>
              </p:nvPr>
            </p:nvSpPr>
            <p:spPr bwMode="auto">
              <a:xfrm>
                <a:off x="396550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endParaRPr lang="zh-CN" altLang="en-US">
                  <a:latin typeface="微软雅黑"/>
                  <a:ea typeface="微软雅黑"/>
                  <a:sym typeface="微软雅黑"/>
                </a:endParaRPr>
              </a:p>
            </p:txBody>
          </p:sp>
          <p:sp>
            <p:nvSpPr>
              <p:cNvPr id="79" name="PA-dark-star-shape_15445"/>
              <p:cNvSpPr>
                <a:spLocks noChangeAspect="1"/>
              </p:cNvSpPr>
              <p:nvPr>
                <p:custDataLst>
                  <p:tags r:id="rId30"/>
                </p:custDataLst>
              </p:nvPr>
            </p:nvSpPr>
            <p:spPr bwMode="auto">
              <a:xfrm>
                <a:off x="503791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endParaRPr lang="zh-CN" altLang="en-US">
                  <a:latin typeface="微软雅黑"/>
                  <a:ea typeface="微软雅黑"/>
                  <a:sym typeface="微软雅黑"/>
                </a:endParaRPr>
              </a:p>
            </p:txBody>
          </p:sp>
        </p:grpSp>
        <p:grpSp>
          <p:nvGrpSpPr>
            <p:cNvPr id="72" name="组合 71"/>
            <p:cNvGrpSpPr/>
            <p:nvPr/>
          </p:nvGrpSpPr>
          <p:grpSpPr>
            <a:xfrm>
              <a:off x="665978" y="1619178"/>
              <a:ext cx="7704856" cy="0"/>
              <a:chOff x="665978" y="2082167"/>
              <a:chExt cx="7704856" cy="0"/>
            </a:xfrm>
            <a:grpFill/>
          </p:grpSpPr>
          <p:cxnSp>
            <p:nvCxnSpPr>
              <p:cNvPr id="73" name="PA-直接连接符 72"/>
              <p:cNvCxnSpPr/>
              <p:nvPr>
                <p:custDataLst>
                  <p:tags r:id="rId24"/>
                </p:custDataLst>
              </p:nvPr>
            </p:nvCxnSpPr>
            <p:spPr>
              <a:xfrm>
                <a:off x="5148064" y="2082167"/>
                <a:ext cx="3222770" cy="0"/>
              </a:xfrm>
              <a:prstGeom prst="line">
                <a:avLst/>
              </a:prstGeom>
              <a:grpFill/>
              <a:ln w="158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4" name="PA-直接连接符 73"/>
              <p:cNvCxnSpPr/>
              <p:nvPr>
                <p:custDataLst>
                  <p:tags r:id="rId25"/>
                </p:custDataLst>
              </p:nvPr>
            </p:nvCxnSpPr>
            <p:spPr>
              <a:xfrm>
                <a:off x="665978" y="2082167"/>
                <a:ext cx="3329958" cy="0"/>
              </a:xfrm>
              <a:prstGeom prst="line">
                <a:avLst/>
              </a:prstGeom>
              <a:grpFill/>
              <a:ln w="15875">
                <a:solidFill>
                  <a:srgbClr val="C00000"/>
                </a:solidFill>
              </a:ln>
            </p:spPr>
            <p:style>
              <a:lnRef idx="1">
                <a:schemeClr val="accent1"/>
              </a:lnRef>
              <a:fillRef idx="0">
                <a:schemeClr val="accent1"/>
              </a:fillRef>
              <a:effectRef idx="0">
                <a:schemeClr val="accent1"/>
              </a:effectRef>
              <a:fontRef idx="minor">
                <a:schemeClr val="tx1"/>
              </a:fontRef>
            </p:style>
          </p:cxnSp>
        </p:grpSp>
      </p:grpSp>
      <p:sp>
        <p:nvSpPr>
          <p:cNvPr id="80" name="PA-1022148"/>
          <p:cNvSpPr/>
          <p:nvPr>
            <p:custDataLst>
              <p:tags r:id="rId4"/>
            </p:custDataLst>
          </p:nvPr>
        </p:nvSpPr>
        <p:spPr>
          <a:xfrm>
            <a:off x="1009822" y="2053900"/>
            <a:ext cx="1571625" cy="398624"/>
          </a:xfrm>
          <a:prstGeom prst="roundRect">
            <a:avLst/>
          </a:prstGeom>
          <a:solidFill>
            <a:srgbClr val="C00000"/>
          </a:solidFill>
          <a:ln w="1270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914400"/>
            <a:r>
              <a:rPr lang="zh-CN" altLang="en-US" sz="2000" dirty="0">
                <a:solidFill>
                  <a:srgbClr val="FFFFFF"/>
                </a:solidFill>
                <a:latin typeface="微软雅黑"/>
                <a:ea typeface="微软雅黑"/>
                <a:sym typeface="微软雅黑"/>
              </a:rPr>
              <a:t>一些境外</a:t>
            </a:r>
          </a:p>
        </p:txBody>
      </p:sp>
      <p:grpSp>
        <p:nvGrpSpPr>
          <p:cNvPr id="100" name="PA-1022149"/>
          <p:cNvGrpSpPr/>
          <p:nvPr>
            <p:custDataLst>
              <p:tags r:id="rId5"/>
            </p:custDataLst>
          </p:nvPr>
        </p:nvGrpSpPr>
        <p:grpSpPr>
          <a:xfrm>
            <a:off x="3144937" y="2008295"/>
            <a:ext cx="4887689" cy="523220"/>
            <a:chOff x="4193248" y="2677726"/>
            <a:chExt cx="6516919" cy="697627"/>
          </a:xfrm>
        </p:grpSpPr>
        <p:sp>
          <p:nvSpPr>
            <p:cNvPr id="82" name="PA-圆角矩形 81"/>
            <p:cNvSpPr/>
            <p:nvPr>
              <p:custDataLst>
                <p:tags r:id="rId22"/>
              </p:custDataLst>
            </p:nvPr>
          </p:nvSpPr>
          <p:spPr>
            <a:xfrm>
              <a:off x="4193248" y="2722442"/>
              <a:ext cx="6516919" cy="556899"/>
            </a:xfrm>
            <a:prstGeom prst="roundRect">
              <a:avLst>
                <a:gd name="adj" fmla="val 0"/>
              </a:avLst>
            </a:prstGeom>
            <a:noFill/>
            <a:ln w="63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00" dirty="0">
                <a:solidFill>
                  <a:srgbClr val="B2B2B2"/>
                </a:solidFill>
                <a:latin typeface="微软雅黑"/>
                <a:ea typeface="微软雅黑"/>
                <a:sym typeface="微软雅黑"/>
              </a:endParaRPr>
            </a:p>
          </p:txBody>
        </p:sp>
        <p:sp>
          <p:nvSpPr>
            <p:cNvPr id="83" name="PA-矩形 82"/>
            <p:cNvSpPr/>
            <p:nvPr>
              <p:custDataLst>
                <p:tags r:id="rId23"/>
              </p:custDataLst>
            </p:nvPr>
          </p:nvSpPr>
          <p:spPr>
            <a:xfrm>
              <a:off x="4193248" y="2677726"/>
              <a:ext cx="6516918" cy="697627"/>
            </a:xfrm>
            <a:prstGeom prst="rect">
              <a:avLst/>
            </a:prstGeom>
          </p:spPr>
          <p:txBody>
            <a:bodyPr wrap="square">
              <a:spAutoFit/>
            </a:bodyPr>
            <a:lstStyle/>
            <a:p>
              <a:pPr algn="just"/>
              <a:r>
                <a:rPr lang="zh-CN" altLang="en-US" dirty="0">
                  <a:latin typeface="微软雅黑"/>
                  <a:ea typeface="微软雅黑"/>
                  <a:sym typeface="微软雅黑"/>
                </a:rPr>
                <a:t>好干部标准，大力选拔敢于负责、勇于担当、善于作为、实绩突出的干部。</a:t>
              </a:r>
            </a:p>
          </p:txBody>
        </p:sp>
      </p:grpSp>
      <p:sp>
        <p:nvSpPr>
          <p:cNvPr id="84" name="PA-1022150"/>
          <p:cNvSpPr/>
          <p:nvPr>
            <p:custDataLst>
              <p:tags r:id="rId6"/>
            </p:custDataLst>
          </p:nvPr>
        </p:nvSpPr>
        <p:spPr>
          <a:xfrm>
            <a:off x="2727885" y="2114929"/>
            <a:ext cx="270613" cy="270613"/>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400"/>
            <a:endParaRPr lang="zh-CN" altLang="en-US" sz="1000" dirty="0">
              <a:solidFill>
                <a:srgbClr val="11A0DC"/>
              </a:solidFill>
              <a:latin typeface="微软雅黑"/>
              <a:ea typeface="微软雅黑"/>
              <a:sym typeface="微软雅黑"/>
            </a:endParaRPr>
          </a:p>
        </p:txBody>
      </p:sp>
      <p:sp>
        <p:nvSpPr>
          <p:cNvPr id="85" name="PA-1022151"/>
          <p:cNvSpPr/>
          <p:nvPr>
            <p:custDataLst>
              <p:tags r:id="rId7"/>
            </p:custDataLst>
          </p:nvPr>
        </p:nvSpPr>
        <p:spPr>
          <a:xfrm>
            <a:off x="1009822" y="2640280"/>
            <a:ext cx="1571625" cy="398624"/>
          </a:xfrm>
          <a:prstGeom prst="roundRect">
            <a:avLst/>
          </a:prstGeom>
          <a:solidFill>
            <a:srgbClr val="C00000"/>
          </a:solidFill>
          <a:ln w="1270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914400"/>
            <a:r>
              <a:rPr lang="zh-CN" altLang="en-US" sz="2000" dirty="0">
                <a:solidFill>
                  <a:srgbClr val="FFFFFF"/>
                </a:solidFill>
                <a:latin typeface="微软雅黑"/>
                <a:ea typeface="微软雅黑"/>
                <a:sym typeface="微软雅黑"/>
              </a:rPr>
              <a:t>一些境外</a:t>
            </a:r>
          </a:p>
        </p:txBody>
      </p:sp>
      <p:sp>
        <p:nvSpPr>
          <p:cNvPr id="89" name="PA-1022152"/>
          <p:cNvSpPr/>
          <p:nvPr>
            <p:custDataLst>
              <p:tags r:id="rId8"/>
            </p:custDataLst>
          </p:nvPr>
        </p:nvSpPr>
        <p:spPr>
          <a:xfrm>
            <a:off x="2727885" y="2701310"/>
            <a:ext cx="270613" cy="270613"/>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400"/>
            <a:endParaRPr lang="zh-CN" altLang="en-US" sz="1000" dirty="0">
              <a:solidFill>
                <a:srgbClr val="11A0DC"/>
              </a:solidFill>
              <a:latin typeface="微软雅黑"/>
              <a:ea typeface="微软雅黑"/>
              <a:sym typeface="微软雅黑"/>
            </a:endParaRPr>
          </a:p>
        </p:txBody>
      </p:sp>
      <p:sp>
        <p:nvSpPr>
          <p:cNvPr id="90" name="PA-1022153"/>
          <p:cNvSpPr/>
          <p:nvPr>
            <p:custDataLst>
              <p:tags r:id="rId9"/>
            </p:custDataLst>
          </p:nvPr>
        </p:nvSpPr>
        <p:spPr>
          <a:xfrm>
            <a:off x="1009822" y="3226662"/>
            <a:ext cx="1571625" cy="398624"/>
          </a:xfrm>
          <a:prstGeom prst="roundRect">
            <a:avLst/>
          </a:prstGeom>
          <a:solidFill>
            <a:srgbClr val="C00000"/>
          </a:solidFill>
          <a:ln w="1270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914400"/>
            <a:r>
              <a:rPr lang="zh-CN" altLang="en-US" sz="2000" dirty="0">
                <a:solidFill>
                  <a:srgbClr val="FFFFFF"/>
                </a:solidFill>
                <a:latin typeface="微软雅黑"/>
                <a:ea typeface="微软雅黑"/>
                <a:sym typeface="微软雅黑"/>
              </a:rPr>
              <a:t>一些境外</a:t>
            </a:r>
          </a:p>
        </p:txBody>
      </p:sp>
      <p:sp>
        <p:nvSpPr>
          <p:cNvPr id="94" name="PA-1022154"/>
          <p:cNvSpPr/>
          <p:nvPr>
            <p:custDataLst>
              <p:tags r:id="rId10"/>
            </p:custDataLst>
          </p:nvPr>
        </p:nvSpPr>
        <p:spPr>
          <a:xfrm>
            <a:off x="2727885" y="3287691"/>
            <a:ext cx="270613" cy="270613"/>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400"/>
            <a:endParaRPr lang="zh-CN" altLang="en-US" sz="1000" dirty="0">
              <a:solidFill>
                <a:srgbClr val="11A0DC"/>
              </a:solidFill>
              <a:latin typeface="微软雅黑"/>
              <a:ea typeface="微软雅黑"/>
              <a:sym typeface="微软雅黑"/>
            </a:endParaRPr>
          </a:p>
        </p:txBody>
      </p:sp>
      <p:sp>
        <p:nvSpPr>
          <p:cNvPr id="95" name="PA-1022155"/>
          <p:cNvSpPr/>
          <p:nvPr>
            <p:custDataLst>
              <p:tags r:id="rId11"/>
            </p:custDataLst>
          </p:nvPr>
        </p:nvSpPr>
        <p:spPr>
          <a:xfrm>
            <a:off x="1009822" y="3813043"/>
            <a:ext cx="1571625" cy="398624"/>
          </a:xfrm>
          <a:prstGeom prst="roundRect">
            <a:avLst/>
          </a:prstGeom>
          <a:solidFill>
            <a:srgbClr val="C00000"/>
          </a:solidFill>
          <a:ln w="1270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914400"/>
            <a:r>
              <a:rPr lang="zh-CN" altLang="en-US" sz="2000" dirty="0">
                <a:solidFill>
                  <a:srgbClr val="FFFFFF"/>
                </a:solidFill>
                <a:latin typeface="微软雅黑"/>
                <a:ea typeface="微软雅黑"/>
                <a:sym typeface="微软雅黑"/>
              </a:rPr>
              <a:t>一些境外</a:t>
            </a:r>
          </a:p>
        </p:txBody>
      </p:sp>
      <p:sp>
        <p:nvSpPr>
          <p:cNvPr id="99" name="PA-1022156"/>
          <p:cNvSpPr/>
          <p:nvPr>
            <p:custDataLst>
              <p:tags r:id="rId12"/>
            </p:custDataLst>
          </p:nvPr>
        </p:nvSpPr>
        <p:spPr>
          <a:xfrm>
            <a:off x="2727885" y="3874072"/>
            <a:ext cx="270613" cy="270613"/>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400"/>
            <a:endParaRPr lang="zh-CN" altLang="en-US" sz="1000" dirty="0">
              <a:solidFill>
                <a:srgbClr val="11A0DC"/>
              </a:solidFill>
              <a:latin typeface="微软雅黑"/>
              <a:ea typeface="微软雅黑"/>
              <a:sym typeface="微软雅黑"/>
            </a:endParaRPr>
          </a:p>
        </p:txBody>
      </p:sp>
      <p:grpSp>
        <p:nvGrpSpPr>
          <p:cNvPr id="101" name="PA-1022157"/>
          <p:cNvGrpSpPr/>
          <p:nvPr>
            <p:custDataLst>
              <p:tags r:id="rId13"/>
            </p:custDataLst>
          </p:nvPr>
        </p:nvGrpSpPr>
        <p:grpSpPr>
          <a:xfrm>
            <a:off x="3144937" y="2627653"/>
            <a:ext cx="4887689" cy="417674"/>
            <a:chOff x="4193248" y="2722442"/>
            <a:chExt cx="6516919" cy="556899"/>
          </a:xfrm>
        </p:grpSpPr>
        <p:sp>
          <p:nvSpPr>
            <p:cNvPr id="102" name="PA-圆角矩形 101"/>
            <p:cNvSpPr/>
            <p:nvPr>
              <p:custDataLst>
                <p:tags r:id="rId20"/>
              </p:custDataLst>
            </p:nvPr>
          </p:nvSpPr>
          <p:spPr>
            <a:xfrm>
              <a:off x="4193248" y="2722442"/>
              <a:ext cx="6516919" cy="556899"/>
            </a:xfrm>
            <a:prstGeom prst="roundRect">
              <a:avLst>
                <a:gd name="adj" fmla="val 0"/>
              </a:avLst>
            </a:prstGeom>
            <a:noFill/>
            <a:ln w="63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00" dirty="0">
                <a:solidFill>
                  <a:srgbClr val="B2B2B2"/>
                </a:solidFill>
                <a:latin typeface="微软雅黑"/>
                <a:ea typeface="微软雅黑"/>
                <a:sym typeface="微软雅黑"/>
              </a:endParaRPr>
            </a:p>
          </p:txBody>
        </p:sp>
        <p:sp>
          <p:nvSpPr>
            <p:cNvPr id="103" name="PA-矩形 102"/>
            <p:cNvSpPr/>
            <p:nvPr>
              <p:custDataLst>
                <p:tags r:id="rId21"/>
              </p:custDataLst>
            </p:nvPr>
          </p:nvSpPr>
          <p:spPr>
            <a:xfrm>
              <a:off x="4193248" y="2804547"/>
              <a:ext cx="6516918" cy="410370"/>
            </a:xfrm>
            <a:prstGeom prst="rect">
              <a:avLst/>
            </a:prstGeom>
          </p:spPr>
          <p:txBody>
            <a:bodyPr wrap="square">
              <a:spAutoFit/>
            </a:bodyPr>
            <a:lstStyle/>
            <a:p>
              <a:pPr algn="just"/>
              <a:r>
                <a:rPr lang="zh-CN" altLang="en-US" dirty="0">
                  <a:latin typeface="微软雅黑"/>
                  <a:ea typeface="微软雅黑"/>
                  <a:sym typeface="微软雅黑"/>
                </a:rPr>
                <a:t>警惕境外电台、电视、网络等传媒的煽动、造谣。</a:t>
              </a:r>
            </a:p>
          </p:txBody>
        </p:sp>
      </p:grpSp>
      <p:grpSp>
        <p:nvGrpSpPr>
          <p:cNvPr id="104" name="PA-1022158"/>
          <p:cNvGrpSpPr/>
          <p:nvPr>
            <p:custDataLst>
              <p:tags r:id="rId14"/>
            </p:custDataLst>
          </p:nvPr>
        </p:nvGrpSpPr>
        <p:grpSpPr>
          <a:xfrm>
            <a:off x="3144937" y="3179936"/>
            <a:ext cx="4887689" cy="523220"/>
            <a:chOff x="4193248" y="2677726"/>
            <a:chExt cx="6516919" cy="697627"/>
          </a:xfrm>
        </p:grpSpPr>
        <p:sp>
          <p:nvSpPr>
            <p:cNvPr id="105" name="PA-圆角矩形 104"/>
            <p:cNvSpPr/>
            <p:nvPr>
              <p:custDataLst>
                <p:tags r:id="rId18"/>
              </p:custDataLst>
            </p:nvPr>
          </p:nvSpPr>
          <p:spPr>
            <a:xfrm>
              <a:off x="4193248" y="2722442"/>
              <a:ext cx="6516919" cy="556899"/>
            </a:xfrm>
            <a:prstGeom prst="roundRect">
              <a:avLst>
                <a:gd name="adj" fmla="val 0"/>
              </a:avLst>
            </a:prstGeom>
            <a:noFill/>
            <a:ln w="63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00" dirty="0">
                <a:solidFill>
                  <a:srgbClr val="B2B2B2"/>
                </a:solidFill>
                <a:latin typeface="微软雅黑"/>
                <a:ea typeface="微软雅黑"/>
                <a:sym typeface="微软雅黑"/>
              </a:endParaRPr>
            </a:p>
          </p:txBody>
        </p:sp>
        <p:sp>
          <p:nvSpPr>
            <p:cNvPr id="106" name="PA-矩形 105"/>
            <p:cNvSpPr/>
            <p:nvPr>
              <p:custDataLst>
                <p:tags r:id="rId19"/>
              </p:custDataLst>
            </p:nvPr>
          </p:nvSpPr>
          <p:spPr>
            <a:xfrm>
              <a:off x="4193248" y="2677726"/>
              <a:ext cx="6516918" cy="697627"/>
            </a:xfrm>
            <a:prstGeom prst="rect">
              <a:avLst/>
            </a:prstGeom>
          </p:spPr>
          <p:txBody>
            <a:bodyPr wrap="square">
              <a:spAutoFit/>
            </a:bodyPr>
            <a:lstStyle/>
            <a:p>
              <a:pPr algn="just"/>
              <a:r>
                <a:rPr lang="zh-CN" altLang="en-US" dirty="0">
                  <a:latin typeface="微软雅黑"/>
                  <a:ea typeface="微软雅黑"/>
                  <a:sym typeface="微软雅黑"/>
                </a:rPr>
                <a:t>组织和人员经常出现在我军事、保密单位周边，乘机盗取秘密情报和信息。如遇有可疑人员要立即报告。</a:t>
              </a:r>
            </a:p>
          </p:txBody>
        </p:sp>
      </p:grpSp>
      <p:grpSp>
        <p:nvGrpSpPr>
          <p:cNvPr id="107" name="PA-1022159"/>
          <p:cNvGrpSpPr/>
          <p:nvPr>
            <p:custDataLst>
              <p:tags r:id="rId15"/>
            </p:custDataLst>
          </p:nvPr>
        </p:nvGrpSpPr>
        <p:grpSpPr>
          <a:xfrm>
            <a:off x="3144937" y="3765757"/>
            <a:ext cx="4887689" cy="523220"/>
            <a:chOff x="4193248" y="2677726"/>
            <a:chExt cx="6516919" cy="697627"/>
          </a:xfrm>
        </p:grpSpPr>
        <p:sp>
          <p:nvSpPr>
            <p:cNvPr id="108" name="PA-圆角矩形 107"/>
            <p:cNvSpPr/>
            <p:nvPr>
              <p:custDataLst>
                <p:tags r:id="rId16"/>
              </p:custDataLst>
            </p:nvPr>
          </p:nvSpPr>
          <p:spPr>
            <a:xfrm>
              <a:off x="4193248" y="2722442"/>
              <a:ext cx="6516919" cy="556899"/>
            </a:xfrm>
            <a:prstGeom prst="roundRect">
              <a:avLst>
                <a:gd name="adj" fmla="val 0"/>
              </a:avLst>
            </a:prstGeom>
            <a:noFill/>
            <a:ln w="63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00" dirty="0">
                <a:solidFill>
                  <a:srgbClr val="B2B2B2"/>
                </a:solidFill>
                <a:latin typeface="微软雅黑"/>
                <a:ea typeface="微软雅黑"/>
                <a:sym typeface="微软雅黑"/>
              </a:endParaRPr>
            </a:p>
          </p:txBody>
        </p:sp>
        <p:sp>
          <p:nvSpPr>
            <p:cNvPr id="109" name="PA-矩形 108"/>
            <p:cNvSpPr/>
            <p:nvPr>
              <p:custDataLst>
                <p:tags r:id="rId17"/>
              </p:custDataLst>
            </p:nvPr>
          </p:nvSpPr>
          <p:spPr>
            <a:xfrm>
              <a:off x="4193248" y="2677726"/>
              <a:ext cx="6516918" cy="697627"/>
            </a:xfrm>
            <a:prstGeom prst="rect">
              <a:avLst/>
            </a:prstGeom>
          </p:spPr>
          <p:txBody>
            <a:bodyPr wrap="square">
              <a:spAutoFit/>
            </a:bodyPr>
            <a:lstStyle/>
            <a:p>
              <a:pPr algn="just"/>
              <a:r>
                <a:rPr lang="zh-CN" altLang="en-US" dirty="0">
                  <a:latin typeface="微软雅黑"/>
                  <a:ea typeface="微软雅黑"/>
                  <a:sym typeface="微软雅黑"/>
                </a:rPr>
                <a:t>一些有境外背景的组织和个人，利用一些群众不满情绪，煽动与政府对抗。遇到这些情况，应立即报告。</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strips(downRight)">
                                      <p:cBhvr>
                                        <p:cTn id="7" dur="1000"/>
                                        <p:tgtEl>
                                          <p:spTgt spid="69"/>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barn(outVertical)">
                                      <p:cBhvr>
                                        <p:cTn id="11" dur="1000"/>
                                        <p:tgtEl>
                                          <p:spTgt spid="70"/>
                                        </p:tgtEl>
                                      </p:cBhvr>
                                    </p:animEffect>
                                  </p:childTnLst>
                                </p:cTn>
                              </p:par>
                            </p:childTnLst>
                          </p:cTn>
                        </p:par>
                        <p:par>
                          <p:cTn id="12" fill="hold">
                            <p:stCondLst>
                              <p:cond delay="2000"/>
                            </p:stCondLst>
                            <p:childTnLst>
                              <p:par>
                                <p:cTn id="13" presetID="2" presetClass="entr" presetSubtype="8" decel="45000" fill="hold" grpId="0" nodeType="after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0-#ppt_w/2"/>
                                          </p:val>
                                        </p:tav>
                                        <p:tav tm="100000">
                                          <p:val>
                                            <p:strVal val="#ppt_x"/>
                                          </p:val>
                                        </p:tav>
                                      </p:tavLst>
                                    </p:anim>
                                    <p:anim calcmode="lin" valueType="num">
                                      <p:cBhvr additive="base">
                                        <p:cTn id="16" dur="1000" fill="hold"/>
                                        <p:tgtEl>
                                          <p:spTgt spid="80"/>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750"/>
                                  </p:stCondLst>
                                  <p:childTnLst>
                                    <p:set>
                                      <p:cBhvr>
                                        <p:cTn id="18" dur="1" fill="hold">
                                          <p:stCondLst>
                                            <p:cond delay="0"/>
                                          </p:stCondLst>
                                        </p:cTn>
                                        <p:tgtEl>
                                          <p:spTgt spid="84"/>
                                        </p:tgtEl>
                                        <p:attrNameLst>
                                          <p:attrName>style.visibility</p:attrName>
                                        </p:attrNameLst>
                                      </p:cBhvr>
                                      <p:to>
                                        <p:strVal val="visible"/>
                                      </p:to>
                                    </p:set>
                                    <p:animEffect transition="in" filter="wipe(left)">
                                      <p:cBhvr>
                                        <p:cTn id="19" dur="500"/>
                                        <p:tgtEl>
                                          <p:spTgt spid="84"/>
                                        </p:tgtEl>
                                      </p:cBhvr>
                                    </p:animEffect>
                                  </p:childTnLst>
                                </p:cTn>
                              </p:par>
                            </p:childTnLst>
                          </p:cTn>
                        </p:par>
                        <p:par>
                          <p:cTn id="20" fill="hold">
                            <p:stCondLst>
                              <p:cond delay="3000"/>
                            </p:stCondLst>
                            <p:childTnLst>
                              <p:par>
                                <p:cTn id="21" presetID="2" presetClass="entr" presetSubtype="8" decel="45000" fill="hold" grpId="0" nodeType="afterEffect">
                                  <p:stCondLst>
                                    <p:cond delay="0"/>
                                  </p:stCondLst>
                                  <p:childTnLst>
                                    <p:set>
                                      <p:cBhvr>
                                        <p:cTn id="22" dur="1" fill="hold">
                                          <p:stCondLst>
                                            <p:cond delay="0"/>
                                          </p:stCondLst>
                                        </p:cTn>
                                        <p:tgtEl>
                                          <p:spTgt spid="85"/>
                                        </p:tgtEl>
                                        <p:attrNameLst>
                                          <p:attrName>style.visibility</p:attrName>
                                        </p:attrNameLst>
                                      </p:cBhvr>
                                      <p:to>
                                        <p:strVal val="visible"/>
                                      </p:to>
                                    </p:set>
                                    <p:anim calcmode="lin" valueType="num">
                                      <p:cBhvr additive="base">
                                        <p:cTn id="23" dur="1000" fill="hold"/>
                                        <p:tgtEl>
                                          <p:spTgt spid="85"/>
                                        </p:tgtEl>
                                        <p:attrNameLst>
                                          <p:attrName>ppt_x</p:attrName>
                                        </p:attrNameLst>
                                      </p:cBhvr>
                                      <p:tavLst>
                                        <p:tav tm="0">
                                          <p:val>
                                            <p:strVal val="0-#ppt_w/2"/>
                                          </p:val>
                                        </p:tav>
                                        <p:tav tm="100000">
                                          <p:val>
                                            <p:strVal val="#ppt_x"/>
                                          </p:val>
                                        </p:tav>
                                      </p:tavLst>
                                    </p:anim>
                                    <p:anim calcmode="lin" valueType="num">
                                      <p:cBhvr additive="base">
                                        <p:cTn id="24" dur="1000" fill="hold"/>
                                        <p:tgtEl>
                                          <p:spTgt spid="85"/>
                                        </p:tgtEl>
                                        <p:attrNameLst>
                                          <p:attrName>ppt_y</p:attrName>
                                        </p:attrNameLst>
                                      </p:cBhvr>
                                      <p:tavLst>
                                        <p:tav tm="0">
                                          <p:val>
                                            <p:strVal val="#ppt_y"/>
                                          </p:val>
                                        </p:tav>
                                        <p:tav tm="100000">
                                          <p:val>
                                            <p:strVal val="#ppt_y"/>
                                          </p:val>
                                        </p:tav>
                                      </p:tavLst>
                                    </p:anim>
                                  </p:childTnLst>
                                </p:cTn>
                              </p:par>
                              <p:par>
                                <p:cTn id="25" presetID="22" presetClass="entr" presetSubtype="8" fill="hold" grpId="0" nodeType="withEffect">
                                  <p:stCondLst>
                                    <p:cond delay="750"/>
                                  </p:stCondLst>
                                  <p:childTnLst>
                                    <p:set>
                                      <p:cBhvr>
                                        <p:cTn id="26" dur="1" fill="hold">
                                          <p:stCondLst>
                                            <p:cond delay="0"/>
                                          </p:stCondLst>
                                        </p:cTn>
                                        <p:tgtEl>
                                          <p:spTgt spid="89"/>
                                        </p:tgtEl>
                                        <p:attrNameLst>
                                          <p:attrName>style.visibility</p:attrName>
                                        </p:attrNameLst>
                                      </p:cBhvr>
                                      <p:to>
                                        <p:strVal val="visible"/>
                                      </p:to>
                                    </p:set>
                                    <p:animEffect transition="in" filter="wipe(left)">
                                      <p:cBhvr>
                                        <p:cTn id="27" dur="500"/>
                                        <p:tgtEl>
                                          <p:spTgt spid="89"/>
                                        </p:tgtEl>
                                      </p:cBhvr>
                                    </p:animEffect>
                                  </p:childTnLst>
                                </p:cTn>
                              </p:par>
                            </p:childTnLst>
                          </p:cTn>
                        </p:par>
                        <p:par>
                          <p:cTn id="28" fill="hold">
                            <p:stCondLst>
                              <p:cond delay="4000"/>
                            </p:stCondLst>
                            <p:childTnLst>
                              <p:par>
                                <p:cTn id="29" presetID="2" presetClass="entr" presetSubtype="8" decel="45000" fill="hold" grpId="0" nodeType="after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additive="base">
                                        <p:cTn id="31" dur="1000" fill="hold"/>
                                        <p:tgtEl>
                                          <p:spTgt spid="90"/>
                                        </p:tgtEl>
                                        <p:attrNameLst>
                                          <p:attrName>ppt_x</p:attrName>
                                        </p:attrNameLst>
                                      </p:cBhvr>
                                      <p:tavLst>
                                        <p:tav tm="0">
                                          <p:val>
                                            <p:strVal val="0-#ppt_w/2"/>
                                          </p:val>
                                        </p:tav>
                                        <p:tav tm="100000">
                                          <p:val>
                                            <p:strVal val="#ppt_x"/>
                                          </p:val>
                                        </p:tav>
                                      </p:tavLst>
                                    </p:anim>
                                    <p:anim calcmode="lin" valueType="num">
                                      <p:cBhvr additive="base">
                                        <p:cTn id="32" dur="1000" fill="hold"/>
                                        <p:tgtEl>
                                          <p:spTgt spid="90"/>
                                        </p:tgtEl>
                                        <p:attrNameLst>
                                          <p:attrName>ppt_y</p:attrName>
                                        </p:attrNameLst>
                                      </p:cBhvr>
                                      <p:tavLst>
                                        <p:tav tm="0">
                                          <p:val>
                                            <p:strVal val="#ppt_y"/>
                                          </p:val>
                                        </p:tav>
                                        <p:tav tm="100000">
                                          <p:val>
                                            <p:strVal val="#ppt_y"/>
                                          </p:val>
                                        </p:tav>
                                      </p:tavLst>
                                    </p:anim>
                                  </p:childTnLst>
                                </p:cTn>
                              </p:par>
                              <p:par>
                                <p:cTn id="33" presetID="22" presetClass="entr" presetSubtype="8" fill="hold" grpId="0" nodeType="withEffect">
                                  <p:stCondLst>
                                    <p:cond delay="750"/>
                                  </p:stCondLst>
                                  <p:childTnLst>
                                    <p:set>
                                      <p:cBhvr>
                                        <p:cTn id="34" dur="1" fill="hold">
                                          <p:stCondLst>
                                            <p:cond delay="0"/>
                                          </p:stCondLst>
                                        </p:cTn>
                                        <p:tgtEl>
                                          <p:spTgt spid="94"/>
                                        </p:tgtEl>
                                        <p:attrNameLst>
                                          <p:attrName>style.visibility</p:attrName>
                                        </p:attrNameLst>
                                      </p:cBhvr>
                                      <p:to>
                                        <p:strVal val="visible"/>
                                      </p:to>
                                    </p:set>
                                    <p:animEffect transition="in" filter="wipe(left)">
                                      <p:cBhvr>
                                        <p:cTn id="35" dur="500"/>
                                        <p:tgtEl>
                                          <p:spTgt spid="94"/>
                                        </p:tgtEl>
                                      </p:cBhvr>
                                    </p:animEffect>
                                  </p:childTnLst>
                                </p:cTn>
                              </p:par>
                            </p:childTnLst>
                          </p:cTn>
                        </p:par>
                        <p:par>
                          <p:cTn id="36" fill="hold">
                            <p:stCondLst>
                              <p:cond delay="5000"/>
                            </p:stCondLst>
                            <p:childTnLst>
                              <p:par>
                                <p:cTn id="37" presetID="2" presetClass="entr" presetSubtype="8" decel="45000" fill="hold" grpId="0" nodeType="afterEffect">
                                  <p:stCondLst>
                                    <p:cond delay="0"/>
                                  </p:stCondLst>
                                  <p:childTnLst>
                                    <p:set>
                                      <p:cBhvr>
                                        <p:cTn id="38" dur="1" fill="hold">
                                          <p:stCondLst>
                                            <p:cond delay="0"/>
                                          </p:stCondLst>
                                        </p:cTn>
                                        <p:tgtEl>
                                          <p:spTgt spid="95"/>
                                        </p:tgtEl>
                                        <p:attrNameLst>
                                          <p:attrName>style.visibility</p:attrName>
                                        </p:attrNameLst>
                                      </p:cBhvr>
                                      <p:to>
                                        <p:strVal val="visible"/>
                                      </p:to>
                                    </p:set>
                                    <p:anim calcmode="lin" valueType="num">
                                      <p:cBhvr additive="base">
                                        <p:cTn id="39" dur="1000" fill="hold"/>
                                        <p:tgtEl>
                                          <p:spTgt spid="95"/>
                                        </p:tgtEl>
                                        <p:attrNameLst>
                                          <p:attrName>ppt_x</p:attrName>
                                        </p:attrNameLst>
                                      </p:cBhvr>
                                      <p:tavLst>
                                        <p:tav tm="0">
                                          <p:val>
                                            <p:strVal val="0-#ppt_w/2"/>
                                          </p:val>
                                        </p:tav>
                                        <p:tav tm="100000">
                                          <p:val>
                                            <p:strVal val="#ppt_x"/>
                                          </p:val>
                                        </p:tav>
                                      </p:tavLst>
                                    </p:anim>
                                    <p:anim calcmode="lin" valueType="num">
                                      <p:cBhvr additive="base">
                                        <p:cTn id="40" dur="1000" fill="hold"/>
                                        <p:tgtEl>
                                          <p:spTgt spid="95"/>
                                        </p:tgtEl>
                                        <p:attrNameLst>
                                          <p:attrName>ppt_y</p:attrName>
                                        </p:attrNameLst>
                                      </p:cBhvr>
                                      <p:tavLst>
                                        <p:tav tm="0">
                                          <p:val>
                                            <p:strVal val="#ppt_y"/>
                                          </p:val>
                                        </p:tav>
                                        <p:tav tm="100000">
                                          <p:val>
                                            <p:strVal val="#ppt_y"/>
                                          </p:val>
                                        </p:tav>
                                      </p:tavLst>
                                    </p:anim>
                                  </p:childTnLst>
                                </p:cTn>
                              </p:par>
                              <p:par>
                                <p:cTn id="41" presetID="22" presetClass="entr" presetSubtype="8" fill="hold" grpId="0" nodeType="withEffect">
                                  <p:stCondLst>
                                    <p:cond delay="750"/>
                                  </p:stCondLst>
                                  <p:childTnLst>
                                    <p:set>
                                      <p:cBhvr>
                                        <p:cTn id="42" dur="1" fill="hold">
                                          <p:stCondLst>
                                            <p:cond delay="0"/>
                                          </p:stCondLst>
                                        </p:cTn>
                                        <p:tgtEl>
                                          <p:spTgt spid="99"/>
                                        </p:tgtEl>
                                        <p:attrNameLst>
                                          <p:attrName>style.visibility</p:attrName>
                                        </p:attrNameLst>
                                      </p:cBhvr>
                                      <p:to>
                                        <p:strVal val="visible"/>
                                      </p:to>
                                    </p:set>
                                    <p:animEffect transition="in" filter="wipe(left)">
                                      <p:cBhvr>
                                        <p:cTn id="43"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80" grpId="0" animBg="1"/>
      <p:bldP spid="84" grpId="0" animBg="1"/>
      <p:bldP spid="85" grpId="0" animBg="1"/>
      <p:bldP spid="89" grpId="0" animBg="1"/>
      <p:bldP spid="90" grpId="0" animBg="1"/>
      <p:bldP spid="94" grpId="0" animBg="1"/>
      <p:bldP spid="95"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1022160"/>
          <p:cNvSpPr/>
          <p:nvPr>
            <p:custDataLst>
              <p:tags r:id="rId1"/>
            </p:custDataLst>
          </p:nvPr>
        </p:nvSpPr>
        <p:spPr>
          <a:xfrm>
            <a:off x="1053052" y="142291"/>
            <a:ext cx="4572000" cy="423193"/>
          </a:xfrm>
          <a:prstGeom prst="rect">
            <a:avLst/>
          </a:prstGeom>
        </p:spPr>
        <p:txBody>
          <a:bodyPr lIns="68580" tIns="34290" rIns="68580" bIns="34290">
            <a:spAutoFit/>
          </a:bodyPr>
          <a:lstStyle/>
          <a:p>
            <a:pPr lvl="0">
              <a:defRPr/>
            </a:pPr>
            <a:r>
              <a:rPr lang="zh-CN" altLang="en-US" sz="2300" b="1" dirty="0">
                <a:ln w="127">
                  <a:noFill/>
                </a:ln>
                <a:blipFill>
                  <a:blip r:embed="rId21"/>
                  <a:stretch>
                    <a:fillRect/>
                  </a:stretch>
                </a:blipFill>
                <a:effectLst>
                  <a:outerShdw blurRad="38100" dist="38100" dir="2700000" algn="tl">
                    <a:srgbClr val="000000">
                      <a:alpha val="43137"/>
                    </a:srgbClr>
                  </a:outerShdw>
                </a:effectLst>
                <a:latin typeface="微软雅黑"/>
                <a:ea typeface="微软雅黑"/>
                <a:sym typeface="微软雅黑"/>
              </a:rPr>
              <a:t>我们应当如何维护国家安全</a:t>
            </a:r>
          </a:p>
        </p:txBody>
      </p:sp>
      <p:sp>
        <p:nvSpPr>
          <p:cNvPr id="34" name="PA-1022161"/>
          <p:cNvSpPr/>
          <p:nvPr>
            <p:custDataLst>
              <p:tags r:id="rId2"/>
            </p:custDataLst>
          </p:nvPr>
        </p:nvSpPr>
        <p:spPr>
          <a:xfrm>
            <a:off x="719572" y="2177069"/>
            <a:ext cx="7704856" cy="512523"/>
          </a:xfrm>
          <a:prstGeom prst="roundRect">
            <a:avLst>
              <a:gd name="adj" fmla="val 7544"/>
            </a:avLst>
          </a:prstGeom>
          <a:noFill/>
          <a:ln w="19050">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微软雅黑"/>
              <a:ea typeface="微软雅黑"/>
              <a:sym typeface="微软雅黑"/>
            </a:endParaRPr>
          </a:p>
        </p:txBody>
      </p:sp>
      <p:sp>
        <p:nvSpPr>
          <p:cNvPr id="36" name="PA-1022162"/>
          <p:cNvSpPr/>
          <p:nvPr>
            <p:custDataLst>
              <p:tags r:id="rId3"/>
            </p:custDataLst>
          </p:nvPr>
        </p:nvSpPr>
        <p:spPr>
          <a:xfrm>
            <a:off x="989915" y="1049345"/>
            <a:ext cx="7164170" cy="530984"/>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eaLnBrk="0" fontAlgn="base" hangingPunct="0">
              <a:lnSpc>
                <a:spcPct val="130000"/>
              </a:lnSpc>
              <a:spcBef>
                <a:spcPct val="0"/>
              </a:spcBef>
              <a:spcAft>
                <a:spcPct val="0"/>
              </a:spcAft>
            </a:pPr>
            <a:r>
              <a:rPr lang="zh-CN" altLang="en-US" sz="2700" b="1" dirty="0">
                <a:ln cmpd="sng">
                  <a:noFill/>
                  <a:prstDash val="solid"/>
                </a:ln>
                <a:solidFill>
                  <a:srgbClr val="C00000"/>
                </a:solidFill>
                <a:latin typeface="微软雅黑"/>
                <a:ea typeface="微软雅黑"/>
                <a:sym typeface="微软雅黑"/>
              </a:rPr>
              <a:t>我们应当如何维护国家安全</a:t>
            </a:r>
          </a:p>
        </p:txBody>
      </p:sp>
      <p:grpSp>
        <p:nvGrpSpPr>
          <p:cNvPr id="37" name="PA-1022163"/>
          <p:cNvGrpSpPr/>
          <p:nvPr>
            <p:custDataLst>
              <p:tags r:id="rId4"/>
            </p:custDataLst>
          </p:nvPr>
        </p:nvGrpSpPr>
        <p:grpSpPr>
          <a:xfrm>
            <a:off x="719572" y="1662242"/>
            <a:ext cx="7704856" cy="255096"/>
            <a:chOff x="665978" y="1491630"/>
            <a:chExt cx="7704856" cy="255096"/>
          </a:xfrm>
          <a:solidFill>
            <a:srgbClr val="C00000"/>
          </a:solidFill>
        </p:grpSpPr>
        <p:grpSp>
          <p:nvGrpSpPr>
            <p:cNvPr id="38" name="组合 37"/>
            <p:cNvGrpSpPr/>
            <p:nvPr/>
          </p:nvGrpSpPr>
          <p:grpSpPr>
            <a:xfrm>
              <a:off x="4118171" y="1491630"/>
              <a:ext cx="887762" cy="255096"/>
              <a:chOff x="3965502" y="1879809"/>
              <a:chExt cx="1193100" cy="342834"/>
            </a:xfrm>
            <a:grpFill/>
          </p:grpSpPr>
          <p:sp>
            <p:nvSpPr>
              <p:cNvPr id="42" name="PA-dark-star-shape_15445"/>
              <p:cNvSpPr>
                <a:spLocks noChangeAspect="1"/>
              </p:cNvSpPr>
              <p:nvPr>
                <p:custDataLst>
                  <p:tags r:id="rId14"/>
                </p:custDataLst>
              </p:nvPr>
            </p:nvSpPr>
            <p:spPr bwMode="auto">
              <a:xfrm>
                <a:off x="4391609" y="1879809"/>
                <a:ext cx="360781" cy="342834"/>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endParaRPr lang="zh-CN" altLang="en-US">
                  <a:latin typeface="微软雅黑"/>
                  <a:ea typeface="微软雅黑"/>
                  <a:sym typeface="微软雅黑"/>
                </a:endParaRPr>
              </a:p>
            </p:txBody>
          </p:sp>
          <p:sp>
            <p:nvSpPr>
              <p:cNvPr id="43" name="PA-dark-star-shape_15445"/>
              <p:cNvSpPr>
                <a:spLocks noChangeAspect="1"/>
              </p:cNvSpPr>
              <p:nvPr>
                <p:custDataLst>
                  <p:tags r:id="rId15"/>
                </p:custDataLst>
              </p:nvPr>
            </p:nvSpPr>
            <p:spPr bwMode="auto">
              <a:xfrm>
                <a:off x="4771621"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endParaRPr lang="zh-CN" altLang="en-US">
                  <a:latin typeface="微软雅黑"/>
                  <a:ea typeface="微软雅黑"/>
                  <a:sym typeface="微软雅黑"/>
                </a:endParaRPr>
              </a:p>
            </p:txBody>
          </p:sp>
          <p:sp>
            <p:nvSpPr>
              <p:cNvPr id="44" name="PA-dark-star-shape_15445"/>
              <p:cNvSpPr>
                <a:spLocks noChangeAspect="1"/>
              </p:cNvSpPr>
              <p:nvPr>
                <p:custDataLst>
                  <p:tags r:id="rId16"/>
                </p:custDataLst>
              </p:nvPr>
            </p:nvSpPr>
            <p:spPr bwMode="auto">
              <a:xfrm>
                <a:off x="4161559"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endParaRPr lang="zh-CN" altLang="en-US">
                  <a:latin typeface="微软雅黑"/>
                  <a:ea typeface="微软雅黑"/>
                  <a:sym typeface="微软雅黑"/>
                </a:endParaRPr>
              </a:p>
            </p:txBody>
          </p:sp>
          <p:sp>
            <p:nvSpPr>
              <p:cNvPr id="45" name="PA-dark-star-shape_15445"/>
              <p:cNvSpPr>
                <a:spLocks noChangeAspect="1"/>
              </p:cNvSpPr>
              <p:nvPr>
                <p:custDataLst>
                  <p:tags r:id="rId17"/>
                </p:custDataLst>
              </p:nvPr>
            </p:nvSpPr>
            <p:spPr bwMode="auto">
              <a:xfrm>
                <a:off x="396550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endParaRPr lang="zh-CN" altLang="en-US">
                  <a:latin typeface="微软雅黑"/>
                  <a:ea typeface="微软雅黑"/>
                  <a:sym typeface="微软雅黑"/>
                </a:endParaRPr>
              </a:p>
            </p:txBody>
          </p:sp>
          <p:sp>
            <p:nvSpPr>
              <p:cNvPr id="46" name="PA-dark-star-shape_15445"/>
              <p:cNvSpPr>
                <a:spLocks noChangeAspect="1"/>
              </p:cNvSpPr>
              <p:nvPr>
                <p:custDataLst>
                  <p:tags r:id="rId18"/>
                </p:custDataLst>
              </p:nvPr>
            </p:nvSpPr>
            <p:spPr bwMode="auto">
              <a:xfrm>
                <a:off x="503791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endParaRPr lang="zh-CN" altLang="en-US">
                  <a:latin typeface="微软雅黑"/>
                  <a:ea typeface="微软雅黑"/>
                  <a:sym typeface="微软雅黑"/>
                </a:endParaRPr>
              </a:p>
            </p:txBody>
          </p:sp>
        </p:grpSp>
        <p:grpSp>
          <p:nvGrpSpPr>
            <p:cNvPr id="39" name="组合 38"/>
            <p:cNvGrpSpPr/>
            <p:nvPr/>
          </p:nvGrpSpPr>
          <p:grpSpPr>
            <a:xfrm>
              <a:off x="665978" y="1619178"/>
              <a:ext cx="7704856" cy="0"/>
              <a:chOff x="665978" y="2082167"/>
              <a:chExt cx="7704856" cy="0"/>
            </a:xfrm>
            <a:grpFill/>
          </p:grpSpPr>
          <p:cxnSp>
            <p:nvCxnSpPr>
              <p:cNvPr id="40" name="PA-直接连接符 39"/>
              <p:cNvCxnSpPr/>
              <p:nvPr>
                <p:custDataLst>
                  <p:tags r:id="rId12"/>
                </p:custDataLst>
              </p:nvPr>
            </p:nvCxnSpPr>
            <p:spPr>
              <a:xfrm>
                <a:off x="5148064" y="2082167"/>
                <a:ext cx="3222770" cy="0"/>
              </a:xfrm>
              <a:prstGeom prst="line">
                <a:avLst/>
              </a:prstGeom>
              <a:grpFill/>
              <a:ln w="158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PA-直接连接符 40"/>
              <p:cNvCxnSpPr/>
              <p:nvPr>
                <p:custDataLst>
                  <p:tags r:id="rId13"/>
                </p:custDataLst>
              </p:nvPr>
            </p:nvCxnSpPr>
            <p:spPr>
              <a:xfrm>
                <a:off x="665978" y="2082167"/>
                <a:ext cx="3329958" cy="0"/>
              </a:xfrm>
              <a:prstGeom prst="line">
                <a:avLst/>
              </a:prstGeom>
              <a:grpFill/>
              <a:ln w="15875">
                <a:solidFill>
                  <a:srgbClr val="C00000"/>
                </a:solidFill>
              </a:ln>
            </p:spPr>
            <p:style>
              <a:lnRef idx="1">
                <a:schemeClr val="accent1"/>
              </a:lnRef>
              <a:fillRef idx="0">
                <a:schemeClr val="accent1"/>
              </a:fillRef>
              <a:effectRef idx="0">
                <a:schemeClr val="accent1"/>
              </a:effectRef>
              <a:fontRef idx="minor">
                <a:schemeClr val="tx1"/>
              </a:fontRef>
            </p:style>
          </p:cxnSp>
        </p:grpSp>
      </p:grpSp>
      <p:sp>
        <p:nvSpPr>
          <p:cNvPr id="47" name="PA-1022164"/>
          <p:cNvSpPr/>
          <p:nvPr>
            <p:custDataLst>
              <p:tags r:id="rId5"/>
            </p:custDataLst>
          </p:nvPr>
        </p:nvSpPr>
        <p:spPr>
          <a:xfrm>
            <a:off x="989793" y="2310004"/>
            <a:ext cx="7164413" cy="280077"/>
          </a:xfrm>
          <a:prstGeom prst="rect">
            <a:avLst/>
          </a:prstGeom>
          <a:noFill/>
        </p:spPr>
        <p:txBody>
          <a:bodyPr wrap="square" lIns="0" tIns="0" rIns="0" bIns="0">
            <a:spAutoFit/>
          </a:bodyPr>
          <a:lstStyle/>
          <a:p>
            <a:pPr algn="just">
              <a:lnSpc>
                <a:spcPct val="130000"/>
              </a:lnSpc>
              <a:spcBef>
                <a:spcPts val="450"/>
              </a:spcBef>
            </a:pPr>
            <a:r>
              <a:rPr lang="zh-CN" altLang="en-US" dirty="0">
                <a:latin typeface="微软雅黑"/>
                <a:ea typeface="微软雅黑"/>
                <a:sym typeface="微软雅黑"/>
              </a:rPr>
              <a:t>拾获属于国家秘密的文件、资料和其他物品，应当及时送交有关机关、单位或保密工作部门。</a:t>
            </a:r>
          </a:p>
        </p:txBody>
      </p:sp>
      <p:sp>
        <p:nvSpPr>
          <p:cNvPr id="48" name="PA-1022165"/>
          <p:cNvSpPr/>
          <p:nvPr>
            <p:custDataLst>
              <p:tags r:id="rId6"/>
            </p:custDataLst>
          </p:nvPr>
        </p:nvSpPr>
        <p:spPr>
          <a:xfrm>
            <a:off x="719572" y="2793833"/>
            <a:ext cx="7704856" cy="512523"/>
          </a:xfrm>
          <a:prstGeom prst="roundRect">
            <a:avLst>
              <a:gd name="adj" fmla="val 7544"/>
            </a:avLst>
          </a:prstGeom>
          <a:noFill/>
          <a:ln w="19050">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微软雅黑"/>
              <a:ea typeface="微软雅黑"/>
              <a:sym typeface="微软雅黑"/>
            </a:endParaRPr>
          </a:p>
        </p:txBody>
      </p:sp>
      <p:sp>
        <p:nvSpPr>
          <p:cNvPr id="49" name="PA-1022166"/>
          <p:cNvSpPr/>
          <p:nvPr>
            <p:custDataLst>
              <p:tags r:id="rId7"/>
            </p:custDataLst>
          </p:nvPr>
        </p:nvSpPr>
        <p:spPr>
          <a:xfrm>
            <a:off x="989793" y="2842345"/>
            <a:ext cx="7164413" cy="430887"/>
          </a:xfrm>
          <a:prstGeom prst="rect">
            <a:avLst/>
          </a:prstGeom>
          <a:noFill/>
        </p:spPr>
        <p:txBody>
          <a:bodyPr wrap="square" lIns="0" tIns="0" rIns="0" bIns="0">
            <a:spAutoFit/>
          </a:bodyPr>
          <a:lstStyle/>
          <a:p>
            <a:pPr algn="just">
              <a:spcBef>
                <a:spcPts val="450"/>
              </a:spcBef>
            </a:pPr>
            <a:r>
              <a:rPr lang="zh-CN" altLang="en-US" dirty="0">
                <a:latin typeface="微软雅黑"/>
                <a:ea typeface="微软雅黑"/>
                <a:sym typeface="微软雅黑"/>
              </a:rPr>
              <a:t>发现有人买卖属于国家秘密的文件、资料和其他物品，应当及时报告保密工作部门或者国家安全机关、公安机关处理。</a:t>
            </a:r>
          </a:p>
        </p:txBody>
      </p:sp>
      <p:sp>
        <p:nvSpPr>
          <p:cNvPr id="50" name="PA-1022167"/>
          <p:cNvSpPr/>
          <p:nvPr>
            <p:custDataLst>
              <p:tags r:id="rId8"/>
            </p:custDataLst>
          </p:nvPr>
        </p:nvSpPr>
        <p:spPr>
          <a:xfrm>
            <a:off x="725278" y="3417722"/>
            <a:ext cx="7704856" cy="512523"/>
          </a:xfrm>
          <a:prstGeom prst="roundRect">
            <a:avLst>
              <a:gd name="adj" fmla="val 7544"/>
            </a:avLst>
          </a:prstGeom>
          <a:noFill/>
          <a:ln w="19050">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微软雅黑"/>
              <a:ea typeface="微软雅黑"/>
              <a:sym typeface="微软雅黑"/>
            </a:endParaRPr>
          </a:p>
        </p:txBody>
      </p:sp>
      <p:sp>
        <p:nvSpPr>
          <p:cNvPr id="51" name="PA-1022168"/>
          <p:cNvSpPr/>
          <p:nvPr>
            <p:custDataLst>
              <p:tags r:id="rId9"/>
            </p:custDataLst>
          </p:nvPr>
        </p:nvSpPr>
        <p:spPr>
          <a:xfrm>
            <a:off x="989793" y="3566106"/>
            <a:ext cx="7164413" cy="215444"/>
          </a:xfrm>
          <a:prstGeom prst="rect">
            <a:avLst/>
          </a:prstGeom>
          <a:noFill/>
        </p:spPr>
        <p:txBody>
          <a:bodyPr wrap="square" lIns="0" tIns="0" rIns="0" bIns="0">
            <a:spAutoFit/>
          </a:bodyPr>
          <a:lstStyle/>
          <a:p>
            <a:pPr algn="just">
              <a:spcBef>
                <a:spcPts val="450"/>
              </a:spcBef>
            </a:pPr>
            <a:r>
              <a:rPr lang="zh-CN" altLang="en-US" dirty="0">
                <a:latin typeface="微软雅黑"/>
                <a:ea typeface="微软雅黑"/>
                <a:sym typeface="微软雅黑"/>
              </a:rPr>
              <a:t>发现有人盗窃、抢夺属于国家秘密的文件、资料和其他物品，有权制止，并应当立即报告。</a:t>
            </a:r>
          </a:p>
        </p:txBody>
      </p:sp>
      <p:sp>
        <p:nvSpPr>
          <p:cNvPr id="52" name="PA-1022169"/>
          <p:cNvSpPr/>
          <p:nvPr>
            <p:custDataLst>
              <p:tags r:id="rId10"/>
            </p:custDataLst>
          </p:nvPr>
        </p:nvSpPr>
        <p:spPr>
          <a:xfrm>
            <a:off x="780095" y="4024764"/>
            <a:ext cx="7704856" cy="512523"/>
          </a:xfrm>
          <a:prstGeom prst="roundRect">
            <a:avLst>
              <a:gd name="adj" fmla="val 7544"/>
            </a:avLst>
          </a:prstGeom>
          <a:noFill/>
          <a:ln w="19050">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微软雅黑"/>
              <a:ea typeface="微软雅黑"/>
              <a:sym typeface="微软雅黑"/>
            </a:endParaRPr>
          </a:p>
        </p:txBody>
      </p:sp>
      <p:sp>
        <p:nvSpPr>
          <p:cNvPr id="53" name="PA-1022170"/>
          <p:cNvSpPr/>
          <p:nvPr>
            <p:custDataLst>
              <p:tags r:id="rId11"/>
            </p:custDataLst>
          </p:nvPr>
        </p:nvSpPr>
        <p:spPr>
          <a:xfrm>
            <a:off x="989793" y="4173148"/>
            <a:ext cx="7164413" cy="215444"/>
          </a:xfrm>
          <a:prstGeom prst="rect">
            <a:avLst/>
          </a:prstGeom>
          <a:noFill/>
        </p:spPr>
        <p:txBody>
          <a:bodyPr wrap="square" lIns="0" tIns="0" rIns="0" bIns="0">
            <a:spAutoFit/>
          </a:bodyPr>
          <a:lstStyle/>
          <a:p>
            <a:pPr algn="just">
              <a:spcBef>
                <a:spcPts val="450"/>
              </a:spcBef>
            </a:pPr>
            <a:r>
              <a:rPr lang="zh-CN" altLang="en-US" dirty="0">
                <a:latin typeface="微软雅黑"/>
                <a:ea typeface="微软雅黑"/>
                <a:sym typeface="微软雅黑"/>
              </a:rPr>
              <a:t>发现泄露或可能泄露国家秘密的线索，应当及时向国家安全机关举报。</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strips(downRight)">
                                      <p:cBhvr>
                                        <p:cTn id="10" dur="1000"/>
                                        <p:tgtEl>
                                          <p:spTgt spid="36"/>
                                        </p:tgtEl>
                                      </p:cBhvr>
                                    </p:animEffect>
                                  </p:childTnLst>
                                </p:cTn>
                              </p:par>
                            </p:childTnLst>
                          </p:cTn>
                        </p:par>
                        <p:par>
                          <p:cTn id="11" fill="hold">
                            <p:stCondLst>
                              <p:cond delay="500"/>
                            </p:stCondLst>
                            <p:childTnLst>
                              <p:par>
                                <p:cTn id="12" presetID="16" presetClass="entr" presetSubtype="37" fill="hold" nodeType="after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barn(outVertical)">
                                      <p:cBhvr>
                                        <p:cTn id="14" dur="1000"/>
                                        <p:tgtEl>
                                          <p:spTgt spid="37"/>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wipe(down)">
                                      <p:cBhvr>
                                        <p:cTn id="17" dur="500"/>
                                        <p:tgtEl>
                                          <p:spTgt spid="4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wipe(down)">
                                      <p:cBhvr>
                                        <p:cTn id="20" dur="500"/>
                                        <p:tgtEl>
                                          <p:spTgt spid="5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wipe(down)">
                                      <p:cBhvr>
                                        <p:cTn id="2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p:bldP spid="48" grpId="0" animBg="1"/>
      <p:bldP spid="50"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5398" y="905646"/>
            <a:ext cx="1573817" cy="1164489"/>
          </a:xfrm>
          <a:prstGeom prst="rect">
            <a:avLst/>
          </a:prstGeom>
        </p:spPr>
      </p:pic>
      <p:sp>
        <p:nvSpPr>
          <p:cNvPr id="8" name="PA-1022178"/>
          <p:cNvSpPr/>
          <p:nvPr>
            <p:custDataLst>
              <p:tags r:id="rId1"/>
            </p:custDataLst>
          </p:nvPr>
        </p:nvSpPr>
        <p:spPr>
          <a:xfrm>
            <a:off x="1052989" y="142399"/>
            <a:ext cx="5280660" cy="423193"/>
          </a:xfrm>
          <a:prstGeom prst="rect">
            <a:avLst/>
          </a:prstGeom>
        </p:spPr>
        <p:txBody>
          <a:bodyPr wrap="square" lIns="68580" tIns="34290" rIns="68580" bIns="34290">
            <a:spAutoFit/>
          </a:bodyPr>
          <a:lstStyle/>
          <a:p>
            <a:pPr lvl="0">
              <a:defRPr/>
            </a:pPr>
            <a:r>
              <a:rPr lang="zh-CN" altLang="en-US" sz="2300" b="1" dirty="0">
                <a:ln w="127">
                  <a:noFill/>
                </a:ln>
                <a:blipFill>
                  <a:blip r:embed="rId9"/>
                  <a:stretch>
                    <a:fillRect/>
                  </a:stretch>
                </a:blipFill>
                <a:effectLst>
                  <a:outerShdw blurRad="38100" dist="38100" dir="2700000" algn="tl">
                    <a:srgbClr val="000000">
                      <a:alpha val="43137"/>
                    </a:srgbClr>
                  </a:outerShdw>
                </a:effectLst>
                <a:latin typeface="微软雅黑"/>
                <a:ea typeface="微软雅黑"/>
                <a:sym typeface="微软雅黑"/>
              </a:rPr>
              <a:t>我们应当我们应当如何维护国家安全</a:t>
            </a:r>
          </a:p>
        </p:txBody>
      </p:sp>
      <p:sp>
        <p:nvSpPr>
          <p:cNvPr id="3" name="PA-1022179"/>
          <p:cNvSpPr/>
          <p:nvPr>
            <p:custDataLst>
              <p:tags r:id="rId2"/>
            </p:custDataLst>
          </p:nvPr>
        </p:nvSpPr>
        <p:spPr>
          <a:xfrm>
            <a:off x="3351581" y="1181457"/>
            <a:ext cx="4572000" cy="2183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微软雅黑"/>
              <a:ea typeface="微软雅黑"/>
              <a:sym typeface="微软雅黑"/>
            </a:endParaRPr>
          </a:p>
        </p:txBody>
      </p:sp>
      <p:sp>
        <p:nvSpPr>
          <p:cNvPr id="6" name="PA-1022181"/>
          <p:cNvSpPr txBox="1">
            <a:spLocks noChangeArrowheads="1"/>
          </p:cNvSpPr>
          <p:nvPr>
            <p:custDataLst>
              <p:tags r:id="rId3"/>
            </p:custDataLst>
          </p:nvPr>
        </p:nvSpPr>
        <p:spPr bwMode="auto">
          <a:xfrm>
            <a:off x="777693" y="2638196"/>
            <a:ext cx="5756102" cy="2183675"/>
          </a:xfrm>
          <a:prstGeom prst="rect">
            <a:avLst/>
          </a:prstGeom>
          <a:noFill/>
          <a:ln>
            <a:noFill/>
          </a:ln>
        </p:spPr>
        <p:txBody>
          <a:bodyPr wrap="square" lIns="68580" tIns="34290" rIns="68580" bIns="34290" rtlCol="0">
            <a:spAutoFit/>
          </a:bodyPr>
          <a:lstStyle>
            <a:defPPr>
              <a:defRPr lang="zh-CN"/>
            </a:defPPr>
            <a:lvl1pPr>
              <a:lnSpc>
                <a:spcPct val="130000"/>
              </a:lnSpc>
              <a:spcBef>
                <a:spcPts val="600"/>
              </a:spcBef>
              <a:defRPr sz="2000">
                <a:latin typeface="微软雅黑" panose="020B0503020204020204" pitchFamily="34" charset="-122"/>
                <a:ea typeface="微软雅黑" panose="020B0503020204020204" pitchFamily="34" charset="-122"/>
                <a:cs typeface="+mn-ea"/>
              </a:defRPr>
            </a:lvl1pPr>
          </a:lstStyle>
          <a:p>
            <a:pPr indent="-257175" algn="just">
              <a:buFont typeface="Wingdings" panose="05000000000000000000" pitchFamily="2" charset="2"/>
              <a:buChar char="u"/>
            </a:pPr>
            <a:r>
              <a:rPr lang="zh-CN" altLang="en-US" sz="1400" dirty="0">
                <a:latin typeface="微软雅黑"/>
                <a:ea typeface="微软雅黑"/>
                <a:cs typeface="+mn-cs"/>
                <a:sym typeface="微软雅黑"/>
              </a:rPr>
              <a:t>掌管反间谍工作和其他有关国家安全的工作；</a:t>
            </a:r>
            <a:endParaRPr lang="en-US" altLang="zh-CN" sz="1400" dirty="0">
              <a:latin typeface="微软雅黑"/>
              <a:ea typeface="微软雅黑"/>
              <a:cs typeface="+mn-cs"/>
              <a:sym typeface="微软雅黑"/>
            </a:endParaRPr>
          </a:p>
          <a:p>
            <a:pPr indent="-257175" algn="just">
              <a:buFont typeface="Wingdings" panose="05000000000000000000" pitchFamily="2" charset="2"/>
              <a:buChar char="u"/>
            </a:pPr>
            <a:r>
              <a:rPr lang="zh-CN" altLang="en-US" sz="1400" dirty="0">
                <a:latin typeface="微软雅黑"/>
                <a:ea typeface="微软雅黑"/>
                <a:cs typeface="+mn-cs"/>
                <a:sym typeface="微软雅黑"/>
              </a:rPr>
              <a:t>开展隐蔽战线斗争，严密防范、打击境外机构、组织、个人实施或者指使、资助他人实施的、或者境内机构、组织、个人与境外机构、组织、个人相勾结实施危害中华人民共和国国家安全的行为，保卫人民民主专政政权和社会主义制度，保障改革开放和社会主义现代化建设的顺利进行；</a:t>
            </a:r>
            <a:endParaRPr lang="en-US" altLang="zh-CN" sz="1400" dirty="0">
              <a:latin typeface="微软雅黑"/>
              <a:ea typeface="微软雅黑"/>
              <a:cs typeface="+mn-cs"/>
              <a:sym typeface="微软雅黑"/>
            </a:endParaRPr>
          </a:p>
          <a:p>
            <a:pPr indent="-257175" algn="just">
              <a:buFont typeface="Wingdings" panose="05000000000000000000" pitchFamily="2" charset="2"/>
              <a:buChar char="u"/>
            </a:pPr>
            <a:r>
              <a:rPr lang="zh-CN" altLang="en-US" sz="1400" dirty="0">
                <a:latin typeface="微软雅黑"/>
                <a:ea typeface="微软雅黑"/>
                <a:cs typeface="+mn-cs"/>
                <a:sym typeface="微软雅黑"/>
              </a:rPr>
              <a:t>大力进行国家安全教育，不断增强人民群众的国家安全意识等。 </a:t>
            </a:r>
          </a:p>
        </p:txBody>
      </p:sp>
      <p:sp>
        <p:nvSpPr>
          <p:cNvPr id="7" name="PA-1022182"/>
          <p:cNvSpPr/>
          <p:nvPr>
            <p:custDataLst>
              <p:tags r:id="rId4"/>
            </p:custDataLst>
          </p:nvPr>
        </p:nvSpPr>
        <p:spPr>
          <a:xfrm>
            <a:off x="891841" y="1082155"/>
            <a:ext cx="980930" cy="844847"/>
          </a:xfrm>
          <a:prstGeom prst="rect">
            <a:avLst/>
          </a:prstGeom>
        </p:spPr>
        <p:txBody>
          <a:bodyPr wrap="square" lIns="68580" tIns="34290" rIns="68580" bIns="34290">
            <a:spAutoFit/>
          </a:bodyPr>
          <a:lstStyle/>
          <a:p>
            <a:pPr algn="ctr">
              <a:lnSpc>
                <a:spcPct val="120000"/>
              </a:lnSpc>
            </a:pPr>
            <a:r>
              <a:rPr lang="zh-CN" altLang="en-US" sz="2100" b="1" kern="0" spc="450" dirty="0">
                <a:solidFill>
                  <a:schemeClr val="bg1"/>
                </a:solidFill>
                <a:effectLst>
                  <a:outerShdw blurRad="38100" dist="38100" dir="2700000" algn="tl">
                    <a:srgbClr val="000000">
                      <a:alpha val="43137"/>
                    </a:srgbClr>
                  </a:outerShdw>
                </a:effectLst>
                <a:latin typeface="微软雅黑"/>
                <a:ea typeface="微软雅黑"/>
                <a:cs typeface="+mn-ea"/>
                <a:sym typeface="微软雅黑"/>
              </a:rPr>
              <a:t>主要职责</a:t>
            </a:r>
          </a:p>
        </p:txBody>
      </p:sp>
      <p:pic>
        <p:nvPicPr>
          <p:cNvPr id="10" name="PA-102265"/>
          <p:cNvPicPr>
            <a:picLocks noChangeAspect="1"/>
          </p:cNvPicPr>
          <p:nvPr>
            <p:custDataLst>
              <p:tags r:id="rId5"/>
            </p:custDataLst>
          </p:nvPr>
        </p:nvPicPr>
        <p:blipFill>
          <a:blip r:embed="rId10" cstate="email">
            <a:extLst>
              <a:ext uri="{28A0092B-C50C-407E-A947-70E740481C1C}">
                <a14:useLocalDpi xmlns:a14="http://schemas.microsoft.com/office/drawing/2010/main"/>
              </a:ext>
            </a:extLst>
          </a:blip>
          <a:stretch>
            <a:fillRect/>
          </a:stretch>
        </p:blipFill>
        <p:spPr>
          <a:xfrm>
            <a:off x="6701144" y="2541617"/>
            <a:ext cx="2275192" cy="1878269"/>
          </a:xfrm>
          <a:prstGeom prst="rect">
            <a:avLst/>
          </a:prstGeom>
        </p:spPr>
      </p:pic>
      <p:pic>
        <p:nvPicPr>
          <p:cNvPr id="5" name="图片 4"/>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598493" y="1278083"/>
            <a:ext cx="5130229" cy="10196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750"/>
                                        <p:tgtEl>
                                          <p:spTgt spid="7"/>
                                        </p:tgtEl>
                                      </p:cBhvr>
                                    </p:animEffect>
                                    <p:anim calcmode="lin" valueType="num">
                                      <p:cBhvr>
                                        <p:cTn id="13" dur="750" fill="hold"/>
                                        <p:tgtEl>
                                          <p:spTgt spid="7"/>
                                        </p:tgtEl>
                                        <p:attrNameLst>
                                          <p:attrName>ppt_x</p:attrName>
                                        </p:attrNameLst>
                                      </p:cBhvr>
                                      <p:tavLst>
                                        <p:tav tm="0">
                                          <p:val>
                                            <p:strVal val="#ppt_x"/>
                                          </p:val>
                                        </p:tav>
                                        <p:tav tm="100000">
                                          <p:val>
                                            <p:strVal val="#ppt_x"/>
                                          </p:val>
                                        </p:tav>
                                      </p:tavLst>
                                    </p:anim>
                                    <p:anim calcmode="lin" valueType="num">
                                      <p:cBhvr>
                                        <p:cTn id="14" dur="75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1022184"/>
          <p:cNvSpPr/>
          <p:nvPr>
            <p:custDataLst>
              <p:tags r:id="rId1"/>
            </p:custDataLst>
          </p:nvPr>
        </p:nvSpPr>
        <p:spPr>
          <a:xfrm>
            <a:off x="1052989" y="142399"/>
            <a:ext cx="5177314" cy="423193"/>
          </a:xfrm>
          <a:prstGeom prst="rect">
            <a:avLst/>
          </a:prstGeom>
        </p:spPr>
        <p:txBody>
          <a:bodyPr wrap="square" lIns="68580" tIns="34290" rIns="68580" bIns="34290">
            <a:spAutoFit/>
          </a:bodyPr>
          <a:lstStyle/>
          <a:p>
            <a:pPr lvl="0">
              <a:defRPr/>
            </a:pPr>
            <a:r>
              <a:rPr lang="zh-CN" altLang="en-US" sz="2300" b="1" dirty="0">
                <a:ln w="127">
                  <a:noFill/>
                </a:ln>
                <a:blipFill>
                  <a:blip r:embed="rId8"/>
                  <a:stretch>
                    <a:fillRect/>
                  </a:stretch>
                </a:blipFill>
                <a:effectLst>
                  <a:outerShdw blurRad="38100" dist="38100" dir="2700000" algn="tl">
                    <a:srgbClr val="000000">
                      <a:alpha val="43137"/>
                    </a:srgbClr>
                  </a:outerShdw>
                </a:effectLst>
                <a:latin typeface="微软雅黑"/>
                <a:ea typeface="微软雅黑"/>
                <a:sym typeface="微软雅黑"/>
              </a:rPr>
              <a:t>我们应当我们应当如何维护国家安全</a:t>
            </a:r>
          </a:p>
        </p:txBody>
      </p:sp>
      <p:sp>
        <p:nvSpPr>
          <p:cNvPr id="2" name="PA-1022185"/>
          <p:cNvSpPr/>
          <p:nvPr>
            <p:custDataLst>
              <p:tags r:id="rId2"/>
            </p:custDataLst>
          </p:nvPr>
        </p:nvSpPr>
        <p:spPr>
          <a:xfrm>
            <a:off x="870995" y="1718583"/>
            <a:ext cx="4572000" cy="909480"/>
          </a:xfrm>
          <a:prstGeom prst="rect">
            <a:avLst/>
          </a:prstGeom>
        </p:spPr>
        <p:txBody>
          <a:bodyPr lIns="68580" tIns="34290" rIns="68580" bIns="34290">
            <a:spAutoFit/>
          </a:bodyPr>
          <a:lstStyle/>
          <a:p>
            <a:pPr marL="214313" indent="-214313" algn="just">
              <a:lnSpc>
                <a:spcPct val="130000"/>
              </a:lnSpc>
              <a:buFont typeface="Wingdings" panose="05000000000000000000" pitchFamily="2" charset="2"/>
              <a:buChar char="ü"/>
            </a:pPr>
            <a:r>
              <a:rPr lang="zh-CN" altLang="en-US" dirty="0">
                <a:latin typeface="微软雅黑"/>
                <a:ea typeface="微软雅黑"/>
                <a:sym typeface="微软雅黑"/>
              </a:rPr>
              <a:t>机关、团体和其他组织应当对本单位的人员进行维护国家安全的教育，动员、组织本单位的人员防范、制止危害国家安全的行为。 </a:t>
            </a:r>
          </a:p>
        </p:txBody>
      </p:sp>
      <p:sp>
        <p:nvSpPr>
          <p:cNvPr id="22" name="PA-1022186"/>
          <p:cNvSpPr/>
          <p:nvPr>
            <p:custDataLst>
              <p:tags r:id="rId3"/>
            </p:custDataLst>
          </p:nvPr>
        </p:nvSpPr>
        <p:spPr>
          <a:xfrm>
            <a:off x="870995" y="2712921"/>
            <a:ext cx="4572000" cy="629403"/>
          </a:xfrm>
          <a:prstGeom prst="rect">
            <a:avLst/>
          </a:prstGeom>
        </p:spPr>
        <p:txBody>
          <a:bodyPr lIns="68580" tIns="34290" rIns="68580" bIns="34290">
            <a:spAutoFit/>
          </a:bodyPr>
          <a:lstStyle/>
          <a:p>
            <a:pPr marL="214313" indent="-214313" algn="just">
              <a:lnSpc>
                <a:spcPct val="130000"/>
              </a:lnSpc>
              <a:buFont typeface="Wingdings" panose="05000000000000000000" pitchFamily="2" charset="2"/>
              <a:buChar char="ü"/>
            </a:pPr>
            <a:r>
              <a:rPr lang="zh-CN" altLang="en-US" dirty="0" smtClean="0">
                <a:latin typeface="微软雅黑"/>
                <a:ea typeface="微软雅黑"/>
                <a:sym typeface="微软雅黑"/>
              </a:rPr>
              <a:t>公民和组织应当为国家安全工作提供便利条件或者其他协助。</a:t>
            </a:r>
            <a:endParaRPr lang="zh-CN" altLang="en-US" dirty="0">
              <a:latin typeface="微软雅黑"/>
              <a:ea typeface="微软雅黑"/>
              <a:sym typeface="微软雅黑"/>
            </a:endParaRPr>
          </a:p>
        </p:txBody>
      </p:sp>
      <p:sp>
        <p:nvSpPr>
          <p:cNvPr id="23" name="PA-1022187"/>
          <p:cNvSpPr/>
          <p:nvPr>
            <p:custDataLst>
              <p:tags r:id="rId4"/>
            </p:custDataLst>
          </p:nvPr>
        </p:nvSpPr>
        <p:spPr>
          <a:xfrm>
            <a:off x="870995" y="3437184"/>
            <a:ext cx="4572000" cy="629403"/>
          </a:xfrm>
          <a:prstGeom prst="rect">
            <a:avLst/>
          </a:prstGeom>
        </p:spPr>
        <p:txBody>
          <a:bodyPr lIns="68580" tIns="34290" rIns="68580" bIns="34290">
            <a:spAutoFit/>
          </a:bodyPr>
          <a:lstStyle/>
          <a:p>
            <a:pPr marL="214313" indent="-214313" algn="just">
              <a:lnSpc>
                <a:spcPct val="130000"/>
              </a:lnSpc>
              <a:buFont typeface="Wingdings" panose="05000000000000000000" pitchFamily="2" charset="2"/>
              <a:buChar char="ü"/>
            </a:pPr>
            <a:r>
              <a:rPr lang="zh-CN" altLang="en-US" dirty="0">
                <a:latin typeface="微软雅黑"/>
                <a:ea typeface="微软雅黑"/>
                <a:sym typeface="微软雅黑"/>
              </a:rPr>
              <a:t>公民发现危害国家安全的行为，应当直接或者通过所在组织及时向国家安全机关或者公安机关报告。 </a:t>
            </a:r>
          </a:p>
        </p:txBody>
      </p:sp>
      <p:pic>
        <p:nvPicPr>
          <p:cNvPr id="27" name="PA-1022188"/>
          <p:cNvPicPr>
            <a:picLocks noChangeAspect="1"/>
          </p:cNvPicPr>
          <p:nvPr>
            <p:custDataLst>
              <p:tags r:id="rId5"/>
            </p:custDataLst>
          </p:nvPr>
        </p:nvPicPr>
        <p:blipFill>
          <a:blip r:embed="rId9" cstate="email">
            <a:extLst>
              <a:ext uri="{28A0092B-C50C-407E-A947-70E740481C1C}">
                <a14:useLocalDpi xmlns:a14="http://schemas.microsoft.com/office/drawing/2010/main"/>
              </a:ext>
            </a:extLst>
          </a:blip>
          <a:stretch>
            <a:fillRect/>
          </a:stretch>
        </p:blipFill>
        <p:spPr>
          <a:xfrm>
            <a:off x="5557613" y="1637328"/>
            <a:ext cx="3506172" cy="35061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1022189"/>
          <p:cNvSpPr/>
          <p:nvPr>
            <p:custDataLst>
              <p:tags r:id="rId1"/>
            </p:custDataLst>
          </p:nvPr>
        </p:nvSpPr>
        <p:spPr>
          <a:xfrm>
            <a:off x="1052989" y="142399"/>
            <a:ext cx="5319236" cy="423193"/>
          </a:xfrm>
          <a:prstGeom prst="rect">
            <a:avLst/>
          </a:prstGeom>
        </p:spPr>
        <p:txBody>
          <a:bodyPr wrap="square" lIns="68580" tIns="34290" rIns="68580" bIns="34290">
            <a:spAutoFit/>
          </a:bodyPr>
          <a:lstStyle/>
          <a:p>
            <a:pPr lvl="0">
              <a:defRPr/>
            </a:pPr>
            <a:r>
              <a:rPr lang="zh-CN" altLang="en-US" sz="2300" b="1" dirty="0">
                <a:ln w="127">
                  <a:noFill/>
                </a:ln>
                <a:blipFill>
                  <a:blip r:embed="rId18"/>
                  <a:stretch>
                    <a:fillRect/>
                  </a:stretch>
                </a:blipFill>
                <a:effectLst>
                  <a:outerShdw blurRad="38100" dist="38100" dir="2700000" algn="tl">
                    <a:srgbClr val="000000">
                      <a:alpha val="43137"/>
                    </a:srgbClr>
                  </a:outerShdw>
                </a:effectLst>
                <a:latin typeface="微软雅黑"/>
                <a:ea typeface="微软雅黑"/>
                <a:sym typeface="微软雅黑"/>
              </a:rPr>
              <a:t>我们应当我们应当如何维护国家安全</a:t>
            </a:r>
          </a:p>
        </p:txBody>
      </p:sp>
      <p:sp>
        <p:nvSpPr>
          <p:cNvPr id="32" name="PA-1022190"/>
          <p:cNvSpPr/>
          <p:nvPr>
            <p:custDataLst>
              <p:tags r:id="rId2"/>
            </p:custDataLst>
          </p:nvPr>
        </p:nvSpPr>
        <p:spPr>
          <a:xfrm>
            <a:off x="1053052" y="1959370"/>
            <a:ext cx="1292501" cy="1699081"/>
          </a:xfrm>
          <a:prstGeom prst="roundRect">
            <a:avLst>
              <a:gd name="adj" fmla="val 9051"/>
            </a:avLst>
          </a:prstGeom>
          <a:solidFill>
            <a:srgbClr val="C00000"/>
          </a:solidFill>
          <a:ln w="76200" cap="flat" cmpd="sng" algn="ctr">
            <a:noFill/>
            <a:prstDash val="solid"/>
          </a:ln>
          <a:effectLst/>
        </p:spPr>
        <p:txBody>
          <a:bodyPr lIns="68580" tIns="34290" rIns="68580" bIns="34290" anchor="ctr"/>
          <a:lstStyle/>
          <a:p>
            <a:pPr algn="ctr">
              <a:defRPr/>
            </a:pPr>
            <a:endParaRPr kern="0">
              <a:solidFill>
                <a:srgbClr val="B2B2B2"/>
              </a:solidFill>
              <a:latin typeface="微软雅黑"/>
              <a:ea typeface="微软雅黑"/>
              <a:sym typeface="微软雅黑"/>
            </a:endParaRPr>
          </a:p>
        </p:txBody>
      </p:sp>
      <p:sp>
        <p:nvSpPr>
          <p:cNvPr id="33" name="PA-1022191"/>
          <p:cNvSpPr/>
          <p:nvPr>
            <p:custDataLst>
              <p:tags r:id="rId3"/>
            </p:custDataLst>
          </p:nvPr>
        </p:nvSpPr>
        <p:spPr>
          <a:xfrm>
            <a:off x="1141769" y="2081173"/>
            <a:ext cx="1115066" cy="1500241"/>
          </a:xfrm>
          <a:prstGeom prst="roundRect">
            <a:avLst>
              <a:gd name="adj" fmla="val 9051"/>
            </a:avLst>
          </a:prstGeom>
          <a:solidFill>
            <a:srgbClr val="FFFFFF"/>
          </a:solidFill>
          <a:ln w="76200" cap="flat" cmpd="sng" algn="ctr">
            <a:noFill/>
            <a:prstDash val="solid"/>
          </a:ln>
          <a:effectLst/>
        </p:spPr>
        <p:txBody>
          <a:bodyPr lIns="68580" tIns="34290" rIns="68580" bIns="34290" anchor="ctr"/>
          <a:lstStyle/>
          <a:p>
            <a:pPr algn="ctr">
              <a:defRPr/>
            </a:pPr>
            <a:endParaRPr kern="0">
              <a:solidFill>
                <a:srgbClr val="B2B2B2"/>
              </a:solidFill>
              <a:latin typeface="微软雅黑"/>
              <a:ea typeface="微软雅黑"/>
              <a:sym typeface="微软雅黑"/>
            </a:endParaRPr>
          </a:p>
        </p:txBody>
      </p:sp>
      <p:sp>
        <p:nvSpPr>
          <p:cNvPr id="34" name="PA-1022192"/>
          <p:cNvSpPr/>
          <p:nvPr>
            <p:custDataLst>
              <p:tags r:id="rId4"/>
            </p:custDataLst>
          </p:nvPr>
        </p:nvSpPr>
        <p:spPr>
          <a:xfrm>
            <a:off x="1284162" y="2145542"/>
            <a:ext cx="87736" cy="87736"/>
          </a:xfrm>
          <a:prstGeom prst="ellipse">
            <a:avLst/>
          </a:prstGeom>
          <a:solidFill>
            <a:srgbClr val="CB171C"/>
          </a:solidFill>
          <a:ln w="76200" cap="flat" cmpd="sng" algn="ctr">
            <a:noFill/>
            <a:prstDash val="solid"/>
          </a:ln>
          <a:effectLst/>
        </p:spPr>
        <p:txBody>
          <a:bodyPr lIns="68580" tIns="34290" rIns="68580" bIns="34290" anchor="ctr"/>
          <a:lstStyle/>
          <a:p>
            <a:pPr algn="ctr">
              <a:defRPr/>
            </a:pPr>
            <a:endParaRPr kern="0">
              <a:solidFill>
                <a:srgbClr val="B2B2B2"/>
              </a:solidFill>
              <a:latin typeface="微软雅黑"/>
              <a:ea typeface="微软雅黑"/>
              <a:sym typeface="微软雅黑"/>
            </a:endParaRPr>
          </a:p>
        </p:txBody>
      </p:sp>
      <p:sp>
        <p:nvSpPr>
          <p:cNvPr id="35" name="PA-1022193"/>
          <p:cNvSpPr/>
          <p:nvPr>
            <p:custDataLst>
              <p:tags r:id="rId5"/>
            </p:custDataLst>
          </p:nvPr>
        </p:nvSpPr>
        <p:spPr>
          <a:xfrm>
            <a:off x="1460615" y="2145542"/>
            <a:ext cx="87736" cy="87736"/>
          </a:xfrm>
          <a:prstGeom prst="ellipse">
            <a:avLst/>
          </a:prstGeom>
          <a:solidFill>
            <a:srgbClr val="CB171C"/>
          </a:solidFill>
          <a:ln w="76200" cap="flat" cmpd="sng" algn="ctr">
            <a:noFill/>
            <a:prstDash val="solid"/>
          </a:ln>
          <a:effectLst/>
        </p:spPr>
        <p:txBody>
          <a:bodyPr lIns="68580" tIns="34290" rIns="68580" bIns="34290" anchor="ctr"/>
          <a:lstStyle/>
          <a:p>
            <a:pPr algn="ctr">
              <a:defRPr/>
            </a:pPr>
            <a:endParaRPr kern="0">
              <a:solidFill>
                <a:srgbClr val="B2B2B2"/>
              </a:solidFill>
              <a:latin typeface="微软雅黑"/>
              <a:ea typeface="微软雅黑"/>
              <a:sym typeface="微软雅黑"/>
            </a:endParaRPr>
          </a:p>
        </p:txBody>
      </p:sp>
      <p:sp>
        <p:nvSpPr>
          <p:cNvPr id="36" name="PA-1022194"/>
          <p:cNvSpPr/>
          <p:nvPr>
            <p:custDataLst>
              <p:tags r:id="rId6"/>
            </p:custDataLst>
          </p:nvPr>
        </p:nvSpPr>
        <p:spPr>
          <a:xfrm>
            <a:off x="1849096" y="2145542"/>
            <a:ext cx="87736" cy="87736"/>
          </a:xfrm>
          <a:prstGeom prst="ellipse">
            <a:avLst/>
          </a:prstGeom>
          <a:solidFill>
            <a:srgbClr val="CB171C"/>
          </a:solidFill>
          <a:ln w="76200" cap="flat" cmpd="sng" algn="ctr">
            <a:noFill/>
            <a:prstDash val="solid"/>
          </a:ln>
          <a:effectLst/>
        </p:spPr>
        <p:txBody>
          <a:bodyPr lIns="68580" tIns="34290" rIns="68580" bIns="34290" anchor="ctr"/>
          <a:lstStyle/>
          <a:p>
            <a:pPr algn="ctr">
              <a:defRPr/>
            </a:pPr>
            <a:endParaRPr kern="0">
              <a:solidFill>
                <a:srgbClr val="B2B2B2"/>
              </a:solidFill>
              <a:latin typeface="微软雅黑"/>
              <a:ea typeface="微软雅黑"/>
              <a:sym typeface="微软雅黑"/>
            </a:endParaRPr>
          </a:p>
        </p:txBody>
      </p:sp>
      <p:sp>
        <p:nvSpPr>
          <p:cNvPr id="37" name="PA-1022195"/>
          <p:cNvSpPr/>
          <p:nvPr>
            <p:custDataLst>
              <p:tags r:id="rId7"/>
            </p:custDataLst>
          </p:nvPr>
        </p:nvSpPr>
        <p:spPr>
          <a:xfrm>
            <a:off x="2025549" y="2145542"/>
            <a:ext cx="87736" cy="87736"/>
          </a:xfrm>
          <a:prstGeom prst="ellipse">
            <a:avLst/>
          </a:prstGeom>
          <a:solidFill>
            <a:srgbClr val="CB171C"/>
          </a:solidFill>
          <a:ln w="76200" cap="flat" cmpd="sng" algn="ctr">
            <a:noFill/>
            <a:prstDash val="solid"/>
          </a:ln>
          <a:effectLst/>
        </p:spPr>
        <p:txBody>
          <a:bodyPr lIns="68580" tIns="34290" rIns="68580" bIns="34290" anchor="ctr"/>
          <a:lstStyle/>
          <a:p>
            <a:pPr algn="ctr">
              <a:defRPr/>
            </a:pPr>
            <a:endParaRPr kern="0">
              <a:solidFill>
                <a:srgbClr val="B2B2B2"/>
              </a:solidFill>
              <a:latin typeface="微软雅黑"/>
              <a:ea typeface="微软雅黑"/>
              <a:sym typeface="微软雅黑"/>
            </a:endParaRPr>
          </a:p>
        </p:txBody>
      </p:sp>
      <p:sp>
        <p:nvSpPr>
          <p:cNvPr id="38" name="PA-1022196"/>
          <p:cNvSpPr/>
          <p:nvPr>
            <p:custDataLst>
              <p:tags r:id="rId8"/>
            </p:custDataLst>
          </p:nvPr>
        </p:nvSpPr>
        <p:spPr>
          <a:xfrm>
            <a:off x="1302886" y="1878055"/>
            <a:ext cx="50288" cy="327404"/>
          </a:xfrm>
          <a:prstGeom prst="roundRect">
            <a:avLst>
              <a:gd name="adj" fmla="val 50000"/>
            </a:avLst>
          </a:prstGeom>
          <a:solidFill>
            <a:srgbClr val="B2B2B2">
              <a:lumMod val="85000"/>
            </a:srgbClr>
          </a:solidFill>
          <a:ln w="76200" cap="flat" cmpd="sng" algn="ctr">
            <a:noFill/>
            <a:prstDash val="solid"/>
          </a:ln>
          <a:effectLst/>
        </p:spPr>
        <p:txBody>
          <a:bodyPr lIns="68580" tIns="34290" rIns="68580" bIns="34290" anchor="ctr"/>
          <a:lstStyle/>
          <a:p>
            <a:pPr algn="ctr">
              <a:defRPr/>
            </a:pPr>
            <a:endParaRPr kern="0">
              <a:solidFill>
                <a:srgbClr val="B2B2B2"/>
              </a:solidFill>
              <a:latin typeface="微软雅黑"/>
              <a:ea typeface="微软雅黑"/>
              <a:sym typeface="微软雅黑"/>
            </a:endParaRPr>
          </a:p>
        </p:txBody>
      </p:sp>
      <p:sp>
        <p:nvSpPr>
          <p:cNvPr id="39" name="PA-1022197"/>
          <p:cNvSpPr/>
          <p:nvPr>
            <p:custDataLst>
              <p:tags r:id="rId9"/>
            </p:custDataLst>
          </p:nvPr>
        </p:nvSpPr>
        <p:spPr>
          <a:xfrm>
            <a:off x="1479338" y="1878055"/>
            <a:ext cx="50288" cy="327404"/>
          </a:xfrm>
          <a:prstGeom prst="roundRect">
            <a:avLst>
              <a:gd name="adj" fmla="val 50000"/>
            </a:avLst>
          </a:prstGeom>
          <a:solidFill>
            <a:srgbClr val="B2B2B2">
              <a:lumMod val="85000"/>
            </a:srgbClr>
          </a:solidFill>
          <a:ln w="76200" cap="flat" cmpd="sng" algn="ctr">
            <a:noFill/>
            <a:prstDash val="solid"/>
          </a:ln>
          <a:effectLst/>
        </p:spPr>
        <p:txBody>
          <a:bodyPr lIns="68580" tIns="34290" rIns="68580" bIns="34290" anchor="ctr"/>
          <a:lstStyle/>
          <a:p>
            <a:pPr algn="ctr">
              <a:defRPr/>
            </a:pPr>
            <a:endParaRPr kern="0">
              <a:solidFill>
                <a:srgbClr val="B2B2B2"/>
              </a:solidFill>
              <a:latin typeface="微软雅黑"/>
              <a:ea typeface="微软雅黑"/>
              <a:sym typeface="微软雅黑"/>
            </a:endParaRPr>
          </a:p>
        </p:txBody>
      </p:sp>
      <p:sp>
        <p:nvSpPr>
          <p:cNvPr id="40" name="PA-1022198"/>
          <p:cNvSpPr/>
          <p:nvPr>
            <p:custDataLst>
              <p:tags r:id="rId10"/>
            </p:custDataLst>
          </p:nvPr>
        </p:nvSpPr>
        <p:spPr>
          <a:xfrm>
            <a:off x="1867819" y="1878055"/>
            <a:ext cx="50288" cy="327404"/>
          </a:xfrm>
          <a:prstGeom prst="roundRect">
            <a:avLst>
              <a:gd name="adj" fmla="val 50000"/>
            </a:avLst>
          </a:prstGeom>
          <a:solidFill>
            <a:srgbClr val="B2B2B2">
              <a:lumMod val="85000"/>
            </a:srgbClr>
          </a:solidFill>
          <a:ln w="76200" cap="flat" cmpd="sng" algn="ctr">
            <a:noFill/>
            <a:prstDash val="solid"/>
          </a:ln>
          <a:effectLst/>
        </p:spPr>
        <p:txBody>
          <a:bodyPr lIns="68580" tIns="34290" rIns="68580" bIns="34290" anchor="ctr"/>
          <a:lstStyle/>
          <a:p>
            <a:pPr algn="ctr">
              <a:defRPr/>
            </a:pPr>
            <a:endParaRPr kern="0">
              <a:solidFill>
                <a:srgbClr val="B2B2B2"/>
              </a:solidFill>
              <a:latin typeface="微软雅黑"/>
              <a:ea typeface="微软雅黑"/>
              <a:sym typeface="微软雅黑"/>
            </a:endParaRPr>
          </a:p>
        </p:txBody>
      </p:sp>
      <p:sp>
        <p:nvSpPr>
          <p:cNvPr id="41" name="PA-1022199"/>
          <p:cNvSpPr/>
          <p:nvPr>
            <p:custDataLst>
              <p:tags r:id="rId11"/>
            </p:custDataLst>
          </p:nvPr>
        </p:nvSpPr>
        <p:spPr>
          <a:xfrm>
            <a:off x="2044273" y="1878055"/>
            <a:ext cx="50288" cy="327404"/>
          </a:xfrm>
          <a:prstGeom prst="roundRect">
            <a:avLst>
              <a:gd name="adj" fmla="val 50000"/>
            </a:avLst>
          </a:prstGeom>
          <a:solidFill>
            <a:srgbClr val="B2B2B2">
              <a:lumMod val="85000"/>
            </a:srgbClr>
          </a:solidFill>
          <a:ln w="76200" cap="flat" cmpd="sng" algn="ctr">
            <a:noFill/>
            <a:prstDash val="solid"/>
          </a:ln>
          <a:effectLst/>
        </p:spPr>
        <p:txBody>
          <a:bodyPr lIns="68580" tIns="34290" rIns="68580" bIns="34290" anchor="ctr"/>
          <a:lstStyle/>
          <a:p>
            <a:pPr algn="ctr">
              <a:defRPr/>
            </a:pPr>
            <a:endParaRPr kern="0">
              <a:solidFill>
                <a:srgbClr val="B2B2B2"/>
              </a:solidFill>
              <a:latin typeface="微软雅黑"/>
              <a:ea typeface="微软雅黑"/>
              <a:sym typeface="微软雅黑"/>
            </a:endParaRPr>
          </a:p>
        </p:txBody>
      </p:sp>
      <p:sp>
        <p:nvSpPr>
          <p:cNvPr id="2" name="PA-1022200"/>
          <p:cNvSpPr/>
          <p:nvPr>
            <p:custDataLst>
              <p:tags r:id="rId12"/>
            </p:custDataLst>
          </p:nvPr>
        </p:nvSpPr>
        <p:spPr>
          <a:xfrm>
            <a:off x="2897487" y="1923116"/>
            <a:ext cx="5317825" cy="715581"/>
          </a:xfrm>
          <a:prstGeom prst="rect">
            <a:avLst/>
          </a:prstGeom>
        </p:spPr>
        <p:txBody>
          <a:bodyPr wrap="square" lIns="68580" tIns="34290" rIns="68580" bIns="34290">
            <a:spAutoFit/>
          </a:bodyPr>
          <a:lstStyle/>
          <a:p>
            <a:pPr marL="214313" indent="-214313" algn="just">
              <a:lnSpc>
                <a:spcPct val="150000"/>
              </a:lnSpc>
              <a:buFont typeface="Wingdings" panose="05000000000000000000" pitchFamily="2" charset="2"/>
              <a:buChar char="ü"/>
            </a:pPr>
            <a:r>
              <a:rPr lang="zh-CN" altLang="en-US" dirty="0">
                <a:latin typeface="微软雅黑"/>
                <a:ea typeface="微软雅黑"/>
                <a:sym typeface="微软雅黑"/>
              </a:rPr>
              <a:t>在国家安全机关调查了解有关危害国家安全的情况、收集有关证据时，公民和有关组织应当如实提供，不得拒绝。 </a:t>
            </a:r>
          </a:p>
        </p:txBody>
      </p:sp>
      <p:sp>
        <p:nvSpPr>
          <p:cNvPr id="42" name="PA-1022201"/>
          <p:cNvSpPr/>
          <p:nvPr>
            <p:custDataLst>
              <p:tags r:id="rId13"/>
            </p:custDataLst>
          </p:nvPr>
        </p:nvSpPr>
        <p:spPr>
          <a:xfrm>
            <a:off x="2897488" y="2486248"/>
            <a:ext cx="5317824" cy="715581"/>
          </a:xfrm>
          <a:prstGeom prst="rect">
            <a:avLst/>
          </a:prstGeom>
        </p:spPr>
        <p:txBody>
          <a:bodyPr wrap="square" lIns="68580" tIns="34290" rIns="68580" bIns="34290">
            <a:spAutoFit/>
          </a:bodyPr>
          <a:lstStyle/>
          <a:p>
            <a:pPr marL="214313" indent="-214313" algn="just">
              <a:lnSpc>
                <a:spcPct val="150000"/>
              </a:lnSpc>
              <a:buFont typeface="Wingdings" panose="05000000000000000000" pitchFamily="2" charset="2"/>
              <a:buChar char="ü"/>
            </a:pPr>
            <a:r>
              <a:rPr lang="zh-CN" altLang="en-US" dirty="0">
                <a:latin typeface="微软雅黑"/>
                <a:ea typeface="微软雅黑"/>
                <a:sym typeface="微软雅黑"/>
              </a:rPr>
              <a:t>任何公民和组织都应当保守所知悉的国家安全工作的国家秘密。 </a:t>
            </a:r>
          </a:p>
        </p:txBody>
      </p:sp>
      <p:sp>
        <p:nvSpPr>
          <p:cNvPr id="43" name="PA-1022202"/>
          <p:cNvSpPr/>
          <p:nvPr>
            <p:custDataLst>
              <p:tags r:id="rId14"/>
            </p:custDataLst>
          </p:nvPr>
        </p:nvSpPr>
        <p:spPr>
          <a:xfrm>
            <a:off x="2897488" y="3049382"/>
            <a:ext cx="4707080" cy="715581"/>
          </a:xfrm>
          <a:prstGeom prst="rect">
            <a:avLst/>
          </a:prstGeom>
        </p:spPr>
        <p:txBody>
          <a:bodyPr wrap="square" lIns="68580" tIns="34290" rIns="68580" bIns="34290">
            <a:spAutoFit/>
          </a:bodyPr>
          <a:lstStyle/>
          <a:p>
            <a:pPr marL="214313" indent="-214313" algn="just">
              <a:lnSpc>
                <a:spcPct val="150000"/>
              </a:lnSpc>
              <a:buFont typeface="Wingdings" panose="05000000000000000000" pitchFamily="2" charset="2"/>
              <a:buChar char="ü"/>
            </a:pPr>
            <a:r>
              <a:rPr lang="zh-CN" altLang="en-US" dirty="0">
                <a:latin typeface="微软雅黑"/>
                <a:ea typeface="微软雅黑"/>
                <a:sym typeface="微软雅黑"/>
              </a:rPr>
              <a:t>任何个人和组织都不得非法持有属于国家秘密的文件、资料和其他物品。</a:t>
            </a:r>
          </a:p>
        </p:txBody>
      </p:sp>
      <p:sp>
        <p:nvSpPr>
          <p:cNvPr id="44" name="PA-1022203"/>
          <p:cNvSpPr/>
          <p:nvPr>
            <p:custDataLst>
              <p:tags r:id="rId15"/>
            </p:custDataLst>
          </p:nvPr>
        </p:nvSpPr>
        <p:spPr>
          <a:xfrm>
            <a:off x="1284161" y="2641888"/>
            <a:ext cx="907941" cy="530915"/>
          </a:xfrm>
          <a:prstGeom prst="rect">
            <a:avLst/>
          </a:prstGeom>
        </p:spPr>
        <p:txBody>
          <a:bodyPr wrap="none" lIns="68580" tIns="34290" rIns="68580" bIns="34290">
            <a:spAutoFit/>
          </a:bodyPr>
          <a:lstStyle/>
          <a:p>
            <a:pPr algn="ctr"/>
            <a:r>
              <a:rPr lang="zh-CN" altLang="en-US" sz="1500" dirty="0">
                <a:solidFill>
                  <a:srgbClr val="C00000"/>
                </a:solidFill>
                <a:latin typeface="微软雅黑"/>
                <a:ea typeface="微软雅黑"/>
                <a:sym typeface="微软雅黑"/>
              </a:rPr>
              <a:t>谁来保卫</a:t>
            </a:r>
            <a:endParaRPr lang="en-US" altLang="zh-CN" sz="1500" dirty="0">
              <a:solidFill>
                <a:srgbClr val="C00000"/>
              </a:solidFill>
              <a:latin typeface="微软雅黑"/>
              <a:ea typeface="微软雅黑"/>
              <a:sym typeface="微软雅黑"/>
            </a:endParaRPr>
          </a:p>
          <a:p>
            <a:pPr algn="ctr"/>
            <a:r>
              <a:rPr lang="zh-CN" altLang="en-US" sz="1500" dirty="0">
                <a:solidFill>
                  <a:srgbClr val="C00000"/>
                </a:solidFill>
                <a:latin typeface="微软雅黑"/>
                <a:ea typeface="微软雅黑"/>
                <a:sym typeface="微软雅黑"/>
              </a:rPr>
              <a:t>国家安全</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PA-102225"/>
          <p:cNvSpPr/>
          <p:nvPr>
            <p:custDataLst>
              <p:tags r:id="rId1"/>
            </p:custDataLst>
          </p:nvPr>
        </p:nvSpPr>
        <p:spPr>
          <a:xfrm>
            <a:off x="0" y="5029084"/>
            <a:ext cx="9144000" cy="11441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微软雅黑"/>
              <a:ea typeface="微软雅黑"/>
              <a:sym typeface="微软雅黑"/>
            </a:endParaRPr>
          </a:p>
        </p:txBody>
      </p:sp>
      <p:pic>
        <p:nvPicPr>
          <p:cNvPr id="13" name="PA-10224"/>
          <p:cNvPicPr>
            <a:picLocks noChangeAspect="1"/>
          </p:cNvPicPr>
          <p:nvPr>
            <p:custDataLst>
              <p:tags r:id="rId2"/>
            </p:custDataLst>
          </p:nvPr>
        </p:nvPicPr>
        <p:blipFill>
          <a:blip r:embed="rId5" cstate="email">
            <a:extLst>
              <a:ext uri="{28A0092B-C50C-407E-A947-70E740481C1C}">
                <a14:useLocalDpi xmlns:a14="http://schemas.microsoft.com/office/drawing/2010/main"/>
              </a:ext>
            </a:extLst>
          </a:blip>
          <a:stretch>
            <a:fillRect/>
          </a:stretch>
        </p:blipFill>
        <p:spPr>
          <a:xfrm>
            <a:off x="6810129" y="365523"/>
            <a:ext cx="2077635" cy="1476052"/>
          </a:xfrm>
          <a:prstGeom prst="rect">
            <a:avLst/>
          </a:prstGeom>
        </p:spPr>
      </p:pic>
      <p:sp>
        <p:nvSpPr>
          <p:cNvPr id="2" name="矩形 1"/>
          <p:cNvSpPr/>
          <p:nvPr/>
        </p:nvSpPr>
        <p:spPr>
          <a:xfrm>
            <a:off x="765334" y="1442085"/>
            <a:ext cx="7224236" cy="991553"/>
          </a:xfrm>
          <a:prstGeom prst="rect">
            <a:avLst/>
          </a:prstGeom>
        </p:spPr>
        <p:txBody>
          <a:bodyPr wrap="square" lIns="68580" tIns="34290" rIns="68580" bIns="34290">
            <a:spAutoFit/>
          </a:bodyPr>
          <a:lstStyle/>
          <a:p>
            <a:pPr algn="dist">
              <a:defRPr/>
            </a:pPr>
            <a:r>
              <a:rPr lang="zh-CN" altLang="en-US" sz="6000" b="1" dirty="0">
                <a:ln w="28575">
                  <a:solidFill>
                    <a:schemeClr val="bg1"/>
                  </a:solidFill>
                </a:ln>
                <a:solidFill>
                  <a:srgbClr val="C00000"/>
                </a:solidFill>
                <a:effectLst>
                  <a:outerShdw blurRad="38100" dist="38100" dir="2700000" algn="tl">
                    <a:srgbClr val="000000">
                      <a:alpha val="43137"/>
                    </a:srgbClr>
                  </a:outerShdw>
                </a:effectLst>
                <a:latin typeface="微软雅黑"/>
                <a:ea typeface="微软雅黑"/>
                <a:sym typeface="微软雅黑"/>
              </a:rPr>
              <a:t>主题班会到此结束</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75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212399"/>
            <a:ext cx="9143999" cy="49291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0" rIns="135000" bIns="0" anchor="ctr"/>
          <a:lstStyle/>
          <a:p>
            <a:pPr algn="ctr">
              <a:defRPr/>
            </a:pPr>
            <a:r>
              <a:rPr lang="en-US" altLang="zh-CN" sz="21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1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 y="1636569"/>
            <a:ext cx="9143999" cy="58145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更多精品</a:t>
            </a:r>
            <a:r>
              <a:rPr lang="en-US" altLang="zh-CN"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1936373" y="2940767"/>
            <a:ext cx="5179807" cy="1269578"/>
          </a:xfrm>
          <a:prstGeom prst="rect">
            <a:avLst/>
          </a:prstGeom>
          <a:noFill/>
          <a:ln w="25400" cap="flat" cmpd="sng" algn="ctr">
            <a:noFill/>
            <a:prstDash val="solid"/>
          </a:ln>
          <a:effectLst/>
        </p:spPr>
        <p:txBody>
          <a:bodyPr rtlCol="0" anchor="ctr"/>
          <a:lstStyle/>
          <a:p>
            <a:pPr>
              <a:lnSpc>
                <a:spcPts val="1800"/>
              </a:lnSpc>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模板下载：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节日</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1800"/>
              </a:lnSpc>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1800"/>
              </a:lnSpc>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1800"/>
              </a:lnSpc>
            </a:pP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字体下载：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1800"/>
              </a:lnSpc>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课件：</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433362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476250"/>
            <a:ext cx="4286250" cy="377026"/>
          </a:xfrm>
          <a:prstGeom prst="rect">
            <a:avLst/>
          </a:prstGeom>
          <a:noFill/>
        </p:spPr>
        <p:txBody>
          <a:bodyPr vert="horz" lIns="68580" tIns="34290" rIns="68580" bIns="34290" rtlCol="0">
            <a:spAutoFit/>
          </a:bodyPr>
          <a:lstStyle/>
          <a:p>
            <a:r>
              <a:rPr lang="zh-CN" altLang="en-US" sz="400">
                <a:latin typeface="微软雅黑"/>
                <a:ea typeface="微软雅黑"/>
                <a:sym typeface="微软雅黑"/>
              </a:rPr>
              <a:t>晚上要吃，连睡觉和做梦都在吃。他很喜欢打我，很暴力，都不知道怎么比喻了。我是一个爱做家务的好孩子，我今年</a:t>
            </a:r>
            <a:r>
              <a:rPr lang="en-US" altLang="zh-CN" sz="400">
                <a:latin typeface="微软雅黑"/>
                <a:ea typeface="微软雅黑"/>
                <a:sym typeface="微软雅黑"/>
              </a:rPr>
              <a:t>9</a:t>
            </a:r>
            <a:r>
              <a:rPr lang="zh-CN" altLang="en-US" sz="400">
                <a:latin typeface="微软雅黑"/>
                <a:ea typeface="微软雅黑"/>
                <a:sym typeface="微软雅黑"/>
              </a:rPr>
              <a:t>岁了。我总是喜欢帮妈妈干活。要是我做的好，妈妈就会给我一个甜甜的吻。这就是我的一家，你们喜欢我吗？我的一家人作文</a:t>
            </a:r>
            <a:r>
              <a:rPr lang="en-US" altLang="zh-CN" sz="400">
                <a:latin typeface="微软雅黑"/>
                <a:ea typeface="微软雅黑"/>
                <a:sym typeface="微软雅黑"/>
              </a:rPr>
              <a:t>400</a:t>
            </a:r>
            <a:r>
              <a:rPr lang="zh-CN" altLang="en-US" sz="400">
                <a:latin typeface="微软雅黑"/>
                <a:ea typeface="微软雅黑"/>
                <a:sym typeface="微软雅黑"/>
              </a:rPr>
              <a:t>字</a:t>
            </a:r>
          </a:p>
          <a:p>
            <a:r>
              <a:rPr lang="zh-CN" altLang="en-US" sz="400">
                <a:latin typeface="微软雅黑"/>
                <a:ea typeface="微软雅黑"/>
                <a:sym typeface="微软雅黑"/>
              </a:rPr>
              <a:t>我家三人，各有各的喜爱，像三色笔一样，有着天人之别。妈妈有各式各样的新衣服。家里常常能看见一个熟悉的背影在打扮，粉色的纱裙，朦胧中透出一丝飘逸，好漂亮。当她转过身来，果真是爱臭美的妈妈。她每天换着不同的新衣服，每一件穿起来都那么好看，生动演绎着童话故事里的一位位公主。我爸爸是个十足的球迷。一有足球赛直播，他就抱着电视当宝贝了。每当球赛开始时，一双眼睛几乎钻进电视里，像是</a:t>
            </a:r>
          </a:p>
        </p:txBody>
      </p:sp>
      <p:pic>
        <p:nvPicPr>
          <p:cNvPr id="21" name="图片 20"/>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1" y="2286"/>
            <a:ext cx="9148069" cy="5141214"/>
          </a:xfrm>
          <a:prstGeom prst="rect">
            <a:avLst/>
          </a:prstGeom>
        </p:spPr>
      </p:pic>
      <p:sp>
        <p:nvSpPr>
          <p:cNvPr id="40" name="PA-102221"/>
          <p:cNvSpPr>
            <a:spLocks noChangeArrowheads="1"/>
          </p:cNvSpPr>
          <p:nvPr>
            <p:custDataLst>
              <p:tags r:id="rId1"/>
            </p:custDataLst>
          </p:nvPr>
        </p:nvSpPr>
        <p:spPr bwMode="auto">
          <a:xfrm>
            <a:off x="1072234" y="1745421"/>
            <a:ext cx="1473160" cy="7694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sp3d extrusionH="654050">
              <a:extrusionClr>
                <a:srgbClr val="FF0000"/>
              </a:extrusionClr>
            </a:sp3d>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en-US" sz="5000" b="1" dirty="0">
                <a:ln w="28575">
                  <a:solidFill>
                    <a:schemeClr val="bg1"/>
                  </a:solidFill>
                </a:ln>
                <a:solidFill>
                  <a:srgbClr val="C00000"/>
                </a:solidFill>
                <a:effectLst>
                  <a:outerShdw blurRad="38100" dist="38100" dir="2700000" algn="tl">
                    <a:srgbClr val="000000">
                      <a:alpha val="43137"/>
                    </a:srgbClr>
                  </a:outerShdw>
                </a:effectLst>
                <a:latin typeface="微软雅黑"/>
                <a:ea typeface="微软雅黑"/>
                <a:sym typeface="微软雅黑"/>
              </a:rPr>
              <a:t>目 录</a:t>
            </a:r>
          </a:p>
        </p:txBody>
      </p:sp>
      <p:grpSp>
        <p:nvGrpSpPr>
          <p:cNvPr id="2" name="组合 1"/>
          <p:cNvGrpSpPr/>
          <p:nvPr/>
        </p:nvGrpSpPr>
        <p:grpSpPr>
          <a:xfrm>
            <a:off x="3099333" y="640341"/>
            <a:ext cx="5025827" cy="3278924"/>
            <a:chOff x="4132444" y="853787"/>
            <a:chExt cx="6701102" cy="4371899"/>
          </a:xfrm>
        </p:grpSpPr>
        <p:sp>
          <p:nvSpPr>
            <p:cNvPr id="25" name="PA-矩形 24"/>
            <p:cNvSpPr/>
            <p:nvPr>
              <p:custDataLst>
                <p:tags r:id="rId3"/>
              </p:custDataLst>
            </p:nvPr>
          </p:nvSpPr>
          <p:spPr>
            <a:xfrm>
              <a:off x="4885436" y="3625415"/>
              <a:ext cx="5948110" cy="676398"/>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a:ea typeface="微软雅黑"/>
                <a:sym typeface="微软雅黑"/>
              </a:endParaRPr>
            </a:p>
          </p:txBody>
        </p:sp>
        <p:sp>
          <p:nvSpPr>
            <p:cNvPr id="26" name="PA-矩形 5"/>
            <p:cNvSpPr>
              <a:spLocks noChangeArrowheads="1"/>
            </p:cNvSpPr>
            <p:nvPr>
              <p:custDataLst>
                <p:tags r:id="rId4"/>
              </p:custDataLst>
            </p:nvPr>
          </p:nvSpPr>
          <p:spPr bwMode="auto">
            <a:xfrm>
              <a:off x="5062735" y="3748171"/>
              <a:ext cx="4688784" cy="430887"/>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spAutoFit/>
              <a:sp3d extrusionH="654050">
                <a:extrusionClr>
                  <a:srgbClr val="FF0000"/>
                </a:extrusionClr>
              </a:sp3d>
            </a:bodyPr>
            <a:lstStyle/>
            <a:p>
              <a:pPr eaLnBrk="0" fontAlgn="base" hangingPunct="0">
                <a:spcBef>
                  <a:spcPct val="0"/>
                </a:spcBef>
                <a:spcAft>
                  <a:spcPct val="0"/>
                </a:spcAft>
              </a:pPr>
              <a:r>
                <a:rPr lang="zh-CN" altLang="en-US" sz="2100" b="1" dirty="0">
                  <a:ln cmpd="sng">
                    <a:noFill/>
                    <a:prstDash val="solid"/>
                  </a:ln>
                  <a:solidFill>
                    <a:srgbClr val="C00000"/>
                  </a:solidFill>
                  <a:latin typeface="微软雅黑"/>
                  <a:ea typeface="微软雅黑"/>
                  <a:sym typeface="微软雅黑"/>
                </a:rPr>
                <a:t>危害国家安全罪相关法条内容</a:t>
              </a:r>
            </a:p>
          </p:txBody>
        </p:sp>
        <p:sp>
          <p:nvSpPr>
            <p:cNvPr id="27" name="PA-矩形 26"/>
            <p:cNvSpPr/>
            <p:nvPr>
              <p:custDataLst>
                <p:tags r:id="rId5"/>
              </p:custDataLst>
            </p:nvPr>
          </p:nvSpPr>
          <p:spPr>
            <a:xfrm>
              <a:off x="4132444" y="3625415"/>
              <a:ext cx="675704" cy="676398"/>
            </a:xfrm>
            <a:prstGeom prst="rect">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b="1" dirty="0">
                  <a:solidFill>
                    <a:schemeClr val="bg1"/>
                  </a:solidFill>
                  <a:latin typeface="微软雅黑"/>
                  <a:ea typeface="微软雅黑"/>
                  <a:sym typeface="微软雅黑"/>
                </a:rPr>
                <a:t>04</a:t>
              </a:r>
              <a:endParaRPr lang="zh-CN" altLang="en-US" sz="1800" b="1" dirty="0">
                <a:solidFill>
                  <a:schemeClr val="bg1"/>
                </a:solidFill>
                <a:latin typeface="微软雅黑"/>
                <a:ea typeface="微软雅黑"/>
                <a:sym typeface="微软雅黑"/>
              </a:endParaRPr>
            </a:p>
          </p:txBody>
        </p:sp>
        <p:sp>
          <p:nvSpPr>
            <p:cNvPr id="29" name="PA-矩形 28"/>
            <p:cNvSpPr/>
            <p:nvPr>
              <p:custDataLst>
                <p:tags r:id="rId6"/>
              </p:custDataLst>
            </p:nvPr>
          </p:nvSpPr>
          <p:spPr>
            <a:xfrm>
              <a:off x="4885436" y="2701541"/>
              <a:ext cx="5948110" cy="676398"/>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a:ea typeface="微软雅黑"/>
                <a:sym typeface="微软雅黑"/>
              </a:endParaRPr>
            </a:p>
          </p:txBody>
        </p:sp>
        <p:sp>
          <p:nvSpPr>
            <p:cNvPr id="30" name="PA-矩形 5"/>
            <p:cNvSpPr>
              <a:spLocks noChangeArrowheads="1"/>
            </p:cNvSpPr>
            <p:nvPr>
              <p:custDataLst>
                <p:tags r:id="rId7"/>
              </p:custDataLst>
            </p:nvPr>
          </p:nvSpPr>
          <p:spPr bwMode="auto">
            <a:xfrm>
              <a:off x="5062735" y="2824297"/>
              <a:ext cx="5027017" cy="430887"/>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spAutoFit/>
              <a:sp3d extrusionH="654050">
                <a:extrusionClr>
                  <a:srgbClr val="FF0000"/>
                </a:extrusionClr>
              </a:sp3d>
            </a:bodyPr>
            <a:lstStyle/>
            <a:p>
              <a:pPr eaLnBrk="0" fontAlgn="base" hangingPunct="0">
                <a:spcBef>
                  <a:spcPct val="0"/>
                </a:spcBef>
                <a:spcAft>
                  <a:spcPct val="0"/>
                </a:spcAft>
              </a:pPr>
              <a:r>
                <a:rPr lang="zh-CN" altLang="en-US" sz="2100" b="1" dirty="0">
                  <a:ln cmpd="sng">
                    <a:noFill/>
                    <a:prstDash val="solid"/>
                  </a:ln>
                  <a:solidFill>
                    <a:srgbClr val="C00000"/>
                  </a:solidFill>
                  <a:latin typeface="微软雅黑"/>
                  <a:ea typeface="微软雅黑"/>
                  <a:sym typeface="微软雅黑"/>
                </a:rPr>
                <a:t>危害国家安全的行为及相关罪名</a:t>
              </a:r>
            </a:p>
          </p:txBody>
        </p:sp>
        <p:sp>
          <p:nvSpPr>
            <p:cNvPr id="31" name="PA-矩形 30"/>
            <p:cNvSpPr/>
            <p:nvPr>
              <p:custDataLst>
                <p:tags r:id="rId8"/>
              </p:custDataLst>
            </p:nvPr>
          </p:nvSpPr>
          <p:spPr>
            <a:xfrm>
              <a:off x="4132444" y="2701539"/>
              <a:ext cx="675704" cy="676398"/>
            </a:xfrm>
            <a:prstGeom prst="rect">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b="1" dirty="0">
                  <a:solidFill>
                    <a:schemeClr val="bg1"/>
                  </a:solidFill>
                  <a:latin typeface="微软雅黑"/>
                  <a:ea typeface="微软雅黑"/>
                  <a:sym typeface="微软雅黑"/>
                </a:rPr>
                <a:t>03</a:t>
              </a:r>
              <a:endParaRPr lang="zh-CN" altLang="en-US" sz="1800" b="1" dirty="0">
                <a:solidFill>
                  <a:schemeClr val="bg1"/>
                </a:solidFill>
                <a:latin typeface="微软雅黑"/>
                <a:ea typeface="微软雅黑"/>
                <a:sym typeface="微软雅黑"/>
              </a:endParaRPr>
            </a:p>
          </p:txBody>
        </p:sp>
        <p:sp>
          <p:nvSpPr>
            <p:cNvPr id="33" name="PA-矩形 32"/>
            <p:cNvSpPr/>
            <p:nvPr>
              <p:custDataLst>
                <p:tags r:id="rId9"/>
              </p:custDataLst>
            </p:nvPr>
          </p:nvSpPr>
          <p:spPr>
            <a:xfrm>
              <a:off x="4885436" y="1777665"/>
              <a:ext cx="5948110" cy="676398"/>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a:ea typeface="微软雅黑"/>
                <a:sym typeface="微软雅黑"/>
              </a:endParaRPr>
            </a:p>
          </p:txBody>
        </p:sp>
        <p:sp>
          <p:nvSpPr>
            <p:cNvPr id="34" name="PA-矩形 5"/>
            <p:cNvSpPr>
              <a:spLocks noChangeArrowheads="1"/>
            </p:cNvSpPr>
            <p:nvPr>
              <p:custDataLst>
                <p:tags r:id="rId10"/>
              </p:custDataLst>
            </p:nvPr>
          </p:nvSpPr>
          <p:spPr bwMode="auto">
            <a:xfrm>
              <a:off x="5062734" y="1917640"/>
              <a:ext cx="2872581" cy="430887"/>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spAutoFit/>
              <a:sp3d extrusionH="654050">
                <a:extrusionClr>
                  <a:srgbClr val="FF0000"/>
                </a:extrusionClr>
              </a:sp3d>
            </a:bodyPr>
            <a:lstStyle/>
            <a:p>
              <a:pPr eaLnBrk="0" fontAlgn="base" hangingPunct="0">
                <a:spcBef>
                  <a:spcPct val="0"/>
                </a:spcBef>
                <a:spcAft>
                  <a:spcPct val="0"/>
                </a:spcAft>
              </a:pPr>
              <a:r>
                <a:rPr lang="zh-CN" altLang="en-US" sz="2100" b="1" dirty="0">
                  <a:ln cmpd="sng">
                    <a:noFill/>
                    <a:prstDash val="solid"/>
                  </a:ln>
                  <a:solidFill>
                    <a:srgbClr val="C00000"/>
                  </a:solidFill>
                  <a:latin typeface="微软雅黑"/>
                  <a:ea typeface="微软雅黑"/>
                  <a:sym typeface="微软雅黑"/>
                </a:rPr>
                <a:t>当前国际国内形势</a:t>
              </a:r>
            </a:p>
          </p:txBody>
        </p:sp>
        <p:sp>
          <p:nvSpPr>
            <p:cNvPr id="35" name="PA-矩形 34"/>
            <p:cNvSpPr/>
            <p:nvPr>
              <p:custDataLst>
                <p:tags r:id="rId11"/>
              </p:custDataLst>
            </p:nvPr>
          </p:nvSpPr>
          <p:spPr>
            <a:xfrm>
              <a:off x="4132444" y="1777661"/>
              <a:ext cx="675704" cy="676398"/>
            </a:xfrm>
            <a:prstGeom prst="rect">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b="1" dirty="0">
                  <a:solidFill>
                    <a:schemeClr val="bg1"/>
                  </a:solidFill>
                  <a:latin typeface="微软雅黑"/>
                  <a:ea typeface="微软雅黑"/>
                  <a:sym typeface="微软雅黑"/>
                </a:rPr>
                <a:t>02</a:t>
              </a:r>
              <a:endParaRPr lang="zh-CN" altLang="en-US" sz="1800" b="1" dirty="0">
                <a:solidFill>
                  <a:schemeClr val="bg1"/>
                </a:solidFill>
                <a:latin typeface="微软雅黑"/>
                <a:ea typeface="微软雅黑"/>
                <a:sym typeface="微软雅黑"/>
              </a:endParaRPr>
            </a:p>
          </p:txBody>
        </p:sp>
        <p:sp>
          <p:nvSpPr>
            <p:cNvPr id="37" name="PA-矩形 36"/>
            <p:cNvSpPr/>
            <p:nvPr>
              <p:custDataLst>
                <p:tags r:id="rId12"/>
              </p:custDataLst>
            </p:nvPr>
          </p:nvSpPr>
          <p:spPr>
            <a:xfrm>
              <a:off x="4885436" y="853787"/>
              <a:ext cx="5948110" cy="676398"/>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a:ea typeface="微软雅黑"/>
                <a:sym typeface="微软雅黑"/>
              </a:endParaRPr>
            </a:p>
          </p:txBody>
        </p:sp>
        <p:sp>
          <p:nvSpPr>
            <p:cNvPr id="38" name="PA-矩形 5"/>
            <p:cNvSpPr>
              <a:spLocks noChangeArrowheads="1"/>
            </p:cNvSpPr>
            <p:nvPr>
              <p:custDataLst>
                <p:tags r:id="rId13"/>
              </p:custDataLst>
            </p:nvPr>
          </p:nvSpPr>
          <p:spPr bwMode="auto">
            <a:xfrm>
              <a:off x="5062734" y="993762"/>
              <a:ext cx="3967433" cy="430887"/>
            </a:xfrm>
            <a:prstGeom prst="rect">
              <a:avLst/>
            </a:prstGeom>
            <a:noFill/>
            <a:ln w="9525">
              <a:noFill/>
              <a:miter lim="800000"/>
            </a:ln>
            <a:effectLst/>
          </p:spPr>
          <p:txBody>
            <a:bodyPr vert="horz" wrap="none" lIns="0" tIns="0" rIns="0" bIns="0" numCol="1" anchor="t" anchorCtr="0" compatLnSpc="1">
              <a:spAutoFit/>
              <a:sp3d extrusionH="654050">
                <a:extrusionClr>
                  <a:srgbClr val="FF0000"/>
                </a:extrusionClr>
              </a:sp3d>
            </a:bodyPr>
            <a:lstStyle/>
            <a:p>
              <a:pPr eaLnBrk="0" fontAlgn="base" hangingPunct="0">
                <a:spcBef>
                  <a:spcPct val="0"/>
                </a:spcBef>
                <a:spcAft>
                  <a:spcPct val="0"/>
                </a:spcAft>
              </a:pPr>
              <a:r>
                <a:rPr lang="zh-CN" altLang="en-US" sz="2100" b="1" dirty="0">
                  <a:ln cmpd="sng">
                    <a:noFill/>
                    <a:prstDash val="solid"/>
                  </a:ln>
                  <a:solidFill>
                    <a:srgbClr val="C00000"/>
                  </a:solidFill>
                  <a:latin typeface="微软雅黑"/>
                  <a:ea typeface="微软雅黑"/>
                  <a:sym typeface="微软雅黑"/>
                </a:rPr>
                <a:t>全民国家安全教育日介绍</a:t>
              </a:r>
            </a:p>
          </p:txBody>
        </p:sp>
        <p:sp>
          <p:nvSpPr>
            <p:cNvPr id="39" name="PA-矩形 38"/>
            <p:cNvSpPr/>
            <p:nvPr>
              <p:custDataLst>
                <p:tags r:id="rId14"/>
              </p:custDataLst>
            </p:nvPr>
          </p:nvSpPr>
          <p:spPr>
            <a:xfrm>
              <a:off x="4132444" y="853787"/>
              <a:ext cx="675704" cy="676398"/>
            </a:xfrm>
            <a:prstGeom prst="rect">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b="1" dirty="0">
                  <a:solidFill>
                    <a:schemeClr val="bg1"/>
                  </a:solidFill>
                  <a:latin typeface="微软雅黑"/>
                  <a:ea typeface="微软雅黑"/>
                  <a:sym typeface="微软雅黑"/>
                </a:rPr>
                <a:t>01</a:t>
              </a:r>
              <a:endParaRPr lang="zh-CN" altLang="en-US" sz="1800" b="1" dirty="0">
                <a:solidFill>
                  <a:schemeClr val="bg1"/>
                </a:solidFill>
                <a:latin typeface="微软雅黑"/>
                <a:ea typeface="微软雅黑"/>
                <a:sym typeface="微软雅黑"/>
              </a:endParaRPr>
            </a:p>
          </p:txBody>
        </p:sp>
        <p:sp>
          <p:nvSpPr>
            <p:cNvPr id="42" name="PA-矩形 41"/>
            <p:cNvSpPr/>
            <p:nvPr>
              <p:custDataLst>
                <p:tags r:id="rId15"/>
              </p:custDataLst>
            </p:nvPr>
          </p:nvSpPr>
          <p:spPr>
            <a:xfrm>
              <a:off x="4885436" y="4549288"/>
              <a:ext cx="5948110" cy="676398"/>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a:ea typeface="微软雅黑"/>
                <a:sym typeface="微软雅黑"/>
              </a:endParaRPr>
            </a:p>
          </p:txBody>
        </p:sp>
        <p:sp>
          <p:nvSpPr>
            <p:cNvPr id="43" name="PA-矩形 5"/>
            <p:cNvSpPr>
              <a:spLocks noChangeArrowheads="1"/>
            </p:cNvSpPr>
            <p:nvPr>
              <p:custDataLst>
                <p:tags r:id="rId16"/>
              </p:custDataLst>
            </p:nvPr>
          </p:nvSpPr>
          <p:spPr bwMode="auto">
            <a:xfrm>
              <a:off x="5062735" y="4672044"/>
              <a:ext cx="5770811" cy="430887"/>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spAutoFit/>
              <a:sp3d extrusionH="654050">
                <a:extrusionClr>
                  <a:srgbClr val="FF0000"/>
                </a:extrusionClr>
              </a:sp3d>
            </a:bodyPr>
            <a:lstStyle/>
            <a:p>
              <a:pPr eaLnBrk="0" fontAlgn="base" hangingPunct="0">
                <a:spcBef>
                  <a:spcPct val="0"/>
                </a:spcBef>
                <a:spcAft>
                  <a:spcPct val="0"/>
                </a:spcAft>
              </a:pPr>
              <a:r>
                <a:rPr lang="zh-CN" altLang="en-US" sz="2100" b="1" dirty="0">
                  <a:ln cmpd="sng">
                    <a:noFill/>
                    <a:prstDash val="solid"/>
                  </a:ln>
                  <a:solidFill>
                    <a:srgbClr val="C00000"/>
                  </a:solidFill>
                  <a:latin typeface="微软雅黑"/>
                  <a:ea typeface="微软雅黑"/>
                  <a:sym typeface="微软雅黑"/>
                </a:rPr>
                <a:t>我们应当我们应当如何维护国家安全</a:t>
              </a:r>
            </a:p>
          </p:txBody>
        </p:sp>
        <p:sp>
          <p:nvSpPr>
            <p:cNvPr id="44" name="PA-矩形 43"/>
            <p:cNvSpPr/>
            <p:nvPr>
              <p:custDataLst>
                <p:tags r:id="rId17"/>
              </p:custDataLst>
            </p:nvPr>
          </p:nvSpPr>
          <p:spPr>
            <a:xfrm>
              <a:off x="4132444" y="4549288"/>
              <a:ext cx="675704" cy="676398"/>
            </a:xfrm>
            <a:prstGeom prst="rect">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b="1" dirty="0">
                  <a:solidFill>
                    <a:schemeClr val="bg1"/>
                  </a:solidFill>
                  <a:latin typeface="微软雅黑"/>
                  <a:ea typeface="微软雅黑"/>
                  <a:sym typeface="微软雅黑"/>
                </a:rPr>
                <a:t>05</a:t>
              </a:r>
              <a:endParaRPr lang="zh-CN" altLang="en-US" sz="1800" b="1" dirty="0">
                <a:solidFill>
                  <a:schemeClr val="bg1"/>
                </a:solidFill>
                <a:latin typeface="微软雅黑"/>
                <a:ea typeface="微软雅黑"/>
                <a:sym typeface="微软雅黑"/>
              </a:endParaRPr>
            </a:p>
          </p:txBody>
        </p:sp>
      </p:grpSp>
      <p:sp>
        <p:nvSpPr>
          <p:cNvPr id="47" name="PA-102224"/>
          <p:cNvSpPr/>
          <p:nvPr>
            <p:custDataLst>
              <p:tags r:id="rId2"/>
            </p:custDataLst>
          </p:nvPr>
        </p:nvSpPr>
        <p:spPr>
          <a:xfrm>
            <a:off x="0" y="5029084"/>
            <a:ext cx="9144000" cy="11441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微软雅黑"/>
              <a:ea typeface="微软雅黑"/>
              <a:sym typeface="微软雅黑"/>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365523"/>
            <a:ext cx="9144000" cy="4777978"/>
            <a:chOff x="0" y="487363"/>
            <a:chExt cx="12192000" cy="6370637"/>
          </a:xfrm>
        </p:grpSpPr>
        <p:sp>
          <p:nvSpPr>
            <p:cNvPr id="47" name="PA-102225"/>
            <p:cNvSpPr/>
            <p:nvPr>
              <p:custDataLst>
                <p:tags r:id="rId1"/>
              </p:custDataLst>
            </p:nvPr>
          </p:nvSpPr>
          <p:spPr>
            <a:xfrm>
              <a:off x="0" y="6705445"/>
              <a:ext cx="12192000" cy="15255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sym typeface="微软雅黑"/>
              </a:endParaRPr>
            </a:p>
          </p:txBody>
        </p:sp>
        <p:pic>
          <p:nvPicPr>
            <p:cNvPr id="13" name="PA-10224"/>
            <p:cNvPicPr>
              <a:picLocks noChangeAspect="1"/>
            </p:cNvPicPr>
            <p:nvPr>
              <p:custDataLst>
                <p:tags r:id="rId2"/>
              </p:custDataLst>
            </p:nvPr>
          </p:nvPicPr>
          <p:blipFill>
            <a:blip r:embed="rId5" cstate="email">
              <a:extLst>
                <a:ext uri="{28A0092B-C50C-407E-A947-70E740481C1C}">
                  <a14:useLocalDpi xmlns:a14="http://schemas.microsoft.com/office/drawing/2010/main"/>
                </a:ext>
              </a:extLst>
            </a:blip>
            <a:stretch>
              <a:fillRect/>
            </a:stretch>
          </p:blipFill>
          <p:spPr>
            <a:xfrm>
              <a:off x="9080172" y="487363"/>
              <a:ext cx="2770180" cy="1968069"/>
            </a:xfrm>
            <a:prstGeom prst="rect">
              <a:avLst/>
            </a:prstGeom>
          </p:spPr>
        </p:pic>
        <p:sp>
          <p:nvSpPr>
            <p:cNvPr id="2" name="矩形 1"/>
            <p:cNvSpPr/>
            <p:nvPr/>
          </p:nvSpPr>
          <p:spPr>
            <a:xfrm>
              <a:off x="1400921" y="1517412"/>
              <a:ext cx="9650507" cy="1149032"/>
            </a:xfrm>
            <a:prstGeom prst="rect">
              <a:avLst/>
            </a:prstGeom>
          </p:spPr>
          <p:txBody>
            <a:bodyPr wrap="none">
              <a:spAutoFit/>
            </a:bodyPr>
            <a:lstStyle/>
            <a:p>
              <a:pPr algn="ctr">
                <a:defRPr/>
              </a:pPr>
              <a:r>
                <a:rPr lang="zh-CN" altLang="en-US" sz="5000" b="1" dirty="0">
                  <a:ln w="28575">
                    <a:solidFill>
                      <a:schemeClr val="bg1"/>
                    </a:solidFill>
                  </a:ln>
                  <a:solidFill>
                    <a:srgbClr val="C00000"/>
                  </a:solidFill>
                  <a:effectLst>
                    <a:outerShdw blurRad="38100" dist="38100" dir="2700000" algn="tl">
                      <a:srgbClr val="000000">
                        <a:alpha val="43137"/>
                      </a:srgbClr>
                    </a:outerShdw>
                  </a:effectLst>
                  <a:latin typeface="微软雅黑"/>
                  <a:ea typeface="微软雅黑"/>
                  <a:sym typeface="微软雅黑"/>
                </a:rPr>
                <a:t>全民国家安全教育日介绍</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102231"/>
          <p:cNvSpPr/>
          <p:nvPr>
            <p:custDataLst>
              <p:tags r:id="rId1"/>
            </p:custDataLst>
          </p:nvPr>
        </p:nvSpPr>
        <p:spPr>
          <a:xfrm>
            <a:off x="1053052" y="142291"/>
            <a:ext cx="4572000" cy="423193"/>
          </a:xfrm>
          <a:prstGeom prst="rect">
            <a:avLst/>
          </a:prstGeom>
        </p:spPr>
        <p:txBody>
          <a:bodyPr lIns="68580" tIns="34290" rIns="68580" bIns="34290">
            <a:spAutoFit/>
          </a:bodyPr>
          <a:lstStyle/>
          <a:p>
            <a:pPr lvl="0">
              <a:defRPr/>
            </a:pPr>
            <a:r>
              <a:rPr lang="zh-CN" altLang="en-US" sz="2300" b="1" dirty="0">
                <a:ln w="127">
                  <a:noFill/>
                </a:ln>
                <a:blipFill>
                  <a:blip r:embed="rId9"/>
                  <a:stretch>
                    <a:fillRect/>
                  </a:stretch>
                </a:blipFill>
                <a:effectLst>
                  <a:outerShdw blurRad="38100" dist="38100" dir="2700000" algn="tl">
                    <a:srgbClr val="000000">
                      <a:alpha val="43137"/>
                    </a:srgbClr>
                  </a:outerShdw>
                </a:effectLst>
                <a:latin typeface="微软雅黑"/>
                <a:ea typeface="微软雅黑"/>
                <a:sym typeface="微软雅黑"/>
              </a:rPr>
              <a:t>全民国家安全教育日介绍</a:t>
            </a:r>
          </a:p>
        </p:txBody>
      </p:sp>
      <p:sp>
        <p:nvSpPr>
          <p:cNvPr id="3" name="PA-102232"/>
          <p:cNvSpPr>
            <a:spLocks noChangeArrowheads="1"/>
          </p:cNvSpPr>
          <p:nvPr>
            <p:custDataLst>
              <p:tags r:id="rId2"/>
            </p:custDataLst>
          </p:nvPr>
        </p:nvSpPr>
        <p:spPr bwMode="auto">
          <a:xfrm>
            <a:off x="2354580" y="1332676"/>
            <a:ext cx="4938747" cy="48474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zh-CN" altLang="en-US" sz="2700" b="1" dirty="0">
                <a:ln cmpd="sng">
                  <a:noFill/>
                  <a:prstDash val="solid"/>
                </a:ln>
                <a:solidFill>
                  <a:srgbClr val="C00000"/>
                </a:solidFill>
                <a:latin typeface="微软雅黑"/>
                <a:ea typeface="微软雅黑"/>
                <a:sym typeface="微软雅黑"/>
              </a:rPr>
              <a:t>全民国家安全教育日</a:t>
            </a:r>
          </a:p>
        </p:txBody>
      </p:sp>
      <p:sp>
        <p:nvSpPr>
          <p:cNvPr id="4" name="PA-102233"/>
          <p:cNvSpPr/>
          <p:nvPr>
            <p:custDataLst>
              <p:tags r:id="rId3"/>
            </p:custDataLst>
          </p:nvPr>
        </p:nvSpPr>
        <p:spPr>
          <a:xfrm>
            <a:off x="2354580" y="1861759"/>
            <a:ext cx="5981700" cy="909480"/>
          </a:xfrm>
          <a:prstGeom prst="rect">
            <a:avLst/>
          </a:prstGeom>
          <a:noFill/>
        </p:spPr>
        <p:txBody>
          <a:bodyPr wrap="square" lIns="68580" tIns="34290" rIns="68580" bIns="34290" rtlCol="0">
            <a:spAutoFit/>
          </a:bodyPr>
          <a:lstStyle/>
          <a:p>
            <a:pPr algn="just">
              <a:lnSpc>
                <a:spcPct val="130000"/>
              </a:lnSpc>
              <a:spcBef>
                <a:spcPts val="450"/>
              </a:spcBef>
            </a:pPr>
            <a:r>
              <a:rPr lang="en-US" altLang="zh-CN" dirty="0">
                <a:latin typeface="微软雅黑"/>
                <a:ea typeface="微软雅黑"/>
                <a:sym typeface="微软雅黑"/>
              </a:rPr>
              <a:t>2015</a:t>
            </a:r>
            <a:r>
              <a:rPr lang="zh-CN" altLang="zh-CN" dirty="0">
                <a:latin typeface="微软雅黑"/>
                <a:ea typeface="微软雅黑"/>
                <a:sym typeface="微软雅黑"/>
              </a:rPr>
              <a:t>年</a:t>
            </a:r>
            <a:r>
              <a:rPr lang="en-US" altLang="zh-CN" dirty="0">
                <a:latin typeface="微软雅黑"/>
                <a:ea typeface="微软雅黑"/>
                <a:sym typeface="微软雅黑"/>
              </a:rPr>
              <a:t>7</a:t>
            </a:r>
            <a:r>
              <a:rPr lang="zh-CN" altLang="zh-CN" dirty="0">
                <a:latin typeface="微软雅黑"/>
                <a:ea typeface="微软雅黑"/>
                <a:sym typeface="微软雅黑"/>
              </a:rPr>
              <a:t>月</a:t>
            </a:r>
            <a:r>
              <a:rPr lang="en-US" altLang="zh-CN" dirty="0">
                <a:latin typeface="微软雅黑"/>
                <a:ea typeface="微软雅黑"/>
                <a:sym typeface="微软雅黑"/>
              </a:rPr>
              <a:t>1</a:t>
            </a:r>
            <a:r>
              <a:rPr lang="zh-CN" altLang="zh-CN" dirty="0">
                <a:latin typeface="微软雅黑"/>
                <a:ea typeface="微软雅黑"/>
                <a:sym typeface="微软雅黑"/>
              </a:rPr>
              <a:t>日，第十二届全国人民代表大会常务委员会第十五次会议通过了《中华人民共和国国家安全法》， 该法自公布之日起施行。国家安全法第</a:t>
            </a:r>
            <a:r>
              <a:rPr lang="en-US" altLang="zh-CN" dirty="0">
                <a:latin typeface="微软雅黑"/>
                <a:ea typeface="微软雅黑"/>
                <a:sym typeface="微软雅黑"/>
              </a:rPr>
              <a:t>14</a:t>
            </a:r>
            <a:r>
              <a:rPr lang="zh-CN" altLang="zh-CN" dirty="0">
                <a:latin typeface="微软雅黑"/>
                <a:ea typeface="微软雅黑"/>
                <a:sym typeface="微软雅黑"/>
              </a:rPr>
              <a:t>条规定：每年</a:t>
            </a:r>
            <a:r>
              <a:rPr lang="en-US" altLang="zh-CN" dirty="0">
                <a:latin typeface="微软雅黑"/>
                <a:ea typeface="微软雅黑"/>
                <a:sym typeface="微软雅黑"/>
              </a:rPr>
              <a:t>4</a:t>
            </a:r>
            <a:r>
              <a:rPr lang="zh-CN" altLang="zh-CN" dirty="0">
                <a:latin typeface="微软雅黑"/>
                <a:ea typeface="微软雅黑"/>
                <a:sym typeface="微软雅黑"/>
              </a:rPr>
              <a:t>月</a:t>
            </a:r>
            <a:r>
              <a:rPr lang="en-US" altLang="zh-CN" dirty="0">
                <a:latin typeface="微软雅黑"/>
                <a:ea typeface="微软雅黑"/>
                <a:sym typeface="微软雅黑"/>
              </a:rPr>
              <a:t>15</a:t>
            </a:r>
            <a:r>
              <a:rPr lang="zh-CN" altLang="zh-CN" dirty="0">
                <a:latin typeface="微软雅黑"/>
                <a:ea typeface="微软雅黑"/>
                <a:sym typeface="微软雅黑"/>
              </a:rPr>
              <a:t>日为全民国家安全教育日。</a:t>
            </a:r>
          </a:p>
        </p:txBody>
      </p:sp>
      <p:pic>
        <p:nvPicPr>
          <p:cNvPr id="5" name="PA-102234"/>
          <p:cNvPicPr>
            <a:picLocks noChangeAspect="1"/>
          </p:cNvPicPr>
          <p:nvPr>
            <p:custDataLst>
              <p:tags r:id="rId4"/>
            </p:custDataLst>
          </p:nvPr>
        </p:nvPicPr>
        <p:blipFill rotWithShape="1">
          <a:blip r:embed="rId10" cstate="email">
            <a:extLst>
              <a:ext uri="{28A0092B-C50C-407E-A947-70E740481C1C}">
                <a14:useLocalDpi xmlns:a14="http://schemas.microsoft.com/office/drawing/2010/main"/>
              </a:ext>
            </a:extLst>
          </a:blip>
          <a:srcRect/>
          <a:stretch>
            <a:fillRect/>
          </a:stretch>
        </p:blipFill>
        <p:spPr>
          <a:xfrm>
            <a:off x="834500" y="1245475"/>
            <a:ext cx="1126038" cy="1573151"/>
          </a:xfrm>
          <a:prstGeom prst="rect">
            <a:avLst/>
          </a:prstGeom>
        </p:spPr>
      </p:pic>
      <p:sp>
        <p:nvSpPr>
          <p:cNvPr id="9" name="PA-102235"/>
          <p:cNvSpPr>
            <a:spLocks noChangeArrowheads="1"/>
          </p:cNvSpPr>
          <p:nvPr>
            <p:custDataLst>
              <p:tags r:id="rId5"/>
            </p:custDataLst>
          </p:nvPr>
        </p:nvSpPr>
        <p:spPr bwMode="auto">
          <a:xfrm>
            <a:off x="834500" y="3016593"/>
            <a:ext cx="4938747" cy="48474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en-US" sz="2700" b="1" dirty="0">
                <a:ln cmpd="sng">
                  <a:noFill/>
                  <a:prstDash val="solid"/>
                </a:ln>
                <a:solidFill>
                  <a:srgbClr val="C00000"/>
                </a:solidFill>
                <a:latin typeface="微软雅黑"/>
                <a:ea typeface="微软雅黑"/>
                <a:sym typeface="微软雅黑"/>
              </a:rPr>
              <a:t>什么是国家安全？</a:t>
            </a:r>
          </a:p>
        </p:txBody>
      </p:sp>
      <p:sp>
        <p:nvSpPr>
          <p:cNvPr id="10" name="PA-102236"/>
          <p:cNvSpPr/>
          <p:nvPr>
            <p:custDataLst>
              <p:tags r:id="rId6"/>
            </p:custDataLst>
          </p:nvPr>
        </p:nvSpPr>
        <p:spPr>
          <a:xfrm>
            <a:off x="834501" y="3554400"/>
            <a:ext cx="5320904" cy="1189556"/>
          </a:xfrm>
          <a:prstGeom prst="rect">
            <a:avLst/>
          </a:prstGeom>
        </p:spPr>
        <p:txBody>
          <a:bodyPr wrap="square" lIns="68580" tIns="34290" rIns="68580" bIns="34290">
            <a:spAutoFit/>
          </a:bodyPr>
          <a:lstStyle/>
          <a:p>
            <a:pPr>
              <a:lnSpc>
                <a:spcPct val="130000"/>
              </a:lnSpc>
            </a:pPr>
            <a:r>
              <a:rPr lang="zh-CN" altLang="en-US" dirty="0">
                <a:latin typeface="微软雅黑"/>
                <a:ea typeface="微软雅黑"/>
                <a:sym typeface="微软雅黑"/>
              </a:rPr>
              <a:t>根据</a:t>
            </a:r>
            <a:r>
              <a:rPr lang="en-US" altLang="zh-CN" dirty="0">
                <a:latin typeface="微软雅黑"/>
                <a:ea typeface="微软雅黑"/>
                <a:sym typeface="微软雅黑"/>
              </a:rPr>
              <a:t>《</a:t>
            </a:r>
            <a:r>
              <a:rPr lang="zh-CN" altLang="en-US" dirty="0">
                <a:latin typeface="微软雅黑"/>
                <a:ea typeface="微软雅黑"/>
                <a:sym typeface="微软雅黑"/>
              </a:rPr>
              <a:t>国家安全法</a:t>
            </a:r>
            <a:r>
              <a:rPr lang="en-US" altLang="zh-CN" dirty="0">
                <a:latin typeface="微软雅黑"/>
                <a:ea typeface="微软雅黑"/>
                <a:sym typeface="微软雅黑"/>
              </a:rPr>
              <a:t>》</a:t>
            </a:r>
            <a:r>
              <a:rPr lang="zh-CN" altLang="en-US" dirty="0">
                <a:latin typeface="微软雅黑"/>
                <a:ea typeface="微软雅黑"/>
                <a:sym typeface="微软雅黑"/>
              </a:rPr>
              <a:t>第</a:t>
            </a:r>
            <a:r>
              <a:rPr lang="en-US" altLang="zh-CN" dirty="0">
                <a:latin typeface="微软雅黑"/>
                <a:ea typeface="微软雅黑"/>
                <a:sym typeface="微软雅黑"/>
              </a:rPr>
              <a:t>2</a:t>
            </a:r>
            <a:r>
              <a:rPr lang="zh-CN" altLang="en-US" dirty="0">
                <a:latin typeface="微软雅黑"/>
                <a:ea typeface="微软雅黑"/>
                <a:sym typeface="微软雅黑"/>
              </a:rPr>
              <a:t>条规定，国家安全是</a:t>
            </a:r>
            <a:r>
              <a:rPr lang="zh-CN" altLang="en-US" dirty="0" smtClean="0">
                <a:latin typeface="微软雅黑"/>
                <a:ea typeface="微软雅黑"/>
                <a:sym typeface="微软雅黑"/>
              </a:rPr>
              <a:t>指国家、政权、</a:t>
            </a:r>
            <a:r>
              <a:rPr lang="zh-CN" altLang="en-US" dirty="0">
                <a:latin typeface="微软雅黑"/>
                <a:ea typeface="微软雅黑"/>
                <a:sym typeface="微软雅黑"/>
              </a:rPr>
              <a:t>主权、统一和领土完整、人民福祉、经济社会可持续发展和国家其他重大利益相对处于没有危险和不受内外威胁的状态，以及保障持续安全状态的能力。</a:t>
            </a:r>
          </a:p>
        </p:txBody>
      </p:sp>
      <p:pic>
        <p:nvPicPr>
          <p:cNvPr id="13" name="图片 1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498050" y="2857452"/>
            <a:ext cx="1590554" cy="18276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125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iterate type="lt">
                                    <p:tmPct val="10000"/>
                                  </p:iterate>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102238"/>
          <p:cNvSpPr/>
          <p:nvPr>
            <p:custDataLst>
              <p:tags r:id="rId1"/>
            </p:custDataLst>
          </p:nvPr>
        </p:nvSpPr>
        <p:spPr>
          <a:xfrm>
            <a:off x="1053052" y="142291"/>
            <a:ext cx="4572000" cy="423193"/>
          </a:xfrm>
          <a:prstGeom prst="rect">
            <a:avLst/>
          </a:prstGeom>
        </p:spPr>
        <p:txBody>
          <a:bodyPr lIns="68580" tIns="34290" rIns="68580" bIns="34290">
            <a:spAutoFit/>
          </a:bodyPr>
          <a:lstStyle/>
          <a:p>
            <a:pPr lvl="0">
              <a:defRPr/>
            </a:pPr>
            <a:r>
              <a:rPr lang="zh-CN" altLang="en-US" sz="2300" b="1" dirty="0">
                <a:ln w="127">
                  <a:noFill/>
                </a:ln>
                <a:blipFill>
                  <a:blip r:embed="rId17"/>
                  <a:stretch>
                    <a:fillRect/>
                  </a:stretch>
                </a:blipFill>
                <a:effectLst>
                  <a:outerShdw blurRad="38100" dist="38100" dir="2700000" algn="tl">
                    <a:srgbClr val="000000">
                      <a:alpha val="43137"/>
                    </a:srgbClr>
                  </a:outerShdw>
                </a:effectLst>
                <a:latin typeface="微软雅黑"/>
                <a:ea typeface="微软雅黑"/>
                <a:sym typeface="微软雅黑"/>
              </a:rPr>
              <a:t>全民国家安全教育日介绍</a:t>
            </a:r>
          </a:p>
        </p:txBody>
      </p:sp>
      <p:sp>
        <p:nvSpPr>
          <p:cNvPr id="3" name="PA-102239"/>
          <p:cNvSpPr>
            <a:spLocks noChangeArrowheads="1"/>
          </p:cNvSpPr>
          <p:nvPr>
            <p:custDataLst>
              <p:tags r:id="rId2"/>
            </p:custDataLst>
          </p:nvPr>
        </p:nvSpPr>
        <p:spPr bwMode="auto">
          <a:xfrm>
            <a:off x="2095943" y="1101611"/>
            <a:ext cx="4938747" cy="48474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zh-CN" altLang="en-US" sz="2700" b="1" dirty="0">
                <a:ln cmpd="sng">
                  <a:noFill/>
                  <a:prstDash val="solid"/>
                </a:ln>
                <a:solidFill>
                  <a:srgbClr val="C00000"/>
                </a:solidFill>
                <a:latin typeface="微软雅黑"/>
                <a:ea typeface="微软雅黑"/>
                <a:sym typeface="微软雅黑"/>
              </a:rPr>
              <a:t>国家安全包括哪些方面？</a:t>
            </a:r>
          </a:p>
        </p:txBody>
      </p:sp>
      <p:sp>
        <p:nvSpPr>
          <p:cNvPr id="4" name="PA-102240"/>
          <p:cNvSpPr/>
          <p:nvPr>
            <p:custDataLst>
              <p:tags r:id="rId3"/>
            </p:custDataLst>
          </p:nvPr>
        </p:nvSpPr>
        <p:spPr>
          <a:xfrm>
            <a:off x="966652" y="1604802"/>
            <a:ext cx="7197329" cy="909480"/>
          </a:xfrm>
          <a:prstGeom prst="rect">
            <a:avLst/>
          </a:prstGeom>
          <a:noFill/>
        </p:spPr>
        <p:txBody>
          <a:bodyPr wrap="square" lIns="68580" tIns="34290" rIns="68580" bIns="34290" rtlCol="0">
            <a:spAutoFit/>
          </a:bodyPr>
          <a:lstStyle/>
          <a:p>
            <a:pPr algn="just">
              <a:lnSpc>
                <a:spcPct val="130000"/>
              </a:lnSpc>
              <a:spcBef>
                <a:spcPts val="450"/>
              </a:spcBef>
            </a:pPr>
            <a:r>
              <a:rPr lang="zh-CN" altLang="en-US" dirty="0">
                <a:latin typeface="微软雅黑"/>
                <a:ea typeface="微软雅黑"/>
                <a:sym typeface="微软雅黑"/>
              </a:rPr>
              <a:t>为了体现总体国家安全观的要求，</a:t>
            </a:r>
            <a:r>
              <a:rPr lang="en-US" altLang="zh-CN" dirty="0">
                <a:latin typeface="微软雅黑"/>
                <a:ea typeface="微软雅黑"/>
                <a:sym typeface="微软雅黑"/>
              </a:rPr>
              <a:t>《</a:t>
            </a:r>
            <a:r>
              <a:rPr lang="zh-CN" altLang="en-US" dirty="0">
                <a:latin typeface="微软雅黑"/>
                <a:ea typeface="微软雅黑"/>
                <a:sym typeface="微软雅黑"/>
              </a:rPr>
              <a:t>中华人民共和国国家安全法</a:t>
            </a:r>
            <a:r>
              <a:rPr lang="en-US" altLang="zh-CN" dirty="0">
                <a:latin typeface="微软雅黑"/>
                <a:ea typeface="微软雅黑"/>
                <a:sym typeface="微软雅黑"/>
              </a:rPr>
              <a:t>》</a:t>
            </a:r>
            <a:r>
              <a:rPr lang="zh-CN" altLang="en-US" dirty="0">
                <a:latin typeface="微软雅黑"/>
                <a:ea typeface="微软雅黑"/>
                <a:sym typeface="微软雅黑"/>
              </a:rPr>
              <a:t>从政治安全、国土安全、军事安全、经济安全、文化安全、社会安全、科技安全、信息安全、生态安全、资源安全、核安全等</a:t>
            </a:r>
            <a:r>
              <a:rPr lang="en-US" altLang="zh-CN" dirty="0">
                <a:latin typeface="微软雅黑"/>
                <a:ea typeface="微软雅黑"/>
                <a:sym typeface="微软雅黑"/>
              </a:rPr>
              <a:t>11</a:t>
            </a:r>
            <a:r>
              <a:rPr lang="zh-CN" altLang="en-US" dirty="0">
                <a:latin typeface="微软雅黑"/>
                <a:ea typeface="微软雅黑"/>
                <a:sym typeface="微软雅黑"/>
              </a:rPr>
              <a:t>个领域 对国家安全任务进行了明确。</a:t>
            </a:r>
            <a:endParaRPr lang="zh-CN" altLang="zh-CN" dirty="0">
              <a:latin typeface="微软雅黑"/>
              <a:ea typeface="微软雅黑"/>
              <a:sym typeface="微软雅黑"/>
            </a:endParaRPr>
          </a:p>
        </p:txBody>
      </p:sp>
      <p:sp>
        <p:nvSpPr>
          <p:cNvPr id="5" name="PA-102241"/>
          <p:cNvSpPr/>
          <p:nvPr>
            <p:custDataLst>
              <p:tags r:id="rId4"/>
            </p:custDataLst>
          </p:nvPr>
        </p:nvSpPr>
        <p:spPr>
          <a:xfrm>
            <a:off x="917032" y="2595662"/>
            <a:ext cx="1491853" cy="431006"/>
          </a:xfrm>
          <a:prstGeom prst="roundRect">
            <a:avLst/>
          </a:pr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800" b="1" spc="225" dirty="0">
                <a:solidFill>
                  <a:srgbClr val="C00000"/>
                </a:solidFill>
                <a:latin typeface="微软雅黑"/>
                <a:ea typeface="微软雅黑"/>
                <a:cs typeface="+mn-ea"/>
                <a:sym typeface="微软雅黑"/>
              </a:rPr>
              <a:t>政治安全</a:t>
            </a:r>
            <a:endParaRPr lang="zh-CN" altLang="en-US" sz="1800" b="1" spc="225" dirty="0">
              <a:solidFill>
                <a:srgbClr val="C00000"/>
              </a:solidFill>
              <a:latin typeface="微软雅黑"/>
              <a:ea typeface="微软雅黑"/>
              <a:sym typeface="微软雅黑"/>
            </a:endParaRPr>
          </a:p>
        </p:txBody>
      </p:sp>
      <p:sp>
        <p:nvSpPr>
          <p:cNvPr id="6" name="PA-102242"/>
          <p:cNvSpPr/>
          <p:nvPr>
            <p:custDataLst>
              <p:tags r:id="rId5"/>
            </p:custDataLst>
          </p:nvPr>
        </p:nvSpPr>
        <p:spPr>
          <a:xfrm>
            <a:off x="2818857" y="2595662"/>
            <a:ext cx="1491853" cy="431006"/>
          </a:xfrm>
          <a:prstGeom prst="roundRect">
            <a:avLst/>
          </a:pr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800" b="1" spc="225" dirty="0">
                <a:solidFill>
                  <a:srgbClr val="C00000"/>
                </a:solidFill>
                <a:latin typeface="微软雅黑"/>
                <a:ea typeface="微软雅黑"/>
                <a:cs typeface="+mn-ea"/>
                <a:sym typeface="微软雅黑"/>
              </a:rPr>
              <a:t>国土安全</a:t>
            </a:r>
            <a:endParaRPr lang="zh-CN" altLang="en-US" sz="1800" b="1" spc="225" dirty="0">
              <a:solidFill>
                <a:srgbClr val="C00000"/>
              </a:solidFill>
              <a:latin typeface="微软雅黑"/>
              <a:ea typeface="微软雅黑"/>
              <a:sym typeface="微软雅黑"/>
            </a:endParaRPr>
          </a:p>
        </p:txBody>
      </p:sp>
      <p:sp>
        <p:nvSpPr>
          <p:cNvPr id="7" name="PA-102243"/>
          <p:cNvSpPr/>
          <p:nvPr>
            <p:custDataLst>
              <p:tags r:id="rId6"/>
            </p:custDataLst>
          </p:nvPr>
        </p:nvSpPr>
        <p:spPr>
          <a:xfrm>
            <a:off x="4720683" y="2595662"/>
            <a:ext cx="1491853" cy="431006"/>
          </a:xfrm>
          <a:prstGeom prst="roundRect">
            <a:avLst/>
          </a:pr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800" b="1" spc="225" dirty="0">
                <a:solidFill>
                  <a:srgbClr val="C00000"/>
                </a:solidFill>
                <a:latin typeface="微软雅黑"/>
                <a:ea typeface="微软雅黑"/>
                <a:cs typeface="+mn-ea"/>
                <a:sym typeface="微软雅黑"/>
              </a:rPr>
              <a:t>军事安全</a:t>
            </a:r>
            <a:endParaRPr lang="zh-CN" altLang="en-US" sz="1800" b="1" spc="225" dirty="0">
              <a:solidFill>
                <a:srgbClr val="C00000"/>
              </a:solidFill>
              <a:latin typeface="微软雅黑"/>
              <a:ea typeface="微软雅黑"/>
              <a:sym typeface="微软雅黑"/>
            </a:endParaRPr>
          </a:p>
        </p:txBody>
      </p:sp>
      <p:sp>
        <p:nvSpPr>
          <p:cNvPr id="9" name="PA-102244"/>
          <p:cNvSpPr/>
          <p:nvPr>
            <p:custDataLst>
              <p:tags r:id="rId7"/>
            </p:custDataLst>
          </p:nvPr>
        </p:nvSpPr>
        <p:spPr>
          <a:xfrm>
            <a:off x="6622507" y="2595662"/>
            <a:ext cx="1491853" cy="431006"/>
          </a:xfrm>
          <a:prstGeom prst="roundRect">
            <a:avLst/>
          </a:pr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800" b="1" spc="225" dirty="0">
                <a:solidFill>
                  <a:srgbClr val="C00000"/>
                </a:solidFill>
                <a:latin typeface="微软雅黑"/>
                <a:ea typeface="微软雅黑"/>
                <a:cs typeface="+mn-ea"/>
                <a:sym typeface="微软雅黑"/>
              </a:rPr>
              <a:t>经济安全</a:t>
            </a:r>
            <a:endParaRPr lang="zh-CN" altLang="en-US" sz="1800" b="1" spc="225" dirty="0">
              <a:solidFill>
                <a:srgbClr val="C00000"/>
              </a:solidFill>
              <a:latin typeface="微软雅黑"/>
              <a:ea typeface="微软雅黑"/>
              <a:sym typeface="微软雅黑"/>
            </a:endParaRPr>
          </a:p>
        </p:txBody>
      </p:sp>
      <p:sp>
        <p:nvSpPr>
          <p:cNvPr id="10" name="PA-102245"/>
          <p:cNvSpPr/>
          <p:nvPr>
            <p:custDataLst>
              <p:tags r:id="rId8"/>
            </p:custDataLst>
          </p:nvPr>
        </p:nvSpPr>
        <p:spPr>
          <a:xfrm>
            <a:off x="917031" y="3161476"/>
            <a:ext cx="1491853" cy="431006"/>
          </a:xfrm>
          <a:prstGeom prst="roundRect">
            <a:avLst/>
          </a:pr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800" b="1" spc="225" dirty="0">
                <a:solidFill>
                  <a:srgbClr val="C00000"/>
                </a:solidFill>
                <a:latin typeface="微软雅黑"/>
                <a:ea typeface="微软雅黑"/>
                <a:cs typeface="+mn-ea"/>
                <a:sym typeface="微软雅黑"/>
              </a:rPr>
              <a:t>文化安全</a:t>
            </a:r>
            <a:endParaRPr lang="zh-CN" altLang="en-US" sz="1800" b="1" spc="225" dirty="0">
              <a:solidFill>
                <a:srgbClr val="C00000"/>
              </a:solidFill>
              <a:latin typeface="微软雅黑"/>
              <a:ea typeface="微软雅黑"/>
              <a:sym typeface="微软雅黑"/>
            </a:endParaRPr>
          </a:p>
        </p:txBody>
      </p:sp>
      <p:sp>
        <p:nvSpPr>
          <p:cNvPr id="11" name="PA-102246"/>
          <p:cNvSpPr/>
          <p:nvPr>
            <p:custDataLst>
              <p:tags r:id="rId9"/>
            </p:custDataLst>
          </p:nvPr>
        </p:nvSpPr>
        <p:spPr>
          <a:xfrm>
            <a:off x="2818857" y="3179852"/>
            <a:ext cx="1491853" cy="431006"/>
          </a:xfrm>
          <a:prstGeom prst="roundRect">
            <a:avLst/>
          </a:pr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800" b="1" spc="225" dirty="0">
                <a:solidFill>
                  <a:srgbClr val="C00000"/>
                </a:solidFill>
                <a:latin typeface="微软雅黑"/>
                <a:ea typeface="微软雅黑"/>
                <a:cs typeface="+mn-ea"/>
                <a:sym typeface="微软雅黑"/>
              </a:rPr>
              <a:t>社会安全</a:t>
            </a:r>
            <a:endParaRPr lang="zh-CN" altLang="en-US" sz="1800" b="1" spc="225" dirty="0">
              <a:solidFill>
                <a:srgbClr val="C00000"/>
              </a:solidFill>
              <a:latin typeface="微软雅黑"/>
              <a:ea typeface="微软雅黑"/>
              <a:sym typeface="微软雅黑"/>
            </a:endParaRPr>
          </a:p>
        </p:txBody>
      </p:sp>
      <p:sp>
        <p:nvSpPr>
          <p:cNvPr id="12" name="PA-102247"/>
          <p:cNvSpPr/>
          <p:nvPr>
            <p:custDataLst>
              <p:tags r:id="rId10"/>
            </p:custDataLst>
          </p:nvPr>
        </p:nvSpPr>
        <p:spPr>
          <a:xfrm>
            <a:off x="4720682" y="3176450"/>
            <a:ext cx="1491853" cy="431006"/>
          </a:xfrm>
          <a:prstGeom prst="roundRect">
            <a:avLst/>
          </a:pr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800" b="1" spc="225" dirty="0">
                <a:solidFill>
                  <a:srgbClr val="C00000"/>
                </a:solidFill>
                <a:latin typeface="微软雅黑"/>
                <a:ea typeface="微软雅黑"/>
                <a:cs typeface="+mn-ea"/>
                <a:sym typeface="微软雅黑"/>
              </a:rPr>
              <a:t>科技安全</a:t>
            </a:r>
            <a:endParaRPr lang="zh-CN" altLang="en-US" sz="1800" b="1" spc="225" dirty="0">
              <a:solidFill>
                <a:srgbClr val="C00000"/>
              </a:solidFill>
              <a:latin typeface="微软雅黑"/>
              <a:ea typeface="微软雅黑"/>
              <a:sym typeface="微软雅黑"/>
            </a:endParaRPr>
          </a:p>
        </p:txBody>
      </p:sp>
      <p:sp>
        <p:nvSpPr>
          <p:cNvPr id="13" name="PA-102248"/>
          <p:cNvSpPr/>
          <p:nvPr>
            <p:custDataLst>
              <p:tags r:id="rId11"/>
            </p:custDataLst>
          </p:nvPr>
        </p:nvSpPr>
        <p:spPr>
          <a:xfrm>
            <a:off x="6622507" y="3176450"/>
            <a:ext cx="1491853" cy="431006"/>
          </a:xfrm>
          <a:prstGeom prst="roundRect">
            <a:avLst/>
          </a:pr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800" b="1" spc="225" dirty="0">
                <a:solidFill>
                  <a:srgbClr val="C00000"/>
                </a:solidFill>
                <a:latin typeface="微软雅黑"/>
                <a:ea typeface="微软雅黑"/>
                <a:cs typeface="+mn-ea"/>
                <a:sym typeface="微软雅黑"/>
              </a:rPr>
              <a:t>信息安全</a:t>
            </a:r>
            <a:endParaRPr lang="zh-CN" altLang="en-US" sz="1800" b="1" spc="225" dirty="0">
              <a:solidFill>
                <a:srgbClr val="C00000"/>
              </a:solidFill>
              <a:latin typeface="微软雅黑"/>
              <a:ea typeface="微软雅黑"/>
              <a:sym typeface="微软雅黑"/>
            </a:endParaRPr>
          </a:p>
        </p:txBody>
      </p:sp>
      <p:sp>
        <p:nvSpPr>
          <p:cNvPr id="14" name="PA-102249"/>
          <p:cNvSpPr/>
          <p:nvPr>
            <p:custDataLst>
              <p:tags r:id="rId12"/>
            </p:custDataLst>
          </p:nvPr>
        </p:nvSpPr>
        <p:spPr>
          <a:xfrm>
            <a:off x="917031" y="3776874"/>
            <a:ext cx="1491853" cy="431006"/>
          </a:xfrm>
          <a:prstGeom prst="roundRect">
            <a:avLst/>
          </a:pr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800" b="1" spc="225" dirty="0">
                <a:solidFill>
                  <a:srgbClr val="C00000"/>
                </a:solidFill>
                <a:latin typeface="微软雅黑"/>
                <a:ea typeface="微软雅黑"/>
                <a:cs typeface="+mn-ea"/>
                <a:sym typeface="微软雅黑"/>
              </a:rPr>
              <a:t>生态安全</a:t>
            </a:r>
            <a:endParaRPr lang="zh-CN" altLang="en-US" sz="1800" b="1" spc="225" dirty="0">
              <a:solidFill>
                <a:srgbClr val="C00000"/>
              </a:solidFill>
              <a:latin typeface="微软雅黑"/>
              <a:ea typeface="微软雅黑"/>
              <a:sym typeface="微软雅黑"/>
            </a:endParaRPr>
          </a:p>
        </p:txBody>
      </p:sp>
      <p:sp>
        <p:nvSpPr>
          <p:cNvPr id="15" name="PA-102250"/>
          <p:cNvSpPr/>
          <p:nvPr>
            <p:custDataLst>
              <p:tags r:id="rId13"/>
            </p:custDataLst>
          </p:nvPr>
        </p:nvSpPr>
        <p:spPr>
          <a:xfrm>
            <a:off x="2818857" y="3776874"/>
            <a:ext cx="1491853" cy="431006"/>
          </a:xfrm>
          <a:prstGeom prst="roundRect">
            <a:avLst/>
          </a:pr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800" b="1" spc="225" dirty="0">
                <a:solidFill>
                  <a:srgbClr val="C00000"/>
                </a:solidFill>
                <a:latin typeface="微软雅黑"/>
                <a:ea typeface="微软雅黑"/>
                <a:cs typeface="+mn-ea"/>
                <a:sym typeface="微软雅黑"/>
              </a:rPr>
              <a:t>资源安全</a:t>
            </a:r>
            <a:endParaRPr lang="zh-CN" altLang="en-US" sz="1800" b="1" spc="225" dirty="0">
              <a:solidFill>
                <a:srgbClr val="C00000"/>
              </a:solidFill>
              <a:latin typeface="微软雅黑"/>
              <a:ea typeface="微软雅黑"/>
              <a:sym typeface="微软雅黑"/>
            </a:endParaRPr>
          </a:p>
        </p:txBody>
      </p:sp>
      <p:sp>
        <p:nvSpPr>
          <p:cNvPr id="16" name="PA-102251"/>
          <p:cNvSpPr/>
          <p:nvPr>
            <p:custDataLst>
              <p:tags r:id="rId14"/>
            </p:custDataLst>
          </p:nvPr>
        </p:nvSpPr>
        <p:spPr>
          <a:xfrm>
            <a:off x="4720682" y="3776874"/>
            <a:ext cx="1491853" cy="431006"/>
          </a:xfrm>
          <a:prstGeom prst="roundRect">
            <a:avLst/>
          </a:pr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800" b="1" spc="225" dirty="0">
                <a:solidFill>
                  <a:srgbClr val="C00000"/>
                </a:solidFill>
                <a:latin typeface="微软雅黑"/>
                <a:ea typeface="微软雅黑"/>
                <a:cs typeface="+mn-ea"/>
                <a:sym typeface="微软雅黑"/>
              </a:rPr>
              <a:t>核安全</a:t>
            </a:r>
            <a:endParaRPr lang="zh-CN" altLang="en-US" sz="1800" b="1" spc="225" dirty="0">
              <a:solidFill>
                <a:srgbClr val="C00000"/>
              </a:solidFill>
              <a:latin typeface="微软雅黑"/>
              <a:ea typeface="微软雅黑"/>
              <a:sym typeface="微软雅黑"/>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500" fill="hold"/>
                                        <p:tgtEl>
                                          <p:spTgt spid="15"/>
                                        </p:tgtEl>
                                        <p:attrNameLst>
                                          <p:attrName>ppt_w</p:attrName>
                                        </p:attrNameLst>
                                      </p:cBhvr>
                                      <p:tavLst>
                                        <p:tav tm="0">
                                          <p:val>
                                            <p:fltVal val="0"/>
                                          </p:val>
                                        </p:tav>
                                        <p:tav tm="100000">
                                          <p:val>
                                            <p:strVal val="#ppt_w"/>
                                          </p:val>
                                        </p:tav>
                                      </p:tavLst>
                                    </p:anim>
                                    <p:anim calcmode="lin" valueType="num">
                                      <p:cBhvr>
                                        <p:cTn id="62" dur="500" fill="hold"/>
                                        <p:tgtEl>
                                          <p:spTgt spid="15"/>
                                        </p:tgtEl>
                                        <p:attrNameLst>
                                          <p:attrName>ppt_h</p:attrName>
                                        </p:attrNameLst>
                                      </p:cBhvr>
                                      <p:tavLst>
                                        <p:tav tm="0">
                                          <p:val>
                                            <p:fltVal val="0"/>
                                          </p:val>
                                        </p:tav>
                                        <p:tav tm="100000">
                                          <p:val>
                                            <p:strVal val="#ppt_h"/>
                                          </p:val>
                                        </p:tav>
                                      </p:tavLst>
                                    </p:anim>
                                    <p:animEffect transition="in" filter="fade">
                                      <p:cBhvr>
                                        <p:cTn id="63" dur="500"/>
                                        <p:tgtEl>
                                          <p:spTgt spid="15"/>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animEffect transition="in" filter="fade">
                                      <p:cBhvr>
                                        <p:cTn id="69" dur="500"/>
                                        <p:tgtEl>
                                          <p:spTgt spid="16"/>
                                        </p:tgtEl>
                                      </p:cBhvr>
                                    </p:animEffect>
                                  </p:childTnLst>
                                </p:cTn>
                              </p:par>
                            </p:childTnLst>
                          </p:cTn>
                        </p:par>
                        <p:par>
                          <p:cTn id="70" fill="hold">
                            <p:stCondLst>
                              <p:cond delay="5500"/>
                            </p:stCondLst>
                            <p:childTnLst>
                              <p:par>
                                <p:cTn id="71" presetID="22" presetClass="entr" presetSubtype="1"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Effect transition="in" filter="wipe(up)">
                                      <p:cBhvr>
                                        <p:cTn id="7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102252"/>
          <p:cNvSpPr/>
          <p:nvPr>
            <p:custDataLst>
              <p:tags r:id="rId1"/>
            </p:custDataLst>
          </p:nvPr>
        </p:nvSpPr>
        <p:spPr>
          <a:xfrm>
            <a:off x="1053052" y="142291"/>
            <a:ext cx="4572000" cy="423193"/>
          </a:xfrm>
          <a:prstGeom prst="rect">
            <a:avLst/>
          </a:prstGeom>
        </p:spPr>
        <p:txBody>
          <a:bodyPr lIns="68580" tIns="34290" rIns="68580" bIns="34290">
            <a:spAutoFit/>
          </a:bodyPr>
          <a:lstStyle/>
          <a:p>
            <a:pPr lvl="0">
              <a:defRPr/>
            </a:pPr>
            <a:r>
              <a:rPr lang="zh-CN" altLang="en-US" sz="2300" b="1" dirty="0">
                <a:ln w="127">
                  <a:noFill/>
                </a:ln>
                <a:blipFill>
                  <a:blip r:embed="rId5"/>
                  <a:stretch>
                    <a:fillRect/>
                  </a:stretch>
                </a:blipFill>
                <a:effectLst>
                  <a:outerShdw blurRad="38100" dist="38100" dir="2700000" algn="tl">
                    <a:srgbClr val="000000">
                      <a:alpha val="43137"/>
                    </a:srgbClr>
                  </a:outerShdw>
                </a:effectLst>
                <a:latin typeface="微软雅黑"/>
                <a:ea typeface="微软雅黑"/>
                <a:sym typeface="微软雅黑"/>
              </a:rPr>
              <a:t>全民国家安全教育日介绍</a:t>
            </a:r>
          </a:p>
        </p:txBody>
      </p:sp>
      <p:pic>
        <p:nvPicPr>
          <p:cNvPr id="2" name="图片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46582" y="1705926"/>
            <a:ext cx="3584759" cy="727011"/>
          </a:xfrm>
          <a:prstGeom prst="rect">
            <a:avLst/>
          </a:prstGeom>
        </p:spPr>
      </p:pic>
      <p:pic>
        <p:nvPicPr>
          <p:cNvPr id="13" name="图片 1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11279" y="2369818"/>
            <a:ext cx="4865030" cy="1234547"/>
          </a:xfrm>
          <a:prstGeom prst="rect">
            <a:avLst/>
          </a:prstGeom>
        </p:spPr>
      </p:pic>
      <p:pic>
        <p:nvPicPr>
          <p:cNvPr id="14" name="图片 1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185377" y="1637336"/>
            <a:ext cx="1902117" cy="2176461"/>
          </a:xfrm>
          <a:prstGeom prst="rect">
            <a:avLst/>
          </a:prstGeom>
        </p:spPr>
      </p:pic>
      <p:pic>
        <p:nvPicPr>
          <p:cNvPr id="5" name="PA-102234"/>
          <p:cNvPicPr>
            <a:picLocks noChangeAspect="1"/>
          </p:cNvPicPr>
          <p:nvPr>
            <p:custDataLst>
              <p:tags r:id="rId2"/>
            </p:custDataLst>
          </p:nvPr>
        </p:nvPicPr>
        <p:blipFill rotWithShape="1">
          <a:blip r:embed="rId9" cstate="email">
            <a:extLst>
              <a:ext uri="{28A0092B-C50C-407E-A947-70E740481C1C}">
                <a14:useLocalDpi xmlns:a14="http://schemas.microsoft.com/office/drawing/2010/main"/>
              </a:ext>
            </a:extLst>
          </a:blip>
          <a:srcRect/>
          <a:stretch>
            <a:fillRect/>
          </a:stretch>
        </p:blipFill>
        <p:spPr>
          <a:xfrm>
            <a:off x="449214" y="796847"/>
            <a:ext cx="1126038" cy="15731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linds(horizontal)">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518395"/>
            <a:ext cx="9144000" cy="4625105"/>
            <a:chOff x="0" y="691193"/>
            <a:chExt cx="12192000" cy="6166807"/>
          </a:xfrm>
        </p:grpSpPr>
        <p:sp>
          <p:nvSpPr>
            <p:cNvPr id="47" name="PA-102225"/>
            <p:cNvSpPr/>
            <p:nvPr>
              <p:custDataLst>
                <p:tags r:id="rId1"/>
              </p:custDataLst>
            </p:nvPr>
          </p:nvSpPr>
          <p:spPr>
            <a:xfrm>
              <a:off x="0" y="6705445"/>
              <a:ext cx="12192000" cy="15255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sym typeface="微软雅黑"/>
              </a:endParaRPr>
            </a:p>
          </p:txBody>
        </p:sp>
        <p:sp>
          <p:nvSpPr>
            <p:cNvPr id="2" name="矩形 1"/>
            <p:cNvSpPr/>
            <p:nvPr/>
          </p:nvSpPr>
          <p:spPr>
            <a:xfrm>
              <a:off x="2553149" y="3065542"/>
              <a:ext cx="7085701" cy="1149032"/>
            </a:xfrm>
            <a:prstGeom prst="rect">
              <a:avLst/>
            </a:prstGeom>
          </p:spPr>
          <p:txBody>
            <a:bodyPr wrap="none">
              <a:spAutoFit/>
            </a:bodyPr>
            <a:lstStyle/>
            <a:p>
              <a:pPr algn="ctr">
                <a:defRPr/>
              </a:pPr>
              <a:r>
                <a:rPr lang="zh-CN" altLang="en-US" sz="5000" b="1" dirty="0">
                  <a:ln w="28575">
                    <a:solidFill>
                      <a:schemeClr val="bg1"/>
                    </a:solidFill>
                  </a:ln>
                  <a:solidFill>
                    <a:srgbClr val="C00000"/>
                  </a:solidFill>
                  <a:effectLst>
                    <a:outerShdw blurRad="38100" dist="38100" dir="2700000" algn="tl">
                      <a:srgbClr val="000000">
                        <a:alpha val="43137"/>
                      </a:srgbClr>
                    </a:outerShdw>
                  </a:effectLst>
                  <a:latin typeface="微软雅黑"/>
                  <a:ea typeface="微软雅黑"/>
                  <a:sym typeface="微软雅黑"/>
                </a:rPr>
                <a:t>当前国际国内形势</a:t>
              </a:r>
            </a:p>
          </p:txBody>
        </p:sp>
        <p:pic>
          <p:nvPicPr>
            <p:cNvPr id="1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20982" y="691193"/>
              <a:ext cx="1550033" cy="2069294"/>
            </a:xfrm>
            <a:prstGeom prst="rect">
              <a:avLst/>
            </a:prstGeom>
            <a:ln>
              <a:noFill/>
            </a:ln>
            <a:effectLst>
              <a:softEdge rad="112500"/>
            </a:effectLst>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102262"/>
          <p:cNvSpPr/>
          <p:nvPr>
            <p:custDataLst>
              <p:tags r:id="rId1"/>
            </p:custDataLst>
          </p:nvPr>
        </p:nvSpPr>
        <p:spPr>
          <a:xfrm>
            <a:off x="1053052" y="142291"/>
            <a:ext cx="4572000" cy="423193"/>
          </a:xfrm>
          <a:prstGeom prst="rect">
            <a:avLst/>
          </a:prstGeom>
        </p:spPr>
        <p:txBody>
          <a:bodyPr lIns="68580" tIns="34290" rIns="68580" bIns="34290">
            <a:spAutoFit/>
          </a:bodyPr>
          <a:lstStyle/>
          <a:p>
            <a:pPr lvl="0">
              <a:defRPr/>
            </a:pPr>
            <a:r>
              <a:rPr lang="zh-CN" altLang="en-US" sz="2300" b="1" dirty="0">
                <a:ln w="127">
                  <a:noFill/>
                </a:ln>
                <a:blipFill>
                  <a:blip r:embed="rId6"/>
                  <a:stretch>
                    <a:fillRect/>
                  </a:stretch>
                </a:blipFill>
                <a:effectLst>
                  <a:outerShdw blurRad="38100" dist="38100" dir="2700000" algn="tl">
                    <a:srgbClr val="000000">
                      <a:alpha val="43137"/>
                    </a:srgbClr>
                  </a:outerShdw>
                </a:effectLst>
                <a:latin typeface="微软雅黑"/>
                <a:ea typeface="微软雅黑"/>
                <a:sym typeface="微软雅黑"/>
              </a:rPr>
              <a:t>当前国际国内形势</a:t>
            </a:r>
          </a:p>
        </p:txBody>
      </p:sp>
      <p:pic>
        <p:nvPicPr>
          <p:cNvPr id="7" name="PA-102264"/>
          <p:cNvPicPr>
            <a:picLocks noChangeAspect="1"/>
          </p:cNvPicPr>
          <p:nvPr>
            <p:custDataLst>
              <p:tags r:id="rId2"/>
            </p:custDataLst>
          </p:nvPr>
        </p:nvPicPr>
        <p:blipFill>
          <a:blip r:embed="rId7" cstate="email">
            <a:extLst>
              <a:ext uri="{28A0092B-C50C-407E-A947-70E740481C1C}">
                <a14:useLocalDpi xmlns:a14="http://schemas.microsoft.com/office/drawing/2010/main"/>
              </a:ext>
            </a:extLst>
          </a:blip>
          <a:stretch>
            <a:fillRect/>
          </a:stretch>
        </p:blipFill>
        <p:spPr>
          <a:xfrm>
            <a:off x="4426364" y="1797471"/>
            <a:ext cx="3330902" cy="3346029"/>
          </a:xfrm>
          <a:prstGeom prst="rect">
            <a:avLst/>
          </a:prstGeom>
        </p:spPr>
      </p:pic>
      <p:pic>
        <p:nvPicPr>
          <p:cNvPr id="11" name="PA-102265"/>
          <p:cNvPicPr>
            <a:picLocks noChangeAspect="1"/>
          </p:cNvPicPr>
          <p:nvPr>
            <p:custDataLst>
              <p:tags r:id="rId3"/>
            </p:custDataLst>
          </p:nvPr>
        </p:nvPicPr>
        <p:blipFill>
          <a:blip r:embed="rId8" cstate="email">
            <a:extLst>
              <a:ext uri="{28A0092B-C50C-407E-A947-70E740481C1C}">
                <a14:useLocalDpi xmlns:a14="http://schemas.microsoft.com/office/drawing/2010/main"/>
              </a:ext>
            </a:extLst>
          </a:blip>
          <a:stretch>
            <a:fillRect/>
          </a:stretch>
        </p:blipFill>
        <p:spPr>
          <a:xfrm>
            <a:off x="43111" y="2109273"/>
            <a:ext cx="3297738" cy="2722425"/>
          </a:xfrm>
          <a:prstGeom prst="rect">
            <a:avLst/>
          </a:prstGeom>
        </p:spPr>
      </p:pic>
      <p:pic>
        <p:nvPicPr>
          <p:cNvPr id="2" name="图片 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22514" y="907487"/>
            <a:ext cx="8554954" cy="11385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微党课全民国家安全教育日知识PPT模板"/>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PA" val="v5.2.4"/>
</p:tagLst>
</file>

<file path=ppt/tags/tag100.xml><?xml version="1.0" encoding="utf-8"?>
<p:tagLst xmlns:a="http://schemas.openxmlformats.org/drawingml/2006/main" xmlns:r="http://schemas.openxmlformats.org/officeDocument/2006/relationships" xmlns:p="http://schemas.openxmlformats.org/presentationml/2006/main">
  <p:tag name="PA" val="v5.2.4"/>
</p:tagLst>
</file>

<file path=ppt/tags/tag101.xml><?xml version="1.0" encoding="utf-8"?>
<p:tagLst xmlns:a="http://schemas.openxmlformats.org/drawingml/2006/main" xmlns:r="http://schemas.openxmlformats.org/officeDocument/2006/relationships" xmlns:p="http://schemas.openxmlformats.org/presentationml/2006/main">
  <p:tag name="PA" val="v5.2.4"/>
</p:tagLst>
</file>

<file path=ppt/tags/tag102.xml><?xml version="1.0" encoding="utf-8"?>
<p:tagLst xmlns:a="http://schemas.openxmlformats.org/drawingml/2006/main" xmlns:r="http://schemas.openxmlformats.org/officeDocument/2006/relationships" xmlns:p="http://schemas.openxmlformats.org/presentationml/2006/main">
  <p:tag name="PA" val="v5.2.4"/>
</p:tagLst>
</file>

<file path=ppt/tags/tag103.xml><?xml version="1.0" encoding="utf-8"?>
<p:tagLst xmlns:a="http://schemas.openxmlformats.org/drawingml/2006/main" xmlns:r="http://schemas.openxmlformats.org/officeDocument/2006/relationships" xmlns:p="http://schemas.openxmlformats.org/presentationml/2006/main">
  <p:tag name="PA" val="v5.2.4"/>
</p:tagLst>
</file>

<file path=ppt/tags/tag104.xml><?xml version="1.0" encoding="utf-8"?>
<p:tagLst xmlns:a="http://schemas.openxmlformats.org/drawingml/2006/main" xmlns:r="http://schemas.openxmlformats.org/officeDocument/2006/relationships" xmlns:p="http://schemas.openxmlformats.org/presentationml/2006/main">
  <p:tag name="PA" val="v5.2.4"/>
</p:tagLst>
</file>

<file path=ppt/tags/tag105.xml><?xml version="1.0" encoding="utf-8"?>
<p:tagLst xmlns:a="http://schemas.openxmlformats.org/drawingml/2006/main" xmlns:r="http://schemas.openxmlformats.org/officeDocument/2006/relationships" xmlns:p="http://schemas.openxmlformats.org/presentationml/2006/main">
  <p:tag name="PA" val="v5.2.4"/>
</p:tagLst>
</file>

<file path=ppt/tags/tag106.xml><?xml version="1.0" encoding="utf-8"?>
<p:tagLst xmlns:a="http://schemas.openxmlformats.org/drawingml/2006/main" xmlns:r="http://schemas.openxmlformats.org/officeDocument/2006/relationships" xmlns:p="http://schemas.openxmlformats.org/presentationml/2006/main">
  <p:tag name="PA" val="v5.2.4"/>
</p:tagLst>
</file>

<file path=ppt/tags/tag107.xml><?xml version="1.0" encoding="utf-8"?>
<p:tagLst xmlns:a="http://schemas.openxmlformats.org/drawingml/2006/main" xmlns:r="http://schemas.openxmlformats.org/officeDocument/2006/relationships" xmlns:p="http://schemas.openxmlformats.org/presentationml/2006/main">
  <p:tag name="PA" val="v5.2.4"/>
</p:tagLst>
</file>

<file path=ppt/tags/tag108.xml><?xml version="1.0" encoding="utf-8"?>
<p:tagLst xmlns:a="http://schemas.openxmlformats.org/drawingml/2006/main" xmlns:r="http://schemas.openxmlformats.org/officeDocument/2006/relationships" xmlns:p="http://schemas.openxmlformats.org/presentationml/2006/main">
  <p:tag name="PA" val="v5.2.4"/>
</p:tagLst>
</file>

<file path=ppt/tags/tag109.xml><?xml version="1.0" encoding="utf-8"?>
<p:tagLst xmlns:a="http://schemas.openxmlformats.org/drawingml/2006/main" xmlns:r="http://schemas.openxmlformats.org/officeDocument/2006/relationships" xmlns:p="http://schemas.openxmlformats.org/presentationml/2006/main">
  <p:tag name="PA" val="v5.2.4"/>
</p:tagLst>
</file>

<file path=ppt/tags/tag11.xml><?xml version="1.0" encoding="utf-8"?>
<p:tagLst xmlns:a="http://schemas.openxmlformats.org/drawingml/2006/main" xmlns:r="http://schemas.openxmlformats.org/officeDocument/2006/relationships" xmlns:p="http://schemas.openxmlformats.org/presentationml/2006/main">
  <p:tag name="PA" val="v5.2.4"/>
</p:tagLst>
</file>

<file path=ppt/tags/tag110.xml><?xml version="1.0" encoding="utf-8"?>
<p:tagLst xmlns:a="http://schemas.openxmlformats.org/drawingml/2006/main" xmlns:r="http://schemas.openxmlformats.org/officeDocument/2006/relationships" xmlns:p="http://schemas.openxmlformats.org/presentationml/2006/main">
  <p:tag name="PA" val="v5.2.4"/>
</p:tagLst>
</file>

<file path=ppt/tags/tag111.xml><?xml version="1.0" encoding="utf-8"?>
<p:tagLst xmlns:a="http://schemas.openxmlformats.org/drawingml/2006/main" xmlns:r="http://schemas.openxmlformats.org/officeDocument/2006/relationships" xmlns:p="http://schemas.openxmlformats.org/presentationml/2006/main">
  <p:tag name="PA" val="v5.2.4"/>
</p:tagLst>
</file>

<file path=ppt/tags/tag112.xml><?xml version="1.0" encoding="utf-8"?>
<p:tagLst xmlns:a="http://schemas.openxmlformats.org/drawingml/2006/main" xmlns:r="http://schemas.openxmlformats.org/officeDocument/2006/relationships" xmlns:p="http://schemas.openxmlformats.org/presentationml/2006/main">
  <p:tag name="PA" val="v5.2.4"/>
</p:tagLst>
</file>

<file path=ppt/tags/tag113.xml><?xml version="1.0" encoding="utf-8"?>
<p:tagLst xmlns:a="http://schemas.openxmlformats.org/drawingml/2006/main" xmlns:r="http://schemas.openxmlformats.org/officeDocument/2006/relationships" xmlns:p="http://schemas.openxmlformats.org/presentationml/2006/main">
  <p:tag name="PA" val="v5.2.4"/>
</p:tagLst>
</file>

<file path=ppt/tags/tag114.xml><?xml version="1.0" encoding="utf-8"?>
<p:tagLst xmlns:a="http://schemas.openxmlformats.org/drawingml/2006/main" xmlns:r="http://schemas.openxmlformats.org/officeDocument/2006/relationships" xmlns:p="http://schemas.openxmlformats.org/presentationml/2006/main">
  <p:tag name="PA" val="v5.2.4"/>
</p:tagLst>
</file>

<file path=ppt/tags/tag115.xml><?xml version="1.0" encoding="utf-8"?>
<p:tagLst xmlns:a="http://schemas.openxmlformats.org/drawingml/2006/main" xmlns:r="http://schemas.openxmlformats.org/officeDocument/2006/relationships" xmlns:p="http://schemas.openxmlformats.org/presentationml/2006/main">
  <p:tag name="PA" val="v5.2.4"/>
</p:tagLst>
</file>

<file path=ppt/tags/tag116.xml><?xml version="1.0" encoding="utf-8"?>
<p:tagLst xmlns:a="http://schemas.openxmlformats.org/drawingml/2006/main" xmlns:r="http://schemas.openxmlformats.org/officeDocument/2006/relationships" xmlns:p="http://schemas.openxmlformats.org/presentationml/2006/main">
  <p:tag name="PA" val="v5.2.4"/>
</p:tagLst>
</file>

<file path=ppt/tags/tag117.xml><?xml version="1.0" encoding="utf-8"?>
<p:tagLst xmlns:a="http://schemas.openxmlformats.org/drawingml/2006/main" xmlns:r="http://schemas.openxmlformats.org/officeDocument/2006/relationships" xmlns:p="http://schemas.openxmlformats.org/presentationml/2006/main">
  <p:tag name="PA" val="v5.2.4"/>
</p:tagLst>
</file>

<file path=ppt/tags/tag118.xml><?xml version="1.0" encoding="utf-8"?>
<p:tagLst xmlns:a="http://schemas.openxmlformats.org/drawingml/2006/main" xmlns:r="http://schemas.openxmlformats.org/officeDocument/2006/relationships" xmlns:p="http://schemas.openxmlformats.org/presentationml/2006/main">
  <p:tag name="PA" val="v5.2.4"/>
</p:tagLst>
</file>

<file path=ppt/tags/tag119.xml><?xml version="1.0" encoding="utf-8"?>
<p:tagLst xmlns:a="http://schemas.openxmlformats.org/drawingml/2006/main" xmlns:r="http://schemas.openxmlformats.org/officeDocument/2006/relationships" xmlns:p="http://schemas.openxmlformats.org/presentationml/2006/main">
  <p:tag name="PA" val="v5.2.4"/>
</p:tagLst>
</file>

<file path=ppt/tags/tag12.xml><?xml version="1.0" encoding="utf-8"?>
<p:tagLst xmlns:a="http://schemas.openxmlformats.org/drawingml/2006/main" xmlns:r="http://schemas.openxmlformats.org/officeDocument/2006/relationships" xmlns:p="http://schemas.openxmlformats.org/presentationml/2006/main">
  <p:tag name="PA" val="v5.2.4"/>
</p:tagLst>
</file>

<file path=ppt/tags/tag120.xml><?xml version="1.0" encoding="utf-8"?>
<p:tagLst xmlns:a="http://schemas.openxmlformats.org/drawingml/2006/main" xmlns:r="http://schemas.openxmlformats.org/officeDocument/2006/relationships" xmlns:p="http://schemas.openxmlformats.org/presentationml/2006/main">
  <p:tag name="PA" val="v5.2.4"/>
</p:tagLst>
</file>

<file path=ppt/tags/tag121.xml><?xml version="1.0" encoding="utf-8"?>
<p:tagLst xmlns:a="http://schemas.openxmlformats.org/drawingml/2006/main" xmlns:r="http://schemas.openxmlformats.org/officeDocument/2006/relationships" xmlns:p="http://schemas.openxmlformats.org/presentationml/2006/main">
  <p:tag name="PA" val="v5.2.4"/>
</p:tagLst>
</file>

<file path=ppt/tags/tag122.xml><?xml version="1.0" encoding="utf-8"?>
<p:tagLst xmlns:a="http://schemas.openxmlformats.org/drawingml/2006/main" xmlns:r="http://schemas.openxmlformats.org/officeDocument/2006/relationships" xmlns:p="http://schemas.openxmlformats.org/presentationml/2006/main">
  <p:tag name="PA" val="v5.2.4"/>
</p:tagLst>
</file>

<file path=ppt/tags/tag123.xml><?xml version="1.0" encoding="utf-8"?>
<p:tagLst xmlns:a="http://schemas.openxmlformats.org/drawingml/2006/main" xmlns:r="http://schemas.openxmlformats.org/officeDocument/2006/relationships" xmlns:p="http://schemas.openxmlformats.org/presentationml/2006/main">
  <p:tag name="PA" val="v5.2.4"/>
</p:tagLst>
</file>

<file path=ppt/tags/tag124.xml><?xml version="1.0" encoding="utf-8"?>
<p:tagLst xmlns:a="http://schemas.openxmlformats.org/drawingml/2006/main" xmlns:r="http://schemas.openxmlformats.org/officeDocument/2006/relationships" xmlns:p="http://schemas.openxmlformats.org/presentationml/2006/main">
  <p:tag name="PA" val="v5.2.4"/>
</p:tagLst>
</file>

<file path=ppt/tags/tag125.xml><?xml version="1.0" encoding="utf-8"?>
<p:tagLst xmlns:a="http://schemas.openxmlformats.org/drawingml/2006/main" xmlns:r="http://schemas.openxmlformats.org/officeDocument/2006/relationships" xmlns:p="http://schemas.openxmlformats.org/presentationml/2006/main">
  <p:tag name="PA" val="v5.2.4"/>
</p:tagLst>
</file>

<file path=ppt/tags/tag126.xml><?xml version="1.0" encoding="utf-8"?>
<p:tagLst xmlns:a="http://schemas.openxmlformats.org/drawingml/2006/main" xmlns:r="http://schemas.openxmlformats.org/officeDocument/2006/relationships" xmlns:p="http://schemas.openxmlformats.org/presentationml/2006/main">
  <p:tag name="PA" val="v5.2.4"/>
</p:tagLst>
</file>

<file path=ppt/tags/tag127.xml><?xml version="1.0" encoding="utf-8"?>
<p:tagLst xmlns:a="http://schemas.openxmlformats.org/drawingml/2006/main" xmlns:r="http://schemas.openxmlformats.org/officeDocument/2006/relationships" xmlns:p="http://schemas.openxmlformats.org/presentationml/2006/main">
  <p:tag name="PA" val="v5.2.4"/>
</p:tagLst>
</file>

<file path=ppt/tags/tag128.xml><?xml version="1.0" encoding="utf-8"?>
<p:tagLst xmlns:a="http://schemas.openxmlformats.org/drawingml/2006/main" xmlns:r="http://schemas.openxmlformats.org/officeDocument/2006/relationships" xmlns:p="http://schemas.openxmlformats.org/presentationml/2006/main">
  <p:tag name="PA" val="v5.2.4"/>
</p:tagLst>
</file>

<file path=ppt/tags/tag129.xml><?xml version="1.0" encoding="utf-8"?>
<p:tagLst xmlns:a="http://schemas.openxmlformats.org/drawingml/2006/main" xmlns:r="http://schemas.openxmlformats.org/officeDocument/2006/relationships" xmlns:p="http://schemas.openxmlformats.org/presentationml/2006/main">
  <p:tag name="PA" val="v5.2.4"/>
</p:tagLst>
</file>

<file path=ppt/tags/tag13.xml><?xml version="1.0" encoding="utf-8"?>
<p:tagLst xmlns:a="http://schemas.openxmlformats.org/drawingml/2006/main" xmlns:r="http://schemas.openxmlformats.org/officeDocument/2006/relationships" xmlns:p="http://schemas.openxmlformats.org/presentationml/2006/main">
  <p:tag name="PA" val="v5.2.4"/>
</p:tagLst>
</file>

<file path=ppt/tags/tag130.xml><?xml version="1.0" encoding="utf-8"?>
<p:tagLst xmlns:a="http://schemas.openxmlformats.org/drawingml/2006/main" xmlns:r="http://schemas.openxmlformats.org/officeDocument/2006/relationships" xmlns:p="http://schemas.openxmlformats.org/presentationml/2006/main">
  <p:tag name="PA" val="v5.2.4"/>
</p:tagLst>
</file>

<file path=ppt/tags/tag131.xml><?xml version="1.0" encoding="utf-8"?>
<p:tagLst xmlns:a="http://schemas.openxmlformats.org/drawingml/2006/main" xmlns:r="http://schemas.openxmlformats.org/officeDocument/2006/relationships" xmlns:p="http://schemas.openxmlformats.org/presentationml/2006/main">
  <p:tag name="PA" val="v5.2.4"/>
</p:tagLst>
</file>

<file path=ppt/tags/tag132.xml><?xml version="1.0" encoding="utf-8"?>
<p:tagLst xmlns:a="http://schemas.openxmlformats.org/drawingml/2006/main" xmlns:r="http://schemas.openxmlformats.org/officeDocument/2006/relationships" xmlns:p="http://schemas.openxmlformats.org/presentationml/2006/main">
  <p:tag name="PA" val="v5.2.4"/>
</p:tagLst>
</file>

<file path=ppt/tags/tag133.xml><?xml version="1.0" encoding="utf-8"?>
<p:tagLst xmlns:a="http://schemas.openxmlformats.org/drawingml/2006/main" xmlns:r="http://schemas.openxmlformats.org/officeDocument/2006/relationships" xmlns:p="http://schemas.openxmlformats.org/presentationml/2006/main">
  <p:tag name="PA" val="v5.2.4"/>
</p:tagLst>
</file>

<file path=ppt/tags/tag134.xml><?xml version="1.0" encoding="utf-8"?>
<p:tagLst xmlns:a="http://schemas.openxmlformats.org/drawingml/2006/main" xmlns:r="http://schemas.openxmlformats.org/officeDocument/2006/relationships" xmlns:p="http://schemas.openxmlformats.org/presentationml/2006/main">
  <p:tag name="PA" val="v5.2.4"/>
</p:tagLst>
</file>

<file path=ppt/tags/tag135.xml><?xml version="1.0" encoding="utf-8"?>
<p:tagLst xmlns:a="http://schemas.openxmlformats.org/drawingml/2006/main" xmlns:r="http://schemas.openxmlformats.org/officeDocument/2006/relationships" xmlns:p="http://schemas.openxmlformats.org/presentationml/2006/main">
  <p:tag name="PA" val="v5.2.4"/>
</p:tagLst>
</file>

<file path=ppt/tags/tag136.xml><?xml version="1.0" encoding="utf-8"?>
<p:tagLst xmlns:a="http://schemas.openxmlformats.org/drawingml/2006/main" xmlns:r="http://schemas.openxmlformats.org/officeDocument/2006/relationships" xmlns:p="http://schemas.openxmlformats.org/presentationml/2006/main">
  <p:tag name="PA" val="v5.2.4"/>
</p:tagLst>
</file>

<file path=ppt/tags/tag137.xml><?xml version="1.0" encoding="utf-8"?>
<p:tagLst xmlns:a="http://schemas.openxmlformats.org/drawingml/2006/main" xmlns:r="http://schemas.openxmlformats.org/officeDocument/2006/relationships" xmlns:p="http://schemas.openxmlformats.org/presentationml/2006/main">
  <p:tag name="PA" val="v5.2.4"/>
</p:tagLst>
</file>

<file path=ppt/tags/tag138.xml><?xml version="1.0" encoding="utf-8"?>
<p:tagLst xmlns:a="http://schemas.openxmlformats.org/drawingml/2006/main" xmlns:r="http://schemas.openxmlformats.org/officeDocument/2006/relationships" xmlns:p="http://schemas.openxmlformats.org/presentationml/2006/main">
  <p:tag name="PA" val="v5.2.4"/>
</p:tagLst>
</file>

<file path=ppt/tags/tag139.xml><?xml version="1.0" encoding="utf-8"?>
<p:tagLst xmlns:a="http://schemas.openxmlformats.org/drawingml/2006/main" xmlns:r="http://schemas.openxmlformats.org/officeDocument/2006/relationships" xmlns:p="http://schemas.openxmlformats.org/presentationml/2006/main">
  <p:tag name="PA" val="v5.2.4"/>
</p:tagLst>
</file>

<file path=ppt/tags/tag14.xml><?xml version="1.0" encoding="utf-8"?>
<p:tagLst xmlns:a="http://schemas.openxmlformats.org/drawingml/2006/main" xmlns:r="http://schemas.openxmlformats.org/officeDocument/2006/relationships" xmlns:p="http://schemas.openxmlformats.org/presentationml/2006/main">
  <p:tag name="PA" val="v5.2.4"/>
</p:tagLst>
</file>

<file path=ppt/tags/tag140.xml><?xml version="1.0" encoding="utf-8"?>
<p:tagLst xmlns:a="http://schemas.openxmlformats.org/drawingml/2006/main" xmlns:r="http://schemas.openxmlformats.org/officeDocument/2006/relationships" xmlns:p="http://schemas.openxmlformats.org/presentationml/2006/main">
  <p:tag name="PA" val="v5.2.4"/>
</p:tagLst>
</file>

<file path=ppt/tags/tag141.xml><?xml version="1.0" encoding="utf-8"?>
<p:tagLst xmlns:a="http://schemas.openxmlformats.org/drawingml/2006/main" xmlns:r="http://schemas.openxmlformats.org/officeDocument/2006/relationships" xmlns:p="http://schemas.openxmlformats.org/presentationml/2006/main">
  <p:tag name="PA" val="v5.2.4"/>
</p:tagLst>
</file>

<file path=ppt/tags/tag142.xml><?xml version="1.0" encoding="utf-8"?>
<p:tagLst xmlns:a="http://schemas.openxmlformats.org/drawingml/2006/main" xmlns:r="http://schemas.openxmlformats.org/officeDocument/2006/relationships" xmlns:p="http://schemas.openxmlformats.org/presentationml/2006/main">
  <p:tag name="PA" val="v5.2.4"/>
</p:tagLst>
</file>

<file path=ppt/tags/tag143.xml><?xml version="1.0" encoding="utf-8"?>
<p:tagLst xmlns:a="http://schemas.openxmlformats.org/drawingml/2006/main" xmlns:r="http://schemas.openxmlformats.org/officeDocument/2006/relationships" xmlns:p="http://schemas.openxmlformats.org/presentationml/2006/main">
  <p:tag name="PA" val="v5.2.4"/>
</p:tagLst>
</file>

<file path=ppt/tags/tag144.xml><?xml version="1.0" encoding="utf-8"?>
<p:tagLst xmlns:a="http://schemas.openxmlformats.org/drawingml/2006/main" xmlns:r="http://schemas.openxmlformats.org/officeDocument/2006/relationships" xmlns:p="http://schemas.openxmlformats.org/presentationml/2006/main">
  <p:tag name="PA" val="v5.2.4"/>
</p:tagLst>
</file>

<file path=ppt/tags/tag145.xml><?xml version="1.0" encoding="utf-8"?>
<p:tagLst xmlns:a="http://schemas.openxmlformats.org/drawingml/2006/main" xmlns:r="http://schemas.openxmlformats.org/officeDocument/2006/relationships" xmlns:p="http://schemas.openxmlformats.org/presentationml/2006/main">
  <p:tag name="PA" val="v5.2.4"/>
</p:tagLst>
</file>

<file path=ppt/tags/tag146.xml><?xml version="1.0" encoding="utf-8"?>
<p:tagLst xmlns:a="http://schemas.openxmlformats.org/drawingml/2006/main" xmlns:r="http://schemas.openxmlformats.org/officeDocument/2006/relationships" xmlns:p="http://schemas.openxmlformats.org/presentationml/2006/main">
  <p:tag name="PA" val="v5.2.4"/>
</p:tagLst>
</file>

<file path=ppt/tags/tag147.xml><?xml version="1.0" encoding="utf-8"?>
<p:tagLst xmlns:a="http://schemas.openxmlformats.org/drawingml/2006/main" xmlns:r="http://schemas.openxmlformats.org/officeDocument/2006/relationships" xmlns:p="http://schemas.openxmlformats.org/presentationml/2006/main">
  <p:tag name="PA" val="v5.2.4"/>
</p:tagLst>
</file>

<file path=ppt/tags/tag148.xml><?xml version="1.0" encoding="utf-8"?>
<p:tagLst xmlns:a="http://schemas.openxmlformats.org/drawingml/2006/main" xmlns:r="http://schemas.openxmlformats.org/officeDocument/2006/relationships" xmlns:p="http://schemas.openxmlformats.org/presentationml/2006/main">
  <p:tag name="PA" val="v5.2.4"/>
</p:tagLst>
</file>

<file path=ppt/tags/tag149.xml><?xml version="1.0" encoding="utf-8"?>
<p:tagLst xmlns:a="http://schemas.openxmlformats.org/drawingml/2006/main" xmlns:r="http://schemas.openxmlformats.org/officeDocument/2006/relationships" xmlns:p="http://schemas.openxmlformats.org/presentationml/2006/main">
  <p:tag name="PA" val="v5.2.4"/>
</p:tagLst>
</file>

<file path=ppt/tags/tag15.xml><?xml version="1.0" encoding="utf-8"?>
<p:tagLst xmlns:a="http://schemas.openxmlformats.org/drawingml/2006/main" xmlns:r="http://schemas.openxmlformats.org/officeDocument/2006/relationships" xmlns:p="http://schemas.openxmlformats.org/presentationml/2006/main">
  <p:tag name="PA" val="v5.2.4"/>
</p:tagLst>
</file>

<file path=ppt/tags/tag150.xml><?xml version="1.0" encoding="utf-8"?>
<p:tagLst xmlns:a="http://schemas.openxmlformats.org/drawingml/2006/main" xmlns:r="http://schemas.openxmlformats.org/officeDocument/2006/relationships" xmlns:p="http://schemas.openxmlformats.org/presentationml/2006/main">
  <p:tag name="PA" val="v5.2.4"/>
</p:tagLst>
</file>

<file path=ppt/tags/tag151.xml><?xml version="1.0" encoding="utf-8"?>
<p:tagLst xmlns:a="http://schemas.openxmlformats.org/drawingml/2006/main" xmlns:r="http://schemas.openxmlformats.org/officeDocument/2006/relationships" xmlns:p="http://schemas.openxmlformats.org/presentationml/2006/main">
  <p:tag name="PA" val="v5.2.4"/>
</p:tagLst>
</file>

<file path=ppt/tags/tag152.xml><?xml version="1.0" encoding="utf-8"?>
<p:tagLst xmlns:a="http://schemas.openxmlformats.org/drawingml/2006/main" xmlns:r="http://schemas.openxmlformats.org/officeDocument/2006/relationships" xmlns:p="http://schemas.openxmlformats.org/presentationml/2006/main">
  <p:tag name="PA" val="v5.2.4"/>
</p:tagLst>
</file>

<file path=ppt/tags/tag153.xml><?xml version="1.0" encoding="utf-8"?>
<p:tagLst xmlns:a="http://schemas.openxmlformats.org/drawingml/2006/main" xmlns:r="http://schemas.openxmlformats.org/officeDocument/2006/relationships" xmlns:p="http://schemas.openxmlformats.org/presentationml/2006/main">
  <p:tag name="PA" val="v5.2.4"/>
</p:tagLst>
</file>

<file path=ppt/tags/tag154.xml><?xml version="1.0" encoding="utf-8"?>
<p:tagLst xmlns:a="http://schemas.openxmlformats.org/drawingml/2006/main" xmlns:r="http://schemas.openxmlformats.org/officeDocument/2006/relationships" xmlns:p="http://schemas.openxmlformats.org/presentationml/2006/main">
  <p:tag name="PA" val="v5.2.4"/>
</p:tagLst>
</file>

<file path=ppt/tags/tag155.xml><?xml version="1.0" encoding="utf-8"?>
<p:tagLst xmlns:a="http://schemas.openxmlformats.org/drawingml/2006/main" xmlns:r="http://schemas.openxmlformats.org/officeDocument/2006/relationships" xmlns:p="http://schemas.openxmlformats.org/presentationml/2006/main">
  <p:tag name="PA" val="v5.2.4"/>
</p:tagLst>
</file>

<file path=ppt/tags/tag156.xml><?xml version="1.0" encoding="utf-8"?>
<p:tagLst xmlns:a="http://schemas.openxmlformats.org/drawingml/2006/main" xmlns:r="http://schemas.openxmlformats.org/officeDocument/2006/relationships" xmlns:p="http://schemas.openxmlformats.org/presentationml/2006/main">
  <p:tag name="PA" val="v5.2.4"/>
</p:tagLst>
</file>

<file path=ppt/tags/tag157.xml><?xml version="1.0" encoding="utf-8"?>
<p:tagLst xmlns:a="http://schemas.openxmlformats.org/drawingml/2006/main" xmlns:r="http://schemas.openxmlformats.org/officeDocument/2006/relationships" xmlns:p="http://schemas.openxmlformats.org/presentationml/2006/main">
  <p:tag name="PA" val="v5.2.4"/>
</p:tagLst>
</file>

<file path=ppt/tags/tag158.xml><?xml version="1.0" encoding="utf-8"?>
<p:tagLst xmlns:a="http://schemas.openxmlformats.org/drawingml/2006/main" xmlns:r="http://schemas.openxmlformats.org/officeDocument/2006/relationships" xmlns:p="http://schemas.openxmlformats.org/presentationml/2006/main">
  <p:tag name="PA" val="v5.2.4"/>
</p:tagLst>
</file>

<file path=ppt/tags/tag159.xml><?xml version="1.0" encoding="utf-8"?>
<p:tagLst xmlns:a="http://schemas.openxmlformats.org/drawingml/2006/main" xmlns:r="http://schemas.openxmlformats.org/officeDocument/2006/relationships" xmlns:p="http://schemas.openxmlformats.org/presentationml/2006/main">
  <p:tag name="PA" val="v5.2.4"/>
</p:tagLst>
</file>

<file path=ppt/tags/tag16.xml><?xml version="1.0" encoding="utf-8"?>
<p:tagLst xmlns:a="http://schemas.openxmlformats.org/drawingml/2006/main" xmlns:r="http://schemas.openxmlformats.org/officeDocument/2006/relationships" xmlns:p="http://schemas.openxmlformats.org/presentationml/2006/main">
  <p:tag name="PA" val="v5.2.4"/>
</p:tagLst>
</file>

<file path=ppt/tags/tag160.xml><?xml version="1.0" encoding="utf-8"?>
<p:tagLst xmlns:a="http://schemas.openxmlformats.org/drawingml/2006/main" xmlns:r="http://schemas.openxmlformats.org/officeDocument/2006/relationships" xmlns:p="http://schemas.openxmlformats.org/presentationml/2006/main">
  <p:tag name="PA" val="v5.2.4"/>
</p:tagLst>
</file>

<file path=ppt/tags/tag161.xml><?xml version="1.0" encoding="utf-8"?>
<p:tagLst xmlns:a="http://schemas.openxmlformats.org/drawingml/2006/main" xmlns:r="http://schemas.openxmlformats.org/officeDocument/2006/relationships" xmlns:p="http://schemas.openxmlformats.org/presentationml/2006/main">
  <p:tag name="PA" val="v5.2.4"/>
</p:tagLst>
</file>

<file path=ppt/tags/tag162.xml><?xml version="1.0" encoding="utf-8"?>
<p:tagLst xmlns:a="http://schemas.openxmlformats.org/drawingml/2006/main" xmlns:r="http://schemas.openxmlformats.org/officeDocument/2006/relationships" xmlns:p="http://schemas.openxmlformats.org/presentationml/2006/main">
  <p:tag name="PA" val="v5.2.4"/>
</p:tagLst>
</file>

<file path=ppt/tags/tag163.xml><?xml version="1.0" encoding="utf-8"?>
<p:tagLst xmlns:a="http://schemas.openxmlformats.org/drawingml/2006/main" xmlns:r="http://schemas.openxmlformats.org/officeDocument/2006/relationships" xmlns:p="http://schemas.openxmlformats.org/presentationml/2006/main">
  <p:tag name="PA" val="v5.2.4"/>
</p:tagLst>
</file>

<file path=ppt/tags/tag164.xml><?xml version="1.0" encoding="utf-8"?>
<p:tagLst xmlns:a="http://schemas.openxmlformats.org/drawingml/2006/main" xmlns:r="http://schemas.openxmlformats.org/officeDocument/2006/relationships" xmlns:p="http://schemas.openxmlformats.org/presentationml/2006/main">
  <p:tag name="PA" val="v5.2.4"/>
</p:tagLst>
</file>

<file path=ppt/tags/tag165.xml><?xml version="1.0" encoding="utf-8"?>
<p:tagLst xmlns:a="http://schemas.openxmlformats.org/drawingml/2006/main" xmlns:r="http://schemas.openxmlformats.org/officeDocument/2006/relationships" xmlns:p="http://schemas.openxmlformats.org/presentationml/2006/main">
  <p:tag name="PA" val="v5.2.4"/>
</p:tagLst>
</file>

<file path=ppt/tags/tag166.xml><?xml version="1.0" encoding="utf-8"?>
<p:tagLst xmlns:a="http://schemas.openxmlformats.org/drawingml/2006/main" xmlns:r="http://schemas.openxmlformats.org/officeDocument/2006/relationships" xmlns:p="http://schemas.openxmlformats.org/presentationml/2006/main">
  <p:tag name="PA" val="v5.2.4"/>
</p:tagLst>
</file>

<file path=ppt/tags/tag167.xml><?xml version="1.0" encoding="utf-8"?>
<p:tagLst xmlns:a="http://schemas.openxmlformats.org/drawingml/2006/main" xmlns:r="http://schemas.openxmlformats.org/officeDocument/2006/relationships" xmlns:p="http://schemas.openxmlformats.org/presentationml/2006/main">
  <p:tag name="PA" val="v5.2.4"/>
</p:tagLst>
</file>

<file path=ppt/tags/tag168.xml><?xml version="1.0" encoding="utf-8"?>
<p:tagLst xmlns:a="http://schemas.openxmlformats.org/drawingml/2006/main" xmlns:r="http://schemas.openxmlformats.org/officeDocument/2006/relationships" xmlns:p="http://schemas.openxmlformats.org/presentationml/2006/main">
  <p:tag name="PA" val="v5.2.4"/>
</p:tagLst>
</file>

<file path=ppt/tags/tag169.xml><?xml version="1.0" encoding="utf-8"?>
<p:tagLst xmlns:a="http://schemas.openxmlformats.org/drawingml/2006/main" xmlns:r="http://schemas.openxmlformats.org/officeDocument/2006/relationships" xmlns:p="http://schemas.openxmlformats.org/presentationml/2006/main">
  <p:tag name="PA" val="v5.2.4"/>
</p:tagLst>
</file>

<file path=ppt/tags/tag17.xml><?xml version="1.0" encoding="utf-8"?>
<p:tagLst xmlns:a="http://schemas.openxmlformats.org/drawingml/2006/main" xmlns:r="http://schemas.openxmlformats.org/officeDocument/2006/relationships" xmlns:p="http://schemas.openxmlformats.org/presentationml/2006/main">
  <p:tag name="PA" val="v5.2.4"/>
</p:tagLst>
</file>

<file path=ppt/tags/tag170.xml><?xml version="1.0" encoding="utf-8"?>
<p:tagLst xmlns:a="http://schemas.openxmlformats.org/drawingml/2006/main" xmlns:r="http://schemas.openxmlformats.org/officeDocument/2006/relationships" xmlns:p="http://schemas.openxmlformats.org/presentationml/2006/main">
  <p:tag name="PA" val="v5.2.4"/>
</p:tagLst>
</file>

<file path=ppt/tags/tag171.xml><?xml version="1.0" encoding="utf-8"?>
<p:tagLst xmlns:a="http://schemas.openxmlformats.org/drawingml/2006/main" xmlns:r="http://schemas.openxmlformats.org/officeDocument/2006/relationships" xmlns:p="http://schemas.openxmlformats.org/presentationml/2006/main">
  <p:tag name="PA" val="v5.2.4"/>
</p:tagLst>
</file>

<file path=ppt/tags/tag172.xml><?xml version="1.0" encoding="utf-8"?>
<p:tagLst xmlns:a="http://schemas.openxmlformats.org/drawingml/2006/main" xmlns:r="http://schemas.openxmlformats.org/officeDocument/2006/relationships" xmlns:p="http://schemas.openxmlformats.org/presentationml/2006/main">
  <p:tag name="PA" val="v5.2.4"/>
</p:tagLst>
</file>

<file path=ppt/tags/tag173.xml><?xml version="1.0" encoding="utf-8"?>
<p:tagLst xmlns:a="http://schemas.openxmlformats.org/drawingml/2006/main" xmlns:r="http://schemas.openxmlformats.org/officeDocument/2006/relationships" xmlns:p="http://schemas.openxmlformats.org/presentationml/2006/main">
  <p:tag name="PA" val="v5.2.4"/>
</p:tagLst>
</file>

<file path=ppt/tags/tag174.xml><?xml version="1.0" encoding="utf-8"?>
<p:tagLst xmlns:a="http://schemas.openxmlformats.org/drawingml/2006/main" xmlns:r="http://schemas.openxmlformats.org/officeDocument/2006/relationships" xmlns:p="http://schemas.openxmlformats.org/presentationml/2006/main">
  <p:tag name="PA" val="v5.2.4"/>
</p:tagLst>
</file>

<file path=ppt/tags/tag175.xml><?xml version="1.0" encoding="utf-8"?>
<p:tagLst xmlns:a="http://schemas.openxmlformats.org/drawingml/2006/main" xmlns:r="http://schemas.openxmlformats.org/officeDocument/2006/relationships" xmlns:p="http://schemas.openxmlformats.org/presentationml/2006/main">
  <p:tag name="PA" val="v5.2.4"/>
</p:tagLst>
</file>

<file path=ppt/tags/tag176.xml><?xml version="1.0" encoding="utf-8"?>
<p:tagLst xmlns:a="http://schemas.openxmlformats.org/drawingml/2006/main" xmlns:r="http://schemas.openxmlformats.org/officeDocument/2006/relationships" xmlns:p="http://schemas.openxmlformats.org/presentationml/2006/main">
  <p:tag name="PA" val="v5.2.4"/>
</p:tagLst>
</file>

<file path=ppt/tags/tag177.xml><?xml version="1.0" encoding="utf-8"?>
<p:tagLst xmlns:a="http://schemas.openxmlformats.org/drawingml/2006/main" xmlns:r="http://schemas.openxmlformats.org/officeDocument/2006/relationships" xmlns:p="http://schemas.openxmlformats.org/presentationml/2006/main">
  <p:tag name="PA" val="v5.2.4"/>
</p:tagLst>
</file>

<file path=ppt/tags/tag178.xml><?xml version="1.0" encoding="utf-8"?>
<p:tagLst xmlns:a="http://schemas.openxmlformats.org/drawingml/2006/main" xmlns:r="http://schemas.openxmlformats.org/officeDocument/2006/relationships" xmlns:p="http://schemas.openxmlformats.org/presentationml/2006/main">
  <p:tag name="PA" val="v5.2.4"/>
</p:tagLst>
</file>

<file path=ppt/tags/tag179.xml><?xml version="1.0" encoding="utf-8"?>
<p:tagLst xmlns:a="http://schemas.openxmlformats.org/drawingml/2006/main" xmlns:r="http://schemas.openxmlformats.org/officeDocument/2006/relationships" xmlns:p="http://schemas.openxmlformats.org/presentationml/2006/main">
  <p:tag name="PA" val="v5.2.4"/>
</p:tagLst>
</file>

<file path=ppt/tags/tag18.xml><?xml version="1.0" encoding="utf-8"?>
<p:tagLst xmlns:a="http://schemas.openxmlformats.org/drawingml/2006/main" xmlns:r="http://schemas.openxmlformats.org/officeDocument/2006/relationships" xmlns:p="http://schemas.openxmlformats.org/presentationml/2006/main">
  <p:tag name="PA" val="v5.2.4"/>
</p:tagLst>
</file>

<file path=ppt/tags/tag180.xml><?xml version="1.0" encoding="utf-8"?>
<p:tagLst xmlns:a="http://schemas.openxmlformats.org/drawingml/2006/main" xmlns:r="http://schemas.openxmlformats.org/officeDocument/2006/relationships" xmlns:p="http://schemas.openxmlformats.org/presentationml/2006/main">
  <p:tag name="PA" val="v5.2.4"/>
</p:tagLst>
</file>

<file path=ppt/tags/tag181.xml><?xml version="1.0" encoding="utf-8"?>
<p:tagLst xmlns:a="http://schemas.openxmlformats.org/drawingml/2006/main" xmlns:r="http://schemas.openxmlformats.org/officeDocument/2006/relationships" xmlns:p="http://schemas.openxmlformats.org/presentationml/2006/main">
  <p:tag name="PA" val="v5.2.4"/>
</p:tagLst>
</file>

<file path=ppt/tags/tag182.xml><?xml version="1.0" encoding="utf-8"?>
<p:tagLst xmlns:a="http://schemas.openxmlformats.org/drawingml/2006/main" xmlns:r="http://schemas.openxmlformats.org/officeDocument/2006/relationships" xmlns:p="http://schemas.openxmlformats.org/presentationml/2006/main">
  <p:tag name="PA" val="v5.2.4"/>
</p:tagLst>
</file>

<file path=ppt/tags/tag183.xml><?xml version="1.0" encoding="utf-8"?>
<p:tagLst xmlns:a="http://schemas.openxmlformats.org/drawingml/2006/main" xmlns:r="http://schemas.openxmlformats.org/officeDocument/2006/relationships" xmlns:p="http://schemas.openxmlformats.org/presentationml/2006/main">
  <p:tag name="PA" val="v5.2.4"/>
</p:tagLst>
</file>

<file path=ppt/tags/tag184.xml><?xml version="1.0" encoding="utf-8"?>
<p:tagLst xmlns:a="http://schemas.openxmlformats.org/drawingml/2006/main" xmlns:r="http://schemas.openxmlformats.org/officeDocument/2006/relationships" xmlns:p="http://schemas.openxmlformats.org/presentationml/2006/main">
  <p:tag name="PA" val="v5.2.4"/>
</p:tagLst>
</file>

<file path=ppt/tags/tag185.xml><?xml version="1.0" encoding="utf-8"?>
<p:tagLst xmlns:a="http://schemas.openxmlformats.org/drawingml/2006/main" xmlns:r="http://schemas.openxmlformats.org/officeDocument/2006/relationships" xmlns:p="http://schemas.openxmlformats.org/presentationml/2006/main">
  <p:tag name="PA" val="v5.2.4"/>
</p:tagLst>
</file>

<file path=ppt/tags/tag186.xml><?xml version="1.0" encoding="utf-8"?>
<p:tagLst xmlns:a="http://schemas.openxmlformats.org/drawingml/2006/main" xmlns:r="http://schemas.openxmlformats.org/officeDocument/2006/relationships" xmlns:p="http://schemas.openxmlformats.org/presentationml/2006/main">
  <p:tag name="PA" val="v5.2.4"/>
</p:tagLst>
</file>

<file path=ppt/tags/tag187.xml><?xml version="1.0" encoding="utf-8"?>
<p:tagLst xmlns:a="http://schemas.openxmlformats.org/drawingml/2006/main" xmlns:r="http://schemas.openxmlformats.org/officeDocument/2006/relationships" xmlns:p="http://schemas.openxmlformats.org/presentationml/2006/main">
  <p:tag name="PA" val="v5.2.4"/>
</p:tagLst>
</file>

<file path=ppt/tags/tag188.xml><?xml version="1.0" encoding="utf-8"?>
<p:tagLst xmlns:a="http://schemas.openxmlformats.org/drawingml/2006/main" xmlns:r="http://schemas.openxmlformats.org/officeDocument/2006/relationships" xmlns:p="http://schemas.openxmlformats.org/presentationml/2006/main">
  <p:tag name="PA" val="v5.2.4"/>
</p:tagLst>
</file>

<file path=ppt/tags/tag189.xml><?xml version="1.0" encoding="utf-8"?>
<p:tagLst xmlns:a="http://schemas.openxmlformats.org/drawingml/2006/main" xmlns:r="http://schemas.openxmlformats.org/officeDocument/2006/relationships" xmlns:p="http://schemas.openxmlformats.org/presentationml/2006/main">
  <p:tag name="PA" val="v5.2.4"/>
</p:tagLst>
</file>

<file path=ppt/tags/tag19.xml><?xml version="1.0" encoding="utf-8"?>
<p:tagLst xmlns:a="http://schemas.openxmlformats.org/drawingml/2006/main" xmlns:r="http://schemas.openxmlformats.org/officeDocument/2006/relationships" xmlns:p="http://schemas.openxmlformats.org/presentationml/2006/main">
  <p:tag name="PA" val="v5.2.4"/>
</p:tagLst>
</file>

<file path=ppt/tags/tag190.xml><?xml version="1.0" encoding="utf-8"?>
<p:tagLst xmlns:a="http://schemas.openxmlformats.org/drawingml/2006/main" xmlns:r="http://schemas.openxmlformats.org/officeDocument/2006/relationships" xmlns:p="http://schemas.openxmlformats.org/presentationml/2006/main">
  <p:tag name="PA" val="v5.2.4"/>
</p:tagLst>
</file>

<file path=ppt/tags/tag191.xml><?xml version="1.0" encoding="utf-8"?>
<p:tagLst xmlns:a="http://schemas.openxmlformats.org/drawingml/2006/main" xmlns:r="http://schemas.openxmlformats.org/officeDocument/2006/relationships" xmlns:p="http://schemas.openxmlformats.org/presentationml/2006/main">
  <p:tag name="PA" val="v5.2.4"/>
</p:tagLst>
</file>

<file path=ppt/tags/tag2.xml><?xml version="1.0" encoding="utf-8"?>
<p:tagLst xmlns:a="http://schemas.openxmlformats.org/drawingml/2006/main" xmlns:r="http://schemas.openxmlformats.org/officeDocument/2006/relationships" xmlns:p="http://schemas.openxmlformats.org/presentationml/2006/main">
  <p:tag name="PA" val="v5.2.4"/>
</p:tagLst>
</file>

<file path=ppt/tags/tag20.xml><?xml version="1.0" encoding="utf-8"?>
<p:tagLst xmlns:a="http://schemas.openxmlformats.org/drawingml/2006/main" xmlns:r="http://schemas.openxmlformats.org/officeDocument/2006/relationships" xmlns:p="http://schemas.openxmlformats.org/presentationml/2006/main">
  <p:tag name="PA" val="v5.2.4"/>
</p:tagLst>
</file>

<file path=ppt/tags/tag21.xml><?xml version="1.0" encoding="utf-8"?>
<p:tagLst xmlns:a="http://schemas.openxmlformats.org/drawingml/2006/main" xmlns:r="http://schemas.openxmlformats.org/officeDocument/2006/relationships" xmlns:p="http://schemas.openxmlformats.org/presentationml/2006/main">
  <p:tag name="PA" val="v5.2.4"/>
</p:tagLst>
</file>

<file path=ppt/tags/tag22.xml><?xml version="1.0" encoding="utf-8"?>
<p:tagLst xmlns:a="http://schemas.openxmlformats.org/drawingml/2006/main" xmlns:r="http://schemas.openxmlformats.org/officeDocument/2006/relationships" xmlns:p="http://schemas.openxmlformats.org/presentationml/2006/main">
  <p:tag name="PA" val="v5.2.4"/>
</p:tagLst>
</file>

<file path=ppt/tags/tag23.xml><?xml version="1.0" encoding="utf-8"?>
<p:tagLst xmlns:a="http://schemas.openxmlformats.org/drawingml/2006/main" xmlns:r="http://schemas.openxmlformats.org/officeDocument/2006/relationships" xmlns:p="http://schemas.openxmlformats.org/presentationml/2006/main">
  <p:tag name="PA" val="v5.2.4"/>
</p:tagLst>
</file>

<file path=ppt/tags/tag24.xml><?xml version="1.0" encoding="utf-8"?>
<p:tagLst xmlns:a="http://schemas.openxmlformats.org/drawingml/2006/main" xmlns:r="http://schemas.openxmlformats.org/officeDocument/2006/relationships" xmlns:p="http://schemas.openxmlformats.org/presentationml/2006/main">
  <p:tag name="PA" val="v5.2.4"/>
</p:tagLst>
</file>

<file path=ppt/tags/tag25.xml><?xml version="1.0" encoding="utf-8"?>
<p:tagLst xmlns:a="http://schemas.openxmlformats.org/drawingml/2006/main" xmlns:r="http://schemas.openxmlformats.org/officeDocument/2006/relationships" xmlns:p="http://schemas.openxmlformats.org/presentationml/2006/main">
  <p:tag name="PA" val="v5.2.4"/>
</p:tagLst>
</file>

<file path=ppt/tags/tag26.xml><?xml version="1.0" encoding="utf-8"?>
<p:tagLst xmlns:a="http://schemas.openxmlformats.org/drawingml/2006/main" xmlns:r="http://schemas.openxmlformats.org/officeDocument/2006/relationships" xmlns:p="http://schemas.openxmlformats.org/presentationml/2006/main">
  <p:tag name="PA" val="v5.2.4"/>
</p:tagLst>
</file>

<file path=ppt/tags/tag27.xml><?xml version="1.0" encoding="utf-8"?>
<p:tagLst xmlns:a="http://schemas.openxmlformats.org/drawingml/2006/main" xmlns:r="http://schemas.openxmlformats.org/officeDocument/2006/relationships" xmlns:p="http://schemas.openxmlformats.org/presentationml/2006/main">
  <p:tag name="PA" val="v5.2.4"/>
</p:tagLst>
</file>

<file path=ppt/tags/tag28.xml><?xml version="1.0" encoding="utf-8"?>
<p:tagLst xmlns:a="http://schemas.openxmlformats.org/drawingml/2006/main" xmlns:r="http://schemas.openxmlformats.org/officeDocument/2006/relationships" xmlns:p="http://schemas.openxmlformats.org/presentationml/2006/main">
  <p:tag name="PA" val="v5.2.4"/>
</p:tagLst>
</file>

<file path=ppt/tags/tag29.xml><?xml version="1.0" encoding="utf-8"?>
<p:tagLst xmlns:a="http://schemas.openxmlformats.org/drawingml/2006/main" xmlns:r="http://schemas.openxmlformats.org/officeDocument/2006/relationships" xmlns:p="http://schemas.openxmlformats.org/presentationml/2006/main">
  <p:tag name="PA" val="v5.2.4"/>
</p:tagLst>
</file>

<file path=ppt/tags/tag3.xml><?xml version="1.0" encoding="utf-8"?>
<p:tagLst xmlns:a="http://schemas.openxmlformats.org/drawingml/2006/main" xmlns:r="http://schemas.openxmlformats.org/officeDocument/2006/relationships" xmlns:p="http://schemas.openxmlformats.org/presentationml/2006/main">
  <p:tag name="PA" val="v5.2.4"/>
</p:tagLst>
</file>

<file path=ppt/tags/tag30.xml><?xml version="1.0" encoding="utf-8"?>
<p:tagLst xmlns:a="http://schemas.openxmlformats.org/drawingml/2006/main" xmlns:r="http://schemas.openxmlformats.org/officeDocument/2006/relationships" xmlns:p="http://schemas.openxmlformats.org/presentationml/2006/main">
  <p:tag name="PA" val="v5.2.4"/>
</p:tagLst>
</file>

<file path=ppt/tags/tag31.xml><?xml version="1.0" encoding="utf-8"?>
<p:tagLst xmlns:a="http://schemas.openxmlformats.org/drawingml/2006/main" xmlns:r="http://schemas.openxmlformats.org/officeDocument/2006/relationships" xmlns:p="http://schemas.openxmlformats.org/presentationml/2006/main">
  <p:tag name="PA" val="v5.2.4"/>
</p:tagLst>
</file>

<file path=ppt/tags/tag32.xml><?xml version="1.0" encoding="utf-8"?>
<p:tagLst xmlns:a="http://schemas.openxmlformats.org/drawingml/2006/main" xmlns:r="http://schemas.openxmlformats.org/officeDocument/2006/relationships" xmlns:p="http://schemas.openxmlformats.org/presentationml/2006/main">
  <p:tag name="PA" val="v5.2.4"/>
</p:tagLst>
</file>

<file path=ppt/tags/tag33.xml><?xml version="1.0" encoding="utf-8"?>
<p:tagLst xmlns:a="http://schemas.openxmlformats.org/drawingml/2006/main" xmlns:r="http://schemas.openxmlformats.org/officeDocument/2006/relationships" xmlns:p="http://schemas.openxmlformats.org/presentationml/2006/main">
  <p:tag name="PA" val="v5.2.4"/>
</p:tagLst>
</file>

<file path=ppt/tags/tag34.xml><?xml version="1.0" encoding="utf-8"?>
<p:tagLst xmlns:a="http://schemas.openxmlformats.org/drawingml/2006/main" xmlns:r="http://schemas.openxmlformats.org/officeDocument/2006/relationships" xmlns:p="http://schemas.openxmlformats.org/presentationml/2006/main">
  <p:tag name="PA" val="v5.2.4"/>
</p:tagLst>
</file>

<file path=ppt/tags/tag35.xml><?xml version="1.0" encoding="utf-8"?>
<p:tagLst xmlns:a="http://schemas.openxmlformats.org/drawingml/2006/main" xmlns:r="http://schemas.openxmlformats.org/officeDocument/2006/relationships" xmlns:p="http://schemas.openxmlformats.org/presentationml/2006/main">
  <p:tag name="PA" val="v5.2.4"/>
</p:tagLst>
</file>

<file path=ppt/tags/tag36.xml><?xml version="1.0" encoding="utf-8"?>
<p:tagLst xmlns:a="http://schemas.openxmlformats.org/drawingml/2006/main" xmlns:r="http://schemas.openxmlformats.org/officeDocument/2006/relationships" xmlns:p="http://schemas.openxmlformats.org/presentationml/2006/main">
  <p:tag name="PA" val="v5.2.4"/>
</p:tagLst>
</file>

<file path=ppt/tags/tag37.xml><?xml version="1.0" encoding="utf-8"?>
<p:tagLst xmlns:a="http://schemas.openxmlformats.org/drawingml/2006/main" xmlns:r="http://schemas.openxmlformats.org/officeDocument/2006/relationships" xmlns:p="http://schemas.openxmlformats.org/presentationml/2006/main">
  <p:tag name="PA" val="v5.2.4"/>
</p:tagLst>
</file>

<file path=ppt/tags/tag38.xml><?xml version="1.0" encoding="utf-8"?>
<p:tagLst xmlns:a="http://schemas.openxmlformats.org/drawingml/2006/main" xmlns:r="http://schemas.openxmlformats.org/officeDocument/2006/relationships" xmlns:p="http://schemas.openxmlformats.org/presentationml/2006/main">
  <p:tag name="PA" val="v5.2.4"/>
</p:tagLst>
</file>

<file path=ppt/tags/tag39.xml><?xml version="1.0" encoding="utf-8"?>
<p:tagLst xmlns:a="http://schemas.openxmlformats.org/drawingml/2006/main" xmlns:r="http://schemas.openxmlformats.org/officeDocument/2006/relationships" xmlns:p="http://schemas.openxmlformats.org/presentationml/2006/main">
  <p:tag name="PA" val="v5.2.4"/>
</p:tagLst>
</file>

<file path=ppt/tags/tag4.xml><?xml version="1.0" encoding="utf-8"?>
<p:tagLst xmlns:a="http://schemas.openxmlformats.org/drawingml/2006/main" xmlns:r="http://schemas.openxmlformats.org/officeDocument/2006/relationships" xmlns:p="http://schemas.openxmlformats.org/presentationml/2006/main">
  <p:tag name="PA" val="v5.2.4"/>
</p:tagLst>
</file>

<file path=ppt/tags/tag40.xml><?xml version="1.0" encoding="utf-8"?>
<p:tagLst xmlns:a="http://schemas.openxmlformats.org/drawingml/2006/main" xmlns:r="http://schemas.openxmlformats.org/officeDocument/2006/relationships" xmlns:p="http://schemas.openxmlformats.org/presentationml/2006/main">
  <p:tag name="PA" val="v5.2.4"/>
</p:tagLst>
</file>

<file path=ppt/tags/tag41.xml><?xml version="1.0" encoding="utf-8"?>
<p:tagLst xmlns:a="http://schemas.openxmlformats.org/drawingml/2006/main" xmlns:r="http://schemas.openxmlformats.org/officeDocument/2006/relationships" xmlns:p="http://schemas.openxmlformats.org/presentationml/2006/main">
  <p:tag name="PA" val="v5.2.4"/>
</p:tagLst>
</file>

<file path=ppt/tags/tag42.xml><?xml version="1.0" encoding="utf-8"?>
<p:tagLst xmlns:a="http://schemas.openxmlformats.org/drawingml/2006/main" xmlns:r="http://schemas.openxmlformats.org/officeDocument/2006/relationships" xmlns:p="http://schemas.openxmlformats.org/presentationml/2006/main">
  <p:tag name="PA" val="v5.2.4"/>
</p:tagLst>
</file>

<file path=ppt/tags/tag43.xml><?xml version="1.0" encoding="utf-8"?>
<p:tagLst xmlns:a="http://schemas.openxmlformats.org/drawingml/2006/main" xmlns:r="http://schemas.openxmlformats.org/officeDocument/2006/relationships" xmlns:p="http://schemas.openxmlformats.org/presentationml/2006/main">
  <p:tag name="PA" val="v5.2.4"/>
</p:tagLst>
</file>

<file path=ppt/tags/tag44.xml><?xml version="1.0" encoding="utf-8"?>
<p:tagLst xmlns:a="http://schemas.openxmlformats.org/drawingml/2006/main" xmlns:r="http://schemas.openxmlformats.org/officeDocument/2006/relationships" xmlns:p="http://schemas.openxmlformats.org/presentationml/2006/main">
  <p:tag name="PA" val="v5.2.4"/>
</p:tagLst>
</file>

<file path=ppt/tags/tag45.xml><?xml version="1.0" encoding="utf-8"?>
<p:tagLst xmlns:a="http://schemas.openxmlformats.org/drawingml/2006/main" xmlns:r="http://schemas.openxmlformats.org/officeDocument/2006/relationships" xmlns:p="http://schemas.openxmlformats.org/presentationml/2006/main">
  <p:tag name="PA" val="v5.2.4"/>
</p:tagLst>
</file>

<file path=ppt/tags/tag46.xml><?xml version="1.0" encoding="utf-8"?>
<p:tagLst xmlns:a="http://schemas.openxmlformats.org/drawingml/2006/main" xmlns:r="http://schemas.openxmlformats.org/officeDocument/2006/relationships" xmlns:p="http://schemas.openxmlformats.org/presentationml/2006/main">
  <p:tag name="PA" val="v5.2.4"/>
</p:tagLst>
</file>

<file path=ppt/tags/tag47.xml><?xml version="1.0" encoding="utf-8"?>
<p:tagLst xmlns:a="http://schemas.openxmlformats.org/drawingml/2006/main" xmlns:r="http://schemas.openxmlformats.org/officeDocument/2006/relationships" xmlns:p="http://schemas.openxmlformats.org/presentationml/2006/main">
  <p:tag name="PA" val="v5.2.4"/>
</p:tagLst>
</file>

<file path=ppt/tags/tag48.xml><?xml version="1.0" encoding="utf-8"?>
<p:tagLst xmlns:a="http://schemas.openxmlformats.org/drawingml/2006/main" xmlns:r="http://schemas.openxmlformats.org/officeDocument/2006/relationships" xmlns:p="http://schemas.openxmlformats.org/presentationml/2006/main">
  <p:tag name="PA" val="v5.2.4"/>
</p:tagLst>
</file>

<file path=ppt/tags/tag49.xml><?xml version="1.0" encoding="utf-8"?>
<p:tagLst xmlns:a="http://schemas.openxmlformats.org/drawingml/2006/main" xmlns:r="http://schemas.openxmlformats.org/officeDocument/2006/relationships" xmlns:p="http://schemas.openxmlformats.org/presentationml/2006/main">
  <p:tag name="PA" val="v5.2.4"/>
</p:tagLst>
</file>

<file path=ppt/tags/tag5.xml><?xml version="1.0" encoding="utf-8"?>
<p:tagLst xmlns:a="http://schemas.openxmlformats.org/drawingml/2006/main" xmlns:r="http://schemas.openxmlformats.org/officeDocument/2006/relationships" xmlns:p="http://schemas.openxmlformats.org/presentationml/2006/main">
  <p:tag name="PA" val="v5.2.4"/>
</p:tagLst>
</file>

<file path=ppt/tags/tag50.xml><?xml version="1.0" encoding="utf-8"?>
<p:tagLst xmlns:a="http://schemas.openxmlformats.org/drawingml/2006/main" xmlns:r="http://schemas.openxmlformats.org/officeDocument/2006/relationships" xmlns:p="http://schemas.openxmlformats.org/presentationml/2006/main">
  <p:tag name="PA" val="v5.2.4"/>
</p:tagLst>
</file>

<file path=ppt/tags/tag51.xml><?xml version="1.0" encoding="utf-8"?>
<p:tagLst xmlns:a="http://schemas.openxmlformats.org/drawingml/2006/main" xmlns:r="http://schemas.openxmlformats.org/officeDocument/2006/relationships" xmlns:p="http://schemas.openxmlformats.org/presentationml/2006/main">
  <p:tag name="PA" val="v5.2.4"/>
</p:tagLst>
</file>

<file path=ppt/tags/tag52.xml><?xml version="1.0" encoding="utf-8"?>
<p:tagLst xmlns:a="http://schemas.openxmlformats.org/drawingml/2006/main" xmlns:r="http://schemas.openxmlformats.org/officeDocument/2006/relationships" xmlns:p="http://schemas.openxmlformats.org/presentationml/2006/main">
  <p:tag name="PA" val="v5.2.4"/>
</p:tagLst>
</file>

<file path=ppt/tags/tag53.xml><?xml version="1.0" encoding="utf-8"?>
<p:tagLst xmlns:a="http://schemas.openxmlformats.org/drawingml/2006/main" xmlns:r="http://schemas.openxmlformats.org/officeDocument/2006/relationships" xmlns:p="http://schemas.openxmlformats.org/presentationml/2006/main">
  <p:tag name="PA" val="v5.2.4"/>
</p:tagLst>
</file>

<file path=ppt/tags/tag54.xml><?xml version="1.0" encoding="utf-8"?>
<p:tagLst xmlns:a="http://schemas.openxmlformats.org/drawingml/2006/main" xmlns:r="http://schemas.openxmlformats.org/officeDocument/2006/relationships" xmlns:p="http://schemas.openxmlformats.org/presentationml/2006/main">
  <p:tag name="PA" val="v5.2.4"/>
</p:tagLst>
</file>

<file path=ppt/tags/tag55.xml><?xml version="1.0" encoding="utf-8"?>
<p:tagLst xmlns:a="http://schemas.openxmlformats.org/drawingml/2006/main" xmlns:r="http://schemas.openxmlformats.org/officeDocument/2006/relationships" xmlns:p="http://schemas.openxmlformats.org/presentationml/2006/main">
  <p:tag name="PA" val="v5.2.4"/>
</p:tagLst>
</file>

<file path=ppt/tags/tag56.xml><?xml version="1.0" encoding="utf-8"?>
<p:tagLst xmlns:a="http://schemas.openxmlformats.org/drawingml/2006/main" xmlns:r="http://schemas.openxmlformats.org/officeDocument/2006/relationships" xmlns:p="http://schemas.openxmlformats.org/presentationml/2006/main">
  <p:tag name="PA" val="v5.2.4"/>
</p:tagLst>
</file>

<file path=ppt/tags/tag57.xml><?xml version="1.0" encoding="utf-8"?>
<p:tagLst xmlns:a="http://schemas.openxmlformats.org/drawingml/2006/main" xmlns:r="http://schemas.openxmlformats.org/officeDocument/2006/relationships" xmlns:p="http://schemas.openxmlformats.org/presentationml/2006/main">
  <p:tag name="PA" val="v5.2.4"/>
</p:tagLst>
</file>

<file path=ppt/tags/tag58.xml><?xml version="1.0" encoding="utf-8"?>
<p:tagLst xmlns:a="http://schemas.openxmlformats.org/drawingml/2006/main" xmlns:r="http://schemas.openxmlformats.org/officeDocument/2006/relationships" xmlns:p="http://schemas.openxmlformats.org/presentationml/2006/main">
  <p:tag name="PA" val="v5.2.4"/>
</p:tagLst>
</file>

<file path=ppt/tags/tag59.xml><?xml version="1.0" encoding="utf-8"?>
<p:tagLst xmlns:a="http://schemas.openxmlformats.org/drawingml/2006/main" xmlns:r="http://schemas.openxmlformats.org/officeDocument/2006/relationships" xmlns:p="http://schemas.openxmlformats.org/presentationml/2006/main">
  <p:tag name="PA" val="v5.2.4"/>
</p:tagLst>
</file>

<file path=ppt/tags/tag6.xml><?xml version="1.0" encoding="utf-8"?>
<p:tagLst xmlns:a="http://schemas.openxmlformats.org/drawingml/2006/main" xmlns:r="http://schemas.openxmlformats.org/officeDocument/2006/relationships" xmlns:p="http://schemas.openxmlformats.org/presentationml/2006/main">
  <p:tag name="PA" val="v5.2.4"/>
</p:tagLst>
</file>

<file path=ppt/tags/tag60.xml><?xml version="1.0" encoding="utf-8"?>
<p:tagLst xmlns:a="http://schemas.openxmlformats.org/drawingml/2006/main" xmlns:r="http://schemas.openxmlformats.org/officeDocument/2006/relationships" xmlns:p="http://schemas.openxmlformats.org/presentationml/2006/main">
  <p:tag name="PA" val="v5.2.4"/>
</p:tagLst>
</file>

<file path=ppt/tags/tag61.xml><?xml version="1.0" encoding="utf-8"?>
<p:tagLst xmlns:a="http://schemas.openxmlformats.org/drawingml/2006/main" xmlns:r="http://schemas.openxmlformats.org/officeDocument/2006/relationships" xmlns:p="http://schemas.openxmlformats.org/presentationml/2006/main">
  <p:tag name="PA" val="v5.2.4"/>
</p:tagLst>
</file>

<file path=ppt/tags/tag62.xml><?xml version="1.0" encoding="utf-8"?>
<p:tagLst xmlns:a="http://schemas.openxmlformats.org/drawingml/2006/main" xmlns:r="http://schemas.openxmlformats.org/officeDocument/2006/relationships" xmlns:p="http://schemas.openxmlformats.org/presentationml/2006/main">
  <p:tag name="PA" val="v5.2.4"/>
</p:tagLst>
</file>

<file path=ppt/tags/tag63.xml><?xml version="1.0" encoding="utf-8"?>
<p:tagLst xmlns:a="http://schemas.openxmlformats.org/drawingml/2006/main" xmlns:r="http://schemas.openxmlformats.org/officeDocument/2006/relationships" xmlns:p="http://schemas.openxmlformats.org/presentationml/2006/main">
  <p:tag name="PA" val="v5.2.4"/>
</p:tagLst>
</file>

<file path=ppt/tags/tag64.xml><?xml version="1.0" encoding="utf-8"?>
<p:tagLst xmlns:a="http://schemas.openxmlformats.org/drawingml/2006/main" xmlns:r="http://schemas.openxmlformats.org/officeDocument/2006/relationships" xmlns:p="http://schemas.openxmlformats.org/presentationml/2006/main">
  <p:tag name="PA" val="v5.2.4"/>
</p:tagLst>
</file>

<file path=ppt/tags/tag65.xml><?xml version="1.0" encoding="utf-8"?>
<p:tagLst xmlns:a="http://schemas.openxmlformats.org/drawingml/2006/main" xmlns:r="http://schemas.openxmlformats.org/officeDocument/2006/relationships" xmlns:p="http://schemas.openxmlformats.org/presentationml/2006/main">
  <p:tag name="PA" val="v5.2.4"/>
</p:tagLst>
</file>

<file path=ppt/tags/tag66.xml><?xml version="1.0" encoding="utf-8"?>
<p:tagLst xmlns:a="http://schemas.openxmlformats.org/drawingml/2006/main" xmlns:r="http://schemas.openxmlformats.org/officeDocument/2006/relationships" xmlns:p="http://schemas.openxmlformats.org/presentationml/2006/main">
  <p:tag name="PA" val="v5.2.4"/>
</p:tagLst>
</file>

<file path=ppt/tags/tag67.xml><?xml version="1.0" encoding="utf-8"?>
<p:tagLst xmlns:a="http://schemas.openxmlformats.org/drawingml/2006/main" xmlns:r="http://schemas.openxmlformats.org/officeDocument/2006/relationships" xmlns:p="http://schemas.openxmlformats.org/presentationml/2006/main">
  <p:tag name="PA" val="v5.2.4"/>
</p:tagLst>
</file>

<file path=ppt/tags/tag68.xml><?xml version="1.0" encoding="utf-8"?>
<p:tagLst xmlns:a="http://schemas.openxmlformats.org/drawingml/2006/main" xmlns:r="http://schemas.openxmlformats.org/officeDocument/2006/relationships" xmlns:p="http://schemas.openxmlformats.org/presentationml/2006/main">
  <p:tag name="PA" val="v5.2.4"/>
</p:tagLst>
</file>

<file path=ppt/tags/tag69.xml><?xml version="1.0" encoding="utf-8"?>
<p:tagLst xmlns:a="http://schemas.openxmlformats.org/drawingml/2006/main" xmlns:r="http://schemas.openxmlformats.org/officeDocument/2006/relationships" xmlns:p="http://schemas.openxmlformats.org/presentationml/2006/main">
  <p:tag name="PA" val="v5.2.4"/>
</p:tagLst>
</file>

<file path=ppt/tags/tag7.xml><?xml version="1.0" encoding="utf-8"?>
<p:tagLst xmlns:a="http://schemas.openxmlformats.org/drawingml/2006/main" xmlns:r="http://schemas.openxmlformats.org/officeDocument/2006/relationships" xmlns:p="http://schemas.openxmlformats.org/presentationml/2006/main">
  <p:tag name="PA" val="v5.2.4"/>
</p:tagLst>
</file>

<file path=ppt/tags/tag70.xml><?xml version="1.0" encoding="utf-8"?>
<p:tagLst xmlns:a="http://schemas.openxmlformats.org/drawingml/2006/main" xmlns:r="http://schemas.openxmlformats.org/officeDocument/2006/relationships" xmlns:p="http://schemas.openxmlformats.org/presentationml/2006/main">
  <p:tag name="PA" val="v5.2.4"/>
</p:tagLst>
</file>

<file path=ppt/tags/tag71.xml><?xml version="1.0" encoding="utf-8"?>
<p:tagLst xmlns:a="http://schemas.openxmlformats.org/drawingml/2006/main" xmlns:r="http://schemas.openxmlformats.org/officeDocument/2006/relationships" xmlns:p="http://schemas.openxmlformats.org/presentationml/2006/main">
  <p:tag name="PA" val="v5.2.4"/>
</p:tagLst>
</file>

<file path=ppt/tags/tag72.xml><?xml version="1.0" encoding="utf-8"?>
<p:tagLst xmlns:a="http://schemas.openxmlformats.org/drawingml/2006/main" xmlns:r="http://schemas.openxmlformats.org/officeDocument/2006/relationships" xmlns:p="http://schemas.openxmlformats.org/presentationml/2006/main">
  <p:tag name="PA" val="v5.2.4"/>
</p:tagLst>
</file>

<file path=ppt/tags/tag73.xml><?xml version="1.0" encoding="utf-8"?>
<p:tagLst xmlns:a="http://schemas.openxmlformats.org/drawingml/2006/main" xmlns:r="http://schemas.openxmlformats.org/officeDocument/2006/relationships" xmlns:p="http://schemas.openxmlformats.org/presentationml/2006/main">
  <p:tag name="PA" val="v5.2.4"/>
</p:tagLst>
</file>

<file path=ppt/tags/tag74.xml><?xml version="1.0" encoding="utf-8"?>
<p:tagLst xmlns:a="http://schemas.openxmlformats.org/drawingml/2006/main" xmlns:r="http://schemas.openxmlformats.org/officeDocument/2006/relationships" xmlns:p="http://schemas.openxmlformats.org/presentationml/2006/main">
  <p:tag name="PA" val="v5.2.4"/>
</p:tagLst>
</file>

<file path=ppt/tags/tag75.xml><?xml version="1.0" encoding="utf-8"?>
<p:tagLst xmlns:a="http://schemas.openxmlformats.org/drawingml/2006/main" xmlns:r="http://schemas.openxmlformats.org/officeDocument/2006/relationships" xmlns:p="http://schemas.openxmlformats.org/presentationml/2006/main">
  <p:tag name="PA" val="v5.2.4"/>
</p:tagLst>
</file>

<file path=ppt/tags/tag76.xml><?xml version="1.0" encoding="utf-8"?>
<p:tagLst xmlns:a="http://schemas.openxmlformats.org/drawingml/2006/main" xmlns:r="http://schemas.openxmlformats.org/officeDocument/2006/relationships" xmlns:p="http://schemas.openxmlformats.org/presentationml/2006/main">
  <p:tag name="PA" val="v5.2.4"/>
</p:tagLst>
</file>

<file path=ppt/tags/tag77.xml><?xml version="1.0" encoding="utf-8"?>
<p:tagLst xmlns:a="http://schemas.openxmlformats.org/drawingml/2006/main" xmlns:r="http://schemas.openxmlformats.org/officeDocument/2006/relationships" xmlns:p="http://schemas.openxmlformats.org/presentationml/2006/main">
  <p:tag name="PA" val="v5.2.4"/>
</p:tagLst>
</file>

<file path=ppt/tags/tag78.xml><?xml version="1.0" encoding="utf-8"?>
<p:tagLst xmlns:a="http://schemas.openxmlformats.org/drawingml/2006/main" xmlns:r="http://schemas.openxmlformats.org/officeDocument/2006/relationships" xmlns:p="http://schemas.openxmlformats.org/presentationml/2006/main">
  <p:tag name="PA" val="v5.2.4"/>
</p:tagLst>
</file>

<file path=ppt/tags/tag79.xml><?xml version="1.0" encoding="utf-8"?>
<p:tagLst xmlns:a="http://schemas.openxmlformats.org/drawingml/2006/main" xmlns:r="http://schemas.openxmlformats.org/officeDocument/2006/relationships" xmlns:p="http://schemas.openxmlformats.org/presentationml/2006/main">
  <p:tag name="PA" val="v5.2.4"/>
</p:tagLst>
</file>

<file path=ppt/tags/tag8.xml><?xml version="1.0" encoding="utf-8"?>
<p:tagLst xmlns:a="http://schemas.openxmlformats.org/drawingml/2006/main" xmlns:r="http://schemas.openxmlformats.org/officeDocument/2006/relationships" xmlns:p="http://schemas.openxmlformats.org/presentationml/2006/main">
  <p:tag name="PA" val="v5.2.4"/>
</p:tagLst>
</file>

<file path=ppt/tags/tag80.xml><?xml version="1.0" encoding="utf-8"?>
<p:tagLst xmlns:a="http://schemas.openxmlformats.org/drawingml/2006/main" xmlns:r="http://schemas.openxmlformats.org/officeDocument/2006/relationships" xmlns:p="http://schemas.openxmlformats.org/presentationml/2006/main">
  <p:tag name="PA" val="v5.2.4"/>
</p:tagLst>
</file>

<file path=ppt/tags/tag81.xml><?xml version="1.0" encoding="utf-8"?>
<p:tagLst xmlns:a="http://schemas.openxmlformats.org/drawingml/2006/main" xmlns:r="http://schemas.openxmlformats.org/officeDocument/2006/relationships" xmlns:p="http://schemas.openxmlformats.org/presentationml/2006/main">
  <p:tag name="PA" val="v5.2.4"/>
</p:tagLst>
</file>

<file path=ppt/tags/tag82.xml><?xml version="1.0" encoding="utf-8"?>
<p:tagLst xmlns:a="http://schemas.openxmlformats.org/drawingml/2006/main" xmlns:r="http://schemas.openxmlformats.org/officeDocument/2006/relationships" xmlns:p="http://schemas.openxmlformats.org/presentationml/2006/main">
  <p:tag name="PA" val="v5.2.4"/>
</p:tagLst>
</file>

<file path=ppt/tags/tag83.xml><?xml version="1.0" encoding="utf-8"?>
<p:tagLst xmlns:a="http://schemas.openxmlformats.org/drawingml/2006/main" xmlns:r="http://schemas.openxmlformats.org/officeDocument/2006/relationships" xmlns:p="http://schemas.openxmlformats.org/presentationml/2006/main">
  <p:tag name="PA" val="v5.2.4"/>
</p:tagLst>
</file>

<file path=ppt/tags/tag84.xml><?xml version="1.0" encoding="utf-8"?>
<p:tagLst xmlns:a="http://schemas.openxmlformats.org/drawingml/2006/main" xmlns:r="http://schemas.openxmlformats.org/officeDocument/2006/relationships" xmlns:p="http://schemas.openxmlformats.org/presentationml/2006/main">
  <p:tag name="PA" val="v5.2.4"/>
</p:tagLst>
</file>

<file path=ppt/tags/tag85.xml><?xml version="1.0" encoding="utf-8"?>
<p:tagLst xmlns:a="http://schemas.openxmlformats.org/drawingml/2006/main" xmlns:r="http://schemas.openxmlformats.org/officeDocument/2006/relationships" xmlns:p="http://schemas.openxmlformats.org/presentationml/2006/main">
  <p:tag name="PA" val="v5.2.4"/>
</p:tagLst>
</file>

<file path=ppt/tags/tag86.xml><?xml version="1.0" encoding="utf-8"?>
<p:tagLst xmlns:a="http://schemas.openxmlformats.org/drawingml/2006/main" xmlns:r="http://schemas.openxmlformats.org/officeDocument/2006/relationships" xmlns:p="http://schemas.openxmlformats.org/presentationml/2006/main">
  <p:tag name="PA" val="v5.2.4"/>
</p:tagLst>
</file>

<file path=ppt/tags/tag87.xml><?xml version="1.0" encoding="utf-8"?>
<p:tagLst xmlns:a="http://schemas.openxmlformats.org/drawingml/2006/main" xmlns:r="http://schemas.openxmlformats.org/officeDocument/2006/relationships" xmlns:p="http://schemas.openxmlformats.org/presentationml/2006/main">
  <p:tag name="PA" val="v5.2.4"/>
</p:tagLst>
</file>

<file path=ppt/tags/tag88.xml><?xml version="1.0" encoding="utf-8"?>
<p:tagLst xmlns:a="http://schemas.openxmlformats.org/drawingml/2006/main" xmlns:r="http://schemas.openxmlformats.org/officeDocument/2006/relationships" xmlns:p="http://schemas.openxmlformats.org/presentationml/2006/main">
  <p:tag name="PA" val="v5.2.4"/>
</p:tagLst>
</file>

<file path=ppt/tags/tag89.xml><?xml version="1.0" encoding="utf-8"?>
<p:tagLst xmlns:a="http://schemas.openxmlformats.org/drawingml/2006/main" xmlns:r="http://schemas.openxmlformats.org/officeDocument/2006/relationships" xmlns:p="http://schemas.openxmlformats.org/presentationml/2006/main">
  <p:tag name="PA" val="v5.2.4"/>
</p:tagLst>
</file>

<file path=ppt/tags/tag9.xml><?xml version="1.0" encoding="utf-8"?>
<p:tagLst xmlns:a="http://schemas.openxmlformats.org/drawingml/2006/main" xmlns:r="http://schemas.openxmlformats.org/officeDocument/2006/relationships" xmlns:p="http://schemas.openxmlformats.org/presentationml/2006/main">
  <p:tag name="PA" val="v5.2.4"/>
</p:tagLst>
</file>

<file path=ppt/tags/tag90.xml><?xml version="1.0" encoding="utf-8"?>
<p:tagLst xmlns:a="http://schemas.openxmlformats.org/drawingml/2006/main" xmlns:r="http://schemas.openxmlformats.org/officeDocument/2006/relationships" xmlns:p="http://schemas.openxmlformats.org/presentationml/2006/main">
  <p:tag name="PA" val="v5.2.4"/>
</p:tagLst>
</file>

<file path=ppt/tags/tag91.xml><?xml version="1.0" encoding="utf-8"?>
<p:tagLst xmlns:a="http://schemas.openxmlformats.org/drawingml/2006/main" xmlns:r="http://schemas.openxmlformats.org/officeDocument/2006/relationships" xmlns:p="http://schemas.openxmlformats.org/presentationml/2006/main">
  <p:tag name="PA" val="v5.2.4"/>
</p:tagLst>
</file>

<file path=ppt/tags/tag92.xml><?xml version="1.0" encoding="utf-8"?>
<p:tagLst xmlns:a="http://schemas.openxmlformats.org/drawingml/2006/main" xmlns:r="http://schemas.openxmlformats.org/officeDocument/2006/relationships" xmlns:p="http://schemas.openxmlformats.org/presentationml/2006/main">
  <p:tag name="PA" val="v5.2.4"/>
</p:tagLst>
</file>

<file path=ppt/tags/tag93.xml><?xml version="1.0" encoding="utf-8"?>
<p:tagLst xmlns:a="http://schemas.openxmlformats.org/drawingml/2006/main" xmlns:r="http://schemas.openxmlformats.org/officeDocument/2006/relationships" xmlns:p="http://schemas.openxmlformats.org/presentationml/2006/main">
  <p:tag name="PA" val="v5.2.4"/>
</p:tagLst>
</file>

<file path=ppt/tags/tag94.xml><?xml version="1.0" encoding="utf-8"?>
<p:tagLst xmlns:a="http://schemas.openxmlformats.org/drawingml/2006/main" xmlns:r="http://schemas.openxmlformats.org/officeDocument/2006/relationships" xmlns:p="http://schemas.openxmlformats.org/presentationml/2006/main">
  <p:tag name="PA" val="v5.2.4"/>
</p:tagLst>
</file>

<file path=ppt/tags/tag95.xml><?xml version="1.0" encoding="utf-8"?>
<p:tagLst xmlns:a="http://schemas.openxmlformats.org/drawingml/2006/main" xmlns:r="http://schemas.openxmlformats.org/officeDocument/2006/relationships" xmlns:p="http://schemas.openxmlformats.org/presentationml/2006/main">
  <p:tag name="PA" val="v5.2.4"/>
</p:tagLst>
</file>

<file path=ppt/tags/tag96.xml><?xml version="1.0" encoding="utf-8"?>
<p:tagLst xmlns:a="http://schemas.openxmlformats.org/drawingml/2006/main" xmlns:r="http://schemas.openxmlformats.org/officeDocument/2006/relationships" xmlns:p="http://schemas.openxmlformats.org/presentationml/2006/main">
  <p:tag name="PA" val="v5.2.4"/>
</p:tagLst>
</file>

<file path=ppt/tags/tag97.xml><?xml version="1.0" encoding="utf-8"?>
<p:tagLst xmlns:a="http://schemas.openxmlformats.org/drawingml/2006/main" xmlns:r="http://schemas.openxmlformats.org/officeDocument/2006/relationships" xmlns:p="http://schemas.openxmlformats.org/presentationml/2006/main">
  <p:tag name="PA" val="v5.2.4"/>
</p:tagLst>
</file>

<file path=ppt/tags/tag98.xml><?xml version="1.0" encoding="utf-8"?>
<p:tagLst xmlns:a="http://schemas.openxmlformats.org/drawingml/2006/main" xmlns:r="http://schemas.openxmlformats.org/officeDocument/2006/relationships" xmlns:p="http://schemas.openxmlformats.org/presentationml/2006/main">
  <p:tag name="PA" val="v5.2.4"/>
</p:tagLst>
</file>

<file path=ppt/tags/tag99.xml><?xml version="1.0" encoding="utf-8"?>
<p:tagLst xmlns:a="http://schemas.openxmlformats.org/drawingml/2006/main" xmlns:r="http://schemas.openxmlformats.org/officeDocument/2006/relationships" xmlns:p="http://schemas.openxmlformats.org/presentationml/2006/main">
  <p:tag name="PA" val="v5.2.4"/>
</p:tagLst>
</file>

<file path=ppt/theme/theme1.xml><?xml version="1.0" encoding="utf-8"?>
<a:theme xmlns:a="http://schemas.openxmlformats.org/drawingml/2006/main" name="涂豆思">
  <a:themeElements>
    <a:clrScheme name="涂豆思">
      <a:dk1>
        <a:sysClr val="windowText" lastClr="000000"/>
      </a:dk1>
      <a:lt1>
        <a:sysClr val="window" lastClr="FFFFFF"/>
      </a:lt1>
      <a:dk2>
        <a:srgbClr val="44546A"/>
      </a:dk2>
      <a:lt2>
        <a:srgbClr val="E7E6E6"/>
      </a:lt2>
      <a:accent1>
        <a:srgbClr val="C00000"/>
      </a:accent1>
      <a:accent2>
        <a:srgbClr val="ED7D31"/>
      </a:accent2>
      <a:accent3>
        <a:srgbClr val="A5A5A5"/>
      </a:accent3>
      <a:accent4>
        <a:srgbClr val="C00000"/>
      </a:accent4>
      <a:accent5>
        <a:srgbClr val="7F7F7F"/>
      </a:accent5>
      <a:accent6>
        <a:srgbClr val="ED7D31"/>
      </a:accent6>
      <a:hlink>
        <a:srgbClr val="C00000"/>
      </a:hlink>
      <a:folHlink>
        <a:srgbClr val="C00000"/>
      </a:folHlink>
    </a:clrScheme>
    <a:fontScheme name="涂豆思">
      <a:majorFont>
        <a:latin typeface="仓耳明楷 W01"/>
        <a:ea typeface="印品粗朗体"/>
        <a:cs typeface=""/>
      </a:majorFont>
      <a:minorFont>
        <a:latin typeface="仓耳明楷 W01"/>
        <a:ea typeface="仓耳明楷 W01"/>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1968</Words>
  <Application>Microsoft Office PowerPoint</Application>
  <PresentationFormat>全屏显示(16:9)</PresentationFormat>
  <Paragraphs>154</Paragraphs>
  <Slides>26</Slides>
  <Notes>26</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26</vt:i4>
      </vt:variant>
    </vt:vector>
  </HeadingPairs>
  <TitlesOfParts>
    <vt:vector size="38" baseType="lpstr">
      <vt:lpstr>Meiryo</vt:lpstr>
      <vt:lpstr>仓耳明楷 W01</vt:lpstr>
      <vt:lpstr>等线</vt:lpstr>
      <vt:lpstr>宋体</vt:lpstr>
      <vt:lpstr>微软雅黑</vt:lpstr>
      <vt:lpstr>Arial</vt:lpstr>
      <vt:lpstr>Calibri</vt:lpstr>
      <vt:lpstr>Calibri Light</vt:lpstr>
      <vt:lpstr>Wingdings</vt:lpstr>
      <vt:lpstr>涂豆思</vt:lpstr>
      <vt:lpstr>第一PPT，www.1ppt.com</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lastModifiedBy>kan</cp:lastModifiedBy>
  <cp:revision>21</cp:revision>
  <dcterms:created xsi:type="dcterms:W3CDTF">2019-03-29T14:33:00Z</dcterms:created>
  <dcterms:modified xsi:type="dcterms:W3CDTF">2023-04-19T02:50:51Z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