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57" r:id="rId4"/>
    <p:sldId id="258" r:id="rId5"/>
    <p:sldId id="265" r:id="rId6"/>
    <p:sldId id="261" r:id="rId7"/>
    <p:sldId id="262" r:id="rId8"/>
    <p:sldId id="263" r:id="rId9"/>
    <p:sldId id="264" r:id="rId10"/>
    <p:sldId id="266" r:id="rId11"/>
    <p:sldId id="25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60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F7F4D-E01F-4370-87FC-8A45A5B6E09E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0A539-A708-48CE-8823-37C45262E5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76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927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222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801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467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783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575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515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454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552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632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13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126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219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720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306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175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981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65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06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111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454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875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793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0A539-A708-48CE-8823-37C45262E50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27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自然, 水, 绿色&#10;&#10;自动生成的说明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1CC-9506-4755-83CF-500A66C54794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683B-DA61-4ACA-9B4F-9483D64B1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1CC-9506-4755-83CF-500A66C54794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683B-DA61-4ACA-9B4F-9483D64B1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F26F-6573-4BF1-8E77-0FA3779A3063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F8AF5-8607-422F-B7A6-006632A838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1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1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0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90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12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3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自然, 绿色&#10;&#10;自动生成的说明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3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45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94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4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室内, 餐桌&#10;&#10;自动生成的说明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" y="0"/>
            <a:ext cx="12191677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1CC-9506-4755-83CF-500A66C54794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683B-DA61-4ACA-9B4F-9483D64B1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1CC-9506-4755-83CF-500A66C54794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683B-DA61-4ACA-9B4F-9483D64B1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1CC-9506-4755-83CF-500A66C54794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683B-DA61-4ACA-9B4F-9483D64B1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1CC-9506-4755-83CF-500A66C54794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683B-DA61-4ACA-9B4F-9483D64B1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1CC-9506-4755-83CF-500A66C54794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683B-DA61-4ACA-9B4F-9483D64B1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1CC-9506-4755-83CF-500A66C54794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683B-DA61-4ACA-9B4F-9483D64B1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F1CC-9506-4755-83CF-500A66C54794}" type="datetimeFigureOut">
              <a:rPr lang="zh-CN" altLang="en-US" smtClean="0"/>
              <a:t>2023/4/10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683B-DA61-4ACA-9B4F-9483D64B1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9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179" y="962732"/>
            <a:ext cx="6954253" cy="31438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20515" y="685800"/>
            <a:ext cx="2093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第二章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173345" y="2074783"/>
            <a:ext cx="5833279" cy="2636955"/>
            <a:chOff x="1863136" y="1810811"/>
            <a:chExt cx="5833279" cy="2636955"/>
          </a:xfrm>
        </p:grpSpPr>
        <p:sp>
          <p:nvSpPr>
            <p:cNvPr id="7" name="文本框 6"/>
            <p:cNvSpPr txBox="1"/>
            <p:nvPr/>
          </p:nvSpPr>
          <p:spPr>
            <a:xfrm>
              <a:off x="4391528" y="2324108"/>
              <a:ext cx="1771319" cy="212365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13800">
                  <a:gradFill>
                    <a:gsLst>
                      <a:gs pos="0">
                        <a:srgbClr val="2C5E28"/>
                      </a:gs>
                      <a:gs pos="71000">
                        <a:srgbClr val="2C5E28"/>
                      </a:gs>
                      <a:gs pos="100000">
                        <a:schemeClr val="tx1">
                          <a:lumMod val="95000"/>
                          <a:lumOff val="5000"/>
                          <a:alpha val="38000"/>
                        </a:schemeClr>
                      </a:gs>
                    </a:gsLst>
                    <a:lin ang="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/>
                  <a:ea typeface="微软雅黑"/>
                  <a:sym typeface="微软雅黑"/>
                </a:rPr>
                <a:t>可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925096" y="2324108"/>
              <a:ext cx="1771319" cy="212365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13800">
                  <a:gradFill>
                    <a:gsLst>
                      <a:gs pos="0">
                        <a:srgbClr val="2C5E28"/>
                      </a:gs>
                      <a:gs pos="71000">
                        <a:srgbClr val="2C5E28"/>
                      </a:gs>
                      <a:gs pos="100000">
                        <a:schemeClr val="tx1">
                          <a:lumMod val="95000"/>
                          <a:lumOff val="5000"/>
                          <a:alpha val="38000"/>
                        </a:schemeClr>
                      </a:gs>
                    </a:gsLst>
                    <a:lin ang="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/>
                  <a:ea typeface="微软雅黑"/>
                  <a:sym typeface="微软雅黑"/>
                </a:rPr>
                <a:t>耻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863136" y="1810811"/>
              <a:ext cx="4520468" cy="13542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8800">
                  <a:latin typeface="微软雅黑"/>
                  <a:ea typeface="微软雅黑"/>
                  <a:sym typeface="微软雅黑"/>
                </a:rPr>
                <a:t>浪费粮食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61537" y="765829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一组触目惊心的数字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24263" y="2749216"/>
            <a:ext cx="4259179" cy="2394285"/>
            <a:chOff x="1624263" y="2749216"/>
            <a:chExt cx="4259179" cy="2394285"/>
          </a:xfrm>
        </p:grpSpPr>
        <p:sp>
          <p:nvSpPr>
            <p:cNvPr id="4" name="矩形: 对角圆角 3"/>
            <p:cNvSpPr/>
            <p:nvPr/>
          </p:nvSpPr>
          <p:spPr>
            <a:xfrm>
              <a:off x="1624263" y="2749216"/>
              <a:ext cx="4259179" cy="2394285"/>
            </a:xfrm>
            <a:prstGeom prst="round2DiagRect">
              <a:avLst>
                <a:gd name="adj1" fmla="val 29732"/>
                <a:gd name="adj2" fmla="val 0"/>
              </a:avLst>
            </a:prstGeom>
            <a:noFill/>
            <a:ln w="69850" cmpd="dbl">
              <a:solidFill>
                <a:srgbClr val="009D4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037736" y="2910860"/>
              <a:ext cx="3617106" cy="2154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每年浪费食物总量折合粮食约</a:t>
              </a:r>
              <a:r>
                <a:rPr lang="zh-CN" altLang="en-US" sz="4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５００亿</a:t>
              </a:r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公斤，接近全国粮食总产量的</a:t>
              </a:r>
              <a:r>
                <a:rPr lang="en-US" altLang="zh-CN" dirty="0">
                  <a:latin typeface="微软雅黑"/>
                  <a:ea typeface="微软雅黑"/>
                  <a:sym typeface="微软雅黑"/>
                </a:rPr>
                <a:t>10</a:t>
              </a:r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分之</a:t>
              </a:r>
              <a:r>
                <a:rPr lang="en-US" altLang="zh-CN" dirty="0">
                  <a:latin typeface="微软雅黑"/>
                  <a:ea typeface="微软雅黑"/>
                  <a:sym typeface="微软雅黑"/>
                </a:rPr>
                <a:t>1</a:t>
              </a:r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。每年最少倒掉约</a:t>
              </a:r>
              <a:r>
                <a:rPr lang="zh-CN" altLang="en-US" sz="4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２亿人</a:t>
              </a:r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一年的食物或口粮。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7653317" y="4200147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>
                <a:solidFill>
                  <a:srgbClr val="E71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全世界</a:t>
            </a:r>
          </a:p>
        </p:txBody>
      </p:sp>
      <p:sp>
        <p:nvSpPr>
          <p:cNvPr id="8" name="矩形 7"/>
          <p:cNvSpPr/>
          <p:nvPr/>
        </p:nvSpPr>
        <p:spPr>
          <a:xfrm>
            <a:off x="3199854" y="186054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E71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中国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308558" y="1552074"/>
            <a:ext cx="4259179" cy="2394285"/>
            <a:chOff x="6308558" y="1552074"/>
            <a:chExt cx="4259179" cy="2394285"/>
          </a:xfrm>
        </p:grpSpPr>
        <p:sp>
          <p:nvSpPr>
            <p:cNvPr id="5" name="矩形: 对角圆角 4"/>
            <p:cNvSpPr/>
            <p:nvPr/>
          </p:nvSpPr>
          <p:spPr>
            <a:xfrm>
              <a:off x="6308558" y="1552074"/>
              <a:ext cx="4259179" cy="2394285"/>
            </a:xfrm>
            <a:prstGeom prst="round2DiagRect">
              <a:avLst>
                <a:gd name="adj1" fmla="val 29732"/>
                <a:gd name="adj2" fmla="val 0"/>
              </a:avLst>
            </a:prstGeom>
            <a:noFill/>
            <a:ln w="69850" cmpd="dbl">
              <a:solidFill>
                <a:srgbClr val="009D4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542170" y="1641220"/>
              <a:ext cx="3791953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饥饿人口超过</a:t>
              </a:r>
              <a:r>
                <a:rPr lang="en-US" altLang="zh-CN" sz="4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10</a:t>
              </a:r>
              <a:r>
                <a:rPr lang="zh-CN" altLang="en-US" sz="4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亿</a:t>
              </a:r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！每年因饥饿死亡的人数达</a:t>
              </a:r>
              <a:r>
                <a:rPr lang="en-US" altLang="zh-CN" sz="4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1000</a:t>
              </a:r>
              <a:r>
                <a:rPr lang="zh-CN" altLang="en-US" sz="4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万</a:t>
              </a:r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，每</a:t>
              </a:r>
              <a:r>
                <a:rPr lang="en-US" altLang="zh-CN" sz="4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6</a:t>
              </a:r>
              <a:r>
                <a:rPr lang="zh-CN" altLang="en-US" sz="4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秒</a:t>
              </a:r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就有</a:t>
              </a:r>
              <a:r>
                <a:rPr lang="en-US" altLang="zh-CN" dirty="0">
                  <a:latin typeface="微软雅黑"/>
                  <a:ea typeface="微软雅黑"/>
                  <a:sym typeface="微软雅黑"/>
                </a:rPr>
                <a:t>1</a:t>
              </a:r>
              <a:r>
                <a:rPr lang="zh-CN" altLang="en-US" dirty="0">
                  <a:latin typeface="微软雅黑"/>
                  <a:ea typeface="微软雅黑"/>
                  <a:sym typeface="微软雅黑"/>
                </a:rPr>
                <a:t>名儿童因饥饿而死亡！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61537" y="473989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一组触目惊心的照片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"/>
          <a:stretch>
            <a:fillRect/>
          </a:stretch>
        </p:blipFill>
        <p:spPr bwMode="auto">
          <a:xfrm>
            <a:off x="1784796" y="1165939"/>
            <a:ext cx="3559175" cy="236061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486" y="1165939"/>
            <a:ext cx="3540917" cy="236061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238" y="3818391"/>
            <a:ext cx="3559175" cy="237278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223" y="3818391"/>
            <a:ext cx="3540917" cy="234954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348877">
            <a:off x="6877725" y="3502544"/>
            <a:ext cx="3530529" cy="2293615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4451170" y="473989"/>
            <a:ext cx="3313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校园食物浪费现象</a:t>
            </a:r>
            <a:r>
              <a:rPr lang="zh-CN" altLang="en-US" sz="2800" b="1">
                <a:solidFill>
                  <a:srgbClr val="E71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严重！</a:t>
            </a:r>
            <a:endParaRPr lang="zh-CN" altLang="en-US" sz="2000" b="1">
              <a:solidFill>
                <a:srgbClr val="E71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0" y="1287305"/>
            <a:ext cx="3166998" cy="2213811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136812">
            <a:off x="2838260" y="1659411"/>
            <a:ext cx="3022516" cy="2350699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6" descr="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824044">
            <a:off x="3626618" y="3583143"/>
            <a:ext cx="3302314" cy="2395713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0" y="1368413"/>
            <a:ext cx="5292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500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克大米能烧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5-6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碗米饭，每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粒米大约重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克，每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克米大约烧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碗饭。也就是说大约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1000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个同学，每天每人节约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颗米，就能烧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碗米饭。全校近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1000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人，一天就能节约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碗米饭。我国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亿人口，每人每天节约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颗米，可以做</a:t>
            </a:r>
            <a:r>
              <a:rPr lang="en-US" altLang="zh-CN" sz="32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130</a:t>
            </a:r>
            <a:r>
              <a:rPr lang="zh-CN" altLang="en-US" sz="32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万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碗米饭！按一天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顿，每顿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碗米饭计算，大约可以够</a:t>
            </a:r>
            <a:r>
              <a:rPr lang="en-US" altLang="zh-CN" sz="32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43</a:t>
            </a:r>
            <a:r>
              <a:rPr lang="zh-CN" altLang="en-US" sz="32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万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人吃！我们学校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1000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人，可以吃</a:t>
            </a:r>
            <a:r>
              <a:rPr lang="en-US" altLang="zh-CN" sz="32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430</a:t>
            </a:r>
            <a:r>
              <a:rPr lang="zh-CN" altLang="en-US" sz="32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天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，约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1.5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年！</a:t>
            </a:r>
          </a:p>
        </p:txBody>
      </p:sp>
      <p:grpSp>
        <p:nvGrpSpPr>
          <p:cNvPr id="109" name="组合 108"/>
          <p:cNvGrpSpPr/>
          <p:nvPr/>
        </p:nvGrpSpPr>
        <p:grpSpPr>
          <a:xfrm>
            <a:off x="1277190" y="1368413"/>
            <a:ext cx="3857626" cy="3857625"/>
            <a:chOff x="1277190" y="1368413"/>
            <a:chExt cx="3857626" cy="3857625"/>
          </a:xfrm>
        </p:grpSpPr>
        <p:grpSp>
          <p:nvGrpSpPr>
            <p:cNvPr id="4" name="组合 10"/>
            <p:cNvGrpSpPr/>
            <p:nvPr/>
          </p:nvGrpSpPr>
          <p:grpSpPr>
            <a:xfrm>
              <a:off x="1277190" y="1368413"/>
              <a:ext cx="3857626" cy="3857625"/>
              <a:chOff x="0" y="0"/>
              <a:chExt cx="3289301" cy="3289300"/>
            </a:xfrm>
          </p:grpSpPr>
          <p:sp>
            <p:nvSpPr>
              <p:cNvPr id="86" name="Oval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289300" cy="32893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zh-CN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87" name="Freeform 6"/>
              <p:cNvSpPr>
                <a:spLocks noChangeArrowheads="1"/>
              </p:cNvSpPr>
              <p:nvPr/>
            </p:nvSpPr>
            <p:spPr bwMode="auto">
              <a:xfrm>
                <a:off x="1644651" y="0"/>
                <a:ext cx="1644650" cy="1952625"/>
              </a:xfrm>
              <a:custGeom>
                <a:avLst/>
                <a:gdLst>
                  <a:gd name="T0" fmla="*/ 2147483646 w 437"/>
                  <a:gd name="T1" fmla="*/ 2147483646 h 519"/>
                  <a:gd name="T2" fmla="*/ 2147483646 w 437"/>
                  <a:gd name="T3" fmla="*/ 2147483646 h 519"/>
                  <a:gd name="T4" fmla="*/ 0 w 437"/>
                  <a:gd name="T5" fmla="*/ 0 h 519"/>
                  <a:gd name="T6" fmla="*/ 0 w 437"/>
                  <a:gd name="T7" fmla="*/ 2147483646 h 519"/>
                  <a:gd name="T8" fmla="*/ 2147483646 w 437"/>
                  <a:gd name="T9" fmla="*/ 2147483646 h 5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7"/>
                  <a:gd name="T16" fmla="*/ 0 h 519"/>
                  <a:gd name="T17" fmla="*/ 437 w 437"/>
                  <a:gd name="T18" fmla="*/ 519 h 5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7" h="519">
                    <a:moveTo>
                      <a:pt x="429" y="519"/>
                    </a:moveTo>
                    <a:cubicBezTo>
                      <a:pt x="435" y="492"/>
                      <a:pt x="437" y="465"/>
                      <a:pt x="437" y="437"/>
                    </a:cubicBezTo>
                    <a:cubicBezTo>
                      <a:pt x="437" y="196"/>
                      <a:pt x="241" y="0"/>
                      <a:pt x="0" y="0"/>
                    </a:cubicBezTo>
                    <a:cubicBezTo>
                      <a:pt x="0" y="437"/>
                      <a:pt x="0" y="437"/>
                      <a:pt x="0" y="437"/>
                    </a:cubicBezTo>
                    <a:lnTo>
                      <a:pt x="429" y="519"/>
                    </a:lnTo>
                    <a:close/>
                  </a:path>
                </a:pathLst>
              </a:custGeom>
              <a:solidFill>
                <a:srgbClr val="009D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88" name="矩形 9"/>
              <p:cNvSpPr>
                <a:spLocks noChangeArrowheads="1"/>
              </p:cNvSpPr>
              <p:nvPr/>
            </p:nvSpPr>
            <p:spPr bwMode="auto">
              <a:xfrm>
                <a:off x="1722936" y="415022"/>
                <a:ext cx="1520200" cy="1233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8800">
                    <a:solidFill>
                      <a:schemeClr val="bg1"/>
                    </a:solidFill>
                    <a:latin typeface="微软雅黑"/>
                    <a:ea typeface="微软雅黑"/>
                    <a:sym typeface="微软雅黑"/>
                  </a:rPr>
                  <a:t>42</a:t>
                </a:r>
                <a:r>
                  <a:rPr lang="en-US" altLang="zh-CN" sz="2400">
                    <a:solidFill>
                      <a:schemeClr val="bg1"/>
                    </a:solidFill>
                    <a:latin typeface="微软雅黑"/>
                    <a:ea typeface="微软雅黑"/>
                    <a:sym typeface="微软雅黑"/>
                  </a:rPr>
                  <a:t>%</a:t>
                </a:r>
                <a:endParaRPr lang="zh-CN" altLang="en-US" sz="880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</p:grpSp>
        <p:pic>
          <p:nvPicPr>
            <p:cNvPr id="90" name="图片 8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54399" y="2092307"/>
              <a:ext cx="498638" cy="482452"/>
            </a:xfrm>
            <a:prstGeom prst="rect">
              <a:avLst/>
            </a:prstGeom>
          </p:spPr>
        </p:pic>
        <p:pic>
          <p:nvPicPr>
            <p:cNvPr id="91" name="图片 9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32345" y="2574758"/>
              <a:ext cx="634195" cy="613609"/>
            </a:xfrm>
            <a:prstGeom prst="rect">
              <a:avLst/>
            </a:prstGeom>
          </p:spPr>
        </p:pic>
        <p:pic>
          <p:nvPicPr>
            <p:cNvPr id="92" name="图片 9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62423" y="1478698"/>
              <a:ext cx="634195" cy="613609"/>
            </a:xfrm>
            <a:prstGeom prst="rect">
              <a:avLst/>
            </a:prstGeom>
          </p:spPr>
        </p:pic>
        <p:pic>
          <p:nvPicPr>
            <p:cNvPr id="93" name="图片 9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35881" y="2267954"/>
              <a:ext cx="498638" cy="482452"/>
            </a:xfrm>
            <a:prstGeom prst="rect">
              <a:avLst/>
            </a:prstGeom>
          </p:spPr>
        </p:pic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93271" y="2921227"/>
              <a:ext cx="498638" cy="482452"/>
            </a:xfrm>
            <a:prstGeom prst="rect">
              <a:avLst/>
            </a:prstGeom>
          </p:spPr>
        </p:pic>
        <p:pic>
          <p:nvPicPr>
            <p:cNvPr id="95" name="图片 9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40213" y="3474300"/>
              <a:ext cx="498638" cy="482452"/>
            </a:xfrm>
            <a:prstGeom prst="rect">
              <a:avLst/>
            </a:prstGeom>
          </p:spPr>
        </p:pic>
        <p:pic>
          <p:nvPicPr>
            <p:cNvPr id="96" name="图片 9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18159" y="3956751"/>
              <a:ext cx="634195" cy="613609"/>
            </a:xfrm>
            <a:prstGeom prst="rect">
              <a:avLst/>
            </a:prstGeom>
          </p:spPr>
        </p:pic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48237" y="2860691"/>
              <a:ext cx="634195" cy="613609"/>
            </a:xfrm>
            <a:prstGeom prst="rect">
              <a:avLst/>
            </a:prstGeom>
          </p:spPr>
        </p:pic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21695" y="3649947"/>
              <a:ext cx="498638" cy="482452"/>
            </a:xfrm>
            <a:prstGeom prst="rect">
              <a:avLst/>
            </a:prstGeom>
          </p:spPr>
        </p:pic>
        <p:pic>
          <p:nvPicPr>
            <p:cNvPr id="99" name="图片 9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79085" y="4303220"/>
              <a:ext cx="498638" cy="482452"/>
            </a:xfrm>
            <a:prstGeom prst="rect">
              <a:avLst/>
            </a:prstGeom>
          </p:spPr>
        </p:pic>
        <p:pic>
          <p:nvPicPr>
            <p:cNvPr id="100" name="图片 9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36618" y="3267602"/>
              <a:ext cx="498638" cy="482452"/>
            </a:xfrm>
            <a:prstGeom prst="rect">
              <a:avLst/>
            </a:prstGeom>
          </p:spPr>
        </p:pic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01054" y="2333533"/>
              <a:ext cx="498638" cy="482452"/>
            </a:xfrm>
            <a:prstGeom prst="rect">
              <a:avLst/>
            </a:prstGeom>
          </p:spPr>
        </p:pic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78114" y="3920875"/>
              <a:ext cx="634195" cy="613609"/>
            </a:xfrm>
            <a:prstGeom prst="rect">
              <a:avLst/>
            </a:prstGeom>
          </p:spPr>
        </p:pic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79462" y="3343142"/>
              <a:ext cx="828905" cy="801999"/>
            </a:xfrm>
            <a:prstGeom prst="rect">
              <a:avLst/>
            </a:prstGeom>
          </p:spPr>
        </p:pic>
        <p:pic>
          <p:nvPicPr>
            <p:cNvPr id="104" name="图片 10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42685" y="4132399"/>
              <a:ext cx="828905" cy="801999"/>
            </a:xfrm>
            <a:prstGeom prst="rect">
              <a:avLst/>
            </a:prstGeom>
          </p:spPr>
        </p:pic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21951" y="4122255"/>
              <a:ext cx="498638" cy="482452"/>
            </a:xfrm>
            <a:prstGeom prst="rect">
              <a:avLst/>
            </a:prstGeom>
          </p:spPr>
        </p:pic>
        <p:pic>
          <p:nvPicPr>
            <p:cNvPr id="107" name="图片 10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79460" y="4486291"/>
              <a:ext cx="634195" cy="613609"/>
            </a:xfrm>
            <a:prstGeom prst="rect">
              <a:avLst/>
            </a:prstGeom>
          </p:spPr>
        </p:pic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99659" y="3599533"/>
              <a:ext cx="498638" cy="4824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97934" y="589899"/>
            <a:ext cx="4596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游戏环节：</a:t>
            </a:r>
            <a:r>
              <a:rPr lang="zh-CN" altLang="en-US" sz="2800" b="1">
                <a:solidFill>
                  <a:srgbClr val="E71F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体验农民的辛苦！</a:t>
            </a:r>
            <a:endParaRPr lang="zh-CN" altLang="en-US" sz="2000" b="1">
              <a:solidFill>
                <a:srgbClr val="E71F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4" name="图片 3" descr="图片包含 户外&#10;&#10;自动生成的说明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48108" y="1603060"/>
            <a:ext cx="2192358" cy="2131660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009D4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1198" y="1603060"/>
            <a:ext cx="2087568" cy="2131660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009D4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图片 8" descr="图片包含 文字&#10;&#10;自动生成的说明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23852" y="1603059"/>
            <a:ext cx="2197490" cy="2131660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009D4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3" name="组合 12"/>
          <p:cNvGrpSpPr/>
          <p:nvPr/>
        </p:nvGrpSpPr>
        <p:grpSpPr>
          <a:xfrm>
            <a:off x="3242631" y="4241493"/>
            <a:ext cx="5803856" cy="534208"/>
            <a:chOff x="3242631" y="4340646"/>
            <a:chExt cx="5803856" cy="534208"/>
          </a:xfrm>
        </p:grpSpPr>
        <p:sp>
          <p:nvSpPr>
            <p:cNvPr id="11" name="流程图: 预定义过程 10"/>
            <p:cNvSpPr/>
            <p:nvPr/>
          </p:nvSpPr>
          <p:spPr>
            <a:xfrm>
              <a:off x="3242631" y="4340646"/>
              <a:ext cx="5706738" cy="53420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-1" fmla="*/ 1250 w 10000"/>
                <a:gd name="connsiteY0-2" fmla="*/ 0 h 10000"/>
                <a:gd name="connsiteX1-3" fmla="*/ 1250 w 10000"/>
                <a:gd name="connsiteY1-4" fmla="*/ 10000 h 10000"/>
                <a:gd name="connsiteX2-5" fmla="*/ 8750 w 10000"/>
                <a:gd name="connsiteY2-6" fmla="*/ 0 h 10000"/>
                <a:gd name="connsiteX3-7" fmla="*/ 8750 w 10000"/>
                <a:gd name="connsiteY3-8" fmla="*/ 10000 h 10000"/>
                <a:gd name="connsiteX0-9" fmla="*/ 0 w 10000"/>
                <a:gd name="connsiteY0-10" fmla="*/ 0 h 10000"/>
                <a:gd name="connsiteX1-11" fmla="*/ 10000 w 10000"/>
                <a:gd name="connsiteY1-12" fmla="*/ 0 h 10000"/>
                <a:gd name="connsiteX2-13" fmla="*/ 10000 w 10000"/>
                <a:gd name="connsiteY2-14" fmla="*/ 10000 h 10000"/>
                <a:gd name="connsiteX3-15" fmla="*/ 0 w 10000"/>
                <a:gd name="connsiteY3-16" fmla="*/ 10000 h 10000"/>
                <a:gd name="connsiteX4-17" fmla="*/ 0 w 10000"/>
                <a:gd name="connsiteY4-18" fmla="*/ 0 h 10000"/>
                <a:gd name="connsiteX0-19" fmla="*/ 0 w 10000"/>
                <a:gd name="connsiteY0-20" fmla="*/ 0 h 10000"/>
                <a:gd name="connsiteX1-21" fmla="*/ 10000 w 10000"/>
                <a:gd name="connsiteY1-22" fmla="*/ 0 h 10000"/>
                <a:gd name="connsiteX2-23" fmla="*/ 10000 w 10000"/>
                <a:gd name="connsiteY2-24" fmla="*/ 10000 h 10000"/>
                <a:gd name="connsiteX3-25" fmla="*/ 0 w 10000"/>
                <a:gd name="connsiteY3-26" fmla="*/ 10000 h 10000"/>
                <a:gd name="connsiteX4-27" fmla="*/ 0 w 10000"/>
                <a:gd name="connsiteY4-28" fmla="*/ 0 h 10000"/>
                <a:gd name="connsiteX0-29" fmla="*/ 335 w 10000"/>
                <a:gd name="connsiteY0-30" fmla="*/ 0 h 10000"/>
                <a:gd name="connsiteX1-31" fmla="*/ 1250 w 10000"/>
                <a:gd name="connsiteY1-32" fmla="*/ 10000 h 10000"/>
                <a:gd name="connsiteX2-33" fmla="*/ 8750 w 10000"/>
                <a:gd name="connsiteY2-34" fmla="*/ 0 h 10000"/>
                <a:gd name="connsiteX3-35" fmla="*/ 8750 w 10000"/>
                <a:gd name="connsiteY3-36" fmla="*/ 10000 h 10000"/>
                <a:gd name="connsiteX0-37" fmla="*/ 0 w 10000"/>
                <a:gd name="connsiteY0-38" fmla="*/ 0 h 10000"/>
                <a:gd name="connsiteX1-39" fmla="*/ 10000 w 10000"/>
                <a:gd name="connsiteY1-40" fmla="*/ 0 h 10000"/>
                <a:gd name="connsiteX2-41" fmla="*/ 10000 w 10000"/>
                <a:gd name="connsiteY2-42" fmla="*/ 10000 h 10000"/>
                <a:gd name="connsiteX3-43" fmla="*/ 0 w 10000"/>
                <a:gd name="connsiteY3-44" fmla="*/ 10000 h 10000"/>
                <a:gd name="connsiteX4-45" fmla="*/ 0 w 10000"/>
                <a:gd name="connsiteY4-46" fmla="*/ 0 h 10000"/>
                <a:gd name="connsiteX0-47" fmla="*/ 0 w 10000"/>
                <a:gd name="connsiteY0-48" fmla="*/ 0 h 10000"/>
                <a:gd name="connsiteX1-49" fmla="*/ 10000 w 10000"/>
                <a:gd name="connsiteY1-50" fmla="*/ 0 h 10000"/>
                <a:gd name="connsiteX2-51" fmla="*/ 10000 w 10000"/>
                <a:gd name="connsiteY2-52" fmla="*/ 10000 h 10000"/>
                <a:gd name="connsiteX3-53" fmla="*/ 0 w 10000"/>
                <a:gd name="connsiteY3-54" fmla="*/ 10000 h 10000"/>
                <a:gd name="connsiteX4-55" fmla="*/ 0 w 10000"/>
                <a:gd name="connsiteY4-56" fmla="*/ 0 h 10000"/>
                <a:gd name="connsiteX0-57" fmla="*/ 335 w 10000"/>
                <a:gd name="connsiteY0-58" fmla="*/ 0 h 10000"/>
                <a:gd name="connsiteX1-59" fmla="*/ 381 w 10000"/>
                <a:gd name="connsiteY1-60" fmla="*/ 10000 h 10000"/>
                <a:gd name="connsiteX2-61" fmla="*/ 8750 w 10000"/>
                <a:gd name="connsiteY2-62" fmla="*/ 0 h 10000"/>
                <a:gd name="connsiteX3-63" fmla="*/ 8750 w 10000"/>
                <a:gd name="connsiteY3-64" fmla="*/ 10000 h 10000"/>
                <a:gd name="connsiteX0-65" fmla="*/ 0 w 10000"/>
                <a:gd name="connsiteY0-66" fmla="*/ 0 h 10000"/>
                <a:gd name="connsiteX1-67" fmla="*/ 10000 w 10000"/>
                <a:gd name="connsiteY1-68" fmla="*/ 0 h 10000"/>
                <a:gd name="connsiteX2-69" fmla="*/ 10000 w 10000"/>
                <a:gd name="connsiteY2-70" fmla="*/ 10000 h 10000"/>
                <a:gd name="connsiteX3-71" fmla="*/ 0 w 10000"/>
                <a:gd name="connsiteY3-72" fmla="*/ 10000 h 10000"/>
                <a:gd name="connsiteX4-73" fmla="*/ 0 w 10000"/>
                <a:gd name="connsiteY4-74" fmla="*/ 0 h 10000"/>
                <a:gd name="connsiteX0-75" fmla="*/ 0 w 10000"/>
                <a:gd name="connsiteY0-76" fmla="*/ 0 h 10000"/>
                <a:gd name="connsiteX1-77" fmla="*/ 10000 w 10000"/>
                <a:gd name="connsiteY1-78" fmla="*/ 0 h 10000"/>
                <a:gd name="connsiteX2-79" fmla="*/ 10000 w 10000"/>
                <a:gd name="connsiteY2-80" fmla="*/ 10000 h 10000"/>
                <a:gd name="connsiteX3-81" fmla="*/ 0 w 10000"/>
                <a:gd name="connsiteY3-82" fmla="*/ 10000 h 10000"/>
                <a:gd name="connsiteX4-83" fmla="*/ 0 w 10000"/>
                <a:gd name="connsiteY4-84" fmla="*/ 0 h 10000"/>
                <a:gd name="connsiteX0-85" fmla="*/ 335 w 10000"/>
                <a:gd name="connsiteY0-86" fmla="*/ 0 h 10000"/>
                <a:gd name="connsiteX1-87" fmla="*/ 311 w 10000"/>
                <a:gd name="connsiteY1-88" fmla="*/ 10000 h 10000"/>
                <a:gd name="connsiteX2-89" fmla="*/ 8750 w 10000"/>
                <a:gd name="connsiteY2-90" fmla="*/ 0 h 10000"/>
                <a:gd name="connsiteX3-91" fmla="*/ 8750 w 10000"/>
                <a:gd name="connsiteY3-92" fmla="*/ 10000 h 10000"/>
                <a:gd name="connsiteX0-93" fmla="*/ 0 w 10000"/>
                <a:gd name="connsiteY0-94" fmla="*/ 0 h 10000"/>
                <a:gd name="connsiteX1-95" fmla="*/ 10000 w 10000"/>
                <a:gd name="connsiteY1-96" fmla="*/ 0 h 10000"/>
                <a:gd name="connsiteX2-97" fmla="*/ 10000 w 10000"/>
                <a:gd name="connsiteY2-98" fmla="*/ 10000 h 10000"/>
                <a:gd name="connsiteX3-99" fmla="*/ 0 w 10000"/>
                <a:gd name="connsiteY3-100" fmla="*/ 10000 h 10000"/>
                <a:gd name="connsiteX4-101" fmla="*/ 0 w 10000"/>
                <a:gd name="connsiteY4-102" fmla="*/ 0 h 10000"/>
                <a:gd name="connsiteX0-103" fmla="*/ 0 w 10000"/>
                <a:gd name="connsiteY0-104" fmla="*/ 0 h 10000"/>
                <a:gd name="connsiteX1-105" fmla="*/ 10000 w 10000"/>
                <a:gd name="connsiteY1-106" fmla="*/ 0 h 10000"/>
                <a:gd name="connsiteX2-107" fmla="*/ 10000 w 10000"/>
                <a:gd name="connsiteY2-108" fmla="*/ 10000 h 10000"/>
                <a:gd name="connsiteX3-109" fmla="*/ 0 w 10000"/>
                <a:gd name="connsiteY3-110" fmla="*/ 10000 h 10000"/>
                <a:gd name="connsiteX4-111" fmla="*/ 0 w 10000"/>
                <a:gd name="connsiteY4-112" fmla="*/ 0 h 10000"/>
                <a:gd name="connsiteX0-113" fmla="*/ 335 w 10000"/>
                <a:gd name="connsiteY0-114" fmla="*/ 0 h 10000"/>
                <a:gd name="connsiteX1-115" fmla="*/ 311 w 10000"/>
                <a:gd name="connsiteY1-116" fmla="*/ 10000 h 10000"/>
                <a:gd name="connsiteX2-117" fmla="*/ 9783 w 10000"/>
                <a:gd name="connsiteY2-118" fmla="*/ 0 h 10000"/>
                <a:gd name="connsiteX3-119" fmla="*/ 8750 w 10000"/>
                <a:gd name="connsiteY3-120" fmla="*/ 10000 h 10000"/>
                <a:gd name="connsiteX0-121" fmla="*/ 0 w 10000"/>
                <a:gd name="connsiteY0-122" fmla="*/ 0 h 10000"/>
                <a:gd name="connsiteX1-123" fmla="*/ 10000 w 10000"/>
                <a:gd name="connsiteY1-124" fmla="*/ 0 h 10000"/>
                <a:gd name="connsiteX2-125" fmla="*/ 10000 w 10000"/>
                <a:gd name="connsiteY2-126" fmla="*/ 10000 h 10000"/>
                <a:gd name="connsiteX3-127" fmla="*/ 0 w 10000"/>
                <a:gd name="connsiteY3-128" fmla="*/ 10000 h 10000"/>
                <a:gd name="connsiteX4-129" fmla="*/ 0 w 10000"/>
                <a:gd name="connsiteY4-130" fmla="*/ 0 h 10000"/>
                <a:gd name="connsiteX0-131" fmla="*/ 0 w 10000"/>
                <a:gd name="connsiteY0-132" fmla="*/ 0 h 11263"/>
                <a:gd name="connsiteX1-133" fmla="*/ 10000 w 10000"/>
                <a:gd name="connsiteY1-134" fmla="*/ 0 h 11263"/>
                <a:gd name="connsiteX2-135" fmla="*/ 10000 w 10000"/>
                <a:gd name="connsiteY2-136" fmla="*/ 10000 h 11263"/>
                <a:gd name="connsiteX3-137" fmla="*/ 0 w 10000"/>
                <a:gd name="connsiteY3-138" fmla="*/ 10000 h 11263"/>
                <a:gd name="connsiteX4-139" fmla="*/ 0 w 10000"/>
                <a:gd name="connsiteY4-140" fmla="*/ 0 h 11263"/>
                <a:gd name="connsiteX0-141" fmla="*/ 335 w 10000"/>
                <a:gd name="connsiteY0-142" fmla="*/ 0 h 11263"/>
                <a:gd name="connsiteX1-143" fmla="*/ 311 w 10000"/>
                <a:gd name="connsiteY1-144" fmla="*/ 10000 h 11263"/>
                <a:gd name="connsiteX2-145" fmla="*/ 9783 w 10000"/>
                <a:gd name="connsiteY2-146" fmla="*/ 0 h 11263"/>
                <a:gd name="connsiteX3-147" fmla="*/ 9783 w 10000"/>
                <a:gd name="connsiteY3-148" fmla="*/ 11263 h 11263"/>
                <a:gd name="connsiteX0-149" fmla="*/ 0 w 10000"/>
                <a:gd name="connsiteY0-150" fmla="*/ 0 h 11263"/>
                <a:gd name="connsiteX1-151" fmla="*/ 10000 w 10000"/>
                <a:gd name="connsiteY1-152" fmla="*/ 0 h 11263"/>
                <a:gd name="connsiteX2-153" fmla="*/ 10000 w 10000"/>
                <a:gd name="connsiteY2-154" fmla="*/ 10000 h 11263"/>
                <a:gd name="connsiteX3-155" fmla="*/ 0 w 10000"/>
                <a:gd name="connsiteY3-156" fmla="*/ 10000 h 11263"/>
                <a:gd name="connsiteX4-157" fmla="*/ 0 w 10000"/>
                <a:gd name="connsiteY4-158" fmla="*/ 0 h 11263"/>
                <a:gd name="connsiteX0-159" fmla="*/ 0 w 10000"/>
                <a:gd name="connsiteY0-160" fmla="*/ 0 h 10000"/>
                <a:gd name="connsiteX1-161" fmla="*/ 10000 w 10000"/>
                <a:gd name="connsiteY1-162" fmla="*/ 0 h 10000"/>
                <a:gd name="connsiteX2-163" fmla="*/ 10000 w 10000"/>
                <a:gd name="connsiteY2-164" fmla="*/ 10000 h 10000"/>
                <a:gd name="connsiteX3-165" fmla="*/ 0 w 10000"/>
                <a:gd name="connsiteY3-166" fmla="*/ 10000 h 10000"/>
                <a:gd name="connsiteX4-167" fmla="*/ 0 w 10000"/>
                <a:gd name="connsiteY4-168" fmla="*/ 0 h 10000"/>
                <a:gd name="connsiteX0-169" fmla="*/ 335 w 10000"/>
                <a:gd name="connsiteY0-170" fmla="*/ 0 h 10000"/>
                <a:gd name="connsiteX1-171" fmla="*/ 311 w 10000"/>
                <a:gd name="connsiteY1-172" fmla="*/ 10000 h 10000"/>
                <a:gd name="connsiteX2-173" fmla="*/ 9783 w 10000"/>
                <a:gd name="connsiteY2-174" fmla="*/ 0 h 10000"/>
                <a:gd name="connsiteX3-175" fmla="*/ 9783 w 10000"/>
                <a:gd name="connsiteY3-176" fmla="*/ 9368 h 10000"/>
                <a:gd name="connsiteX0-177" fmla="*/ 0 w 10000"/>
                <a:gd name="connsiteY0-178" fmla="*/ 0 h 10000"/>
                <a:gd name="connsiteX1-179" fmla="*/ 10000 w 10000"/>
                <a:gd name="connsiteY1-180" fmla="*/ 0 h 10000"/>
                <a:gd name="connsiteX2-181" fmla="*/ 10000 w 10000"/>
                <a:gd name="connsiteY2-182" fmla="*/ 10000 h 10000"/>
                <a:gd name="connsiteX3-183" fmla="*/ 0 w 10000"/>
                <a:gd name="connsiteY3-184" fmla="*/ 10000 h 10000"/>
                <a:gd name="connsiteX4-185" fmla="*/ 0 w 10000"/>
                <a:gd name="connsiteY4-186" fmla="*/ 0 h 10000"/>
                <a:gd name="connsiteX0-187" fmla="*/ 0 w 10000"/>
                <a:gd name="connsiteY0-188" fmla="*/ 0 h 10210"/>
                <a:gd name="connsiteX1-189" fmla="*/ 10000 w 10000"/>
                <a:gd name="connsiteY1-190" fmla="*/ 0 h 10210"/>
                <a:gd name="connsiteX2-191" fmla="*/ 10000 w 10000"/>
                <a:gd name="connsiteY2-192" fmla="*/ 10000 h 10210"/>
                <a:gd name="connsiteX3-193" fmla="*/ 0 w 10000"/>
                <a:gd name="connsiteY3-194" fmla="*/ 10000 h 10210"/>
                <a:gd name="connsiteX4-195" fmla="*/ 0 w 10000"/>
                <a:gd name="connsiteY4-196" fmla="*/ 0 h 10210"/>
                <a:gd name="connsiteX0-197" fmla="*/ 335 w 10000"/>
                <a:gd name="connsiteY0-198" fmla="*/ 0 h 10210"/>
                <a:gd name="connsiteX1-199" fmla="*/ 311 w 10000"/>
                <a:gd name="connsiteY1-200" fmla="*/ 10000 h 10210"/>
                <a:gd name="connsiteX2-201" fmla="*/ 9783 w 10000"/>
                <a:gd name="connsiteY2-202" fmla="*/ 0 h 10210"/>
                <a:gd name="connsiteX3-203" fmla="*/ 9806 w 10000"/>
                <a:gd name="connsiteY3-204" fmla="*/ 10210 h 10210"/>
                <a:gd name="connsiteX0-205" fmla="*/ 0 w 10000"/>
                <a:gd name="connsiteY0-206" fmla="*/ 0 h 10210"/>
                <a:gd name="connsiteX1-207" fmla="*/ 10000 w 10000"/>
                <a:gd name="connsiteY1-208" fmla="*/ 0 h 10210"/>
                <a:gd name="connsiteX2-209" fmla="*/ 10000 w 10000"/>
                <a:gd name="connsiteY2-210" fmla="*/ 10000 h 10210"/>
                <a:gd name="connsiteX3-211" fmla="*/ 0 w 10000"/>
                <a:gd name="connsiteY3-212" fmla="*/ 10000 h 10210"/>
                <a:gd name="connsiteX4-213" fmla="*/ 0 w 10000"/>
                <a:gd name="connsiteY4-214" fmla="*/ 0 h 102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10000" h="10210" stroke="0" extrusionOk="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  <a:path w="10000" h="10210" fill="none" extrusionOk="0">
                  <a:moveTo>
                    <a:pt x="335" y="0"/>
                  </a:moveTo>
                  <a:cubicBezTo>
                    <a:pt x="335" y="3333"/>
                    <a:pt x="311" y="6667"/>
                    <a:pt x="311" y="10000"/>
                  </a:cubicBezTo>
                  <a:moveTo>
                    <a:pt x="9783" y="0"/>
                  </a:moveTo>
                  <a:cubicBezTo>
                    <a:pt x="9791" y="3403"/>
                    <a:pt x="9798" y="6807"/>
                    <a:pt x="9806" y="10210"/>
                  </a:cubicBezTo>
                </a:path>
                <a:path w="10000" h="10210" fill="none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rgbClr val="009D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437259" y="4423084"/>
              <a:ext cx="56092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latin typeface="微软雅黑"/>
                  <a:ea typeface="微软雅黑"/>
                  <a:sym typeface="微软雅黑"/>
                </a:rPr>
                <a:t>游戏规则：手握笔，模仿弯腰“插秧”，持续</a:t>
              </a:r>
              <a:r>
                <a:rPr lang="en-US" altLang="zh-CN">
                  <a:latin typeface="微软雅黑"/>
                  <a:ea typeface="微软雅黑"/>
                  <a:sym typeface="微软雅黑"/>
                </a:rPr>
                <a:t>1</a:t>
              </a:r>
              <a:r>
                <a:rPr lang="zh-CN" altLang="en-US">
                  <a:latin typeface="微软雅黑"/>
                  <a:ea typeface="微软雅黑"/>
                  <a:sym typeface="微软雅黑"/>
                </a:rPr>
                <a:t>分钟！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 bwMode="auto">
          <a:xfrm>
            <a:off x="975139" y="1396155"/>
            <a:ext cx="2410198" cy="2410198"/>
          </a:xfrm>
          <a:prstGeom prst="round2DiagRect">
            <a:avLst>
              <a:gd name="adj1" fmla="val 16667"/>
              <a:gd name="adj2" fmla="val 0"/>
            </a:avLst>
          </a:prstGeom>
          <a:ln w="63500">
            <a:solidFill>
              <a:srgbClr val="009D4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w02012071151328569208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5647" y="1396155"/>
            <a:ext cx="2410198" cy="2410198"/>
          </a:xfrm>
          <a:prstGeom prst="round2DiagRect">
            <a:avLst>
              <a:gd name="adj1" fmla="val 16667"/>
              <a:gd name="adj2" fmla="val 0"/>
            </a:avLst>
          </a:prstGeom>
          <a:ln w="63500">
            <a:solidFill>
              <a:srgbClr val="009D4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200912091947474747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6155" y="1396155"/>
            <a:ext cx="2410198" cy="2410198"/>
          </a:xfrm>
          <a:prstGeom prst="round2DiagRect">
            <a:avLst>
              <a:gd name="adj1" fmla="val 16667"/>
              <a:gd name="adj2" fmla="val 0"/>
            </a:avLst>
          </a:prstGeom>
          <a:ln w="63500">
            <a:solidFill>
              <a:srgbClr val="009D4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 bwMode="auto">
          <a:xfrm>
            <a:off x="8806663" y="1396155"/>
            <a:ext cx="2410198" cy="2410198"/>
          </a:xfrm>
          <a:prstGeom prst="round2DiagRect">
            <a:avLst>
              <a:gd name="adj1" fmla="val 16667"/>
              <a:gd name="adj2" fmla="val 0"/>
            </a:avLst>
          </a:prstGeom>
          <a:ln w="63500">
            <a:solidFill>
              <a:srgbClr val="009D4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168227" y="567865"/>
            <a:ext cx="3855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父母的钱是这么挣来的</a:t>
            </a:r>
            <a:r>
              <a:rPr lang="en-US" altLang="zh-CN" sz="2400" b="1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……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196155" y="4054207"/>
            <a:ext cx="2346778" cy="418641"/>
            <a:chOff x="975139" y="4054207"/>
            <a:chExt cx="2346778" cy="418641"/>
          </a:xfrm>
        </p:grpSpPr>
        <p:sp>
          <p:nvSpPr>
            <p:cNvPr id="8" name="矩形: 对角圆角 7"/>
            <p:cNvSpPr/>
            <p:nvPr/>
          </p:nvSpPr>
          <p:spPr>
            <a:xfrm>
              <a:off x="975139" y="4054207"/>
              <a:ext cx="2346778" cy="41864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440642" y="4094250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起早贪黑卖菜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86025" y="4054207"/>
            <a:ext cx="2346778" cy="418641"/>
            <a:chOff x="975139" y="4054207"/>
            <a:chExt cx="2346778" cy="418641"/>
          </a:xfrm>
        </p:grpSpPr>
        <p:sp>
          <p:nvSpPr>
            <p:cNvPr id="12" name="矩形: 对角圆角 11"/>
            <p:cNvSpPr/>
            <p:nvPr/>
          </p:nvSpPr>
          <p:spPr>
            <a:xfrm>
              <a:off x="975139" y="4054207"/>
              <a:ext cx="2346778" cy="41864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285400" y="4094250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不畏寒冷在外打工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85647" y="4054207"/>
            <a:ext cx="2346778" cy="418641"/>
            <a:chOff x="975139" y="4054207"/>
            <a:chExt cx="2346778" cy="418641"/>
          </a:xfrm>
        </p:grpSpPr>
        <p:sp>
          <p:nvSpPr>
            <p:cNvPr id="15" name="矩形: 对角圆角 14"/>
            <p:cNvSpPr/>
            <p:nvPr/>
          </p:nvSpPr>
          <p:spPr>
            <a:xfrm>
              <a:off x="975139" y="4054207"/>
              <a:ext cx="2346778" cy="41864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40642" y="4094250"/>
              <a:ext cx="16209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面朝黄土背朝天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06663" y="4054207"/>
            <a:ext cx="2346778" cy="418641"/>
            <a:chOff x="975139" y="4054207"/>
            <a:chExt cx="2346778" cy="418641"/>
          </a:xfrm>
        </p:grpSpPr>
        <p:sp>
          <p:nvSpPr>
            <p:cNvPr id="18" name="矩形: 对角圆角 17"/>
            <p:cNvSpPr/>
            <p:nvPr/>
          </p:nvSpPr>
          <p:spPr>
            <a:xfrm>
              <a:off x="975139" y="4054207"/>
              <a:ext cx="2346778" cy="41864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132865" y="4094250"/>
              <a:ext cx="20313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不顾安危的打拼挣钱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416801" y="1258867"/>
            <a:ext cx="3358398" cy="3357200"/>
            <a:chOff x="1683767" y="1347003"/>
            <a:chExt cx="3358398" cy="3357200"/>
          </a:xfrm>
        </p:grpSpPr>
        <p:sp>
          <p:nvSpPr>
            <p:cNvPr id="2" name="椭圆 3"/>
            <p:cNvSpPr>
              <a:spLocks noChangeArrowheads="1"/>
            </p:cNvSpPr>
            <p:nvPr/>
          </p:nvSpPr>
          <p:spPr bwMode="auto">
            <a:xfrm>
              <a:off x="1683767" y="1347003"/>
              <a:ext cx="3358398" cy="3357200"/>
            </a:xfrm>
            <a:prstGeom prst="ellipse">
              <a:avLst/>
            </a:prstGeom>
            <a:noFill/>
            <a:ln w="25400">
              <a:solidFill>
                <a:srgbClr val="009D43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009D43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" name="Oval 23"/>
            <p:cNvSpPr>
              <a:spLocks noChangeArrowheads="1"/>
            </p:cNvSpPr>
            <p:nvPr/>
          </p:nvSpPr>
          <p:spPr bwMode="auto">
            <a:xfrm>
              <a:off x="2726442" y="1470284"/>
              <a:ext cx="1273048" cy="1274248"/>
            </a:xfrm>
            <a:prstGeom prst="ellipse">
              <a:avLst/>
            </a:prstGeom>
            <a:noFill/>
            <a:ln w="127000">
              <a:solidFill>
                <a:srgbClr val="009D43"/>
              </a:solidFill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009D43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2" name="Oval 23"/>
            <p:cNvSpPr>
              <a:spLocks noChangeArrowheads="1"/>
            </p:cNvSpPr>
            <p:nvPr/>
          </p:nvSpPr>
          <p:spPr bwMode="auto">
            <a:xfrm>
              <a:off x="1933364" y="2867813"/>
              <a:ext cx="1273048" cy="1274248"/>
            </a:xfrm>
            <a:prstGeom prst="ellipse">
              <a:avLst/>
            </a:prstGeom>
            <a:noFill/>
            <a:ln w="127000">
              <a:solidFill>
                <a:srgbClr val="009D43"/>
              </a:solidFill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009D43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3" name="Oval 23"/>
            <p:cNvSpPr>
              <a:spLocks noChangeArrowheads="1"/>
            </p:cNvSpPr>
            <p:nvPr/>
          </p:nvSpPr>
          <p:spPr bwMode="auto">
            <a:xfrm>
              <a:off x="3456009" y="2867813"/>
              <a:ext cx="1273048" cy="1274248"/>
            </a:xfrm>
            <a:prstGeom prst="ellipse">
              <a:avLst/>
            </a:prstGeom>
            <a:noFill/>
            <a:ln w="127000">
              <a:solidFill>
                <a:srgbClr val="009D43"/>
              </a:solidFill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>
                <a:solidFill>
                  <a:srgbClr val="009D43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938816" y="1753465"/>
              <a:ext cx="8482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关键词一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128843" y="3150994"/>
              <a:ext cx="8482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关键词二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668383" y="3150994"/>
              <a:ext cx="8482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关键词三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066094" y="2232053"/>
            <a:ext cx="32720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单击输入您的文本内容或者复制您的文本粘贴到这里。单击输入您的文本内容或者复制您的文本粘贴到这里。单击输入您的文本内容或者复制您的文本粘贴到这里。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12385" y="2064811"/>
            <a:ext cx="2792041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单击输入您的文本内容或者复制您的文本粘贴到这里。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12385" y="3151679"/>
            <a:ext cx="2792041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  <a:ea typeface="微软雅黑"/>
                <a:sym typeface="微软雅黑"/>
              </a:rPr>
              <a:t>单击输入您的文本内容或者复制您的文本粘贴到这里。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910455" y="1866776"/>
            <a:ext cx="1464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关键词一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277129" y="1761570"/>
            <a:ext cx="1464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关键词二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277129" y="2869343"/>
            <a:ext cx="1464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关键词三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20515" y="685800"/>
            <a:ext cx="2093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第三章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079474" y="2134961"/>
            <a:ext cx="6057116" cy="2589541"/>
            <a:chOff x="1321711" y="1858225"/>
            <a:chExt cx="6057116" cy="2589541"/>
          </a:xfrm>
        </p:grpSpPr>
        <p:sp>
          <p:nvSpPr>
            <p:cNvPr id="7" name="文本框 6"/>
            <p:cNvSpPr txBox="1"/>
            <p:nvPr/>
          </p:nvSpPr>
          <p:spPr>
            <a:xfrm>
              <a:off x="3066559" y="2324108"/>
              <a:ext cx="1771319" cy="212365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13800" dirty="0">
                  <a:gradFill>
                    <a:gsLst>
                      <a:gs pos="0">
                        <a:srgbClr val="2C5E28"/>
                      </a:gs>
                      <a:gs pos="71000">
                        <a:srgbClr val="2C5E28"/>
                      </a:gs>
                      <a:gs pos="100000">
                        <a:schemeClr val="tx1">
                          <a:lumMod val="95000"/>
                          <a:lumOff val="5000"/>
                          <a:alpha val="38000"/>
                        </a:schemeClr>
                      </a:gs>
                    </a:gsLst>
                    <a:lin ang="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/>
                  <a:ea typeface="微软雅黑"/>
                  <a:sym typeface="微软雅黑"/>
                </a:rPr>
                <a:t>怎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351575" y="2324108"/>
              <a:ext cx="1771319" cy="212365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13800">
                  <a:gradFill>
                    <a:gsLst>
                      <a:gs pos="0">
                        <a:srgbClr val="2C5E28"/>
                      </a:gs>
                      <a:gs pos="71000">
                        <a:srgbClr val="2C5E28"/>
                      </a:gs>
                      <a:gs pos="100000">
                        <a:schemeClr val="tx1">
                          <a:lumMod val="95000"/>
                          <a:lumOff val="5000"/>
                          <a:alpha val="38000"/>
                        </a:schemeClr>
                      </a:gs>
                    </a:gsLst>
                    <a:lin ang="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/>
                  <a:ea typeface="微软雅黑"/>
                  <a:sym typeface="微软雅黑"/>
                </a:rPr>
                <a:t>么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21711" y="1858225"/>
              <a:ext cx="2260234" cy="13542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8800" dirty="0">
                  <a:latin typeface="微软雅黑"/>
                  <a:ea typeface="微软雅黑"/>
                  <a:sym typeface="微软雅黑"/>
                </a:rPr>
                <a:t>我们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607508" y="2324108"/>
              <a:ext cx="1771319" cy="212365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13800">
                  <a:gradFill>
                    <a:gsLst>
                      <a:gs pos="0">
                        <a:srgbClr val="2C5E28"/>
                      </a:gs>
                      <a:gs pos="71000">
                        <a:srgbClr val="2C5E28"/>
                      </a:gs>
                      <a:gs pos="100000">
                        <a:schemeClr val="tx1">
                          <a:lumMod val="95000"/>
                          <a:lumOff val="5000"/>
                          <a:alpha val="38000"/>
                        </a:schemeClr>
                      </a:gs>
                    </a:gsLst>
                    <a:lin ang="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/>
                  <a:ea typeface="微软雅黑"/>
                  <a:sym typeface="微软雅黑"/>
                </a:rPr>
                <a:t>做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物体&#10;&#10;自动生成的说明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387832" y="310715"/>
            <a:ext cx="5728548" cy="3079194"/>
          </a:xfrm>
          <a:prstGeom prst="rect">
            <a:avLst/>
          </a:prstGeom>
        </p:spPr>
      </p:pic>
      <p:pic>
        <p:nvPicPr>
          <p:cNvPr id="13" name="图片 12" descr="图片包含 蛋糕, 餐桌, 室内&#10;&#10;自动生成的说明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321730" y="3224753"/>
            <a:ext cx="5728548" cy="3047107"/>
          </a:xfrm>
          <a:prstGeom prst="rect">
            <a:avLst/>
          </a:prstGeom>
        </p:spPr>
      </p:pic>
      <p:pic>
        <p:nvPicPr>
          <p:cNvPr id="9" name="图片 8" descr="图片包含 餐桌, 盘子, 美食, 室内&#10;&#10;自动生成的说明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5921383" y="321732"/>
            <a:ext cx="5728547" cy="6214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84" y="0"/>
            <a:ext cx="4816642" cy="481664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672888" y="1565521"/>
            <a:ext cx="6096000" cy="28984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009D43"/>
              </a:buClr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什么是光盘行动？</a:t>
            </a:r>
          </a:p>
          <a:p>
            <a:pPr marL="457200" indent="-457200">
              <a:lnSpc>
                <a:spcPct val="200000"/>
              </a:lnSpc>
              <a:buClr>
                <a:srgbClr val="009D43"/>
              </a:buClr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浪费粮食可耻！</a:t>
            </a:r>
          </a:p>
          <a:p>
            <a:pPr marL="457200" indent="-457200">
              <a:lnSpc>
                <a:spcPct val="200000"/>
              </a:lnSpc>
              <a:buClr>
                <a:srgbClr val="009D43"/>
              </a:buClr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我们怎样做？</a:t>
            </a:r>
          </a:p>
        </p:txBody>
      </p:sp>
      <p:sp>
        <p:nvSpPr>
          <p:cNvPr id="5" name="矩形 4"/>
          <p:cNvSpPr/>
          <p:nvPr/>
        </p:nvSpPr>
        <p:spPr>
          <a:xfrm>
            <a:off x="2463547" y="1102640"/>
            <a:ext cx="22397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b="1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999145" y="344032"/>
            <a:ext cx="12131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DDE7A2"/>
                </a:solidFill>
              </a:rPr>
              <a:t>https://www.ypppt.com/</a:t>
            </a:r>
            <a:endParaRPr lang="zh-CN" altLang="en-US" sz="600" dirty="0">
              <a:solidFill>
                <a:srgbClr val="DDE7A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80306" y="1054655"/>
            <a:ext cx="9831387" cy="750887"/>
            <a:chOff x="1196689" y="1131773"/>
            <a:chExt cx="9831387" cy="750887"/>
          </a:xfrm>
        </p:grpSpPr>
        <p:sp>
          <p:nvSpPr>
            <p:cNvPr id="3" name="矩形 3"/>
            <p:cNvSpPr>
              <a:spLocks noChangeArrowheads="1"/>
            </p:cNvSpPr>
            <p:nvPr/>
          </p:nvSpPr>
          <p:spPr bwMode="auto">
            <a:xfrm>
              <a:off x="3596989" y="1131773"/>
              <a:ext cx="7431087" cy="750887"/>
            </a:xfrm>
            <a:prstGeom prst="rect">
              <a:avLst/>
            </a:prstGeom>
            <a:noFill/>
            <a:ln w="9525">
              <a:solidFill>
                <a:srgbClr val="009D43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" name="右箭头 4"/>
            <p:cNvSpPr>
              <a:spLocks noChangeArrowheads="1"/>
            </p:cNvSpPr>
            <p:nvPr/>
          </p:nvSpPr>
          <p:spPr bwMode="auto">
            <a:xfrm>
              <a:off x="3525551" y="1276235"/>
              <a:ext cx="576263" cy="461963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009D43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" name="矩形 5"/>
            <p:cNvSpPr>
              <a:spLocks noChangeArrowheads="1"/>
            </p:cNvSpPr>
            <p:nvPr/>
          </p:nvSpPr>
          <p:spPr bwMode="auto">
            <a:xfrm>
              <a:off x="1196689" y="1131773"/>
              <a:ext cx="2447925" cy="750887"/>
            </a:xfrm>
            <a:prstGeom prst="rect">
              <a:avLst/>
            </a:prstGeom>
            <a:solidFill>
              <a:srgbClr val="009D43"/>
            </a:solidFill>
            <a:ln w="9525" cmpd="sng">
              <a:solidFill>
                <a:srgbClr val="009D43"/>
              </a:solidFill>
              <a:miter lim="800000"/>
            </a:ln>
            <a:effectLst>
              <a:outerShdw blurRad="63500" dist="38100" dir="2700000" algn="ctr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400583" y="1156543"/>
              <a:ext cx="1972985" cy="701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在学校吃午饭的时候怎样？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253797" y="1169863"/>
              <a:ext cx="6537620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单击输入您的文本内容或者复制您的文本粘贴到这里。单击输入您的文本内容或者复制您的文本粘贴到这里。单击输入您的文本内容或者复制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80306" y="2203268"/>
            <a:ext cx="9831387" cy="750887"/>
            <a:chOff x="1196689" y="1131773"/>
            <a:chExt cx="9831387" cy="750887"/>
          </a:xfrm>
        </p:grpSpPr>
        <p:sp>
          <p:nvSpPr>
            <p:cNvPr id="10" name="矩形 3"/>
            <p:cNvSpPr>
              <a:spLocks noChangeArrowheads="1"/>
            </p:cNvSpPr>
            <p:nvPr/>
          </p:nvSpPr>
          <p:spPr bwMode="auto">
            <a:xfrm>
              <a:off x="3596989" y="1131773"/>
              <a:ext cx="7431087" cy="750887"/>
            </a:xfrm>
            <a:prstGeom prst="rect">
              <a:avLst/>
            </a:prstGeom>
            <a:noFill/>
            <a:ln w="9525">
              <a:solidFill>
                <a:srgbClr val="009D43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1" name="右箭头 4"/>
            <p:cNvSpPr>
              <a:spLocks noChangeArrowheads="1"/>
            </p:cNvSpPr>
            <p:nvPr/>
          </p:nvSpPr>
          <p:spPr bwMode="auto">
            <a:xfrm>
              <a:off x="3525551" y="1276235"/>
              <a:ext cx="576263" cy="461963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009D43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2" name="矩形 5"/>
            <p:cNvSpPr>
              <a:spLocks noChangeArrowheads="1"/>
            </p:cNvSpPr>
            <p:nvPr/>
          </p:nvSpPr>
          <p:spPr bwMode="auto">
            <a:xfrm>
              <a:off x="1196689" y="1131773"/>
              <a:ext cx="2447925" cy="750887"/>
            </a:xfrm>
            <a:prstGeom prst="rect">
              <a:avLst/>
            </a:prstGeom>
            <a:solidFill>
              <a:srgbClr val="009D43"/>
            </a:solidFill>
            <a:ln w="9525" cmpd="sng">
              <a:solidFill>
                <a:srgbClr val="009D43"/>
              </a:solidFill>
              <a:miter lim="800000"/>
            </a:ln>
            <a:effectLst>
              <a:outerShdw blurRad="63500" dist="38100" dir="2700000" algn="ctr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400583" y="1156543"/>
              <a:ext cx="1972985" cy="701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在家中吃饭时怎样做？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253797" y="1169863"/>
              <a:ext cx="6537620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单击输入您的文本内容或者复制您的文本粘贴到这里。单击输入您的文本内容或者复制您的文本粘贴到这里。单击输入您的文本内容或者复制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80306" y="3351882"/>
            <a:ext cx="9831387" cy="750887"/>
            <a:chOff x="1196689" y="1131773"/>
            <a:chExt cx="9831387" cy="750887"/>
          </a:xfrm>
        </p:grpSpPr>
        <p:sp>
          <p:nvSpPr>
            <p:cNvPr id="16" name="矩形 3"/>
            <p:cNvSpPr>
              <a:spLocks noChangeArrowheads="1"/>
            </p:cNvSpPr>
            <p:nvPr/>
          </p:nvSpPr>
          <p:spPr bwMode="auto">
            <a:xfrm>
              <a:off x="3596989" y="1131773"/>
              <a:ext cx="7431087" cy="750887"/>
            </a:xfrm>
            <a:prstGeom prst="rect">
              <a:avLst/>
            </a:prstGeom>
            <a:noFill/>
            <a:ln w="9525">
              <a:solidFill>
                <a:srgbClr val="009D43"/>
              </a:solidFill>
              <a:miter lim="800000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7" name="右箭头 4"/>
            <p:cNvSpPr>
              <a:spLocks noChangeArrowheads="1"/>
            </p:cNvSpPr>
            <p:nvPr/>
          </p:nvSpPr>
          <p:spPr bwMode="auto">
            <a:xfrm>
              <a:off x="3525551" y="1276235"/>
              <a:ext cx="576263" cy="461963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009D43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8" name="矩形 5"/>
            <p:cNvSpPr>
              <a:spLocks noChangeArrowheads="1"/>
            </p:cNvSpPr>
            <p:nvPr/>
          </p:nvSpPr>
          <p:spPr bwMode="auto">
            <a:xfrm>
              <a:off x="1196689" y="1131773"/>
              <a:ext cx="2447925" cy="750887"/>
            </a:xfrm>
            <a:prstGeom prst="rect">
              <a:avLst/>
            </a:prstGeom>
            <a:solidFill>
              <a:srgbClr val="009D43"/>
            </a:solidFill>
            <a:ln w="9525" cmpd="sng">
              <a:solidFill>
                <a:srgbClr val="009D43"/>
              </a:solidFill>
              <a:miter lim="800000"/>
            </a:ln>
            <a:effectLst>
              <a:outerShdw blurRad="63500" dist="38100" dir="2700000" algn="ctr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400583" y="1156543"/>
              <a:ext cx="1972985" cy="701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和家人一起外出就餐时怎样做？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53797" y="1169863"/>
              <a:ext cx="6537620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单击输入您的文本内容或者复制您的文本粘贴到这里。单击输入您的文本内容或者复制您的文本粘贴到这里。单击输入您的文本内容或者复制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0" y="2840831"/>
            <a:ext cx="12196763" cy="588169"/>
            <a:chOff x="0" y="2840831"/>
            <a:chExt cx="12196763" cy="588169"/>
          </a:xfrm>
        </p:grpSpPr>
        <p:sp>
          <p:nvSpPr>
            <p:cNvPr id="3" name="矩形 32"/>
            <p:cNvSpPr>
              <a:spLocks noChangeArrowheads="1"/>
            </p:cNvSpPr>
            <p:nvPr/>
          </p:nvSpPr>
          <p:spPr bwMode="auto">
            <a:xfrm>
              <a:off x="0" y="2840831"/>
              <a:ext cx="12196763" cy="588169"/>
            </a:xfrm>
            <a:prstGeom prst="rect">
              <a:avLst/>
            </a:prstGeom>
            <a:solidFill>
              <a:srgbClr val="009D4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188945" y="2855913"/>
              <a:ext cx="181411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b="1">
                  <a:solidFill>
                    <a:schemeClr val="bg1"/>
                  </a:solidFill>
                  <a:latin typeface="微软雅黑"/>
                  <a:ea typeface="微软雅黑"/>
                  <a:sym typeface="微软雅黑"/>
                </a:rPr>
                <a:t>情景问答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25186" y="1173169"/>
            <a:ext cx="3255773" cy="1769390"/>
            <a:chOff x="1823244" y="1173169"/>
            <a:chExt cx="3255773" cy="1769390"/>
          </a:xfrm>
        </p:grpSpPr>
        <p:sp>
          <p:nvSpPr>
            <p:cNvPr id="2" name="Freeform 42"/>
            <p:cNvSpPr/>
            <p:nvPr/>
          </p:nvSpPr>
          <p:spPr bwMode="auto">
            <a:xfrm>
              <a:off x="2103438" y="1576674"/>
              <a:ext cx="2975579" cy="739775"/>
            </a:xfrm>
            <a:custGeom>
              <a:avLst/>
              <a:gdLst>
                <a:gd name="T0" fmla="*/ 0 w 4673"/>
                <a:gd name="T1" fmla="*/ 739775 h 1547"/>
                <a:gd name="T2" fmla="*/ 0 w 4673"/>
                <a:gd name="T3" fmla="*/ 0 h 1547"/>
                <a:gd name="T4" fmla="*/ 3246437 w 4673"/>
                <a:gd name="T5" fmla="*/ 0 h 1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73" h="1547">
                  <a:moveTo>
                    <a:pt x="0" y="1547"/>
                  </a:moveTo>
                  <a:lnTo>
                    <a:pt x="0" y="0"/>
                  </a:lnTo>
                  <a:lnTo>
                    <a:pt x="4673" y="0"/>
                  </a:lnTo>
                </a:path>
              </a:pathLst>
            </a:custGeom>
            <a:noFill/>
            <a:ln w="9" cap="flat" cmpd="sng">
              <a:solidFill>
                <a:srgbClr val="009D43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" name="Oval 30"/>
            <p:cNvSpPr>
              <a:spLocks noChangeArrowheads="1"/>
            </p:cNvSpPr>
            <p:nvPr/>
          </p:nvSpPr>
          <p:spPr bwMode="auto">
            <a:xfrm>
              <a:off x="1823244" y="2381400"/>
              <a:ext cx="560388" cy="561159"/>
            </a:xfrm>
            <a:prstGeom prst="ellipse">
              <a:avLst/>
            </a:prstGeom>
            <a:solidFill>
              <a:srgbClr val="E71F1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8" name="wate_85810"/>
            <p:cNvSpPr>
              <a:spLocks noChangeAspect="1"/>
            </p:cNvSpPr>
            <p:nvPr/>
          </p:nvSpPr>
          <p:spPr bwMode="auto">
            <a:xfrm>
              <a:off x="1919899" y="2468012"/>
              <a:ext cx="367077" cy="357699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  <a:gd name="T30" fmla="*/ 372171 w 604011"/>
                <a:gd name="T31" fmla="*/ 372171 w 604011"/>
                <a:gd name="T32" fmla="*/ 372171 w 604011"/>
                <a:gd name="T33" fmla="*/ 372171 w 604011"/>
                <a:gd name="T34" fmla="*/ 372171 w 604011"/>
                <a:gd name="T35" fmla="*/ 372171 w 604011"/>
                <a:gd name="T36" fmla="*/ 372171 w 604011"/>
                <a:gd name="T37" fmla="*/ 372171 w 604011"/>
                <a:gd name="T38" fmla="*/ 372171 w 604011"/>
                <a:gd name="T39" fmla="*/ 372171 w 604011"/>
                <a:gd name="T40" fmla="*/ 372171 w 604011"/>
                <a:gd name="T41" fmla="*/ 372171 w 604011"/>
                <a:gd name="T42" fmla="*/ 372171 w 604011"/>
                <a:gd name="T43" fmla="*/ 372171 w 604011"/>
                <a:gd name="T44" fmla="*/ 372171 w 604011"/>
                <a:gd name="T45" fmla="*/ 372171 w 604011"/>
                <a:gd name="T46" fmla="*/ 372171 w 604011"/>
                <a:gd name="T47" fmla="*/ 372171 w 604011"/>
                <a:gd name="T48" fmla="*/ 372171 w 604011"/>
                <a:gd name="T49" fmla="*/ 372171 w 604011"/>
                <a:gd name="T50" fmla="*/ 372171 w 604011"/>
                <a:gd name="T51" fmla="*/ 372171 w 604011"/>
                <a:gd name="T52" fmla="*/ 372171 w 604011"/>
                <a:gd name="T53" fmla="*/ 372171 w 604011"/>
                <a:gd name="T54" fmla="*/ 372171 w 604011"/>
                <a:gd name="T55" fmla="*/ 372171 w 604011"/>
                <a:gd name="T56" fmla="*/ 372171 w 604011"/>
                <a:gd name="T57" fmla="*/ 372171 w 604011"/>
                <a:gd name="T58" fmla="*/ 372171 w 604011"/>
                <a:gd name="T59" fmla="*/ 372171 w 604011"/>
                <a:gd name="T60" fmla="*/ 372171 w 604011"/>
                <a:gd name="T61" fmla="*/ 372171 w 604011"/>
                <a:gd name="T62" fmla="*/ 372171 w 604011"/>
                <a:gd name="T63" fmla="*/ 372171 w 604011"/>
                <a:gd name="T64" fmla="*/ 372171 w 604011"/>
                <a:gd name="T65" fmla="*/ 372171 w 604011"/>
                <a:gd name="T66" fmla="*/ 372171 w 604011"/>
                <a:gd name="T67" fmla="*/ 372171 w 604011"/>
                <a:gd name="T68" fmla="*/ 372171 w 604011"/>
                <a:gd name="T69" fmla="*/ 372171 w 604011"/>
                <a:gd name="T70" fmla="*/ 372171 w 604011"/>
                <a:gd name="T71" fmla="*/ 372171 w 604011"/>
                <a:gd name="T72" fmla="*/ 372171 w 604011"/>
                <a:gd name="T73" fmla="*/ 372171 w 604011"/>
                <a:gd name="T74" fmla="*/ 372171 w 604011"/>
                <a:gd name="T75" fmla="*/ 372171 w 604011"/>
                <a:gd name="T76" fmla="*/ 372171 w 604011"/>
                <a:gd name="T77" fmla="*/ 372171 w 604011"/>
                <a:gd name="T78" fmla="*/ 372171 w 604011"/>
                <a:gd name="T79" fmla="*/ 372171 w 604011"/>
                <a:gd name="T80" fmla="*/ 372171 w 604011"/>
                <a:gd name="T81" fmla="*/ 372171 w 604011"/>
                <a:gd name="T82" fmla="*/ 372171 w 604011"/>
                <a:gd name="T83" fmla="*/ 372171 w 604011"/>
                <a:gd name="T84" fmla="*/ 372171 w 604011"/>
                <a:gd name="T85" fmla="*/ 372171 w 604011"/>
                <a:gd name="T86" fmla="*/ 372171 w 604011"/>
                <a:gd name="T87" fmla="*/ 372171 w 604011"/>
                <a:gd name="T88" fmla="*/ 372171 w 604011"/>
                <a:gd name="T89" fmla="*/ 372171 w 604011"/>
                <a:gd name="T90" fmla="*/ 372171 w 604011"/>
                <a:gd name="T91" fmla="*/ 372171 w 604011"/>
                <a:gd name="T92" fmla="*/ 372171 w 604011"/>
                <a:gd name="T93" fmla="*/ 372171 w 604011"/>
                <a:gd name="T94" fmla="*/ 372171 w 604011"/>
                <a:gd name="T95" fmla="*/ 372171 w 604011"/>
                <a:gd name="T96" fmla="*/ 372171 w 604011"/>
                <a:gd name="T97" fmla="*/ 372171 w 604011"/>
                <a:gd name="T98" fmla="*/ 372171 w 604011"/>
                <a:gd name="T99" fmla="*/ 372171 w 604011"/>
                <a:gd name="T100" fmla="*/ 372171 w 604011"/>
                <a:gd name="T101" fmla="*/ 372171 w 604011"/>
                <a:gd name="T102" fmla="*/ 372171 w 604011"/>
                <a:gd name="T103" fmla="*/ 372171 w 604011"/>
                <a:gd name="T104" fmla="*/ 372171 w 604011"/>
                <a:gd name="T105" fmla="*/ 372171 w 604011"/>
                <a:gd name="T106" fmla="*/ 372171 w 604011"/>
                <a:gd name="T107" fmla="*/ 372171 w 604011"/>
                <a:gd name="T108" fmla="*/ 372171 w 604011"/>
                <a:gd name="T10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8" h="2711">
                  <a:moveTo>
                    <a:pt x="2678" y="0"/>
                  </a:moveTo>
                  <a:lnTo>
                    <a:pt x="1212" y="0"/>
                  </a:lnTo>
                  <a:cubicBezTo>
                    <a:pt x="931" y="0"/>
                    <a:pt x="702" y="229"/>
                    <a:pt x="702" y="510"/>
                  </a:cubicBezTo>
                  <a:lnTo>
                    <a:pt x="702" y="851"/>
                  </a:lnTo>
                  <a:cubicBezTo>
                    <a:pt x="661" y="863"/>
                    <a:pt x="631" y="901"/>
                    <a:pt x="631" y="947"/>
                  </a:cubicBezTo>
                  <a:cubicBezTo>
                    <a:pt x="631" y="1001"/>
                    <a:pt x="674" y="1045"/>
                    <a:pt x="728" y="1047"/>
                  </a:cubicBezTo>
                  <a:lnTo>
                    <a:pt x="698" y="1444"/>
                  </a:lnTo>
                  <a:cubicBezTo>
                    <a:pt x="666" y="1384"/>
                    <a:pt x="598" y="1366"/>
                    <a:pt x="526" y="1357"/>
                  </a:cubicBezTo>
                  <a:cubicBezTo>
                    <a:pt x="481" y="1351"/>
                    <a:pt x="420" y="1348"/>
                    <a:pt x="345" y="1348"/>
                  </a:cubicBezTo>
                  <a:cubicBezTo>
                    <a:pt x="221" y="1348"/>
                    <a:pt x="99" y="1356"/>
                    <a:pt x="94" y="1356"/>
                  </a:cubicBezTo>
                  <a:cubicBezTo>
                    <a:pt x="41" y="1359"/>
                    <a:pt x="0" y="1403"/>
                    <a:pt x="0" y="1456"/>
                  </a:cubicBezTo>
                  <a:lnTo>
                    <a:pt x="0" y="2611"/>
                  </a:lnTo>
                  <a:cubicBezTo>
                    <a:pt x="0" y="2667"/>
                    <a:pt x="45" y="2711"/>
                    <a:pt x="100" y="2711"/>
                  </a:cubicBezTo>
                  <a:lnTo>
                    <a:pt x="2561" y="2711"/>
                  </a:lnTo>
                  <a:cubicBezTo>
                    <a:pt x="2617" y="2711"/>
                    <a:pt x="2661" y="2667"/>
                    <a:pt x="2661" y="2611"/>
                  </a:cubicBezTo>
                  <a:lnTo>
                    <a:pt x="2661" y="2220"/>
                  </a:lnTo>
                  <a:cubicBezTo>
                    <a:pt x="2661" y="2176"/>
                    <a:pt x="2631" y="2136"/>
                    <a:pt x="2588" y="2124"/>
                  </a:cubicBezTo>
                  <a:cubicBezTo>
                    <a:pt x="2209" y="2018"/>
                    <a:pt x="2102" y="1953"/>
                    <a:pt x="2071" y="1925"/>
                  </a:cubicBezTo>
                  <a:cubicBezTo>
                    <a:pt x="2079" y="1912"/>
                    <a:pt x="2092" y="1895"/>
                    <a:pt x="2101" y="1883"/>
                  </a:cubicBezTo>
                  <a:cubicBezTo>
                    <a:pt x="2141" y="1829"/>
                    <a:pt x="2196" y="1756"/>
                    <a:pt x="2173" y="1667"/>
                  </a:cubicBezTo>
                  <a:cubicBezTo>
                    <a:pt x="2157" y="1608"/>
                    <a:pt x="2111" y="1562"/>
                    <a:pt x="2033" y="1529"/>
                  </a:cubicBezTo>
                  <a:cubicBezTo>
                    <a:pt x="1925" y="1482"/>
                    <a:pt x="1747" y="1458"/>
                    <a:pt x="1504" y="1458"/>
                  </a:cubicBezTo>
                  <a:cubicBezTo>
                    <a:pt x="1445" y="1458"/>
                    <a:pt x="1391" y="1460"/>
                    <a:pt x="1348" y="1461"/>
                  </a:cubicBezTo>
                  <a:lnTo>
                    <a:pt x="1315" y="1041"/>
                  </a:lnTo>
                  <a:cubicBezTo>
                    <a:pt x="1354" y="1027"/>
                    <a:pt x="1382" y="990"/>
                    <a:pt x="1382" y="947"/>
                  </a:cubicBezTo>
                  <a:cubicBezTo>
                    <a:pt x="1382" y="908"/>
                    <a:pt x="1360" y="875"/>
                    <a:pt x="1329" y="858"/>
                  </a:cubicBezTo>
                  <a:lnTo>
                    <a:pt x="1329" y="712"/>
                  </a:lnTo>
                  <a:cubicBezTo>
                    <a:pt x="1329" y="656"/>
                    <a:pt x="1374" y="610"/>
                    <a:pt x="1431" y="610"/>
                  </a:cubicBezTo>
                  <a:lnTo>
                    <a:pt x="2678" y="610"/>
                  </a:lnTo>
                  <a:cubicBezTo>
                    <a:pt x="2733" y="610"/>
                    <a:pt x="2778" y="565"/>
                    <a:pt x="2778" y="510"/>
                  </a:cubicBezTo>
                  <a:lnTo>
                    <a:pt x="2778" y="100"/>
                  </a:lnTo>
                  <a:cubicBezTo>
                    <a:pt x="2778" y="45"/>
                    <a:pt x="2733" y="0"/>
                    <a:pt x="2678" y="0"/>
                  </a:cubicBezTo>
                  <a:close/>
                  <a:moveTo>
                    <a:pt x="928" y="1057"/>
                  </a:moveTo>
                  <a:lnTo>
                    <a:pt x="1116" y="1057"/>
                  </a:lnTo>
                  <a:lnTo>
                    <a:pt x="1165" y="1693"/>
                  </a:lnTo>
                  <a:cubicBezTo>
                    <a:pt x="1072" y="1718"/>
                    <a:pt x="972" y="1718"/>
                    <a:pt x="879" y="1694"/>
                  </a:cubicBezTo>
                  <a:lnTo>
                    <a:pt x="928" y="1057"/>
                  </a:lnTo>
                  <a:close/>
                  <a:moveTo>
                    <a:pt x="1840" y="2131"/>
                  </a:moveTo>
                  <a:cubicBezTo>
                    <a:pt x="1873" y="2087"/>
                    <a:pt x="1936" y="2077"/>
                    <a:pt x="1980" y="2110"/>
                  </a:cubicBezTo>
                  <a:cubicBezTo>
                    <a:pt x="2025" y="2142"/>
                    <a:pt x="2035" y="2205"/>
                    <a:pt x="2002" y="2249"/>
                  </a:cubicBezTo>
                  <a:cubicBezTo>
                    <a:pt x="1995" y="2259"/>
                    <a:pt x="1815" y="2499"/>
                    <a:pt x="1386" y="2499"/>
                  </a:cubicBezTo>
                  <a:cubicBezTo>
                    <a:pt x="1331" y="2499"/>
                    <a:pt x="1286" y="2454"/>
                    <a:pt x="1286" y="2399"/>
                  </a:cubicBezTo>
                  <a:cubicBezTo>
                    <a:pt x="1286" y="2344"/>
                    <a:pt x="1331" y="2299"/>
                    <a:pt x="1386" y="2299"/>
                  </a:cubicBezTo>
                  <a:cubicBezTo>
                    <a:pt x="1709" y="2299"/>
                    <a:pt x="1839" y="2133"/>
                    <a:pt x="1840" y="2131"/>
                  </a:cubicBezTo>
                  <a:close/>
                  <a:moveTo>
                    <a:pt x="1400" y="1869"/>
                  </a:moveTo>
                  <a:cubicBezTo>
                    <a:pt x="1435" y="1826"/>
                    <a:pt x="1498" y="1820"/>
                    <a:pt x="1540" y="1855"/>
                  </a:cubicBezTo>
                  <a:cubicBezTo>
                    <a:pt x="1583" y="1890"/>
                    <a:pt x="1590" y="1953"/>
                    <a:pt x="1555" y="1996"/>
                  </a:cubicBezTo>
                  <a:cubicBezTo>
                    <a:pt x="1539" y="2014"/>
                    <a:pt x="1395" y="2179"/>
                    <a:pt x="1022" y="2179"/>
                  </a:cubicBezTo>
                  <a:cubicBezTo>
                    <a:pt x="698" y="2179"/>
                    <a:pt x="561" y="2058"/>
                    <a:pt x="516" y="2018"/>
                  </a:cubicBezTo>
                  <a:cubicBezTo>
                    <a:pt x="515" y="2018"/>
                    <a:pt x="515" y="2018"/>
                    <a:pt x="515" y="2018"/>
                  </a:cubicBezTo>
                  <a:cubicBezTo>
                    <a:pt x="486" y="2000"/>
                    <a:pt x="467" y="1969"/>
                    <a:pt x="467" y="1932"/>
                  </a:cubicBezTo>
                  <a:cubicBezTo>
                    <a:pt x="467" y="1877"/>
                    <a:pt x="512" y="1832"/>
                    <a:pt x="567" y="1832"/>
                  </a:cubicBezTo>
                  <a:cubicBezTo>
                    <a:pt x="607" y="1832"/>
                    <a:pt x="632" y="1854"/>
                    <a:pt x="648" y="1868"/>
                  </a:cubicBezTo>
                  <a:cubicBezTo>
                    <a:pt x="679" y="1896"/>
                    <a:pt x="773" y="1979"/>
                    <a:pt x="1022" y="1979"/>
                  </a:cubicBezTo>
                  <a:cubicBezTo>
                    <a:pt x="1298" y="1979"/>
                    <a:pt x="1399" y="1870"/>
                    <a:pt x="1400" y="18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195206" y="1173169"/>
              <a:ext cx="22365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端饭不小心，撒了一地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195206" y="1576674"/>
              <a:ext cx="2792041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单击输入您的文本内容或者复制您的文本粘贴到这里。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792560" y="1173169"/>
            <a:ext cx="3255773" cy="1769390"/>
            <a:chOff x="7792560" y="1173169"/>
            <a:chExt cx="3255773" cy="1769390"/>
          </a:xfrm>
        </p:grpSpPr>
        <p:sp>
          <p:nvSpPr>
            <p:cNvPr id="16" name="Freeform 42"/>
            <p:cNvSpPr/>
            <p:nvPr/>
          </p:nvSpPr>
          <p:spPr bwMode="auto">
            <a:xfrm>
              <a:off x="8072754" y="1576674"/>
              <a:ext cx="2975579" cy="739775"/>
            </a:xfrm>
            <a:custGeom>
              <a:avLst/>
              <a:gdLst>
                <a:gd name="T0" fmla="*/ 0 w 4673"/>
                <a:gd name="T1" fmla="*/ 739775 h 1547"/>
                <a:gd name="T2" fmla="*/ 0 w 4673"/>
                <a:gd name="T3" fmla="*/ 0 h 1547"/>
                <a:gd name="T4" fmla="*/ 3246437 w 4673"/>
                <a:gd name="T5" fmla="*/ 0 h 1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73" h="1547">
                  <a:moveTo>
                    <a:pt x="0" y="1547"/>
                  </a:moveTo>
                  <a:lnTo>
                    <a:pt x="0" y="0"/>
                  </a:lnTo>
                  <a:lnTo>
                    <a:pt x="4673" y="0"/>
                  </a:lnTo>
                </a:path>
              </a:pathLst>
            </a:custGeom>
            <a:noFill/>
            <a:ln w="9" cap="flat" cmpd="sng">
              <a:solidFill>
                <a:srgbClr val="009D43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7" name="Oval 30"/>
            <p:cNvSpPr>
              <a:spLocks noChangeArrowheads="1"/>
            </p:cNvSpPr>
            <p:nvPr/>
          </p:nvSpPr>
          <p:spPr bwMode="auto">
            <a:xfrm>
              <a:off x="7792560" y="2381400"/>
              <a:ext cx="560388" cy="561159"/>
            </a:xfrm>
            <a:prstGeom prst="ellipse">
              <a:avLst/>
            </a:prstGeom>
            <a:solidFill>
              <a:srgbClr val="E71F1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164522" y="1173169"/>
              <a:ext cx="16209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不合口味就不吃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164522" y="1576674"/>
              <a:ext cx="2792041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单击输入您的文本内容或者复制您的文本粘贴到这里。</a:t>
              </a:r>
            </a:p>
          </p:txBody>
        </p:sp>
        <p:sp>
          <p:nvSpPr>
            <p:cNvPr id="11" name="person-recycling_10877"/>
            <p:cNvSpPr>
              <a:spLocks noChangeAspect="1"/>
            </p:cNvSpPr>
            <p:nvPr/>
          </p:nvSpPr>
          <p:spPr bwMode="auto">
            <a:xfrm>
              <a:off x="7883631" y="2399926"/>
              <a:ext cx="378245" cy="446145"/>
            </a:xfrm>
            <a:custGeom>
              <a:avLst/>
              <a:gdLst>
                <a:gd name="connsiteX0" fmla="*/ 387477 w 491542"/>
                <a:gd name="connsiteY0" fmla="*/ 461576 h 579783"/>
                <a:gd name="connsiteX1" fmla="*/ 401011 w 491542"/>
                <a:gd name="connsiteY1" fmla="*/ 463456 h 579783"/>
                <a:gd name="connsiteX2" fmla="*/ 410332 w 491542"/>
                <a:gd name="connsiteY2" fmla="*/ 479924 h 579783"/>
                <a:gd name="connsiteX3" fmla="*/ 401011 w 491542"/>
                <a:gd name="connsiteY3" fmla="*/ 497107 h 579783"/>
                <a:gd name="connsiteX4" fmla="*/ 380934 w 491542"/>
                <a:gd name="connsiteY4" fmla="*/ 497107 h 579783"/>
                <a:gd name="connsiteX5" fmla="*/ 371613 w 491542"/>
                <a:gd name="connsiteY5" fmla="*/ 479924 h 579783"/>
                <a:gd name="connsiteX6" fmla="*/ 380934 w 491542"/>
                <a:gd name="connsiteY6" fmla="*/ 463456 h 579783"/>
                <a:gd name="connsiteX7" fmla="*/ 387477 w 491542"/>
                <a:gd name="connsiteY7" fmla="*/ 461576 h 579783"/>
                <a:gd name="connsiteX8" fmla="*/ 431186 w 491542"/>
                <a:gd name="connsiteY8" fmla="*/ 412562 h 579783"/>
                <a:gd name="connsiteX9" fmla="*/ 450518 w 491542"/>
                <a:gd name="connsiteY9" fmla="*/ 415430 h 579783"/>
                <a:gd name="connsiteX10" fmla="*/ 456961 w 491542"/>
                <a:gd name="connsiteY10" fmla="*/ 434073 h 579783"/>
                <a:gd name="connsiteX11" fmla="*/ 444790 w 491542"/>
                <a:gd name="connsiteY11" fmla="*/ 449130 h 579783"/>
                <a:gd name="connsiteX12" fmla="*/ 425459 w 491542"/>
                <a:gd name="connsiteY12" fmla="*/ 446262 h 579783"/>
                <a:gd name="connsiteX13" fmla="*/ 418299 w 491542"/>
                <a:gd name="connsiteY13" fmla="*/ 427620 h 579783"/>
                <a:gd name="connsiteX14" fmla="*/ 431186 w 491542"/>
                <a:gd name="connsiteY14" fmla="*/ 412562 h 579783"/>
                <a:gd name="connsiteX15" fmla="*/ 393178 w 491542"/>
                <a:gd name="connsiteY15" fmla="*/ 406835 h 579783"/>
                <a:gd name="connsiteX16" fmla="*/ 397483 w 491542"/>
                <a:gd name="connsiteY16" fmla="*/ 413979 h 579783"/>
                <a:gd name="connsiteX17" fmla="*/ 393895 w 491542"/>
                <a:gd name="connsiteY17" fmla="*/ 421838 h 579783"/>
                <a:gd name="connsiteX18" fmla="*/ 385286 w 491542"/>
                <a:gd name="connsiteY18" fmla="*/ 422552 h 579783"/>
                <a:gd name="connsiteX19" fmla="*/ 380981 w 491542"/>
                <a:gd name="connsiteY19" fmla="*/ 415408 h 579783"/>
                <a:gd name="connsiteX20" fmla="*/ 384568 w 491542"/>
                <a:gd name="connsiteY20" fmla="*/ 407550 h 579783"/>
                <a:gd name="connsiteX21" fmla="*/ 393178 w 491542"/>
                <a:gd name="connsiteY21" fmla="*/ 406835 h 579783"/>
                <a:gd name="connsiteX22" fmla="*/ 327896 w 491542"/>
                <a:gd name="connsiteY22" fmla="*/ 394704 h 579783"/>
                <a:gd name="connsiteX23" fmla="*/ 338656 w 491542"/>
                <a:gd name="connsiteY23" fmla="*/ 401866 h 579783"/>
                <a:gd name="connsiteX24" fmla="*/ 368067 w 491542"/>
                <a:gd name="connsiteY24" fmla="*/ 550115 h 579783"/>
                <a:gd name="connsiteX25" fmla="*/ 401065 w 491542"/>
                <a:gd name="connsiteY25" fmla="*/ 550115 h 579783"/>
                <a:gd name="connsiteX26" fmla="*/ 399631 w 491542"/>
                <a:gd name="connsiteY26" fmla="*/ 537223 h 579783"/>
                <a:gd name="connsiteX27" fmla="*/ 409673 w 491542"/>
                <a:gd name="connsiteY27" fmla="*/ 520751 h 579783"/>
                <a:gd name="connsiteX28" fmla="*/ 429042 w 491542"/>
                <a:gd name="connsiteY28" fmla="*/ 520751 h 579783"/>
                <a:gd name="connsiteX29" fmla="*/ 439085 w 491542"/>
                <a:gd name="connsiteY29" fmla="*/ 537223 h 579783"/>
                <a:gd name="connsiteX30" fmla="*/ 429042 w 491542"/>
                <a:gd name="connsiteY30" fmla="*/ 550115 h 579783"/>
                <a:gd name="connsiteX31" fmla="*/ 452714 w 491542"/>
                <a:gd name="connsiteY31" fmla="*/ 550115 h 579783"/>
                <a:gd name="connsiteX32" fmla="*/ 473517 w 491542"/>
                <a:gd name="connsiteY32" fmla="*/ 402582 h 579783"/>
                <a:gd name="connsiteX33" fmla="*/ 483560 w 491542"/>
                <a:gd name="connsiteY33" fmla="*/ 394704 h 579783"/>
                <a:gd name="connsiteX34" fmla="*/ 491451 w 491542"/>
                <a:gd name="connsiteY34" fmla="*/ 404731 h 579783"/>
                <a:gd name="connsiteX35" fmla="*/ 469930 w 491542"/>
                <a:gd name="connsiteY35" fmla="*/ 560141 h 579783"/>
                <a:gd name="connsiteX36" fmla="*/ 461322 w 491542"/>
                <a:gd name="connsiteY36" fmla="*/ 568019 h 579783"/>
                <a:gd name="connsiteX37" fmla="*/ 360177 w 491542"/>
                <a:gd name="connsiteY37" fmla="*/ 568019 h 579783"/>
                <a:gd name="connsiteX38" fmla="*/ 351568 w 491542"/>
                <a:gd name="connsiteY38" fmla="*/ 560857 h 579783"/>
                <a:gd name="connsiteX39" fmla="*/ 320723 w 491542"/>
                <a:gd name="connsiteY39" fmla="*/ 405447 h 579783"/>
                <a:gd name="connsiteX40" fmla="*/ 327896 w 491542"/>
                <a:gd name="connsiteY40" fmla="*/ 394704 h 579783"/>
                <a:gd name="connsiteX41" fmla="*/ 348532 w 491542"/>
                <a:gd name="connsiteY41" fmla="*/ 282756 h 579783"/>
                <a:gd name="connsiteX42" fmla="*/ 351365 w 491542"/>
                <a:gd name="connsiteY42" fmla="*/ 284860 h 579783"/>
                <a:gd name="connsiteX43" fmla="*/ 359458 w 491542"/>
                <a:gd name="connsiteY43" fmla="*/ 293633 h 579783"/>
                <a:gd name="connsiteX44" fmla="*/ 358738 w 491542"/>
                <a:gd name="connsiteY44" fmla="*/ 309389 h 579783"/>
                <a:gd name="connsiteX45" fmla="*/ 345070 w 491542"/>
                <a:gd name="connsiteY45" fmla="*/ 315835 h 579783"/>
                <a:gd name="connsiteX46" fmla="*/ 332121 w 491542"/>
                <a:gd name="connsiteY46" fmla="*/ 307957 h 579783"/>
                <a:gd name="connsiteX47" fmla="*/ 332841 w 491542"/>
                <a:gd name="connsiteY47" fmla="*/ 292917 h 579783"/>
                <a:gd name="connsiteX48" fmla="*/ 346509 w 491542"/>
                <a:gd name="connsiteY48" fmla="*/ 285755 h 579783"/>
                <a:gd name="connsiteX49" fmla="*/ 348532 w 491542"/>
                <a:gd name="connsiteY49" fmla="*/ 282756 h 579783"/>
                <a:gd name="connsiteX50" fmla="*/ 108622 w 491542"/>
                <a:gd name="connsiteY50" fmla="*/ 106864 h 579783"/>
                <a:gd name="connsiteX51" fmla="*/ 137042 w 491542"/>
                <a:gd name="connsiteY51" fmla="*/ 109550 h 579783"/>
                <a:gd name="connsiteX52" fmla="*/ 158558 w 491542"/>
                <a:gd name="connsiteY52" fmla="*/ 120294 h 579783"/>
                <a:gd name="connsiteX53" fmla="*/ 312043 w 491542"/>
                <a:gd name="connsiteY53" fmla="*/ 218424 h 579783"/>
                <a:gd name="connsiteX54" fmla="*/ 299133 w 491542"/>
                <a:gd name="connsiteY54" fmla="*/ 265698 h 579783"/>
                <a:gd name="connsiteX55" fmla="*/ 175771 w 491542"/>
                <a:gd name="connsiteY55" fmla="*/ 209112 h 579783"/>
                <a:gd name="connsiteX56" fmla="*/ 175771 w 491542"/>
                <a:gd name="connsiteY56" fmla="*/ 302944 h 579783"/>
                <a:gd name="connsiteX57" fmla="*/ 176489 w 491542"/>
                <a:gd name="connsiteY57" fmla="*/ 310107 h 579783"/>
                <a:gd name="connsiteX58" fmla="*/ 180075 w 491542"/>
                <a:gd name="connsiteY58" fmla="*/ 552923 h 579783"/>
                <a:gd name="connsiteX59" fmla="*/ 124132 w 491542"/>
                <a:gd name="connsiteY59" fmla="*/ 552923 h 579783"/>
                <a:gd name="connsiteX60" fmla="*/ 120546 w 491542"/>
                <a:gd name="connsiteY60" fmla="*/ 362395 h 579783"/>
                <a:gd name="connsiteX61" fmla="*/ 112656 w 491542"/>
                <a:gd name="connsiteY61" fmla="*/ 362395 h 579783"/>
                <a:gd name="connsiteX62" fmla="*/ 109070 w 491542"/>
                <a:gd name="connsiteY62" fmla="*/ 552923 h 579783"/>
                <a:gd name="connsiteX63" fmla="*/ 53845 w 491542"/>
                <a:gd name="connsiteY63" fmla="*/ 552923 h 579783"/>
                <a:gd name="connsiteX64" fmla="*/ 56713 w 491542"/>
                <a:gd name="connsiteY64" fmla="*/ 310107 h 579783"/>
                <a:gd name="connsiteX65" fmla="*/ 57431 w 491542"/>
                <a:gd name="connsiteY65" fmla="*/ 307958 h 579783"/>
                <a:gd name="connsiteX66" fmla="*/ 56713 w 491542"/>
                <a:gd name="connsiteY66" fmla="*/ 305093 h 579783"/>
                <a:gd name="connsiteX67" fmla="*/ 56713 w 491542"/>
                <a:gd name="connsiteY67" fmla="*/ 224154 h 579783"/>
                <a:gd name="connsiteX68" fmla="*/ 48824 w 491542"/>
                <a:gd name="connsiteY68" fmla="*/ 275726 h 579783"/>
                <a:gd name="connsiteX69" fmla="*/ 53 w 491542"/>
                <a:gd name="connsiteY69" fmla="*/ 275726 h 579783"/>
                <a:gd name="connsiteX70" fmla="*/ 71775 w 491542"/>
                <a:gd name="connsiteY70" fmla="*/ 121727 h 579783"/>
                <a:gd name="connsiteX71" fmla="*/ 81816 w 491542"/>
                <a:gd name="connsiteY71" fmla="*/ 115997 h 579783"/>
                <a:gd name="connsiteX72" fmla="*/ 108622 w 491542"/>
                <a:gd name="connsiteY72" fmla="*/ 106864 h 579783"/>
                <a:gd name="connsiteX73" fmla="*/ 116252 w 491542"/>
                <a:gd name="connsiteY73" fmla="*/ 0 h 579783"/>
                <a:gd name="connsiteX74" fmla="*/ 165055 w 491542"/>
                <a:gd name="connsiteY74" fmla="*/ 48688 h 579783"/>
                <a:gd name="connsiteX75" fmla="*/ 116252 w 491542"/>
                <a:gd name="connsiteY75" fmla="*/ 97376 h 579783"/>
                <a:gd name="connsiteX76" fmla="*/ 67449 w 491542"/>
                <a:gd name="connsiteY76" fmla="*/ 48688 h 579783"/>
                <a:gd name="connsiteX77" fmla="*/ 116252 w 491542"/>
                <a:gd name="connsiteY77" fmla="*/ 0 h 57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91542" h="579783">
                  <a:moveTo>
                    <a:pt x="387477" y="461576"/>
                  </a:moveTo>
                  <a:cubicBezTo>
                    <a:pt x="391331" y="460950"/>
                    <a:pt x="396350" y="460950"/>
                    <a:pt x="401011" y="463456"/>
                  </a:cubicBezTo>
                  <a:cubicBezTo>
                    <a:pt x="410332" y="467752"/>
                    <a:pt x="410332" y="472048"/>
                    <a:pt x="410332" y="479924"/>
                  </a:cubicBezTo>
                  <a:cubicBezTo>
                    <a:pt x="410332" y="488515"/>
                    <a:pt x="396709" y="486367"/>
                    <a:pt x="401011" y="497107"/>
                  </a:cubicBezTo>
                  <a:cubicBezTo>
                    <a:pt x="404596" y="507131"/>
                    <a:pt x="390973" y="497823"/>
                    <a:pt x="380934" y="497107"/>
                  </a:cubicBezTo>
                  <a:cubicBezTo>
                    <a:pt x="371613" y="496391"/>
                    <a:pt x="366594" y="485652"/>
                    <a:pt x="371613" y="479924"/>
                  </a:cubicBezTo>
                  <a:cubicBezTo>
                    <a:pt x="376632" y="474912"/>
                    <a:pt x="380934" y="463456"/>
                    <a:pt x="380934" y="463456"/>
                  </a:cubicBezTo>
                  <a:cubicBezTo>
                    <a:pt x="380934" y="463456"/>
                    <a:pt x="383623" y="462203"/>
                    <a:pt x="387477" y="461576"/>
                  </a:cubicBezTo>
                  <a:close/>
                  <a:moveTo>
                    <a:pt x="431186" y="412562"/>
                  </a:moveTo>
                  <a:cubicBezTo>
                    <a:pt x="439062" y="409694"/>
                    <a:pt x="441926" y="423317"/>
                    <a:pt x="450518" y="415430"/>
                  </a:cubicBezTo>
                  <a:cubicBezTo>
                    <a:pt x="458393" y="408260"/>
                    <a:pt x="454813" y="424751"/>
                    <a:pt x="456961" y="434073"/>
                  </a:cubicBezTo>
                  <a:cubicBezTo>
                    <a:pt x="459825" y="443394"/>
                    <a:pt x="451233" y="451998"/>
                    <a:pt x="444790" y="449130"/>
                  </a:cubicBezTo>
                  <a:cubicBezTo>
                    <a:pt x="438346" y="446262"/>
                    <a:pt x="425459" y="446262"/>
                    <a:pt x="425459" y="446262"/>
                  </a:cubicBezTo>
                  <a:cubicBezTo>
                    <a:pt x="425459" y="446262"/>
                    <a:pt x="417583" y="438375"/>
                    <a:pt x="418299" y="427620"/>
                  </a:cubicBezTo>
                  <a:cubicBezTo>
                    <a:pt x="419731" y="416864"/>
                    <a:pt x="423311" y="415430"/>
                    <a:pt x="431186" y="412562"/>
                  </a:cubicBezTo>
                  <a:close/>
                  <a:moveTo>
                    <a:pt x="393178" y="406835"/>
                  </a:moveTo>
                  <a:cubicBezTo>
                    <a:pt x="396048" y="408264"/>
                    <a:pt x="393178" y="413265"/>
                    <a:pt x="397483" y="413979"/>
                  </a:cubicBezTo>
                  <a:cubicBezTo>
                    <a:pt x="402505" y="413979"/>
                    <a:pt x="396048" y="418266"/>
                    <a:pt x="393895" y="421838"/>
                  </a:cubicBezTo>
                  <a:cubicBezTo>
                    <a:pt x="391743" y="425410"/>
                    <a:pt x="386721" y="425410"/>
                    <a:pt x="385286" y="422552"/>
                  </a:cubicBezTo>
                  <a:cubicBezTo>
                    <a:pt x="384568" y="419695"/>
                    <a:pt x="380981" y="415408"/>
                    <a:pt x="380981" y="415408"/>
                  </a:cubicBezTo>
                  <a:cubicBezTo>
                    <a:pt x="380981" y="415408"/>
                    <a:pt x="380981" y="410407"/>
                    <a:pt x="384568" y="407550"/>
                  </a:cubicBezTo>
                  <a:cubicBezTo>
                    <a:pt x="388156" y="404692"/>
                    <a:pt x="389591" y="405406"/>
                    <a:pt x="393178" y="406835"/>
                  </a:cubicBezTo>
                  <a:close/>
                  <a:moveTo>
                    <a:pt x="327896" y="394704"/>
                  </a:moveTo>
                  <a:cubicBezTo>
                    <a:pt x="332917" y="393988"/>
                    <a:pt x="337939" y="396853"/>
                    <a:pt x="338656" y="401866"/>
                  </a:cubicBezTo>
                  <a:lnTo>
                    <a:pt x="368067" y="550115"/>
                  </a:lnTo>
                  <a:lnTo>
                    <a:pt x="401065" y="550115"/>
                  </a:lnTo>
                  <a:cubicBezTo>
                    <a:pt x="397479" y="546534"/>
                    <a:pt x="396761" y="540804"/>
                    <a:pt x="399631" y="537223"/>
                  </a:cubicBezTo>
                  <a:cubicBezTo>
                    <a:pt x="404652" y="532210"/>
                    <a:pt x="409673" y="520751"/>
                    <a:pt x="409673" y="520751"/>
                  </a:cubicBezTo>
                  <a:cubicBezTo>
                    <a:pt x="409673" y="520751"/>
                    <a:pt x="419716" y="515738"/>
                    <a:pt x="429042" y="520751"/>
                  </a:cubicBezTo>
                  <a:cubicBezTo>
                    <a:pt x="439085" y="525048"/>
                    <a:pt x="439085" y="529346"/>
                    <a:pt x="439085" y="537223"/>
                  </a:cubicBezTo>
                  <a:cubicBezTo>
                    <a:pt x="439085" y="544385"/>
                    <a:pt x="429759" y="544385"/>
                    <a:pt x="429042" y="550115"/>
                  </a:cubicBezTo>
                  <a:lnTo>
                    <a:pt x="452714" y="550115"/>
                  </a:lnTo>
                  <a:lnTo>
                    <a:pt x="473517" y="402582"/>
                  </a:lnTo>
                  <a:cubicBezTo>
                    <a:pt x="474234" y="397569"/>
                    <a:pt x="478539" y="393988"/>
                    <a:pt x="483560" y="394704"/>
                  </a:cubicBezTo>
                  <a:cubicBezTo>
                    <a:pt x="488581" y="395420"/>
                    <a:pt x="492168" y="400434"/>
                    <a:pt x="491451" y="404731"/>
                  </a:cubicBezTo>
                  <a:lnTo>
                    <a:pt x="469930" y="560141"/>
                  </a:lnTo>
                  <a:cubicBezTo>
                    <a:pt x="469213" y="565154"/>
                    <a:pt x="465626" y="568019"/>
                    <a:pt x="461322" y="568019"/>
                  </a:cubicBezTo>
                  <a:lnTo>
                    <a:pt x="360177" y="568019"/>
                  </a:lnTo>
                  <a:cubicBezTo>
                    <a:pt x="355872" y="568019"/>
                    <a:pt x="352286" y="565154"/>
                    <a:pt x="351568" y="560857"/>
                  </a:cubicBezTo>
                  <a:lnTo>
                    <a:pt x="320723" y="405447"/>
                  </a:lnTo>
                  <a:cubicBezTo>
                    <a:pt x="319288" y="400434"/>
                    <a:pt x="322875" y="396136"/>
                    <a:pt x="327896" y="394704"/>
                  </a:cubicBezTo>
                  <a:close/>
                  <a:moveTo>
                    <a:pt x="348532" y="282756"/>
                  </a:moveTo>
                  <a:cubicBezTo>
                    <a:pt x="349342" y="282756"/>
                    <a:pt x="350286" y="283607"/>
                    <a:pt x="351365" y="284860"/>
                  </a:cubicBezTo>
                  <a:cubicBezTo>
                    <a:pt x="353523" y="287367"/>
                    <a:pt x="356221" y="291485"/>
                    <a:pt x="359458" y="293633"/>
                  </a:cubicBezTo>
                  <a:cubicBezTo>
                    <a:pt x="365213" y="298646"/>
                    <a:pt x="364494" y="307957"/>
                    <a:pt x="358738" y="309389"/>
                  </a:cubicBezTo>
                  <a:cubicBezTo>
                    <a:pt x="352983" y="310105"/>
                    <a:pt x="345070" y="315835"/>
                    <a:pt x="345070" y="315835"/>
                  </a:cubicBezTo>
                  <a:cubicBezTo>
                    <a:pt x="345070" y="315835"/>
                    <a:pt x="336438" y="314403"/>
                    <a:pt x="332121" y="307957"/>
                  </a:cubicBezTo>
                  <a:cubicBezTo>
                    <a:pt x="327805" y="300795"/>
                    <a:pt x="329244" y="297930"/>
                    <a:pt x="332841" y="292917"/>
                  </a:cubicBezTo>
                  <a:cubicBezTo>
                    <a:pt x="336438" y="287188"/>
                    <a:pt x="344351" y="294349"/>
                    <a:pt x="346509" y="285755"/>
                  </a:cubicBezTo>
                  <a:cubicBezTo>
                    <a:pt x="347048" y="283607"/>
                    <a:pt x="347723" y="282756"/>
                    <a:pt x="348532" y="282756"/>
                  </a:cubicBezTo>
                  <a:close/>
                  <a:moveTo>
                    <a:pt x="108622" y="106864"/>
                  </a:moveTo>
                  <a:cubicBezTo>
                    <a:pt x="118215" y="105790"/>
                    <a:pt x="128077" y="106685"/>
                    <a:pt x="137042" y="109550"/>
                  </a:cubicBezTo>
                  <a:cubicBezTo>
                    <a:pt x="144931" y="109550"/>
                    <a:pt x="152821" y="112415"/>
                    <a:pt x="158558" y="120294"/>
                  </a:cubicBezTo>
                  <a:cubicBezTo>
                    <a:pt x="196571" y="173298"/>
                    <a:pt x="246776" y="209112"/>
                    <a:pt x="312043" y="218424"/>
                  </a:cubicBezTo>
                  <a:cubicBezTo>
                    <a:pt x="342883" y="223438"/>
                    <a:pt x="329973" y="270712"/>
                    <a:pt x="299133" y="265698"/>
                  </a:cubicBezTo>
                  <a:cubicBezTo>
                    <a:pt x="251079" y="258535"/>
                    <a:pt x="210198" y="238479"/>
                    <a:pt x="175771" y="209112"/>
                  </a:cubicBezTo>
                  <a:lnTo>
                    <a:pt x="175771" y="302944"/>
                  </a:lnTo>
                  <a:cubicBezTo>
                    <a:pt x="176489" y="305093"/>
                    <a:pt x="176489" y="307242"/>
                    <a:pt x="176489" y="310107"/>
                  </a:cubicBezTo>
                  <a:cubicBezTo>
                    <a:pt x="176489" y="391046"/>
                    <a:pt x="176489" y="471985"/>
                    <a:pt x="180075" y="552923"/>
                  </a:cubicBezTo>
                  <a:cubicBezTo>
                    <a:pt x="181509" y="588737"/>
                    <a:pt x="125566" y="588737"/>
                    <a:pt x="124132" y="552923"/>
                  </a:cubicBezTo>
                  <a:cubicBezTo>
                    <a:pt x="121263" y="489175"/>
                    <a:pt x="121263" y="426143"/>
                    <a:pt x="120546" y="362395"/>
                  </a:cubicBezTo>
                  <a:cubicBezTo>
                    <a:pt x="118394" y="362395"/>
                    <a:pt x="115525" y="362395"/>
                    <a:pt x="112656" y="362395"/>
                  </a:cubicBezTo>
                  <a:cubicBezTo>
                    <a:pt x="112656" y="426143"/>
                    <a:pt x="111939" y="489175"/>
                    <a:pt x="109070" y="552923"/>
                  </a:cubicBezTo>
                  <a:cubicBezTo>
                    <a:pt x="107636" y="588737"/>
                    <a:pt x="52410" y="588737"/>
                    <a:pt x="53845" y="552923"/>
                  </a:cubicBezTo>
                  <a:cubicBezTo>
                    <a:pt x="56713" y="471985"/>
                    <a:pt x="56713" y="391046"/>
                    <a:pt x="56713" y="310107"/>
                  </a:cubicBezTo>
                  <a:cubicBezTo>
                    <a:pt x="56713" y="309390"/>
                    <a:pt x="57431" y="308674"/>
                    <a:pt x="57431" y="307958"/>
                  </a:cubicBezTo>
                  <a:cubicBezTo>
                    <a:pt x="57431" y="307242"/>
                    <a:pt x="56713" y="305809"/>
                    <a:pt x="56713" y="305093"/>
                  </a:cubicBezTo>
                  <a:lnTo>
                    <a:pt x="56713" y="224154"/>
                  </a:lnTo>
                  <a:cubicBezTo>
                    <a:pt x="50976" y="239912"/>
                    <a:pt x="48107" y="257102"/>
                    <a:pt x="48824" y="275726"/>
                  </a:cubicBezTo>
                  <a:cubicBezTo>
                    <a:pt x="50259" y="307242"/>
                    <a:pt x="1488" y="307242"/>
                    <a:pt x="53" y="275726"/>
                  </a:cubicBezTo>
                  <a:cubicBezTo>
                    <a:pt x="-1381" y="214126"/>
                    <a:pt x="25873" y="161838"/>
                    <a:pt x="71775" y="121727"/>
                  </a:cubicBezTo>
                  <a:cubicBezTo>
                    <a:pt x="74644" y="118862"/>
                    <a:pt x="78230" y="116713"/>
                    <a:pt x="81816" y="115997"/>
                  </a:cubicBezTo>
                  <a:cubicBezTo>
                    <a:pt x="89705" y="110983"/>
                    <a:pt x="99029" y="107939"/>
                    <a:pt x="108622" y="106864"/>
                  </a:cubicBezTo>
                  <a:close/>
                  <a:moveTo>
                    <a:pt x="116252" y="0"/>
                  </a:moveTo>
                  <a:cubicBezTo>
                    <a:pt x="143205" y="0"/>
                    <a:pt x="165055" y="21798"/>
                    <a:pt x="165055" y="48688"/>
                  </a:cubicBezTo>
                  <a:cubicBezTo>
                    <a:pt x="165055" y="75578"/>
                    <a:pt x="143205" y="97376"/>
                    <a:pt x="116252" y="97376"/>
                  </a:cubicBezTo>
                  <a:cubicBezTo>
                    <a:pt x="89299" y="97376"/>
                    <a:pt x="67449" y="75578"/>
                    <a:pt x="67449" y="48688"/>
                  </a:cubicBezTo>
                  <a:cubicBezTo>
                    <a:pt x="67449" y="21798"/>
                    <a:pt x="89299" y="0"/>
                    <a:pt x="116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>
                <a:latin typeface="微软雅黑"/>
                <a:ea typeface="微软雅黑"/>
                <a:sym typeface="微软雅黑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809373" y="3290393"/>
            <a:ext cx="3255773" cy="1732734"/>
            <a:chOff x="2753073" y="3290393"/>
            <a:chExt cx="3255773" cy="1732734"/>
          </a:xfrm>
        </p:grpSpPr>
        <p:sp>
          <p:nvSpPr>
            <p:cNvPr id="21" name="Freeform 42"/>
            <p:cNvSpPr/>
            <p:nvPr/>
          </p:nvSpPr>
          <p:spPr bwMode="auto">
            <a:xfrm flipV="1">
              <a:off x="3033267" y="3898175"/>
              <a:ext cx="2975579" cy="739775"/>
            </a:xfrm>
            <a:custGeom>
              <a:avLst/>
              <a:gdLst>
                <a:gd name="T0" fmla="*/ 0 w 4673"/>
                <a:gd name="T1" fmla="*/ 739775 h 1547"/>
                <a:gd name="T2" fmla="*/ 0 w 4673"/>
                <a:gd name="T3" fmla="*/ 0 h 1547"/>
                <a:gd name="T4" fmla="*/ 3246437 w 4673"/>
                <a:gd name="T5" fmla="*/ 0 h 1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73" h="1547">
                  <a:moveTo>
                    <a:pt x="0" y="1547"/>
                  </a:moveTo>
                  <a:lnTo>
                    <a:pt x="0" y="0"/>
                  </a:lnTo>
                  <a:lnTo>
                    <a:pt x="4673" y="0"/>
                  </a:lnTo>
                </a:path>
              </a:pathLst>
            </a:custGeom>
            <a:noFill/>
            <a:ln w="9" cap="flat" cmpd="sng">
              <a:solidFill>
                <a:srgbClr val="009D43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2" name="Oval 30"/>
            <p:cNvSpPr>
              <a:spLocks noChangeArrowheads="1"/>
            </p:cNvSpPr>
            <p:nvPr/>
          </p:nvSpPr>
          <p:spPr bwMode="auto">
            <a:xfrm flipH="1">
              <a:off x="2753073" y="3290393"/>
              <a:ext cx="560388" cy="561159"/>
            </a:xfrm>
            <a:prstGeom prst="ellipse">
              <a:avLst/>
            </a:prstGeom>
            <a:solidFill>
              <a:srgbClr val="E71F19"/>
            </a:solidFill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anose="020B0604020202020204" pitchFamily="34" charset="0"/>
                  <a:ea typeface="仿宋_GB2312" pitchFamily="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" name="recycling_95951"/>
            <p:cNvSpPr>
              <a:spLocks noChangeAspect="1"/>
            </p:cNvSpPr>
            <p:nvPr/>
          </p:nvSpPr>
          <p:spPr bwMode="auto">
            <a:xfrm>
              <a:off x="2855294" y="3347900"/>
              <a:ext cx="355945" cy="446144"/>
            </a:xfrm>
            <a:custGeom>
              <a:avLst/>
              <a:gdLst>
                <a:gd name="connsiteX0" fmla="*/ 342242 w 483720"/>
                <a:gd name="connsiteY0" fmla="*/ 500192 h 606298"/>
                <a:gd name="connsiteX1" fmla="*/ 312201 w 483720"/>
                <a:gd name="connsiteY1" fmla="*/ 507555 h 606298"/>
                <a:gd name="connsiteX2" fmla="*/ 320769 w 483720"/>
                <a:gd name="connsiteY2" fmla="*/ 512643 h 606298"/>
                <a:gd name="connsiteX3" fmla="*/ 312635 w 483720"/>
                <a:gd name="connsiteY3" fmla="*/ 527152 h 606298"/>
                <a:gd name="connsiteX4" fmla="*/ 328143 w 483720"/>
                <a:gd name="connsiteY4" fmla="*/ 554111 h 606298"/>
                <a:gd name="connsiteX5" fmla="*/ 332047 w 483720"/>
                <a:gd name="connsiteY5" fmla="*/ 560716 h 606298"/>
                <a:gd name="connsiteX6" fmla="*/ 371307 w 483720"/>
                <a:gd name="connsiteY6" fmla="*/ 560932 h 606298"/>
                <a:gd name="connsiteX7" fmla="*/ 371415 w 483720"/>
                <a:gd name="connsiteY7" fmla="*/ 536571 h 606298"/>
                <a:gd name="connsiteX8" fmla="*/ 334650 w 483720"/>
                <a:gd name="connsiteY8" fmla="*/ 536247 h 606298"/>
                <a:gd name="connsiteX9" fmla="*/ 341157 w 483720"/>
                <a:gd name="connsiteY9" fmla="*/ 524878 h 606298"/>
                <a:gd name="connsiteX10" fmla="*/ 349291 w 483720"/>
                <a:gd name="connsiteY10" fmla="*/ 529750 h 606298"/>
                <a:gd name="connsiteX11" fmla="*/ 431063 w 483720"/>
                <a:gd name="connsiteY11" fmla="*/ 490773 h 606298"/>
                <a:gd name="connsiteX12" fmla="*/ 409698 w 483720"/>
                <a:gd name="connsiteY12" fmla="*/ 502358 h 606298"/>
                <a:gd name="connsiteX13" fmla="*/ 427159 w 483720"/>
                <a:gd name="connsiteY13" fmla="*/ 534623 h 606298"/>
                <a:gd name="connsiteX14" fmla="*/ 414036 w 483720"/>
                <a:gd name="connsiteY14" fmla="*/ 534406 h 606298"/>
                <a:gd name="connsiteX15" fmla="*/ 414361 w 483720"/>
                <a:gd name="connsiteY15" fmla="*/ 525095 h 606298"/>
                <a:gd name="connsiteX16" fmla="*/ 391804 w 483720"/>
                <a:gd name="connsiteY16" fmla="*/ 545450 h 606298"/>
                <a:gd name="connsiteX17" fmla="*/ 412735 w 483720"/>
                <a:gd name="connsiteY17" fmla="*/ 568187 h 606298"/>
                <a:gd name="connsiteX18" fmla="*/ 413060 w 483720"/>
                <a:gd name="connsiteY18" fmla="*/ 558334 h 606298"/>
                <a:gd name="connsiteX19" fmla="*/ 429761 w 483720"/>
                <a:gd name="connsiteY19" fmla="*/ 558334 h 606298"/>
                <a:gd name="connsiteX20" fmla="*/ 446029 w 483720"/>
                <a:gd name="connsiteY20" fmla="*/ 531807 h 606298"/>
                <a:gd name="connsiteX21" fmla="*/ 450150 w 483720"/>
                <a:gd name="connsiteY21" fmla="*/ 524878 h 606298"/>
                <a:gd name="connsiteX22" fmla="*/ 363064 w 483720"/>
                <a:gd name="connsiteY22" fmla="*/ 444108 h 606298"/>
                <a:gd name="connsiteX23" fmla="*/ 360028 w 483720"/>
                <a:gd name="connsiteY23" fmla="*/ 448980 h 606298"/>
                <a:gd name="connsiteX24" fmla="*/ 343001 w 483720"/>
                <a:gd name="connsiteY24" fmla="*/ 478213 h 606298"/>
                <a:gd name="connsiteX25" fmla="*/ 364040 w 483720"/>
                <a:gd name="connsiteY25" fmla="*/ 490448 h 606298"/>
                <a:gd name="connsiteX26" fmla="*/ 382585 w 483720"/>
                <a:gd name="connsiteY26" fmla="*/ 458724 h 606298"/>
                <a:gd name="connsiteX27" fmla="*/ 389201 w 483720"/>
                <a:gd name="connsiteY27" fmla="*/ 469984 h 606298"/>
                <a:gd name="connsiteX28" fmla="*/ 380959 w 483720"/>
                <a:gd name="connsiteY28" fmla="*/ 474640 h 606298"/>
                <a:gd name="connsiteX29" fmla="*/ 410132 w 483720"/>
                <a:gd name="connsiteY29" fmla="*/ 483302 h 606298"/>
                <a:gd name="connsiteX30" fmla="*/ 418699 w 483720"/>
                <a:gd name="connsiteY30" fmla="*/ 453635 h 606298"/>
                <a:gd name="connsiteX31" fmla="*/ 410132 w 483720"/>
                <a:gd name="connsiteY31" fmla="*/ 458399 h 606298"/>
                <a:gd name="connsiteX32" fmla="*/ 401456 w 483720"/>
                <a:gd name="connsiteY32" fmla="*/ 444216 h 606298"/>
                <a:gd name="connsiteX33" fmla="*/ 299187 w 483720"/>
                <a:gd name="connsiteY33" fmla="*/ 406104 h 606298"/>
                <a:gd name="connsiteX34" fmla="*/ 463056 w 483720"/>
                <a:gd name="connsiteY34" fmla="*/ 406104 h 606298"/>
                <a:gd name="connsiteX35" fmla="*/ 478239 w 483720"/>
                <a:gd name="connsiteY35" fmla="*/ 412601 h 606298"/>
                <a:gd name="connsiteX36" fmla="*/ 483661 w 483720"/>
                <a:gd name="connsiteY36" fmla="*/ 428192 h 606298"/>
                <a:gd name="connsiteX37" fmla="*/ 470973 w 483720"/>
                <a:gd name="connsiteY37" fmla="*/ 585185 h 606298"/>
                <a:gd name="connsiteX38" fmla="*/ 448089 w 483720"/>
                <a:gd name="connsiteY38" fmla="*/ 606298 h 606298"/>
                <a:gd name="connsiteX39" fmla="*/ 314262 w 483720"/>
                <a:gd name="connsiteY39" fmla="*/ 606298 h 606298"/>
                <a:gd name="connsiteX40" fmla="*/ 291379 w 483720"/>
                <a:gd name="connsiteY40" fmla="*/ 585185 h 606298"/>
                <a:gd name="connsiteX41" fmla="*/ 278690 w 483720"/>
                <a:gd name="connsiteY41" fmla="*/ 428192 h 606298"/>
                <a:gd name="connsiteX42" fmla="*/ 284004 w 483720"/>
                <a:gd name="connsiteY42" fmla="*/ 412601 h 606298"/>
                <a:gd name="connsiteX43" fmla="*/ 299187 w 483720"/>
                <a:gd name="connsiteY43" fmla="*/ 406104 h 606298"/>
                <a:gd name="connsiteX44" fmla="*/ 335590 w 483720"/>
                <a:gd name="connsiteY44" fmla="*/ 321496 h 606298"/>
                <a:gd name="connsiteX45" fmla="*/ 364063 w 483720"/>
                <a:gd name="connsiteY45" fmla="*/ 349934 h 606298"/>
                <a:gd name="connsiteX46" fmla="*/ 335590 w 483720"/>
                <a:gd name="connsiteY46" fmla="*/ 378372 h 606298"/>
                <a:gd name="connsiteX47" fmla="*/ 307117 w 483720"/>
                <a:gd name="connsiteY47" fmla="*/ 349934 h 606298"/>
                <a:gd name="connsiteX48" fmla="*/ 335590 w 483720"/>
                <a:gd name="connsiteY48" fmla="*/ 321496 h 606298"/>
                <a:gd name="connsiteX49" fmla="*/ 58301 w 483720"/>
                <a:gd name="connsiteY49" fmla="*/ 242248 h 606298"/>
                <a:gd name="connsiteX50" fmla="*/ 51143 w 483720"/>
                <a:gd name="connsiteY50" fmla="*/ 255461 h 606298"/>
                <a:gd name="connsiteX51" fmla="*/ 52336 w 483720"/>
                <a:gd name="connsiteY51" fmla="*/ 272030 h 606298"/>
                <a:gd name="connsiteX52" fmla="*/ 58301 w 483720"/>
                <a:gd name="connsiteY52" fmla="*/ 280045 h 606298"/>
                <a:gd name="connsiteX53" fmla="*/ 77390 w 483720"/>
                <a:gd name="connsiteY53" fmla="*/ 140990 h 606298"/>
                <a:gd name="connsiteX54" fmla="*/ 79993 w 483720"/>
                <a:gd name="connsiteY54" fmla="*/ 140990 h 606298"/>
                <a:gd name="connsiteX55" fmla="*/ 86175 w 483720"/>
                <a:gd name="connsiteY55" fmla="*/ 140990 h 606298"/>
                <a:gd name="connsiteX56" fmla="*/ 168604 w 483720"/>
                <a:gd name="connsiteY56" fmla="*/ 140990 h 606298"/>
                <a:gd name="connsiteX57" fmla="*/ 188995 w 483720"/>
                <a:gd name="connsiteY57" fmla="*/ 155502 h 606298"/>
                <a:gd name="connsiteX58" fmla="*/ 233029 w 483720"/>
                <a:gd name="connsiteY58" fmla="*/ 229578 h 606298"/>
                <a:gd name="connsiteX59" fmla="*/ 250274 w 483720"/>
                <a:gd name="connsiteY59" fmla="*/ 246905 h 606298"/>
                <a:gd name="connsiteX60" fmla="*/ 288018 w 483720"/>
                <a:gd name="connsiteY60" fmla="*/ 269540 h 606298"/>
                <a:gd name="connsiteX61" fmla="*/ 295827 w 483720"/>
                <a:gd name="connsiteY61" fmla="*/ 299322 h 606298"/>
                <a:gd name="connsiteX62" fmla="*/ 295719 w 483720"/>
                <a:gd name="connsiteY62" fmla="*/ 299430 h 606298"/>
                <a:gd name="connsiteX63" fmla="*/ 275979 w 483720"/>
                <a:gd name="connsiteY63" fmla="*/ 310693 h 606298"/>
                <a:gd name="connsiteX64" fmla="*/ 266109 w 483720"/>
                <a:gd name="connsiteY64" fmla="*/ 308419 h 606298"/>
                <a:gd name="connsiteX65" fmla="*/ 224895 w 483720"/>
                <a:gd name="connsiteY65" fmla="*/ 287842 h 606298"/>
                <a:gd name="connsiteX66" fmla="*/ 201576 w 483720"/>
                <a:gd name="connsiteY66" fmla="*/ 266291 h 606298"/>
                <a:gd name="connsiteX67" fmla="*/ 190296 w 483720"/>
                <a:gd name="connsiteY67" fmla="*/ 247230 h 606298"/>
                <a:gd name="connsiteX68" fmla="*/ 190296 w 483720"/>
                <a:gd name="connsiteY68" fmla="*/ 286542 h 606298"/>
                <a:gd name="connsiteX69" fmla="*/ 194960 w 483720"/>
                <a:gd name="connsiteY69" fmla="*/ 292715 h 606298"/>
                <a:gd name="connsiteX70" fmla="*/ 240838 w 483720"/>
                <a:gd name="connsiteY70" fmla="*/ 377080 h 606298"/>
                <a:gd name="connsiteX71" fmla="*/ 241597 w 483720"/>
                <a:gd name="connsiteY71" fmla="*/ 393324 h 606298"/>
                <a:gd name="connsiteX72" fmla="*/ 227932 w 483720"/>
                <a:gd name="connsiteY72" fmla="*/ 402205 h 606298"/>
                <a:gd name="connsiteX73" fmla="*/ 191055 w 483720"/>
                <a:gd name="connsiteY73" fmla="*/ 406754 h 606298"/>
                <a:gd name="connsiteX74" fmla="*/ 191055 w 483720"/>
                <a:gd name="connsiteY74" fmla="*/ 576674 h 606298"/>
                <a:gd name="connsiteX75" fmla="*/ 163507 w 483720"/>
                <a:gd name="connsiteY75" fmla="*/ 604181 h 606298"/>
                <a:gd name="connsiteX76" fmla="*/ 160470 w 483720"/>
                <a:gd name="connsiteY76" fmla="*/ 604181 h 606298"/>
                <a:gd name="connsiteX77" fmla="*/ 133030 w 483720"/>
                <a:gd name="connsiteY77" fmla="*/ 576674 h 606298"/>
                <a:gd name="connsiteX78" fmla="*/ 133030 w 483720"/>
                <a:gd name="connsiteY78" fmla="*/ 413577 h 606298"/>
                <a:gd name="connsiteX79" fmla="*/ 125546 w 483720"/>
                <a:gd name="connsiteY79" fmla="*/ 413793 h 606298"/>
                <a:gd name="connsiteX80" fmla="*/ 119906 w 483720"/>
                <a:gd name="connsiteY80" fmla="*/ 413685 h 606298"/>
                <a:gd name="connsiteX81" fmla="*/ 119906 w 483720"/>
                <a:gd name="connsiteY81" fmla="*/ 576674 h 606298"/>
                <a:gd name="connsiteX82" fmla="*/ 92466 w 483720"/>
                <a:gd name="connsiteY82" fmla="*/ 604181 h 606298"/>
                <a:gd name="connsiteX83" fmla="*/ 89429 w 483720"/>
                <a:gd name="connsiteY83" fmla="*/ 604181 h 606298"/>
                <a:gd name="connsiteX84" fmla="*/ 61880 w 483720"/>
                <a:gd name="connsiteY84" fmla="*/ 576674 h 606298"/>
                <a:gd name="connsiteX85" fmla="*/ 61880 w 483720"/>
                <a:gd name="connsiteY85" fmla="*/ 407079 h 606298"/>
                <a:gd name="connsiteX86" fmla="*/ 20666 w 483720"/>
                <a:gd name="connsiteY86" fmla="*/ 402096 h 606298"/>
                <a:gd name="connsiteX87" fmla="*/ 7000 w 483720"/>
                <a:gd name="connsiteY87" fmla="*/ 393324 h 606298"/>
                <a:gd name="connsiteX88" fmla="*/ 7759 w 483720"/>
                <a:gd name="connsiteY88" fmla="*/ 377080 h 606298"/>
                <a:gd name="connsiteX89" fmla="*/ 36284 w 483720"/>
                <a:gd name="connsiteY89" fmla="*/ 324555 h 606298"/>
                <a:gd name="connsiteX90" fmla="*/ 5047 w 483720"/>
                <a:gd name="connsiteY90" fmla="*/ 278745 h 606298"/>
                <a:gd name="connsiteX91" fmla="*/ 3204 w 483720"/>
                <a:gd name="connsiteY91" fmla="*/ 246580 h 606298"/>
                <a:gd name="connsiteX92" fmla="*/ 49841 w 483720"/>
                <a:gd name="connsiteY92" fmla="*/ 157668 h 606298"/>
                <a:gd name="connsiteX93" fmla="*/ 77390 w 483720"/>
                <a:gd name="connsiteY93" fmla="*/ 140990 h 606298"/>
                <a:gd name="connsiteX94" fmla="*/ 124317 w 483720"/>
                <a:gd name="connsiteY94" fmla="*/ 0 h 606298"/>
                <a:gd name="connsiteX95" fmla="*/ 186732 w 483720"/>
                <a:gd name="connsiteY95" fmla="*/ 62274 h 606298"/>
                <a:gd name="connsiteX96" fmla="*/ 124317 w 483720"/>
                <a:gd name="connsiteY96" fmla="*/ 124548 h 606298"/>
                <a:gd name="connsiteX97" fmla="*/ 61902 w 483720"/>
                <a:gd name="connsiteY97" fmla="*/ 62274 h 606298"/>
                <a:gd name="connsiteX98" fmla="*/ 124317 w 483720"/>
                <a:gd name="connsiteY98" fmla="*/ 0 h 60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483719" h="606298">
                  <a:moveTo>
                    <a:pt x="342242" y="500192"/>
                  </a:moveTo>
                  <a:lnTo>
                    <a:pt x="312201" y="507555"/>
                  </a:lnTo>
                  <a:lnTo>
                    <a:pt x="320769" y="512643"/>
                  </a:lnTo>
                  <a:lnTo>
                    <a:pt x="312635" y="527152"/>
                  </a:lnTo>
                  <a:lnTo>
                    <a:pt x="328143" y="554111"/>
                  </a:lnTo>
                  <a:lnTo>
                    <a:pt x="332047" y="560716"/>
                  </a:lnTo>
                  <a:lnTo>
                    <a:pt x="371307" y="560932"/>
                  </a:lnTo>
                  <a:lnTo>
                    <a:pt x="371415" y="536571"/>
                  </a:lnTo>
                  <a:lnTo>
                    <a:pt x="334650" y="536247"/>
                  </a:lnTo>
                  <a:lnTo>
                    <a:pt x="341157" y="524878"/>
                  </a:lnTo>
                  <a:lnTo>
                    <a:pt x="349291" y="529750"/>
                  </a:lnTo>
                  <a:close/>
                  <a:moveTo>
                    <a:pt x="431063" y="490773"/>
                  </a:moveTo>
                  <a:lnTo>
                    <a:pt x="409698" y="502358"/>
                  </a:lnTo>
                  <a:lnTo>
                    <a:pt x="427159" y="534623"/>
                  </a:lnTo>
                  <a:lnTo>
                    <a:pt x="414036" y="534406"/>
                  </a:lnTo>
                  <a:lnTo>
                    <a:pt x="414361" y="525095"/>
                  </a:lnTo>
                  <a:lnTo>
                    <a:pt x="391804" y="545450"/>
                  </a:lnTo>
                  <a:lnTo>
                    <a:pt x="412735" y="568187"/>
                  </a:lnTo>
                  <a:lnTo>
                    <a:pt x="413060" y="558334"/>
                  </a:lnTo>
                  <a:lnTo>
                    <a:pt x="429761" y="558334"/>
                  </a:lnTo>
                  <a:lnTo>
                    <a:pt x="446029" y="531807"/>
                  </a:lnTo>
                  <a:lnTo>
                    <a:pt x="450150" y="524878"/>
                  </a:lnTo>
                  <a:close/>
                  <a:moveTo>
                    <a:pt x="363064" y="444108"/>
                  </a:moveTo>
                  <a:cubicBezTo>
                    <a:pt x="363064" y="444108"/>
                    <a:pt x="361654" y="446165"/>
                    <a:pt x="360028" y="448980"/>
                  </a:cubicBezTo>
                  <a:lnTo>
                    <a:pt x="343001" y="478213"/>
                  </a:lnTo>
                  <a:lnTo>
                    <a:pt x="364040" y="490448"/>
                  </a:lnTo>
                  <a:lnTo>
                    <a:pt x="382585" y="458724"/>
                  </a:lnTo>
                  <a:lnTo>
                    <a:pt x="389201" y="469984"/>
                  </a:lnTo>
                  <a:lnTo>
                    <a:pt x="380959" y="474640"/>
                  </a:lnTo>
                  <a:lnTo>
                    <a:pt x="410132" y="483302"/>
                  </a:lnTo>
                  <a:lnTo>
                    <a:pt x="418699" y="453635"/>
                  </a:lnTo>
                  <a:lnTo>
                    <a:pt x="410132" y="458399"/>
                  </a:lnTo>
                  <a:lnTo>
                    <a:pt x="401456" y="444216"/>
                  </a:lnTo>
                  <a:close/>
                  <a:moveTo>
                    <a:pt x="299187" y="406104"/>
                  </a:moveTo>
                  <a:lnTo>
                    <a:pt x="463056" y="406104"/>
                  </a:lnTo>
                  <a:cubicBezTo>
                    <a:pt x="469020" y="406104"/>
                    <a:pt x="474334" y="408378"/>
                    <a:pt x="478239" y="412601"/>
                  </a:cubicBezTo>
                  <a:cubicBezTo>
                    <a:pt x="482143" y="416823"/>
                    <a:pt x="484095" y="422345"/>
                    <a:pt x="483661" y="428192"/>
                  </a:cubicBezTo>
                  <a:lnTo>
                    <a:pt x="470973" y="585185"/>
                  </a:lnTo>
                  <a:cubicBezTo>
                    <a:pt x="469996" y="596770"/>
                    <a:pt x="459802" y="606298"/>
                    <a:pt x="448089" y="606298"/>
                  </a:cubicBezTo>
                  <a:lnTo>
                    <a:pt x="314262" y="606298"/>
                  </a:lnTo>
                  <a:cubicBezTo>
                    <a:pt x="302549" y="606298"/>
                    <a:pt x="292355" y="596770"/>
                    <a:pt x="291379" y="585185"/>
                  </a:cubicBezTo>
                  <a:lnTo>
                    <a:pt x="278690" y="428192"/>
                  </a:lnTo>
                  <a:cubicBezTo>
                    <a:pt x="278256" y="422345"/>
                    <a:pt x="280100" y="416823"/>
                    <a:pt x="284004" y="412601"/>
                  </a:cubicBezTo>
                  <a:cubicBezTo>
                    <a:pt x="287908" y="408378"/>
                    <a:pt x="293331" y="406104"/>
                    <a:pt x="299187" y="406104"/>
                  </a:cubicBezTo>
                  <a:close/>
                  <a:moveTo>
                    <a:pt x="335590" y="321496"/>
                  </a:moveTo>
                  <a:cubicBezTo>
                    <a:pt x="351315" y="321496"/>
                    <a:pt x="364063" y="334228"/>
                    <a:pt x="364063" y="349934"/>
                  </a:cubicBezTo>
                  <a:cubicBezTo>
                    <a:pt x="364063" y="365640"/>
                    <a:pt x="351315" y="378372"/>
                    <a:pt x="335590" y="378372"/>
                  </a:cubicBezTo>
                  <a:cubicBezTo>
                    <a:pt x="319865" y="378372"/>
                    <a:pt x="307117" y="365640"/>
                    <a:pt x="307117" y="349934"/>
                  </a:cubicBezTo>
                  <a:cubicBezTo>
                    <a:pt x="307117" y="334228"/>
                    <a:pt x="319865" y="321496"/>
                    <a:pt x="335590" y="321496"/>
                  </a:cubicBezTo>
                  <a:close/>
                  <a:moveTo>
                    <a:pt x="58301" y="242248"/>
                  </a:moveTo>
                  <a:lnTo>
                    <a:pt x="51143" y="255461"/>
                  </a:lnTo>
                  <a:cubicBezTo>
                    <a:pt x="48757" y="260009"/>
                    <a:pt x="49299" y="267915"/>
                    <a:pt x="52336" y="272030"/>
                  </a:cubicBezTo>
                  <a:lnTo>
                    <a:pt x="58301" y="280045"/>
                  </a:lnTo>
                  <a:close/>
                  <a:moveTo>
                    <a:pt x="77390" y="140990"/>
                  </a:moveTo>
                  <a:lnTo>
                    <a:pt x="79993" y="140990"/>
                  </a:lnTo>
                  <a:lnTo>
                    <a:pt x="86175" y="140990"/>
                  </a:lnTo>
                  <a:lnTo>
                    <a:pt x="168604" y="140990"/>
                  </a:lnTo>
                  <a:cubicBezTo>
                    <a:pt x="178040" y="140990"/>
                    <a:pt x="186066" y="147054"/>
                    <a:pt x="188995" y="155502"/>
                  </a:cubicBezTo>
                  <a:lnTo>
                    <a:pt x="233029" y="229578"/>
                  </a:lnTo>
                  <a:cubicBezTo>
                    <a:pt x="236391" y="235317"/>
                    <a:pt x="244526" y="243440"/>
                    <a:pt x="250274" y="246905"/>
                  </a:cubicBezTo>
                  <a:lnTo>
                    <a:pt x="288018" y="269540"/>
                  </a:lnTo>
                  <a:cubicBezTo>
                    <a:pt x="298213" y="275604"/>
                    <a:pt x="301684" y="289033"/>
                    <a:pt x="295827" y="299322"/>
                  </a:cubicBezTo>
                  <a:lnTo>
                    <a:pt x="295719" y="299430"/>
                  </a:lnTo>
                  <a:cubicBezTo>
                    <a:pt x="291706" y="306361"/>
                    <a:pt x="284222" y="310693"/>
                    <a:pt x="275979" y="310693"/>
                  </a:cubicBezTo>
                  <a:cubicBezTo>
                    <a:pt x="272508" y="310693"/>
                    <a:pt x="269146" y="309935"/>
                    <a:pt x="266109" y="308419"/>
                  </a:cubicBezTo>
                  <a:lnTo>
                    <a:pt x="224895" y="287842"/>
                  </a:lnTo>
                  <a:cubicBezTo>
                    <a:pt x="216652" y="283727"/>
                    <a:pt x="206348" y="274196"/>
                    <a:pt x="201576" y="266291"/>
                  </a:cubicBezTo>
                  <a:lnTo>
                    <a:pt x="190296" y="247230"/>
                  </a:lnTo>
                  <a:lnTo>
                    <a:pt x="190296" y="286542"/>
                  </a:lnTo>
                  <a:cubicBezTo>
                    <a:pt x="192140" y="288383"/>
                    <a:pt x="193767" y="290549"/>
                    <a:pt x="194960" y="292715"/>
                  </a:cubicBezTo>
                  <a:lnTo>
                    <a:pt x="240838" y="377080"/>
                  </a:lnTo>
                  <a:cubicBezTo>
                    <a:pt x="243767" y="382495"/>
                    <a:pt x="244092" y="388451"/>
                    <a:pt x="241597" y="393324"/>
                  </a:cubicBezTo>
                  <a:cubicBezTo>
                    <a:pt x="239103" y="398198"/>
                    <a:pt x="234114" y="401447"/>
                    <a:pt x="227932" y="402205"/>
                  </a:cubicBezTo>
                  <a:lnTo>
                    <a:pt x="191055" y="406754"/>
                  </a:lnTo>
                  <a:lnTo>
                    <a:pt x="191055" y="576674"/>
                  </a:lnTo>
                  <a:cubicBezTo>
                    <a:pt x="191055" y="591835"/>
                    <a:pt x="178691" y="604181"/>
                    <a:pt x="163507" y="604181"/>
                  </a:cubicBezTo>
                  <a:lnTo>
                    <a:pt x="160470" y="604181"/>
                  </a:lnTo>
                  <a:cubicBezTo>
                    <a:pt x="145286" y="604181"/>
                    <a:pt x="133030" y="591835"/>
                    <a:pt x="133030" y="576674"/>
                  </a:cubicBezTo>
                  <a:lnTo>
                    <a:pt x="133030" y="413577"/>
                  </a:lnTo>
                  <a:cubicBezTo>
                    <a:pt x="130643" y="413685"/>
                    <a:pt x="128149" y="413793"/>
                    <a:pt x="125546" y="413793"/>
                  </a:cubicBezTo>
                  <a:cubicBezTo>
                    <a:pt x="123594" y="413793"/>
                    <a:pt x="121750" y="413685"/>
                    <a:pt x="119906" y="413685"/>
                  </a:cubicBezTo>
                  <a:lnTo>
                    <a:pt x="119906" y="576674"/>
                  </a:lnTo>
                  <a:cubicBezTo>
                    <a:pt x="119906" y="591835"/>
                    <a:pt x="107650" y="604181"/>
                    <a:pt x="92466" y="604181"/>
                  </a:cubicBezTo>
                  <a:lnTo>
                    <a:pt x="89429" y="604181"/>
                  </a:lnTo>
                  <a:cubicBezTo>
                    <a:pt x="74245" y="604181"/>
                    <a:pt x="61880" y="591835"/>
                    <a:pt x="61880" y="576674"/>
                  </a:cubicBezTo>
                  <a:lnTo>
                    <a:pt x="61880" y="407079"/>
                  </a:lnTo>
                  <a:lnTo>
                    <a:pt x="20666" y="402096"/>
                  </a:lnTo>
                  <a:cubicBezTo>
                    <a:pt x="14483" y="401338"/>
                    <a:pt x="9494" y="398198"/>
                    <a:pt x="7000" y="393324"/>
                  </a:cubicBezTo>
                  <a:cubicBezTo>
                    <a:pt x="4505" y="388451"/>
                    <a:pt x="4722" y="382495"/>
                    <a:pt x="7759" y="377080"/>
                  </a:cubicBezTo>
                  <a:lnTo>
                    <a:pt x="36284" y="324555"/>
                  </a:lnTo>
                  <a:lnTo>
                    <a:pt x="5047" y="278745"/>
                  </a:lnTo>
                  <a:cubicBezTo>
                    <a:pt x="-918" y="269973"/>
                    <a:pt x="-1677" y="255894"/>
                    <a:pt x="3204" y="246580"/>
                  </a:cubicBezTo>
                  <a:lnTo>
                    <a:pt x="49841" y="157668"/>
                  </a:lnTo>
                  <a:cubicBezTo>
                    <a:pt x="54722" y="148246"/>
                    <a:pt x="66869" y="140990"/>
                    <a:pt x="77390" y="140990"/>
                  </a:cubicBezTo>
                  <a:close/>
                  <a:moveTo>
                    <a:pt x="124317" y="0"/>
                  </a:moveTo>
                  <a:cubicBezTo>
                    <a:pt x="158788" y="0"/>
                    <a:pt x="186732" y="27881"/>
                    <a:pt x="186732" y="62274"/>
                  </a:cubicBezTo>
                  <a:cubicBezTo>
                    <a:pt x="186732" y="96667"/>
                    <a:pt x="158788" y="124548"/>
                    <a:pt x="124317" y="124548"/>
                  </a:cubicBezTo>
                  <a:cubicBezTo>
                    <a:pt x="89846" y="124548"/>
                    <a:pt x="61902" y="96667"/>
                    <a:pt x="61902" y="62274"/>
                  </a:cubicBezTo>
                  <a:cubicBezTo>
                    <a:pt x="61902" y="27881"/>
                    <a:pt x="89846" y="0"/>
                    <a:pt x="12431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005926" y="4684573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饭里有一粒小砂子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125035" y="3909981"/>
              <a:ext cx="2792041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/>
                  <a:ea typeface="微软雅黑"/>
                  <a:sym typeface="微软雅黑"/>
                </a:rPr>
                <a:t>单击输入您的文本内容或者复制您的文本粘贴到这里。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126856" y="3290393"/>
            <a:ext cx="3255773" cy="1732734"/>
            <a:chOff x="7126856" y="3290393"/>
            <a:chExt cx="3255773" cy="1732734"/>
          </a:xfrm>
        </p:grpSpPr>
        <p:grpSp>
          <p:nvGrpSpPr>
            <p:cNvPr id="26" name="组合 25"/>
            <p:cNvGrpSpPr/>
            <p:nvPr/>
          </p:nvGrpSpPr>
          <p:grpSpPr>
            <a:xfrm>
              <a:off x="7126856" y="3290393"/>
              <a:ext cx="3255773" cy="1732734"/>
              <a:chOff x="2753073" y="3290393"/>
              <a:chExt cx="3255773" cy="1732734"/>
            </a:xfrm>
          </p:grpSpPr>
          <p:sp>
            <p:nvSpPr>
              <p:cNvPr id="27" name="Freeform 42"/>
              <p:cNvSpPr/>
              <p:nvPr/>
            </p:nvSpPr>
            <p:spPr bwMode="auto">
              <a:xfrm flipV="1">
                <a:off x="3033267" y="3898175"/>
                <a:ext cx="2975579" cy="739775"/>
              </a:xfrm>
              <a:custGeom>
                <a:avLst/>
                <a:gdLst>
                  <a:gd name="T0" fmla="*/ 0 w 4673"/>
                  <a:gd name="T1" fmla="*/ 739775 h 1547"/>
                  <a:gd name="T2" fmla="*/ 0 w 4673"/>
                  <a:gd name="T3" fmla="*/ 0 h 1547"/>
                  <a:gd name="T4" fmla="*/ 3246437 w 4673"/>
                  <a:gd name="T5" fmla="*/ 0 h 15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673" h="1547">
                    <a:moveTo>
                      <a:pt x="0" y="1547"/>
                    </a:moveTo>
                    <a:lnTo>
                      <a:pt x="0" y="0"/>
                    </a:lnTo>
                    <a:lnTo>
                      <a:pt x="4673" y="0"/>
                    </a:lnTo>
                  </a:path>
                </a:pathLst>
              </a:custGeom>
              <a:noFill/>
              <a:ln w="9" cap="flat" cmpd="sng">
                <a:solidFill>
                  <a:srgbClr val="009D43"/>
                </a:solidFill>
                <a:prstDash val="dash"/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28" name="Oval 30"/>
              <p:cNvSpPr>
                <a:spLocks noChangeArrowheads="1"/>
              </p:cNvSpPr>
              <p:nvPr/>
            </p:nvSpPr>
            <p:spPr bwMode="auto">
              <a:xfrm flipH="1">
                <a:off x="2753073" y="3290393"/>
                <a:ext cx="560388" cy="561159"/>
              </a:xfrm>
              <a:prstGeom prst="ellipse">
                <a:avLst/>
              </a:prstGeom>
              <a:solidFill>
                <a:srgbClr val="E71F19"/>
              </a:solidFill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anose="020B0604020202020204" pitchFamily="34" charset="0"/>
                    <a:ea typeface="仿宋_GB2312" pitchFamily="1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solidFill>
                    <a:schemeClr val="tx1"/>
                  </a:solidFill>
                  <a:latin typeface="微软雅黑"/>
                  <a:ea typeface="微软雅黑"/>
                  <a:sym typeface="微软雅黑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005926" y="4684573"/>
                <a:ext cx="26468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 b="1">
                    <a:solidFill>
                      <a:srgbClr val="009D43"/>
                    </a:solidFill>
                    <a:latin typeface="微软雅黑"/>
                    <a:ea typeface="微软雅黑"/>
                    <a:sym typeface="微软雅黑"/>
                  </a:rPr>
                  <a:t>咬一口不喜欢吃，马上扔掉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3125035" y="3909981"/>
                <a:ext cx="2792041" cy="70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/>
                    <a:ea typeface="微软雅黑"/>
                    <a:sym typeface="微软雅黑"/>
                  </a:rPr>
                  <a:t>单击输入您的文本内容或者复制您的文本粘贴到这里。</a:t>
                </a:r>
              </a:p>
            </p:txBody>
          </p:sp>
        </p:grpSp>
        <p:sp>
          <p:nvSpPr>
            <p:cNvPr id="9" name="trash_98116"/>
            <p:cNvSpPr>
              <a:spLocks noChangeAspect="1"/>
            </p:cNvSpPr>
            <p:nvPr/>
          </p:nvSpPr>
          <p:spPr bwMode="auto">
            <a:xfrm>
              <a:off x="7198892" y="3312387"/>
              <a:ext cx="416316" cy="446144"/>
            </a:xfrm>
            <a:custGeom>
              <a:avLst/>
              <a:gdLst>
                <a:gd name="connsiteX0" fmla="*/ 366862 w 563098"/>
                <a:gd name="connsiteY0" fmla="*/ 388597 h 603444"/>
                <a:gd name="connsiteX1" fmla="*/ 379002 w 563098"/>
                <a:gd name="connsiteY1" fmla="*/ 484501 h 603444"/>
                <a:gd name="connsiteX2" fmla="*/ 394215 w 563098"/>
                <a:gd name="connsiteY2" fmla="*/ 497851 h 603444"/>
                <a:gd name="connsiteX3" fmla="*/ 396213 w 563098"/>
                <a:gd name="connsiteY3" fmla="*/ 497851 h 603444"/>
                <a:gd name="connsiteX4" fmla="*/ 409582 w 563098"/>
                <a:gd name="connsiteY4" fmla="*/ 480665 h 603444"/>
                <a:gd name="connsiteX5" fmla="*/ 397903 w 563098"/>
                <a:gd name="connsiteY5" fmla="*/ 388597 h 603444"/>
                <a:gd name="connsiteX6" fmla="*/ 334591 w 563098"/>
                <a:gd name="connsiteY6" fmla="*/ 357908 h 603444"/>
                <a:gd name="connsiteX7" fmla="*/ 547731 w 563098"/>
                <a:gd name="connsiteY7" fmla="*/ 357908 h 603444"/>
                <a:gd name="connsiteX8" fmla="*/ 563098 w 563098"/>
                <a:gd name="connsiteY8" fmla="*/ 373253 h 603444"/>
                <a:gd name="connsiteX9" fmla="*/ 547731 w 563098"/>
                <a:gd name="connsiteY9" fmla="*/ 388597 h 603444"/>
                <a:gd name="connsiteX10" fmla="*/ 545887 w 563098"/>
                <a:gd name="connsiteY10" fmla="*/ 388597 h 603444"/>
                <a:gd name="connsiteX11" fmla="*/ 522529 w 563098"/>
                <a:gd name="connsiteY11" fmla="*/ 573346 h 603444"/>
                <a:gd name="connsiteX12" fmla="*/ 493639 w 563098"/>
                <a:gd name="connsiteY12" fmla="*/ 598818 h 603444"/>
                <a:gd name="connsiteX13" fmla="*/ 388683 w 563098"/>
                <a:gd name="connsiteY13" fmla="*/ 598818 h 603444"/>
                <a:gd name="connsiteX14" fmla="*/ 359793 w 563098"/>
                <a:gd name="connsiteY14" fmla="*/ 573346 h 603444"/>
                <a:gd name="connsiteX15" fmla="*/ 336589 w 563098"/>
                <a:gd name="connsiteY15" fmla="*/ 388597 h 603444"/>
                <a:gd name="connsiteX16" fmla="*/ 334591 w 563098"/>
                <a:gd name="connsiteY16" fmla="*/ 388597 h 603444"/>
                <a:gd name="connsiteX17" fmla="*/ 319224 w 563098"/>
                <a:gd name="connsiteY17" fmla="*/ 373253 h 603444"/>
                <a:gd name="connsiteX18" fmla="*/ 334591 w 563098"/>
                <a:gd name="connsiteY18" fmla="*/ 357908 h 603444"/>
                <a:gd name="connsiteX19" fmla="*/ 426949 w 563098"/>
                <a:gd name="connsiteY19" fmla="*/ 268011 h 603444"/>
                <a:gd name="connsiteX20" fmla="*/ 433865 w 563098"/>
                <a:gd name="connsiteY20" fmla="*/ 268471 h 603444"/>
                <a:gd name="connsiteX21" fmla="*/ 438168 w 563098"/>
                <a:gd name="connsiteY21" fmla="*/ 274150 h 603444"/>
                <a:gd name="connsiteX22" fmla="*/ 445545 w 563098"/>
                <a:gd name="connsiteY22" fmla="*/ 309601 h 603444"/>
                <a:gd name="connsiteX23" fmla="*/ 441242 w 563098"/>
                <a:gd name="connsiteY23" fmla="*/ 318656 h 603444"/>
                <a:gd name="connsiteX24" fmla="*/ 404051 w 563098"/>
                <a:gd name="connsiteY24" fmla="*/ 337839 h 603444"/>
                <a:gd name="connsiteX25" fmla="*/ 396367 w 563098"/>
                <a:gd name="connsiteY25" fmla="*/ 337686 h 603444"/>
                <a:gd name="connsiteX26" fmla="*/ 391910 w 563098"/>
                <a:gd name="connsiteY26" fmla="*/ 331394 h 603444"/>
                <a:gd name="connsiteX27" fmla="*/ 387146 w 563098"/>
                <a:gd name="connsiteY27" fmla="*/ 290724 h 603444"/>
                <a:gd name="connsiteX28" fmla="*/ 392218 w 563098"/>
                <a:gd name="connsiteY28" fmla="*/ 282130 h 603444"/>
                <a:gd name="connsiteX29" fmla="*/ 112905 w 563098"/>
                <a:gd name="connsiteY29" fmla="*/ 129005 h 603444"/>
                <a:gd name="connsiteX30" fmla="*/ 208151 w 563098"/>
                <a:gd name="connsiteY30" fmla="*/ 129005 h 603444"/>
                <a:gd name="connsiteX31" fmla="*/ 234113 w 563098"/>
                <a:gd name="connsiteY31" fmla="*/ 142661 h 603444"/>
                <a:gd name="connsiteX32" fmla="*/ 284348 w 563098"/>
                <a:gd name="connsiteY32" fmla="*/ 240857 h 603444"/>
                <a:gd name="connsiteX33" fmla="*/ 334583 w 563098"/>
                <a:gd name="connsiteY33" fmla="*/ 240703 h 603444"/>
                <a:gd name="connsiteX34" fmla="*/ 358856 w 563098"/>
                <a:gd name="connsiteY34" fmla="*/ 258041 h 603444"/>
                <a:gd name="connsiteX35" fmla="*/ 334583 w 563098"/>
                <a:gd name="connsiteY35" fmla="*/ 291796 h 603444"/>
                <a:gd name="connsiteX36" fmla="*/ 268832 w 563098"/>
                <a:gd name="connsiteY36" fmla="*/ 291949 h 603444"/>
                <a:gd name="connsiteX37" fmla="*/ 268679 w 563098"/>
                <a:gd name="connsiteY37" fmla="*/ 291949 h 603444"/>
                <a:gd name="connsiteX38" fmla="*/ 245942 w 563098"/>
                <a:gd name="connsiteY38" fmla="*/ 278140 h 603444"/>
                <a:gd name="connsiteX39" fmla="*/ 231809 w 563098"/>
                <a:gd name="connsiteY39" fmla="*/ 250523 h 603444"/>
                <a:gd name="connsiteX40" fmla="*/ 232424 w 563098"/>
                <a:gd name="connsiteY40" fmla="*/ 572728 h 603444"/>
                <a:gd name="connsiteX41" fmla="*/ 200163 w 563098"/>
                <a:gd name="connsiteY41" fmla="*/ 603414 h 603444"/>
                <a:gd name="connsiteX42" fmla="*/ 170974 w 563098"/>
                <a:gd name="connsiteY42" fmla="*/ 571807 h 603444"/>
                <a:gd name="connsiteX43" fmla="*/ 170974 w 563098"/>
                <a:gd name="connsiteY43" fmla="*/ 403340 h 603444"/>
                <a:gd name="connsiteX44" fmla="*/ 160374 w 563098"/>
                <a:gd name="connsiteY44" fmla="*/ 392907 h 603444"/>
                <a:gd name="connsiteX45" fmla="*/ 149928 w 563098"/>
                <a:gd name="connsiteY45" fmla="*/ 403340 h 603444"/>
                <a:gd name="connsiteX46" fmla="*/ 149928 w 563098"/>
                <a:gd name="connsiteY46" fmla="*/ 571807 h 603444"/>
                <a:gd name="connsiteX47" fmla="*/ 120739 w 563098"/>
                <a:gd name="connsiteY47" fmla="*/ 603414 h 603444"/>
                <a:gd name="connsiteX48" fmla="*/ 88478 w 563098"/>
                <a:gd name="connsiteY48" fmla="*/ 572728 h 603444"/>
                <a:gd name="connsiteX49" fmla="*/ 89093 w 563098"/>
                <a:gd name="connsiteY49" fmla="*/ 260649 h 603444"/>
                <a:gd name="connsiteX50" fmla="*/ 48844 w 563098"/>
                <a:gd name="connsiteY50" fmla="*/ 348719 h 603444"/>
                <a:gd name="connsiteX51" fmla="*/ 14893 w 563098"/>
                <a:gd name="connsiteY51" fmla="*/ 361300 h 603444"/>
                <a:gd name="connsiteX52" fmla="*/ 2296 w 563098"/>
                <a:gd name="connsiteY52" fmla="*/ 327392 h 603444"/>
                <a:gd name="connsiteX53" fmla="*/ 86174 w 563098"/>
                <a:gd name="connsiteY53" fmla="*/ 143735 h 603444"/>
                <a:gd name="connsiteX54" fmla="*/ 112905 w 563098"/>
                <a:gd name="connsiteY54" fmla="*/ 129005 h 603444"/>
                <a:gd name="connsiteX55" fmla="*/ 160452 w 563098"/>
                <a:gd name="connsiteY55" fmla="*/ 0 h 603444"/>
                <a:gd name="connsiteX56" fmla="*/ 219374 w 563098"/>
                <a:gd name="connsiteY56" fmla="*/ 58746 h 603444"/>
                <a:gd name="connsiteX57" fmla="*/ 160452 w 563098"/>
                <a:gd name="connsiteY57" fmla="*/ 117492 h 603444"/>
                <a:gd name="connsiteX58" fmla="*/ 101530 w 563098"/>
                <a:gd name="connsiteY58" fmla="*/ 58746 h 603444"/>
                <a:gd name="connsiteX59" fmla="*/ 160452 w 563098"/>
                <a:gd name="connsiteY59" fmla="*/ 0 h 60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3098" h="603444">
                  <a:moveTo>
                    <a:pt x="366862" y="388597"/>
                  </a:moveTo>
                  <a:lnTo>
                    <a:pt x="379002" y="484501"/>
                  </a:lnTo>
                  <a:cubicBezTo>
                    <a:pt x="379924" y="492173"/>
                    <a:pt x="386685" y="497851"/>
                    <a:pt x="394215" y="497851"/>
                  </a:cubicBezTo>
                  <a:cubicBezTo>
                    <a:pt x="394830" y="497851"/>
                    <a:pt x="395598" y="497851"/>
                    <a:pt x="396213" y="497851"/>
                  </a:cubicBezTo>
                  <a:cubicBezTo>
                    <a:pt x="404664" y="496777"/>
                    <a:pt x="410504" y="489104"/>
                    <a:pt x="409582" y="480665"/>
                  </a:cubicBezTo>
                  <a:lnTo>
                    <a:pt x="397903" y="388597"/>
                  </a:lnTo>
                  <a:close/>
                  <a:moveTo>
                    <a:pt x="334591" y="357908"/>
                  </a:moveTo>
                  <a:lnTo>
                    <a:pt x="547731" y="357908"/>
                  </a:lnTo>
                  <a:cubicBezTo>
                    <a:pt x="556183" y="357908"/>
                    <a:pt x="563098" y="364813"/>
                    <a:pt x="563098" y="373253"/>
                  </a:cubicBezTo>
                  <a:cubicBezTo>
                    <a:pt x="563098" y="381692"/>
                    <a:pt x="556183" y="388597"/>
                    <a:pt x="547731" y="388597"/>
                  </a:cubicBezTo>
                  <a:lnTo>
                    <a:pt x="545887" y="388597"/>
                  </a:lnTo>
                  <a:lnTo>
                    <a:pt x="522529" y="573346"/>
                  </a:lnTo>
                  <a:cubicBezTo>
                    <a:pt x="520685" y="587923"/>
                    <a:pt x="508392" y="598818"/>
                    <a:pt x="493639" y="598818"/>
                  </a:cubicBezTo>
                  <a:lnTo>
                    <a:pt x="388683" y="598818"/>
                  </a:lnTo>
                  <a:cubicBezTo>
                    <a:pt x="374084" y="598818"/>
                    <a:pt x="361637" y="587923"/>
                    <a:pt x="359793" y="573346"/>
                  </a:cubicBezTo>
                  <a:lnTo>
                    <a:pt x="336589" y="388597"/>
                  </a:lnTo>
                  <a:lnTo>
                    <a:pt x="334591" y="388597"/>
                  </a:lnTo>
                  <a:cubicBezTo>
                    <a:pt x="326139" y="388597"/>
                    <a:pt x="319224" y="381692"/>
                    <a:pt x="319224" y="373253"/>
                  </a:cubicBezTo>
                  <a:cubicBezTo>
                    <a:pt x="319224" y="364813"/>
                    <a:pt x="326139" y="357908"/>
                    <a:pt x="334591" y="357908"/>
                  </a:cubicBezTo>
                  <a:close/>
                  <a:moveTo>
                    <a:pt x="426949" y="268011"/>
                  </a:moveTo>
                  <a:cubicBezTo>
                    <a:pt x="429101" y="267090"/>
                    <a:pt x="431713" y="267243"/>
                    <a:pt x="433865" y="268471"/>
                  </a:cubicBezTo>
                  <a:cubicBezTo>
                    <a:pt x="436170" y="269546"/>
                    <a:pt x="437707" y="271694"/>
                    <a:pt x="438168" y="274150"/>
                  </a:cubicBezTo>
                  <a:lnTo>
                    <a:pt x="445545" y="309601"/>
                  </a:lnTo>
                  <a:cubicBezTo>
                    <a:pt x="446313" y="313284"/>
                    <a:pt x="444623" y="316967"/>
                    <a:pt x="441242" y="318656"/>
                  </a:cubicBezTo>
                  <a:lnTo>
                    <a:pt x="404051" y="337839"/>
                  </a:lnTo>
                  <a:cubicBezTo>
                    <a:pt x="401592" y="339067"/>
                    <a:pt x="398672" y="339067"/>
                    <a:pt x="396367" y="337686"/>
                  </a:cubicBezTo>
                  <a:cubicBezTo>
                    <a:pt x="393908" y="336458"/>
                    <a:pt x="392218" y="334156"/>
                    <a:pt x="391910" y="331394"/>
                  </a:cubicBezTo>
                  <a:lnTo>
                    <a:pt x="387146" y="290724"/>
                  </a:lnTo>
                  <a:cubicBezTo>
                    <a:pt x="386685" y="287041"/>
                    <a:pt x="388837" y="283511"/>
                    <a:pt x="392218" y="282130"/>
                  </a:cubicBezTo>
                  <a:close/>
                  <a:moveTo>
                    <a:pt x="112905" y="129005"/>
                  </a:moveTo>
                  <a:cubicBezTo>
                    <a:pt x="113673" y="129005"/>
                    <a:pt x="207229" y="129005"/>
                    <a:pt x="208151" y="129005"/>
                  </a:cubicBezTo>
                  <a:cubicBezTo>
                    <a:pt x="218597" y="128852"/>
                    <a:pt x="229044" y="132841"/>
                    <a:pt x="234113" y="142661"/>
                  </a:cubicBezTo>
                  <a:lnTo>
                    <a:pt x="284348" y="240857"/>
                  </a:lnTo>
                  <a:lnTo>
                    <a:pt x="334583" y="240703"/>
                  </a:lnTo>
                  <a:cubicBezTo>
                    <a:pt x="345644" y="240703"/>
                    <a:pt x="355629" y="247608"/>
                    <a:pt x="358856" y="258041"/>
                  </a:cubicBezTo>
                  <a:cubicBezTo>
                    <a:pt x="364386" y="275685"/>
                    <a:pt x="351482" y="291796"/>
                    <a:pt x="334583" y="291796"/>
                  </a:cubicBezTo>
                  <a:lnTo>
                    <a:pt x="268832" y="291949"/>
                  </a:lnTo>
                  <a:lnTo>
                    <a:pt x="268679" y="291949"/>
                  </a:lnTo>
                  <a:cubicBezTo>
                    <a:pt x="259154" y="291949"/>
                    <a:pt x="250244" y="286579"/>
                    <a:pt x="245942" y="278140"/>
                  </a:cubicBezTo>
                  <a:lnTo>
                    <a:pt x="231809" y="250523"/>
                  </a:lnTo>
                  <a:cubicBezTo>
                    <a:pt x="231809" y="250523"/>
                    <a:pt x="232424" y="349332"/>
                    <a:pt x="232424" y="572728"/>
                  </a:cubicBezTo>
                  <a:cubicBezTo>
                    <a:pt x="232424" y="590219"/>
                    <a:pt x="217829" y="604181"/>
                    <a:pt x="200163" y="603414"/>
                  </a:cubicBezTo>
                  <a:cubicBezTo>
                    <a:pt x="183725" y="602647"/>
                    <a:pt x="170974" y="588378"/>
                    <a:pt x="170974" y="571807"/>
                  </a:cubicBezTo>
                  <a:lnTo>
                    <a:pt x="170974" y="403340"/>
                  </a:lnTo>
                  <a:cubicBezTo>
                    <a:pt x="170974" y="397510"/>
                    <a:pt x="166212" y="392907"/>
                    <a:pt x="160374" y="392907"/>
                  </a:cubicBezTo>
                  <a:cubicBezTo>
                    <a:pt x="154690" y="392907"/>
                    <a:pt x="149928" y="397510"/>
                    <a:pt x="149928" y="403340"/>
                  </a:cubicBezTo>
                  <a:lnTo>
                    <a:pt x="149928" y="571807"/>
                  </a:lnTo>
                  <a:cubicBezTo>
                    <a:pt x="149928" y="588378"/>
                    <a:pt x="137177" y="602647"/>
                    <a:pt x="120739" y="603414"/>
                  </a:cubicBezTo>
                  <a:cubicBezTo>
                    <a:pt x="103073" y="604181"/>
                    <a:pt x="88478" y="590219"/>
                    <a:pt x="88478" y="572728"/>
                  </a:cubicBezTo>
                  <a:cubicBezTo>
                    <a:pt x="88478" y="550020"/>
                    <a:pt x="89093" y="283510"/>
                    <a:pt x="89093" y="260649"/>
                  </a:cubicBezTo>
                  <a:lnTo>
                    <a:pt x="48844" y="348719"/>
                  </a:lnTo>
                  <a:cubicBezTo>
                    <a:pt x="43006" y="361453"/>
                    <a:pt x="27797" y="367130"/>
                    <a:pt x="14893" y="361300"/>
                  </a:cubicBezTo>
                  <a:cubicBezTo>
                    <a:pt x="2142" y="355469"/>
                    <a:pt x="-3542" y="340280"/>
                    <a:pt x="2296" y="327392"/>
                  </a:cubicBezTo>
                  <a:lnTo>
                    <a:pt x="86174" y="143735"/>
                  </a:lnTo>
                  <a:cubicBezTo>
                    <a:pt x="91090" y="133301"/>
                    <a:pt x="101844" y="128852"/>
                    <a:pt x="112905" y="129005"/>
                  </a:cubicBezTo>
                  <a:close/>
                  <a:moveTo>
                    <a:pt x="160452" y="0"/>
                  </a:moveTo>
                  <a:cubicBezTo>
                    <a:pt x="192994" y="0"/>
                    <a:pt x="219374" y="26301"/>
                    <a:pt x="219374" y="58746"/>
                  </a:cubicBezTo>
                  <a:cubicBezTo>
                    <a:pt x="219374" y="91191"/>
                    <a:pt x="192994" y="117492"/>
                    <a:pt x="160452" y="117492"/>
                  </a:cubicBezTo>
                  <a:cubicBezTo>
                    <a:pt x="127910" y="117492"/>
                    <a:pt x="101530" y="91191"/>
                    <a:pt x="101530" y="58746"/>
                  </a:cubicBezTo>
                  <a:cubicBezTo>
                    <a:pt x="101530" y="26301"/>
                    <a:pt x="127910" y="0"/>
                    <a:pt x="1604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>
                <a:latin typeface="微软雅黑"/>
                <a:ea typeface="微软雅黑"/>
                <a:sym typeface="微软雅黑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13604" y="707092"/>
            <a:ext cx="2940005" cy="2199559"/>
          </a:xfrm>
          <a:prstGeom prst="rect">
            <a:avLst/>
          </a:prstGeom>
          <a:ln w="57150" cmpd="thickThin">
            <a:solidFill>
              <a:srgbClr val="009D43"/>
            </a:solidFill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80276" y="693784"/>
            <a:ext cx="3266672" cy="2212867"/>
          </a:xfrm>
          <a:prstGeom prst="rect">
            <a:avLst/>
          </a:prstGeom>
          <a:ln w="57150" cmpd="thickThin">
            <a:solidFill>
              <a:srgbClr val="009D43"/>
            </a:solidFill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6943" y="3160885"/>
            <a:ext cx="2940005" cy="2199560"/>
          </a:xfrm>
          <a:prstGeom prst="rect">
            <a:avLst/>
          </a:prstGeom>
          <a:ln w="57150" cmpd="thickThin">
            <a:solidFill>
              <a:srgbClr val="009D43"/>
            </a:solidFill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3604" y="3160885"/>
            <a:ext cx="3266672" cy="2199561"/>
          </a:xfrm>
          <a:prstGeom prst="rect">
            <a:avLst/>
          </a:prstGeom>
          <a:ln w="57150" cmpd="thickThin">
            <a:solidFill>
              <a:srgbClr val="009D43"/>
            </a:solidFill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219383" y="1024429"/>
            <a:ext cx="430887" cy="1551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描述图片内容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19383" y="3484877"/>
            <a:ext cx="430887" cy="1551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描述图片内容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458171" y="3484877"/>
            <a:ext cx="430887" cy="1551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描述图片内容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458171" y="1031083"/>
            <a:ext cx="430887" cy="1551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描述图片内容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1441929" y="1141413"/>
            <a:ext cx="3717925" cy="3716337"/>
            <a:chOff x="2411413" y="1141413"/>
            <a:chExt cx="3717925" cy="3716337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2957513" y="1687514"/>
              <a:ext cx="2625726" cy="26257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3022600" y="1752601"/>
              <a:ext cx="2497138" cy="2497137"/>
            </a:xfrm>
            <a:prstGeom prst="ellipse">
              <a:avLst/>
            </a:prstGeom>
            <a:solidFill>
              <a:srgbClr val="009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4" name="Freeform 36"/>
            <p:cNvSpPr>
              <a:spLocks noChangeArrowheads="1"/>
            </p:cNvSpPr>
            <p:nvPr/>
          </p:nvSpPr>
          <p:spPr bwMode="auto">
            <a:xfrm>
              <a:off x="2795588" y="3570288"/>
              <a:ext cx="904875" cy="904875"/>
            </a:xfrm>
            <a:custGeom>
              <a:avLst/>
              <a:gdLst>
                <a:gd name="T0" fmla="*/ 285349055 w 511"/>
                <a:gd name="T1" fmla="*/ 1316996866 h 511"/>
                <a:gd name="T2" fmla="*/ 285349055 w 511"/>
                <a:gd name="T3" fmla="*/ 285349055 h 511"/>
                <a:gd name="T4" fmla="*/ 1316996866 w 511"/>
                <a:gd name="T5" fmla="*/ 285349055 h 511"/>
                <a:gd name="T6" fmla="*/ 1316996866 w 511"/>
                <a:gd name="T7" fmla="*/ 1316996866 h 511"/>
                <a:gd name="T8" fmla="*/ 285349055 w 511"/>
                <a:gd name="T9" fmla="*/ 1316996866 h 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"/>
                <a:gd name="T16" fmla="*/ 0 h 511"/>
                <a:gd name="T17" fmla="*/ 511 w 511"/>
                <a:gd name="T18" fmla="*/ 511 h 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" h="511">
                  <a:moveTo>
                    <a:pt x="91" y="420"/>
                  </a:moveTo>
                  <a:cubicBezTo>
                    <a:pt x="0" y="329"/>
                    <a:pt x="0" y="181"/>
                    <a:pt x="91" y="91"/>
                  </a:cubicBezTo>
                  <a:cubicBezTo>
                    <a:pt x="181" y="0"/>
                    <a:pt x="329" y="0"/>
                    <a:pt x="420" y="91"/>
                  </a:cubicBezTo>
                  <a:cubicBezTo>
                    <a:pt x="511" y="181"/>
                    <a:pt x="511" y="329"/>
                    <a:pt x="420" y="420"/>
                  </a:cubicBezTo>
                  <a:cubicBezTo>
                    <a:pt x="329" y="511"/>
                    <a:pt x="181" y="511"/>
                    <a:pt x="91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5" name="Freeform 37"/>
            <p:cNvSpPr>
              <a:spLocks noChangeArrowheads="1"/>
            </p:cNvSpPr>
            <p:nvPr/>
          </p:nvSpPr>
          <p:spPr bwMode="auto">
            <a:xfrm>
              <a:off x="2867025" y="3641725"/>
              <a:ext cx="763587" cy="763588"/>
            </a:xfrm>
            <a:custGeom>
              <a:avLst/>
              <a:gdLst>
                <a:gd name="T0" fmla="*/ 238547413 w 431"/>
                <a:gd name="T1" fmla="*/ 1111135698 h 431"/>
                <a:gd name="T2" fmla="*/ 238547413 w 431"/>
                <a:gd name="T3" fmla="*/ 238549498 h 431"/>
                <a:gd name="T4" fmla="*/ 1111132471 w 431"/>
                <a:gd name="T5" fmla="*/ 238549498 h 431"/>
                <a:gd name="T6" fmla="*/ 1111132471 w 431"/>
                <a:gd name="T7" fmla="*/ 1111135698 h 431"/>
                <a:gd name="T8" fmla="*/ 238547413 w 431"/>
                <a:gd name="T9" fmla="*/ 1111135698 h 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431"/>
                <a:gd name="T17" fmla="*/ 431 w 431"/>
                <a:gd name="T18" fmla="*/ 431 h 4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431">
                  <a:moveTo>
                    <a:pt x="76" y="354"/>
                  </a:moveTo>
                  <a:cubicBezTo>
                    <a:pt x="0" y="278"/>
                    <a:pt x="0" y="153"/>
                    <a:pt x="76" y="76"/>
                  </a:cubicBezTo>
                  <a:cubicBezTo>
                    <a:pt x="153" y="0"/>
                    <a:pt x="278" y="0"/>
                    <a:pt x="354" y="76"/>
                  </a:cubicBezTo>
                  <a:cubicBezTo>
                    <a:pt x="431" y="153"/>
                    <a:pt x="431" y="278"/>
                    <a:pt x="354" y="354"/>
                  </a:cubicBezTo>
                  <a:cubicBezTo>
                    <a:pt x="278" y="431"/>
                    <a:pt x="153" y="431"/>
                    <a:pt x="76" y="35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6" name="Freeform 38"/>
            <p:cNvSpPr>
              <a:spLocks noChangeArrowheads="1"/>
            </p:cNvSpPr>
            <p:nvPr/>
          </p:nvSpPr>
          <p:spPr bwMode="auto">
            <a:xfrm>
              <a:off x="4841876" y="1525589"/>
              <a:ext cx="904875" cy="904875"/>
            </a:xfrm>
            <a:custGeom>
              <a:avLst/>
              <a:gdLst>
                <a:gd name="T0" fmla="*/ 285349055 w 511"/>
                <a:gd name="T1" fmla="*/ 1316996866 h 511"/>
                <a:gd name="T2" fmla="*/ 285349055 w 511"/>
                <a:gd name="T3" fmla="*/ 285349055 h 511"/>
                <a:gd name="T4" fmla="*/ 1316996866 w 511"/>
                <a:gd name="T5" fmla="*/ 285349055 h 511"/>
                <a:gd name="T6" fmla="*/ 1316996866 w 511"/>
                <a:gd name="T7" fmla="*/ 1316996866 h 511"/>
                <a:gd name="T8" fmla="*/ 285349055 w 511"/>
                <a:gd name="T9" fmla="*/ 1316996866 h 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"/>
                <a:gd name="T16" fmla="*/ 0 h 511"/>
                <a:gd name="T17" fmla="*/ 511 w 511"/>
                <a:gd name="T18" fmla="*/ 511 h 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" h="511">
                  <a:moveTo>
                    <a:pt x="91" y="420"/>
                  </a:moveTo>
                  <a:cubicBezTo>
                    <a:pt x="0" y="329"/>
                    <a:pt x="0" y="181"/>
                    <a:pt x="91" y="91"/>
                  </a:cubicBezTo>
                  <a:cubicBezTo>
                    <a:pt x="181" y="0"/>
                    <a:pt x="329" y="0"/>
                    <a:pt x="420" y="91"/>
                  </a:cubicBezTo>
                  <a:cubicBezTo>
                    <a:pt x="511" y="181"/>
                    <a:pt x="511" y="329"/>
                    <a:pt x="420" y="420"/>
                  </a:cubicBezTo>
                  <a:cubicBezTo>
                    <a:pt x="329" y="511"/>
                    <a:pt x="181" y="511"/>
                    <a:pt x="91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7" name="Freeform 39"/>
            <p:cNvSpPr>
              <a:spLocks noChangeArrowheads="1"/>
            </p:cNvSpPr>
            <p:nvPr/>
          </p:nvSpPr>
          <p:spPr bwMode="auto">
            <a:xfrm>
              <a:off x="4911726" y="1597026"/>
              <a:ext cx="763587" cy="762000"/>
            </a:xfrm>
            <a:custGeom>
              <a:avLst/>
              <a:gdLst>
                <a:gd name="T0" fmla="*/ 238547413 w 431"/>
                <a:gd name="T1" fmla="*/ 1106517703 h 431"/>
                <a:gd name="T2" fmla="*/ 238547413 w 431"/>
                <a:gd name="T3" fmla="*/ 237558362 h 431"/>
                <a:gd name="T4" fmla="*/ 1111132471 w 431"/>
                <a:gd name="T5" fmla="*/ 237558362 h 431"/>
                <a:gd name="T6" fmla="*/ 1111132471 w 431"/>
                <a:gd name="T7" fmla="*/ 1106517703 h 431"/>
                <a:gd name="T8" fmla="*/ 238547413 w 431"/>
                <a:gd name="T9" fmla="*/ 1106517703 h 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431"/>
                <a:gd name="T17" fmla="*/ 431 w 431"/>
                <a:gd name="T18" fmla="*/ 431 h 4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431">
                  <a:moveTo>
                    <a:pt x="76" y="354"/>
                  </a:moveTo>
                  <a:cubicBezTo>
                    <a:pt x="0" y="278"/>
                    <a:pt x="0" y="153"/>
                    <a:pt x="76" y="76"/>
                  </a:cubicBezTo>
                  <a:cubicBezTo>
                    <a:pt x="153" y="0"/>
                    <a:pt x="278" y="0"/>
                    <a:pt x="354" y="76"/>
                  </a:cubicBezTo>
                  <a:cubicBezTo>
                    <a:pt x="431" y="153"/>
                    <a:pt x="431" y="278"/>
                    <a:pt x="354" y="354"/>
                  </a:cubicBezTo>
                  <a:cubicBezTo>
                    <a:pt x="278" y="431"/>
                    <a:pt x="153" y="431"/>
                    <a:pt x="76" y="35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8" name="Oval 40"/>
            <p:cNvSpPr>
              <a:spLocks noChangeArrowheads="1"/>
            </p:cNvSpPr>
            <p:nvPr/>
          </p:nvSpPr>
          <p:spPr bwMode="auto">
            <a:xfrm>
              <a:off x="2411413" y="2587626"/>
              <a:ext cx="825500" cy="825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39" name="Oval 41"/>
            <p:cNvSpPr>
              <a:spLocks noChangeArrowheads="1"/>
            </p:cNvSpPr>
            <p:nvPr/>
          </p:nvSpPr>
          <p:spPr bwMode="auto">
            <a:xfrm>
              <a:off x="2476500" y="2651126"/>
              <a:ext cx="696912" cy="696913"/>
            </a:xfrm>
            <a:prstGeom prst="ellipse">
              <a:avLst/>
            </a:prstGeom>
            <a:solidFill>
              <a:srgbClr val="E71F19"/>
            </a:solidFill>
            <a:ln>
              <a:noFill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0" name="Oval 42"/>
            <p:cNvSpPr>
              <a:spLocks noChangeArrowheads="1"/>
            </p:cNvSpPr>
            <p:nvPr/>
          </p:nvSpPr>
          <p:spPr bwMode="auto">
            <a:xfrm>
              <a:off x="3859213" y="1141413"/>
              <a:ext cx="823912" cy="825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1" name="Oval 43"/>
            <p:cNvSpPr>
              <a:spLocks noChangeArrowheads="1"/>
            </p:cNvSpPr>
            <p:nvPr/>
          </p:nvSpPr>
          <p:spPr bwMode="auto">
            <a:xfrm>
              <a:off x="3922713" y="1206501"/>
              <a:ext cx="695325" cy="696913"/>
            </a:xfrm>
            <a:prstGeom prst="ellipse">
              <a:avLst/>
            </a:prstGeom>
            <a:solidFill>
              <a:srgbClr val="E71F19"/>
            </a:solidFill>
            <a:ln>
              <a:noFill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2" name="Oval 44"/>
            <p:cNvSpPr>
              <a:spLocks noChangeArrowheads="1"/>
            </p:cNvSpPr>
            <p:nvPr/>
          </p:nvSpPr>
          <p:spPr bwMode="auto">
            <a:xfrm>
              <a:off x="3859213" y="4035425"/>
              <a:ext cx="823912" cy="8223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3" name="Oval 45"/>
            <p:cNvSpPr>
              <a:spLocks noChangeArrowheads="1"/>
            </p:cNvSpPr>
            <p:nvPr/>
          </p:nvSpPr>
          <p:spPr bwMode="auto">
            <a:xfrm>
              <a:off x="3922713" y="4098925"/>
              <a:ext cx="695325" cy="695325"/>
            </a:xfrm>
            <a:prstGeom prst="ellipse">
              <a:avLst/>
            </a:prstGeom>
            <a:solidFill>
              <a:srgbClr val="E71F19"/>
            </a:solidFill>
            <a:ln>
              <a:noFill/>
            </a:ln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4" name="Freeform 46"/>
            <p:cNvSpPr>
              <a:spLocks noChangeArrowheads="1"/>
            </p:cNvSpPr>
            <p:nvPr/>
          </p:nvSpPr>
          <p:spPr bwMode="auto">
            <a:xfrm>
              <a:off x="2795588" y="1525589"/>
              <a:ext cx="904875" cy="904875"/>
            </a:xfrm>
            <a:custGeom>
              <a:avLst/>
              <a:gdLst>
                <a:gd name="T0" fmla="*/ 285349055 w 511"/>
                <a:gd name="T1" fmla="*/ 285349055 h 511"/>
                <a:gd name="T2" fmla="*/ 1316996866 w 511"/>
                <a:gd name="T3" fmla="*/ 285349055 h 511"/>
                <a:gd name="T4" fmla="*/ 1316996866 w 511"/>
                <a:gd name="T5" fmla="*/ 1316996866 h 511"/>
                <a:gd name="T6" fmla="*/ 285349055 w 511"/>
                <a:gd name="T7" fmla="*/ 1316996866 h 511"/>
                <a:gd name="T8" fmla="*/ 285349055 w 511"/>
                <a:gd name="T9" fmla="*/ 285349055 h 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"/>
                <a:gd name="T16" fmla="*/ 0 h 511"/>
                <a:gd name="T17" fmla="*/ 511 w 511"/>
                <a:gd name="T18" fmla="*/ 511 h 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" h="511">
                  <a:moveTo>
                    <a:pt x="91" y="91"/>
                  </a:moveTo>
                  <a:cubicBezTo>
                    <a:pt x="181" y="0"/>
                    <a:pt x="329" y="0"/>
                    <a:pt x="420" y="91"/>
                  </a:cubicBezTo>
                  <a:cubicBezTo>
                    <a:pt x="511" y="181"/>
                    <a:pt x="511" y="329"/>
                    <a:pt x="420" y="420"/>
                  </a:cubicBezTo>
                  <a:cubicBezTo>
                    <a:pt x="329" y="511"/>
                    <a:pt x="181" y="511"/>
                    <a:pt x="91" y="420"/>
                  </a:cubicBezTo>
                  <a:cubicBezTo>
                    <a:pt x="0" y="329"/>
                    <a:pt x="0" y="181"/>
                    <a:pt x="91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45" name="Freeform 47"/>
            <p:cNvSpPr>
              <a:spLocks noChangeArrowheads="1"/>
            </p:cNvSpPr>
            <p:nvPr/>
          </p:nvSpPr>
          <p:spPr bwMode="auto">
            <a:xfrm>
              <a:off x="2867025" y="1597026"/>
              <a:ext cx="763587" cy="762000"/>
            </a:xfrm>
            <a:custGeom>
              <a:avLst/>
              <a:gdLst>
                <a:gd name="T0" fmla="*/ 238547413 w 431"/>
                <a:gd name="T1" fmla="*/ 237558362 h 431"/>
                <a:gd name="T2" fmla="*/ 1111132471 w 431"/>
                <a:gd name="T3" fmla="*/ 237558362 h 431"/>
                <a:gd name="T4" fmla="*/ 1111132471 w 431"/>
                <a:gd name="T5" fmla="*/ 1106517703 h 431"/>
                <a:gd name="T6" fmla="*/ 238547413 w 431"/>
                <a:gd name="T7" fmla="*/ 1106517703 h 431"/>
                <a:gd name="T8" fmla="*/ 238547413 w 431"/>
                <a:gd name="T9" fmla="*/ 237558362 h 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431"/>
                <a:gd name="T17" fmla="*/ 431 w 431"/>
                <a:gd name="T18" fmla="*/ 431 h 4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431">
                  <a:moveTo>
                    <a:pt x="76" y="76"/>
                  </a:moveTo>
                  <a:cubicBezTo>
                    <a:pt x="153" y="0"/>
                    <a:pt x="278" y="0"/>
                    <a:pt x="354" y="76"/>
                  </a:cubicBezTo>
                  <a:cubicBezTo>
                    <a:pt x="431" y="153"/>
                    <a:pt x="431" y="278"/>
                    <a:pt x="354" y="354"/>
                  </a:cubicBezTo>
                  <a:cubicBezTo>
                    <a:pt x="278" y="431"/>
                    <a:pt x="153" y="431"/>
                    <a:pt x="76" y="354"/>
                  </a:cubicBezTo>
                  <a:cubicBezTo>
                    <a:pt x="0" y="278"/>
                    <a:pt x="0" y="153"/>
                    <a:pt x="76" y="7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3" name="Oval 55"/>
            <p:cNvSpPr>
              <a:spLocks noChangeArrowheads="1"/>
            </p:cNvSpPr>
            <p:nvPr/>
          </p:nvSpPr>
          <p:spPr bwMode="auto">
            <a:xfrm>
              <a:off x="5305426" y="2587626"/>
              <a:ext cx="823912" cy="825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4" name="Oval 56"/>
            <p:cNvSpPr>
              <a:spLocks noChangeArrowheads="1"/>
            </p:cNvSpPr>
            <p:nvPr/>
          </p:nvSpPr>
          <p:spPr bwMode="auto">
            <a:xfrm>
              <a:off x="5368926" y="2651126"/>
              <a:ext cx="696912" cy="696913"/>
            </a:xfrm>
            <a:prstGeom prst="ellipse">
              <a:avLst/>
            </a:prstGeom>
            <a:solidFill>
              <a:srgbClr val="E71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5" name="Freeform 57"/>
            <p:cNvSpPr>
              <a:spLocks noChangeArrowheads="1"/>
            </p:cNvSpPr>
            <p:nvPr/>
          </p:nvSpPr>
          <p:spPr bwMode="auto">
            <a:xfrm>
              <a:off x="4841876" y="3570288"/>
              <a:ext cx="904875" cy="904875"/>
            </a:xfrm>
            <a:custGeom>
              <a:avLst/>
              <a:gdLst>
                <a:gd name="T0" fmla="*/ 285349055 w 511"/>
                <a:gd name="T1" fmla="*/ 285349055 h 511"/>
                <a:gd name="T2" fmla="*/ 1316996866 w 511"/>
                <a:gd name="T3" fmla="*/ 285349055 h 511"/>
                <a:gd name="T4" fmla="*/ 1316996866 w 511"/>
                <a:gd name="T5" fmla="*/ 1316996866 h 511"/>
                <a:gd name="T6" fmla="*/ 285349055 w 511"/>
                <a:gd name="T7" fmla="*/ 1316996866 h 511"/>
                <a:gd name="T8" fmla="*/ 285349055 w 511"/>
                <a:gd name="T9" fmla="*/ 285349055 h 5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1"/>
                <a:gd name="T16" fmla="*/ 0 h 511"/>
                <a:gd name="T17" fmla="*/ 511 w 511"/>
                <a:gd name="T18" fmla="*/ 511 h 5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1" h="511">
                  <a:moveTo>
                    <a:pt x="91" y="91"/>
                  </a:moveTo>
                  <a:cubicBezTo>
                    <a:pt x="181" y="0"/>
                    <a:pt x="329" y="0"/>
                    <a:pt x="420" y="91"/>
                  </a:cubicBezTo>
                  <a:cubicBezTo>
                    <a:pt x="511" y="181"/>
                    <a:pt x="511" y="329"/>
                    <a:pt x="420" y="420"/>
                  </a:cubicBezTo>
                  <a:cubicBezTo>
                    <a:pt x="329" y="511"/>
                    <a:pt x="181" y="511"/>
                    <a:pt x="91" y="420"/>
                  </a:cubicBezTo>
                  <a:cubicBezTo>
                    <a:pt x="0" y="329"/>
                    <a:pt x="0" y="181"/>
                    <a:pt x="91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56" name="Freeform 58"/>
            <p:cNvSpPr>
              <a:spLocks noChangeArrowheads="1"/>
            </p:cNvSpPr>
            <p:nvPr/>
          </p:nvSpPr>
          <p:spPr bwMode="auto">
            <a:xfrm>
              <a:off x="4911726" y="3641725"/>
              <a:ext cx="763587" cy="763588"/>
            </a:xfrm>
            <a:custGeom>
              <a:avLst/>
              <a:gdLst>
                <a:gd name="T0" fmla="*/ 238547413 w 431"/>
                <a:gd name="T1" fmla="*/ 238549498 h 431"/>
                <a:gd name="T2" fmla="*/ 1111132471 w 431"/>
                <a:gd name="T3" fmla="*/ 238549498 h 431"/>
                <a:gd name="T4" fmla="*/ 1111132471 w 431"/>
                <a:gd name="T5" fmla="*/ 1111135698 h 431"/>
                <a:gd name="T6" fmla="*/ 238547413 w 431"/>
                <a:gd name="T7" fmla="*/ 1111135698 h 431"/>
                <a:gd name="T8" fmla="*/ 238547413 w 431"/>
                <a:gd name="T9" fmla="*/ 238549498 h 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431"/>
                <a:gd name="T17" fmla="*/ 431 w 431"/>
                <a:gd name="T18" fmla="*/ 431 h 4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431">
                  <a:moveTo>
                    <a:pt x="76" y="76"/>
                  </a:moveTo>
                  <a:cubicBezTo>
                    <a:pt x="153" y="0"/>
                    <a:pt x="278" y="0"/>
                    <a:pt x="354" y="76"/>
                  </a:cubicBezTo>
                  <a:cubicBezTo>
                    <a:pt x="431" y="153"/>
                    <a:pt x="431" y="278"/>
                    <a:pt x="354" y="354"/>
                  </a:cubicBezTo>
                  <a:cubicBezTo>
                    <a:pt x="278" y="431"/>
                    <a:pt x="153" y="431"/>
                    <a:pt x="76" y="354"/>
                  </a:cubicBezTo>
                  <a:cubicBezTo>
                    <a:pt x="0" y="278"/>
                    <a:pt x="0" y="153"/>
                    <a:pt x="76" y="7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93319" y="1206501"/>
              <a:ext cx="604916" cy="604916"/>
            </a:xfrm>
            <a:prstGeom prst="rect">
              <a:avLst/>
            </a:prstGeom>
          </p:spPr>
        </p:pic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93319" y="4144129"/>
              <a:ext cx="604916" cy="604916"/>
            </a:xfrm>
            <a:prstGeom prst="rect">
              <a:avLst/>
            </a:prstGeom>
          </p:spPr>
        </p:pic>
        <p:pic>
          <p:nvPicPr>
            <p:cNvPr id="84" name="图片 8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80036" y="3696788"/>
              <a:ext cx="604916" cy="604916"/>
            </a:xfrm>
            <a:prstGeom prst="rect">
              <a:avLst/>
            </a:prstGeom>
          </p:spPr>
        </p:pic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018841" y="3696788"/>
              <a:ext cx="604916" cy="604916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018841" y="1659634"/>
              <a:ext cx="604916" cy="604916"/>
            </a:xfrm>
            <a:prstGeom prst="rect">
              <a:avLst/>
            </a:prstGeom>
          </p:spPr>
        </p:pic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45567" y="1659634"/>
              <a:ext cx="604916" cy="604916"/>
            </a:xfrm>
            <a:prstGeom prst="rect">
              <a:avLst/>
            </a:prstGeom>
          </p:spPr>
        </p:pic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56630" y="2697918"/>
              <a:ext cx="604916" cy="604916"/>
            </a:xfrm>
            <a:prstGeom prst="rect">
              <a:avLst/>
            </a:prstGeom>
          </p:spPr>
        </p:pic>
        <p:pic>
          <p:nvPicPr>
            <p:cNvPr id="90" name="图片 8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442706" y="2697918"/>
              <a:ext cx="604916" cy="604916"/>
            </a:xfrm>
            <a:prstGeom prst="rect">
              <a:avLst/>
            </a:prstGeom>
          </p:spPr>
        </p:pic>
        <p:pic>
          <p:nvPicPr>
            <p:cNvPr id="92" name="图片 91" descr="图片包含 盘子&#10;&#10;自动生成的说明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0419" y="1936322"/>
              <a:ext cx="2281501" cy="2281501"/>
            </a:xfrm>
            <a:prstGeom prst="rect">
              <a:avLst/>
            </a:prstGeom>
          </p:spPr>
        </p:pic>
      </p:grpSp>
      <p:grpSp>
        <p:nvGrpSpPr>
          <p:cNvPr id="113" name="组合 112"/>
          <p:cNvGrpSpPr/>
          <p:nvPr/>
        </p:nvGrpSpPr>
        <p:grpSpPr>
          <a:xfrm>
            <a:off x="5558634" y="961625"/>
            <a:ext cx="127278" cy="4323966"/>
            <a:chOff x="5558634" y="961625"/>
            <a:chExt cx="127278" cy="4323966"/>
          </a:xfrm>
        </p:grpSpPr>
        <p:cxnSp>
          <p:nvCxnSpPr>
            <p:cNvPr id="95" name="直接连接符 94"/>
            <p:cNvCxnSpPr/>
            <p:nvPr/>
          </p:nvCxnSpPr>
          <p:spPr>
            <a:xfrm flipH="1">
              <a:off x="5622273" y="961625"/>
              <a:ext cx="0" cy="4323966"/>
            </a:xfrm>
            <a:prstGeom prst="line">
              <a:avLst/>
            </a:prstGeom>
            <a:ln w="15875">
              <a:solidFill>
                <a:srgbClr val="009D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椭圆 95"/>
            <p:cNvSpPr/>
            <p:nvPr/>
          </p:nvSpPr>
          <p:spPr>
            <a:xfrm>
              <a:off x="5558634" y="1319788"/>
              <a:ext cx="127278" cy="127278"/>
            </a:xfrm>
            <a:prstGeom prst="ellipse">
              <a:avLst/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5558634" y="1800228"/>
              <a:ext cx="127278" cy="127278"/>
            </a:xfrm>
            <a:prstGeom prst="ellipse">
              <a:avLst/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5558634" y="2280668"/>
              <a:ext cx="127278" cy="127278"/>
            </a:xfrm>
            <a:prstGeom prst="ellipse">
              <a:avLst/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5558634" y="2761108"/>
              <a:ext cx="127278" cy="127278"/>
            </a:xfrm>
            <a:prstGeom prst="ellipse">
              <a:avLst/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5558634" y="3241548"/>
              <a:ext cx="127278" cy="127278"/>
            </a:xfrm>
            <a:prstGeom prst="ellipse">
              <a:avLst/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5558634" y="3721988"/>
              <a:ext cx="127278" cy="127278"/>
            </a:xfrm>
            <a:prstGeom prst="ellipse">
              <a:avLst/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5558634" y="4202428"/>
              <a:ext cx="127278" cy="127278"/>
            </a:xfrm>
            <a:prstGeom prst="ellipse">
              <a:avLst/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5558634" y="4682865"/>
              <a:ext cx="127278" cy="127278"/>
            </a:xfrm>
            <a:prstGeom prst="ellipse">
              <a:avLst/>
            </a:prstGeom>
            <a:solidFill>
              <a:srgbClr val="009D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</p:grpSp>
      <p:sp>
        <p:nvSpPr>
          <p:cNvPr id="105" name="矩形 104"/>
          <p:cNvSpPr/>
          <p:nvPr/>
        </p:nvSpPr>
        <p:spPr>
          <a:xfrm>
            <a:off x="5952779" y="1214150"/>
            <a:ext cx="3807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珍惜粮食</a:t>
            </a:r>
            <a:r>
              <a:rPr lang="en-US" altLang="zh-CN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适量定餐</a:t>
            </a:r>
            <a:r>
              <a:rPr lang="en-US" altLang="zh-CN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避免剩餐</a:t>
            </a:r>
            <a:r>
              <a:rPr lang="en-US" altLang="zh-CN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减少浪费；</a:t>
            </a:r>
          </a:p>
        </p:txBody>
      </p:sp>
      <p:sp>
        <p:nvSpPr>
          <p:cNvPr id="106" name="矩形 105"/>
          <p:cNvSpPr/>
          <p:nvPr/>
        </p:nvSpPr>
        <p:spPr>
          <a:xfrm>
            <a:off x="5952779" y="1694590"/>
            <a:ext cx="29514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不攀比</a:t>
            </a:r>
            <a:r>
              <a:rPr lang="en-US" altLang="zh-CN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以节约为荣</a:t>
            </a:r>
            <a:r>
              <a:rPr lang="en-US" altLang="zh-CN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浪费为耻；</a:t>
            </a:r>
          </a:p>
        </p:txBody>
      </p:sp>
      <p:sp>
        <p:nvSpPr>
          <p:cNvPr id="107" name="矩形 106"/>
          <p:cNvSpPr/>
          <p:nvPr/>
        </p:nvSpPr>
        <p:spPr>
          <a:xfrm>
            <a:off x="5952779" y="2156371"/>
            <a:ext cx="3517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吃饭时吃多少盛多少</a:t>
            </a:r>
            <a:r>
              <a:rPr lang="en-US" altLang="zh-CN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不扔剩饭剩菜；</a:t>
            </a:r>
          </a:p>
        </p:txBody>
      </p:sp>
      <p:sp>
        <p:nvSpPr>
          <p:cNvPr id="108" name="矩形 107"/>
          <p:cNvSpPr/>
          <p:nvPr/>
        </p:nvSpPr>
        <p:spPr>
          <a:xfrm>
            <a:off x="5952779" y="2655470"/>
            <a:ext cx="43380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看到浪费现象勇敢地起来制止</a:t>
            </a:r>
            <a:r>
              <a:rPr lang="en-US" altLang="zh-CN" sz="1600" dirty="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1600" dirty="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尽力减少浪费；</a:t>
            </a:r>
          </a:p>
        </p:txBody>
      </p:sp>
      <p:sp>
        <p:nvSpPr>
          <p:cNvPr id="109" name="矩形 108"/>
          <p:cNvSpPr/>
          <p:nvPr/>
        </p:nvSpPr>
        <p:spPr>
          <a:xfrm>
            <a:off x="5952779" y="3135910"/>
            <a:ext cx="50529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做节约宣传员</a:t>
            </a:r>
            <a:r>
              <a:rPr lang="en-US" altLang="zh-CN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向家人</a:t>
            </a:r>
            <a:r>
              <a:rPr lang="en-US" altLang="zh-CN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亲戚</a:t>
            </a:r>
            <a:r>
              <a:rPr lang="en-US" altLang="zh-CN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,</a:t>
            </a:r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朋友宣传浪费的可怕后果；</a:t>
            </a:r>
          </a:p>
        </p:txBody>
      </p:sp>
      <p:sp>
        <p:nvSpPr>
          <p:cNvPr id="110" name="矩形 109"/>
          <p:cNvSpPr/>
          <p:nvPr/>
        </p:nvSpPr>
        <p:spPr>
          <a:xfrm>
            <a:off x="5952779" y="3595290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不偏食，不挑食；</a:t>
            </a:r>
          </a:p>
        </p:txBody>
      </p:sp>
      <p:sp>
        <p:nvSpPr>
          <p:cNvPr id="111" name="矩形 110"/>
          <p:cNvSpPr/>
          <p:nvPr/>
        </p:nvSpPr>
        <p:spPr>
          <a:xfrm>
            <a:off x="5952779" y="4096790"/>
            <a:ext cx="5314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到饭店吃饭时，点饭点菜不浪费，若有剩余的要带回家；</a:t>
            </a:r>
          </a:p>
        </p:txBody>
      </p:sp>
      <p:sp>
        <p:nvSpPr>
          <p:cNvPr id="112" name="矩形 111"/>
          <p:cNvSpPr/>
          <p:nvPr/>
        </p:nvSpPr>
        <p:spPr>
          <a:xfrm>
            <a:off x="5952779" y="4566024"/>
            <a:ext cx="51090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积极监督身边的亲人和朋友，及时制止浪费粮食的现象</a:t>
            </a:r>
            <a:r>
              <a:rPr lang="en-US" altLang="zh-CN" sz="160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;</a:t>
            </a:r>
            <a:endParaRPr lang="zh-CN" altLang="en-US" sz="1600">
              <a:solidFill>
                <a:srgbClr val="009D43"/>
              </a:solidFill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32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20515" y="685800"/>
            <a:ext cx="2093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第一章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899231" y="1858225"/>
            <a:ext cx="8451089" cy="3146329"/>
            <a:chOff x="1321711" y="1858225"/>
            <a:chExt cx="8451089" cy="3146329"/>
          </a:xfrm>
        </p:grpSpPr>
        <p:sp>
          <p:nvSpPr>
            <p:cNvPr id="7" name="文本框 6"/>
            <p:cNvSpPr txBox="1"/>
            <p:nvPr/>
          </p:nvSpPr>
          <p:spPr>
            <a:xfrm>
              <a:off x="3814008" y="2324108"/>
              <a:ext cx="1771319" cy="212365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13800" dirty="0">
                  <a:gradFill>
                    <a:gsLst>
                      <a:gs pos="0">
                        <a:srgbClr val="2C5E28"/>
                      </a:gs>
                      <a:gs pos="71000">
                        <a:srgbClr val="2C5E28"/>
                      </a:gs>
                      <a:gs pos="100000">
                        <a:schemeClr val="tx1">
                          <a:lumMod val="95000"/>
                          <a:lumOff val="5000"/>
                          <a:alpha val="38000"/>
                        </a:schemeClr>
                      </a:gs>
                    </a:gsLst>
                    <a:lin ang="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/>
                  <a:ea typeface="微软雅黑"/>
                  <a:sym typeface="微软雅黑"/>
                </a:rPr>
                <a:t>光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347576" y="2324108"/>
              <a:ext cx="1771319" cy="212365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13800">
                  <a:gradFill>
                    <a:gsLst>
                      <a:gs pos="0">
                        <a:srgbClr val="2C5E28"/>
                      </a:gs>
                      <a:gs pos="71000">
                        <a:srgbClr val="2C5E28"/>
                      </a:gs>
                      <a:gs pos="100000">
                        <a:schemeClr val="tx1">
                          <a:lumMod val="95000"/>
                          <a:lumOff val="5000"/>
                          <a:alpha val="38000"/>
                        </a:schemeClr>
                      </a:gs>
                    </a:gsLst>
                    <a:lin ang="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/>
                  <a:ea typeface="微软雅黑"/>
                  <a:sym typeface="微软雅黑"/>
                </a:rPr>
                <a:t>盘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493168" y="3650337"/>
              <a:ext cx="1130118" cy="13542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8800">
                  <a:latin typeface="微软雅黑"/>
                  <a:ea typeface="微软雅黑"/>
                  <a:sym typeface="微软雅黑"/>
                </a:rPr>
                <a:t>行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623286" y="3650337"/>
              <a:ext cx="1130118" cy="13542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8800">
                  <a:latin typeface="微软雅黑"/>
                  <a:ea typeface="微软雅黑"/>
                  <a:sym typeface="微软雅黑"/>
                </a:rPr>
                <a:t>动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642682" y="3650337"/>
              <a:ext cx="1130118" cy="13542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8800">
                  <a:latin typeface="微软雅黑"/>
                  <a:ea typeface="微软雅黑"/>
                  <a:sym typeface="微软雅黑"/>
                </a:rPr>
                <a:t>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21711" y="1858225"/>
              <a:ext cx="1130118" cy="13542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8800" dirty="0">
                  <a:latin typeface="微软雅黑"/>
                  <a:ea typeface="微软雅黑"/>
                  <a:sym typeface="微软雅黑"/>
                </a:rPr>
                <a:t>什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341108" y="1858225"/>
              <a:ext cx="1130118" cy="13542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8800" dirty="0">
                  <a:latin typeface="微软雅黑"/>
                  <a:ea typeface="微软雅黑"/>
                  <a:sym typeface="微软雅黑"/>
                </a:rPr>
                <a:t>么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360505" y="1858225"/>
              <a:ext cx="1130118" cy="135421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>
                <a:defRPr sz="8000" b="1">
                  <a:solidFill>
                    <a:srgbClr val="E71F19"/>
                  </a:solidFill>
                  <a:latin typeface="站酷高端黑" panose="02010600030101010101" pitchFamily="2" charset="-122"/>
                  <a:ea typeface="站酷高端黑" panose="02010600030101010101" pitchFamily="2" charset="-122"/>
                </a:defRPr>
              </a:lvl1pPr>
            </a:lstStyle>
            <a:p>
              <a:r>
                <a:rPr lang="zh-CN" altLang="en-US" sz="8800" dirty="0">
                  <a:latin typeface="微软雅黑"/>
                  <a:ea typeface="微软雅黑"/>
                  <a:sym typeface="微软雅黑"/>
                </a:rPr>
                <a:t>是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对角圆角 4"/>
          <p:cNvSpPr/>
          <p:nvPr/>
        </p:nvSpPr>
        <p:spPr>
          <a:xfrm>
            <a:off x="0" y="1824471"/>
            <a:ext cx="12192000" cy="2562726"/>
          </a:xfrm>
          <a:prstGeom prst="round2DiagRect">
            <a:avLst>
              <a:gd name="adj1" fmla="val 26996"/>
              <a:gd name="adj2" fmla="val 0"/>
            </a:avLst>
          </a:prstGeom>
          <a:solidFill>
            <a:srgbClr val="009D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/>
              <a:ea typeface="微软雅黑"/>
              <a:sym typeface="微软雅黑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81335" y="2538307"/>
            <a:ext cx="6408821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指就餐时倡导人们不浪费粮食，吃光盘子里的东西，吃不完的饭菜打包带走。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146" y="1215189"/>
            <a:ext cx="4090737" cy="4006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>
            <a:spLocks noChangeArrowheads="1"/>
          </p:cNvSpPr>
          <p:nvPr/>
        </p:nvSpPr>
        <p:spPr bwMode="auto">
          <a:xfrm>
            <a:off x="0" y="1263984"/>
            <a:ext cx="12192000" cy="947738"/>
          </a:xfrm>
          <a:prstGeom prst="rect">
            <a:avLst/>
          </a:prstGeom>
          <a:solidFill>
            <a:srgbClr val="009D4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微软雅黑"/>
              <a:ea typeface="微软雅黑"/>
              <a:sym typeface="微软雅黑"/>
            </a:endParaRPr>
          </a:p>
        </p:txBody>
      </p:sp>
      <p:pic>
        <p:nvPicPr>
          <p:cNvPr id="2" name="图片 1" descr="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713" y="970409"/>
            <a:ext cx="3050298" cy="3882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5003297" y="1341440"/>
            <a:ext cx="4792409" cy="870282"/>
            <a:chOff x="5003297" y="1341440"/>
            <a:chExt cx="4792409" cy="870282"/>
          </a:xfrm>
        </p:grpSpPr>
        <p:pic>
          <p:nvPicPr>
            <p:cNvPr id="5" name="图片 4" descr="图片包含 杯子, 室内, 就坐, 美食&#10;&#10;自动生成的说明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3297" y="1356520"/>
              <a:ext cx="1938920" cy="855202"/>
            </a:xfrm>
            <a:prstGeom prst="rect">
              <a:avLst/>
            </a:prstGeom>
          </p:spPr>
        </p:pic>
        <p:pic>
          <p:nvPicPr>
            <p:cNvPr id="6" name="图片 5" descr="图片包含 杯子, 室内, 就坐, 美食&#10;&#10;自动生成的说明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0042" y="1341440"/>
              <a:ext cx="1938920" cy="855202"/>
            </a:xfrm>
            <a:prstGeom prst="rect">
              <a:avLst/>
            </a:prstGeom>
          </p:spPr>
        </p:pic>
        <p:pic>
          <p:nvPicPr>
            <p:cNvPr id="8" name="图片 7" descr="图片包含 杯子, 室内, 就坐, 美食&#10;&#10;自动生成的说明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6786" y="1341440"/>
              <a:ext cx="1938920" cy="855202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6209807" y="1522408"/>
              <a:ext cx="3590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71F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你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649672" y="1522408"/>
              <a:ext cx="3590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71F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光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124376" y="1522408"/>
              <a:ext cx="3590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71F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99781" y="1522408"/>
              <a:ext cx="3590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71F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了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096587" y="1522408"/>
              <a:ext cx="3590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71F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吗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443019" y="1522408"/>
              <a:ext cx="3590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71F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？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224320" y="1522408"/>
              <a:ext cx="3590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71F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今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711896" y="1522408"/>
              <a:ext cx="359073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E71F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天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5275382" y="2687675"/>
            <a:ext cx="4351883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/>
                <a:ea typeface="微软雅黑"/>
                <a:sym typeface="微软雅黑"/>
              </a:rPr>
              <a:t>有一种节约叫 </a:t>
            </a:r>
            <a:r>
              <a:rPr lang="zh-CN" altLang="en-US" sz="32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光盘！</a:t>
            </a:r>
            <a:endParaRPr lang="en-US" altLang="zh-CN" b="1" dirty="0">
              <a:solidFill>
                <a:srgbClr val="009D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/>
                <a:ea typeface="微软雅黑"/>
                <a:sym typeface="微软雅黑"/>
              </a:rPr>
              <a:t>有一种公益叫 </a:t>
            </a:r>
            <a:r>
              <a:rPr lang="zh-CN" altLang="en-US" sz="32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光盘！</a:t>
            </a:r>
            <a:endParaRPr lang="zh-CN" altLang="en-US" b="1" dirty="0">
              <a:solidFill>
                <a:srgbClr val="009D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6853" y="1232343"/>
            <a:ext cx="64689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/>
                <a:ea typeface="微软雅黑"/>
                <a:sym typeface="微软雅黑"/>
              </a:rPr>
              <a:t>今天不剩饭，从我做起！</a:t>
            </a:r>
            <a:endParaRPr lang="en-US" altLang="zh-CN" dirty="0">
              <a:latin typeface="微软雅黑"/>
              <a:ea typeface="微软雅黑"/>
              <a:sym typeface="微软雅黑"/>
            </a:endParaRPr>
          </a:p>
          <a:p>
            <a:r>
              <a:rPr lang="zh-CN" altLang="en-US" dirty="0">
                <a:latin typeface="微软雅黑"/>
                <a:ea typeface="微软雅黑"/>
                <a:sym typeface="微软雅黑"/>
              </a:rPr>
              <a:t>饥饿已成为人类第</a:t>
            </a:r>
            <a:r>
              <a:rPr lang="en-US" altLang="zh-CN" sz="48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dirty="0">
                <a:latin typeface="微软雅黑"/>
                <a:ea typeface="微软雅黑"/>
                <a:sym typeface="微软雅黑"/>
              </a:rPr>
              <a:t>号杀手，平均每年夺去</a:t>
            </a:r>
            <a:r>
              <a:rPr lang="en-US" altLang="zh-CN" sz="48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1</a:t>
            </a:r>
            <a:r>
              <a:rPr lang="zh-CN" altLang="en-US" sz="48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千万</a:t>
            </a:r>
            <a:r>
              <a:rPr lang="zh-CN" altLang="en-US" dirty="0">
                <a:latin typeface="微软雅黑"/>
                <a:ea typeface="微软雅黑"/>
                <a:sym typeface="微软雅黑"/>
              </a:rPr>
              <a:t>人的生命。如果每天浪费的粮食回收</a:t>
            </a:r>
            <a:r>
              <a:rPr lang="en-US" altLang="zh-CN" sz="48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5%</a:t>
            </a:r>
            <a:r>
              <a:rPr lang="zh-CN" altLang="en-US" dirty="0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，</a:t>
            </a:r>
            <a:r>
              <a:rPr lang="zh-CN" altLang="en-US" dirty="0">
                <a:latin typeface="微软雅黑"/>
                <a:ea typeface="微软雅黑"/>
                <a:sym typeface="微软雅黑"/>
              </a:rPr>
              <a:t>就可以多救活</a:t>
            </a:r>
            <a:r>
              <a:rPr lang="en-US" altLang="zh-CN" sz="48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400</a:t>
            </a:r>
            <a:r>
              <a:rPr lang="zh-CN" altLang="en-US" sz="4800" b="1" dirty="0">
                <a:solidFill>
                  <a:srgbClr val="009D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/>
                <a:ea typeface="微软雅黑"/>
                <a:sym typeface="微软雅黑"/>
              </a:rPr>
              <a:t>万</a:t>
            </a:r>
            <a:r>
              <a:rPr lang="zh-CN" altLang="en-US" dirty="0">
                <a:latin typeface="微软雅黑"/>
                <a:ea typeface="微软雅黑"/>
                <a:sym typeface="微软雅黑"/>
              </a:rPr>
              <a:t>饥民！</a:t>
            </a:r>
          </a:p>
        </p:txBody>
      </p:sp>
      <p:pic>
        <p:nvPicPr>
          <p:cNvPr id="4" name="图片 3" descr="图片包含 室内, 餐桌&#10;&#10;自动生成的说明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7998" y="3127979"/>
            <a:ext cx="4540746" cy="2406548"/>
          </a:xfrm>
          <a:prstGeom prst="rect">
            <a:avLst/>
          </a:prstGeom>
          <a:effectLst>
            <a:reflection blurRad="6350" stA="33000" endPos="14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5716" y="1333842"/>
            <a:ext cx="6966284" cy="3997806"/>
          </a:xfrm>
          <a:prstGeom prst="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009D4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组合 6"/>
          <p:cNvGrpSpPr/>
          <p:nvPr/>
        </p:nvGrpSpPr>
        <p:grpSpPr>
          <a:xfrm>
            <a:off x="1335504" y="1839291"/>
            <a:ext cx="4451685" cy="2986907"/>
            <a:chOff x="1335504" y="1839291"/>
            <a:chExt cx="4451685" cy="2986907"/>
          </a:xfrm>
        </p:grpSpPr>
        <p:sp>
          <p:nvSpPr>
            <p:cNvPr id="5" name="矩形: 对角圆角 4"/>
            <p:cNvSpPr/>
            <p:nvPr/>
          </p:nvSpPr>
          <p:spPr>
            <a:xfrm>
              <a:off x="1335504" y="1839291"/>
              <a:ext cx="4451685" cy="2986907"/>
            </a:xfrm>
            <a:prstGeom prst="round2DiagRect">
              <a:avLst/>
            </a:prstGeom>
            <a:solidFill>
              <a:srgbClr val="AED05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/>
                <a:ea typeface="微软雅黑"/>
                <a:sym typeface="微软雅黑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314074" y="2101895"/>
              <a:ext cx="2474494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buClr>
                  <a:srgbClr val="009D43"/>
                </a:buClr>
              </a:pPr>
              <a:r>
                <a:rPr lang="zh-CN" altLang="en-US" sz="2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节约是一种美德；</a:t>
              </a:r>
              <a:endParaRPr lang="en-US" altLang="zh-CN" sz="2000" b="1" dirty="0">
                <a:solidFill>
                  <a:srgbClr val="009D43"/>
                </a:solidFill>
                <a:latin typeface="微软雅黑"/>
                <a:ea typeface="微软雅黑"/>
                <a:sym typeface="微软雅黑"/>
              </a:endParaRPr>
            </a:p>
            <a:p>
              <a:pPr>
                <a:lnSpc>
                  <a:spcPct val="200000"/>
                </a:lnSpc>
                <a:buClr>
                  <a:srgbClr val="009D43"/>
                </a:buClr>
              </a:pPr>
              <a:r>
                <a:rPr lang="zh-CN" altLang="en-US" sz="2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节约是一种智慧；</a:t>
              </a:r>
              <a:endParaRPr lang="en-US" altLang="zh-CN" sz="2000" b="1" dirty="0">
                <a:solidFill>
                  <a:srgbClr val="009D43"/>
                </a:solidFill>
                <a:latin typeface="微软雅黑"/>
                <a:ea typeface="微软雅黑"/>
                <a:sym typeface="微软雅黑"/>
              </a:endParaRPr>
            </a:p>
            <a:p>
              <a:pPr>
                <a:lnSpc>
                  <a:spcPct val="200000"/>
                </a:lnSpc>
                <a:buClr>
                  <a:srgbClr val="009D43"/>
                </a:buClr>
              </a:pPr>
              <a:r>
                <a:rPr lang="zh-CN" altLang="en-US" sz="2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节约是我的行动；</a:t>
              </a:r>
              <a:endParaRPr lang="en-US" altLang="zh-CN" sz="2000" b="1" dirty="0">
                <a:solidFill>
                  <a:srgbClr val="009D43"/>
                </a:solidFill>
                <a:latin typeface="微软雅黑"/>
                <a:ea typeface="微软雅黑"/>
                <a:sym typeface="微软雅黑"/>
              </a:endParaRPr>
            </a:p>
            <a:p>
              <a:pPr>
                <a:lnSpc>
                  <a:spcPct val="200000"/>
                </a:lnSpc>
                <a:buClr>
                  <a:srgbClr val="009D43"/>
                </a:buClr>
              </a:pPr>
              <a:r>
                <a:rPr lang="zh-CN" altLang="en-US" sz="2000" b="1" dirty="0">
                  <a:solidFill>
                    <a:srgbClr val="009D43"/>
                  </a:solidFill>
                  <a:latin typeface="微软雅黑"/>
                  <a:ea typeface="微软雅黑"/>
                  <a:sym typeface="微软雅黑"/>
                </a:rPr>
                <a:t>也是我的习惯！</a:t>
              </a:r>
            </a:p>
          </p:txBody>
        </p:sp>
      </p:grpSp>
      <p:sp>
        <p:nvSpPr>
          <p:cNvPr id="6" name="affirmative-check-mark_2301"/>
          <p:cNvSpPr>
            <a:spLocks noChangeAspect="1"/>
          </p:cNvSpPr>
          <p:nvPr/>
        </p:nvSpPr>
        <p:spPr bwMode="auto">
          <a:xfrm>
            <a:off x="1890659" y="2320291"/>
            <a:ext cx="423415" cy="422909"/>
          </a:xfrm>
          <a:custGeom>
            <a:avLst/>
            <a:gdLst>
              <a:gd name="connsiteX0" fmla="*/ 449984 w 578419"/>
              <a:gd name="connsiteY0" fmla="*/ 152373 h 577729"/>
              <a:gd name="connsiteX1" fmla="*/ 460750 w 578419"/>
              <a:gd name="connsiteY1" fmla="*/ 157745 h 577729"/>
              <a:gd name="connsiteX2" fmla="*/ 495202 w 578419"/>
              <a:gd name="connsiteY2" fmla="*/ 190697 h 577729"/>
              <a:gd name="connsiteX3" fmla="*/ 495202 w 578419"/>
              <a:gd name="connsiteY3" fmla="*/ 213620 h 577729"/>
              <a:gd name="connsiteX4" fmla="*/ 248298 w 578419"/>
              <a:gd name="connsiteY4" fmla="*/ 460039 h 577729"/>
              <a:gd name="connsiteX5" fmla="*/ 225330 w 578419"/>
              <a:gd name="connsiteY5" fmla="*/ 460039 h 577729"/>
              <a:gd name="connsiteX6" fmla="*/ 219588 w 578419"/>
              <a:gd name="connsiteY6" fmla="*/ 454309 h 577729"/>
              <a:gd name="connsiteX7" fmla="*/ 215282 w 578419"/>
              <a:gd name="connsiteY7" fmla="*/ 450011 h 577729"/>
              <a:gd name="connsiteX8" fmla="*/ 190879 w 578419"/>
              <a:gd name="connsiteY8" fmla="*/ 425655 h 577729"/>
              <a:gd name="connsiteX9" fmla="*/ 84652 w 578419"/>
              <a:gd name="connsiteY9" fmla="*/ 318205 h 577729"/>
              <a:gd name="connsiteX10" fmla="*/ 84652 w 578419"/>
              <a:gd name="connsiteY10" fmla="*/ 295282 h 577729"/>
              <a:gd name="connsiteX11" fmla="*/ 117669 w 578419"/>
              <a:gd name="connsiteY11" fmla="*/ 262330 h 577729"/>
              <a:gd name="connsiteX12" fmla="*/ 140636 w 578419"/>
              <a:gd name="connsiteY12" fmla="*/ 262330 h 577729"/>
              <a:gd name="connsiteX13" fmla="*/ 236814 w 578419"/>
              <a:gd name="connsiteY13" fmla="*/ 358320 h 577729"/>
              <a:gd name="connsiteX14" fmla="*/ 439218 w 578419"/>
              <a:gd name="connsiteY14" fmla="*/ 157745 h 577729"/>
              <a:gd name="connsiteX15" fmla="*/ 449984 w 578419"/>
              <a:gd name="connsiteY15" fmla="*/ 152373 h 577729"/>
              <a:gd name="connsiteX16" fmla="*/ 289927 w 578419"/>
              <a:gd name="connsiteY16" fmla="*/ 45874 h 577729"/>
              <a:gd name="connsiteX17" fmla="*/ 45929 w 578419"/>
              <a:gd name="connsiteY17" fmla="*/ 289581 h 577729"/>
              <a:gd name="connsiteX18" fmla="*/ 289927 w 578419"/>
              <a:gd name="connsiteY18" fmla="*/ 531855 h 577729"/>
              <a:gd name="connsiteX19" fmla="*/ 532490 w 578419"/>
              <a:gd name="connsiteY19" fmla="*/ 289581 h 577729"/>
              <a:gd name="connsiteX20" fmla="*/ 289927 w 578419"/>
              <a:gd name="connsiteY20" fmla="*/ 45874 h 577729"/>
              <a:gd name="connsiteX21" fmla="*/ 289927 w 578419"/>
              <a:gd name="connsiteY21" fmla="*/ 0 h 577729"/>
              <a:gd name="connsiteX22" fmla="*/ 578419 w 578419"/>
              <a:gd name="connsiteY22" fmla="*/ 289581 h 577729"/>
              <a:gd name="connsiteX23" fmla="*/ 289927 w 578419"/>
              <a:gd name="connsiteY23" fmla="*/ 577729 h 577729"/>
              <a:gd name="connsiteX24" fmla="*/ 0 w 578419"/>
              <a:gd name="connsiteY24" fmla="*/ 289581 h 577729"/>
              <a:gd name="connsiteX25" fmla="*/ 289927 w 578419"/>
              <a:gd name="connsiteY25" fmla="*/ 0 h 57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8419" h="577729">
                <a:moveTo>
                  <a:pt x="449984" y="152373"/>
                </a:moveTo>
                <a:cubicBezTo>
                  <a:pt x="453931" y="152373"/>
                  <a:pt x="457879" y="154164"/>
                  <a:pt x="460750" y="157745"/>
                </a:cubicBezTo>
                <a:lnTo>
                  <a:pt x="495202" y="190697"/>
                </a:lnTo>
                <a:cubicBezTo>
                  <a:pt x="500944" y="196428"/>
                  <a:pt x="500944" y="207889"/>
                  <a:pt x="495202" y="213620"/>
                </a:cubicBezTo>
                <a:lnTo>
                  <a:pt x="248298" y="460039"/>
                </a:lnTo>
                <a:cubicBezTo>
                  <a:pt x="241121" y="465770"/>
                  <a:pt x="231072" y="465770"/>
                  <a:pt x="225330" y="460039"/>
                </a:cubicBezTo>
                <a:lnTo>
                  <a:pt x="219588" y="454309"/>
                </a:lnTo>
                <a:lnTo>
                  <a:pt x="215282" y="450011"/>
                </a:lnTo>
                <a:lnTo>
                  <a:pt x="190879" y="425655"/>
                </a:lnTo>
                <a:lnTo>
                  <a:pt x="84652" y="318205"/>
                </a:lnTo>
                <a:cubicBezTo>
                  <a:pt x="77475" y="312474"/>
                  <a:pt x="77475" y="302445"/>
                  <a:pt x="84652" y="295282"/>
                </a:cubicBezTo>
                <a:lnTo>
                  <a:pt x="117669" y="262330"/>
                </a:lnTo>
                <a:cubicBezTo>
                  <a:pt x="124846" y="256600"/>
                  <a:pt x="134895" y="256600"/>
                  <a:pt x="140636" y="262330"/>
                </a:cubicBezTo>
                <a:lnTo>
                  <a:pt x="236814" y="358320"/>
                </a:lnTo>
                <a:lnTo>
                  <a:pt x="439218" y="157745"/>
                </a:lnTo>
                <a:cubicBezTo>
                  <a:pt x="442089" y="154164"/>
                  <a:pt x="446036" y="152373"/>
                  <a:pt x="449984" y="152373"/>
                </a:cubicBezTo>
                <a:close/>
                <a:moveTo>
                  <a:pt x="289927" y="45874"/>
                </a:moveTo>
                <a:cubicBezTo>
                  <a:pt x="155011" y="45874"/>
                  <a:pt x="45929" y="154826"/>
                  <a:pt x="45929" y="289581"/>
                </a:cubicBezTo>
                <a:cubicBezTo>
                  <a:pt x="45929" y="422903"/>
                  <a:pt x="155011" y="531855"/>
                  <a:pt x="289927" y="531855"/>
                </a:cubicBezTo>
                <a:cubicBezTo>
                  <a:pt x="423408" y="531855"/>
                  <a:pt x="532490" y="422903"/>
                  <a:pt x="532490" y="289581"/>
                </a:cubicBezTo>
                <a:cubicBezTo>
                  <a:pt x="532490" y="154826"/>
                  <a:pt x="423408" y="45874"/>
                  <a:pt x="289927" y="45874"/>
                </a:cubicBezTo>
                <a:close/>
                <a:moveTo>
                  <a:pt x="289927" y="0"/>
                </a:moveTo>
                <a:cubicBezTo>
                  <a:pt x="449244" y="0"/>
                  <a:pt x="578419" y="129021"/>
                  <a:pt x="578419" y="289581"/>
                </a:cubicBezTo>
                <a:cubicBezTo>
                  <a:pt x="578419" y="448708"/>
                  <a:pt x="449244" y="577729"/>
                  <a:pt x="289927" y="577729"/>
                </a:cubicBezTo>
                <a:cubicBezTo>
                  <a:pt x="129175" y="577729"/>
                  <a:pt x="0" y="448708"/>
                  <a:pt x="0" y="289581"/>
                </a:cubicBezTo>
                <a:cubicBezTo>
                  <a:pt x="0" y="129021"/>
                  <a:pt x="129175" y="0"/>
                  <a:pt x="289927" y="0"/>
                </a:cubicBezTo>
                <a:close/>
              </a:path>
            </a:pathLst>
          </a:custGeom>
          <a:solidFill>
            <a:srgbClr val="009D43"/>
          </a:solidFill>
          <a:ln>
            <a:noFill/>
          </a:ln>
        </p:spPr>
        <p:txBody>
          <a:bodyPr/>
          <a:lstStyle/>
          <a:p>
            <a:endParaRPr>
              <a:latin typeface="微软雅黑"/>
              <a:ea typeface="微软雅黑"/>
              <a:sym typeface="微软雅黑"/>
            </a:endParaRPr>
          </a:p>
        </p:txBody>
      </p:sp>
      <p:sp>
        <p:nvSpPr>
          <p:cNvPr id="8" name="affirmative-check-mark_2301"/>
          <p:cNvSpPr>
            <a:spLocks noChangeAspect="1"/>
          </p:cNvSpPr>
          <p:nvPr/>
        </p:nvSpPr>
        <p:spPr bwMode="auto">
          <a:xfrm>
            <a:off x="1890659" y="2909835"/>
            <a:ext cx="423415" cy="422909"/>
          </a:xfrm>
          <a:custGeom>
            <a:avLst/>
            <a:gdLst>
              <a:gd name="connsiteX0" fmla="*/ 449984 w 578419"/>
              <a:gd name="connsiteY0" fmla="*/ 152373 h 577729"/>
              <a:gd name="connsiteX1" fmla="*/ 460750 w 578419"/>
              <a:gd name="connsiteY1" fmla="*/ 157745 h 577729"/>
              <a:gd name="connsiteX2" fmla="*/ 495202 w 578419"/>
              <a:gd name="connsiteY2" fmla="*/ 190697 h 577729"/>
              <a:gd name="connsiteX3" fmla="*/ 495202 w 578419"/>
              <a:gd name="connsiteY3" fmla="*/ 213620 h 577729"/>
              <a:gd name="connsiteX4" fmla="*/ 248298 w 578419"/>
              <a:gd name="connsiteY4" fmla="*/ 460039 h 577729"/>
              <a:gd name="connsiteX5" fmla="*/ 225330 w 578419"/>
              <a:gd name="connsiteY5" fmla="*/ 460039 h 577729"/>
              <a:gd name="connsiteX6" fmla="*/ 219588 w 578419"/>
              <a:gd name="connsiteY6" fmla="*/ 454309 h 577729"/>
              <a:gd name="connsiteX7" fmla="*/ 215282 w 578419"/>
              <a:gd name="connsiteY7" fmla="*/ 450011 h 577729"/>
              <a:gd name="connsiteX8" fmla="*/ 190879 w 578419"/>
              <a:gd name="connsiteY8" fmla="*/ 425655 h 577729"/>
              <a:gd name="connsiteX9" fmla="*/ 84652 w 578419"/>
              <a:gd name="connsiteY9" fmla="*/ 318205 h 577729"/>
              <a:gd name="connsiteX10" fmla="*/ 84652 w 578419"/>
              <a:gd name="connsiteY10" fmla="*/ 295282 h 577729"/>
              <a:gd name="connsiteX11" fmla="*/ 117669 w 578419"/>
              <a:gd name="connsiteY11" fmla="*/ 262330 h 577729"/>
              <a:gd name="connsiteX12" fmla="*/ 140636 w 578419"/>
              <a:gd name="connsiteY12" fmla="*/ 262330 h 577729"/>
              <a:gd name="connsiteX13" fmla="*/ 236814 w 578419"/>
              <a:gd name="connsiteY13" fmla="*/ 358320 h 577729"/>
              <a:gd name="connsiteX14" fmla="*/ 439218 w 578419"/>
              <a:gd name="connsiteY14" fmla="*/ 157745 h 577729"/>
              <a:gd name="connsiteX15" fmla="*/ 449984 w 578419"/>
              <a:gd name="connsiteY15" fmla="*/ 152373 h 577729"/>
              <a:gd name="connsiteX16" fmla="*/ 289927 w 578419"/>
              <a:gd name="connsiteY16" fmla="*/ 45874 h 577729"/>
              <a:gd name="connsiteX17" fmla="*/ 45929 w 578419"/>
              <a:gd name="connsiteY17" fmla="*/ 289581 h 577729"/>
              <a:gd name="connsiteX18" fmla="*/ 289927 w 578419"/>
              <a:gd name="connsiteY18" fmla="*/ 531855 h 577729"/>
              <a:gd name="connsiteX19" fmla="*/ 532490 w 578419"/>
              <a:gd name="connsiteY19" fmla="*/ 289581 h 577729"/>
              <a:gd name="connsiteX20" fmla="*/ 289927 w 578419"/>
              <a:gd name="connsiteY20" fmla="*/ 45874 h 577729"/>
              <a:gd name="connsiteX21" fmla="*/ 289927 w 578419"/>
              <a:gd name="connsiteY21" fmla="*/ 0 h 577729"/>
              <a:gd name="connsiteX22" fmla="*/ 578419 w 578419"/>
              <a:gd name="connsiteY22" fmla="*/ 289581 h 577729"/>
              <a:gd name="connsiteX23" fmla="*/ 289927 w 578419"/>
              <a:gd name="connsiteY23" fmla="*/ 577729 h 577729"/>
              <a:gd name="connsiteX24" fmla="*/ 0 w 578419"/>
              <a:gd name="connsiteY24" fmla="*/ 289581 h 577729"/>
              <a:gd name="connsiteX25" fmla="*/ 289927 w 578419"/>
              <a:gd name="connsiteY25" fmla="*/ 0 h 57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8419" h="577729">
                <a:moveTo>
                  <a:pt x="449984" y="152373"/>
                </a:moveTo>
                <a:cubicBezTo>
                  <a:pt x="453931" y="152373"/>
                  <a:pt x="457879" y="154164"/>
                  <a:pt x="460750" y="157745"/>
                </a:cubicBezTo>
                <a:lnTo>
                  <a:pt x="495202" y="190697"/>
                </a:lnTo>
                <a:cubicBezTo>
                  <a:pt x="500944" y="196428"/>
                  <a:pt x="500944" y="207889"/>
                  <a:pt x="495202" y="213620"/>
                </a:cubicBezTo>
                <a:lnTo>
                  <a:pt x="248298" y="460039"/>
                </a:lnTo>
                <a:cubicBezTo>
                  <a:pt x="241121" y="465770"/>
                  <a:pt x="231072" y="465770"/>
                  <a:pt x="225330" y="460039"/>
                </a:cubicBezTo>
                <a:lnTo>
                  <a:pt x="219588" y="454309"/>
                </a:lnTo>
                <a:lnTo>
                  <a:pt x="215282" y="450011"/>
                </a:lnTo>
                <a:lnTo>
                  <a:pt x="190879" y="425655"/>
                </a:lnTo>
                <a:lnTo>
                  <a:pt x="84652" y="318205"/>
                </a:lnTo>
                <a:cubicBezTo>
                  <a:pt x="77475" y="312474"/>
                  <a:pt x="77475" y="302445"/>
                  <a:pt x="84652" y="295282"/>
                </a:cubicBezTo>
                <a:lnTo>
                  <a:pt x="117669" y="262330"/>
                </a:lnTo>
                <a:cubicBezTo>
                  <a:pt x="124846" y="256600"/>
                  <a:pt x="134895" y="256600"/>
                  <a:pt x="140636" y="262330"/>
                </a:cubicBezTo>
                <a:lnTo>
                  <a:pt x="236814" y="358320"/>
                </a:lnTo>
                <a:lnTo>
                  <a:pt x="439218" y="157745"/>
                </a:lnTo>
                <a:cubicBezTo>
                  <a:pt x="442089" y="154164"/>
                  <a:pt x="446036" y="152373"/>
                  <a:pt x="449984" y="152373"/>
                </a:cubicBezTo>
                <a:close/>
                <a:moveTo>
                  <a:pt x="289927" y="45874"/>
                </a:moveTo>
                <a:cubicBezTo>
                  <a:pt x="155011" y="45874"/>
                  <a:pt x="45929" y="154826"/>
                  <a:pt x="45929" y="289581"/>
                </a:cubicBezTo>
                <a:cubicBezTo>
                  <a:pt x="45929" y="422903"/>
                  <a:pt x="155011" y="531855"/>
                  <a:pt x="289927" y="531855"/>
                </a:cubicBezTo>
                <a:cubicBezTo>
                  <a:pt x="423408" y="531855"/>
                  <a:pt x="532490" y="422903"/>
                  <a:pt x="532490" y="289581"/>
                </a:cubicBezTo>
                <a:cubicBezTo>
                  <a:pt x="532490" y="154826"/>
                  <a:pt x="423408" y="45874"/>
                  <a:pt x="289927" y="45874"/>
                </a:cubicBezTo>
                <a:close/>
                <a:moveTo>
                  <a:pt x="289927" y="0"/>
                </a:moveTo>
                <a:cubicBezTo>
                  <a:pt x="449244" y="0"/>
                  <a:pt x="578419" y="129021"/>
                  <a:pt x="578419" y="289581"/>
                </a:cubicBezTo>
                <a:cubicBezTo>
                  <a:pt x="578419" y="448708"/>
                  <a:pt x="449244" y="577729"/>
                  <a:pt x="289927" y="577729"/>
                </a:cubicBezTo>
                <a:cubicBezTo>
                  <a:pt x="129175" y="577729"/>
                  <a:pt x="0" y="448708"/>
                  <a:pt x="0" y="289581"/>
                </a:cubicBezTo>
                <a:cubicBezTo>
                  <a:pt x="0" y="129021"/>
                  <a:pt x="129175" y="0"/>
                  <a:pt x="289927" y="0"/>
                </a:cubicBezTo>
                <a:close/>
              </a:path>
            </a:pathLst>
          </a:custGeom>
          <a:solidFill>
            <a:srgbClr val="009D43"/>
          </a:solidFill>
          <a:ln>
            <a:noFill/>
          </a:ln>
        </p:spPr>
        <p:txBody>
          <a:bodyPr/>
          <a:lstStyle/>
          <a:p>
            <a:endParaRPr>
              <a:latin typeface="微软雅黑"/>
              <a:ea typeface="微软雅黑"/>
              <a:sym typeface="微软雅黑"/>
            </a:endParaRPr>
          </a:p>
        </p:txBody>
      </p:sp>
      <p:sp>
        <p:nvSpPr>
          <p:cNvPr id="13" name="affirmative-check-mark_2301"/>
          <p:cNvSpPr>
            <a:spLocks noChangeAspect="1"/>
          </p:cNvSpPr>
          <p:nvPr/>
        </p:nvSpPr>
        <p:spPr bwMode="auto">
          <a:xfrm>
            <a:off x="1890659" y="3499379"/>
            <a:ext cx="423415" cy="422909"/>
          </a:xfrm>
          <a:custGeom>
            <a:avLst/>
            <a:gdLst>
              <a:gd name="connsiteX0" fmla="*/ 449984 w 578419"/>
              <a:gd name="connsiteY0" fmla="*/ 152373 h 577729"/>
              <a:gd name="connsiteX1" fmla="*/ 460750 w 578419"/>
              <a:gd name="connsiteY1" fmla="*/ 157745 h 577729"/>
              <a:gd name="connsiteX2" fmla="*/ 495202 w 578419"/>
              <a:gd name="connsiteY2" fmla="*/ 190697 h 577729"/>
              <a:gd name="connsiteX3" fmla="*/ 495202 w 578419"/>
              <a:gd name="connsiteY3" fmla="*/ 213620 h 577729"/>
              <a:gd name="connsiteX4" fmla="*/ 248298 w 578419"/>
              <a:gd name="connsiteY4" fmla="*/ 460039 h 577729"/>
              <a:gd name="connsiteX5" fmla="*/ 225330 w 578419"/>
              <a:gd name="connsiteY5" fmla="*/ 460039 h 577729"/>
              <a:gd name="connsiteX6" fmla="*/ 219588 w 578419"/>
              <a:gd name="connsiteY6" fmla="*/ 454309 h 577729"/>
              <a:gd name="connsiteX7" fmla="*/ 215282 w 578419"/>
              <a:gd name="connsiteY7" fmla="*/ 450011 h 577729"/>
              <a:gd name="connsiteX8" fmla="*/ 190879 w 578419"/>
              <a:gd name="connsiteY8" fmla="*/ 425655 h 577729"/>
              <a:gd name="connsiteX9" fmla="*/ 84652 w 578419"/>
              <a:gd name="connsiteY9" fmla="*/ 318205 h 577729"/>
              <a:gd name="connsiteX10" fmla="*/ 84652 w 578419"/>
              <a:gd name="connsiteY10" fmla="*/ 295282 h 577729"/>
              <a:gd name="connsiteX11" fmla="*/ 117669 w 578419"/>
              <a:gd name="connsiteY11" fmla="*/ 262330 h 577729"/>
              <a:gd name="connsiteX12" fmla="*/ 140636 w 578419"/>
              <a:gd name="connsiteY12" fmla="*/ 262330 h 577729"/>
              <a:gd name="connsiteX13" fmla="*/ 236814 w 578419"/>
              <a:gd name="connsiteY13" fmla="*/ 358320 h 577729"/>
              <a:gd name="connsiteX14" fmla="*/ 439218 w 578419"/>
              <a:gd name="connsiteY14" fmla="*/ 157745 h 577729"/>
              <a:gd name="connsiteX15" fmla="*/ 449984 w 578419"/>
              <a:gd name="connsiteY15" fmla="*/ 152373 h 577729"/>
              <a:gd name="connsiteX16" fmla="*/ 289927 w 578419"/>
              <a:gd name="connsiteY16" fmla="*/ 45874 h 577729"/>
              <a:gd name="connsiteX17" fmla="*/ 45929 w 578419"/>
              <a:gd name="connsiteY17" fmla="*/ 289581 h 577729"/>
              <a:gd name="connsiteX18" fmla="*/ 289927 w 578419"/>
              <a:gd name="connsiteY18" fmla="*/ 531855 h 577729"/>
              <a:gd name="connsiteX19" fmla="*/ 532490 w 578419"/>
              <a:gd name="connsiteY19" fmla="*/ 289581 h 577729"/>
              <a:gd name="connsiteX20" fmla="*/ 289927 w 578419"/>
              <a:gd name="connsiteY20" fmla="*/ 45874 h 577729"/>
              <a:gd name="connsiteX21" fmla="*/ 289927 w 578419"/>
              <a:gd name="connsiteY21" fmla="*/ 0 h 577729"/>
              <a:gd name="connsiteX22" fmla="*/ 578419 w 578419"/>
              <a:gd name="connsiteY22" fmla="*/ 289581 h 577729"/>
              <a:gd name="connsiteX23" fmla="*/ 289927 w 578419"/>
              <a:gd name="connsiteY23" fmla="*/ 577729 h 577729"/>
              <a:gd name="connsiteX24" fmla="*/ 0 w 578419"/>
              <a:gd name="connsiteY24" fmla="*/ 289581 h 577729"/>
              <a:gd name="connsiteX25" fmla="*/ 289927 w 578419"/>
              <a:gd name="connsiteY25" fmla="*/ 0 h 57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8419" h="577729">
                <a:moveTo>
                  <a:pt x="449984" y="152373"/>
                </a:moveTo>
                <a:cubicBezTo>
                  <a:pt x="453931" y="152373"/>
                  <a:pt x="457879" y="154164"/>
                  <a:pt x="460750" y="157745"/>
                </a:cubicBezTo>
                <a:lnTo>
                  <a:pt x="495202" y="190697"/>
                </a:lnTo>
                <a:cubicBezTo>
                  <a:pt x="500944" y="196428"/>
                  <a:pt x="500944" y="207889"/>
                  <a:pt x="495202" y="213620"/>
                </a:cubicBezTo>
                <a:lnTo>
                  <a:pt x="248298" y="460039"/>
                </a:lnTo>
                <a:cubicBezTo>
                  <a:pt x="241121" y="465770"/>
                  <a:pt x="231072" y="465770"/>
                  <a:pt x="225330" y="460039"/>
                </a:cubicBezTo>
                <a:lnTo>
                  <a:pt x="219588" y="454309"/>
                </a:lnTo>
                <a:lnTo>
                  <a:pt x="215282" y="450011"/>
                </a:lnTo>
                <a:lnTo>
                  <a:pt x="190879" y="425655"/>
                </a:lnTo>
                <a:lnTo>
                  <a:pt x="84652" y="318205"/>
                </a:lnTo>
                <a:cubicBezTo>
                  <a:pt x="77475" y="312474"/>
                  <a:pt x="77475" y="302445"/>
                  <a:pt x="84652" y="295282"/>
                </a:cubicBezTo>
                <a:lnTo>
                  <a:pt x="117669" y="262330"/>
                </a:lnTo>
                <a:cubicBezTo>
                  <a:pt x="124846" y="256600"/>
                  <a:pt x="134895" y="256600"/>
                  <a:pt x="140636" y="262330"/>
                </a:cubicBezTo>
                <a:lnTo>
                  <a:pt x="236814" y="358320"/>
                </a:lnTo>
                <a:lnTo>
                  <a:pt x="439218" y="157745"/>
                </a:lnTo>
                <a:cubicBezTo>
                  <a:pt x="442089" y="154164"/>
                  <a:pt x="446036" y="152373"/>
                  <a:pt x="449984" y="152373"/>
                </a:cubicBezTo>
                <a:close/>
                <a:moveTo>
                  <a:pt x="289927" y="45874"/>
                </a:moveTo>
                <a:cubicBezTo>
                  <a:pt x="155011" y="45874"/>
                  <a:pt x="45929" y="154826"/>
                  <a:pt x="45929" y="289581"/>
                </a:cubicBezTo>
                <a:cubicBezTo>
                  <a:pt x="45929" y="422903"/>
                  <a:pt x="155011" y="531855"/>
                  <a:pt x="289927" y="531855"/>
                </a:cubicBezTo>
                <a:cubicBezTo>
                  <a:pt x="423408" y="531855"/>
                  <a:pt x="532490" y="422903"/>
                  <a:pt x="532490" y="289581"/>
                </a:cubicBezTo>
                <a:cubicBezTo>
                  <a:pt x="532490" y="154826"/>
                  <a:pt x="423408" y="45874"/>
                  <a:pt x="289927" y="45874"/>
                </a:cubicBezTo>
                <a:close/>
                <a:moveTo>
                  <a:pt x="289927" y="0"/>
                </a:moveTo>
                <a:cubicBezTo>
                  <a:pt x="449244" y="0"/>
                  <a:pt x="578419" y="129021"/>
                  <a:pt x="578419" y="289581"/>
                </a:cubicBezTo>
                <a:cubicBezTo>
                  <a:pt x="578419" y="448708"/>
                  <a:pt x="449244" y="577729"/>
                  <a:pt x="289927" y="577729"/>
                </a:cubicBezTo>
                <a:cubicBezTo>
                  <a:pt x="129175" y="577729"/>
                  <a:pt x="0" y="448708"/>
                  <a:pt x="0" y="289581"/>
                </a:cubicBezTo>
                <a:cubicBezTo>
                  <a:pt x="0" y="129021"/>
                  <a:pt x="129175" y="0"/>
                  <a:pt x="289927" y="0"/>
                </a:cubicBezTo>
                <a:close/>
              </a:path>
            </a:pathLst>
          </a:custGeom>
          <a:solidFill>
            <a:srgbClr val="009D43"/>
          </a:solidFill>
          <a:ln>
            <a:noFill/>
          </a:ln>
        </p:spPr>
        <p:txBody>
          <a:bodyPr/>
          <a:lstStyle/>
          <a:p>
            <a:endParaRPr>
              <a:latin typeface="微软雅黑"/>
              <a:ea typeface="微软雅黑"/>
              <a:sym typeface="微软雅黑"/>
            </a:endParaRPr>
          </a:p>
        </p:txBody>
      </p:sp>
      <p:sp>
        <p:nvSpPr>
          <p:cNvPr id="14" name="affirmative-check-mark_2301"/>
          <p:cNvSpPr>
            <a:spLocks noChangeAspect="1"/>
          </p:cNvSpPr>
          <p:nvPr/>
        </p:nvSpPr>
        <p:spPr bwMode="auto">
          <a:xfrm>
            <a:off x="1890659" y="4142964"/>
            <a:ext cx="423415" cy="422909"/>
          </a:xfrm>
          <a:custGeom>
            <a:avLst/>
            <a:gdLst>
              <a:gd name="connsiteX0" fmla="*/ 449984 w 578419"/>
              <a:gd name="connsiteY0" fmla="*/ 152373 h 577729"/>
              <a:gd name="connsiteX1" fmla="*/ 460750 w 578419"/>
              <a:gd name="connsiteY1" fmla="*/ 157745 h 577729"/>
              <a:gd name="connsiteX2" fmla="*/ 495202 w 578419"/>
              <a:gd name="connsiteY2" fmla="*/ 190697 h 577729"/>
              <a:gd name="connsiteX3" fmla="*/ 495202 w 578419"/>
              <a:gd name="connsiteY3" fmla="*/ 213620 h 577729"/>
              <a:gd name="connsiteX4" fmla="*/ 248298 w 578419"/>
              <a:gd name="connsiteY4" fmla="*/ 460039 h 577729"/>
              <a:gd name="connsiteX5" fmla="*/ 225330 w 578419"/>
              <a:gd name="connsiteY5" fmla="*/ 460039 h 577729"/>
              <a:gd name="connsiteX6" fmla="*/ 219588 w 578419"/>
              <a:gd name="connsiteY6" fmla="*/ 454309 h 577729"/>
              <a:gd name="connsiteX7" fmla="*/ 215282 w 578419"/>
              <a:gd name="connsiteY7" fmla="*/ 450011 h 577729"/>
              <a:gd name="connsiteX8" fmla="*/ 190879 w 578419"/>
              <a:gd name="connsiteY8" fmla="*/ 425655 h 577729"/>
              <a:gd name="connsiteX9" fmla="*/ 84652 w 578419"/>
              <a:gd name="connsiteY9" fmla="*/ 318205 h 577729"/>
              <a:gd name="connsiteX10" fmla="*/ 84652 w 578419"/>
              <a:gd name="connsiteY10" fmla="*/ 295282 h 577729"/>
              <a:gd name="connsiteX11" fmla="*/ 117669 w 578419"/>
              <a:gd name="connsiteY11" fmla="*/ 262330 h 577729"/>
              <a:gd name="connsiteX12" fmla="*/ 140636 w 578419"/>
              <a:gd name="connsiteY12" fmla="*/ 262330 h 577729"/>
              <a:gd name="connsiteX13" fmla="*/ 236814 w 578419"/>
              <a:gd name="connsiteY13" fmla="*/ 358320 h 577729"/>
              <a:gd name="connsiteX14" fmla="*/ 439218 w 578419"/>
              <a:gd name="connsiteY14" fmla="*/ 157745 h 577729"/>
              <a:gd name="connsiteX15" fmla="*/ 449984 w 578419"/>
              <a:gd name="connsiteY15" fmla="*/ 152373 h 577729"/>
              <a:gd name="connsiteX16" fmla="*/ 289927 w 578419"/>
              <a:gd name="connsiteY16" fmla="*/ 45874 h 577729"/>
              <a:gd name="connsiteX17" fmla="*/ 45929 w 578419"/>
              <a:gd name="connsiteY17" fmla="*/ 289581 h 577729"/>
              <a:gd name="connsiteX18" fmla="*/ 289927 w 578419"/>
              <a:gd name="connsiteY18" fmla="*/ 531855 h 577729"/>
              <a:gd name="connsiteX19" fmla="*/ 532490 w 578419"/>
              <a:gd name="connsiteY19" fmla="*/ 289581 h 577729"/>
              <a:gd name="connsiteX20" fmla="*/ 289927 w 578419"/>
              <a:gd name="connsiteY20" fmla="*/ 45874 h 577729"/>
              <a:gd name="connsiteX21" fmla="*/ 289927 w 578419"/>
              <a:gd name="connsiteY21" fmla="*/ 0 h 577729"/>
              <a:gd name="connsiteX22" fmla="*/ 578419 w 578419"/>
              <a:gd name="connsiteY22" fmla="*/ 289581 h 577729"/>
              <a:gd name="connsiteX23" fmla="*/ 289927 w 578419"/>
              <a:gd name="connsiteY23" fmla="*/ 577729 h 577729"/>
              <a:gd name="connsiteX24" fmla="*/ 0 w 578419"/>
              <a:gd name="connsiteY24" fmla="*/ 289581 h 577729"/>
              <a:gd name="connsiteX25" fmla="*/ 289927 w 578419"/>
              <a:gd name="connsiteY25" fmla="*/ 0 h 57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8419" h="577729">
                <a:moveTo>
                  <a:pt x="449984" y="152373"/>
                </a:moveTo>
                <a:cubicBezTo>
                  <a:pt x="453931" y="152373"/>
                  <a:pt x="457879" y="154164"/>
                  <a:pt x="460750" y="157745"/>
                </a:cubicBezTo>
                <a:lnTo>
                  <a:pt x="495202" y="190697"/>
                </a:lnTo>
                <a:cubicBezTo>
                  <a:pt x="500944" y="196428"/>
                  <a:pt x="500944" y="207889"/>
                  <a:pt x="495202" y="213620"/>
                </a:cubicBezTo>
                <a:lnTo>
                  <a:pt x="248298" y="460039"/>
                </a:lnTo>
                <a:cubicBezTo>
                  <a:pt x="241121" y="465770"/>
                  <a:pt x="231072" y="465770"/>
                  <a:pt x="225330" y="460039"/>
                </a:cubicBezTo>
                <a:lnTo>
                  <a:pt x="219588" y="454309"/>
                </a:lnTo>
                <a:lnTo>
                  <a:pt x="215282" y="450011"/>
                </a:lnTo>
                <a:lnTo>
                  <a:pt x="190879" y="425655"/>
                </a:lnTo>
                <a:lnTo>
                  <a:pt x="84652" y="318205"/>
                </a:lnTo>
                <a:cubicBezTo>
                  <a:pt x="77475" y="312474"/>
                  <a:pt x="77475" y="302445"/>
                  <a:pt x="84652" y="295282"/>
                </a:cubicBezTo>
                <a:lnTo>
                  <a:pt x="117669" y="262330"/>
                </a:lnTo>
                <a:cubicBezTo>
                  <a:pt x="124846" y="256600"/>
                  <a:pt x="134895" y="256600"/>
                  <a:pt x="140636" y="262330"/>
                </a:cubicBezTo>
                <a:lnTo>
                  <a:pt x="236814" y="358320"/>
                </a:lnTo>
                <a:lnTo>
                  <a:pt x="439218" y="157745"/>
                </a:lnTo>
                <a:cubicBezTo>
                  <a:pt x="442089" y="154164"/>
                  <a:pt x="446036" y="152373"/>
                  <a:pt x="449984" y="152373"/>
                </a:cubicBezTo>
                <a:close/>
                <a:moveTo>
                  <a:pt x="289927" y="45874"/>
                </a:moveTo>
                <a:cubicBezTo>
                  <a:pt x="155011" y="45874"/>
                  <a:pt x="45929" y="154826"/>
                  <a:pt x="45929" y="289581"/>
                </a:cubicBezTo>
                <a:cubicBezTo>
                  <a:pt x="45929" y="422903"/>
                  <a:pt x="155011" y="531855"/>
                  <a:pt x="289927" y="531855"/>
                </a:cubicBezTo>
                <a:cubicBezTo>
                  <a:pt x="423408" y="531855"/>
                  <a:pt x="532490" y="422903"/>
                  <a:pt x="532490" y="289581"/>
                </a:cubicBezTo>
                <a:cubicBezTo>
                  <a:pt x="532490" y="154826"/>
                  <a:pt x="423408" y="45874"/>
                  <a:pt x="289927" y="45874"/>
                </a:cubicBezTo>
                <a:close/>
                <a:moveTo>
                  <a:pt x="289927" y="0"/>
                </a:moveTo>
                <a:cubicBezTo>
                  <a:pt x="449244" y="0"/>
                  <a:pt x="578419" y="129021"/>
                  <a:pt x="578419" y="289581"/>
                </a:cubicBezTo>
                <a:cubicBezTo>
                  <a:pt x="578419" y="448708"/>
                  <a:pt x="449244" y="577729"/>
                  <a:pt x="289927" y="577729"/>
                </a:cubicBezTo>
                <a:cubicBezTo>
                  <a:pt x="129175" y="577729"/>
                  <a:pt x="0" y="448708"/>
                  <a:pt x="0" y="289581"/>
                </a:cubicBezTo>
                <a:cubicBezTo>
                  <a:pt x="0" y="129021"/>
                  <a:pt x="129175" y="0"/>
                  <a:pt x="289927" y="0"/>
                </a:cubicBezTo>
                <a:close/>
              </a:path>
            </a:pathLst>
          </a:custGeom>
          <a:solidFill>
            <a:srgbClr val="009D43"/>
          </a:solidFill>
          <a:ln>
            <a:noFill/>
          </a:ln>
        </p:spPr>
        <p:txBody>
          <a:bodyPr/>
          <a:lstStyle/>
          <a:p>
            <a:endParaRPr>
              <a:latin typeface="微软雅黑"/>
              <a:ea typeface="微软雅黑"/>
              <a:sym typeface="微软雅黑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盘子&#10;&#10;自动生成的说明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784" y="1434983"/>
            <a:ext cx="2737578" cy="2737578"/>
          </a:xfrm>
          <a:prstGeom prst="rect">
            <a:avLst/>
          </a:prstGeom>
          <a:solidFill>
            <a:srgbClr val="009D43"/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 descr="图片包含 设备, 室内&#10;&#10;自动生成的说明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488" y="1434982"/>
            <a:ext cx="2737579" cy="2737579"/>
          </a:xfrm>
          <a:prstGeom prst="rect">
            <a:avLst/>
          </a:prstGeom>
          <a:solidFill>
            <a:srgbClr val="009D43"/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3955239" y="379176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吃光盘中餐</a:t>
            </a:r>
          </a:p>
        </p:txBody>
      </p:sp>
      <p:sp>
        <p:nvSpPr>
          <p:cNvPr id="4" name="矩形 3"/>
          <p:cNvSpPr/>
          <p:nvPr/>
        </p:nvSpPr>
        <p:spPr>
          <a:xfrm>
            <a:off x="8519045" y="3779164"/>
            <a:ext cx="1127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微软雅黑"/>
                <a:ea typeface="微软雅黑"/>
                <a:sym typeface="微软雅黑"/>
              </a:rPr>
              <a:t>抵制浪费</a:t>
            </a:r>
          </a:p>
        </p:txBody>
      </p:sp>
      <p:sp>
        <p:nvSpPr>
          <p:cNvPr id="9" name="矩形 8"/>
          <p:cNvSpPr/>
          <p:nvPr/>
        </p:nvSpPr>
        <p:spPr>
          <a:xfrm>
            <a:off x="4220403" y="675457"/>
            <a:ext cx="3775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做一个传播正能量的“光盘族”！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19254" y="2570566"/>
            <a:ext cx="5929828" cy="1308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“光盘行动”需要公众的广泛参与，</a:t>
            </a:r>
            <a:endParaRPr lang="en-US" altLang="zh-CN" sz="2800" b="1">
              <a:solidFill>
                <a:srgbClr val="009D43"/>
              </a:solidFill>
              <a:latin typeface="微软雅黑"/>
              <a:ea typeface="微软雅黑"/>
              <a:sym typeface="微软雅黑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9D43"/>
                </a:solidFill>
                <a:latin typeface="微软雅黑"/>
                <a:ea typeface="微软雅黑"/>
                <a:sym typeface="微软雅黑"/>
              </a:rPr>
              <a:t>下一个是你吗？</a:t>
            </a:r>
          </a:p>
        </p:txBody>
      </p:sp>
      <p:pic>
        <p:nvPicPr>
          <p:cNvPr id="4" name="Picture 6" descr="E:\360data\重要数据\桌面\拳头 [转换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4647" y="1581150"/>
            <a:ext cx="25717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14:reveal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FIRST_PUBLISH" val="1"/>
  <p:tag name="ISPRING_OUTPUT_FOLDER" val="H:\觅知网\光盘行动"/>
  <p:tag name="ISPRING_PRESENTATION_TITLE" val="新建 Microsoft PowerPoint 演示文稿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0.000000"/>
  <p:tag name="ISPRING_SCORM_RATE_QUIZZES" val="0"/>
  <p:tag name="ISPRING_SCORM_RATE_SLIDES" val="0"/>
  <p:tag name="ISPRING_ULTRA_SCORM_COURSE_ID" val="9304C092-F405-4AC2-8303-34D72AEDE2FB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964</Words>
  <Application>Microsoft Office PowerPoint</Application>
  <PresentationFormat>宽屏</PresentationFormat>
  <Paragraphs>130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Meiryo</vt:lpstr>
      <vt:lpstr>等线</vt:lpstr>
      <vt:lpstr>等线 Light</vt:lpstr>
      <vt:lpstr>宋体</vt:lpstr>
      <vt:lpstr>微软雅黑</vt:lpstr>
      <vt:lpstr>Arial</vt:lpstr>
      <vt:lpstr>Calibri</vt:lpstr>
      <vt:lpstr>Calibri Light</vt:lpstr>
      <vt:lpstr>Wingdings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3</cp:revision>
  <cp:lastPrinted>2021-02-05T22:21:40Z</cp:lastPrinted>
  <dcterms:created xsi:type="dcterms:W3CDTF">2021-02-05T22:21:40Z</dcterms:created>
  <dcterms:modified xsi:type="dcterms:W3CDTF">2023-04-10T02:32:08Z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