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405" r:id="rId3"/>
    <p:sldId id="40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14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0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208D8-5A62-4CC3-A881-9B37761D9A44}" type="datetimeFigureOut">
              <a:rPr lang="zh-CN" altLang="en-US" smtClean="0"/>
              <a:t>2023/4/3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54818-C0FB-4CFC-AE20-6862D2DB35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5487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51843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15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34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91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517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304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911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79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8301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854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9668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393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6096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4529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0697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000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26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8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463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9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79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08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25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C6C24-C21F-4904-9DE4-9752027175E3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307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07774" y="177008"/>
            <a:ext cx="10515600" cy="6976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320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Lato" panose="020F0502020204030203" pitchFamily="34" charset="0"/>
              </a:rPr>
              <a:t>Puzzle Diagram</a:t>
            </a:r>
            <a:endParaRPr lang="en-US" sz="320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Lato" panose="020F0502020204030203" pitchFamily="34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907774" y="821635"/>
            <a:ext cx="10515600" cy="50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smtClean="0">
                <a:solidFill>
                  <a:schemeClr val="bg1">
                    <a:lumMod val="6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" panose="020F0502020204030203" pitchFamily="34" charset="0"/>
              </a:rPr>
              <a:t>Put a relevant subtitle in </a:t>
            </a:r>
            <a:r>
              <a:rPr lang="en-US" sz="1400" smtClean="0">
                <a:solidFill>
                  <a:schemeClr val="accent4"/>
                </a:solidFill>
                <a:latin typeface="Roboto" panose="02000000000000000000" pitchFamily="2" charset="0"/>
                <a:ea typeface="Roboto" panose="02000000000000000000" pitchFamily="2" charset="0"/>
                <a:cs typeface="Lato" panose="020F0502020204030203" pitchFamily="34" charset="0"/>
              </a:rPr>
              <a:t>this line</a:t>
            </a:r>
          </a:p>
          <a:p>
            <a:endParaRPr lang="en-US" sz="1400">
              <a:solidFill>
                <a:schemeClr val="accent4"/>
              </a:solidFill>
              <a:latin typeface="Roboto" panose="02000000000000000000" pitchFamily="2" charset="0"/>
              <a:ea typeface="Roboto" panose="02000000000000000000" pitchFamily="2" charset="0"/>
              <a:cs typeface="Lato" panose="020F0502020204030203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436823" y="361731"/>
            <a:ext cx="477272" cy="328187"/>
          </a:xfrm>
          <a:prstGeom prst="roundRect">
            <a:avLst/>
          </a:prstGeom>
          <a:solidFill>
            <a:schemeClr val="accent6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A8591DBC-F21B-4132-AFFA-6B2C693B1A3C}" type="slidenum">
              <a:rPr lang="id-ID" sz="1200" smtClean="0"/>
              <a:t>1</a:t>
            </a:fld>
            <a:endParaRPr lang="en-US" sz="1200"/>
          </a:p>
        </p:txBody>
      </p:sp>
      <p:grpSp>
        <p:nvGrpSpPr>
          <p:cNvPr id="5" name="Group 4"/>
          <p:cNvGrpSpPr/>
          <p:nvPr/>
        </p:nvGrpSpPr>
        <p:grpSpPr>
          <a:xfrm rot="5400000">
            <a:off x="-395962" y="3558778"/>
            <a:ext cx="894043" cy="107576"/>
            <a:chOff x="5579140" y="4040369"/>
            <a:chExt cx="894043" cy="179362"/>
          </a:xfrm>
        </p:grpSpPr>
        <p:sp>
          <p:nvSpPr>
            <p:cNvPr id="6" name="Rectangle 5"/>
            <p:cNvSpPr/>
            <p:nvPr/>
          </p:nvSpPr>
          <p:spPr>
            <a:xfrm>
              <a:off x="5579140" y="4044919"/>
              <a:ext cx="157003" cy="17481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768547" y="4044919"/>
              <a:ext cx="157003" cy="17481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952161" y="4042003"/>
              <a:ext cx="157003" cy="17481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134312" y="4040369"/>
              <a:ext cx="157003" cy="17481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316180" y="4042003"/>
              <a:ext cx="157003" cy="17481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907774" y="1325218"/>
            <a:ext cx="5012421" cy="5434905"/>
            <a:chOff x="3609748" y="1116948"/>
            <a:chExt cx="5012421" cy="5434905"/>
          </a:xfrm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>
              <a:off x="6240904" y="2415973"/>
              <a:ext cx="2381265" cy="2382494"/>
            </a:xfrm>
            <a:custGeom>
              <a:avLst/>
              <a:gdLst>
                <a:gd name="T0" fmla="*/ 183 w 819"/>
                <a:gd name="T1" fmla="*/ 603 h 819"/>
                <a:gd name="T2" fmla="*/ 256 w 819"/>
                <a:gd name="T3" fmla="*/ 638 h 819"/>
                <a:gd name="T4" fmla="*/ 218 w 819"/>
                <a:gd name="T5" fmla="*/ 731 h 819"/>
                <a:gd name="T6" fmla="*/ 386 w 819"/>
                <a:gd name="T7" fmla="*/ 731 h 819"/>
                <a:gd name="T8" fmla="*/ 347 w 819"/>
                <a:gd name="T9" fmla="*/ 638 h 819"/>
                <a:gd name="T10" fmla="*/ 420 w 819"/>
                <a:gd name="T11" fmla="*/ 603 h 819"/>
                <a:gd name="T12" fmla="*/ 603 w 819"/>
                <a:gd name="T13" fmla="*/ 603 h 819"/>
                <a:gd name="T14" fmla="*/ 603 w 819"/>
                <a:gd name="T15" fmla="*/ 420 h 819"/>
                <a:gd name="T16" fmla="*/ 639 w 819"/>
                <a:gd name="T17" fmla="*/ 347 h 819"/>
                <a:gd name="T18" fmla="*/ 731 w 819"/>
                <a:gd name="T19" fmla="*/ 385 h 819"/>
                <a:gd name="T20" fmla="*/ 731 w 819"/>
                <a:gd name="T21" fmla="*/ 217 h 819"/>
                <a:gd name="T22" fmla="*/ 639 w 819"/>
                <a:gd name="T23" fmla="*/ 256 h 819"/>
                <a:gd name="T24" fmla="*/ 603 w 819"/>
                <a:gd name="T25" fmla="*/ 183 h 819"/>
                <a:gd name="T26" fmla="*/ 603 w 819"/>
                <a:gd name="T27" fmla="*/ 0 h 819"/>
                <a:gd name="T28" fmla="*/ 420 w 819"/>
                <a:gd name="T29" fmla="*/ 0 h 819"/>
                <a:gd name="T30" fmla="*/ 347 w 819"/>
                <a:gd name="T31" fmla="*/ 35 h 819"/>
                <a:gd name="T32" fmla="*/ 386 w 819"/>
                <a:gd name="T33" fmla="*/ 128 h 819"/>
                <a:gd name="T34" fmla="*/ 218 w 819"/>
                <a:gd name="T35" fmla="*/ 128 h 819"/>
                <a:gd name="T36" fmla="*/ 256 w 819"/>
                <a:gd name="T37" fmla="*/ 35 h 819"/>
                <a:gd name="T38" fmla="*/ 183 w 819"/>
                <a:gd name="T39" fmla="*/ 0 h 819"/>
                <a:gd name="T40" fmla="*/ 0 w 819"/>
                <a:gd name="T41" fmla="*/ 0 h 819"/>
                <a:gd name="T42" fmla="*/ 0 w 819"/>
                <a:gd name="T43" fmla="*/ 183 h 819"/>
                <a:gd name="T44" fmla="*/ 35 w 819"/>
                <a:gd name="T45" fmla="*/ 256 h 819"/>
                <a:gd name="T46" fmla="*/ 128 w 819"/>
                <a:gd name="T47" fmla="*/ 217 h 819"/>
                <a:gd name="T48" fmla="*/ 128 w 819"/>
                <a:gd name="T49" fmla="*/ 385 h 819"/>
                <a:gd name="T50" fmla="*/ 35 w 819"/>
                <a:gd name="T51" fmla="*/ 347 h 819"/>
                <a:gd name="T52" fmla="*/ 0 w 819"/>
                <a:gd name="T53" fmla="*/ 420 h 819"/>
                <a:gd name="T54" fmla="*/ 0 w 819"/>
                <a:gd name="T55" fmla="*/ 603 h 819"/>
                <a:gd name="T56" fmla="*/ 183 w 819"/>
                <a:gd name="T57" fmla="*/ 603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19" h="819">
                  <a:moveTo>
                    <a:pt x="183" y="603"/>
                  </a:moveTo>
                  <a:cubicBezTo>
                    <a:pt x="249" y="603"/>
                    <a:pt x="265" y="619"/>
                    <a:pt x="256" y="638"/>
                  </a:cubicBezTo>
                  <a:cubicBezTo>
                    <a:pt x="239" y="675"/>
                    <a:pt x="210" y="680"/>
                    <a:pt x="218" y="731"/>
                  </a:cubicBezTo>
                  <a:cubicBezTo>
                    <a:pt x="231" y="819"/>
                    <a:pt x="372" y="819"/>
                    <a:pt x="386" y="731"/>
                  </a:cubicBezTo>
                  <a:cubicBezTo>
                    <a:pt x="394" y="680"/>
                    <a:pt x="364" y="675"/>
                    <a:pt x="347" y="638"/>
                  </a:cubicBezTo>
                  <a:cubicBezTo>
                    <a:pt x="339" y="619"/>
                    <a:pt x="354" y="603"/>
                    <a:pt x="420" y="603"/>
                  </a:cubicBezTo>
                  <a:cubicBezTo>
                    <a:pt x="603" y="603"/>
                    <a:pt x="603" y="603"/>
                    <a:pt x="603" y="603"/>
                  </a:cubicBezTo>
                  <a:cubicBezTo>
                    <a:pt x="603" y="420"/>
                    <a:pt x="603" y="420"/>
                    <a:pt x="603" y="420"/>
                  </a:cubicBezTo>
                  <a:cubicBezTo>
                    <a:pt x="603" y="354"/>
                    <a:pt x="619" y="338"/>
                    <a:pt x="639" y="347"/>
                  </a:cubicBezTo>
                  <a:cubicBezTo>
                    <a:pt x="675" y="364"/>
                    <a:pt x="680" y="394"/>
                    <a:pt x="731" y="385"/>
                  </a:cubicBezTo>
                  <a:cubicBezTo>
                    <a:pt x="819" y="372"/>
                    <a:pt x="819" y="231"/>
                    <a:pt x="731" y="217"/>
                  </a:cubicBezTo>
                  <a:cubicBezTo>
                    <a:pt x="680" y="209"/>
                    <a:pt x="675" y="239"/>
                    <a:pt x="639" y="256"/>
                  </a:cubicBezTo>
                  <a:cubicBezTo>
                    <a:pt x="619" y="264"/>
                    <a:pt x="603" y="249"/>
                    <a:pt x="603" y="183"/>
                  </a:cubicBezTo>
                  <a:cubicBezTo>
                    <a:pt x="603" y="0"/>
                    <a:pt x="603" y="0"/>
                    <a:pt x="603" y="0"/>
                  </a:cubicBezTo>
                  <a:cubicBezTo>
                    <a:pt x="420" y="0"/>
                    <a:pt x="420" y="0"/>
                    <a:pt x="420" y="0"/>
                  </a:cubicBezTo>
                  <a:cubicBezTo>
                    <a:pt x="354" y="0"/>
                    <a:pt x="339" y="16"/>
                    <a:pt x="347" y="35"/>
                  </a:cubicBezTo>
                  <a:cubicBezTo>
                    <a:pt x="364" y="72"/>
                    <a:pt x="394" y="76"/>
                    <a:pt x="386" y="128"/>
                  </a:cubicBezTo>
                  <a:cubicBezTo>
                    <a:pt x="372" y="216"/>
                    <a:pt x="231" y="216"/>
                    <a:pt x="218" y="128"/>
                  </a:cubicBezTo>
                  <a:cubicBezTo>
                    <a:pt x="210" y="76"/>
                    <a:pt x="239" y="72"/>
                    <a:pt x="256" y="35"/>
                  </a:cubicBezTo>
                  <a:cubicBezTo>
                    <a:pt x="265" y="16"/>
                    <a:pt x="249" y="0"/>
                    <a:pt x="18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0" y="249"/>
                    <a:pt x="16" y="264"/>
                    <a:pt x="35" y="256"/>
                  </a:cubicBezTo>
                  <a:cubicBezTo>
                    <a:pt x="72" y="239"/>
                    <a:pt x="77" y="209"/>
                    <a:pt x="128" y="217"/>
                  </a:cubicBezTo>
                  <a:cubicBezTo>
                    <a:pt x="216" y="231"/>
                    <a:pt x="216" y="372"/>
                    <a:pt x="128" y="385"/>
                  </a:cubicBezTo>
                  <a:cubicBezTo>
                    <a:pt x="77" y="394"/>
                    <a:pt x="72" y="364"/>
                    <a:pt x="35" y="347"/>
                  </a:cubicBezTo>
                  <a:cubicBezTo>
                    <a:pt x="16" y="338"/>
                    <a:pt x="0" y="354"/>
                    <a:pt x="0" y="420"/>
                  </a:cubicBezTo>
                  <a:cubicBezTo>
                    <a:pt x="0" y="603"/>
                    <a:pt x="0" y="603"/>
                    <a:pt x="0" y="603"/>
                  </a:cubicBezTo>
                  <a:lnTo>
                    <a:pt x="183" y="60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5613027" y="4169359"/>
              <a:ext cx="2381265" cy="2382494"/>
            </a:xfrm>
            <a:custGeom>
              <a:avLst/>
              <a:gdLst>
                <a:gd name="T0" fmla="*/ 216 w 819"/>
                <a:gd name="T1" fmla="*/ 420 h 819"/>
                <a:gd name="T2" fmla="*/ 181 w 819"/>
                <a:gd name="T3" fmla="*/ 347 h 819"/>
                <a:gd name="T4" fmla="*/ 88 w 819"/>
                <a:gd name="T5" fmla="*/ 386 h 819"/>
                <a:gd name="T6" fmla="*/ 88 w 819"/>
                <a:gd name="T7" fmla="*/ 218 h 819"/>
                <a:gd name="T8" fmla="*/ 181 w 819"/>
                <a:gd name="T9" fmla="*/ 256 h 819"/>
                <a:gd name="T10" fmla="*/ 216 w 819"/>
                <a:gd name="T11" fmla="*/ 183 h 819"/>
                <a:gd name="T12" fmla="*/ 216 w 819"/>
                <a:gd name="T13" fmla="*/ 0 h 819"/>
                <a:gd name="T14" fmla="*/ 399 w 819"/>
                <a:gd name="T15" fmla="*/ 0 h 819"/>
                <a:gd name="T16" fmla="*/ 472 w 819"/>
                <a:gd name="T17" fmla="*/ 35 h 819"/>
                <a:gd name="T18" fmla="*/ 434 w 819"/>
                <a:gd name="T19" fmla="*/ 128 h 819"/>
                <a:gd name="T20" fmla="*/ 602 w 819"/>
                <a:gd name="T21" fmla="*/ 128 h 819"/>
                <a:gd name="T22" fmla="*/ 563 w 819"/>
                <a:gd name="T23" fmla="*/ 35 h 819"/>
                <a:gd name="T24" fmla="*/ 636 w 819"/>
                <a:gd name="T25" fmla="*/ 0 h 819"/>
                <a:gd name="T26" fmla="*/ 819 w 819"/>
                <a:gd name="T27" fmla="*/ 0 h 819"/>
                <a:gd name="T28" fmla="*/ 819 w 819"/>
                <a:gd name="T29" fmla="*/ 183 h 819"/>
                <a:gd name="T30" fmla="*/ 784 w 819"/>
                <a:gd name="T31" fmla="*/ 256 h 819"/>
                <a:gd name="T32" fmla="*/ 691 w 819"/>
                <a:gd name="T33" fmla="*/ 218 h 819"/>
                <a:gd name="T34" fmla="*/ 691 w 819"/>
                <a:gd name="T35" fmla="*/ 386 h 819"/>
                <a:gd name="T36" fmla="*/ 784 w 819"/>
                <a:gd name="T37" fmla="*/ 347 h 819"/>
                <a:gd name="T38" fmla="*/ 819 w 819"/>
                <a:gd name="T39" fmla="*/ 420 h 819"/>
                <a:gd name="T40" fmla="*/ 819 w 819"/>
                <a:gd name="T41" fmla="*/ 603 h 819"/>
                <a:gd name="T42" fmla="*/ 636 w 819"/>
                <a:gd name="T43" fmla="*/ 603 h 819"/>
                <a:gd name="T44" fmla="*/ 563 w 819"/>
                <a:gd name="T45" fmla="*/ 639 h 819"/>
                <a:gd name="T46" fmla="*/ 602 w 819"/>
                <a:gd name="T47" fmla="*/ 731 h 819"/>
                <a:gd name="T48" fmla="*/ 434 w 819"/>
                <a:gd name="T49" fmla="*/ 731 h 819"/>
                <a:gd name="T50" fmla="*/ 472 w 819"/>
                <a:gd name="T51" fmla="*/ 639 h 819"/>
                <a:gd name="T52" fmla="*/ 399 w 819"/>
                <a:gd name="T53" fmla="*/ 603 h 819"/>
                <a:gd name="T54" fmla="*/ 216 w 819"/>
                <a:gd name="T55" fmla="*/ 603 h 819"/>
                <a:gd name="T56" fmla="*/ 216 w 819"/>
                <a:gd name="T57" fmla="*/ 420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19" h="819">
                  <a:moveTo>
                    <a:pt x="216" y="420"/>
                  </a:moveTo>
                  <a:cubicBezTo>
                    <a:pt x="216" y="354"/>
                    <a:pt x="200" y="339"/>
                    <a:pt x="181" y="347"/>
                  </a:cubicBezTo>
                  <a:cubicBezTo>
                    <a:pt x="144" y="364"/>
                    <a:pt x="139" y="394"/>
                    <a:pt x="88" y="386"/>
                  </a:cubicBezTo>
                  <a:cubicBezTo>
                    <a:pt x="0" y="372"/>
                    <a:pt x="0" y="231"/>
                    <a:pt x="88" y="218"/>
                  </a:cubicBezTo>
                  <a:cubicBezTo>
                    <a:pt x="139" y="210"/>
                    <a:pt x="144" y="239"/>
                    <a:pt x="181" y="256"/>
                  </a:cubicBezTo>
                  <a:cubicBezTo>
                    <a:pt x="200" y="265"/>
                    <a:pt x="216" y="249"/>
                    <a:pt x="216" y="183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399" y="0"/>
                    <a:pt x="399" y="0"/>
                    <a:pt x="399" y="0"/>
                  </a:cubicBezTo>
                  <a:cubicBezTo>
                    <a:pt x="465" y="0"/>
                    <a:pt x="481" y="16"/>
                    <a:pt x="472" y="35"/>
                  </a:cubicBezTo>
                  <a:cubicBezTo>
                    <a:pt x="455" y="72"/>
                    <a:pt x="426" y="77"/>
                    <a:pt x="434" y="128"/>
                  </a:cubicBezTo>
                  <a:cubicBezTo>
                    <a:pt x="447" y="216"/>
                    <a:pt x="588" y="216"/>
                    <a:pt x="602" y="128"/>
                  </a:cubicBezTo>
                  <a:cubicBezTo>
                    <a:pt x="610" y="77"/>
                    <a:pt x="580" y="72"/>
                    <a:pt x="563" y="35"/>
                  </a:cubicBezTo>
                  <a:cubicBezTo>
                    <a:pt x="555" y="16"/>
                    <a:pt x="570" y="0"/>
                    <a:pt x="636" y="0"/>
                  </a:cubicBezTo>
                  <a:cubicBezTo>
                    <a:pt x="819" y="0"/>
                    <a:pt x="819" y="0"/>
                    <a:pt x="819" y="0"/>
                  </a:cubicBezTo>
                  <a:cubicBezTo>
                    <a:pt x="819" y="183"/>
                    <a:pt x="819" y="183"/>
                    <a:pt x="819" y="183"/>
                  </a:cubicBezTo>
                  <a:cubicBezTo>
                    <a:pt x="819" y="249"/>
                    <a:pt x="803" y="265"/>
                    <a:pt x="784" y="256"/>
                  </a:cubicBezTo>
                  <a:cubicBezTo>
                    <a:pt x="747" y="239"/>
                    <a:pt x="743" y="210"/>
                    <a:pt x="691" y="218"/>
                  </a:cubicBezTo>
                  <a:cubicBezTo>
                    <a:pt x="603" y="231"/>
                    <a:pt x="603" y="372"/>
                    <a:pt x="691" y="386"/>
                  </a:cubicBezTo>
                  <a:cubicBezTo>
                    <a:pt x="743" y="394"/>
                    <a:pt x="747" y="364"/>
                    <a:pt x="784" y="347"/>
                  </a:cubicBezTo>
                  <a:cubicBezTo>
                    <a:pt x="803" y="339"/>
                    <a:pt x="819" y="354"/>
                    <a:pt x="819" y="420"/>
                  </a:cubicBezTo>
                  <a:cubicBezTo>
                    <a:pt x="819" y="603"/>
                    <a:pt x="819" y="603"/>
                    <a:pt x="819" y="603"/>
                  </a:cubicBezTo>
                  <a:cubicBezTo>
                    <a:pt x="636" y="603"/>
                    <a:pt x="636" y="603"/>
                    <a:pt x="636" y="603"/>
                  </a:cubicBezTo>
                  <a:cubicBezTo>
                    <a:pt x="570" y="603"/>
                    <a:pt x="555" y="619"/>
                    <a:pt x="563" y="639"/>
                  </a:cubicBezTo>
                  <a:cubicBezTo>
                    <a:pt x="580" y="675"/>
                    <a:pt x="610" y="680"/>
                    <a:pt x="602" y="731"/>
                  </a:cubicBezTo>
                  <a:cubicBezTo>
                    <a:pt x="588" y="819"/>
                    <a:pt x="447" y="819"/>
                    <a:pt x="434" y="731"/>
                  </a:cubicBezTo>
                  <a:cubicBezTo>
                    <a:pt x="426" y="680"/>
                    <a:pt x="455" y="675"/>
                    <a:pt x="472" y="639"/>
                  </a:cubicBezTo>
                  <a:cubicBezTo>
                    <a:pt x="481" y="619"/>
                    <a:pt x="465" y="603"/>
                    <a:pt x="399" y="603"/>
                  </a:cubicBezTo>
                  <a:cubicBezTo>
                    <a:pt x="216" y="603"/>
                    <a:pt x="216" y="603"/>
                    <a:pt x="216" y="603"/>
                  </a:cubicBezTo>
                  <a:lnTo>
                    <a:pt x="216" y="42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 rot="19639582">
              <a:off x="3609748" y="1116948"/>
              <a:ext cx="2381265" cy="2381264"/>
            </a:xfrm>
            <a:custGeom>
              <a:avLst/>
              <a:gdLst>
                <a:gd name="T0" fmla="*/ 183 w 819"/>
                <a:gd name="T1" fmla="*/ 216 h 819"/>
                <a:gd name="T2" fmla="*/ 256 w 819"/>
                <a:gd name="T3" fmla="*/ 180 h 819"/>
                <a:gd name="T4" fmla="*/ 217 w 819"/>
                <a:gd name="T5" fmla="*/ 88 h 819"/>
                <a:gd name="T6" fmla="*/ 385 w 819"/>
                <a:gd name="T7" fmla="*/ 88 h 819"/>
                <a:gd name="T8" fmla="*/ 347 w 819"/>
                <a:gd name="T9" fmla="*/ 180 h 819"/>
                <a:gd name="T10" fmla="*/ 420 w 819"/>
                <a:gd name="T11" fmla="*/ 216 h 819"/>
                <a:gd name="T12" fmla="*/ 603 w 819"/>
                <a:gd name="T13" fmla="*/ 216 h 819"/>
                <a:gd name="T14" fmla="*/ 603 w 819"/>
                <a:gd name="T15" fmla="*/ 399 h 819"/>
                <a:gd name="T16" fmla="*/ 638 w 819"/>
                <a:gd name="T17" fmla="*/ 472 h 819"/>
                <a:gd name="T18" fmla="*/ 731 w 819"/>
                <a:gd name="T19" fmla="*/ 433 h 819"/>
                <a:gd name="T20" fmla="*/ 731 w 819"/>
                <a:gd name="T21" fmla="*/ 601 h 819"/>
                <a:gd name="T22" fmla="*/ 638 w 819"/>
                <a:gd name="T23" fmla="*/ 563 h 819"/>
                <a:gd name="T24" fmla="*/ 603 w 819"/>
                <a:gd name="T25" fmla="*/ 636 h 819"/>
                <a:gd name="T26" fmla="*/ 603 w 819"/>
                <a:gd name="T27" fmla="*/ 819 h 819"/>
                <a:gd name="T28" fmla="*/ 420 w 819"/>
                <a:gd name="T29" fmla="*/ 819 h 819"/>
                <a:gd name="T30" fmla="*/ 347 w 819"/>
                <a:gd name="T31" fmla="*/ 784 h 819"/>
                <a:gd name="T32" fmla="*/ 385 w 819"/>
                <a:gd name="T33" fmla="*/ 691 h 819"/>
                <a:gd name="T34" fmla="*/ 217 w 819"/>
                <a:gd name="T35" fmla="*/ 691 h 819"/>
                <a:gd name="T36" fmla="*/ 256 w 819"/>
                <a:gd name="T37" fmla="*/ 784 h 819"/>
                <a:gd name="T38" fmla="*/ 183 w 819"/>
                <a:gd name="T39" fmla="*/ 819 h 819"/>
                <a:gd name="T40" fmla="*/ 0 w 819"/>
                <a:gd name="T41" fmla="*/ 819 h 819"/>
                <a:gd name="T42" fmla="*/ 0 w 819"/>
                <a:gd name="T43" fmla="*/ 636 h 819"/>
                <a:gd name="T44" fmla="*/ 35 w 819"/>
                <a:gd name="T45" fmla="*/ 563 h 819"/>
                <a:gd name="T46" fmla="*/ 128 w 819"/>
                <a:gd name="T47" fmla="*/ 601 h 819"/>
                <a:gd name="T48" fmla="*/ 128 w 819"/>
                <a:gd name="T49" fmla="*/ 433 h 819"/>
                <a:gd name="T50" fmla="*/ 35 w 819"/>
                <a:gd name="T51" fmla="*/ 472 h 819"/>
                <a:gd name="T52" fmla="*/ 0 w 819"/>
                <a:gd name="T53" fmla="*/ 399 h 819"/>
                <a:gd name="T54" fmla="*/ 0 w 819"/>
                <a:gd name="T55" fmla="*/ 216 h 819"/>
                <a:gd name="T56" fmla="*/ 183 w 819"/>
                <a:gd name="T57" fmla="*/ 216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19" h="819">
                  <a:moveTo>
                    <a:pt x="183" y="216"/>
                  </a:moveTo>
                  <a:cubicBezTo>
                    <a:pt x="249" y="216"/>
                    <a:pt x="264" y="200"/>
                    <a:pt x="256" y="180"/>
                  </a:cubicBezTo>
                  <a:cubicBezTo>
                    <a:pt x="239" y="144"/>
                    <a:pt x="209" y="139"/>
                    <a:pt x="217" y="88"/>
                  </a:cubicBezTo>
                  <a:cubicBezTo>
                    <a:pt x="231" y="0"/>
                    <a:pt x="372" y="0"/>
                    <a:pt x="385" y="88"/>
                  </a:cubicBezTo>
                  <a:cubicBezTo>
                    <a:pt x="393" y="139"/>
                    <a:pt x="364" y="144"/>
                    <a:pt x="347" y="180"/>
                  </a:cubicBezTo>
                  <a:cubicBezTo>
                    <a:pt x="338" y="200"/>
                    <a:pt x="354" y="216"/>
                    <a:pt x="420" y="216"/>
                  </a:cubicBezTo>
                  <a:cubicBezTo>
                    <a:pt x="603" y="216"/>
                    <a:pt x="603" y="216"/>
                    <a:pt x="603" y="216"/>
                  </a:cubicBezTo>
                  <a:cubicBezTo>
                    <a:pt x="603" y="399"/>
                    <a:pt x="603" y="399"/>
                    <a:pt x="603" y="399"/>
                  </a:cubicBezTo>
                  <a:cubicBezTo>
                    <a:pt x="603" y="465"/>
                    <a:pt x="619" y="480"/>
                    <a:pt x="638" y="472"/>
                  </a:cubicBezTo>
                  <a:cubicBezTo>
                    <a:pt x="675" y="455"/>
                    <a:pt x="680" y="425"/>
                    <a:pt x="731" y="433"/>
                  </a:cubicBezTo>
                  <a:cubicBezTo>
                    <a:pt x="819" y="447"/>
                    <a:pt x="819" y="588"/>
                    <a:pt x="731" y="601"/>
                  </a:cubicBezTo>
                  <a:cubicBezTo>
                    <a:pt x="680" y="610"/>
                    <a:pt x="675" y="580"/>
                    <a:pt x="638" y="563"/>
                  </a:cubicBezTo>
                  <a:cubicBezTo>
                    <a:pt x="619" y="554"/>
                    <a:pt x="603" y="570"/>
                    <a:pt x="603" y="636"/>
                  </a:cubicBezTo>
                  <a:cubicBezTo>
                    <a:pt x="603" y="819"/>
                    <a:pt x="603" y="819"/>
                    <a:pt x="603" y="819"/>
                  </a:cubicBezTo>
                  <a:cubicBezTo>
                    <a:pt x="420" y="819"/>
                    <a:pt x="420" y="819"/>
                    <a:pt x="420" y="819"/>
                  </a:cubicBezTo>
                  <a:cubicBezTo>
                    <a:pt x="354" y="819"/>
                    <a:pt x="338" y="803"/>
                    <a:pt x="347" y="784"/>
                  </a:cubicBezTo>
                  <a:cubicBezTo>
                    <a:pt x="364" y="747"/>
                    <a:pt x="393" y="742"/>
                    <a:pt x="385" y="691"/>
                  </a:cubicBezTo>
                  <a:cubicBezTo>
                    <a:pt x="372" y="603"/>
                    <a:pt x="231" y="603"/>
                    <a:pt x="217" y="691"/>
                  </a:cubicBezTo>
                  <a:cubicBezTo>
                    <a:pt x="209" y="742"/>
                    <a:pt x="239" y="747"/>
                    <a:pt x="256" y="784"/>
                  </a:cubicBezTo>
                  <a:cubicBezTo>
                    <a:pt x="264" y="803"/>
                    <a:pt x="249" y="819"/>
                    <a:pt x="183" y="819"/>
                  </a:cubicBezTo>
                  <a:cubicBezTo>
                    <a:pt x="0" y="819"/>
                    <a:pt x="0" y="819"/>
                    <a:pt x="0" y="819"/>
                  </a:cubicBezTo>
                  <a:cubicBezTo>
                    <a:pt x="0" y="636"/>
                    <a:pt x="0" y="636"/>
                    <a:pt x="0" y="636"/>
                  </a:cubicBezTo>
                  <a:cubicBezTo>
                    <a:pt x="0" y="570"/>
                    <a:pt x="16" y="554"/>
                    <a:pt x="35" y="563"/>
                  </a:cubicBezTo>
                  <a:cubicBezTo>
                    <a:pt x="72" y="580"/>
                    <a:pt x="76" y="610"/>
                    <a:pt x="128" y="601"/>
                  </a:cubicBezTo>
                  <a:cubicBezTo>
                    <a:pt x="216" y="588"/>
                    <a:pt x="216" y="447"/>
                    <a:pt x="128" y="433"/>
                  </a:cubicBezTo>
                  <a:cubicBezTo>
                    <a:pt x="76" y="425"/>
                    <a:pt x="72" y="455"/>
                    <a:pt x="35" y="472"/>
                  </a:cubicBezTo>
                  <a:cubicBezTo>
                    <a:pt x="16" y="480"/>
                    <a:pt x="0" y="465"/>
                    <a:pt x="0" y="399"/>
                  </a:cubicBezTo>
                  <a:cubicBezTo>
                    <a:pt x="0" y="216"/>
                    <a:pt x="0" y="216"/>
                    <a:pt x="0" y="216"/>
                  </a:cubicBezTo>
                  <a:lnTo>
                    <a:pt x="183" y="21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" name="Freeform 8"/>
            <p:cNvSpPr>
              <a:spLocks/>
            </p:cNvSpPr>
            <p:nvPr/>
          </p:nvSpPr>
          <p:spPr bwMode="auto">
            <a:xfrm>
              <a:off x="3859639" y="3541483"/>
              <a:ext cx="2381265" cy="2381264"/>
            </a:xfrm>
            <a:custGeom>
              <a:avLst/>
              <a:gdLst>
                <a:gd name="T0" fmla="*/ 399 w 819"/>
                <a:gd name="T1" fmla="*/ 216 h 819"/>
                <a:gd name="T2" fmla="*/ 472 w 819"/>
                <a:gd name="T3" fmla="*/ 181 h 819"/>
                <a:gd name="T4" fmla="*/ 433 w 819"/>
                <a:gd name="T5" fmla="*/ 88 h 819"/>
                <a:gd name="T6" fmla="*/ 601 w 819"/>
                <a:gd name="T7" fmla="*/ 88 h 819"/>
                <a:gd name="T8" fmla="*/ 563 w 819"/>
                <a:gd name="T9" fmla="*/ 181 h 819"/>
                <a:gd name="T10" fmla="*/ 636 w 819"/>
                <a:gd name="T11" fmla="*/ 216 h 819"/>
                <a:gd name="T12" fmla="*/ 819 w 819"/>
                <a:gd name="T13" fmla="*/ 216 h 819"/>
                <a:gd name="T14" fmla="*/ 819 w 819"/>
                <a:gd name="T15" fmla="*/ 399 h 819"/>
                <a:gd name="T16" fmla="*/ 784 w 819"/>
                <a:gd name="T17" fmla="*/ 472 h 819"/>
                <a:gd name="T18" fmla="*/ 691 w 819"/>
                <a:gd name="T19" fmla="*/ 434 h 819"/>
                <a:gd name="T20" fmla="*/ 691 w 819"/>
                <a:gd name="T21" fmla="*/ 602 h 819"/>
                <a:gd name="T22" fmla="*/ 784 w 819"/>
                <a:gd name="T23" fmla="*/ 563 h 819"/>
                <a:gd name="T24" fmla="*/ 819 w 819"/>
                <a:gd name="T25" fmla="*/ 636 h 819"/>
                <a:gd name="T26" fmla="*/ 819 w 819"/>
                <a:gd name="T27" fmla="*/ 819 h 819"/>
                <a:gd name="T28" fmla="*/ 636 w 819"/>
                <a:gd name="T29" fmla="*/ 819 h 819"/>
                <a:gd name="T30" fmla="*/ 563 w 819"/>
                <a:gd name="T31" fmla="*/ 784 h 819"/>
                <a:gd name="T32" fmla="*/ 601 w 819"/>
                <a:gd name="T33" fmla="*/ 691 h 819"/>
                <a:gd name="T34" fmla="*/ 433 w 819"/>
                <a:gd name="T35" fmla="*/ 691 h 819"/>
                <a:gd name="T36" fmla="*/ 472 w 819"/>
                <a:gd name="T37" fmla="*/ 784 h 819"/>
                <a:gd name="T38" fmla="*/ 399 w 819"/>
                <a:gd name="T39" fmla="*/ 819 h 819"/>
                <a:gd name="T40" fmla="*/ 216 w 819"/>
                <a:gd name="T41" fmla="*/ 819 h 819"/>
                <a:gd name="T42" fmla="*/ 216 w 819"/>
                <a:gd name="T43" fmla="*/ 636 h 819"/>
                <a:gd name="T44" fmla="*/ 180 w 819"/>
                <a:gd name="T45" fmla="*/ 563 h 819"/>
                <a:gd name="T46" fmla="*/ 88 w 819"/>
                <a:gd name="T47" fmla="*/ 602 h 819"/>
                <a:gd name="T48" fmla="*/ 88 w 819"/>
                <a:gd name="T49" fmla="*/ 434 h 819"/>
                <a:gd name="T50" fmla="*/ 180 w 819"/>
                <a:gd name="T51" fmla="*/ 472 h 819"/>
                <a:gd name="T52" fmla="*/ 216 w 819"/>
                <a:gd name="T53" fmla="*/ 399 h 819"/>
                <a:gd name="T54" fmla="*/ 216 w 819"/>
                <a:gd name="T55" fmla="*/ 216 h 819"/>
                <a:gd name="T56" fmla="*/ 399 w 819"/>
                <a:gd name="T57" fmla="*/ 216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19" h="819">
                  <a:moveTo>
                    <a:pt x="399" y="216"/>
                  </a:moveTo>
                  <a:cubicBezTo>
                    <a:pt x="465" y="216"/>
                    <a:pt x="480" y="200"/>
                    <a:pt x="472" y="181"/>
                  </a:cubicBezTo>
                  <a:cubicBezTo>
                    <a:pt x="455" y="144"/>
                    <a:pt x="425" y="139"/>
                    <a:pt x="433" y="88"/>
                  </a:cubicBezTo>
                  <a:cubicBezTo>
                    <a:pt x="447" y="0"/>
                    <a:pt x="588" y="0"/>
                    <a:pt x="601" y="88"/>
                  </a:cubicBezTo>
                  <a:cubicBezTo>
                    <a:pt x="609" y="139"/>
                    <a:pt x="580" y="144"/>
                    <a:pt x="563" y="181"/>
                  </a:cubicBezTo>
                  <a:cubicBezTo>
                    <a:pt x="554" y="200"/>
                    <a:pt x="570" y="216"/>
                    <a:pt x="636" y="216"/>
                  </a:cubicBezTo>
                  <a:cubicBezTo>
                    <a:pt x="819" y="216"/>
                    <a:pt x="819" y="216"/>
                    <a:pt x="819" y="216"/>
                  </a:cubicBezTo>
                  <a:cubicBezTo>
                    <a:pt x="819" y="399"/>
                    <a:pt x="819" y="399"/>
                    <a:pt x="819" y="399"/>
                  </a:cubicBezTo>
                  <a:cubicBezTo>
                    <a:pt x="819" y="465"/>
                    <a:pt x="803" y="481"/>
                    <a:pt x="784" y="472"/>
                  </a:cubicBezTo>
                  <a:cubicBezTo>
                    <a:pt x="747" y="455"/>
                    <a:pt x="742" y="426"/>
                    <a:pt x="691" y="434"/>
                  </a:cubicBezTo>
                  <a:cubicBezTo>
                    <a:pt x="603" y="447"/>
                    <a:pt x="603" y="588"/>
                    <a:pt x="691" y="602"/>
                  </a:cubicBezTo>
                  <a:cubicBezTo>
                    <a:pt x="742" y="610"/>
                    <a:pt x="747" y="580"/>
                    <a:pt x="784" y="563"/>
                  </a:cubicBezTo>
                  <a:cubicBezTo>
                    <a:pt x="803" y="555"/>
                    <a:pt x="819" y="570"/>
                    <a:pt x="819" y="636"/>
                  </a:cubicBezTo>
                  <a:cubicBezTo>
                    <a:pt x="819" y="819"/>
                    <a:pt x="819" y="819"/>
                    <a:pt x="819" y="819"/>
                  </a:cubicBezTo>
                  <a:cubicBezTo>
                    <a:pt x="636" y="819"/>
                    <a:pt x="636" y="819"/>
                    <a:pt x="636" y="819"/>
                  </a:cubicBezTo>
                  <a:cubicBezTo>
                    <a:pt x="570" y="819"/>
                    <a:pt x="554" y="803"/>
                    <a:pt x="563" y="784"/>
                  </a:cubicBezTo>
                  <a:cubicBezTo>
                    <a:pt x="580" y="747"/>
                    <a:pt x="609" y="743"/>
                    <a:pt x="601" y="691"/>
                  </a:cubicBezTo>
                  <a:cubicBezTo>
                    <a:pt x="588" y="603"/>
                    <a:pt x="447" y="603"/>
                    <a:pt x="433" y="691"/>
                  </a:cubicBezTo>
                  <a:cubicBezTo>
                    <a:pt x="425" y="743"/>
                    <a:pt x="455" y="747"/>
                    <a:pt x="472" y="784"/>
                  </a:cubicBezTo>
                  <a:cubicBezTo>
                    <a:pt x="480" y="803"/>
                    <a:pt x="465" y="819"/>
                    <a:pt x="399" y="819"/>
                  </a:cubicBezTo>
                  <a:cubicBezTo>
                    <a:pt x="216" y="819"/>
                    <a:pt x="216" y="819"/>
                    <a:pt x="216" y="819"/>
                  </a:cubicBezTo>
                  <a:cubicBezTo>
                    <a:pt x="216" y="636"/>
                    <a:pt x="216" y="636"/>
                    <a:pt x="216" y="636"/>
                  </a:cubicBezTo>
                  <a:cubicBezTo>
                    <a:pt x="216" y="570"/>
                    <a:pt x="200" y="555"/>
                    <a:pt x="180" y="563"/>
                  </a:cubicBezTo>
                  <a:cubicBezTo>
                    <a:pt x="144" y="580"/>
                    <a:pt x="139" y="610"/>
                    <a:pt x="88" y="602"/>
                  </a:cubicBezTo>
                  <a:cubicBezTo>
                    <a:pt x="0" y="588"/>
                    <a:pt x="0" y="447"/>
                    <a:pt x="88" y="434"/>
                  </a:cubicBezTo>
                  <a:cubicBezTo>
                    <a:pt x="139" y="426"/>
                    <a:pt x="144" y="455"/>
                    <a:pt x="180" y="472"/>
                  </a:cubicBezTo>
                  <a:cubicBezTo>
                    <a:pt x="200" y="481"/>
                    <a:pt x="216" y="465"/>
                    <a:pt x="216" y="399"/>
                  </a:cubicBezTo>
                  <a:cubicBezTo>
                    <a:pt x="216" y="216"/>
                    <a:pt x="216" y="216"/>
                    <a:pt x="216" y="216"/>
                  </a:cubicBezTo>
                  <a:lnTo>
                    <a:pt x="399" y="21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5" name="Freeform 61"/>
            <p:cNvSpPr>
              <a:spLocks noEditPoints="1"/>
            </p:cNvSpPr>
            <p:nvPr/>
          </p:nvSpPr>
          <p:spPr bwMode="auto">
            <a:xfrm>
              <a:off x="6934312" y="3129445"/>
              <a:ext cx="608013" cy="608013"/>
            </a:xfrm>
            <a:custGeom>
              <a:avLst/>
              <a:gdLst>
                <a:gd name="T0" fmla="*/ 2 w 278"/>
                <a:gd name="T1" fmla="*/ 160 h 277"/>
                <a:gd name="T2" fmla="*/ 15 w 278"/>
                <a:gd name="T3" fmla="*/ 202 h 277"/>
                <a:gd name="T4" fmla="*/ 70 w 278"/>
                <a:gd name="T5" fmla="*/ 259 h 277"/>
                <a:gd name="T6" fmla="*/ 183 w 278"/>
                <a:gd name="T7" fmla="*/ 270 h 277"/>
                <a:gd name="T8" fmla="*/ 242 w 278"/>
                <a:gd name="T9" fmla="*/ 232 h 277"/>
                <a:gd name="T10" fmla="*/ 267 w 278"/>
                <a:gd name="T11" fmla="*/ 193 h 277"/>
                <a:gd name="T12" fmla="*/ 278 w 278"/>
                <a:gd name="T13" fmla="*/ 139 h 277"/>
                <a:gd name="T14" fmla="*/ 268 w 278"/>
                <a:gd name="T15" fmla="*/ 88 h 277"/>
                <a:gd name="T16" fmla="*/ 237 w 278"/>
                <a:gd name="T17" fmla="*/ 40 h 277"/>
                <a:gd name="T18" fmla="*/ 196 w 278"/>
                <a:gd name="T19" fmla="*/ 12 h 277"/>
                <a:gd name="T20" fmla="*/ 171 w 278"/>
                <a:gd name="T21" fmla="*/ 3 h 277"/>
                <a:gd name="T22" fmla="*/ 94 w 278"/>
                <a:gd name="T23" fmla="*/ 7 h 277"/>
                <a:gd name="T24" fmla="*/ 48 w 278"/>
                <a:gd name="T25" fmla="*/ 34 h 277"/>
                <a:gd name="T26" fmla="*/ 15 w 278"/>
                <a:gd name="T27" fmla="*/ 75 h 277"/>
                <a:gd name="T28" fmla="*/ 115 w 278"/>
                <a:gd name="T29" fmla="*/ 9 h 277"/>
                <a:gd name="T30" fmla="*/ 136 w 278"/>
                <a:gd name="T31" fmla="*/ 7 h 277"/>
                <a:gd name="T32" fmla="*/ 155 w 278"/>
                <a:gd name="T33" fmla="*/ 14 h 277"/>
                <a:gd name="T34" fmla="*/ 172 w 278"/>
                <a:gd name="T35" fmla="*/ 14 h 277"/>
                <a:gd name="T36" fmla="*/ 187 w 278"/>
                <a:gd name="T37" fmla="*/ 18 h 277"/>
                <a:gd name="T38" fmla="*/ 183 w 278"/>
                <a:gd name="T39" fmla="*/ 21 h 277"/>
                <a:gd name="T40" fmla="*/ 161 w 278"/>
                <a:gd name="T41" fmla="*/ 30 h 277"/>
                <a:gd name="T42" fmla="*/ 164 w 278"/>
                <a:gd name="T43" fmla="*/ 44 h 277"/>
                <a:gd name="T44" fmla="*/ 177 w 278"/>
                <a:gd name="T45" fmla="*/ 53 h 277"/>
                <a:gd name="T46" fmla="*/ 197 w 278"/>
                <a:gd name="T47" fmla="*/ 27 h 277"/>
                <a:gd name="T48" fmla="*/ 211 w 278"/>
                <a:gd name="T49" fmla="*/ 32 h 277"/>
                <a:gd name="T50" fmla="*/ 223 w 278"/>
                <a:gd name="T51" fmla="*/ 38 h 277"/>
                <a:gd name="T52" fmla="*/ 229 w 278"/>
                <a:gd name="T53" fmla="*/ 57 h 277"/>
                <a:gd name="T54" fmla="*/ 225 w 278"/>
                <a:gd name="T55" fmla="*/ 67 h 277"/>
                <a:gd name="T56" fmla="*/ 218 w 278"/>
                <a:gd name="T57" fmla="*/ 59 h 277"/>
                <a:gd name="T58" fmla="*/ 200 w 278"/>
                <a:gd name="T59" fmla="*/ 62 h 277"/>
                <a:gd name="T60" fmla="*/ 212 w 278"/>
                <a:gd name="T61" fmla="*/ 69 h 277"/>
                <a:gd name="T62" fmla="*/ 183 w 278"/>
                <a:gd name="T63" fmla="*/ 80 h 277"/>
                <a:gd name="T64" fmla="*/ 169 w 278"/>
                <a:gd name="T65" fmla="*/ 90 h 277"/>
                <a:gd name="T66" fmla="*/ 151 w 278"/>
                <a:gd name="T67" fmla="*/ 107 h 277"/>
                <a:gd name="T68" fmla="*/ 140 w 278"/>
                <a:gd name="T69" fmla="*/ 118 h 277"/>
                <a:gd name="T70" fmla="*/ 116 w 278"/>
                <a:gd name="T71" fmla="*/ 116 h 277"/>
                <a:gd name="T72" fmla="*/ 97 w 278"/>
                <a:gd name="T73" fmla="*/ 140 h 277"/>
                <a:gd name="T74" fmla="*/ 122 w 278"/>
                <a:gd name="T75" fmla="*/ 138 h 277"/>
                <a:gd name="T76" fmla="*/ 118 w 278"/>
                <a:gd name="T77" fmla="*/ 153 h 277"/>
                <a:gd name="T78" fmla="*/ 144 w 278"/>
                <a:gd name="T79" fmla="*/ 172 h 277"/>
                <a:gd name="T80" fmla="*/ 163 w 278"/>
                <a:gd name="T81" fmla="*/ 164 h 277"/>
                <a:gd name="T82" fmla="*/ 179 w 278"/>
                <a:gd name="T83" fmla="*/ 170 h 277"/>
                <a:gd name="T84" fmla="*/ 195 w 278"/>
                <a:gd name="T85" fmla="*/ 175 h 277"/>
                <a:gd name="T86" fmla="*/ 217 w 278"/>
                <a:gd name="T87" fmla="*/ 190 h 277"/>
                <a:gd name="T88" fmla="*/ 234 w 278"/>
                <a:gd name="T89" fmla="*/ 202 h 277"/>
                <a:gd name="T90" fmla="*/ 170 w 278"/>
                <a:gd name="T91" fmla="*/ 266 h 277"/>
                <a:gd name="T92" fmla="*/ 150 w 278"/>
                <a:gd name="T93" fmla="*/ 237 h 277"/>
                <a:gd name="T94" fmla="*/ 135 w 278"/>
                <a:gd name="T95" fmla="*/ 210 h 277"/>
                <a:gd name="T96" fmla="*/ 142 w 278"/>
                <a:gd name="T97" fmla="*/ 191 h 277"/>
                <a:gd name="T98" fmla="*/ 137 w 278"/>
                <a:gd name="T99" fmla="*/ 177 h 277"/>
                <a:gd name="T100" fmla="*/ 119 w 278"/>
                <a:gd name="T101" fmla="*/ 161 h 277"/>
                <a:gd name="T102" fmla="*/ 91 w 278"/>
                <a:gd name="T103" fmla="*/ 152 h 277"/>
                <a:gd name="T104" fmla="*/ 75 w 278"/>
                <a:gd name="T105" fmla="*/ 139 h 277"/>
                <a:gd name="T106" fmla="*/ 62 w 278"/>
                <a:gd name="T107" fmla="*/ 112 h 277"/>
                <a:gd name="T108" fmla="*/ 65 w 278"/>
                <a:gd name="T109" fmla="*/ 133 h 277"/>
                <a:gd name="T110" fmla="*/ 54 w 278"/>
                <a:gd name="T111" fmla="*/ 115 h 277"/>
                <a:gd name="T112" fmla="*/ 47 w 278"/>
                <a:gd name="T113" fmla="*/ 92 h 277"/>
                <a:gd name="T114" fmla="*/ 61 w 278"/>
                <a:gd name="T115" fmla="*/ 63 h 277"/>
                <a:gd name="T116" fmla="*/ 58 w 278"/>
                <a:gd name="T117" fmla="*/ 46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78" h="277">
                  <a:moveTo>
                    <a:pt x="3" y="111"/>
                  </a:moveTo>
                  <a:cubicBezTo>
                    <a:pt x="2" y="113"/>
                    <a:pt x="2" y="115"/>
                    <a:pt x="2" y="117"/>
                  </a:cubicBezTo>
                  <a:cubicBezTo>
                    <a:pt x="1" y="120"/>
                    <a:pt x="1" y="122"/>
                    <a:pt x="1" y="124"/>
                  </a:cubicBezTo>
                  <a:cubicBezTo>
                    <a:pt x="0" y="129"/>
                    <a:pt x="0" y="134"/>
                    <a:pt x="0" y="139"/>
                  </a:cubicBezTo>
                  <a:cubicBezTo>
                    <a:pt x="0" y="143"/>
                    <a:pt x="0" y="148"/>
                    <a:pt x="1" y="153"/>
                  </a:cubicBezTo>
                  <a:cubicBezTo>
                    <a:pt x="1" y="155"/>
                    <a:pt x="1" y="157"/>
                    <a:pt x="2" y="160"/>
                  </a:cubicBezTo>
                  <a:cubicBezTo>
                    <a:pt x="2" y="162"/>
                    <a:pt x="2" y="164"/>
                    <a:pt x="3" y="167"/>
                  </a:cubicBezTo>
                  <a:cubicBezTo>
                    <a:pt x="3" y="169"/>
                    <a:pt x="4" y="171"/>
                    <a:pt x="4" y="173"/>
                  </a:cubicBezTo>
                  <a:cubicBezTo>
                    <a:pt x="5" y="178"/>
                    <a:pt x="7" y="182"/>
                    <a:pt x="8" y="186"/>
                  </a:cubicBezTo>
                  <a:cubicBezTo>
                    <a:pt x="9" y="188"/>
                    <a:pt x="10" y="191"/>
                    <a:pt x="11" y="193"/>
                  </a:cubicBezTo>
                  <a:cubicBezTo>
                    <a:pt x="12" y="195"/>
                    <a:pt x="13" y="197"/>
                    <a:pt x="14" y="199"/>
                  </a:cubicBezTo>
                  <a:cubicBezTo>
                    <a:pt x="14" y="200"/>
                    <a:pt x="15" y="201"/>
                    <a:pt x="15" y="202"/>
                  </a:cubicBezTo>
                  <a:cubicBezTo>
                    <a:pt x="16" y="204"/>
                    <a:pt x="17" y="206"/>
                    <a:pt x="18" y="208"/>
                  </a:cubicBezTo>
                  <a:cubicBezTo>
                    <a:pt x="22" y="214"/>
                    <a:pt x="25" y="219"/>
                    <a:pt x="30" y="224"/>
                  </a:cubicBezTo>
                  <a:cubicBezTo>
                    <a:pt x="32" y="227"/>
                    <a:pt x="34" y="230"/>
                    <a:pt x="36" y="232"/>
                  </a:cubicBezTo>
                  <a:cubicBezTo>
                    <a:pt x="38" y="234"/>
                    <a:pt x="39" y="235"/>
                    <a:pt x="41" y="237"/>
                  </a:cubicBezTo>
                  <a:cubicBezTo>
                    <a:pt x="42" y="238"/>
                    <a:pt x="44" y="240"/>
                    <a:pt x="45" y="241"/>
                  </a:cubicBezTo>
                  <a:cubicBezTo>
                    <a:pt x="53" y="248"/>
                    <a:pt x="61" y="254"/>
                    <a:pt x="70" y="259"/>
                  </a:cubicBezTo>
                  <a:cubicBezTo>
                    <a:pt x="72" y="260"/>
                    <a:pt x="74" y="261"/>
                    <a:pt x="76" y="262"/>
                  </a:cubicBezTo>
                  <a:cubicBezTo>
                    <a:pt x="80" y="264"/>
                    <a:pt x="84" y="266"/>
                    <a:pt x="88" y="268"/>
                  </a:cubicBezTo>
                  <a:cubicBezTo>
                    <a:pt x="90" y="269"/>
                    <a:pt x="92" y="269"/>
                    <a:pt x="94" y="270"/>
                  </a:cubicBezTo>
                  <a:cubicBezTo>
                    <a:pt x="108" y="275"/>
                    <a:pt x="123" y="277"/>
                    <a:pt x="139" y="277"/>
                  </a:cubicBezTo>
                  <a:cubicBezTo>
                    <a:pt x="149" y="277"/>
                    <a:pt x="160" y="276"/>
                    <a:pt x="170" y="274"/>
                  </a:cubicBezTo>
                  <a:cubicBezTo>
                    <a:pt x="174" y="273"/>
                    <a:pt x="179" y="272"/>
                    <a:pt x="183" y="270"/>
                  </a:cubicBezTo>
                  <a:cubicBezTo>
                    <a:pt x="186" y="269"/>
                    <a:pt x="188" y="269"/>
                    <a:pt x="190" y="268"/>
                  </a:cubicBezTo>
                  <a:cubicBezTo>
                    <a:pt x="194" y="266"/>
                    <a:pt x="198" y="264"/>
                    <a:pt x="202" y="262"/>
                  </a:cubicBezTo>
                  <a:cubicBezTo>
                    <a:pt x="204" y="261"/>
                    <a:pt x="206" y="260"/>
                    <a:pt x="208" y="259"/>
                  </a:cubicBezTo>
                  <a:cubicBezTo>
                    <a:pt x="217" y="254"/>
                    <a:pt x="225" y="248"/>
                    <a:pt x="232" y="241"/>
                  </a:cubicBezTo>
                  <a:cubicBezTo>
                    <a:pt x="234" y="240"/>
                    <a:pt x="236" y="238"/>
                    <a:pt x="237" y="237"/>
                  </a:cubicBezTo>
                  <a:cubicBezTo>
                    <a:pt x="239" y="235"/>
                    <a:pt x="240" y="234"/>
                    <a:pt x="242" y="232"/>
                  </a:cubicBezTo>
                  <a:cubicBezTo>
                    <a:pt x="244" y="230"/>
                    <a:pt x="246" y="227"/>
                    <a:pt x="248" y="224"/>
                  </a:cubicBezTo>
                  <a:cubicBezTo>
                    <a:pt x="251" y="220"/>
                    <a:pt x="254" y="216"/>
                    <a:pt x="257" y="211"/>
                  </a:cubicBezTo>
                  <a:cubicBezTo>
                    <a:pt x="258" y="210"/>
                    <a:pt x="259" y="209"/>
                    <a:pt x="259" y="208"/>
                  </a:cubicBezTo>
                  <a:cubicBezTo>
                    <a:pt x="260" y="206"/>
                    <a:pt x="262" y="204"/>
                    <a:pt x="263" y="202"/>
                  </a:cubicBezTo>
                  <a:cubicBezTo>
                    <a:pt x="263" y="201"/>
                    <a:pt x="264" y="200"/>
                    <a:pt x="264" y="199"/>
                  </a:cubicBezTo>
                  <a:cubicBezTo>
                    <a:pt x="265" y="197"/>
                    <a:pt x="266" y="195"/>
                    <a:pt x="267" y="193"/>
                  </a:cubicBezTo>
                  <a:cubicBezTo>
                    <a:pt x="268" y="191"/>
                    <a:pt x="269" y="188"/>
                    <a:pt x="269" y="186"/>
                  </a:cubicBezTo>
                  <a:cubicBezTo>
                    <a:pt x="271" y="182"/>
                    <a:pt x="272" y="178"/>
                    <a:pt x="273" y="173"/>
                  </a:cubicBezTo>
                  <a:cubicBezTo>
                    <a:pt x="274" y="171"/>
                    <a:pt x="274" y="169"/>
                    <a:pt x="275" y="167"/>
                  </a:cubicBezTo>
                  <a:cubicBezTo>
                    <a:pt x="275" y="164"/>
                    <a:pt x="276" y="162"/>
                    <a:pt x="276" y="160"/>
                  </a:cubicBezTo>
                  <a:cubicBezTo>
                    <a:pt x="277" y="157"/>
                    <a:pt x="277" y="155"/>
                    <a:pt x="277" y="153"/>
                  </a:cubicBezTo>
                  <a:cubicBezTo>
                    <a:pt x="278" y="148"/>
                    <a:pt x="278" y="143"/>
                    <a:pt x="278" y="139"/>
                  </a:cubicBezTo>
                  <a:cubicBezTo>
                    <a:pt x="278" y="134"/>
                    <a:pt x="278" y="129"/>
                    <a:pt x="277" y="124"/>
                  </a:cubicBezTo>
                  <a:cubicBezTo>
                    <a:pt x="277" y="122"/>
                    <a:pt x="277" y="120"/>
                    <a:pt x="276" y="117"/>
                  </a:cubicBezTo>
                  <a:cubicBezTo>
                    <a:pt x="276" y="115"/>
                    <a:pt x="275" y="113"/>
                    <a:pt x="275" y="111"/>
                  </a:cubicBezTo>
                  <a:cubicBezTo>
                    <a:pt x="274" y="108"/>
                    <a:pt x="274" y="106"/>
                    <a:pt x="273" y="104"/>
                  </a:cubicBezTo>
                  <a:cubicBezTo>
                    <a:pt x="272" y="99"/>
                    <a:pt x="271" y="95"/>
                    <a:pt x="269" y="91"/>
                  </a:cubicBezTo>
                  <a:cubicBezTo>
                    <a:pt x="269" y="90"/>
                    <a:pt x="269" y="89"/>
                    <a:pt x="268" y="88"/>
                  </a:cubicBezTo>
                  <a:cubicBezTo>
                    <a:pt x="267" y="85"/>
                    <a:pt x="266" y="81"/>
                    <a:pt x="264" y="78"/>
                  </a:cubicBezTo>
                  <a:cubicBezTo>
                    <a:pt x="264" y="77"/>
                    <a:pt x="263" y="76"/>
                    <a:pt x="263" y="75"/>
                  </a:cubicBezTo>
                  <a:cubicBezTo>
                    <a:pt x="262" y="73"/>
                    <a:pt x="260" y="71"/>
                    <a:pt x="259" y="69"/>
                  </a:cubicBezTo>
                  <a:cubicBezTo>
                    <a:pt x="256" y="64"/>
                    <a:pt x="252" y="58"/>
                    <a:pt x="248" y="53"/>
                  </a:cubicBezTo>
                  <a:cubicBezTo>
                    <a:pt x="246" y="50"/>
                    <a:pt x="244" y="48"/>
                    <a:pt x="242" y="45"/>
                  </a:cubicBezTo>
                  <a:cubicBezTo>
                    <a:pt x="240" y="44"/>
                    <a:pt x="239" y="42"/>
                    <a:pt x="237" y="40"/>
                  </a:cubicBezTo>
                  <a:cubicBezTo>
                    <a:pt x="236" y="39"/>
                    <a:pt x="234" y="37"/>
                    <a:pt x="232" y="36"/>
                  </a:cubicBezTo>
                  <a:cubicBezTo>
                    <a:pt x="229" y="33"/>
                    <a:pt x="226" y="30"/>
                    <a:pt x="222" y="28"/>
                  </a:cubicBezTo>
                  <a:cubicBezTo>
                    <a:pt x="218" y="24"/>
                    <a:pt x="213" y="21"/>
                    <a:pt x="208" y="18"/>
                  </a:cubicBezTo>
                  <a:cubicBezTo>
                    <a:pt x="206" y="17"/>
                    <a:pt x="204" y="16"/>
                    <a:pt x="202" y="15"/>
                  </a:cubicBezTo>
                  <a:cubicBezTo>
                    <a:pt x="201" y="14"/>
                    <a:pt x="200" y="14"/>
                    <a:pt x="199" y="14"/>
                  </a:cubicBezTo>
                  <a:cubicBezTo>
                    <a:pt x="198" y="13"/>
                    <a:pt x="197" y="12"/>
                    <a:pt x="196" y="12"/>
                  </a:cubicBezTo>
                  <a:cubicBezTo>
                    <a:pt x="196" y="12"/>
                    <a:pt x="195" y="12"/>
                    <a:pt x="195" y="11"/>
                  </a:cubicBezTo>
                  <a:cubicBezTo>
                    <a:pt x="193" y="11"/>
                    <a:pt x="191" y="10"/>
                    <a:pt x="190" y="9"/>
                  </a:cubicBezTo>
                  <a:cubicBezTo>
                    <a:pt x="190" y="9"/>
                    <a:pt x="190" y="9"/>
                    <a:pt x="190" y="9"/>
                  </a:cubicBezTo>
                  <a:cubicBezTo>
                    <a:pt x="188" y="9"/>
                    <a:pt x="186" y="8"/>
                    <a:pt x="184" y="7"/>
                  </a:cubicBezTo>
                  <a:cubicBezTo>
                    <a:pt x="184" y="7"/>
                    <a:pt x="184" y="7"/>
                    <a:pt x="183" y="7"/>
                  </a:cubicBezTo>
                  <a:cubicBezTo>
                    <a:pt x="179" y="6"/>
                    <a:pt x="175" y="4"/>
                    <a:pt x="171" y="3"/>
                  </a:cubicBezTo>
                  <a:cubicBezTo>
                    <a:pt x="169" y="3"/>
                    <a:pt x="168" y="3"/>
                    <a:pt x="167" y="3"/>
                  </a:cubicBezTo>
                  <a:cubicBezTo>
                    <a:pt x="166" y="2"/>
                    <a:pt x="165" y="2"/>
                    <a:pt x="164" y="2"/>
                  </a:cubicBezTo>
                  <a:cubicBezTo>
                    <a:pt x="157" y="1"/>
                    <a:pt x="149" y="0"/>
                    <a:pt x="141" y="0"/>
                  </a:cubicBezTo>
                  <a:cubicBezTo>
                    <a:pt x="141" y="0"/>
                    <a:pt x="140" y="0"/>
                    <a:pt x="139" y="0"/>
                  </a:cubicBezTo>
                  <a:cubicBezTo>
                    <a:pt x="137" y="0"/>
                    <a:pt x="136" y="0"/>
                    <a:pt x="135" y="0"/>
                  </a:cubicBezTo>
                  <a:cubicBezTo>
                    <a:pt x="121" y="0"/>
                    <a:pt x="107" y="3"/>
                    <a:pt x="94" y="7"/>
                  </a:cubicBezTo>
                  <a:cubicBezTo>
                    <a:pt x="92" y="8"/>
                    <a:pt x="90" y="9"/>
                    <a:pt x="88" y="9"/>
                  </a:cubicBezTo>
                  <a:cubicBezTo>
                    <a:pt x="87" y="10"/>
                    <a:pt x="87" y="10"/>
                    <a:pt x="86" y="10"/>
                  </a:cubicBezTo>
                  <a:cubicBezTo>
                    <a:pt x="85" y="11"/>
                    <a:pt x="83" y="11"/>
                    <a:pt x="82" y="12"/>
                  </a:cubicBezTo>
                  <a:cubicBezTo>
                    <a:pt x="80" y="13"/>
                    <a:pt x="78" y="14"/>
                    <a:pt x="76" y="15"/>
                  </a:cubicBezTo>
                  <a:cubicBezTo>
                    <a:pt x="74" y="16"/>
                    <a:pt x="72" y="17"/>
                    <a:pt x="70" y="18"/>
                  </a:cubicBezTo>
                  <a:cubicBezTo>
                    <a:pt x="62" y="23"/>
                    <a:pt x="55" y="28"/>
                    <a:pt x="48" y="34"/>
                  </a:cubicBezTo>
                  <a:cubicBezTo>
                    <a:pt x="47" y="34"/>
                    <a:pt x="46" y="35"/>
                    <a:pt x="45" y="36"/>
                  </a:cubicBezTo>
                  <a:cubicBezTo>
                    <a:pt x="44" y="37"/>
                    <a:pt x="42" y="39"/>
                    <a:pt x="41" y="40"/>
                  </a:cubicBezTo>
                  <a:cubicBezTo>
                    <a:pt x="39" y="42"/>
                    <a:pt x="38" y="44"/>
                    <a:pt x="36" y="45"/>
                  </a:cubicBezTo>
                  <a:cubicBezTo>
                    <a:pt x="34" y="48"/>
                    <a:pt x="32" y="50"/>
                    <a:pt x="30" y="53"/>
                  </a:cubicBezTo>
                  <a:cubicBezTo>
                    <a:pt x="25" y="58"/>
                    <a:pt x="22" y="64"/>
                    <a:pt x="18" y="69"/>
                  </a:cubicBezTo>
                  <a:cubicBezTo>
                    <a:pt x="17" y="71"/>
                    <a:pt x="16" y="73"/>
                    <a:pt x="15" y="75"/>
                  </a:cubicBezTo>
                  <a:cubicBezTo>
                    <a:pt x="15" y="76"/>
                    <a:pt x="14" y="77"/>
                    <a:pt x="14" y="78"/>
                  </a:cubicBezTo>
                  <a:cubicBezTo>
                    <a:pt x="12" y="81"/>
                    <a:pt x="11" y="85"/>
                    <a:pt x="10" y="88"/>
                  </a:cubicBezTo>
                  <a:cubicBezTo>
                    <a:pt x="9" y="89"/>
                    <a:pt x="9" y="90"/>
                    <a:pt x="8" y="91"/>
                  </a:cubicBezTo>
                  <a:cubicBezTo>
                    <a:pt x="7" y="95"/>
                    <a:pt x="5" y="99"/>
                    <a:pt x="4" y="104"/>
                  </a:cubicBezTo>
                  <a:cubicBezTo>
                    <a:pt x="4" y="106"/>
                    <a:pt x="3" y="108"/>
                    <a:pt x="3" y="111"/>
                  </a:cubicBezTo>
                  <a:close/>
                  <a:moveTo>
                    <a:pt x="115" y="9"/>
                  </a:moveTo>
                  <a:cubicBezTo>
                    <a:pt x="116" y="10"/>
                    <a:pt x="116" y="10"/>
                    <a:pt x="116" y="10"/>
                  </a:cubicBezTo>
                  <a:cubicBezTo>
                    <a:pt x="118" y="10"/>
                    <a:pt x="119" y="10"/>
                    <a:pt x="121" y="10"/>
                  </a:cubicBezTo>
                  <a:cubicBezTo>
                    <a:pt x="122" y="10"/>
                    <a:pt x="123" y="10"/>
                    <a:pt x="125" y="10"/>
                  </a:cubicBezTo>
                  <a:cubicBezTo>
                    <a:pt x="127" y="10"/>
                    <a:pt x="131" y="13"/>
                    <a:pt x="133" y="12"/>
                  </a:cubicBezTo>
                  <a:cubicBezTo>
                    <a:pt x="134" y="11"/>
                    <a:pt x="134" y="11"/>
                    <a:pt x="134" y="10"/>
                  </a:cubicBezTo>
                  <a:cubicBezTo>
                    <a:pt x="135" y="9"/>
                    <a:pt x="135" y="8"/>
                    <a:pt x="136" y="7"/>
                  </a:cubicBezTo>
                  <a:cubicBezTo>
                    <a:pt x="137" y="7"/>
                    <a:pt x="138" y="7"/>
                    <a:pt x="139" y="7"/>
                  </a:cubicBezTo>
                  <a:cubicBezTo>
                    <a:pt x="148" y="7"/>
                    <a:pt x="157" y="8"/>
                    <a:pt x="165" y="10"/>
                  </a:cubicBezTo>
                  <a:cubicBezTo>
                    <a:pt x="165" y="11"/>
                    <a:pt x="164" y="10"/>
                    <a:pt x="163" y="11"/>
                  </a:cubicBezTo>
                  <a:cubicBezTo>
                    <a:pt x="162" y="11"/>
                    <a:pt x="161" y="12"/>
                    <a:pt x="160" y="12"/>
                  </a:cubicBezTo>
                  <a:cubicBezTo>
                    <a:pt x="158" y="13"/>
                    <a:pt x="155" y="12"/>
                    <a:pt x="153" y="12"/>
                  </a:cubicBezTo>
                  <a:cubicBezTo>
                    <a:pt x="153" y="13"/>
                    <a:pt x="154" y="13"/>
                    <a:pt x="155" y="14"/>
                  </a:cubicBezTo>
                  <a:cubicBezTo>
                    <a:pt x="157" y="15"/>
                    <a:pt x="159" y="15"/>
                    <a:pt x="162" y="14"/>
                  </a:cubicBezTo>
                  <a:cubicBezTo>
                    <a:pt x="163" y="14"/>
                    <a:pt x="165" y="15"/>
                    <a:pt x="166" y="14"/>
                  </a:cubicBezTo>
                  <a:cubicBezTo>
                    <a:pt x="167" y="13"/>
                    <a:pt x="167" y="12"/>
                    <a:pt x="168" y="11"/>
                  </a:cubicBezTo>
                  <a:cubicBezTo>
                    <a:pt x="168" y="11"/>
                    <a:pt x="169" y="11"/>
                    <a:pt x="169" y="11"/>
                  </a:cubicBezTo>
                  <a:cubicBezTo>
                    <a:pt x="171" y="11"/>
                    <a:pt x="172" y="11"/>
                    <a:pt x="173" y="12"/>
                  </a:cubicBezTo>
                  <a:cubicBezTo>
                    <a:pt x="173" y="13"/>
                    <a:pt x="172" y="13"/>
                    <a:pt x="172" y="14"/>
                  </a:cubicBezTo>
                  <a:cubicBezTo>
                    <a:pt x="173" y="14"/>
                    <a:pt x="175" y="14"/>
                    <a:pt x="176" y="12"/>
                  </a:cubicBezTo>
                  <a:cubicBezTo>
                    <a:pt x="176" y="13"/>
                    <a:pt x="177" y="13"/>
                    <a:pt x="177" y="13"/>
                  </a:cubicBezTo>
                  <a:cubicBezTo>
                    <a:pt x="179" y="13"/>
                    <a:pt x="181" y="14"/>
                    <a:pt x="183" y="15"/>
                  </a:cubicBezTo>
                  <a:cubicBezTo>
                    <a:pt x="186" y="16"/>
                    <a:pt x="189" y="17"/>
                    <a:pt x="192" y="18"/>
                  </a:cubicBezTo>
                  <a:cubicBezTo>
                    <a:pt x="191" y="19"/>
                    <a:pt x="191" y="19"/>
                    <a:pt x="190" y="19"/>
                  </a:cubicBezTo>
                  <a:cubicBezTo>
                    <a:pt x="189" y="19"/>
                    <a:pt x="189" y="17"/>
                    <a:pt x="187" y="18"/>
                  </a:cubicBezTo>
                  <a:cubicBezTo>
                    <a:pt x="187" y="20"/>
                    <a:pt x="189" y="20"/>
                    <a:pt x="190" y="21"/>
                  </a:cubicBezTo>
                  <a:cubicBezTo>
                    <a:pt x="191" y="22"/>
                    <a:pt x="193" y="23"/>
                    <a:pt x="193" y="24"/>
                  </a:cubicBezTo>
                  <a:cubicBezTo>
                    <a:pt x="192" y="27"/>
                    <a:pt x="190" y="24"/>
                    <a:pt x="188" y="24"/>
                  </a:cubicBezTo>
                  <a:cubicBezTo>
                    <a:pt x="186" y="24"/>
                    <a:pt x="183" y="28"/>
                    <a:pt x="181" y="25"/>
                  </a:cubicBezTo>
                  <a:cubicBezTo>
                    <a:pt x="181" y="23"/>
                    <a:pt x="183" y="23"/>
                    <a:pt x="184" y="21"/>
                  </a:cubicBezTo>
                  <a:cubicBezTo>
                    <a:pt x="183" y="21"/>
                    <a:pt x="183" y="21"/>
                    <a:pt x="183" y="21"/>
                  </a:cubicBezTo>
                  <a:cubicBezTo>
                    <a:pt x="182" y="22"/>
                    <a:pt x="181" y="22"/>
                    <a:pt x="180" y="22"/>
                  </a:cubicBezTo>
                  <a:cubicBezTo>
                    <a:pt x="180" y="23"/>
                    <a:pt x="179" y="23"/>
                    <a:pt x="177" y="24"/>
                  </a:cubicBezTo>
                  <a:cubicBezTo>
                    <a:pt x="176" y="24"/>
                    <a:pt x="175" y="24"/>
                    <a:pt x="174" y="24"/>
                  </a:cubicBezTo>
                  <a:cubicBezTo>
                    <a:pt x="173" y="25"/>
                    <a:pt x="171" y="26"/>
                    <a:pt x="169" y="27"/>
                  </a:cubicBezTo>
                  <a:cubicBezTo>
                    <a:pt x="169" y="27"/>
                    <a:pt x="168" y="27"/>
                    <a:pt x="167" y="27"/>
                  </a:cubicBezTo>
                  <a:cubicBezTo>
                    <a:pt x="165" y="28"/>
                    <a:pt x="163" y="29"/>
                    <a:pt x="161" y="30"/>
                  </a:cubicBezTo>
                  <a:cubicBezTo>
                    <a:pt x="159" y="31"/>
                    <a:pt x="157" y="32"/>
                    <a:pt x="156" y="33"/>
                  </a:cubicBezTo>
                  <a:cubicBezTo>
                    <a:pt x="155" y="33"/>
                    <a:pt x="154" y="35"/>
                    <a:pt x="154" y="36"/>
                  </a:cubicBezTo>
                  <a:cubicBezTo>
                    <a:pt x="154" y="37"/>
                    <a:pt x="156" y="37"/>
                    <a:pt x="156" y="38"/>
                  </a:cubicBezTo>
                  <a:cubicBezTo>
                    <a:pt x="156" y="39"/>
                    <a:pt x="155" y="40"/>
                    <a:pt x="155" y="41"/>
                  </a:cubicBezTo>
                  <a:cubicBezTo>
                    <a:pt x="156" y="41"/>
                    <a:pt x="157" y="41"/>
                    <a:pt x="158" y="41"/>
                  </a:cubicBezTo>
                  <a:cubicBezTo>
                    <a:pt x="161" y="41"/>
                    <a:pt x="162" y="43"/>
                    <a:pt x="164" y="44"/>
                  </a:cubicBezTo>
                  <a:cubicBezTo>
                    <a:pt x="165" y="45"/>
                    <a:pt x="167" y="46"/>
                    <a:pt x="169" y="46"/>
                  </a:cubicBezTo>
                  <a:cubicBezTo>
                    <a:pt x="171" y="46"/>
                    <a:pt x="173" y="45"/>
                    <a:pt x="173" y="47"/>
                  </a:cubicBezTo>
                  <a:cubicBezTo>
                    <a:pt x="174" y="48"/>
                    <a:pt x="171" y="49"/>
                    <a:pt x="171" y="50"/>
                  </a:cubicBezTo>
                  <a:cubicBezTo>
                    <a:pt x="172" y="51"/>
                    <a:pt x="171" y="52"/>
                    <a:pt x="171" y="53"/>
                  </a:cubicBezTo>
                  <a:cubicBezTo>
                    <a:pt x="171" y="54"/>
                    <a:pt x="172" y="56"/>
                    <a:pt x="173" y="56"/>
                  </a:cubicBezTo>
                  <a:cubicBezTo>
                    <a:pt x="174" y="56"/>
                    <a:pt x="177" y="55"/>
                    <a:pt x="177" y="53"/>
                  </a:cubicBezTo>
                  <a:cubicBezTo>
                    <a:pt x="178" y="51"/>
                    <a:pt x="178" y="49"/>
                    <a:pt x="179" y="48"/>
                  </a:cubicBezTo>
                  <a:cubicBezTo>
                    <a:pt x="186" y="48"/>
                    <a:pt x="192" y="44"/>
                    <a:pt x="191" y="37"/>
                  </a:cubicBezTo>
                  <a:cubicBezTo>
                    <a:pt x="191" y="37"/>
                    <a:pt x="191" y="36"/>
                    <a:pt x="191" y="35"/>
                  </a:cubicBezTo>
                  <a:cubicBezTo>
                    <a:pt x="191" y="34"/>
                    <a:pt x="193" y="33"/>
                    <a:pt x="193" y="31"/>
                  </a:cubicBezTo>
                  <a:cubicBezTo>
                    <a:pt x="194" y="31"/>
                    <a:pt x="194" y="30"/>
                    <a:pt x="195" y="30"/>
                  </a:cubicBezTo>
                  <a:cubicBezTo>
                    <a:pt x="195" y="29"/>
                    <a:pt x="196" y="28"/>
                    <a:pt x="197" y="27"/>
                  </a:cubicBezTo>
                  <a:cubicBezTo>
                    <a:pt x="197" y="27"/>
                    <a:pt x="197" y="27"/>
                    <a:pt x="197" y="27"/>
                  </a:cubicBezTo>
                  <a:cubicBezTo>
                    <a:pt x="198" y="27"/>
                    <a:pt x="198" y="27"/>
                    <a:pt x="199" y="27"/>
                  </a:cubicBezTo>
                  <a:cubicBezTo>
                    <a:pt x="200" y="28"/>
                    <a:pt x="201" y="28"/>
                    <a:pt x="203" y="28"/>
                  </a:cubicBezTo>
                  <a:cubicBezTo>
                    <a:pt x="203" y="28"/>
                    <a:pt x="204" y="27"/>
                    <a:pt x="205" y="28"/>
                  </a:cubicBezTo>
                  <a:cubicBezTo>
                    <a:pt x="207" y="28"/>
                    <a:pt x="207" y="30"/>
                    <a:pt x="209" y="30"/>
                  </a:cubicBezTo>
                  <a:cubicBezTo>
                    <a:pt x="210" y="31"/>
                    <a:pt x="211" y="31"/>
                    <a:pt x="211" y="32"/>
                  </a:cubicBezTo>
                  <a:cubicBezTo>
                    <a:pt x="211" y="34"/>
                    <a:pt x="209" y="34"/>
                    <a:pt x="209" y="35"/>
                  </a:cubicBezTo>
                  <a:cubicBezTo>
                    <a:pt x="209" y="35"/>
                    <a:pt x="209" y="35"/>
                    <a:pt x="209" y="35"/>
                  </a:cubicBezTo>
                  <a:cubicBezTo>
                    <a:pt x="210" y="37"/>
                    <a:pt x="211" y="38"/>
                    <a:pt x="212" y="38"/>
                  </a:cubicBezTo>
                  <a:cubicBezTo>
                    <a:pt x="213" y="38"/>
                    <a:pt x="214" y="37"/>
                    <a:pt x="215" y="37"/>
                  </a:cubicBezTo>
                  <a:cubicBezTo>
                    <a:pt x="217" y="36"/>
                    <a:pt x="218" y="35"/>
                    <a:pt x="219" y="34"/>
                  </a:cubicBezTo>
                  <a:cubicBezTo>
                    <a:pt x="220" y="35"/>
                    <a:pt x="222" y="36"/>
                    <a:pt x="223" y="38"/>
                  </a:cubicBezTo>
                  <a:cubicBezTo>
                    <a:pt x="223" y="38"/>
                    <a:pt x="223" y="39"/>
                    <a:pt x="223" y="39"/>
                  </a:cubicBezTo>
                  <a:cubicBezTo>
                    <a:pt x="224" y="41"/>
                    <a:pt x="223" y="42"/>
                    <a:pt x="223" y="44"/>
                  </a:cubicBezTo>
                  <a:cubicBezTo>
                    <a:pt x="223" y="46"/>
                    <a:pt x="227" y="46"/>
                    <a:pt x="228" y="47"/>
                  </a:cubicBezTo>
                  <a:cubicBezTo>
                    <a:pt x="229" y="48"/>
                    <a:pt x="229" y="49"/>
                    <a:pt x="229" y="49"/>
                  </a:cubicBezTo>
                  <a:cubicBezTo>
                    <a:pt x="230" y="50"/>
                    <a:pt x="231" y="50"/>
                    <a:pt x="231" y="51"/>
                  </a:cubicBezTo>
                  <a:cubicBezTo>
                    <a:pt x="231" y="54"/>
                    <a:pt x="229" y="54"/>
                    <a:pt x="229" y="57"/>
                  </a:cubicBezTo>
                  <a:cubicBezTo>
                    <a:pt x="228" y="58"/>
                    <a:pt x="227" y="58"/>
                    <a:pt x="227" y="59"/>
                  </a:cubicBezTo>
                  <a:cubicBezTo>
                    <a:pt x="227" y="62"/>
                    <a:pt x="231" y="60"/>
                    <a:pt x="232" y="62"/>
                  </a:cubicBezTo>
                  <a:cubicBezTo>
                    <a:pt x="232" y="63"/>
                    <a:pt x="231" y="64"/>
                    <a:pt x="231" y="65"/>
                  </a:cubicBezTo>
                  <a:cubicBezTo>
                    <a:pt x="232" y="66"/>
                    <a:pt x="232" y="69"/>
                    <a:pt x="230" y="69"/>
                  </a:cubicBezTo>
                  <a:cubicBezTo>
                    <a:pt x="229" y="69"/>
                    <a:pt x="229" y="67"/>
                    <a:pt x="227" y="67"/>
                  </a:cubicBezTo>
                  <a:cubicBezTo>
                    <a:pt x="227" y="67"/>
                    <a:pt x="226" y="67"/>
                    <a:pt x="225" y="67"/>
                  </a:cubicBezTo>
                  <a:cubicBezTo>
                    <a:pt x="224" y="66"/>
                    <a:pt x="223" y="66"/>
                    <a:pt x="222" y="66"/>
                  </a:cubicBezTo>
                  <a:cubicBezTo>
                    <a:pt x="221" y="66"/>
                    <a:pt x="219" y="66"/>
                    <a:pt x="218" y="65"/>
                  </a:cubicBezTo>
                  <a:cubicBezTo>
                    <a:pt x="219" y="63"/>
                    <a:pt x="222" y="61"/>
                    <a:pt x="224" y="59"/>
                  </a:cubicBezTo>
                  <a:cubicBezTo>
                    <a:pt x="225" y="58"/>
                    <a:pt x="226" y="58"/>
                    <a:pt x="226" y="56"/>
                  </a:cubicBezTo>
                  <a:cubicBezTo>
                    <a:pt x="224" y="55"/>
                    <a:pt x="223" y="57"/>
                    <a:pt x="222" y="57"/>
                  </a:cubicBezTo>
                  <a:cubicBezTo>
                    <a:pt x="220" y="58"/>
                    <a:pt x="219" y="59"/>
                    <a:pt x="218" y="59"/>
                  </a:cubicBezTo>
                  <a:cubicBezTo>
                    <a:pt x="215" y="60"/>
                    <a:pt x="212" y="58"/>
                    <a:pt x="210" y="60"/>
                  </a:cubicBezTo>
                  <a:cubicBezTo>
                    <a:pt x="209" y="61"/>
                    <a:pt x="212" y="60"/>
                    <a:pt x="212" y="62"/>
                  </a:cubicBezTo>
                  <a:cubicBezTo>
                    <a:pt x="211" y="62"/>
                    <a:pt x="210" y="62"/>
                    <a:pt x="209" y="62"/>
                  </a:cubicBezTo>
                  <a:cubicBezTo>
                    <a:pt x="208" y="61"/>
                    <a:pt x="209" y="60"/>
                    <a:pt x="208" y="60"/>
                  </a:cubicBezTo>
                  <a:cubicBezTo>
                    <a:pt x="208" y="59"/>
                    <a:pt x="205" y="59"/>
                    <a:pt x="203" y="59"/>
                  </a:cubicBezTo>
                  <a:cubicBezTo>
                    <a:pt x="202" y="59"/>
                    <a:pt x="200" y="60"/>
                    <a:pt x="200" y="62"/>
                  </a:cubicBezTo>
                  <a:cubicBezTo>
                    <a:pt x="202" y="63"/>
                    <a:pt x="205" y="61"/>
                    <a:pt x="206" y="63"/>
                  </a:cubicBezTo>
                  <a:cubicBezTo>
                    <a:pt x="205" y="65"/>
                    <a:pt x="202" y="66"/>
                    <a:pt x="203" y="68"/>
                  </a:cubicBezTo>
                  <a:cubicBezTo>
                    <a:pt x="203" y="69"/>
                    <a:pt x="204" y="71"/>
                    <a:pt x="205" y="71"/>
                  </a:cubicBezTo>
                  <a:cubicBezTo>
                    <a:pt x="206" y="71"/>
                    <a:pt x="206" y="70"/>
                    <a:pt x="207" y="70"/>
                  </a:cubicBezTo>
                  <a:cubicBezTo>
                    <a:pt x="208" y="70"/>
                    <a:pt x="208" y="71"/>
                    <a:pt x="209" y="71"/>
                  </a:cubicBezTo>
                  <a:cubicBezTo>
                    <a:pt x="210" y="70"/>
                    <a:pt x="211" y="68"/>
                    <a:pt x="212" y="69"/>
                  </a:cubicBezTo>
                  <a:cubicBezTo>
                    <a:pt x="214" y="71"/>
                    <a:pt x="211" y="72"/>
                    <a:pt x="209" y="73"/>
                  </a:cubicBezTo>
                  <a:cubicBezTo>
                    <a:pt x="206" y="74"/>
                    <a:pt x="203" y="74"/>
                    <a:pt x="201" y="75"/>
                  </a:cubicBezTo>
                  <a:cubicBezTo>
                    <a:pt x="200" y="75"/>
                    <a:pt x="197" y="79"/>
                    <a:pt x="196" y="76"/>
                  </a:cubicBezTo>
                  <a:cubicBezTo>
                    <a:pt x="196" y="74"/>
                    <a:pt x="198" y="75"/>
                    <a:pt x="198" y="73"/>
                  </a:cubicBezTo>
                  <a:cubicBezTo>
                    <a:pt x="196" y="73"/>
                    <a:pt x="194" y="74"/>
                    <a:pt x="192" y="75"/>
                  </a:cubicBezTo>
                  <a:cubicBezTo>
                    <a:pt x="189" y="76"/>
                    <a:pt x="184" y="77"/>
                    <a:pt x="183" y="80"/>
                  </a:cubicBezTo>
                  <a:cubicBezTo>
                    <a:pt x="183" y="81"/>
                    <a:pt x="183" y="82"/>
                    <a:pt x="183" y="83"/>
                  </a:cubicBezTo>
                  <a:cubicBezTo>
                    <a:pt x="183" y="83"/>
                    <a:pt x="180" y="83"/>
                    <a:pt x="179" y="83"/>
                  </a:cubicBezTo>
                  <a:cubicBezTo>
                    <a:pt x="178" y="84"/>
                    <a:pt x="177" y="85"/>
                    <a:pt x="176" y="85"/>
                  </a:cubicBezTo>
                  <a:cubicBezTo>
                    <a:pt x="175" y="85"/>
                    <a:pt x="174" y="85"/>
                    <a:pt x="174" y="85"/>
                  </a:cubicBezTo>
                  <a:cubicBezTo>
                    <a:pt x="173" y="86"/>
                    <a:pt x="172" y="87"/>
                    <a:pt x="171" y="88"/>
                  </a:cubicBezTo>
                  <a:cubicBezTo>
                    <a:pt x="170" y="89"/>
                    <a:pt x="169" y="89"/>
                    <a:pt x="169" y="90"/>
                  </a:cubicBezTo>
                  <a:cubicBezTo>
                    <a:pt x="168" y="90"/>
                    <a:pt x="168" y="92"/>
                    <a:pt x="166" y="93"/>
                  </a:cubicBezTo>
                  <a:cubicBezTo>
                    <a:pt x="165" y="93"/>
                    <a:pt x="165" y="92"/>
                    <a:pt x="164" y="93"/>
                  </a:cubicBezTo>
                  <a:cubicBezTo>
                    <a:pt x="164" y="94"/>
                    <a:pt x="165" y="97"/>
                    <a:pt x="164" y="99"/>
                  </a:cubicBezTo>
                  <a:cubicBezTo>
                    <a:pt x="162" y="100"/>
                    <a:pt x="160" y="101"/>
                    <a:pt x="158" y="103"/>
                  </a:cubicBezTo>
                  <a:cubicBezTo>
                    <a:pt x="157" y="103"/>
                    <a:pt x="155" y="104"/>
                    <a:pt x="154" y="104"/>
                  </a:cubicBezTo>
                  <a:cubicBezTo>
                    <a:pt x="153" y="105"/>
                    <a:pt x="152" y="106"/>
                    <a:pt x="151" y="107"/>
                  </a:cubicBezTo>
                  <a:cubicBezTo>
                    <a:pt x="148" y="108"/>
                    <a:pt x="144" y="110"/>
                    <a:pt x="144" y="115"/>
                  </a:cubicBezTo>
                  <a:cubicBezTo>
                    <a:pt x="144" y="116"/>
                    <a:pt x="145" y="117"/>
                    <a:pt x="145" y="118"/>
                  </a:cubicBezTo>
                  <a:cubicBezTo>
                    <a:pt x="145" y="118"/>
                    <a:pt x="145" y="119"/>
                    <a:pt x="145" y="120"/>
                  </a:cubicBezTo>
                  <a:cubicBezTo>
                    <a:pt x="145" y="121"/>
                    <a:pt x="146" y="123"/>
                    <a:pt x="145" y="124"/>
                  </a:cubicBezTo>
                  <a:cubicBezTo>
                    <a:pt x="143" y="123"/>
                    <a:pt x="140" y="123"/>
                    <a:pt x="139" y="122"/>
                  </a:cubicBezTo>
                  <a:cubicBezTo>
                    <a:pt x="139" y="120"/>
                    <a:pt x="140" y="119"/>
                    <a:pt x="140" y="118"/>
                  </a:cubicBezTo>
                  <a:cubicBezTo>
                    <a:pt x="139" y="117"/>
                    <a:pt x="138" y="115"/>
                    <a:pt x="137" y="115"/>
                  </a:cubicBezTo>
                  <a:cubicBezTo>
                    <a:pt x="136" y="114"/>
                    <a:pt x="135" y="115"/>
                    <a:pt x="134" y="115"/>
                  </a:cubicBezTo>
                  <a:cubicBezTo>
                    <a:pt x="133" y="115"/>
                    <a:pt x="132" y="114"/>
                    <a:pt x="131" y="114"/>
                  </a:cubicBezTo>
                  <a:cubicBezTo>
                    <a:pt x="129" y="113"/>
                    <a:pt x="127" y="114"/>
                    <a:pt x="125" y="114"/>
                  </a:cubicBezTo>
                  <a:cubicBezTo>
                    <a:pt x="123" y="115"/>
                    <a:pt x="122" y="117"/>
                    <a:pt x="119" y="117"/>
                  </a:cubicBezTo>
                  <a:cubicBezTo>
                    <a:pt x="118" y="117"/>
                    <a:pt x="117" y="116"/>
                    <a:pt x="116" y="116"/>
                  </a:cubicBezTo>
                  <a:cubicBezTo>
                    <a:pt x="115" y="115"/>
                    <a:pt x="113" y="115"/>
                    <a:pt x="112" y="115"/>
                  </a:cubicBezTo>
                  <a:cubicBezTo>
                    <a:pt x="109" y="115"/>
                    <a:pt x="107" y="117"/>
                    <a:pt x="105" y="118"/>
                  </a:cubicBezTo>
                  <a:cubicBezTo>
                    <a:pt x="103" y="119"/>
                    <a:pt x="101" y="121"/>
                    <a:pt x="100" y="123"/>
                  </a:cubicBezTo>
                  <a:cubicBezTo>
                    <a:pt x="100" y="124"/>
                    <a:pt x="100" y="125"/>
                    <a:pt x="100" y="126"/>
                  </a:cubicBezTo>
                  <a:cubicBezTo>
                    <a:pt x="99" y="127"/>
                    <a:pt x="99" y="128"/>
                    <a:pt x="98" y="128"/>
                  </a:cubicBezTo>
                  <a:cubicBezTo>
                    <a:pt x="97" y="131"/>
                    <a:pt x="95" y="135"/>
                    <a:pt x="97" y="140"/>
                  </a:cubicBezTo>
                  <a:cubicBezTo>
                    <a:pt x="97" y="140"/>
                    <a:pt x="99" y="144"/>
                    <a:pt x="99" y="145"/>
                  </a:cubicBezTo>
                  <a:cubicBezTo>
                    <a:pt x="100" y="146"/>
                    <a:pt x="102" y="147"/>
                    <a:pt x="104" y="147"/>
                  </a:cubicBezTo>
                  <a:cubicBezTo>
                    <a:pt x="105" y="147"/>
                    <a:pt x="106" y="146"/>
                    <a:pt x="107" y="146"/>
                  </a:cubicBezTo>
                  <a:cubicBezTo>
                    <a:pt x="108" y="146"/>
                    <a:pt x="110" y="146"/>
                    <a:pt x="111" y="146"/>
                  </a:cubicBezTo>
                  <a:cubicBezTo>
                    <a:pt x="114" y="145"/>
                    <a:pt x="113" y="140"/>
                    <a:pt x="117" y="139"/>
                  </a:cubicBezTo>
                  <a:cubicBezTo>
                    <a:pt x="118" y="138"/>
                    <a:pt x="120" y="138"/>
                    <a:pt x="122" y="138"/>
                  </a:cubicBezTo>
                  <a:cubicBezTo>
                    <a:pt x="123" y="138"/>
                    <a:pt x="123" y="140"/>
                    <a:pt x="123" y="141"/>
                  </a:cubicBezTo>
                  <a:cubicBezTo>
                    <a:pt x="123" y="141"/>
                    <a:pt x="122" y="142"/>
                    <a:pt x="122" y="143"/>
                  </a:cubicBezTo>
                  <a:cubicBezTo>
                    <a:pt x="122" y="144"/>
                    <a:pt x="122" y="145"/>
                    <a:pt x="121" y="146"/>
                  </a:cubicBezTo>
                  <a:cubicBezTo>
                    <a:pt x="121" y="147"/>
                    <a:pt x="120" y="148"/>
                    <a:pt x="119" y="149"/>
                  </a:cubicBezTo>
                  <a:cubicBezTo>
                    <a:pt x="119" y="149"/>
                    <a:pt x="119" y="150"/>
                    <a:pt x="119" y="151"/>
                  </a:cubicBezTo>
                  <a:cubicBezTo>
                    <a:pt x="119" y="152"/>
                    <a:pt x="118" y="152"/>
                    <a:pt x="118" y="153"/>
                  </a:cubicBezTo>
                  <a:cubicBezTo>
                    <a:pt x="121" y="155"/>
                    <a:pt x="125" y="153"/>
                    <a:pt x="128" y="153"/>
                  </a:cubicBezTo>
                  <a:cubicBezTo>
                    <a:pt x="129" y="154"/>
                    <a:pt x="132" y="155"/>
                    <a:pt x="132" y="157"/>
                  </a:cubicBezTo>
                  <a:cubicBezTo>
                    <a:pt x="132" y="158"/>
                    <a:pt x="131" y="159"/>
                    <a:pt x="130" y="161"/>
                  </a:cubicBezTo>
                  <a:cubicBezTo>
                    <a:pt x="130" y="162"/>
                    <a:pt x="129" y="165"/>
                    <a:pt x="129" y="166"/>
                  </a:cubicBezTo>
                  <a:cubicBezTo>
                    <a:pt x="129" y="169"/>
                    <a:pt x="133" y="173"/>
                    <a:pt x="136" y="173"/>
                  </a:cubicBezTo>
                  <a:cubicBezTo>
                    <a:pt x="138" y="173"/>
                    <a:pt x="140" y="170"/>
                    <a:pt x="144" y="172"/>
                  </a:cubicBezTo>
                  <a:cubicBezTo>
                    <a:pt x="145" y="172"/>
                    <a:pt x="146" y="174"/>
                    <a:pt x="147" y="174"/>
                  </a:cubicBezTo>
                  <a:cubicBezTo>
                    <a:pt x="148" y="174"/>
                    <a:pt x="150" y="172"/>
                    <a:pt x="150" y="171"/>
                  </a:cubicBezTo>
                  <a:cubicBezTo>
                    <a:pt x="151" y="169"/>
                    <a:pt x="151" y="168"/>
                    <a:pt x="153" y="167"/>
                  </a:cubicBezTo>
                  <a:cubicBezTo>
                    <a:pt x="154" y="166"/>
                    <a:pt x="156" y="167"/>
                    <a:pt x="158" y="166"/>
                  </a:cubicBezTo>
                  <a:cubicBezTo>
                    <a:pt x="159" y="166"/>
                    <a:pt x="159" y="165"/>
                    <a:pt x="160" y="164"/>
                  </a:cubicBezTo>
                  <a:cubicBezTo>
                    <a:pt x="161" y="164"/>
                    <a:pt x="162" y="163"/>
                    <a:pt x="163" y="164"/>
                  </a:cubicBezTo>
                  <a:cubicBezTo>
                    <a:pt x="164" y="165"/>
                    <a:pt x="161" y="165"/>
                    <a:pt x="162" y="167"/>
                  </a:cubicBezTo>
                  <a:cubicBezTo>
                    <a:pt x="164" y="168"/>
                    <a:pt x="165" y="165"/>
                    <a:pt x="167" y="165"/>
                  </a:cubicBezTo>
                  <a:cubicBezTo>
                    <a:pt x="167" y="165"/>
                    <a:pt x="169" y="166"/>
                    <a:pt x="170" y="166"/>
                  </a:cubicBezTo>
                  <a:cubicBezTo>
                    <a:pt x="171" y="167"/>
                    <a:pt x="171" y="168"/>
                    <a:pt x="173" y="168"/>
                  </a:cubicBezTo>
                  <a:cubicBezTo>
                    <a:pt x="173" y="168"/>
                    <a:pt x="175" y="168"/>
                    <a:pt x="176" y="168"/>
                  </a:cubicBezTo>
                  <a:cubicBezTo>
                    <a:pt x="177" y="168"/>
                    <a:pt x="178" y="170"/>
                    <a:pt x="179" y="170"/>
                  </a:cubicBezTo>
                  <a:cubicBezTo>
                    <a:pt x="181" y="169"/>
                    <a:pt x="182" y="168"/>
                    <a:pt x="183" y="168"/>
                  </a:cubicBezTo>
                  <a:cubicBezTo>
                    <a:pt x="185" y="167"/>
                    <a:pt x="186" y="168"/>
                    <a:pt x="188" y="170"/>
                  </a:cubicBezTo>
                  <a:cubicBezTo>
                    <a:pt x="189" y="170"/>
                    <a:pt x="189" y="168"/>
                    <a:pt x="190" y="169"/>
                  </a:cubicBezTo>
                  <a:cubicBezTo>
                    <a:pt x="189" y="170"/>
                    <a:pt x="190" y="171"/>
                    <a:pt x="191" y="172"/>
                  </a:cubicBezTo>
                  <a:cubicBezTo>
                    <a:pt x="191" y="172"/>
                    <a:pt x="191" y="173"/>
                    <a:pt x="191" y="173"/>
                  </a:cubicBezTo>
                  <a:cubicBezTo>
                    <a:pt x="192" y="174"/>
                    <a:pt x="194" y="174"/>
                    <a:pt x="195" y="175"/>
                  </a:cubicBezTo>
                  <a:cubicBezTo>
                    <a:pt x="196" y="175"/>
                    <a:pt x="196" y="177"/>
                    <a:pt x="198" y="178"/>
                  </a:cubicBezTo>
                  <a:cubicBezTo>
                    <a:pt x="199" y="179"/>
                    <a:pt x="201" y="181"/>
                    <a:pt x="203" y="181"/>
                  </a:cubicBezTo>
                  <a:cubicBezTo>
                    <a:pt x="204" y="181"/>
                    <a:pt x="206" y="181"/>
                    <a:pt x="207" y="181"/>
                  </a:cubicBezTo>
                  <a:cubicBezTo>
                    <a:pt x="210" y="181"/>
                    <a:pt x="212" y="183"/>
                    <a:pt x="214" y="184"/>
                  </a:cubicBezTo>
                  <a:cubicBezTo>
                    <a:pt x="215" y="185"/>
                    <a:pt x="217" y="186"/>
                    <a:pt x="217" y="187"/>
                  </a:cubicBezTo>
                  <a:cubicBezTo>
                    <a:pt x="217" y="188"/>
                    <a:pt x="217" y="189"/>
                    <a:pt x="217" y="190"/>
                  </a:cubicBezTo>
                  <a:cubicBezTo>
                    <a:pt x="218" y="192"/>
                    <a:pt x="221" y="193"/>
                    <a:pt x="220" y="196"/>
                  </a:cubicBezTo>
                  <a:cubicBezTo>
                    <a:pt x="220" y="197"/>
                    <a:pt x="221" y="197"/>
                    <a:pt x="222" y="198"/>
                  </a:cubicBezTo>
                  <a:cubicBezTo>
                    <a:pt x="223" y="198"/>
                    <a:pt x="224" y="199"/>
                    <a:pt x="225" y="199"/>
                  </a:cubicBezTo>
                  <a:cubicBezTo>
                    <a:pt x="225" y="200"/>
                    <a:pt x="226" y="199"/>
                    <a:pt x="227" y="199"/>
                  </a:cubicBezTo>
                  <a:cubicBezTo>
                    <a:pt x="228" y="199"/>
                    <a:pt x="229" y="200"/>
                    <a:pt x="231" y="201"/>
                  </a:cubicBezTo>
                  <a:cubicBezTo>
                    <a:pt x="232" y="201"/>
                    <a:pt x="233" y="201"/>
                    <a:pt x="234" y="202"/>
                  </a:cubicBezTo>
                  <a:cubicBezTo>
                    <a:pt x="234" y="202"/>
                    <a:pt x="235" y="204"/>
                    <a:pt x="235" y="204"/>
                  </a:cubicBezTo>
                  <a:cubicBezTo>
                    <a:pt x="236" y="205"/>
                    <a:pt x="237" y="204"/>
                    <a:pt x="238" y="204"/>
                  </a:cubicBezTo>
                  <a:cubicBezTo>
                    <a:pt x="240" y="204"/>
                    <a:pt x="242" y="205"/>
                    <a:pt x="244" y="205"/>
                  </a:cubicBezTo>
                  <a:cubicBezTo>
                    <a:pt x="245" y="205"/>
                    <a:pt x="245" y="205"/>
                    <a:pt x="246" y="205"/>
                  </a:cubicBezTo>
                  <a:cubicBezTo>
                    <a:pt x="248" y="205"/>
                    <a:pt x="249" y="206"/>
                    <a:pt x="251" y="208"/>
                  </a:cubicBezTo>
                  <a:cubicBezTo>
                    <a:pt x="233" y="237"/>
                    <a:pt x="204" y="258"/>
                    <a:pt x="170" y="266"/>
                  </a:cubicBezTo>
                  <a:cubicBezTo>
                    <a:pt x="170" y="265"/>
                    <a:pt x="169" y="264"/>
                    <a:pt x="169" y="262"/>
                  </a:cubicBezTo>
                  <a:cubicBezTo>
                    <a:pt x="169" y="260"/>
                    <a:pt x="169" y="258"/>
                    <a:pt x="169" y="255"/>
                  </a:cubicBezTo>
                  <a:cubicBezTo>
                    <a:pt x="169" y="253"/>
                    <a:pt x="168" y="250"/>
                    <a:pt x="168" y="249"/>
                  </a:cubicBezTo>
                  <a:cubicBezTo>
                    <a:pt x="167" y="247"/>
                    <a:pt x="164" y="245"/>
                    <a:pt x="162" y="244"/>
                  </a:cubicBezTo>
                  <a:cubicBezTo>
                    <a:pt x="161" y="244"/>
                    <a:pt x="160" y="243"/>
                    <a:pt x="159" y="243"/>
                  </a:cubicBezTo>
                  <a:cubicBezTo>
                    <a:pt x="156" y="242"/>
                    <a:pt x="151" y="239"/>
                    <a:pt x="150" y="237"/>
                  </a:cubicBezTo>
                  <a:cubicBezTo>
                    <a:pt x="150" y="236"/>
                    <a:pt x="150" y="235"/>
                    <a:pt x="150" y="234"/>
                  </a:cubicBezTo>
                  <a:cubicBezTo>
                    <a:pt x="149" y="233"/>
                    <a:pt x="148" y="231"/>
                    <a:pt x="147" y="230"/>
                  </a:cubicBezTo>
                  <a:cubicBezTo>
                    <a:pt x="145" y="227"/>
                    <a:pt x="143" y="224"/>
                    <a:pt x="142" y="221"/>
                  </a:cubicBezTo>
                  <a:cubicBezTo>
                    <a:pt x="141" y="219"/>
                    <a:pt x="140" y="218"/>
                    <a:pt x="139" y="216"/>
                  </a:cubicBezTo>
                  <a:cubicBezTo>
                    <a:pt x="138" y="216"/>
                    <a:pt x="136" y="215"/>
                    <a:pt x="136" y="214"/>
                  </a:cubicBezTo>
                  <a:cubicBezTo>
                    <a:pt x="136" y="213"/>
                    <a:pt x="135" y="211"/>
                    <a:pt x="135" y="210"/>
                  </a:cubicBezTo>
                  <a:cubicBezTo>
                    <a:pt x="135" y="208"/>
                    <a:pt x="138" y="207"/>
                    <a:pt x="138" y="206"/>
                  </a:cubicBezTo>
                  <a:cubicBezTo>
                    <a:pt x="138" y="205"/>
                    <a:pt x="136" y="204"/>
                    <a:pt x="136" y="203"/>
                  </a:cubicBezTo>
                  <a:cubicBezTo>
                    <a:pt x="135" y="201"/>
                    <a:pt x="136" y="200"/>
                    <a:pt x="137" y="198"/>
                  </a:cubicBezTo>
                  <a:cubicBezTo>
                    <a:pt x="138" y="197"/>
                    <a:pt x="138" y="196"/>
                    <a:pt x="138" y="196"/>
                  </a:cubicBezTo>
                  <a:cubicBezTo>
                    <a:pt x="139" y="195"/>
                    <a:pt x="140" y="195"/>
                    <a:pt x="141" y="194"/>
                  </a:cubicBezTo>
                  <a:cubicBezTo>
                    <a:pt x="141" y="193"/>
                    <a:pt x="141" y="192"/>
                    <a:pt x="142" y="191"/>
                  </a:cubicBezTo>
                  <a:cubicBezTo>
                    <a:pt x="143" y="190"/>
                    <a:pt x="145" y="189"/>
                    <a:pt x="145" y="188"/>
                  </a:cubicBezTo>
                  <a:cubicBezTo>
                    <a:pt x="146" y="187"/>
                    <a:pt x="146" y="181"/>
                    <a:pt x="145" y="180"/>
                  </a:cubicBezTo>
                  <a:cubicBezTo>
                    <a:pt x="145" y="178"/>
                    <a:pt x="144" y="178"/>
                    <a:pt x="144" y="177"/>
                  </a:cubicBezTo>
                  <a:cubicBezTo>
                    <a:pt x="143" y="175"/>
                    <a:pt x="143" y="173"/>
                    <a:pt x="141" y="173"/>
                  </a:cubicBezTo>
                  <a:cubicBezTo>
                    <a:pt x="140" y="173"/>
                    <a:pt x="139" y="174"/>
                    <a:pt x="138" y="175"/>
                  </a:cubicBezTo>
                  <a:cubicBezTo>
                    <a:pt x="138" y="176"/>
                    <a:pt x="138" y="177"/>
                    <a:pt x="137" y="177"/>
                  </a:cubicBezTo>
                  <a:cubicBezTo>
                    <a:pt x="135" y="178"/>
                    <a:pt x="135" y="176"/>
                    <a:pt x="133" y="175"/>
                  </a:cubicBezTo>
                  <a:cubicBezTo>
                    <a:pt x="132" y="175"/>
                    <a:pt x="131" y="175"/>
                    <a:pt x="130" y="175"/>
                  </a:cubicBezTo>
                  <a:cubicBezTo>
                    <a:pt x="129" y="174"/>
                    <a:pt x="128" y="172"/>
                    <a:pt x="127" y="171"/>
                  </a:cubicBezTo>
                  <a:cubicBezTo>
                    <a:pt x="126" y="170"/>
                    <a:pt x="124" y="171"/>
                    <a:pt x="124" y="170"/>
                  </a:cubicBezTo>
                  <a:cubicBezTo>
                    <a:pt x="123" y="169"/>
                    <a:pt x="124" y="168"/>
                    <a:pt x="124" y="167"/>
                  </a:cubicBezTo>
                  <a:cubicBezTo>
                    <a:pt x="122" y="166"/>
                    <a:pt x="120" y="162"/>
                    <a:pt x="119" y="161"/>
                  </a:cubicBezTo>
                  <a:cubicBezTo>
                    <a:pt x="117" y="161"/>
                    <a:pt x="115" y="161"/>
                    <a:pt x="114" y="160"/>
                  </a:cubicBezTo>
                  <a:cubicBezTo>
                    <a:pt x="113" y="160"/>
                    <a:pt x="112" y="160"/>
                    <a:pt x="112" y="159"/>
                  </a:cubicBezTo>
                  <a:cubicBezTo>
                    <a:pt x="111" y="159"/>
                    <a:pt x="110" y="159"/>
                    <a:pt x="109" y="159"/>
                  </a:cubicBezTo>
                  <a:cubicBezTo>
                    <a:pt x="106" y="157"/>
                    <a:pt x="104" y="153"/>
                    <a:pt x="101" y="153"/>
                  </a:cubicBezTo>
                  <a:cubicBezTo>
                    <a:pt x="99" y="153"/>
                    <a:pt x="98" y="154"/>
                    <a:pt x="96" y="154"/>
                  </a:cubicBezTo>
                  <a:cubicBezTo>
                    <a:pt x="95" y="154"/>
                    <a:pt x="93" y="153"/>
                    <a:pt x="91" y="152"/>
                  </a:cubicBezTo>
                  <a:cubicBezTo>
                    <a:pt x="89" y="151"/>
                    <a:pt x="87" y="151"/>
                    <a:pt x="85" y="150"/>
                  </a:cubicBezTo>
                  <a:cubicBezTo>
                    <a:pt x="84" y="150"/>
                    <a:pt x="83" y="148"/>
                    <a:pt x="82" y="148"/>
                  </a:cubicBezTo>
                  <a:cubicBezTo>
                    <a:pt x="82" y="148"/>
                    <a:pt x="80" y="148"/>
                    <a:pt x="80" y="147"/>
                  </a:cubicBezTo>
                  <a:cubicBezTo>
                    <a:pt x="79" y="147"/>
                    <a:pt x="78" y="146"/>
                    <a:pt x="77" y="145"/>
                  </a:cubicBezTo>
                  <a:cubicBezTo>
                    <a:pt x="75" y="144"/>
                    <a:pt x="74" y="143"/>
                    <a:pt x="74" y="142"/>
                  </a:cubicBezTo>
                  <a:cubicBezTo>
                    <a:pt x="74" y="141"/>
                    <a:pt x="75" y="140"/>
                    <a:pt x="75" y="139"/>
                  </a:cubicBezTo>
                  <a:cubicBezTo>
                    <a:pt x="76" y="135"/>
                    <a:pt x="73" y="133"/>
                    <a:pt x="71" y="130"/>
                  </a:cubicBezTo>
                  <a:cubicBezTo>
                    <a:pt x="70" y="129"/>
                    <a:pt x="69" y="128"/>
                    <a:pt x="68" y="126"/>
                  </a:cubicBezTo>
                  <a:cubicBezTo>
                    <a:pt x="68" y="125"/>
                    <a:pt x="68" y="125"/>
                    <a:pt x="68" y="124"/>
                  </a:cubicBezTo>
                  <a:cubicBezTo>
                    <a:pt x="67" y="123"/>
                    <a:pt x="66" y="122"/>
                    <a:pt x="65" y="121"/>
                  </a:cubicBezTo>
                  <a:cubicBezTo>
                    <a:pt x="64" y="119"/>
                    <a:pt x="62" y="118"/>
                    <a:pt x="62" y="117"/>
                  </a:cubicBezTo>
                  <a:cubicBezTo>
                    <a:pt x="62" y="115"/>
                    <a:pt x="63" y="114"/>
                    <a:pt x="62" y="112"/>
                  </a:cubicBezTo>
                  <a:cubicBezTo>
                    <a:pt x="61" y="109"/>
                    <a:pt x="57" y="110"/>
                    <a:pt x="58" y="114"/>
                  </a:cubicBezTo>
                  <a:cubicBezTo>
                    <a:pt x="58" y="115"/>
                    <a:pt x="59" y="116"/>
                    <a:pt x="60" y="117"/>
                  </a:cubicBezTo>
                  <a:cubicBezTo>
                    <a:pt x="60" y="118"/>
                    <a:pt x="60" y="119"/>
                    <a:pt x="60" y="121"/>
                  </a:cubicBezTo>
                  <a:cubicBezTo>
                    <a:pt x="61" y="122"/>
                    <a:pt x="62" y="123"/>
                    <a:pt x="62" y="124"/>
                  </a:cubicBezTo>
                  <a:cubicBezTo>
                    <a:pt x="63" y="126"/>
                    <a:pt x="63" y="128"/>
                    <a:pt x="64" y="130"/>
                  </a:cubicBezTo>
                  <a:cubicBezTo>
                    <a:pt x="64" y="131"/>
                    <a:pt x="66" y="132"/>
                    <a:pt x="65" y="133"/>
                  </a:cubicBezTo>
                  <a:cubicBezTo>
                    <a:pt x="63" y="133"/>
                    <a:pt x="63" y="132"/>
                    <a:pt x="62" y="131"/>
                  </a:cubicBezTo>
                  <a:cubicBezTo>
                    <a:pt x="62" y="131"/>
                    <a:pt x="60" y="130"/>
                    <a:pt x="60" y="129"/>
                  </a:cubicBezTo>
                  <a:cubicBezTo>
                    <a:pt x="59" y="128"/>
                    <a:pt x="60" y="127"/>
                    <a:pt x="60" y="126"/>
                  </a:cubicBezTo>
                  <a:cubicBezTo>
                    <a:pt x="59" y="124"/>
                    <a:pt x="55" y="124"/>
                    <a:pt x="55" y="121"/>
                  </a:cubicBezTo>
                  <a:cubicBezTo>
                    <a:pt x="55" y="120"/>
                    <a:pt x="57" y="120"/>
                    <a:pt x="57" y="119"/>
                  </a:cubicBezTo>
                  <a:cubicBezTo>
                    <a:pt x="57" y="117"/>
                    <a:pt x="55" y="116"/>
                    <a:pt x="54" y="115"/>
                  </a:cubicBezTo>
                  <a:cubicBezTo>
                    <a:pt x="54" y="114"/>
                    <a:pt x="54" y="112"/>
                    <a:pt x="54" y="110"/>
                  </a:cubicBezTo>
                  <a:cubicBezTo>
                    <a:pt x="54" y="109"/>
                    <a:pt x="54" y="107"/>
                    <a:pt x="54" y="106"/>
                  </a:cubicBezTo>
                  <a:cubicBezTo>
                    <a:pt x="53" y="105"/>
                    <a:pt x="52" y="103"/>
                    <a:pt x="51" y="103"/>
                  </a:cubicBezTo>
                  <a:cubicBezTo>
                    <a:pt x="49" y="102"/>
                    <a:pt x="48" y="103"/>
                    <a:pt x="48" y="101"/>
                  </a:cubicBezTo>
                  <a:cubicBezTo>
                    <a:pt x="47" y="101"/>
                    <a:pt x="47" y="99"/>
                    <a:pt x="47" y="98"/>
                  </a:cubicBezTo>
                  <a:cubicBezTo>
                    <a:pt x="46" y="96"/>
                    <a:pt x="47" y="94"/>
                    <a:pt x="47" y="92"/>
                  </a:cubicBezTo>
                  <a:cubicBezTo>
                    <a:pt x="46" y="90"/>
                    <a:pt x="46" y="88"/>
                    <a:pt x="47" y="86"/>
                  </a:cubicBezTo>
                  <a:cubicBezTo>
                    <a:pt x="47" y="85"/>
                    <a:pt x="49" y="84"/>
                    <a:pt x="49" y="83"/>
                  </a:cubicBezTo>
                  <a:cubicBezTo>
                    <a:pt x="50" y="82"/>
                    <a:pt x="50" y="80"/>
                    <a:pt x="51" y="79"/>
                  </a:cubicBezTo>
                  <a:cubicBezTo>
                    <a:pt x="52" y="77"/>
                    <a:pt x="54" y="76"/>
                    <a:pt x="56" y="74"/>
                  </a:cubicBezTo>
                  <a:cubicBezTo>
                    <a:pt x="57" y="72"/>
                    <a:pt x="59" y="70"/>
                    <a:pt x="60" y="67"/>
                  </a:cubicBezTo>
                  <a:cubicBezTo>
                    <a:pt x="60" y="66"/>
                    <a:pt x="61" y="64"/>
                    <a:pt x="61" y="63"/>
                  </a:cubicBezTo>
                  <a:cubicBezTo>
                    <a:pt x="61" y="62"/>
                    <a:pt x="58" y="61"/>
                    <a:pt x="58" y="59"/>
                  </a:cubicBezTo>
                  <a:cubicBezTo>
                    <a:pt x="59" y="58"/>
                    <a:pt x="60" y="58"/>
                    <a:pt x="61" y="57"/>
                  </a:cubicBezTo>
                  <a:cubicBezTo>
                    <a:pt x="61" y="57"/>
                    <a:pt x="61" y="55"/>
                    <a:pt x="61" y="54"/>
                  </a:cubicBezTo>
                  <a:cubicBezTo>
                    <a:pt x="61" y="53"/>
                    <a:pt x="60" y="51"/>
                    <a:pt x="61" y="50"/>
                  </a:cubicBezTo>
                  <a:cubicBezTo>
                    <a:pt x="61" y="49"/>
                    <a:pt x="63" y="48"/>
                    <a:pt x="62" y="47"/>
                  </a:cubicBezTo>
                  <a:cubicBezTo>
                    <a:pt x="61" y="45"/>
                    <a:pt x="59" y="47"/>
                    <a:pt x="58" y="46"/>
                  </a:cubicBezTo>
                  <a:cubicBezTo>
                    <a:pt x="57" y="46"/>
                    <a:pt x="58" y="45"/>
                    <a:pt x="58" y="43"/>
                  </a:cubicBezTo>
                  <a:cubicBezTo>
                    <a:pt x="58" y="42"/>
                    <a:pt x="58" y="42"/>
                    <a:pt x="58" y="41"/>
                  </a:cubicBezTo>
                  <a:cubicBezTo>
                    <a:pt x="58" y="41"/>
                    <a:pt x="59" y="39"/>
                    <a:pt x="59" y="39"/>
                  </a:cubicBezTo>
                  <a:cubicBezTo>
                    <a:pt x="58" y="38"/>
                    <a:pt x="58" y="37"/>
                    <a:pt x="57" y="36"/>
                  </a:cubicBezTo>
                  <a:cubicBezTo>
                    <a:pt x="74" y="23"/>
                    <a:pt x="94" y="13"/>
                    <a:pt x="115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6722977" y="4812670"/>
              <a:ext cx="584200" cy="536575"/>
              <a:chOff x="6007100" y="3612029"/>
              <a:chExt cx="584200" cy="536575"/>
            </a:xfrm>
            <a:solidFill>
              <a:schemeClr val="bg1"/>
            </a:solidFill>
          </p:grpSpPr>
          <p:sp>
            <p:nvSpPr>
              <p:cNvPr id="17" name="Oval 138"/>
              <p:cNvSpPr>
                <a:spLocks noChangeArrowheads="1"/>
              </p:cNvSpPr>
              <p:nvPr/>
            </p:nvSpPr>
            <p:spPr bwMode="auto">
              <a:xfrm>
                <a:off x="6342062" y="3612029"/>
                <a:ext cx="115888" cy="1158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139"/>
              <p:cNvSpPr>
                <a:spLocks/>
              </p:cNvSpPr>
              <p:nvPr/>
            </p:nvSpPr>
            <p:spPr bwMode="auto">
              <a:xfrm>
                <a:off x="6037262" y="3719979"/>
                <a:ext cx="554038" cy="428625"/>
              </a:xfrm>
              <a:custGeom>
                <a:avLst/>
                <a:gdLst>
                  <a:gd name="T0" fmla="*/ 280 w 349"/>
                  <a:gd name="T1" fmla="*/ 55 h 270"/>
                  <a:gd name="T2" fmla="*/ 242 w 349"/>
                  <a:gd name="T3" fmla="*/ 26 h 270"/>
                  <a:gd name="T4" fmla="*/ 177 w 349"/>
                  <a:gd name="T5" fmla="*/ 0 h 270"/>
                  <a:gd name="T6" fmla="*/ 97 w 349"/>
                  <a:gd name="T7" fmla="*/ 0 h 270"/>
                  <a:gd name="T8" fmla="*/ 58 w 349"/>
                  <a:gd name="T9" fmla="*/ 87 h 270"/>
                  <a:gd name="T10" fmla="*/ 47 w 349"/>
                  <a:gd name="T11" fmla="*/ 83 h 270"/>
                  <a:gd name="T12" fmla="*/ 43 w 349"/>
                  <a:gd name="T13" fmla="*/ 92 h 270"/>
                  <a:gd name="T14" fmla="*/ 42 w 349"/>
                  <a:gd name="T15" fmla="*/ 96 h 270"/>
                  <a:gd name="T16" fmla="*/ 40 w 349"/>
                  <a:gd name="T17" fmla="*/ 101 h 270"/>
                  <a:gd name="T18" fmla="*/ 28 w 349"/>
                  <a:gd name="T19" fmla="*/ 95 h 270"/>
                  <a:gd name="T20" fmla="*/ 0 w 349"/>
                  <a:gd name="T21" fmla="*/ 161 h 270"/>
                  <a:gd name="T22" fmla="*/ 65 w 349"/>
                  <a:gd name="T23" fmla="*/ 188 h 270"/>
                  <a:gd name="T24" fmla="*/ 71 w 349"/>
                  <a:gd name="T25" fmla="*/ 190 h 270"/>
                  <a:gd name="T26" fmla="*/ 72 w 349"/>
                  <a:gd name="T27" fmla="*/ 188 h 270"/>
                  <a:gd name="T28" fmla="*/ 98 w 349"/>
                  <a:gd name="T29" fmla="*/ 124 h 270"/>
                  <a:gd name="T30" fmla="*/ 86 w 349"/>
                  <a:gd name="T31" fmla="*/ 119 h 270"/>
                  <a:gd name="T32" fmla="*/ 87 w 349"/>
                  <a:gd name="T33" fmla="*/ 116 h 270"/>
                  <a:gd name="T34" fmla="*/ 90 w 349"/>
                  <a:gd name="T35" fmla="*/ 112 h 270"/>
                  <a:gd name="T36" fmla="*/ 94 w 349"/>
                  <a:gd name="T37" fmla="*/ 102 h 270"/>
                  <a:gd name="T38" fmla="*/ 83 w 349"/>
                  <a:gd name="T39" fmla="*/ 98 h 270"/>
                  <a:gd name="T40" fmla="*/ 113 w 349"/>
                  <a:gd name="T41" fmla="*/ 27 h 270"/>
                  <a:gd name="T42" fmla="*/ 167 w 349"/>
                  <a:gd name="T43" fmla="*/ 27 h 270"/>
                  <a:gd name="T44" fmla="*/ 130 w 349"/>
                  <a:gd name="T45" fmla="*/ 128 h 270"/>
                  <a:gd name="T46" fmla="*/ 122 w 349"/>
                  <a:gd name="T47" fmla="*/ 183 h 270"/>
                  <a:gd name="T48" fmla="*/ 105 w 349"/>
                  <a:gd name="T49" fmla="*/ 185 h 270"/>
                  <a:gd name="T50" fmla="*/ 98 w 349"/>
                  <a:gd name="T51" fmla="*/ 201 h 270"/>
                  <a:gd name="T52" fmla="*/ 95 w 349"/>
                  <a:gd name="T53" fmla="*/ 210 h 270"/>
                  <a:gd name="T54" fmla="*/ 87 w 349"/>
                  <a:gd name="T55" fmla="*/ 206 h 270"/>
                  <a:gd name="T56" fmla="*/ 47 w 349"/>
                  <a:gd name="T57" fmla="*/ 189 h 270"/>
                  <a:gd name="T58" fmla="*/ 42 w 349"/>
                  <a:gd name="T59" fmla="*/ 190 h 270"/>
                  <a:gd name="T60" fmla="*/ 44 w 349"/>
                  <a:gd name="T61" fmla="*/ 226 h 270"/>
                  <a:gd name="T62" fmla="*/ 152 w 349"/>
                  <a:gd name="T63" fmla="*/ 218 h 270"/>
                  <a:gd name="T64" fmla="*/ 163 w 349"/>
                  <a:gd name="T65" fmla="*/ 152 h 270"/>
                  <a:gd name="T66" fmla="*/ 166 w 349"/>
                  <a:gd name="T67" fmla="*/ 153 h 270"/>
                  <a:gd name="T68" fmla="*/ 209 w 349"/>
                  <a:gd name="T69" fmla="*/ 185 h 270"/>
                  <a:gd name="T70" fmla="*/ 213 w 349"/>
                  <a:gd name="T71" fmla="*/ 270 h 270"/>
                  <a:gd name="T72" fmla="*/ 250 w 349"/>
                  <a:gd name="T73" fmla="*/ 269 h 270"/>
                  <a:gd name="T74" fmla="*/ 245 w 349"/>
                  <a:gd name="T75" fmla="*/ 167 h 270"/>
                  <a:gd name="T76" fmla="*/ 192 w 349"/>
                  <a:gd name="T77" fmla="*/ 128 h 270"/>
                  <a:gd name="T78" fmla="*/ 229 w 349"/>
                  <a:gd name="T79" fmla="*/ 51 h 270"/>
                  <a:gd name="T80" fmla="*/ 280 w 349"/>
                  <a:gd name="T81" fmla="*/ 91 h 270"/>
                  <a:gd name="T82" fmla="*/ 349 w 349"/>
                  <a:gd name="T83" fmla="*/ 31 h 270"/>
                  <a:gd name="T84" fmla="*/ 332 w 349"/>
                  <a:gd name="T85" fmla="*/ 11 h 270"/>
                  <a:gd name="T86" fmla="*/ 280 w 349"/>
                  <a:gd name="T87" fmla="*/ 55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49" h="270">
                    <a:moveTo>
                      <a:pt x="280" y="55"/>
                    </a:moveTo>
                    <a:lnTo>
                      <a:pt x="242" y="26"/>
                    </a:lnTo>
                    <a:lnTo>
                      <a:pt x="177" y="0"/>
                    </a:lnTo>
                    <a:lnTo>
                      <a:pt x="97" y="0"/>
                    </a:lnTo>
                    <a:lnTo>
                      <a:pt x="58" y="87"/>
                    </a:lnTo>
                    <a:lnTo>
                      <a:pt x="47" y="83"/>
                    </a:lnTo>
                    <a:lnTo>
                      <a:pt x="43" y="92"/>
                    </a:lnTo>
                    <a:lnTo>
                      <a:pt x="42" y="96"/>
                    </a:lnTo>
                    <a:lnTo>
                      <a:pt x="40" y="101"/>
                    </a:lnTo>
                    <a:lnTo>
                      <a:pt x="28" y="95"/>
                    </a:lnTo>
                    <a:lnTo>
                      <a:pt x="0" y="161"/>
                    </a:lnTo>
                    <a:lnTo>
                      <a:pt x="65" y="188"/>
                    </a:lnTo>
                    <a:lnTo>
                      <a:pt x="71" y="190"/>
                    </a:lnTo>
                    <a:lnTo>
                      <a:pt x="72" y="188"/>
                    </a:lnTo>
                    <a:lnTo>
                      <a:pt x="98" y="124"/>
                    </a:lnTo>
                    <a:lnTo>
                      <a:pt x="86" y="119"/>
                    </a:lnTo>
                    <a:lnTo>
                      <a:pt x="87" y="116"/>
                    </a:lnTo>
                    <a:lnTo>
                      <a:pt x="90" y="112"/>
                    </a:lnTo>
                    <a:lnTo>
                      <a:pt x="94" y="102"/>
                    </a:lnTo>
                    <a:lnTo>
                      <a:pt x="83" y="98"/>
                    </a:lnTo>
                    <a:lnTo>
                      <a:pt x="113" y="27"/>
                    </a:lnTo>
                    <a:lnTo>
                      <a:pt x="167" y="27"/>
                    </a:lnTo>
                    <a:lnTo>
                      <a:pt x="130" y="128"/>
                    </a:lnTo>
                    <a:lnTo>
                      <a:pt x="122" y="183"/>
                    </a:lnTo>
                    <a:lnTo>
                      <a:pt x="105" y="185"/>
                    </a:lnTo>
                    <a:lnTo>
                      <a:pt x="98" y="201"/>
                    </a:lnTo>
                    <a:lnTo>
                      <a:pt x="95" y="210"/>
                    </a:lnTo>
                    <a:lnTo>
                      <a:pt x="87" y="206"/>
                    </a:lnTo>
                    <a:lnTo>
                      <a:pt x="47" y="189"/>
                    </a:lnTo>
                    <a:lnTo>
                      <a:pt x="42" y="190"/>
                    </a:lnTo>
                    <a:lnTo>
                      <a:pt x="44" y="226"/>
                    </a:lnTo>
                    <a:lnTo>
                      <a:pt x="152" y="218"/>
                    </a:lnTo>
                    <a:lnTo>
                      <a:pt x="163" y="152"/>
                    </a:lnTo>
                    <a:lnTo>
                      <a:pt x="166" y="153"/>
                    </a:lnTo>
                    <a:lnTo>
                      <a:pt x="209" y="185"/>
                    </a:lnTo>
                    <a:lnTo>
                      <a:pt x="213" y="270"/>
                    </a:lnTo>
                    <a:lnTo>
                      <a:pt x="250" y="269"/>
                    </a:lnTo>
                    <a:lnTo>
                      <a:pt x="245" y="167"/>
                    </a:lnTo>
                    <a:lnTo>
                      <a:pt x="192" y="128"/>
                    </a:lnTo>
                    <a:lnTo>
                      <a:pt x="229" y="51"/>
                    </a:lnTo>
                    <a:lnTo>
                      <a:pt x="280" y="91"/>
                    </a:lnTo>
                    <a:lnTo>
                      <a:pt x="349" y="31"/>
                    </a:lnTo>
                    <a:lnTo>
                      <a:pt x="332" y="11"/>
                    </a:lnTo>
                    <a:lnTo>
                      <a:pt x="280" y="5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40"/>
              <p:cNvSpPr>
                <a:spLocks/>
              </p:cNvSpPr>
              <p:nvPr/>
            </p:nvSpPr>
            <p:spPr bwMode="auto">
              <a:xfrm>
                <a:off x="6007100" y="3858092"/>
                <a:ext cx="60325" cy="111125"/>
              </a:xfrm>
              <a:custGeom>
                <a:avLst/>
                <a:gdLst>
                  <a:gd name="T0" fmla="*/ 0 w 38"/>
                  <a:gd name="T1" fmla="*/ 66 h 70"/>
                  <a:gd name="T2" fmla="*/ 27 w 38"/>
                  <a:gd name="T3" fmla="*/ 0 h 70"/>
                  <a:gd name="T4" fmla="*/ 38 w 38"/>
                  <a:gd name="T5" fmla="*/ 4 h 70"/>
                  <a:gd name="T6" fmla="*/ 11 w 38"/>
                  <a:gd name="T7" fmla="*/ 70 h 70"/>
                  <a:gd name="T8" fmla="*/ 0 w 38"/>
                  <a:gd name="T9" fmla="*/ 66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70">
                    <a:moveTo>
                      <a:pt x="0" y="66"/>
                    </a:moveTo>
                    <a:lnTo>
                      <a:pt x="27" y="0"/>
                    </a:lnTo>
                    <a:lnTo>
                      <a:pt x="38" y="4"/>
                    </a:lnTo>
                    <a:lnTo>
                      <a:pt x="11" y="70"/>
                    </a:lnTo>
                    <a:lnTo>
                      <a:pt x="0" y="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41"/>
              <p:cNvSpPr>
                <a:spLocks/>
              </p:cNvSpPr>
              <p:nvPr/>
            </p:nvSpPr>
            <p:spPr bwMode="auto">
              <a:xfrm>
                <a:off x="6162675" y="3923179"/>
                <a:ext cx="63500" cy="112713"/>
              </a:xfrm>
              <a:custGeom>
                <a:avLst/>
                <a:gdLst>
                  <a:gd name="T0" fmla="*/ 18 w 40"/>
                  <a:gd name="T1" fmla="*/ 57 h 71"/>
                  <a:gd name="T2" fmla="*/ 40 w 40"/>
                  <a:gd name="T3" fmla="*/ 4 h 71"/>
                  <a:gd name="T4" fmla="*/ 27 w 40"/>
                  <a:gd name="T5" fmla="*/ 0 h 71"/>
                  <a:gd name="T6" fmla="*/ 4 w 40"/>
                  <a:gd name="T7" fmla="*/ 58 h 71"/>
                  <a:gd name="T8" fmla="*/ 0 w 40"/>
                  <a:gd name="T9" fmla="*/ 66 h 71"/>
                  <a:gd name="T10" fmla="*/ 12 w 40"/>
                  <a:gd name="T11" fmla="*/ 71 h 71"/>
                  <a:gd name="T12" fmla="*/ 18 w 40"/>
                  <a:gd name="T13" fmla="*/ 57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" h="71">
                    <a:moveTo>
                      <a:pt x="18" y="57"/>
                    </a:moveTo>
                    <a:lnTo>
                      <a:pt x="40" y="4"/>
                    </a:lnTo>
                    <a:lnTo>
                      <a:pt x="27" y="0"/>
                    </a:lnTo>
                    <a:lnTo>
                      <a:pt x="4" y="58"/>
                    </a:lnTo>
                    <a:lnTo>
                      <a:pt x="0" y="66"/>
                    </a:lnTo>
                    <a:lnTo>
                      <a:pt x="12" y="71"/>
                    </a:lnTo>
                    <a:lnTo>
                      <a:pt x="18" y="5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5058543" y="4302041"/>
              <a:ext cx="582613" cy="549276"/>
              <a:chOff x="2900362" y="4456579"/>
              <a:chExt cx="582613" cy="549276"/>
            </a:xfrm>
            <a:solidFill>
              <a:schemeClr val="bg1"/>
            </a:solidFill>
          </p:grpSpPr>
          <p:sp>
            <p:nvSpPr>
              <p:cNvPr id="22" name="Freeform 88"/>
              <p:cNvSpPr>
                <a:spLocks/>
              </p:cNvSpPr>
              <p:nvPr/>
            </p:nvSpPr>
            <p:spPr bwMode="auto">
              <a:xfrm>
                <a:off x="3186112" y="4813767"/>
                <a:ext cx="282575" cy="192088"/>
              </a:xfrm>
              <a:custGeom>
                <a:avLst/>
                <a:gdLst>
                  <a:gd name="T0" fmla="*/ 91 w 129"/>
                  <a:gd name="T1" fmla="*/ 18 h 88"/>
                  <a:gd name="T2" fmla="*/ 33 w 129"/>
                  <a:gd name="T3" fmla="*/ 18 h 88"/>
                  <a:gd name="T4" fmla="*/ 33 w 129"/>
                  <a:gd name="T5" fmla="*/ 0 h 88"/>
                  <a:gd name="T6" fmla="*/ 16 w 129"/>
                  <a:gd name="T7" fmla="*/ 22 h 88"/>
                  <a:gd name="T8" fmla="*/ 0 w 129"/>
                  <a:gd name="T9" fmla="*/ 44 h 88"/>
                  <a:gd name="T10" fmla="*/ 16 w 129"/>
                  <a:gd name="T11" fmla="*/ 66 h 88"/>
                  <a:gd name="T12" fmla="*/ 33 w 129"/>
                  <a:gd name="T13" fmla="*/ 88 h 88"/>
                  <a:gd name="T14" fmla="*/ 33 w 129"/>
                  <a:gd name="T15" fmla="*/ 75 h 88"/>
                  <a:gd name="T16" fmla="*/ 64 w 129"/>
                  <a:gd name="T17" fmla="*/ 74 h 88"/>
                  <a:gd name="T18" fmla="*/ 98 w 129"/>
                  <a:gd name="T19" fmla="*/ 61 h 88"/>
                  <a:gd name="T20" fmla="*/ 129 w 129"/>
                  <a:gd name="T21" fmla="*/ 4 h 88"/>
                  <a:gd name="T22" fmla="*/ 91 w 129"/>
                  <a:gd name="T23" fmla="*/ 1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9" h="88">
                    <a:moveTo>
                      <a:pt x="91" y="18"/>
                    </a:moveTo>
                    <a:cubicBezTo>
                      <a:pt x="33" y="18"/>
                      <a:pt x="33" y="18"/>
                      <a:pt x="33" y="18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16" y="22"/>
                      <a:pt x="16" y="22"/>
                      <a:pt x="16" y="22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16" y="66"/>
                      <a:pt x="16" y="66"/>
                      <a:pt x="16" y="66"/>
                    </a:cubicBezTo>
                    <a:cubicBezTo>
                      <a:pt x="33" y="88"/>
                      <a:pt x="33" y="88"/>
                      <a:pt x="33" y="88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64" y="74"/>
                      <a:pt x="64" y="74"/>
                      <a:pt x="64" y="74"/>
                    </a:cubicBezTo>
                    <a:cubicBezTo>
                      <a:pt x="92" y="73"/>
                      <a:pt x="98" y="61"/>
                      <a:pt x="98" y="61"/>
                    </a:cubicBezTo>
                    <a:cubicBezTo>
                      <a:pt x="129" y="4"/>
                      <a:pt x="129" y="4"/>
                      <a:pt x="129" y="4"/>
                    </a:cubicBezTo>
                    <a:cubicBezTo>
                      <a:pt x="118" y="20"/>
                      <a:pt x="91" y="18"/>
                      <a:pt x="9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89"/>
              <p:cNvSpPr>
                <a:spLocks/>
              </p:cNvSpPr>
              <p:nvPr/>
            </p:nvSpPr>
            <p:spPr bwMode="auto">
              <a:xfrm>
                <a:off x="3313112" y="4674067"/>
                <a:ext cx="169863" cy="161925"/>
              </a:xfrm>
              <a:custGeom>
                <a:avLst/>
                <a:gdLst>
                  <a:gd name="T0" fmla="*/ 49 w 78"/>
                  <a:gd name="T1" fmla="*/ 0 h 74"/>
                  <a:gd name="T2" fmla="*/ 0 w 78"/>
                  <a:gd name="T3" fmla="*/ 28 h 74"/>
                  <a:gd name="T4" fmla="*/ 25 w 78"/>
                  <a:gd name="T5" fmla="*/ 71 h 74"/>
                  <a:gd name="T6" fmla="*/ 58 w 78"/>
                  <a:gd name="T7" fmla="*/ 66 h 74"/>
                  <a:gd name="T8" fmla="*/ 67 w 78"/>
                  <a:gd name="T9" fmla="*/ 29 h 74"/>
                  <a:gd name="T10" fmla="*/ 49 w 78"/>
                  <a:gd name="T11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8" h="74">
                    <a:moveTo>
                      <a:pt x="49" y="0"/>
                    </a:moveTo>
                    <a:cubicBezTo>
                      <a:pt x="0" y="28"/>
                      <a:pt x="0" y="28"/>
                      <a:pt x="0" y="28"/>
                    </a:cubicBezTo>
                    <a:cubicBezTo>
                      <a:pt x="25" y="71"/>
                      <a:pt x="25" y="71"/>
                      <a:pt x="25" y="71"/>
                    </a:cubicBezTo>
                    <a:cubicBezTo>
                      <a:pt x="50" y="74"/>
                      <a:pt x="58" y="66"/>
                      <a:pt x="58" y="66"/>
                    </a:cubicBezTo>
                    <a:cubicBezTo>
                      <a:pt x="78" y="54"/>
                      <a:pt x="67" y="29"/>
                      <a:pt x="67" y="29"/>
                    </a:cubicBezTo>
                    <a:lnTo>
                      <a:pt x="4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90"/>
              <p:cNvSpPr>
                <a:spLocks/>
              </p:cNvSpPr>
              <p:nvPr/>
            </p:nvSpPr>
            <p:spPr bwMode="auto">
              <a:xfrm>
                <a:off x="2900362" y="4648667"/>
                <a:ext cx="204788" cy="287338"/>
              </a:xfrm>
              <a:custGeom>
                <a:avLst/>
                <a:gdLst>
                  <a:gd name="T0" fmla="*/ 39 w 93"/>
                  <a:gd name="T1" fmla="*/ 131 h 131"/>
                  <a:gd name="T2" fmla="*/ 47 w 93"/>
                  <a:gd name="T3" fmla="*/ 92 h 131"/>
                  <a:gd name="T4" fmla="*/ 77 w 93"/>
                  <a:gd name="T5" fmla="*/ 42 h 131"/>
                  <a:gd name="T6" fmla="*/ 93 w 93"/>
                  <a:gd name="T7" fmla="*/ 51 h 131"/>
                  <a:gd name="T8" fmla="*/ 83 w 93"/>
                  <a:gd name="T9" fmla="*/ 26 h 131"/>
                  <a:gd name="T10" fmla="*/ 72 w 93"/>
                  <a:gd name="T11" fmla="*/ 0 h 131"/>
                  <a:gd name="T12" fmla="*/ 45 w 93"/>
                  <a:gd name="T13" fmla="*/ 3 h 131"/>
                  <a:gd name="T14" fmla="*/ 17 w 93"/>
                  <a:gd name="T15" fmla="*/ 5 h 131"/>
                  <a:gd name="T16" fmla="*/ 28 w 93"/>
                  <a:gd name="T17" fmla="*/ 12 h 131"/>
                  <a:gd name="T18" fmla="*/ 13 w 93"/>
                  <a:gd name="T19" fmla="*/ 39 h 131"/>
                  <a:gd name="T20" fmla="*/ 6 w 93"/>
                  <a:gd name="T21" fmla="*/ 75 h 131"/>
                  <a:gd name="T22" fmla="*/ 39 w 93"/>
                  <a:gd name="T23" fmla="*/ 131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3" h="131">
                    <a:moveTo>
                      <a:pt x="39" y="131"/>
                    </a:moveTo>
                    <a:cubicBezTo>
                      <a:pt x="32" y="113"/>
                      <a:pt x="47" y="92"/>
                      <a:pt x="47" y="92"/>
                    </a:cubicBezTo>
                    <a:cubicBezTo>
                      <a:pt x="77" y="42"/>
                      <a:pt x="77" y="42"/>
                      <a:pt x="77" y="42"/>
                    </a:cubicBezTo>
                    <a:cubicBezTo>
                      <a:pt x="93" y="51"/>
                      <a:pt x="93" y="51"/>
                      <a:pt x="93" y="51"/>
                    </a:cubicBezTo>
                    <a:cubicBezTo>
                      <a:pt x="83" y="26"/>
                      <a:pt x="83" y="26"/>
                      <a:pt x="83" y="26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45" y="3"/>
                      <a:pt x="45" y="3"/>
                      <a:pt x="45" y="3"/>
                    </a:cubicBezTo>
                    <a:cubicBezTo>
                      <a:pt x="17" y="5"/>
                      <a:pt x="17" y="5"/>
                      <a:pt x="17" y="5"/>
                    </a:cubicBezTo>
                    <a:cubicBezTo>
                      <a:pt x="28" y="12"/>
                      <a:pt x="28" y="12"/>
                      <a:pt x="28" y="12"/>
                    </a:cubicBezTo>
                    <a:cubicBezTo>
                      <a:pt x="13" y="39"/>
                      <a:pt x="13" y="39"/>
                      <a:pt x="13" y="39"/>
                    </a:cubicBezTo>
                    <a:cubicBezTo>
                      <a:pt x="0" y="63"/>
                      <a:pt x="6" y="75"/>
                      <a:pt x="6" y="75"/>
                    </a:cubicBezTo>
                    <a:lnTo>
                      <a:pt x="39" y="13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91"/>
              <p:cNvSpPr>
                <a:spLocks/>
              </p:cNvSpPr>
              <p:nvPr/>
            </p:nvSpPr>
            <p:spPr bwMode="auto">
              <a:xfrm>
                <a:off x="2998787" y="4848692"/>
                <a:ext cx="142875" cy="127000"/>
              </a:xfrm>
              <a:custGeom>
                <a:avLst/>
                <a:gdLst>
                  <a:gd name="T0" fmla="*/ 3 w 65"/>
                  <a:gd name="T1" fmla="*/ 31 h 58"/>
                  <a:gd name="T2" fmla="*/ 30 w 65"/>
                  <a:gd name="T3" fmla="*/ 58 h 58"/>
                  <a:gd name="T4" fmla="*/ 64 w 65"/>
                  <a:gd name="T5" fmla="*/ 58 h 58"/>
                  <a:gd name="T6" fmla="*/ 65 w 65"/>
                  <a:gd name="T7" fmla="*/ 1 h 58"/>
                  <a:gd name="T8" fmla="*/ 16 w 65"/>
                  <a:gd name="T9" fmla="*/ 0 h 58"/>
                  <a:gd name="T10" fmla="*/ 3 w 65"/>
                  <a:gd name="T11" fmla="*/ 3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5" h="58">
                    <a:moveTo>
                      <a:pt x="3" y="31"/>
                    </a:moveTo>
                    <a:cubicBezTo>
                      <a:pt x="2" y="54"/>
                      <a:pt x="30" y="58"/>
                      <a:pt x="30" y="58"/>
                    </a:cubicBezTo>
                    <a:cubicBezTo>
                      <a:pt x="64" y="58"/>
                      <a:pt x="64" y="58"/>
                      <a:pt x="64" y="58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0" y="20"/>
                      <a:pt x="3" y="31"/>
                      <a:pt x="3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92"/>
              <p:cNvSpPr>
                <a:spLocks/>
              </p:cNvSpPr>
              <p:nvPr/>
            </p:nvSpPr>
            <p:spPr bwMode="auto">
              <a:xfrm>
                <a:off x="3125787" y="4461342"/>
                <a:ext cx="261938" cy="207963"/>
              </a:xfrm>
              <a:custGeom>
                <a:avLst/>
                <a:gdLst>
                  <a:gd name="T0" fmla="*/ 69 w 119"/>
                  <a:gd name="T1" fmla="*/ 91 h 95"/>
                  <a:gd name="T2" fmla="*/ 96 w 119"/>
                  <a:gd name="T3" fmla="*/ 95 h 95"/>
                  <a:gd name="T4" fmla="*/ 108 w 119"/>
                  <a:gd name="T5" fmla="*/ 70 h 95"/>
                  <a:gd name="T6" fmla="*/ 119 w 119"/>
                  <a:gd name="T7" fmla="*/ 45 h 95"/>
                  <a:gd name="T8" fmla="*/ 108 w 119"/>
                  <a:gd name="T9" fmla="*/ 51 h 95"/>
                  <a:gd name="T10" fmla="*/ 92 w 119"/>
                  <a:gd name="T11" fmla="*/ 24 h 95"/>
                  <a:gd name="T12" fmla="*/ 65 w 119"/>
                  <a:gd name="T13" fmla="*/ 0 h 95"/>
                  <a:gd name="T14" fmla="*/ 0 w 119"/>
                  <a:gd name="T15" fmla="*/ 0 h 95"/>
                  <a:gd name="T16" fmla="*/ 30 w 119"/>
                  <a:gd name="T17" fmla="*/ 27 h 95"/>
                  <a:gd name="T18" fmla="*/ 58 w 119"/>
                  <a:gd name="T19" fmla="*/ 78 h 95"/>
                  <a:gd name="T20" fmla="*/ 41 w 119"/>
                  <a:gd name="T21" fmla="*/ 87 h 95"/>
                  <a:gd name="T22" fmla="*/ 69 w 119"/>
                  <a:gd name="T23" fmla="*/ 91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9" h="95">
                    <a:moveTo>
                      <a:pt x="69" y="91"/>
                    </a:moveTo>
                    <a:cubicBezTo>
                      <a:pt x="96" y="95"/>
                      <a:pt x="96" y="95"/>
                      <a:pt x="96" y="95"/>
                    </a:cubicBezTo>
                    <a:cubicBezTo>
                      <a:pt x="108" y="70"/>
                      <a:pt x="108" y="70"/>
                      <a:pt x="108" y="70"/>
                    </a:cubicBezTo>
                    <a:cubicBezTo>
                      <a:pt x="119" y="45"/>
                      <a:pt x="119" y="45"/>
                      <a:pt x="119" y="45"/>
                    </a:cubicBezTo>
                    <a:cubicBezTo>
                      <a:pt x="108" y="51"/>
                      <a:pt x="108" y="51"/>
                      <a:pt x="108" y="51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78" y="1"/>
                      <a:pt x="65" y="0"/>
                      <a:pt x="6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9" y="3"/>
                      <a:pt x="30" y="27"/>
                      <a:pt x="30" y="27"/>
                    </a:cubicBezTo>
                    <a:cubicBezTo>
                      <a:pt x="58" y="78"/>
                      <a:pt x="58" y="78"/>
                      <a:pt x="58" y="78"/>
                    </a:cubicBezTo>
                    <a:cubicBezTo>
                      <a:pt x="41" y="87"/>
                      <a:pt x="41" y="87"/>
                      <a:pt x="41" y="87"/>
                    </a:cubicBezTo>
                    <a:lnTo>
                      <a:pt x="69" y="9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93"/>
              <p:cNvSpPr>
                <a:spLocks/>
              </p:cNvSpPr>
              <p:nvPr/>
            </p:nvSpPr>
            <p:spPr bwMode="auto">
              <a:xfrm>
                <a:off x="3014662" y="4456579"/>
                <a:ext cx="165100" cy="177800"/>
              </a:xfrm>
              <a:custGeom>
                <a:avLst/>
                <a:gdLst>
                  <a:gd name="T0" fmla="*/ 75 w 75"/>
                  <a:gd name="T1" fmla="*/ 39 h 81"/>
                  <a:gd name="T2" fmla="*/ 54 w 75"/>
                  <a:gd name="T3" fmla="*/ 12 h 81"/>
                  <a:gd name="T4" fmla="*/ 18 w 75"/>
                  <a:gd name="T5" fmla="*/ 22 h 81"/>
                  <a:gd name="T6" fmla="*/ 0 w 75"/>
                  <a:gd name="T7" fmla="*/ 51 h 81"/>
                  <a:gd name="T8" fmla="*/ 49 w 75"/>
                  <a:gd name="T9" fmla="*/ 81 h 81"/>
                  <a:gd name="T10" fmla="*/ 75 w 75"/>
                  <a:gd name="T11" fmla="*/ 39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5" h="81">
                    <a:moveTo>
                      <a:pt x="75" y="39"/>
                    </a:moveTo>
                    <a:cubicBezTo>
                      <a:pt x="65" y="15"/>
                      <a:pt x="54" y="12"/>
                      <a:pt x="54" y="12"/>
                    </a:cubicBezTo>
                    <a:cubicBezTo>
                      <a:pt x="35" y="0"/>
                      <a:pt x="18" y="22"/>
                      <a:pt x="18" y="22"/>
                    </a:cubicBezTo>
                    <a:cubicBezTo>
                      <a:pt x="0" y="51"/>
                      <a:pt x="0" y="51"/>
                      <a:pt x="0" y="51"/>
                    </a:cubicBezTo>
                    <a:cubicBezTo>
                      <a:pt x="49" y="81"/>
                      <a:pt x="49" y="81"/>
                      <a:pt x="49" y="81"/>
                    </a:cubicBezTo>
                    <a:lnTo>
                      <a:pt x="75" y="3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" name="Freeform 86"/>
            <p:cNvSpPr>
              <a:spLocks/>
            </p:cNvSpPr>
            <p:nvPr/>
          </p:nvSpPr>
          <p:spPr bwMode="auto">
            <a:xfrm rot="19800000">
              <a:off x="4307283" y="2052336"/>
              <a:ext cx="500063" cy="515938"/>
            </a:xfrm>
            <a:custGeom>
              <a:avLst/>
              <a:gdLst>
                <a:gd name="T0" fmla="*/ 115 w 228"/>
                <a:gd name="T1" fmla="*/ 0 h 235"/>
                <a:gd name="T2" fmla="*/ 90 w 228"/>
                <a:gd name="T3" fmla="*/ 51 h 235"/>
                <a:gd name="T4" fmla="*/ 90 w 228"/>
                <a:gd name="T5" fmla="*/ 87 h 235"/>
                <a:gd name="T6" fmla="*/ 0 w 228"/>
                <a:gd name="T7" fmla="*/ 124 h 235"/>
                <a:gd name="T8" fmla="*/ 0 w 228"/>
                <a:gd name="T9" fmla="*/ 150 h 235"/>
                <a:gd name="T10" fmla="*/ 90 w 228"/>
                <a:gd name="T11" fmla="*/ 132 h 235"/>
                <a:gd name="T12" fmla="*/ 90 w 228"/>
                <a:gd name="T13" fmla="*/ 182 h 235"/>
                <a:gd name="T14" fmla="*/ 51 w 228"/>
                <a:gd name="T15" fmla="*/ 210 h 235"/>
                <a:gd name="T16" fmla="*/ 51 w 228"/>
                <a:gd name="T17" fmla="*/ 235 h 235"/>
                <a:gd name="T18" fmla="*/ 115 w 228"/>
                <a:gd name="T19" fmla="*/ 213 h 235"/>
                <a:gd name="T20" fmla="*/ 177 w 228"/>
                <a:gd name="T21" fmla="*/ 235 h 235"/>
                <a:gd name="T22" fmla="*/ 177 w 228"/>
                <a:gd name="T23" fmla="*/ 210 h 235"/>
                <a:gd name="T24" fmla="*/ 141 w 228"/>
                <a:gd name="T25" fmla="*/ 182 h 235"/>
                <a:gd name="T26" fmla="*/ 141 w 228"/>
                <a:gd name="T27" fmla="*/ 132 h 235"/>
                <a:gd name="T28" fmla="*/ 228 w 228"/>
                <a:gd name="T29" fmla="*/ 150 h 235"/>
                <a:gd name="T30" fmla="*/ 228 w 228"/>
                <a:gd name="T31" fmla="*/ 124 h 235"/>
                <a:gd name="T32" fmla="*/ 141 w 228"/>
                <a:gd name="T33" fmla="*/ 87 h 235"/>
                <a:gd name="T34" fmla="*/ 141 w 228"/>
                <a:gd name="T35" fmla="*/ 51 h 235"/>
                <a:gd name="T36" fmla="*/ 115 w 228"/>
                <a:gd name="T37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8" h="235">
                  <a:moveTo>
                    <a:pt x="115" y="0"/>
                  </a:moveTo>
                  <a:cubicBezTo>
                    <a:pt x="101" y="0"/>
                    <a:pt x="90" y="37"/>
                    <a:pt x="90" y="51"/>
                  </a:cubicBezTo>
                  <a:cubicBezTo>
                    <a:pt x="90" y="87"/>
                    <a:pt x="90" y="87"/>
                    <a:pt x="90" y="87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90" y="132"/>
                    <a:pt x="90" y="132"/>
                    <a:pt x="90" y="132"/>
                  </a:cubicBezTo>
                  <a:cubicBezTo>
                    <a:pt x="90" y="182"/>
                    <a:pt x="90" y="182"/>
                    <a:pt x="90" y="182"/>
                  </a:cubicBezTo>
                  <a:cubicBezTo>
                    <a:pt x="51" y="210"/>
                    <a:pt x="51" y="210"/>
                    <a:pt x="51" y="210"/>
                  </a:cubicBezTo>
                  <a:cubicBezTo>
                    <a:pt x="51" y="235"/>
                    <a:pt x="51" y="235"/>
                    <a:pt x="51" y="235"/>
                  </a:cubicBezTo>
                  <a:cubicBezTo>
                    <a:pt x="115" y="213"/>
                    <a:pt x="115" y="213"/>
                    <a:pt x="115" y="213"/>
                  </a:cubicBezTo>
                  <a:cubicBezTo>
                    <a:pt x="177" y="235"/>
                    <a:pt x="177" y="235"/>
                    <a:pt x="177" y="235"/>
                  </a:cubicBezTo>
                  <a:cubicBezTo>
                    <a:pt x="177" y="210"/>
                    <a:pt x="177" y="210"/>
                    <a:pt x="177" y="210"/>
                  </a:cubicBezTo>
                  <a:cubicBezTo>
                    <a:pt x="141" y="182"/>
                    <a:pt x="141" y="182"/>
                    <a:pt x="141" y="182"/>
                  </a:cubicBezTo>
                  <a:cubicBezTo>
                    <a:pt x="141" y="132"/>
                    <a:pt x="141" y="132"/>
                    <a:pt x="141" y="132"/>
                  </a:cubicBezTo>
                  <a:cubicBezTo>
                    <a:pt x="228" y="150"/>
                    <a:pt x="228" y="150"/>
                    <a:pt x="228" y="150"/>
                  </a:cubicBezTo>
                  <a:cubicBezTo>
                    <a:pt x="228" y="124"/>
                    <a:pt x="228" y="124"/>
                    <a:pt x="228" y="124"/>
                  </a:cubicBezTo>
                  <a:cubicBezTo>
                    <a:pt x="141" y="87"/>
                    <a:pt x="141" y="87"/>
                    <a:pt x="141" y="87"/>
                  </a:cubicBezTo>
                  <a:cubicBezTo>
                    <a:pt x="141" y="51"/>
                    <a:pt x="141" y="51"/>
                    <a:pt x="141" y="51"/>
                  </a:cubicBezTo>
                  <a:cubicBezTo>
                    <a:pt x="141" y="37"/>
                    <a:pt x="129" y="0"/>
                    <a:pt x="11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Content Placeholder 2"/>
            <p:cNvSpPr txBox="1">
              <a:spLocks/>
            </p:cNvSpPr>
            <p:nvPr/>
          </p:nvSpPr>
          <p:spPr>
            <a:xfrm>
              <a:off x="6095372" y="3730644"/>
              <a:ext cx="2032401" cy="367351"/>
            </a:xfrm>
            <a:prstGeom prst="rect">
              <a:avLst/>
            </a:prstGeom>
          </p:spPr>
          <p:txBody>
            <a:bodyPr vert="horz" lIns="121920" tIns="60960" rIns="121920" bIns="6096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67" b="1" dirty="0">
                  <a:solidFill>
                    <a:schemeClr val="bg1"/>
                  </a:solidFill>
                </a:rPr>
                <a:t>Plan </a:t>
              </a:r>
              <a:r>
                <a:rPr lang="en-US" sz="1467" b="1">
                  <a:solidFill>
                    <a:schemeClr val="bg1"/>
                  </a:solidFill>
                </a:rPr>
                <a:t>and </a:t>
              </a:r>
              <a:r>
                <a:rPr lang="id-ID" sz="1467" b="1">
                  <a:solidFill>
                    <a:schemeClr val="bg1"/>
                  </a:solidFill>
                </a:rPr>
                <a:t>Action</a:t>
              </a:r>
              <a:endParaRPr lang="en-US" sz="1067" dirty="0">
                <a:solidFill>
                  <a:schemeClr val="bg1"/>
                </a:solidFill>
              </a:endParaRPr>
            </a:p>
          </p:txBody>
        </p:sp>
        <p:sp>
          <p:nvSpPr>
            <p:cNvPr id="30" name="Content Placeholder 2"/>
            <p:cNvSpPr txBox="1">
              <a:spLocks/>
            </p:cNvSpPr>
            <p:nvPr/>
          </p:nvSpPr>
          <p:spPr>
            <a:xfrm>
              <a:off x="4345189" y="4927073"/>
              <a:ext cx="2032401" cy="367351"/>
            </a:xfrm>
            <a:prstGeom prst="rect">
              <a:avLst/>
            </a:prstGeom>
          </p:spPr>
          <p:txBody>
            <a:bodyPr vert="horz" lIns="121920" tIns="60960" rIns="121920" bIns="6096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id-ID" sz="1467" b="1" smtClean="0">
                  <a:solidFill>
                    <a:schemeClr val="bg1"/>
                  </a:solidFill>
                </a:rPr>
                <a:t>Share</a:t>
              </a:r>
              <a:endParaRPr lang="en-US" sz="1067" dirty="0">
                <a:solidFill>
                  <a:schemeClr val="bg1"/>
                </a:solidFill>
              </a:endParaRPr>
            </a:p>
          </p:txBody>
        </p:sp>
        <p:sp>
          <p:nvSpPr>
            <p:cNvPr id="31" name="Content Placeholder 2"/>
            <p:cNvSpPr txBox="1">
              <a:spLocks/>
            </p:cNvSpPr>
            <p:nvPr/>
          </p:nvSpPr>
          <p:spPr>
            <a:xfrm rot="19803556">
              <a:off x="3811028" y="2543349"/>
              <a:ext cx="2032401" cy="367351"/>
            </a:xfrm>
            <a:prstGeom prst="rect">
              <a:avLst/>
            </a:prstGeom>
          </p:spPr>
          <p:txBody>
            <a:bodyPr vert="horz" lIns="121920" tIns="60960" rIns="121920" bIns="6096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id-ID" sz="1467" b="1" smtClean="0">
                  <a:solidFill>
                    <a:schemeClr val="bg1"/>
                  </a:solidFill>
                </a:rPr>
                <a:t>Business</a:t>
              </a:r>
              <a:endParaRPr lang="en-US" sz="1067" dirty="0">
                <a:solidFill>
                  <a:schemeClr val="bg1"/>
                </a:solidFill>
              </a:endParaRPr>
            </a:p>
          </p:txBody>
        </p:sp>
        <p:sp>
          <p:nvSpPr>
            <p:cNvPr id="32" name="Content Placeholder 2"/>
            <p:cNvSpPr txBox="1">
              <a:spLocks/>
            </p:cNvSpPr>
            <p:nvPr/>
          </p:nvSpPr>
          <p:spPr>
            <a:xfrm>
              <a:off x="6377590" y="5420609"/>
              <a:ext cx="1782671" cy="367351"/>
            </a:xfrm>
            <a:prstGeom prst="rect">
              <a:avLst/>
            </a:prstGeom>
            <a:noFill/>
          </p:spPr>
          <p:txBody>
            <a:bodyPr vert="horz" lIns="121920" tIns="60960" rIns="121920" bIns="6096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467" b="1">
                  <a:solidFill>
                    <a:schemeClr val="bg1"/>
                  </a:solidFill>
                </a:rPr>
                <a:t>Prepare </a:t>
              </a:r>
              <a:r>
                <a:rPr lang="id-ID" sz="1467" b="1">
                  <a:solidFill>
                    <a:schemeClr val="bg1"/>
                  </a:solidFill>
                </a:rPr>
                <a:t>Action</a:t>
              </a:r>
              <a:endParaRPr lang="en-US" sz="1067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629233" y="2608378"/>
            <a:ext cx="1483616" cy="1112338"/>
            <a:chOff x="5390217" y="1336356"/>
            <a:chExt cx="1483616" cy="1112338"/>
          </a:xfrm>
        </p:grpSpPr>
        <p:sp>
          <p:nvSpPr>
            <p:cNvPr id="51" name="Freeform 29"/>
            <p:cNvSpPr>
              <a:spLocks noEditPoints="1"/>
            </p:cNvSpPr>
            <p:nvPr/>
          </p:nvSpPr>
          <p:spPr bwMode="auto">
            <a:xfrm>
              <a:off x="5750766" y="1336356"/>
              <a:ext cx="481012" cy="481013"/>
            </a:xfrm>
            <a:custGeom>
              <a:avLst/>
              <a:gdLst>
                <a:gd name="T0" fmla="*/ 114 w 128"/>
                <a:gd name="T1" fmla="*/ 29 h 128"/>
                <a:gd name="T2" fmla="*/ 112 w 128"/>
                <a:gd name="T3" fmla="*/ 8 h 128"/>
                <a:gd name="T4" fmla="*/ 24 w 128"/>
                <a:gd name="T5" fmla="*/ 0 h 128"/>
                <a:gd name="T6" fmla="*/ 16 w 128"/>
                <a:gd name="T7" fmla="*/ 27 h 128"/>
                <a:gd name="T8" fmla="*/ 2 w 128"/>
                <a:gd name="T9" fmla="*/ 45 h 128"/>
                <a:gd name="T10" fmla="*/ 0 w 128"/>
                <a:gd name="T11" fmla="*/ 56 h 128"/>
                <a:gd name="T12" fmla="*/ 12 w 128"/>
                <a:gd name="T13" fmla="*/ 68 h 128"/>
                <a:gd name="T14" fmla="*/ 20 w 128"/>
                <a:gd name="T15" fmla="*/ 128 h 128"/>
                <a:gd name="T16" fmla="*/ 116 w 128"/>
                <a:gd name="T17" fmla="*/ 120 h 128"/>
                <a:gd name="T18" fmla="*/ 116 w 128"/>
                <a:gd name="T19" fmla="*/ 68 h 128"/>
                <a:gd name="T20" fmla="*/ 128 w 128"/>
                <a:gd name="T21" fmla="*/ 52 h 128"/>
                <a:gd name="T22" fmla="*/ 104 w 128"/>
                <a:gd name="T23" fmla="*/ 8 h 128"/>
                <a:gd name="T24" fmla="*/ 24 w 128"/>
                <a:gd name="T25" fmla="*/ 24 h 128"/>
                <a:gd name="T26" fmla="*/ 24 w 128"/>
                <a:gd name="T27" fmla="*/ 8 h 128"/>
                <a:gd name="T28" fmla="*/ 41 w 128"/>
                <a:gd name="T29" fmla="*/ 60 h 128"/>
                <a:gd name="T30" fmla="*/ 40 w 128"/>
                <a:gd name="T31" fmla="*/ 32 h 128"/>
                <a:gd name="T32" fmla="*/ 41 w 128"/>
                <a:gd name="T33" fmla="*/ 60 h 128"/>
                <a:gd name="T34" fmla="*/ 62 w 128"/>
                <a:gd name="T35" fmla="*/ 32 h 128"/>
                <a:gd name="T36" fmla="*/ 45 w 128"/>
                <a:gd name="T37" fmla="*/ 60 h 128"/>
                <a:gd name="T38" fmla="*/ 66 w 128"/>
                <a:gd name="T39" fmla="*/ 32 h 128"/>
                <a:gd name="T40" fmla="*/ 83 w 128"/>
                <a:gd name="T41" fmla="*/ 60 h 128"/>
                <a:gd name="T42" fmla="*/ 66 w 128"/>
                <a:gd name="T43" fmla="*/ 32 h 128"/>
                <a:gd name="T44" fmla="*/ 88 w 128"/>
                <a:gd name="T45" fmla="*/ 32 h 128"/>
                <a:gd name="T46" fmla="*/ 87 w 128"/>
                <a:gd name="T47" fmla="*/ 60 h 128"/>
                <a:gd name="T48" fmla="*/ 8 w 128"/>
                <a:gd name="T49" fmla="*/ 56 h 128"/>
                <a:gd name="T50" fmla="*/ 9 w 128"/>
                <a:gd name="T51" fmla="*/ 50 h 128"/>
                <a:gd name="T52" fmla="*/ 24 w 128"/>
                <a:gd name="T53" fmla="*/ 32 h 128"/>
                <a:gd name="T54" fmla="*/ 19 w 128"/>
                <a:gd name="T55" fmla="*/ 60 h 128"/>
                <a:gd name="T56" fmla="*/ 8 w 128"/>
                <a:gd name="T57" fmla="*/ 56 h 128"/>
                <a:gd name="T58" fmla="*/ 50 w 128"/>
                <a:gd name="T59" fmla="*/ 120 h 128"/>
                <a:gd name="T60" fmla="*/ 80 w 128"/>
                <a:gd name="T61" fmla="*/ 80 h 128"/>
                <a:gd name="T62" fmla="*/ 108 w 128"/>
                <a:gd name="T63" fmla="*/ 120 h 128"/>
                <a:gd name="T64" fmla="*/ 84 w 128"/>
                <a:gd name="T65" fmla="*/ 80 h 128"/>
                <a:gd name="T66" fmla="*/ 50 w 128"/>
                <a:gd name="T67" fmla="*/ 76 h 128"/>
                <a:gd name="T68" fmla="*/ 46 w 128"/>
                <a:gd name="T69" fmla="*/ 120 h 128"/>
                <a:gd name="T70" fmla="*/ 20 w 128"/>
                <a:gd name="T71" fmla="*/ 68 h 128"/>
                <a:gd name="T72" fmla="*/ 108 w 128"/>
                <a:gd name="T73" fmla="*/ 120 h 128"/>
                <a:gd name="T74" fmla="*/ 116 w 128"/>
                <a:gd name="T75" fmla="*/ 60 h 128"/>
                <a:gd name="T76" fmla="*/ 93 w 128"/>
                <a:gd name="T77" fmla="*/ 32 h 128"/>
                <a:gd name="T78" fmla="*/ 104 w 128"/>
                <a:gd name="T79" fmla="*/ 32 h 128"/>
                <a:gd name="T80" fmla="*/ 119 w 128"/>
                <a:gd name="T81" fmla="*/ 50 h 128"/>
                <a:gd name="T82" fmla="*/ 120 w 128"/>
                <a:gd name="T83" fmla="*/ 5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8" h="128">
                  <a:moveTo>
                    <a:pt x="126" y="45"/>
                  </a:moveTo>
                  <a:cubicBezTo>
                    <a:pt x="114" y="29"/>
                    <a:pt x="114" y="29"/>
                    <a:pt x="114" y="29"/>
                  </a:cubicBezTo>
                  <a:cubicBezTo>
                    <a:pt x="113" y="28"/>
                    <a:pt x="113" y="28"/>
                    <a:pt x="112" y="27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4"/>
                    <a:pt x="108" y="0"/>
                    <a:pt x="104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0" y="0"/>
                    <a:pt x="16" y="4"/>
                    <a:pt x="16" y="8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5" y="28"/>
                    <a:pt x="15" y="28"/>
                    <a:pt x="14" y="29"/>
                  </a:cubicBezTo>
                  <a:cubicBezTo>
                    <a:pt x="2" y="45"/>
                    <a:pt x="2" y="45"/>
                    <a:pt x="2" y="45"/>
                  </a:cubicBezTo>
                  <a:cubicBezTo>
                    <a:pt x="1" y="47"/>
                    <a:pt x="0" y="49"/>
                    <a:pt x="0" y="52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3"/>
                    <a:pt x="5" y="68"/>
                    <a:pt x="12" y="68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120"/>
                    <a:pt x="12" y="120"/>
                    <a:pt x="12" y="120"/>
                  </a:cubicBezTo>
                  <a:cubicBezTo>
                    <a:pt x="12" y="124"/>
                    <a:pt x="16" y="128"/>
                    <a:pt x="20" y="128"/>
                  </a:cubicBezTo>
                  <a:cubicBezTo>
                    <a:pt x="108" y="128"/>
                    <a:pt x="108" y="128"/>
                    <a:pt x="108" y="128"/>
                  </a:cubicBezTo>
                  <a:cubicBezTo>
                    <a:pt x="112" y="128"/>
                    <a:pt x="116" y="124"/>
                    <a:pt x="116" y="120"/>
                  </a:cubicBezTo>
                  <a:cubicBezTo>
                    <a:pt x="116" y="68"/>
                    <a:pt x="116" y="68"/>
                    <a:pt x="116" y="68"/>
                  </a:cubicBezTo>
                  <a:cubicBezTo>
                    <a:pt x="116" y="68"/>
                    <a:pt x="116" y="68"/>
                    <a:pt x="116" y="68"/>
                  </a:cubicBezTo>
                  <a:cubicBezTo>
                    <a:pt x="123" y="68"/>
                    <a:pt x="128" y="63"/>
                    <a:pt x="128" y="56"/>
                  </a:cubicBezTo>
                  <a:cubicBezTo>
                    <a:pt x="128" y="52"/>
                    <a:pt x="128" y="52"/>
                    <a:pt x="128" y="52"/>
                  </a:cubicBezTo>
                  <a:cubicBezTo>
                    <a:pt x="128" y="49"/>
                    <a:pt x="127" y="47"/>
                    <a:pt x="126" y="45"/>
                  </a:cubicBezTo>
                  <a:close/>
                  <a:moveTo>
                    <a:pt x="104" y="8"/>
                  </a:moveTo>
                  <a:cubicBezTo>
                    <a:pt x="104" y="24"/>
                    <a:pt x="104" y="24"/>
                    <a:pt x="10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8"/>
                    <a:pt x="24" y="8"/>
                    <a:pt x="24" y="8"/>
                  </a:cubicBezTo>
                  <a:lnTo>
                    <a:pt x="104" y="8"/>
                  </a:lnTo>
                  <a:close/>
                  <a:moveTo>
                    <a:pt x="41" y="60"/>
                  </a:moveTo>
                  <a:cubicBezTo>
                    <a:pt x="24" y="60"/>
                    <a:pt x="24" y="60"/>
                    <a:pt x="24" y="60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49" y="32"/>
                    <a:pt x="49" y="32"/>
                    <a:pt x="49" y="32"/>
                  </a:cubicBezTo>
                  <a:lnTo>
                    <a:pt x="41" y="60"/>
                  </a:lnTo>
                  <a:close/>
                  <a:moveTo>
                    <a:pt x="53" y="32"/>
                  </a:moveTo>
                  <a:cubicBezTo>
                    <a:pt x="62" y="32"/>
                    <a:pt x="62" y="32"/>
                    <a:pt x="62" y="32"/>
                  </a:cubicBezTo>
                  <a:cubicBezTo>
                    <a:pt x="62" y="60"/>
                    <a:pt x="62" y="60"/>
                    <a:pt x="62" y="60"/>
                  </a:cubicBezTo>
                  <a:cubicBezTo>
                    <a:pt x="45" y="60"/>
                    <a:pt x="45" y="60"/>
                    <a:pt x="45" y="60"/>
                  </a:cubicBezTo>
                  <a:lnTo>
                    <a:pt x="53" y="32"/>
                  </a:lnTo>
                  <a:close/>
                  <a:moveTo>
                    <a:pt x="66" y="32"/>
                  </a:moveTo>
                  <a:cubicBezTo>
                    <a:pt x="75" y="32"/>
                    <a:pt x="75" y="32"/>
                    <a:pt x="75" y="32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66" y="60"/>
                    <a:pt x="66" y="60"/>
                    <a:pt x="66" y="60"/>
                  </a:cubicBezTo>
                  <a:lnTo>
                    <a:pt x="66" y="32"/>
                  </a:lnTo>
                  <a:close/>
                  <a:moveTo>
                    <a:pt x="79" y="32"/>
                  </a:moveTo>
                  <a:cubicBezTo>
                    <a:pt x="88" y="32"/>
                    <a:pt x="88" y="32"/>
                    <a:pt x="88" y="32"/>
                  </a:cubicBezTo>
                  <a:cubicBezTo>
                    <a:pt x="104" y="60"/>
                    <a:pt x="104" y="60"/>
                    <a:pt x="104" y="60"/>
                  </a:cubicBezTo>
                  <a:cubicBezTo>
                    <a:pt x="87" y="60"/>
                    <a:pt x="87" y="60"/>
                    <a:pt x="87" y="60"/>
                  </a:cubicBezTo>
                  <a:lnTo>
                    <a:pt x="79" y="32"/>
                  </a:lnTo>
                  <a:close/>
                  <a:moveTo>
                    <a:pt x="8" y="56"/>
                  </a:moveTo>
                  <a:cubicBezTo>
                    <a:pt x="8" y="52"/>
                    <a:pt x="8" y="52"/>
                    <a:pt x="8" y="52"/>
                  </a:cubicBezTo>
                  <a:cubicBezTo>
                    <a:pt x="8" y="51"/>
                    <a:pt x="8" y="50"/>
                    <a:pt x="9" y="50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22" y="33"/>
                    <a:pt x="23" y="32"/>
                    <a:pt x="24" y="32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19" y="60"/>
                    <a:pt x="19" y="60"/>
                    <a:pt x="19" y="60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10" y="60"/>
                    <a:pt x="8" y="58"/>
                    <a:pt x="8" y="56"/>
                  </a:cubicBezTo>
                  <a:close/>
                  <a:moveTo>
                    <a:pt x="80" y="120"/>
                  </a:moveTo>
                  <a:cubicBezTo>
                    <a:pt x="50" y="120"/>
                    <a:pt x="50" y="120"/>
                    <a:pt x="50" y="120"/>
                  </a:cubicBezTo>
                  <a:cubicBezTo>
                    <a:pt x="50" y="80"/>
                    <a:pt x="50" y="80"/>
                    <a:pt x="50" y="80"/>
                  </a:cubicBezTo>
                  <a:cubicBezTo>
                    <a:pt x="80" y="80"/>
                    <a:pt x="80" y="80"/>
                    <a:pt x="80" y="80"/>
                  </a:cubicBezTo>
                  <a:lnTo>
                    <a:pt x="80" y="120"/>
                  </a:lnTo>
                  <a:close/>
                  <a:moveTo>
                    <a:pt x="108" y="120"/>
                  </a:moveTo>
                  <a:cubicBezTo>
                    <a:pt x="84" y="120"/>
                    <a:pt x="84" y="120"/>
                    <a:pt x="84" y="120"/>
                  </a:cubicBezTo>
                  <a:cubicBezTo>
                    <a:pt x="84" y="80"/>
                    <a:pt x="84" y="80"/>
                    <a:pt x="84" y="80"/>
                  </a:cubicBezTo>
                  <a:cubicBezTo>
                    <a:pt x="84" y="78"/>
                    <a:pt x="82" y="76"/>
                    <a:pt x="80" y="76"/>
                  </a:cubicBezTo>
                  <a:cubicBezTo>
                    <a:pt x="50" y="76"/>
                    <a:pt x="50" y="76"/>
                    <a:pt x="50" y="76"/>
                  </a:cubicBezTo>
                  <a:cubicBezTo>
                    <a:pt x="48" y="76"/>
                    <a:pt x="46" y="78"/>
                    <a:pt x="46" y="80"/>
                  </a:cubicBezTo>
                  <a:cubicBezTo>
                    <a:pt x="46" y="120"/>
                    <a:pt x="46" y="120"/>
                    <a:pt x="46" y="120"/>
                  </a:cubicBezTo>
                  <a:cubicBezTo>
                    <a:pt x="20" y="120"/>
                    <a:pt x="20" y="120"/>
                    <a:pt x="20" y="120"/>
                  </a:cubicBezTo>
                  <a:cubicBezTo>
                    <a:pt x="20" y="68"/>
                    <a:pt x="20" y="68"/>
                    <a:pt x="20" y="68"/>
                  </a:cubicBezTo>
                  <a:cubicBezTo>
                    <a:pt x="108" y="68"/>
                    <a:pt x="108" y="68"/>
                    <a:pt x="108" y="68"/>
                  </a:cubicBezTo>
                  <a:lnTo>
                    <a:pt x="108" y="120"/>
                  </a:lnTo>
                  <a:close/>
                  <a:moveTo>
                    <a:pt x="120" y="56"/>
                  </a:moveTo>
                  <a:cubicBezTo>
                    <a:pt x="120" y="58"/>
                    <a:pt x="118" y="60"/>
                    <a:pt x="116" y="60"/>
                  </a:cubicBezTo>
                  <a:cubicBezTo>
                    <a:pt x="109" y="60"/>
                    <a:pt x="109" y="60"/>
                    <a:pt x="109" y="60"/>
                  </a:cubicBezTo>
                  <a:cubicBezTo>
                    <a:pt x="93" y="32"/>
                    <a:pt x="93" y="32"/>
                    <a:pt x="93" y="32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2"/>
                    <a:pt x="106" y="33"/>
                    <a:pt x="107" y="34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0" y="50"/>
                    <a:pt x="120" y="51"/>
                    <a:pt x="120" y="52"/>
                  </a:cubicBezTo>
                  <a:lnTo>
                    <a:pt x="120" y="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2" name="Content Placeholder 2"/>
            <p:cNvSpPr txBox="1">
              <a:spLocks/>
            </p:cNvSpPr>
            <p:nvPr/>
          </p:nvSpPr>
          <p:spPr>
            <a:xfrm>
              <a:off x="5390217" y="1824513"/>
              <a:ext cx="1483616" cy="62418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id-ID" b="1" smtClean="0">
                  <a:solidFill>
                    <a:schemeClr val="accent6"/>
                  </a:solidFill>
                </a:rPr>
                <a:t>Intellegence</a:t>
              </a:r>
              <a:r>
                <a:rPr lang="en-US" b="1" dirty="0">
                  <a:solidFill>
                    <a:schemeClr val="tx2"/>
                  </a:solidFill>
                </a:rPr>
                <a:t/>
              </a:r>
              <a:br>
                <a:rPr lang="en-US" b="1" dirty="0">
                  <a:solidFill>
                    <a:schemeClr val="tx2"/>
                  </a:solidFill>
                </a:rPr>
              </a:b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Lorem ipsum dolor sit amet</a:t>
              </a:r>
              <a:r>
                <a:rPr lang="en-US" sz="110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smtClean="0">
                  <a:solidFill>
                    <a:schemeClr val="bg1">
                      <a:lumMod val="75000"/>
                    </a:schemeClr>
                  </a:solidFill>
                </a:rPr>
                <a:t>consectetur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10526444" y="2576136"/>
            <a:ext cx="1483616" cy="1144580"/>
            <a:chOff x="5390217" y="2142328"/>
            <a:chExt cx="1483616" cy="1144580"/>
          </a:xfrm>
        </p:grpSpPr>
        <p:sp>
          <p:nvSpPr>
            <p:cNvPr id="57" name="Freeform 18"/>
            <p:cNvSpPr>
              <a:spLocks noEditPoints="1"/>
            </p:cNvSpPr>
            <p:nvPr/>
          </p:nvSpPr>
          <p:spPr bwMode="auto">
            <a:xfrm>
              <a:off x="5767460" y="2142328"/>
              <a:ext cx="496887" cy="466725"/>
            </a:xfrm>
            <a:custGeom>
              <a:avLst/>
              <a:gdLst>
                <a:gd name="T0" fmla="*/ 116 w 132"/>
                <a:gd name="T1" fmla="*/ 48 h 124"/>
                <a:gd name="T2" fmla="*/ 116 w 132"/>
                <a:gd name="T3" fmla="*/ 22 h 124"/>
                <a:gd name="T4" fmla="*/ 104 w 132"/>
                <a:gd name="T5" fmla="*/ 0 h 124"/>
                <a:gd name="T6" fmla="*/ 22 w 132"/>
                <a:gd name="T7" fmla="*/ 0 h 124"/>
                <a:gd name="T8" fmla="*/ 0 w 132"/>
                <a:gd name="T9" fmla="*/ 102 h 124"/>
                <a:gd name="T10" fmla="*/ 94 w 132"/>
                <a:gd name="T11" fmla="*/ 124 h 124"/>
                <a:gd name="T12" fmla="*/ 116 w 132"/>
                <a:gd name="T13" fmla="*/ 96 h 124"/>
                <a:gd name="T14" fmla="*/ 116 w 132"/>
                <a:gd name="T15" fmla="*/ 48 h 124"/>
                <a:gd name="T16" fmla="*/ 88 w 132"/>
                <a:gd name="T17" fmla="*/ 8 h 124"/>
                <a:gd name="T18" fmla="*/ 108 w 132"/>
                <a:gd name="T19" fmla="*/ 12 h 124"/>
                <a:gd name="T20" fmla="*/ 108 w 132"/>
                <a:gd name="T21" fmla="*/ 24 h 124"/>
                <a:gd name="T22" fmla="*/ 104 w 132"/>
                <a:gd name="T23" fmla="*/ 36 h 124"/>
                <a:gd name="T24" fmla="*/ 104 w 132"/>
                <a:gd name="T25" fmla="*/ 32 h 124"/>
                <a:gd name="T26" fmla="*/ 104 w 132"/>
                <a:gd name="T27" fmla="*/ 16 h 124"/>
                <a:gd name="T28" fmla="*/ 16 w 132"/>
                <a:gd name="T29" fmla="*/ 12 h 124"/>
                <a:gd name="T30" fmla="*/ 12 w 132"/>
                <a:gd name="T31" fmla="*/ 24 h 124"/>
                <a:gd name="T32" fmla="*/ 8 w 132"/>
                <a:gd name="T33" fmla="*/ 22 h 124"/>
                <a:gd name="T34" fmla="*/ 100 w 132"/>
                <a:gd name="T35" fmla="*/ 20 h 124"/>
                <a:gd name="T36" fmla="*/ 16 w 132"/>
                <a:gd name="T37" fmla="*/ 16 h 124"/>
                <a:gd name="T38" fmla="*/ 100 w 132"/>
                <a:gd name="T39" fmla="*/ 20 h 124"/>
                <a:gd name="T40" fmla="*/ 100 w 132"/>
                <a:gd name="T41" fmla="*/ 28 h 124"/>
                <a:gd name="T42" fmla="*/ 16 w 132"/>
                <a:gd name="T43" fmla="*/ 24 h 124"/>
                <a:gd name="T44" fmla="*/ 100 w 132"/>
                <a:gd name="T45" fmla="*/ 32 h 124"/>
                <a:gd name="T46" fmla="*/ 88 w 132"/>
                <a:gd name="T47" fmla="*/ 36 h 124"/>
                <a:gd name="T48" fmla="*/ 16 w 132"/>
                <a:gd name="T49" fmla="*/ 35 h 124"/>
                <a:gd name="T50" fmla="*/ 100 w 132"/>
                <a:gd name="T51" fmla="*/ 32 h 124"/>
                <a:gd name="T52" fmla="*/ 94 w 132"/>
                <a:gd name="T53" fmla="*/ 116 h 124"/>
                <a:gd name="T54" fmla="*/ 8 w 132"/>
                <a:gd name="T55" fmla="*/ 102 h 124"/>
                <a:gd name="T56" fmla="*/ 22 w 132"/>
                <a:gd name="T57" fmla="*/ 44 h 124"/>
                <a:gd name="T58" fmla="*/ 104 w 132"/>
                <a:gd name="T59" fmla="*/ 44 h 124"/>
                <a:gd name="T60" fmla="*/ 108 w 132"/>
                <a:gd name="T61" fmla="*/ 56 h 124"/>
                <a:gd name="T62" fmla="*/ 52 w 132"/>
                <a:gd name="T63" fmla="*/ 76 h 124"/>
                <a:gd name="T64" fmla="*/ 108 w 132"/>
                <a:gd name="T65" fmla="*/ 96 h 124"/>
                <a:gd name="T66" fmla="*/ 113 w 132"/>
                <a:gd name="T67" fmla="*/ 88 h 124"/>
                <a:gd name="T68" fmla="*/ 60 w 132"/>
                <a:gd name="T69" fmla="*/ 76 h 124"/>
                <a:gd name="T70" fmla="*/ 108 w 132"/>
                <a:gd name="T71" fmla="*/ 64 h 124"/>
                <a:gd name="T72" fmla="*/ 115 w 132"/>
                <a:gd name="T73" fmla="*/ 59 h 124"/>
                <a:gd name="T74" fmla="*/ 120 w 132"/>
                <a:gd name="T75" fmla="*/ 7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2" h="124">
                  <a:moveTo>
                    <a:pt x="116" y="48"/>
                  </a:moveTo>
                  <a:cubicBezTo>
                    <a:pt x="116" y="48"/>
                    <a:pt x="116" y="48"/>
                    <a:pt x="116" y="48"/>
                  </a:cubicBezTo>
                  <a:cubicBezTo>
                    <a:pt x="116" y="24"/>
                    <a:pt x="116" y="24"/>
                    <a:pt x="116" y="24"/>
                  </a:cubicBezTo>
                  <a:cubicBezTo>
                    <a:pt x="116" y="22"/>
                    <a:pt x="116" y="22"/>
                    <a:pt x="116" y="22"/>
                  </a:cubicBezTo>
                  <a:cubicBezTo>
                    <a:pt x="116" y="12"/>
                    <a:pt x="116" y="12"/>
                    <a:pt x="116" y="12"/>
                  </a:cubicBezTo>
                  <a:cubicBezTo>
                    <a:pt x="116" y="5"/>
                    <a:pt x="111" y="0"/>
                    <a:pt x="104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14"/>
                    <a:pt x="10" y="124"/>
                    <a:pt x="22" y="124"/>
                  </a:cubicBezTo>
                  <a:cubicBezTo>
                    <a:pt x="94" y="124"/>
                    <a:pt x="94" y="124"/>
                    <a:pt x="94" y="124"/>
                  </a:cubicBezTo>
                  <a:cubicBezTo>
                    <a:pt x="106" y="124"/>
                    <a:pt x="116" y="114"/>
                    <a:pt x="116" y="102"/>
                  </a:cubicBezTo>
                  <a:cubicBezTo>
                    <a:pt x="116" y="96"/>
                    <a:pt x="116" y="96"/>
                    <a:pt x="116" y="96"/>
                  </a:cubicBezTo>
                  <a:cubicBezTo>
                    <a:pt x="116" y="96"/>
                    <a:pt x="116" y="96"/>
                    <a:pt x="116" y="96"/>
                  </a:cubicBezTo>
                  <a:cubicBezTo>
                    <a:pt x="132" y="84"/>
                    <a:pt x="132" y="60"/>
                    <a:pt x="116" y="48"/>
                  </a:cubicBezTo>
                  <a:close/>
                  <a:moveTo>
                    <a:pt x="22" y="8"/>
                  </a:moveTo>
                  <a:cubicBezTo>
                    <a:pt x="88" y="8"/>
                    <a:pt x="88" y="8"/>
                    <a:pt x="88" y="8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106" y="8"/>
                    <a:pt x="108" y="10"/>
                    <a:pt x="108" y="12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37"/>
                    <a:pt x="108" y="37"/>
                    <a:pt x="108" y="37"/>
                  </a:cubicBezTo>
                  <a:cubicBezTo>
                    <a:pt x="107" y="36"/>
                    <a:pt x="105" y="36"/>
                    <a:pt x="104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4" y="16"/>
                    <a:pt x="104" y="16"/>
                    <a:pt x="104" y="16"/>
                  </a:cubicBezTo>
                  <a:cubicBezTo>
                    <a:pt x="104" y="14"/>
                    <a:pt x="102" y="12"/>
                    <a:pt x="100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4" y="12"/>
                    <a:pt x="12" y="14"/>
                    <a:pt x="12" y="16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0" y="29"/>
                    <a:pt x="8" y="26"/>
                    <a:pt x="8" y="22"/>
                  </a:cubicBezTo>
                  <a:cubicBezTo>
                    <a:pt x="8" y="14"/>
                    <a:pt x="14" y="8"/>
                    <a:pt x="22" y="8"/>
                  </a:cubicBezTo>
                  <a:close/>
                  <a:moveTo>
                    <a:pt x="100" y="20"/>
                  </a:moveTo>
                  <a:cubicBezTo>
                    <a:pt x="16" y="20"/>
                    <a:pt x="16" y="20"/>
                    <a:pt x="16" y="20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00" y="16"/>
                    <a:pt x="100" y="16"/>
                    <a:pt x="100" y="16"/>
                  </a:cubicBezTo>
                  <a:lnTo>
                    <a:pt x="100" y="20"/>
                  </a:lnTo>
                  <a:close/>
                  <a:moveTo>
                    <a:pt x="100" y="24"/>
                  </a:moveTo>
                  <a:cubicBezTo>
                    <a:pt x="100" y="28"/>
                    <a:pt x="100" y="28"/>
                    <a:pt x="100" y="28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16" y="24"/>
                    <a:pt x="16" y="24"/>
                    <a:pt x="16" y="24"/>
                  </a:cubicBezTo>
                  <a:lnTo>
                    <a:pt x="100" y="24"/>
                  </a:lnTo>
                  <a:close/>
                  <a:moveTo>
                    <a:pt x="100" y="32"/>
                  </a:moveTo>
                  <a:cubicBezTo>
                    <a:pt x="100" y="36"/>
                    <a:pt x="100" y="36"/>
                    <a:pt x="100" y="36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0" y="36"/>
                    <a:pt x="18" y="35"/>
                    <a:pt x="16" y="35"/>
                  </a:cubicBezTo>
                  <a:cubicBezTo>
                    <a:pt x="16" y="32"/>
                    <a:pt x="16" y="32"/>
                    <a:pt x="16" y="32"/>
                  </a:cubicBezTo>
                  <a:lnTo>
                    <a:pt x="100" y="32"/>
                  </a:lnTo>
                  <a:close/>
                  <a:moveTo>
                    <a:pt x="108" y="102"/>
                  </a:moveTo>
                  <a:cubicBezTo>
                    <a:pt x="108" y="110"/>
                    <a:pt x="102" y="116"/>
                    <a:pt x="94" y="116"/>
                  </a:cubicBezTo>
                  <a:cubicBezTo>
                    <a:pt x="22" y="116"/>
                    <a:pt x="22" y="116"/>
                    <a:pt x="22" y="116"/>
                  </a:cubicBezTo>
                  <a:cubicBezTo>
                    <a:pt x="14" y="116"/>
                    <a:pt x="8" y="110"/>
                    <a:pt x="8" y="102"/>
                  </a:cubicBezTo>
                  <a:cubicBezTo>
                    <a:pt x="8" y="39"/>
                    <a:pt x="8" y="39"/>
                    <a:pt x="8" y="39"/>
                  </a:cubicBezTo>
                  <a:cubicBezTo>
                    <a:pt x="12" y="42"/>
                    <a:pt x="17" y="44"/>
                    <a:pt x="22" y="44"/>
                  </a:cubicBezTo>
                  <a:cubicBezTo>
                    <a:pt x="88" y="44"/>
                    <a:pt x="88" y="44"/>
                    <a:pt x="88" y="44"/>
                  </a:cubicBezTo>
                  <a:cubicBezTo>
                    <a:pt x="104" y="44"/>
                    <a:pt x="104" y="44"/>
                    <a:pt x="104" y="44"/>
                  </a:cubicBezTo>
                  <a:cubicBezTo>
                    <a:pt x="106" y="44"/>
                    <a:pt x="108" y="46"/>
                    <a:pt x="108" y="48"/>
                  </a:cubicBezTo>
                  <a:cubicBezTo>
                    <a:pt x="108" y="56"/>
                    <a:pt x="108" y="56"/>
                    <a:pt x="108" y="56"/>
                  </a:cubicBezTo>
                  <a:cubicBezTo>
                    <a:pt x="72" y="56"/>
                    <a:pt x="72" y="56"/>
                    <a:pt x="72" y="56"/>
                  </a:cubicBezTo>
                  <a:cubicBezTo>
                    <a:pt x="61" y="56"/>
                    <a:pt x="52" y="65"/>
                    <a:pt x="52" y="76"/>
                  </a:cubicBezTo>
                  <a:cubicBezTo>
                    <a:pt x="52" y="87"/>
                    <a:pt x="61" y="96"/>
                    <a:pt x="72" y="96"/>
                  </a:cubicBezTo>
                  <a:cubicBezTo>
                    <a:pt x="108" y="96"/>
                    <a:pt x="108" y="96"/>
                    <a:pt x="108" y="96"/>
                  </a:cubicBezTo>
                  <a:lnTo>
                    <a:pt x="108" y="102"/>
                  </a:lnTo>
                  <a:close/>
                  <a:moveTo>
                    <a:pt x="113" y="88"/>
                  </a:moveTo>
                  <a:cubicBezTo>
                    <a:pt x="72" y="88"/>
                    <a:pt x="72" y="88"/>
                    <a:pt x="72" y="88"/>
                  </a:cubicBezTo>
                  <a:cubicBezTo>
                    <a:pt x="65" y="88"/>
                    <a:pt x="60" y="83"/>
                    <a:pt x="60" y="76"/>
                  </a:cubicBezTo>
                  <a:cubicBezTo>
                    <a:pt x="60" y="69"/>
                    <a:pt x="65" y="64"/>
                    <a:pt x="72" y="64"/>
                  </a:cubicBezTo>
                  <a:cubicBezTo>
                    <a:pt x="108" y="64"/>
                    <a:pt x="108" y="64"/>
                    <a:pt x="108" y="64"/>
                  </a:cubicBezTo>
                  <a:cubicBezTo>
                    <a:pt x="110" y="64"/>
                    <a:pt x="113" y="63"/>
                    <a:pt x="114" y="61"/>
                  </a:cubicBezTo>
                  <a:cubicBezTo>
                    <a:pt x="115" y="60"/>
                    <a:pt x="115" y="60"/>
                    <a:pt x="115" y="59"/>
                  </a:cubicBezTo>
                  <a:cubicBezTo>
                    <a:pt x="115" y="59"/>
                    <a:pt x="116" y="59"/>
                    <a:pt x="116" y="59"/>
                  </a:cubicBezTo>
                  <a:cubicBezTo>
                    <a:pt x="118" y="62"/>
                    <a:pt x="120" y="67"/>
                    <a:pt x="120" y="72"/>
                  </a:cubicBezTo>
                  <a:cubicBezTo>
                    <a:pt x="120" y="78"/>
                    <a:pt x="118" y="84"/>
                    <a:pt x="113" y="8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5" name="Content Placeholder 2"/>
            <p:cNvSpPr txBox="1">
              <a:spLocks/>
            </p:cNvSpPr>
            <p:nvPr/>
          </p:nvSpPr>
          <p:spPr>
            <a:xfrm>
              <a:off x="5390217" y="2662727"/>
              <a:ext cx="1483616" cy="62418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id-ID" b="1" smtClean="0">
                  <a:solidFill>
                    <a:schemeClr val="accent5"/>
                  </a:solidFill>
                </a:rPr>
                <a:t>Intellegence</a:t>
              </a:r>
              <a:r>
                <a:rPr lang="en-US" b="1" dirty="0">
                  <a:solidFill>
                    <a:schemeClr val="accent5"/>
                  </a:solidFill>
                </a:rPr>
                <a:t/>
              </a:r>
              <a:br>
                <a:rPr lang="en-US" b="1" dirty="0">
                  <a:solidFill>
                    <a:schemeClr val="accent5"/>
                  </a:solidFill>
                </a:rPr>
              </a:b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Lorem ipsum dolor sit amet</a:t>
              </a:r>
              <a:r>
                <a:rPr lang="en-US" sz="110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smtClean="0">
                  <a:solidFill>
                    <a:schemeClr val="bg1">
                      <a:lumMod val="75000"/>
                    </a:schemeClr>
                  </a:solidFill>
                </a:rPr>
                <a:t>consectetur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8728986" y="4377435"/>
            <a:ext cx="1483616" cy="1125259"/>
            <a:chOff x="8965346" y="4619055"/>
            <a:chExt cx="1483616" cy="1125259"/>
          </a:xfrm>
        </p:grpSpPr>
        <p:grpSp>
          <p:nvGrpSpPr>
            <p:cNvPr id="59" name="Group 58"/>
            <p:cNvGrpSpPr/>
            <p:nvPr/>
          </p:nvGrpSpPr>
          <p:grpSpPr>
            <a:xfrm>
              <a:off x="9295635" y="4619055"/>
              <a:ext cx="481012" cy="482600"/>
              <a:chOff x="4198938" y="2905126"/>
              <a:chExt cx="481012" cy="482600"/>
            </a:xfrm>
            <a:solidFill>
              <a:schemeClr val="accent4"/>
            </a:solidFill>
          </p:grpSpPr>
          <p:sp>
            <p:nvSpPr>
              <p:cNvPr id="61" name="Freeform 57"/>
              <p:cNvSpPr>
                <a:spLocks noEditPoints="1"/>
              </p:cNvSpPr>
              <p:nvPr/>
            </p:nvSpPr>
            <p:spPr bwMode="auto">
              <a:xfrm>
                <a:off x="4198938" y="2905126"/>
                <a:ext cx="150812" cy="482600"/>
              </a:xfrm>
              <a:custGeom>
                <a:avLst/>
                <a:gdLst>
                  <a:gd name="T0" fmla="*/ 32 w 40"/>
                  <a:gd name="T1" fmla="*/ 24 h 128"/>
                  <a:gd name="T2" fmla="*/ 32 w 40"/>
                  <a:gd name="T3" fmla="*/ 12 h 128"/>
                  <a:gd name="T4" fmla="*/ 20 w 40"/>
                  <a:gd name="T5" fmla="*/ 0 h 128"/>
                  <a:gd name="T6" fmla="*/ 8 w 40"/>
                  <a:gd name="T7" fmla="*/ 12 h 128"/>
                  <a:gd name="T8" fmla="*/ 8 w 40"/>
                  <a:gd name="T9" fmla="*/ 24 h 128"/>
                  <a:gd name="T10" fmla="*/ 0 w 40"/>
                  <a:gd name="T11" fmla="*/ 40 h 128"/>
                  <a:gd name="T12" fmla="*/ 8 w 40"/>
                  <a:gd name="T13" fmla="*/ 56 h 128"/>
                  <a:gd name="T14" fmla="*/ 8 w 40"/>
                  <a:gd name="T15" fmla="*/ 116 h 128"/>
                  <a:gd name="T16" fmla="*/ 20 w 40"/>
                  <a:gd name="T17" fmla="*/ 128 h 128"/>
                  <a:gd name="T18" fmla="*/ 32 w 40"/>
                  <a:gd name="T19" fmla="*/ 116 h 128"/>
                  <a:gd name="T20" fmla="*/ 32 w 40"/>
                  <a:gd name="T21" fmla="*/ 56 h 128"/>
                  <a:gd name="T22" fmla="*/ 40 w 40"/>
                  <a:gd name="T23" fmla="*/ 40 h 128"/>
                  <a:gd name="T24" fmla="*/ 32 w 40"/>
                  <a:gd name="T25" fmla="*/ 24 h 128"/>
                  <a:gd name="T26" fmla="*/ 16 w 40"/>
                  <a:gd name="T27" fmla="*/ 12 h 128"/>
                  <a:gd name="T28" fmla="*/ 20 w 40"/>
                  <a:gd name="T29" fmla="*/ 8 h 128"/>
                  <a:gd name="T30" fmla="*/ 24 w 40"/>
                  <a:gd name="T31" fmla="*/ 12 h 128"/>
                  <a:gd name="T32" fmla="*/ 24 w 40"/>
                  <a:gd name="T33" fmla="*/ 20 h 128"/>
                  <a:gd name="T34" fmla="*/ 20 w 40"/>
                  <a:gd name="T35" fmla="*/ 20 h 128"/>
                  <a:gd name="T36" fmla="*/ 16 w 40"/>
                  <a:gd name="T37" fmla="*/ 20 h 128"/>
                  <a:gd name="T38" fmla="*/ 16 w 40"/>
                  <a:gd name="T39" fmla="*/ 12 h 128"/>
                  <a:gd name="T40" fmla="*/ 24 w 40"/>
                  <a:gd name="T41" fmla="*/ 116 h 128"/>
                  <a:gd name="T42" fmla="*/ 20 w 40"/>
                  <a:gd name="T43" fmla="*/ 120 h 128"/>
                  <a:gd name="T44" fmla="*/ 16 w 40"/>
                  <a:gd name="T45" fmla="*/ 116 h 128"/>
                  <a:gd name="T46" fmla="*/ 16 w 40"/>
                  <a:gd name="T47" fmla="*/ 60 h 128"/>
                  <a:gd name="T48" fmla="*/ 20 w 40"/>
                  <a:gd name="T49" fmla="*/ 60 h 128"/>
                  <a:gd name="T50" fmla="*/ 24 w 40"/>
                  <a:gd name="T51" fmla="*/ 60 h 128"/>
                  <a:gd name="T52" fmla="*/ 24 w 40"/>
                  <a:gd name="T53" fmla="*/ 116 h 128"/>
                  <a:gd name="T54" fmla="*/ 31 w 40"/>
                  <a:gd name="T55" fmla="*/ 43 h 128"/>
                  <a:gd name="T56" fmla="*/ 31 w 40"/>
                  <a:gd name="T57" fmla="*/ 44 h 128"/>
                  <a:gd name="T58" fmla="*/ 30 w 40"/>
                  <a:gd name="T59" fmla="*/ 47 h 128"/>
                  <a:gd name="T60" fmla="*/ 30 w 40"/>
                  <a:gd name="T61" fmla="*/ 47 h 128"/>
                  <a:gd name="T62" fmla="*/ 27 w 40"/>
                  <a:gd name="T63" fmla="*/ 50 h 128"/>
                  <a:gd name="T64" fmla="*/ 27 w 40"/>
                  <a:gd name="T65" fmla="*/ 50 h 128"/>
                  <a:gd name="T66" fmla="*/ 24 w 40"/>
                  <a:gd name="T67" fmla="*/ 51 h 128"/>
                  <a:gd name="T68" fmla="*/ 20 w 40"/>
                  <a:gd name="T69" fmla="*/ 52 h 128"/>
                  <a:gd name="T70" fmla="*/ 16 w 40"/>
                  <a:gd name="T71" fmla="*/ 51 h 128"/>
                  <a:gd name="T72" fmla="*/ 13 w 40"/>
                  <a:gd name="T73" fmla="*/ 50 h 128"/>
                  <a:gd name="T74" fmla="*/ 13 w 40"/>
                  <a:gd name="T75" fmla="*/ 50 h 128"/>
                  <a:gd name="T76" fmla="*/ 10 w 40"/>
                  <a:gd name="T77" fmla="*/ 47 h 128"/>
                  <a:gd name="T78" fmla="*/ 10 w 40"/>
                  <a:gd name="T79" fmla="*/ 47 h 128"/>
                  <a:gd name="T80" fmla="*/ 9 w 40"/>
                  <a:gd name="T81" fmla="*/ 44 h 128"/>
                  <a:gd name="T82" fmla="*/ 9 w 40"/>
                  <a:gd name="T83" fmla="*/ 43 h 128"/>
                  <a:gd name="T84" fmla="*/ 8 w 40"/>
                  <a:gd name="T85" fmla="*/ 40 h 128"/>
                  <a:gd name="T86" fmla="*/ 9 w 40"/>
                  <a:gd name="T87" fmla="*/ 37 h 128"/>
                  <a:gd name="T88" fmla="*/ 9 w 40"/>
                  <a:gd name="T89" fmla="*/ 36 h 128"/>
                  <a:gd name="T90" fmla="*/ 10 w 40"/>
                  <a:gd name="T91" fmla="*/ 33 h 128"/>
                  <a:gd name="T92" fmla="*/ 10 w 40"/>
                  <a:gd name="T93" fmla="*/ 33 h 128"/>
                  <a:gd name="T94" fmla="*/ 13 w 40"/>
                  <a:gd name="T95" fmla="*/ 30 h 128"/>
                  <a:gd name="T96" fmla="*/ 13 w 40"/>
                  <a:gd name="T97" fmla="*/ 30 h 128"/>
                  <a:gd name="T98" fmla="*/ 16 w 40"/>
                  <a:gd name="T99" fmla="*/ 29 h 128"/>
                  <a:gd name="T100" fmla="*/ 20 w 40"/>
                  <a:gd name="T101" fmla="*/ 28 h 128"/>
                  <a:gd name="T102" fmla="*/ 24 w 40"/>
                  <a:gd name="T103" fmla="*/ 29 h 128"/>
                  <a:gd name="T104" fmla="*/ 27 w 40"/>
                  <a:gd name="T105" fmla="*/ 30 h 128"/>
                  <a:gd name="T106" fmla="*/ 27 w 40"/>
                  <a:gd name="T107" fmla="*/ 30 h 128"/>
                  <a:gd name="T108" fmla="*/ 30 w 40"/>
                  <a:gd name="T109" fmla="*/ 33 h 128"/>
                  <a:gd name="T110" fmla="*/ 30 w 40"/>
                  <a:gd name="T111" fmla="*/ 33 h 128"/>
                  <a:gd name="T112" fmla="*/ 31 w 40"/>
                  <a:gd name="T113" fmla="*/ 36 h 128"/>
                  <a:gd name="T114" fmla="*/ 31 w 40"/>
                  <a:gd name="T115" fmla="*/ 37 h 128"/>
                  <a:gd name="T116" fmla="*/ 32 w 40"/>
                  <a:gd name="T117" fmla="*/ 40 h 128"/>
                  <a:gd name="T118" fmla="*/ 31 w 40"/>
                  <a:gd name="T119" fmla="*/ 43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0" h="128">
                    <a:moveTo>
                      <a:pt x="32" y="24"/>
                    </a:moveTo>
                    <a:cubicBezTo>
                      <a:pt x="32" y="12"/>
                      <a:pt x="32" y="12"/>
                      <a:pt x="32" y="12"/>
                    </a:cubicBezTo>
                    <a:cubicBezTo>
                      <a:pt x="32" y="5"/>
                      <a:pt x="27" y="0"/>
                      <a:pt x="20" y="0"/>
                    </a:cubicBezTo>
                    <a:cubicBezTo>
                      <a:pt x="13" y="0"/>
                      <a:pt x="8" y="5"/>
                      <a:pt x="8" y="12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3" y="28"/>
                      <a:pt x="0" y="33"/>
                      <a:pt x="0" y="40"/>
                    </a:cubicBezTo>
                    <a:cubicBezTo>
                      <a:pt x="0" y="47"/>
                      <a:pt x="3" y="52"/>
                      <a:pt x="8" y="56"/>
                    </a:cubicBezTo>
                    <a:cubicBezTo>
                      <a:pt x="8" y="116"/>
                      <a:pt x="8" y="116"/>
                      <a:pt x="8" y="116"/>
                    </a:cubicBezTo>
                    <a:cubicBezTo>
                      <a:pt x="8" y="123"/>
                      <a:pt x="13" y="128"/>
                      <a:pt x="20" y="128"/>
                    </a:cubicBezTo>
                    <a:cubicBezTo>
                      <a:pt x="27" y="128"/>
                      <a:pt x="32" y="123"/>
                      <a:pt x="32" y="116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7" y="52"/>
                      <a:pt x="40" y="47"/>
                      <a:pt x="40" y="40"/>
                    </a:cubicBezTo>
                    <a:cubicBezTo>
                      <a:pt x="40" y="33"/>
                      <a:pt x="37" y="28"/>
                      <a:pt x="32" y="24"/>
                    </a:cubicBezTo>
                    <a:close/>
                    <a:moveTo>
                      <a:pt x="16" y="12"/>
                    </a:moveTo>
                    <a:cubicBezTo>
                      <a:pt x="16" y="10"/>
                      <a:pt x="18" y="8"/>
                      <a:pt x="20" y="8"/>
                    </a:cubicBezTo>
                    <a:cubicBezTo>
                      <a:pt x="22" y="8"/>
                      <a:pt x="24" y="10"/>
                      <a:pt x="24" y="12"/>
                    </a:cubicBezTo>
                    <a:cubicBezTo>
                      <a:pt x="24" y="20"/>
                      <a:pt x="24" y="20"/>
                      <a:pt x="24" y="20"/>
                    </a:cubicBezTo>
                    <a:cubicBezTo>
                      <a:pt x="23" y="20"/>
                      <a:pt x="21" y="20"/>
                      <a:pt x="20" y="20"/>
                    </a:cubicBezTo>
                    <a:cubicBezTo>
                      <a:pt x="19" y="20"/>
                      <a:pt x="17" y="20"/>
                      <a:pt x="16" y="20"/>
                    </a:cubicBezTo>
                    <a:lnTo>
                      <a:pt x="16" y="12"/>
                    </a:lnTo>
                    <a:close/>
                    <a:moveTo>
                      <a:pt x="24" y="116"/>
                    </a:moveTo>
                    <a:cubicBezTo>
                      <a:pt x="24" y="118"/>
                      <a:pt x="22" y="120"/>
                      <a:pt x="20" y="120"/>
                    </a:cubicBezTo>
                    <a:cubicBezTo>
                      <a:pt x="18" y="120"/>
                      <a:pt x="16" y="118"/>
                      <a:pt x="16" y="116"/>
                    </a:cubicBezTo>
                    <a:cubicBezTo>
                      <a:pt x="16" y="60"/>
                      <a:pt x="16" y="60"/>
                      <a:pt x="16" y="60"/>
                    </a:cubicBezTo>
                    <a:cubicBezTo>
                      <a:pt x="17" y="60"/>
                      <a:pt x="19" y="60"/>
                      <a:pt x="20" y="60"/>
                    </a:cubicBezTo>
                    <a:cubicBezTo>
                      <a:pt x="21" y="60"/>
                      <a:pt x="23" y="60"/>
                      <a:pt x="24" y="60"/>
                    </a:cubicBezTo>
                    <a:lnTo>
                      <a:pt x="24" y="116"/>
                    </a:lnTo>
                    <a:close/>
                    <a:moveTo>
                      <a:pt x="31" y="43"/>
                    </a:moveTo>
                    <a:cubicBezTo>
                      <a:pt x="31" y="44"/>
                      <a:pt x="31" y="44"/>
                      <a:pt x="31" y="44"/>
                    </a:cubicBezTo>
                    <a:cubicBezTo>
                      <a:pt x="31" y="45"/>
                      <a:pt x="30" y="46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29" y="48"/>
                      <a:pt x="28" y="49"/>
                      <a:pt x="27" y="50"/>
                    </a:cubicBezTo>
                    <a:cubicBezTo>
                      <a:pt x="27" y="50"/>
                      <a:pt x="27" y="50"/>
                      <a:pt x="27" y="50"/>
                    </a:cubicBezTo>
                    <a:cubicBezTo>
                      <a:pt x="26" y="50"/>
                      <a:pt x="25" y="51"/>
                      <a:pt x="24" y="51"/>
                    </a:cubicBezTo>
                    <a:cubicBezTo>
                      <a:pt x="23" y="52"/>
                      <a:pt x="21" y="52"/>
                      <a:pt x="20" y="52"/>
                    </a:cubicBezTo>
                    <a:cubicBezTo>
                      <a:pt x="19" y="52"/>
                      <a:pt x="17" y="52"/>
                      <a:pt x="16" y="51"/>
                    </a:cubicBezTo>
                    <a:cubicBezTo>
                      <a:pt x="15" y="51"/>
                      <a:pt x="14" y="50"/>
                      <a:pt x="13" y="50"/>
                    </a:cubicBezTo>
                    <a:cubicBezTo>
                      <a:pt x="13" y="50"/>
                      <a:pt x="13" y="50"/>
                      <a:pt x="13" y="50"/>
                    </a:cubicBezTo>
                    <a:cubicBezTo>
                      <a:pt x="12" y="49"/>
                      <a:pt x="11" y="48"/>
                      <a:pt x="10" y="47"/>
                    </a:cubicBezTo>
                    <a:cubicBezTo>
                      <a:pt x="10" y="47"/>
                      <a:pt x="10" y="47"/>
                      <a:pt x="10" y="47"/>
                    </a:cubicBezTo>
                    <a:cubicBezTo>
                      <a:pt x="10" y="46"/>
                      <a:pt x="9" y="45"/>
                      <a:pt x="9" y="44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8" y="42"/>
                      <a:pt x="8" y="41"/>
                      <a:pt x="8" y="40"/>
                    </a:cubicBezTo>
                    <a:cubicBezTo>
                      <a:pt x="8" y="39"/>
                      <a:pt x="8" y="38"/>
                      <a:pt x="9" y="37"/>
                    </a:cubicBezTo>
                    <a:cubicBezTo>
                      <a:pt x="9" y="36"/>
                      <a:pt x="9" y="36"/>
                      <a:pt x="9" y="36"/>
                    </a:cubicBezTo>
                    <a:cubicBezTo>
                      <a:pt x="9" y="35"/>
                      <a:pt x="10" y="34"/>
                      <a:pt x="10" y="33"/>
                    </a:cubicBezTo>
                    <a:cubicBezTo>
                      <a:pt x="10" y="33"/>
                      <a:pt x="10" y="33"/>
                      <a:pt x="10" y="33"/>
                    </a:cubicBezTo>
                    <a:cubicBezTo>
                      <a:pt x="11" y="32"/>
                      <a:pt x="12" y="31"/>
                      <a:pt x="13" y="30"/>
                    </a:cubicBezTo>
                    <a:cubicBezTo>
                      <a:pt x="13" y="30"/>
                      <a:pt x="13" y="30"/>
                      <a:pt x="13" y="30"/>
                    </a:cubicBezTo>
                    <a:cubicBezTo>
                      <a:pt x="14" y="30"/>
                      <a:pt x="15" y="29"/>
                      <a:pt x="16" y="29"/>
                    </a:cubicBezTo>
                    <a:cubicBezTo>
                      <a:pt x="17" y="28"/>
                      <a:pt x="19" y="28"/>
                      <a:pt x="20" y="28"/>
                    </a:cubicBezTo>
                    <a:cubicBezTo>
                      <a:pt x="21" y="28"/>
                      <a:pt x="23" y="28"/>
                      <a:pt x="24" y="29"/>
                    </a:cubicBezTo>
                    <a:cubicBezTo>
                      <a:pt x="25" y="29"/>
                      <a:pt x="26" y="30"/>
                      <a:pt x="27" y="30"/>
                    </a:cubicBezTo>
                    <a:cubicBezTo>
                      <a:pt x="27" y="30"/>
                      <a:pt x="27" y="30"/>
                      <a:pt x="27" y="30"/>
                    </a:cubicBezTo>
                    <a:cubicBezTo>
                      <a:pt x="28" y="31"/>
                      <a:pt x="29" y="32"/>
                      <a:pt x="30" y="33"/>
                    </a:cubicBezTo>
                    <a:cubicBezTo>
                      <a:pt x="30" y="33"/>
                      <a:pt x="30" y="33"/>
                      <a:pt x="30" y="33"/>
                    </a:cubicBezTo>
                    <a:cubicBezTo>
                      <a:pt x="30" y="34"/>
                      <a:pt x="31" y="35"/>
                      <a:pt x="31" y="36"/>
                    </a:cubicBezTo>
                    <a:cubicBezTo>
                      <a:pt x="31" y="36"/>
                      <a:pt x="31" y="36"/>
                      <a:pt x="31" y="37"/>
                    </a:cubicBezTo>
                    <a:cubicBezTo>
                      <a:pt x="32" y="38"/>
                      <a:pt x="32" y="39"/>
                      <a:pt x="32" y="40"/>
                    </a:cubicBezTo>
                    <a:cubicBezTo>
                      <a:pt x="32" y="41"/>
                      <a:pt x="32" y="42"/>
                      <a:pt x="31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62" name="Freeform 58"/>
              <p:cNvSpPr>
                <a:spLocks noEditPoints="1"/>
              </p:cNvSpPr>
              <p:nvPr/>
            </p:nvSpPr>
            <p:spPr bwMode="auto">
              <a:xfrm>
                <a:off x="4529138" y="2905126"/>
                <a:ext cx="150812" cy="482600"/>
              </a:xfrm>
              <a:custGeom>
                <a:avLst/>
                <a:gdLst>
                  <a:gd name="T0" fmla="*/ 32 w 40"/>
                  <a:gd name="T1" fmla="*/ 24 h 128"/>
                  <a:gd name="T2" fmla="*/ 32 w 40"/>
                  <a:gd name="T3" fmla="*/ 12 h 128"/>
                  <a:gd name="T4" fmla="*/ 20 w 40"/>
                  <a:gd name="T5" fmla="*/ 0 h 128"/>
                  <a:gd name="T6" fmla="*/ 8 w 40"/>
                  <a:gd name="T7" fmla="*/ 12 h 128"/>
                  <a:gd name="T8" fmla="*/ 8 w 40"/>
                  <a:gd name="T9" fmla="*/ 24 h 128"/>
                  <a:gd name="T10" fmla="*/ 0 w 40"/>
                  <a:gd name="T11" fmla="*/ 40 h 128"/>
                  <a:gd name="T12" fmla="*/ 8 w 40"/>
                  <a:gd name="T13" fmla="*/ 56 h 128"/>
                  <a:gd name="T14" fmla="*/ 8 w 40"/>
                  <a:gd name="T15" fmla="*/ 116 h 128"/>
                  <a:gd name="T16" fmla="*/ 20 w 40"/>
                  <a:gd name="T17" fmla="*/ 128 h 128"/>
                  <a:gd name="T18" fmla="*/ 32 w 40"/>
                  <a:gd name="T19" fmla="*/ 116 h 128"/>
                  <a:gd name="T20" fmla="*/ 32 w 40"/>
                  <a:gd name="T21" fmla="*/ 56 h 128"/>
                  <a:gd name="T22" fmla="*/ 40 w 40"/>
                  <a:gd name="T23" fmla="*/ 40 h 128"/>
                  <a:gd name="T24" fmla="*/ 32 w 40"/>
                  <a:gd name="T25" fmla="*/ 24 h 128"/>
                  <a:gd name="T26" fmla="*/ 16 w 40"/>
                  <a:gd name="T27" fmla="*/ 12 h 128"/>
                  <a:gd name="T28" fmla="*/ 20 w 40"/>
                  <a:gd name="T29" fmla="*/ 8 h 128"/>
                  <a:gd name="T30" fmla="*/ 24 w 40"/>
                  <a:gd name="T31" fmla="*/ 12 h 128"/>
                  <a:gd name="T32" fmla="*/ 24 w 40"/>
                  <a:gd name="T33" fmla="*/ 20 h 128"/>
                  <a:gd name="T34" fmla="*/ 20 w 40"/>
                  <a:gd name="T35" fmla="*/ 20 h 128"/>
                  <a:gd name="T36" fmla="*/ 16 w 40"/>
                  <a:gd name="T37" fmla="*/ 20 h 128"/>
                  <a:gd name="T38" fmla="*/ 16 w 40"/>
                  <a:gd name="T39" fmla="*/ 12 h 128"/>
                  <a:gd name="T40" fmla="*/ 24 w 40"/>
                  <a:gd name="T41" fmla="*/ 116 h 128"/>
                  <a:gd name="T42" fmla="*/ 20 w 40"/>
                  <a:gd name="T43" fmla="*/ 120 h 128"/>
                  <a:gd name="T44" fmla="*/ 16 w 40"/>
                  <a:gd name="T45" fmla="*/ 116 h 128"/>
                  <a:gd name="T46" fmla="*/ 16 w 40"/>
                  <a:gd name="T47" fmla="*/ 60 h 128"/>
                  <a:gd name="T48" fmla="*/ 20 w 40"/>
                  <a:gd name="T49" fmla="*/ 60 h 128"/>
                  <a:gd name="T50" fmla="*/ 24 w 40"/>
                  <a:gd name="T51" fmla="*/ 60 h 128"/>
                  <a:gd name="T52" fmla="*/ 24 w 40"/>
                  <a:gd name="T53" fmla="*/ 116 h 128"/>
                  <a:gd name="T54" fmla="*/ 31 w 40"/>
                  <a:gd name="T55" fmla="*/ 43 h 128"/>
                  <a:gd name="T56" fmla="*/ 31 w 40"/>
                  <a:gd name="T57" fmla="*/ 44 h 128"/>
                  <a:gd name="T58" fmla="*/ 30 w 40"/>
                  <a:gd name="T59" fmla="*/ 47 h 128"/>
                  <a:gd name="T60" fmla="*/ 30 w 40"/>
                  <a:gd name="T61" fmla="*/ 47 h 128"/>
                  <a:gd name="T62" fmla="*/ 27 w 40"/>
                  <a:gd name="T63" fmla="*/ 50 h 128"/>
                  <a:gd name="T64" fmla="*/ 27 w 40"/>
                  <a:gd name="T65" fmla="*/ 50 h 128"/>
                  <a:gd name="T66" fmla="*/ 24 w 40"/>
                  <a:gd name="T67" fmla="*/ 51 h 128"/>
                  <a:gd name="T68" fmla="*/ 20 w 40"/>
                  <a:gd name="T69" fmla="*/ 52 h 128"/>
                  <a:gd name="T70" fmla="*/ 16 w 40"/>
                  <a:gd name="T71" fmla="*/ 51 h 128"/>
                  <a:gd name="T72" fmla="*/ 13 w 40"/>
                  <a:gd name="T73" fmla="*/ 50 h 128"/>
                  <a:gd name="T74" fmla="*/ 13 w 40"/>
                  <a:gd name="T75" fmla="*/ 50 h 128"/>
                  <a:gd name="T76" fmla="*/ 10 w 40"/>
                  <a:gd name="T77" fmla="*/ 47 h 128"/>
                  <a:gd name="T78" fmla="*/ 10 w 40"/>
                  <a:gd name="T79" fmla="*/ 47 h 128"/>
                  <a:gd name="T80" fmla="*/ 9 w 40"/>
                  <a:gd name="T81" fmla="*/ 44 h 128"/>
                  <a:gd name="T82" fmla="*/ 9 w 40"/>
                  <a:gd name="T83" fmla="*/ 43 h 128"/>
                  <a:gd name="T84" fmla="*/ 8 w 40"/>
                  <a:gd name="T85" fmla="*/ 40 h 128"/>
                  <a:gd name="T86" fmla="*/ 9 w 40"/>
                  <a:gd name="T87" fmla="*/ 37 h 128"/>
                  <a:gd name="T88" fmla="*/ 9 w 40"/>
                  <a:gd name="T89" fmla="*/ 36 h 128"/>
                  <a:gd name="T90" fmla="*/ 10 w 40"/>
                  <a:gd name="T91" fmla="*/ 33 h 128"/>
                  <a:gd name="T92" fmla="*/ 10 w 40"/>
                  <a:gd name="T93" fmla="*/ 33 h 128"/>
                  <a:gd name="T94" fmla="*/ 13 w 40"/>
                  <a:gd name="T95" fmla="*/ 30 h 128"/>
                  <a:gd name="T96" fmla="*/ 13 w 40"/>
                  <a:gd name="T97" fmla="*/ 30 h 128"/>
                  <a:gd name="T98" fmla="*/ 16 w 40"/>
                  <a:gd name="T99" fmla="*/ 29 h 128"/>
                  <a:gd name="T100" fmla="*/ 20 w 40"/>
                  <a:gd name="T101" fmla="*/ 28 h 128"/>
                  <a:gd name="T102" fmla="*/ 24 w 40"/>
                  <a:gd name="T103" fmla="*/ 29 h 128"/>
                  <a:gd name="T104" fmla="*/ 27 w 40"/>
                  <a:gd name="T105" fmla="*/ 30 h 128"/>
                  <a:gd name="T106" fmla="*/ 27 w 40"/>
                  <a:gd name="T107" fmla="*/ 30 h 128"/>
                  <a:gd name="T108" fmla="*/ 30 w 40"/>
                  <a:gd name="T109" fmla="*/ 33 h 128"/>
                  <a:gd name="T110" fmla="*/ 30 w 40"/>
                  <a:gd name="T111" fmla="*/ 33 h 128"/>
                  <a:gd name="T112" fmla="*/ 31 w 40"/>
                  <a:gd name="T113" fmla="*/ 36 h 128"/>
                  <a:gd name="T114" fmla="*/ 31 w 40"/>
                  <a:gd name="T115" fmla="*/ 37 h 128"/>
                  <a:gd name="T116" fmla="*/ 32 w 40"/>
                  <a:gd name="T117" fmla="*/ 40 h 128"/>
                  <a:gd name="T118" fmla="*/ 31 w 40"/>
                  <a:gd name="T119" fmla="*/ 43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0" h="128">
                    <a:moveTo>
                      <a:pt x="32" y="24"/>
                    </a:moveTo>
                    <a:cubicBezTo>
                      <a:pt x="32" y="12"/>
                      <a:pt x="32" y="12"/>
                      <a:pt x="32" y="12"/>
                    </a:cubicBezTo>
                    <a:cubicBezTo>
                      <a:pt x="32" y="5"/>
                      <a:pt x="27" y="0"/>
                      <a:pt x="20" y="0"/>
                    </a:cubicBezTo>
                    <a:cubicBezTo>
                      <a:pt x="13" y="0"/>
                      <a:pt x="8" y="5"/>
                      <a:pt x="8" y="12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3" y="28"/>
                      <a:pt x="0" y="33"/>
                      <a:pt x="0" y="40"/>
                    </a:cubicBezTo>
                    <a:cubicBezTo>
                      <a:pt x="0" y="47"/>
                      <a:pt x="3" y="52"/>
                      <a:pt x="8" y="56"/>
                    </a:cubicBezTo>
                    <a:cubicBezTo>
                      <a:pt x="8" y="116"/>
                      <a:pt x="8" y="116"/>
                      <a:pt x="8" y="116"/>
                    </a:cubicBezTo>
                    <a:cubicBezTo>
                      <a:pt x="8" y="123"/>
                      <a:pt x="13" y="128"/>
                      <a:pt x="20" y="128"/>
                    </a:cubicBezTo>
                    <a:cubicBezTo>
                      <a:pt x="27" y="128"/>
                      <a:pt x="32" y="123"/>
                      <a:pt x="32" y="116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7" y="52"/>
                      <a:pt x="40" y="47"/>
                      <a:pt x="40" y="40"/>
                    </a:cubicBezTo>
                    <a:cubicBezTo>
                      <a:pt x="40" y="33"/>
                      <a:pt x="37" y="28"/>
                      <a:pt x="32" y="24"/>
                    </a:cubicBezTo>
                    <a:close/>
                    <a:moveTo>
                      <a:pt x="16" y="12"/>
                    </a:moveTo>
                    <a:cubicBezTo>
                      <a:pt x="16" y="10"/>
                      <a:pt x="18" y="8"/>
                      <a:pt x="20" y="8"/>
                    </a:cubicBezTo>
                    <a:cubicBezTo>
                      <a:pt x="22" y="8"/>
                      <a:pt x="24" y="10"/>
                      <a:pt x="24" y="12"/>
                    </a:cubicBezTo>
                    <a:cubicBezTo>
                      <a:pt x="24" y="20"/>
                      <a:pt x="24" y="20"/>
                      <a:pt x="24" y="20"/>
                    </a:cubicBezTo>
                    <a:cubicBezTo>
                      <a:pt x="23" y="20"/>
                      <a:pt x="21" y="20"/>
                      <a:pt x="20" y="20"/>
                    </a:cubicBezTo>
                    <a:cubicBezTo>
                      <a:pt x="19" y="20"/>
                      <a:pt x="17" y="20"/>
                      <a:pt x="16" y="20"/>
                    </a:cubicBezTo>
                    <a:lnTo>
                      <a:pt x="16" y="12"/>
                    </a:lnTo>
                    <a:close/>
                    <a:moveTo>
                      <a:pt x="24" y="116"/>
                    </a:moveTo>
                    <a:cubicBezTo>
                      <a:pt x="24" y="118"/>
                      <a:pt x="22" y="120"/>
                      <a:pt x="20" y="120"/>
                    </a:cubicBezTo>
                    <a:cubicBezTo>
                      <a:pt x="18" y="120"/>
                      <a:pt x="16" y="118"/>
                      <a:pt x="16" y="116"/>
                    </a:cubicBezTo>
                    <a:cubicBezTo>
                      <a:pt x="16" y="60"/>
                      <a:pt x="16" y="60"/>
                      <a:pt x="16" y="60"/>
                    </a:cubicBezTo>
                    <a:cubicBezTo>
                      <a:pt x="17" y="60"/>
                      <a:pt x="19" y="60"/>
                      <a:pt x="20" y="60"/>
                    </a:cubicBezTo>
                    <a:cubicBezTo>
                      <a:pt x="21" y="60"/>
                      <a:pt x="23" y="60"/>
                      <a:pt x="24" y="60"/>
                    </a:cubicBezTo>
                    <a:lnTo>
                      <a:pt x="24" y="116"/>
                    </a:lnTo>
                    <a:close/>
                    <a:moveTo>
                      <a:pt x="31" y="43"/>
                    </a:moveTo>
                    <a:cubicBezTo>
                      <a:pt x="31" y="44"/>
                      <a:pt x="31" y="44"/>
                      <a:pt x="31" y="44"/>
                    </a:cubicBezTo>
                    <a:cubicBezTo>
                      <a:pt x="31" y="45"/>
                      <a:pt x="30" y="46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29" y="48"/>
                      <a:pt x="28" y="49"/>
                      <a:pt x="27" y="50"/>
                    </a:cubicBezTo>
                    <a:cubicBezTo>
                      <a:pt x="27" y="50"/>
                      <a:pt x="27" y="50"/>
                      <a:pt x="27" y="50"/>
                    </a:cubicBezTo>
                    <a:cubicBezTo>
                      <a:pt x="26" y="50"/>
                      <a:pt x="25" y="51"/>
                      <a:pt x="24" y="51"/>
                    </a:cubicBezTo>
                    <a:cubicBezTo>
                      <a:pt x="23" y="52"/>
                      <a:pt x="21" y="52"/>
                      <a:pt x="20" y="52"/>
                    </a:cubicBezTo>
                    <a:cubicBezTo>
                      <a:pt x="19" y="52"/>
                      <a:pt x="17" y="52"/>
                      <a:pt x="16" y="51"/>
                    </a:cubicBezTo>
                    <a:cubicBezTo>
                      <a:pt x="15" y="51"/>
                      <a:pt x="14" y="50"/>
                      <a:pt x="13" y="50"/>
                    </a:cubicBezTo>
                    <a:cubicBezTo>
                      <a:pt x="13" y="50"/>
                      <a:pt x="13" y="50"/>
                      <a:pt x="13" y="50"/>
                    </a:cubicBezTo>
                    <a:cubicBezTo>
                      <a:pt x="12" y="49"/>
                      <a:pt x="11" y="48"/>
                      <a:pt x="10" y="47"/>
                    </a:cubicBezTo>
                    <a:cubicBezTo>
                      <a:pt x="10" y="47"/>
                      <a:pt x="10" y="47"/>
                      <a:pt x="10" y="47"/>
                    </a:cubicBezTo>
                    <a:cubicBezTo>
                      <a:pt x="10" y="46"/>
                      <a:pt x="9" y="45"/>
                      <a:pt x="9" y="44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8" y="42"/>
                      <a:pt x="8" y="41"/>
                      <a:pt x="8" y="40"/>
                    </a:cubicBezTo>
                    <a:cubicBezTo>
                      <a:pt x="8" y="39"/>
                      <a:pt x="8" y="38"/>
                      <a:pt x="9" y="37"/>
                    </a:cubicBezTo>
                    <a:cubicBezTo>
                      <a:pt x="9" y="36"/>
                      <a:pt x="9" y="36"/>
                      <a:pt x="9" y="36"/>
                    </a:cubicBezTo>
                    <a:cubicBezTo>
                      <a:pt x="9" y="35"/>
                      <a:pt x="10" y="34"/>
                      <a:pt x="10" y="33"/>
                    </a:cubicBezTo>
                    <a:cubicBezTo>
                      <a:pt x="10" y="33"/>
                      <a:pt x="10" y="33"/>
                      <a:pt x="10" y="33"/>
                    </a:cubicBezTo>
                    <a:cubicBezTo>
                      <a:pt x="11" y="32"/>
                      <a:pt x="12" y="31"/>
                      <a:pt x="13" y="30"/>
                    </a:cubicBezTo>
                    <a:cubicBezTo>
                      <a:pt x="13" y="30"/>
                      <a:pt x="13" y="30"/>
                      <a:pt x="13" y="30"/>
                    </a:cubicBezTo>
                    <a:cubicBezTo>
                      <a:pt x="14" y="30"/>
                      <a:pt x="15" y="29"/>
                      <a:pt x="16" y="29"/>
                    </a:cubicBezTo>
                    <a:cubicBezTo>
                      <a:pt x="17" y="28"/>
                      <a:pt x="19" y="28"/>
                      <a:pt x="20" y="28"/>
                    </a:cubicBezTo>
                    <a:cubicBezTo>
                      <a:pt x="21" y="28"/>
                      <a:pt x="23" y="28"/>
                      <a:pt x="24" y="29"/>
                    </a:cubicBezTo>
                    <a:cubicBezTo>
                      <a:pt x="25" y="29"/>
                      <a:pt x="26" y="30"/>
                      <a:pt x="27" y="30"/>
                    </a:cubicBezTo>
                    <a:cubicBezTo>
                      <a:pt x="27" y="30"/>
                      <a:pt x="27" y="30"/>
                      <a:pt x="27" y="30"/>
                    </a:cubicBezTo>
                    <a:cubicBezTo>
                      <a:pt x="28" y="31"/>
                      <a:pt x="29" y="32"/>
                      <a:pt x="30" y="33"/>
                    </a:cubicBezTo>
                    <a:cubicBezTo>
                      <a:pt x="30" y="33"/>
                      <a:pt x="30" y="33"/>
                      <a:pt x="30" y="33"/>
                    </a:cubicBezTo>
                    <a:cubicBezTo>
                      <a:pt x="30" y="34"/>
                      <a:pt x="31" y="35"/>
                      <a:pt x="31" y="36"/>
                    </a:cubicBezTo>
                    <a:cubicBezTo>
                      <a:pt x="31" y="36"/>
                      <a:pt x="31" y="36"/>
                      <a:pt x="31" y="37"/>
                    </a:cubicBezTo>
                    <a:cubicBezTo>
                      <a:pt x="32" y="38"/>
                      <a:pt x="32" y="39"/>
                      <a:pt x="32" y="40"/>
                    </a:cubicBezTo>
                    <a:cubicBezTo>
                      <a:pt x="32" y="41"/>
                      <a:pt x="32" y="42"/>
                      <a:pt x="31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63" name="Freeform 59"/>
              <p:cNvSpPr>
                <a:spLocks noEditPoints="1"/>
              </p:cNvSpPr>
              <p:nvPr/>
            </p:nvSpPr>
            <p:spPr bwMode="auto">
              <a:xfrm>
                <a:off x="4364038" y="2905126"/>
                <a:ext cx="150812" cy="482600"/>
              </a:xfrm>
              <a:custGeom>
                <a:avLst/>
                <a:gdLst>
                  <a:gd name="T0" fmla="*/ 32 w 40"/>
                  <a:gd name="T1" fmla="*/ 72 h 128"/>
                  <a:gd name="T2" fmla="*/ 32 w 40"/>
                  <a:gd name="T3" fmla="*/ 12 h 128"/>
                  <a:gd name="T4" fmla="*/ 20 w 40"/>
                  <a:gd name="T5" fmla="*/ 0 h 128"/>
                  <a:gd name="T6" fmla="*/ 8 w 40"/>
                  <a:gd name="T7" fmla="*/ 12 h 128"/>
                  <a:gd name="T8" fmla="*/ 8 w 40"/>
                  <a:gd name="T9" fmla="*/ 72 h 128"/>
                  <a:gd name="T10" fmla="*/ 0 w 40"/>
                  <a:gd name="T11" fmla="*/ 88 h 128"/>
                  <a:gd name="T12" fmla="*/ 8 w 40"/>
                  <a:gd name="T13" fmla="*/ 104 h 128"/>
                  <a:gd name="T14" fmla="*/ 8 w 40"/>
                  <a:gd name="T15" fmla="*/ 116 h 128"/>
                  <a:gd name="T16" fmla="*/ 20 w 40"/>
                  <a:gd name="T17" fmla="*/ 128 h 128"/>
                  <a:gd name="T18" fmla="*/ 32 w 40"/>
                  <a:gd name="T19" fmla="*/ 116 h 128"/>
                  <a:gd name="T20" fmla="*/ 32 w 40"/>
                  <a:gd name="T21" fmla="*/ 104 h 128"/>
                  <a:gd name="T22" fmla="*/ 40 w 40"/>
                  <a:gd name="T23" fmla="*/ 88 h 128"/>
                  <a:gd name="T24" fmla="*/ 32 w 40"/>
                  <a:gd name="T25" fmla="*/ 72 h 128"/>
                  <a:gd name="T26" fmla="*/ 16 w 40"/>
                  <a:gd name="T27" fmla="*/ 12 h 128"/>
                  <a:gd name="T28" fmla="*/ 20 w 40"/>
                  <a:gd name="T29" fmla="*/ 8 h 128"/>
                  <a:gd name="T30" fmla="*/ 24 w 40"/>
                  <a:gd name="T31" fmla="*/ 12 h 128"/>
                  <a:gd name="T32" fmla="*/ 24 w 40"/>
                  <a:gd name="T33" fmla="*/ 68 h 128"/>
                  <a:gd name="T34" fmla="*/ 20 w 40"/>
                  <a:gd name="T35" fmla="*/ 68 h 128"/>
                  <a:gd name="T36" fmla="*/ 16 w 40"/>
                  <a:gd name="T37" fmla="*/ 68 h 128"/>
                  <a:gd name="T38" fmla="*/ 16 w 40"/>
                  <a:gd name="T39" fmla="*/ 12 h 128"/>
                  <a:gd name="T40" fmla="*/ 24 w 40"/>
                  <a:gd name="T41" fmla="*/ 116 h 128"/>
                  <a:gd name="T42" fmla="*/ 20 w 40"/>
                  <a:gd name="T43" fmla="*/ 120 h 128"/>
                  <a:gd name="T44" fmla="*/ 16 w 40"/>
                  <a:gd name="T45" fmla="*/ 116 h 128"/>
                  <a:gd name="T46" fmla="*/ 16 w 40"/>
                  <a:gd name="T47" fmla="*/ 108 h 128"/>
                  <a:gd name="T48" fmla="*/ 20 w 40"/>
                  <a:gd name="T49" fmla="*/ 108 h 128"/>
                  <a:gd name="T50" fmla="*/ 24 w 40"/>
                  <a:gd name="T51" fmla="*/ 108 h 128"/>
                  <a:gd name="T52" fmla="*/ 24 w 40"/>
                  <a:gd name="T53" fmla="*/ 116 h 128"/>
                  <a:gd name="T54" fmla="*/ 31 w 40"/>
                  <a:gd name="T55" fmla="*/ 91 h 128"/>
                  <a:gd name="T56" fmla="*/ 31 w 40"/>
                  <a:gd name="T57" fmla="*/ 92 h 128"/>
                  <a:gd name="T58" fmla="*/ 30 w 40"/>
                  <a:gd name="T59" fmla="*/ 95 h 128"/>
                  <a:gd name="T60" fmla="*/ 30 w 40"/>
                  <a:gd name="T61" fmla="*/ 95 h 128"/>
                  <a:gd name="T62" fmla="*/ 27 w 40"/>
                  <a:gd name="T63" fmla="*/ 98 h 128"/>
                  <a:gd name="T64" fmla="*/ 27 w 40"/>
                  <a:gd name="T65" fmla="*/ 98 h 128"/>
                  <a:gd name="T66" fmla="*/ 24 w 40"/>
                  <a:gd name="T67" fmla="*/ 99 h 128"/>
                  <a:gd name="T68" fmla="*/ 20 w 40"/>
                  <a:gd name="T69" fmla="*/ 100 h 128"/>
                  <a:gd name="T70" fmla="*/ 16 w 40"/>
                  <a:gd name="T71" fmla="*/ 99 h 128"/>
                  <a:gd name="T72" fmla="*/ 13 w 40"/>
                  <a:gd name="T73" fmla="*/ 98 h 128"/>
                  <a:gd name="T74" fmla="*/ 13 w 40"/>
                  <a:gd name="T75" fmla="*/ 98 h 128"/>
                  <a:gd name="T76" fmla="*/ 10 w 40"/>
                  <a:gd name="T77" fmla="*/ 95 h 128"/>
                  <a:gd name="T78" fmla="*/ 10 w 40"/>
                  <a:gd name="T79" fmla="*/ 95 h 128"/>
                  <a:gd name="T80" fmla="*/ 9 w 40"/>
                  <a:gd name="T81" fmla="*/ 92 h 128"/>
                  <a:gd name="T82" fmla="*/ 9 w 40"/>
                  <a:gd name="T83" fmla="*/ 91 h 128"/>
                  <a:gd name="T84" fmla="*/ 8 w 40"/>
                  <a:gd name="T85" fmla="*/ 88 h 128"/>
                  <a:gd name="T86" fmla="*/ 9 w 40"/>
                  <a:gd name="T87" fmla="*/ 85 h 128"/>
                  <a:gd name="T88" fmla="*/ 9 w 40"/>
                  <a:gd name="T89" fmla="*/ 84 h 128"/>
                  <a:gd name="T90" fmla="*/ 10 w 40"/>
                  <a:gd name="T91" fmla="*/ 81 h 128"/>
                  <a:gd name="T92" fmla="*/ 10 w 40"/>
                  <a:gd name="T93" fmla="*/ 81 h 128"/>
                  <a:gd name="T94" fmla="*/ 13 w 40"/>
                  <a:gd name="T95" fmla="*/ 78 h 128"/>
                  <a:gd name="T96" fmla="*/ 13 w 40"/>
                  <a:gd name="T97" fmla="*/ 78 h 128"/>
                  <a:gd name="T98" fmla="*/ 16 w 40"/>
                  <a:gd name="T99" fmla="*/ 77 h 128"/>
                  <a:gd name="T100" fmla="*/ 20 w 40"/>
                  <a:gd name="T101" fmla="*/ 76 h 128"/>
                  <a:gd name="T102" fmla="*/ 24 w 40"/>
                  <a:gd name="T103" fmla="*/ 77 h 128"/>
                  <a:gd name="T104" fmla="*/ 27 w 40"/>
                  <a:gd name="T105" fmla="*/ 78 h 128"/>
                  <a:gd name="T106" fmla="*/ 27 w 40"/>
                  <a:gd name="T107" fmla="*/ 78 h 128"/>
                  <a:gd name="T108" fmla="*/ 30 w 40"/>
                  <a:gd name="T109" fmla="*/ 81 h 128"/>
                  <a:gd name="T110" fmla="*/ 30 w 40"/>
                  <a:gd name="T111" fmla="*/ 81 h 128"/>
                  <a:gd name="T112" fmla="*/ 31 w 40"/>
                  <a:gd name="T113" fmla="*/ 84 h 128"/>
                  <a:gd name="T114" fmla="*/ 31 w 40"/>
                  <a:gd name="T115" fmla="*/ 85 h 128"/>
                  <a:gd name="T116" fmla="*/ 32 w 40"/>
                  <a:gd name="T117" fmla="*/ 88 h 128"/>
                  <a:gd name="T118" fmla="*/ 31 w 40"/>
                  <a:gd name="T119" fmla="*/ 91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0" h="128">
                    <a:moveTo>
                      <a:pt x="32" y="72"/>
                    </a:moveTo>
                    <a:cubicBezTo>
                      <a:pt x="32" y="12"/>
                      <a:pt x="32" y="12"/>
                      <a:pt x="32" y="12"/>
                    </a:cubicBezTo>
                    <a:cubicBezTo>
                      <a:pt x="32" y="5"/>
                      <a:pt x="27" y="0"/>
                      <a:pt x="20" y="0"/>
                    </a:cubicBezTo>
                    <a:cubicBezTo>
                      <a:pt x="13" y="0"/>
                      <a:pt x="8" y="5"/>
                      <a:pt x="8" y="12"/>
                    </a:cubicBezTo>
                    <a:cubicBezTo>
                      <a:pt x="8" y="72"/>
                      <a:pt x="8" y="72"/>
                      <a:pt x="8" y="72"/>
                    </a:cubicBezTo>
                    <a:cubicBezTo>
                      <a:pt x="3" y="76"/>
                      <a:pt x="0" y="81"/>
                      <a:pt x="0" y="88"/>
                    </a:cubicBezTo>
                    <a:cubicBezTo>
                      <a:pt x="0" y="95"/>
                      <a:pt x="3" y="100"/>
                      <a:pt x="8" y="104"/>
                    </a:cubicBezTo>
                    <a:cubicBezTo>
                      <a:pt x="8" y="116"/>
                      <a:pt x="8" y="116"/>
                      <a:pt x="8" y="116"/>
                    </a:cubicBezTo>
                    <a:cubicBezTo>
                      <a:pt x="8" y="123"/>
                      <a:pt x="13" y="128"/>
                      <a:pt x="20" y="128"/>
                    </a:cubicBezTo>
                    <a:cubicBezTo>
                      <a:pt x="27" y="128"/>
                      <a:pt x="32" y="123"/>
                      <a:pt x="32" y="116"/>
                    </a:cubicBezTo>
                    <a:cubicBezTo>
                      <a:pt x="32" y="104"/>
                      <a:pt x="32" y="104"/>
                      <a:pt x="32" y="104"/>
                    </a:cubicBezTo>
                    <a:cubicBezTo>
                      <a:pt x="37" y="100"/>
                      <a:pt x="40" y="95"/>
                      <a:pt x="40" y="88"/>
                    </a:cubicBezTo>
                    <a:cubicBezTo>
                      <a:pt x="40" y="81"/>
                      <a:pt x="37" y="76"/>
                      <a:pt x="32" y="72"/>
                    </a:cubicBezTo>
                    <a:close/>
                    <a:moveTo>
                      <a:pt x="16" y="12"/>
                    </a:moveTo>
                    <a:cubicBezTo>
                      <a:pt x="16" y="10"/>
                      <a:pt x="18" y="8"/>
                      <a:pt x="20" y="8"/>
                    </a:cubicBezTo>
                    <a:cubicBezTo>
                      <a:pt x="22" y="8"/>
                      <a:pt x="24" y="10"/>
                      <a:pt x="24" y="12"/>
                    </a:cubicBezTo>
                    <a:cubicBezTo>
                      <a:pt x="24" y="68"/>
                      <a:pt x="24" y="68"/>
                      <a:pt x="24" y="68"/>
                    </a:cubicBezTo>
                    <a:cubicBezTo>
                      <a:pt x="23" y="68"/>
                      <a:pt x="21" y="68"/>
                      <a:pt x="20" y="68"/>
                    </a:cubicBezTo>
                    <a:cubicBezTo>
                      <a:pt x="19" y="68"/>
                      <a:pt x="17" y="68"/>
                      <a:pt x="16" y="68"/>
                    </a:cubicBezTo>
                    <a:lnTo>
                      <a:pt x="16" y="12"/>
                    </a:lnTo>
                    <a:close/>
                    <a:moveTo>
                      <a:pt x="24" y="116"/>
                    </a:moveTo>
                    <a:cubicBezTo>
                      <a:pt x="24" y="118"/>
                      <a:pt x="22" y="120"/>
                      <a:pt x="20" y="120"/>
                    </a:cubicBezTo>
                    <a:cubicBezTo>
                      <a:pt x="18" y="120"/>
                      <a:pt x="16" y="118"/>
                      <a:pt x="16" y="116"/>
                    </a:cubicBezTo>
                    <a:cubicBezTo>
                      <a:pt x="16" y="108"/>
                      <a:pt x="16" y="108"/>
                      <a:pt x="16" y="108"/>
                    </a:cubicBezTo>
                    <a:cubicBezTo>
                      <a:pt x="17" y="108"/>
                      <a:pt x="19" y="108"/>
                      <a:pt x="20" y="108"/>
                    </a:cubicBezTo>
                    <a:cubicBezTo>
                      <a:pt x="21" y="108"/>
                      <a:pt x="23" y="108"/>
                      <a:pt x="24" y="108"/>
                    </a:cubicBezTo>
                    <a:lnTo>
                      <a:pt x="24" y="116"/>
                    </a:lnTo>
                    <a:close/>
                    <a:moveTo>
                      <a:pt x="31" y="91"/>
                    </a:moveTo>
                    <a:cubicBezTo>
                      <a:pt x="31" y="92"/>
                      <a:pt x="31" y="92"/>
                      <a:pt x="31" y="92"/>
                    </a:cubicBezTo>
                    <a:cubicBezTo>
                      <a:pt x="31" y="93"/>
                      <a:pt x="30" y="94"/>
                      <a:pt x="30" y="95"/>
                    </a:cubicBezTo>
                    <a:cubicBezTo>
                      <a:pt x="30" y="95"/>
                      <a:pt x="30" y="95"/>
                      <a:pt x="30" y="95"/>
                    </a:cubicBezTo>
                    <a:cubicBezTo>
                      <a:pt x="29" y="96"/>
                      <a:pt x="28" y="97"/>
                      <a:pt x="27" y="98"/>
                    </a:cubicBezTo>
                    <a:cubicBezTo>
                      <a:pt x="27" y="98"/>
                      <a:pt x="27" y="98"/>
                      <a:pt x="27" y="98"/>
                    </a:cubicBezTo>
                    <a:cubicBezTo>
                      <a:pt x="26" y="98"/>
                      <a:pt x="25" y="99"/>
                      <a:pt x="24" y="99"/>
                    </a:cubicBezTo>
                    <a:cubicBezTo>
                      <a:pt x="23" y="100"/>
                      <a:pt x="21" y="100"/>
                      <a:pt x="20" y="100"/>
                    </a:cubicBezTo>
                    <a:cubicBezTo>
                      <a:pt x="19" y="100"/>
                      <a:pt x="17" y="100"/>
                      <a:pt x="16" y="99"/>
                    </a:cubicBezTo>
                    <a:cubicBezTo>
                      <a:pt x="15" y="99"/>
                      <a:pt x="14" y="98"/>
                      <a:pt x="13" y="98"/>
                    </a:cubicBezTo>
                    <a:cubicBezTo>
                      <a:pt x="13" y="98"/>
                      <a:pt x="13" y="98"/>
                      <a:pt x="13" y="98"/>
                    </a:cubicBezTo>
                    <a:cubicBezTo>
                      <a:pt x="12" y="97"/>
                      <a:pt x="11" y="96"/>
                      <a:pt x="10" y="95"/>
                    </a:cubicBezTo>
                    <a:cubicBezTo>
                      <a:pt x="10" y="95"/>
                      <a:pt x="10" y="95"/>
                      <a:pt x="10" y="95"/>
                    </a:cubicBezTo>
                    <a:cubicBezTo>
                      <a:pt x="10" y="94"/>
                      <a:pt x="9" y="93"/>
                      <a:pt x="9" y="92"/>
                    </a:cubicBezTo>
                    <a:cubicBezTo>
                      <a:pt x="9" y="92"/>
                      <a:pt x="9" y="92"/>
                      <a:pt x="9" y="91"/>
                    </a:cubicBezTo>
                    <a:cubicBezTo>
                      <a:pt x="8" y="90"/>
                      <a:pt x="8" y="89"/>
                      <a:pt x="8" y="88"/>
                    </a:cubicBezTo>
                    <a:cubicBezTo>
                      <a:pt x="8" y="87"/>
                      <a:pt x="8" y="86"/>
                      <a:pt x="9" y="85"/>
                    </a:cubicBezTo>
                    <a:cubicBezTo>
                      <a:pt x="9" y="84"/>
                      <a:pt x="9" y="84"/>
                      <a:pt x="9" y="84"/>
                    </a:cubicBezTo>
                    <a:cubicBezTo>
                      <a:pt x="9" y="83"/>
                      <a:pt x="10" y="82"/>
                      <a:pt x="10" y="81"/>
                    </a:cubicBezTo>
                    <a:cubicBezTo>
                      <a:pt x="10" y="81"/>
                      <a:pt x="10" y="81"/>
                      <a:pt x="10" y="81"/>
                    </a:cubicBezTo>
                    <a:cubicBezTo>
                      <a:pt x="11" y="80"/>
                      <a:pt x="12" y="79"/>
                      <a:pt x="13" y="78"/>
                    </a:cubicBezTo>
                    <a:cubicBezTo>
                      <a:pt x="13" y="78"/>
                      <a:pt x="13" y="78"/>
                      <a:pt x="13" y="78"/>
                    </a:cubicBezTo>
                    <a:cubicBezTo>
                      <a:pt x="14" y="78"/>
                      <a:pt x="15" y="77"/>
                      <a:pt x="16" y="77"/>
                    </a:cubicBezTo>
                    <a:cubicBezTo>
                      <a:pt x="17" y="76"/>
                      <a:pt x="19" y="76"/>
                      <a:pt x="20" y="76"/>
                    </a:cubicBezTo>
                    <a:cubicBezTo>
                      <a:pt x="21" y="76"/>
                      <a:pt x="23" y="76"/>
                      <a:pt x="24" y="77"/>
                    </a:cubicBezTo>
                    <a:cubicBezTo>
                      <a:pt x="25" y="77"/>
                      <a:pt x="26" y="78"/>
                      <a:pt x="27" y="78"/>
                    </a:cubicBezTo>
                    <a:cubicBezTo>
                      <a:pt x="27" y="78"/>
                      <a:pt x="27" y="78"/>
                      <a:pt x="27" y="78"/>
                    </a:cubicBezTo>
                    <a:cubicBezTo>
                      <a:pt x="28" y="79"/>
                      <a:pt x="29" y="80"/>
                      <a:pt x="30" y="81"/>
                    </a:cubicBezTo>
                    <a:cubicBezTo>
                      <a:pt x="30" y="81"/>
                      <a:pt x="30" y="81"/>
                      <a:pt x="30" y="81"/>
                    </a:cubicBezTo>
                    <a:cubicBezTo>
                      <a:pt x="30" y="82"/>
                      <a:pt x="31" y="83"/>
                      <a:pt x="31" y="84"/>
                    </a:cubicBezTo>
                    <a:cubicBezTo>
                      <a:pt x="31" y="84"/>
                      <a:pt x="31" y="84"/>
                      <a:pt x="31" y="85"/>
                    </a:cubicBezTo>
                    <a:cubicBezTo>
                      <a:pt x="32" y="86"/>
                      <a:pt x="32" y="87"/>
                      <a:pt x="32" y="88"/>
                    </a:cubicBezTo>
                    <a:cubicBezTo>
                      <a:pt x="32" y="89"/>
                      <a:pt x="32" y="90"/>
                      <a:pt x="31" y="9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  <p:sp>
          <p:nvSpPr>
            <p:cNvPr id="60" name="Content Placeholder 2"/>
            <p:cNvSpPr txBox="1">
              <a:spLocks/>
            </p:cNvSpPr>
            <p:nvPr/>
          </p:nvSpPr>
          <p:spPr>
            <a:xfrm>
              <a:off x="8965346" y="5120133"/>
              <a:ext cx="1483616" cy="62418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id-ID" b="1" smtClean="0">
                  <a:solidFill>
                    <a:schemeClr val="accent4"/>
                  </a:solidFill>
                </a:rPr>
                <a:t>Intellegence</a:t>
              </a:r>
              <a:r>
                <a:rPr lang="en-US" b="1" dirty="0">
                  <a:solidFill>
                    <a:schemeClr val="tx2"/>
                  </a:solidFill>
                </a:rPr>
                <a:t/>
              </a:r>
              <a:br>
                <a:rPr lang="en-US" b="1" dirty="0">
                  <a:solidFill>
                    <a:schemeClr val="tx2"/>
                  </a:solidFill>
                </a:rPr>
              </a:b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Lorem ipsum dolor sit amet</a:t>
              </a:r>
              <a:r>
                <a:rPr lang="en-US" sz="110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smtClean="0">
                  <a:solidFill>
                    <a:schemeClr val="bg1">
                      <a:lumMod val="75000"/>
                    </a:schemeClr>
                  </a:solidFill>
                </a:rPr>
                <a:t>consectetur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6519943" y="2653945"/>
            <a:ext cx="1483616" cy="1161545"/>
            <a:chOff x="6412446" y="3287592"/>
            <a:chExt cx="1483616" cy="1161545"/>
          </a:xfrm>
        </p:grpSpPr>
        <p:grpSp>
          <p:nvGrpSpPr>
            <p:cNvPr id="65" name="Group 64"/>
            <p:cNvGrpSpPr/>
            <p:nvPr/>
          </p:nvGrpSpPr>
          <p:grpSpPr>
            <a:xfrm>
              <a:off x="6851405" y="3287592"/>
              <a:ext cx="488950" cy="481013"/>
              <a:chOff x="7141104" y="1923522"/>
              <a:chExt cx="488950" cy="481013"/>
            </a:xfrm>
            <a:solidFill>
              <a:schemeClr val="accent3"/>
            </a:solidFill>
          </p:grpSpPr>
          <p:sp>
            <p:nvSpPr>
              <p:cNvPr id="67" name="Freeform 58"/>
              <p:cNvSpPr>
                <a:spLocks/>
              </p:cNvSpPr>
              <p:nvPr/>
            </p:nvSpPr>
            <p:spPr bwMode="auto">
              <a:xfrm>
                <a:off x="7407804" y="1983847"/>
                <a:ext cx="157162" cy="157163"/>
              </a:xfrm>
              <a:custGeom>
                <a:avLst/>
                <a:gdLst>
                  <a:gd name="T0" fmla="*/ 38 w 42"/>
                  <a:gd name="T1" fmla="*/ 40 h 42"/>
                  <a:gd name="T2" fmla="*/ 38 w 42"/>
                  <a:gd name="T3" fmla="*/ 40 h 42"/>
                  <a:gd name="T4" fmla="*/ 40 w 42"/>
                  <a:gd name="T5" fmla="*/ 42 h 42"/>
                  <a:gd name="T6" fmla="*/ 42 w 42"/>
                  <a:gd name="T7" fmla="*/ 40 h 42"/>
                  <a:gd name="T8" fmla="*/ 42 w 42"/>
                  <a:gd name="T9" fmla="*/ 40 h 42"/>
                  <a:gd name="T10" fmla="*/ 2 w 42"/>
                  <a:gd name="T11" fmla="*/ 0 h 42"/>
                  <a:gd name="T12" fmla="*/ 2 w 42"/>
                  <a:gd name="T13" fmla="*/ 0 h 42"/>
                  <a:gd name="T14" fmla="*/ 0 w 42"/>
                  <a:gd name="T15" fmla="*/ 2 h 42"/>
                  <a:gd name="T16" fmla="*/ 2 w 42"/>
                  <a:gd name="T17" fmla="*/ 4 h 42"/>
                  <a:gd name="T18" fmla="*/ 2 w 42"/>
                  <a:gd name="T19" fmla="*/ 4 h 42"/>
                  <a:gd name="T20" fmla="*/ 38 w 42"/>
                  <a:gd name="T21" fmla="*/ 4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" h="42">
                    <a:moveTo>
                      <a:pt x="38" y="40"/>
                    </a:moveTo>
                    <a:cubicBezTo>
                      <a:pt x="38" y="40"/>
                      <a:pt x="38" y="40"/>
                      <a:pt x="38" y="40"/>
                    </a:cubicBezTo>
                    <a:cubicBezTo>
                      <a:pt x="38" y="41"/>
                      <a:pt x="39" y="42"/>
                      <a:pt x="40" y="42"/>
                    </a:cubicBezTo>
                    <a:cubicBezTo>
                      <a:pt x="41" y="42"/>
                      <a:pt x="42" y="41"/>
                      <a:pt x="42" y="40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42" y="18"/>
                      <a:pt x="24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2" y="4"/>
                      <a:pt x="38" y="20"/>
                      <a:pt x="38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68" name="Freeform 59"/>
              <p:cNvSpPr>
                <a:spLocks noEditPoints="1"/>
              </p:cNvSpPr>
              <p:nvPr/>
            </p:nvSpPr>
            <p:spPr bwMode="auto">
              <a:xfrm>
                <a:off x="7141104" y="1923522"/>
                <a:ext cx="488950" cy="481013"/>
              </a:xfrm>
              <a:custGeom>
                <a:avLst/>
                <a:gdLst>
                  <a:gd name="T0" fmla="*/ 37 w 130"/>
                  <a:gd name="T1" fmla="*/ 4 h 128"/>
                  <a:gd name="T2" fmla="*/ 29 w 130"/>
                  <a:gd name="T3" fmla="*/ 0 h 128"/>
                  <a:gd name="T4" fmla="*/ 24 w 130"/>
                  <a:gd name="T5" fmla="*/ 1 h 128"/>
                  <a:gd name="T6" fmla="*/ 17 w 130"/>
                  <a:gd name="T7" fmla="*/ 12 h 128"/>
                  <a:gd name="T8" fmla="*/ 17 w 130"/>
                  <a:gd name="T9" fmla="*/ 67 h 128"/>
                  <a:gd name="T10" fmla="*/ 5 w 130"/>
                  <a:gd name="T11" fmla="*/ 80 h 128"/>
                  <a:gd name="T12" fmla="*/ 5 w 130"/>
                  <a:gd name="T13" fmla="*/ 96 h 128"/>
                  <a:gd name="T14" fmla="*/ 33 w 130"/>
                  <a:gd name="T15" fmla="*/ 124 h 128"/>
                  <a:gd name="T16" fmla="*/ 41 w 130"/>
                  <a:gd name="T17" fmla="*/ 128 h 128"/>
                  <a:gd name="T18" fmla="*/ 49 w 130"/>
                  <a:gd name="T19" fmla="*/ 124 h 128"/>
                  <a:gd name="T20" fmla="*/ 62 w 130"/>
                  <a:gd name="T21" fmla="*/ 112 h 128"/>
                  <a:gd name="T22" fmla="*/ 117 w 130"/>
                  <a:gd name="T23" fmla="*/ 112 h 128"/>
                  <a:gd name="T24" fmla="*/ 128 w 130"/>
                  <a:gd name="T25" fmla="*/ 105 h 128"/>
                  <a:gd name="T26" fmla="*/ 125 w 130"/>
                  <a:gd name="T27" fmla="*/ 92 h 128"/>
                  <a:gd name="T28" fmla="*/ 37 w 130"/>
                  <a:gd name="T29" fmla="*/ 4 h 128"/>
                  <a:gd name="T30" fmla="*/ 56 w 130"/>
                  <a:gd name="T31" fmla="*/ 106 h 128"/>
                  <a:gd name="T32" fmla="*/ 44 w 130"/>
                  <a:gd name="T33" fmla="*/ 119 h 128"/>
                  <a:gd name="T34" fmla="*/ 41 w 130"/>
                  <a:gd name="T35" fmla="*/ 120 h 128"/>
                  <a:gd name="T36" fmla="*/ 38 w 130"/>
                  <a:gd name="T37" fmla="*/ 119 h 128"/>
                  <a:gd name="T38" fmla="*/ 10 w 130"/>
                  <a:gd name="T39" fmla="*/ 91 h 128"/>
                  <a:gd name="T40" fmla="*/ 9 w 130"/>
                  <a:gd name="T41" fmla="*/ 88 h 128"/>
                  <a:gd name="T42" fmla="*/ 10 w 130"/>
                  <a:gd name="T43" fmla="*/ 85 h 128"/>
                  <a:gd name="T44" fmla="*/ 23 w 130"/>
                  <a:gd name="T45" fmla="*/ 73 h 128"/>
                  <a:gd name="T46" fmla="*/ 23 w 130"/>
                  <a:gd name="T47" fmla="*/ 73 h 128"/>
                  <a:gd name="T48" fmla="*/ 56 w 130"/>
                  <a:gd name="T49" fmla="*/ 106 h 128"/>
                  <a:gd name="T50" fmla="*/ 56 w 130"/>
                  <a:gd name="T51" fmla="*/ 106 h 128"/>
                  <a:gd name="T52" fmla="*/ 62 w 130"/>
                  <a:gd name="T53" fmla="*/ 104 h 128"/>
                  <a:gd name="T54" fmla="*/ 60 w 130"/>
                  <a:gd name="T55" fmla="*/ 104 h 128"/>
                  <a:gd name="T56" fmla="*/ 25 w 130"/>
                  <a:gd name="T57" fmla="*/ 69 h 128"/>
                  <a:gd name="T58" fmla="*/ 25 w 130"/>
                  <a:gd name="T59" fmla="*/ 67 h 128"/>
                  <a:gd name="T60" fmla="*/ 25 w 130"/>
                  <a:gd name="T61" fmla="*/ 19 h 128"/>
                  <a:gd name="T62" fmla="*/ 110 w 130"/>
                  <a:gd name="T63" fmla="*/ 104 h 128"/>
                  <a:gd name="T64" fmla="*/ 62 w 130"/>
                  <a:gd name="T65" fmla="*/ 104 h 128"/>
                  <a:gd name="T66" fmla="*/ 121 w 130"/>
                  <a:gd name="T67" fmla="*/ 102 h 128"/>
                  <a:gd name="T68" fmla="*/ 117 w 130"/>
                  <a:gd name="T69" fmla="*/ 104 h 128"/>
                  <a:gd name="T70" fmla="*/ 116 w 130"/>
                  <a:gd name="T71" fmla="*/ 104 h 128"/>
                  <a:gd name="T72" fmla="*/ 25 w 130"/>
                  <a:gd name="T73" fmla="*/ 13 h 128"/>
                  <a:gd name="T74" fmla="*/ 25 w 130"/>
                  <a:gd name="T75" fmla="*/ 12 h 128"/>
                  <a:gd name="T76" fmla="*/ 27 w 130"/>
                  <a:gd name="T77" fmla="*/ 8 h 128"/>
                  <a:gd name="T78" fmla="*/ 29 w 130"/>
                  <a:gd name="T79" fmla="*/ 8 h 128"/>
                  <a:gd name="T80" fmla="*/ 32 w 130"/>
                  <a:gd name="T81" fmla="*/ 9 h 128"/>
                  <a:gd name="T82" fmla="*/ 120 w 130"/>
                  <a:gd name="T83" fmla="*/ 97 h 128"/>
                  <a:gd name="T84" fmla="*/ 121 w 130"/>
                  <a:gd name="T85" fmla="*/ 102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30" h="128">
                    <a:moveTo>
                      <a:pt x="37" y="4"/>
                    </a:moveTo>
                    <a:cubicBezTo>
                      <a:pt x="35" y="1"/>
                      <a:pt x="32" y="0"/>
                      <a:pt x="29" y="0"/>
                    </a:cubicBezTo>
                    <a:cubicBezTo>
                      <a:pt x="27" y="0"/>
                      <a:pt x="26" y="0"/>
                      <a:pt x="24" y="1"/>
                    </a:cubicBezTo>
                    <a:cubicBezTo>
                      <a:pt x="20" y="3"/>
                      <a:pt x="17" y="7"/>
                      <a:pt x="17" y="12"/>
                    </a:cubicBezTo>
                    <a:cubicBezTo>
                      <a:pt x="17" y="67"/>
                      <a:pt x="17" y="67"/>
                      <a:pt x="17" y="67"/>
                    </a:cubicBezTo>
                    <a:cubicBezTo>
                      <a:pt x="5" y="80"/>
                      <a:pt x="5" y="80"/>
                      <a:pt x="5" y="80"/>
                    </a:cubicBezTo>
                    <a:cubicBezTo>
                      <a:pt x="0" y="84"/>
                      <a:pt x="0" y="92"/>
                      <a:pt x="5" y="96"/>
                    </a:cubicBezTo>
                    <a:cubicBezTo>
                      <a:pt x="33" y="124"/>
                      <a:pt x="33" y="124"/>
                      <a:pt x="33" y="124"/>
                    </a:cubicBezTo>
                    <a:cubicBezTo>
                      <a:pt x="35" y="127"/>
                      <a:pt x="38" y="128"/>
                      <a:pt x="41" y="128"/>
                    </a:cubicBezTo>
                    <a:cubicBezTo>
                      <a:pt x="44" y="128"/>
                      <a:pt x="47" y="127"/>
                      <a:pt x="49" y="124"/>
                    </a:cubicBezTo>
                    <a:cubicBezTo>
                      <a:pt x="62" y="112"/>
                      <a:pt x="62" y="112"/>
                      <a:pt x="62" y="112"/>
                    </a:cubicBezTo>
                    <a:cubicBezTo>
                      <a:pt x="117" y="112"/>
                      <a:pt x="117" y="112"/>
                      <a:pt x="117" y="112"/>
                    </a:cubicBezTo>
                    <a:cubicBezTo>
                      <a:pt x="122" y="112"/>
                      <a:pt x="126" y="109"/>
                      <a:pt x="128" y="105"/>
                    </a:cubicBezTo>
                    <a:cubicBezTo>
                      <a:pt x="130" y="100"/>
                      <a:pt x="129" y="95"/>
                      <a:pt x="125" y="92"/>
                    </a:cubicBezTo>
                    <a:lnTo>
                      <a:pt x="37" y="4"/>
                    </a:lnTo>
                    <a:close/>
                    <a:moveTo>
                      <a:pt x="56" y="106"/>
                    </a:moveTo>
                    <a:cubicBezTo>
                      <a:pt x="44" y="119"/>
                      <a:pt x="44" y="119"/>
                      <a:pt x="44" y="119"/>
                    </a:cubicBezTo>
                    <a:cubicBezTo>
                      <a:pt x="43" y="120"/>
                      <a:pt x="42" y="120"/>
                      <a:pt x="41" y="120"/>
                    </a:cubicBezTo>
                    <a:cubicBezTo>
                      <a:pt x="40" y="120"/>
                      <a:pt x="39" y="120"/>
                      <a:pt x="38" y="119"/>
                    </a:cubicBezTo>
                    <a:cubicBezTo>
                      <a:pt x="10" y="91"/>
                      <a:pt x="10" y="91"/>
                      <a:pt x="10" y="91"/>
                    </a:cubicBezTo>
                    <a:cubicBezTo>
                      <a:pt x="9" y="90"/>
                      <a:pt x="9" y="89"/>
                      <a:pt x="9" y="88"/>
                    </a:cubicBezTo>
                    <a:cubicBezTo>
                      <a:pt x="9" y="87"/>
                      <a:pt x="9" y="86"/>
                      <a:pt x="10" y="85"/>
                    </a:cubicBezTo>
                    <a:cubicBezTo>
                      <a:pt x="23" y="73"/>
                      <a:pt x="23" y="73"/>
                      <a:pt x="23" y="73"/>
                    </a:cubicBezTo>
                    <a:cubicBezTo>
                      <a:pt x="23" y="73"/>
                      <a:pt x="23" y="73"/>
                      <a:pt x="23" y="73"/>
                    </a:cubicBezTo>
                    <a:cubicBezTo>
                      <a:pt x="56" y="106"/>
                      <a:pt x="56" y="106"/>
                      <a:pt x="56" y="106"/>
                    </a:cubicBezTo>
                    <a:cubicBezTo>
                      <a:pt x="56" y="106"/>
                      <a:pt x="56" y="106"/>
                      <a:pt x="56" y="106"/>
                    </a:cubicBezTo>
                    <a:close/>
                    <a:moveTo>
                      <a:pt x="62" y="104"/>
                    </a:moveTo>
                    <a:cubicBezTo>
                      <a:pt x="61" y="104"/>
                      <a:pt x="61" y="104"/>
                      <a:pt x="60" y="104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8"/>
                      <a:pt x="25" y="68"/>
                      <a:pt x="25" y="67"/>
                    </a:cubicBezTo>
                    <a:cubicBezTo>
                      <a:pt x="25" y="19"/>
                      <a:pt x="25" y="19"/>
                      <a:pt x="25" y="19"/>
                    </a:cubicBezTo>
                    <a:cubicBezTo>
                      <a:pt x="110" y="104"/>
                      <a:pt x="110" y="104"/>
                      <a:pt x="110" y="104"/>
                    </a:cubicBezTo>
                    <a:lnTo>
                      <a:pt x="62" y="104"/>
                    </a:lnTo>
                    <a:close/>
                    <a:moveTo>
                      <a:pt x="121" y="102"/>
                    </a:moveTo>
                    <a:cubicBezTo>
                      <a:pt x="120" y="103"/>
                      <a:pt x="119" y="104"/>
                      <a:pt x="117" y="104"/>
                    </a:cubicBezTo>
                    <a:cubicBezTo>
                      <a:pt x="116" y="104"/>
                      <a:pt x="116" y="104"/>
                      <a:pt x="116" y="104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5" y="12"/>
                      <a:pt x="25" y="12"/>
                      <a:pt x="25" y="12"/>
                    </a:cubicBezTo>
                    <a:cubicBezTo>
                      <a:pt x="25" y="10"/>
                      <a:pt x="26" y="9"/>
                      <a:pt x="27" y="8"/>
                    </a:cubicBezTo>
                    <a:cubicBezTo>
                      <a:pt x="28" y="8"/>
                      <a:pt x="28" y="8"/>
                      <a:pt x="29" y="8"/>
                    </a:cubicBezTo>
                    <a:cubicBezTo>
                      <a:pt x="30" y="8"/>
                      <a:pt x="31" y="8"/>
                      <a:pt x="32" y="9"/>
                    </a:cubicBezTo>
                    <a:cubicBezTo>
                      <a:pt x="120" y="97"/>
                      <a:pt x="120" y="97"/>
                      <a:pt x="120" y="97"/>
                    </a:cubicBezTo>
                    <a:cubicBezTo>
                      <a:pt x="121" y="98"/>
                      <a:pt x="121" y="100"/>
                      <a:pt x="121" y="10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69" name="Freeform 60"/>
              <p:cNvSpPr>
                <a:spLocks/>
              </p:cNvSpPr>
              <p:nvPr/>
            </p:nvSpPr>
            <p:spPr bwMode="auto">
              <a:xfrm>
                <a:off x="7399866" y="1923522"/>
                <a:ext cx="225425" cy="225425"/>
              </a:xfrm>
              <a:custGeom>
                <a:avLst/>
                <a:gdLst>
                  <a:gd name="T0" fmla="*/ 4 w 60"/>
                  <a:gd name="T1" fmla="*/ 8 h 60"/>
                  <a:gd name="T2" fmla="*/ 4 w 60"/>
                  <a:gd name="T3" fmla="*/ 8 h 60"/>
                  <a:gd name="T4" fmla="*/ 52 w 60"/>
                  <a:gd name="T5" fmla="*/ 56 h 60"/>
                  <a:gd name="T6" fmla="*/ 52 w 60"/>
                  <a:gd name="T7" fmla="*/ 56 h 60"/>
                  <a:gd name="T8" fmla="*/ 56 w 60"/>
                  <a:gd name="T9" fmla="*/ 60 h 60"/>
                  <a:gd name="T10" fmla="*/ 60 w 60"/>
                  <a:gd name="T11" fmla="*/ 56 h 60"/>
                  <a:gd name="T12" fmla="*/ 60 w 60"/>
                  <a:gd name="T13" fmla="*/ 56 h 60"/>
                  <a:gd name="T14" fmla="*/ 4 w 60"/>
                  <a:gd name="T15" fmla="*/ 0 h 60"/>
                  <a:gd name="T16" fmla="*/ 4 w 60"/>
                  <a:gd name="T17" fmla="*/ 0 h 60"/>
                  <a:gd name="T18" fmla="*/ 0 w 60"/>
                  <a:gd name="T19" fmla="*/ 4 h 60"/>
                  <a:gd name="T20" fmla="*/ 4 w 60"/>
                  <a:gd name="T21" fmla="*/ 8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0" h="60">
                    <a:moveTo>
                      <a:pt x="4" y="8"/>
                    </a:moveTo>
                    <a:cubicBezTo>
                      <a:pt x="4" y="8"/>
                      <a:pt x="4" y="8"/>
                      <a:pt x="4" y="8"/>
                    </a:cubicBezTo>
                    <a:cubicBezTo>
                      <a:pt x="30" y="8"/>
                      <a:pt x="52" y="30"/>
                      <a:pt x="52" y="56"/>
                    </a:cubicBezTo>
                    <a:cubicBezTo>
                      <a:pt x="52" y="56"/>
                      <a:pt x="52" y="56"/>
                      <a:pt x="52" y="56"/>
                    </a:cubicBezTo>
                    <a:cubicBezTo>
                      <a:pt x="52" y="58"/>
                      <a:pt x="54" y="60"/>
                      <a:pt x="56" y="60"/>
                    </a:cubicBezTo>
                    <a:cubicBezTo>
                      <a:pt x="58" y="60"/>
                      <a:pt x="60" y="58"/>
                      <a:pt x="60" y="56"/>
                    </a:cubicBezTo>
                    <a:cubicBezTo>
                      <a:pt x="60" y="56"/>
                      <a:pt x="60" y="56"/>
                      <a:pt x="60" y="56"/>
                    </a:cubicBezTo>
                    <a:cubicBezTo>
                      <a:pt x="60" y="25"/>
                      <a:pt x="3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8"/>
                      <a:pt x="4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  <p:sp>
          <p:nvSpPr>
            <p:cNvPr id="66" name="Content Placeholder 2"/>
            <p:cNvSpPr txBox="1">
              <a:spLocks/>
            </p:cNvSpPr>
            <p:nvPr/>
          </p:nvSpPr>
          <p:spPr>
            <a:xfrm>
              <a:off x="6412446" y="3824956"/>
              <a:ext cx="1483616" cy="62418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id-ID" b="1" smtClean="0">
                  <a:solidFill>
                    <a:schemeClr val="accent3"/>
                  </a:solidFill>
                </a:rPr>
                <a:t>Intellegence</a:t>
              </a:r>
              <a:r>
                <a:rPr lang="en-US" b="1" dirty="0">
                  <a:solidFill>
                    <a:schemeClr val="tx2"/>
                  </a:solidFill>
                </a:rPr>
                <a:t/>
              </a:r>
              <a:br>
                <a:rPr lang="en-US" b="1" dirty="0">
                  <a:solidFill>
                    <a:schemeClr val="tx2"/>
                  </a:solidFill>
                </a:rPr>
              </a:b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Lorem ipsum dolor sit amet</a:t>
              </a:r>
              <a:r>
                <a:rPr lang="en-US" sz="110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smtClean="0">
                  <a:solidFill>
                    <a:schemeClr val="bg1">
                      <a:lumMod val="75000"/>
                    </a:schemeClr>
                  </a:solidFill>
                </a:rPr>
                <a:t>consectetur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6640156" y="4370896"/>
            <a:ext cx="1483616" cy="1235494"/>
            <a:chOff x="6728992" y="4719544"/>
            <a:chExt cx="1483616" cy="1235494"/>
          </a:xfrm>
        </p:grpSpPr>
        <p:grpSp>
          <p:nvGrpSpPr>
            <p:cNvPr id="71" name="Group 70"/>
            <p:cNvGrpSpPr/>
            <p:nvPr/>
          </p:nvGrpSpPr>
          <p:grpSpPr>
            <a:xfrm>
              <a:off x="7206319" y="4719544"/>
              <a:ext cx="330200" cy="559212"/>
              <a:chOff x="6271901" y="3849160"/>
              <a:chExt cx="330200" cy="482600"/>
            </a:xfrm>
            <a:solidFill>
              <a:schemeClr val="accent2"/>
            </a:solidFill>
          </p:grpSpPr>
          <p:sp>
            <p:nvSpPr>
              <p:cNvPr id="73" name="Freeform 35"/>
              <p:cNvSpPr>
                <a:spLocks noEditPoints="1"/>
              </p:cNvSpPr>
              <p:nvPr/>
            </p:nvSpPr>
            <p:spPr bwMode="auto">
              <a:xfrm>
                <a:off x="6271901" y="3849160"/>
                <a:ext cx="330200" cy="482600"/>
              </a:xfrm>
              <a:custGeom>
                <a:avLst/>
                <a:gdLst>
                  <a:gd name="T0" fmla="*/ 44 w 88"/>
                  <a:gd name="T1" fmla="*/ 0 h 128"/>
                  <a:gd name="T2" fmla="*/ 0 w 88"/>
                  <a:gd name="T3" fmla="*/ 44 h 128"/>
                  <a:gd name="T4" fmla="*/ 20 w 88"/>
                  <a:gd name="T5" fmla="*/ 92 h 128"/>
                  <a:gd name="T6" fmla="*/ 44 w 88"/>
                  <a:gd name="T7" fmla="*/ 128 h 128"/>
                  <a:gd name="T8" fmla="*/ 68 w 88"/>
                  <a:gd name="T9" fmla="*/ 92 h 128"/>
                  <a:gd name="T10" fmla="*/ 88 w 88"/>
                  <a:gd name="T11" fmla="*/ 44 h 128"/>
                  <a:gd name="T12" fmla="*/ 44 w 88"/>
                  <a:gd name="T13" fmla="*/ 0 h 128"/>
                  <a:gd name="T14" fmla="*/ 54 w 88"/>
                  <a:gd name="T15" fmla="*/ 109 h 128"/>
                  <a:gd name="T16" fmla="*/ 35 w 88"/>
                  <a:gd name="T17" fmla="*/ 111 h 128"/>
                  <a:gd name="T18" fmla="*/ 32 w 88"/>
                  <a:gd name="T19" fmla="*/ 104 h 128"/>
                  <a:gd name="T20" fmla="*/ 32 w 88"/>
                  <a:gd name="T21" fmla="*/ 103 h 128"/>
                  <a:gd name="T22" fmla="*/ 57 w 88"/>
                  <a:gd name="T23" fmla="*/ 100 h 128"/>
                  <a:gd name="T24" fmla="*/ 56 w 88"/>
                  <a:gd name="T25" fmla="*/ 104 h 128"/>
                  <a:gd name="T26" fmla="*/ 54 w 88"/>
                  <a:gd name="T27" fmla="*/ 109 h 128"/>
                  <a:gd name="T28" fmla="*/ 31 w 88"/>
                  <a:gd name="T29" fmla="*/ 100 h 128"/>
                  <a:gd name="T30" fmla="*/ 28 w 88"/>
                  <a:gd name="T31" fmla="*/ 92 h 128"/>
                  <a:gd name="T32" fmla="*/ 60 w 88"/>
                  <a:gd name="T33" fmla="*/ 92 h 128"/>
                  <a:gd name="T34" fmla="*/ 58 w 88"/>
                  <a:gd name="T35" fmla="*/ 96 h 128"/>
                  <a:gd name="T36" fmla="*/ 31 w 88"/>
                  <a:gd name="T37" fmla="*/ 100 h 128"/>
                  <a:gd name="T38" fmla="*/ 44 w 88"/>
                  <a:gd name="T39" fmla="*/ 120 h 128"/>
                  <a:gd name="T40" fmla="*/ 36 w 88"/>
                  <a:gd name="T41" fmla="*/ 115 h 128"/>
                  <a:gd name="T42" fmla="*/ 53 w 88"/>
                  <a:gd name="T43" fmla="*/ 113 h 128"/>
                  <a:gd name="T44" fmla="*/ 44 w 88"/>
                  <a:gd name="T45" fmla="*/ 120 h 128"/>
                  <a:gd name="T46" fmla="*/ 63 w 88"/>
                  <a:gd name="T47" fmla="*/ 84 h 128"/>
                  <a:gd name="T48" fmla="*/ 25 w 88"/>
                  <a:gd name="T49" fmla="*/ 84 h 128"/>
                  <a:gd name="T50" fmla="*/ 19 w 88"/>
                  <a:gd name="T51" fmla="*/ 71 h 128"/>
                  <a:gd name="T52" fmla="*/ 8 w 88"/>
                  <a:gd name="T53" fmla="*/ 44 h 128"/>
                  <a:gd name="T54" fmla="*/ 44 w 88"/>
                  <a:gd name="T55" fmla="*/ 8 h 128"/>
                  <a:gd name="T56" fmla="*/ 80 w 88"/>
                  <a:gd name="T57" fmla="*/ 44 h 128"/>
                  <a:gd name="T58" fmla="*/ 69 w 88"/>
                  <a:gd name="T59" fmla="*/ 71 h 128"/>
                  <a:gd name="T60" fmla="*/ 63 w 88"/>
                  <a:gd name="T61" fmla="*/ 84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8" h="128">
                    <a:moveTo>
                      <a:pt x="44" y="0"/>
                    </a:moveTo>
                    <a:cubicBezTo>
                      <a:pt x="20" y="0"/>
                      <a:pt x="0" y="20"/>
                      <a:pt x="0" y="44"/>
                    </a:cubicBezTo>
                    <a:cubicBezTo>
                      <a:pt x="0" y="60"/>
                      <a:pt x="15" y="77"/>
                      <a:pt x="20" y="92"/>
                    </a:cubicBezTo>
                    <a:cubicBezTo>
                      <a:pt x="28" y="115"/>
                      <a:pt x="27" y="128"/>
                      <a:pt x="44" y="128"/>
                    </a:cubicBezTo>
                    <a:cubicBezTo>
                      <a:pt x="61" y="128"/>
                      <a:pt x="60" y="115"/>
                      <a:pt x="68" y="92"/>
                    </a:cubicBezTo>
                    <a:cubicBezTo>
                      <a:pt x="73" y="77"/>
                      <a:pt x="88" y="60"/>
                      <a:pt x="88" y="44"/>
                    </a:cubicBezTo>
                    <a:cubicBezTo>
                      <a:pt x="88" y="20"/>
                      <a:pt x="68" y="0"/>
                      <a:pt x="44" y="0"/>
                    </a:cubicBezTo>
                    <a:close/>
                    <a:moveTo>
                      <a:pt x="54" y="109"/>
                    </a:moveTo>
                    <a:cubicBezTo>
                      <a:pt x="35" y="111"/>
                      <a:pt x="35" y="111"/>
                      <a:pt x="35" y="111"/>
                    </a:cubicBezTo>
                    <a:cubicBezTo>
                      <a:pt x="34" y="109"/>
                      <a:pt x="33" y="107"/>
                      <a:pt x="32" y="104"/>
                    </a:cubicBezTo>
                    <a:cubicBezTo>
                      <a:pt x="32" y="104"/>
                      <a:pt x="32" y="104"/>
                      <a:pt x="32" y="103"/>
                    </a:cubicBezTo>
                    <a:cubicBezTo>
                      <a:pt x="57" y="100"/>
                      <a:pt x="57" y="100"/>
                      <a:pt x="57" y="100"/>
                    </a:cubicBezTo>
                    <a:cubicBezTo>
                      <a:pt x="57" y="102"/>
                      <a:pt x="56" y="103"/>
                      <a:pt x="56" y="104"/>
                    </a:cubicBezTo>
                    <a:cubicBezTo>
                      <a:pt x="55" y="106"/>
                      <a:pt x="55" y="107"/>
                      <a:pt x="54" y="109"/>
                    </a:cubicBezTo>
                    <a:close/>
                    <a:moveTo>
                      <a:pt x="31" y="100"/>
                    </a:moveTo>
                    <a:cubicBezTo>
                      <a:pt x="30" y="97"/>
                      <a:pt x="29" y="95"/>
                      <a:pt x="28" y="92"/>
                    </a:cubicBezTo>
                    <a:cubicBezTo>
                      <a:pt x="60" y="92"/>
                      <a:pt x="60" y="92"/>
                      <a:pt x="60" y="92"/>
                    </a:cubicBezTo>
                    <a:cubicBezTo>
                      <a:pt x="59" y="93"/>
                      <a:pt x="59" y="95"/>
                      <a:pt x="58" y="96"/>
                    </a:cubicBezTo>
                    <a:lnTo>
                      <a:pt x="31" y="100"/>
                    </a:lnTo>
                    <a:close/>
                    <a:moveTo>
                      <a:pt x="44" y="120"/>
                    </a:moveTo>
                    <a:cubicBezTo>
                      <a:pt x="40" y="120"/>
                      <a:pt x="38" y="120"/>
                      <a:pt x="36" y="115"/>
                    </a:cubicBezTo>
                    <a:cubicBezTo>
                      <a:pt x="53" y="113"/>
                      <a:pt x="53" y="113"/>
                      <a:pt x="53" y="113"/>
                    </a:cubicBezTo>
                    <a:cubicBezTo>
                      <a:pt x="51" y="119"/>
                      <a:pt x="49" y="120"/>
                      <a:pt x="44" y="120"/>
                    </a:cubicBezTo>
                    <a:close/>
                    <a:moveTo>
                      <a:pt x="63" y="84"/>
                    </a:moveTo>
                    <a:cubicBezTo>
                      <a:pt x="25" y="84"/>
                      <a:pt x="25" y="84"/>
                      <a:pt x="25" y="84"/>
                    </a:cubicBezTo>
                    <a:cubicBezTo>
                      <a:pt x="23" y="80"/>
                      <a:pt x="21" y="75"/>
                      <a:pt x="19" y="71"/>
                    </a:cubicBezTo>
                    <a:cubicBezTo>
                      <a:pt x="13" y="62"/>
                      <a:pt x="8" y="52"/>
                      <a:pt x="8" y="44"/>
                    </a:cubicBezTo>
                    <a:cubicBezTo>
                      <a:pt x="8" y="24"/>
                      <a:pt x="24" y="8"/>
                      <a:pt x="44" y="8"/>
                    </a:cubicBezTo>
                    <a:cubicBezTo>
                      <a:pt x="64" y="8"/>
                      <a:pt x="80" y="24"/>
                      <a:pt x="80" y="44"/>
                    </a:cubicBezTo>
                    <a:cubicBezTo>
                      <a:pt x="80" y="52"/>
                      <a:pt x="75" y="62"/>
                      <a:pt x="69" y="71"/>
                    </a:cubicBezTo>
                    <a:cubicBezTo>
                      <a:pt x="67" y="75"/>
                      <a:pt x="65" y="80"/>
                      <a:pt x="63" y="8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74" name="Freeform 36"/>
              <p:cNvSpPr>
                <a:spLocks/>
              </p:cNvSpPr>
              <p:nvPr/>
            </p:nvSpPr>
            <p:spPr bwMode="auto">
              <a:xfrm>
                <a:off x="6333066" y="3925360"/>
                <a:ext cx="96837" cy="96838"/>
              </a:xfrm>
              <a:custGeom>
                <a:avLst/>
                <a:gdLst>
                  <a:gd name="T0" fmla="*/ 24 w 26"/>
                  <a:gd name="T1" fmla="*/ 0 h 26"/>
                  <a:gd name="T2" fmla="*/ 0 w 26"/>
                  <a:gd name="T3" fmla="*/ 24 h 26"/>
                  <a:gd name="T4" fmla="*/ 2 w 26"/>
                  <a:gd name="T5" fmla="*/ 26 h 26"/>
                  <a:gd name="T6" fmla="*/ 4 w 26"/>
                  <a:gd name="T7" fmla="*/ 24 h 26"/>
                  <a:gd name="T8" fmla="*/ 24 w 26"/>
                  <a:gd name="T9" fmla="*/ 4 h 26"/>
                  <a:gd name="T10" fmla="*/ 26 w 26"/>
                  <a:gd name="T11" fmla="*/ 2 h 26"/>
                  <a:gd name="T12" fmla="*/ 24 w 26"/>
                  <a:gd name="T13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26">
                    <a:moveTo>
                      <a:pt x="24" y="0"/>
                    </a:moveTo>
                    <a:cubicBezTo>
                      <a:pt x="11" y="0"/>
                      <a:pt x="0" y="11"/>
                      <a:pt x="0" y="24"/>
                    </a:cubicBezTo>
                    <a:cubicBezTo>
                      <a:pt x="0" y="25"/>
                      <a:pt x="1" y="26"/>
                      <a:pt x="2" y="26"/>
                    </a:cubicBezTo>
                    <a:cubicBezTo>
                      <a:pt x="3" y="26"/>
                      <a:pt x="4" y="25"/>
                      <a:pt x="4" y="24"/>
                    </a:cubicBezTo>
                    <a:cubicBezTo>
                      <a:pt x="4" y="13"/>
                      <a:pt x="13" y="4"/>
                      <a:pt x="24" y="4"/>
                    </a:cubicBezTo>
                    <a:cubicBezTo>
                      <a:pt x="25" y="4"/>
                      <a:pt x="26" y="3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  <p:sp>
          <p:nvSpPr>
            <p:cNvPr id="72" name="Content Placeholder 2"/>
            <p:cNvSpPr txBox="1">
              <a:spLocks/>
            </p:cNvSpPr>
            <p:nvPr/>
          </p:nvSpPr>
          <p:spPr>
            <a:xfrm>
              <a:off x="6728992" y="5330857"/>
              <a:ext cx="1483616" cy="62418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id-ID" b="1" smtClean="0">
                  <a:solidFill>
                    <a:schemeClr val="accent2"/>
                  </a:solidFill>
                </a:rPr>
                <a:t>Intellegence</a:t>
              </a:r>
              <a:r>
                <a:rPr lang="en-US" b="1" dirty="0">
                  <a:solidFill>
                    <a:schemeClr val="tx2"/>
                  </a:solidFill>
                </a:rPr>
                <a:t/>
              </a:r>
              <a:br>
                <a:rPr lang="en-US" b="1" dirty="0">
                  <a:solidFill>
                    <a:schemeClr val="tx2"/>
                  </a:solidFill>
                </a:rPr>
              </a:b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Lorem ipsum dolor sit amet</a:t>
              </a:r>
              <a:r>
                <a:rPr lang="en-US" sz="110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smtClean="0">
                  <a:solidFill>
                    <a:schemeClr val="bg1">
                      <a:lumMod val="75000"/>
                    </a:schemeClr>
                  </a:solidFill>
                </a:rPr>
                <a:t>consectetur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80" name="Content Placeholder 2"/>
          <p:cNvSpPr txBox="1">
            <a:spLocks/>
          </p:cNvSpPr>
          <p:nvPr/>
        </p:nvSpPr>
        <p:spPr>
          <a:xfrm>
            <a:off x="10526444" y="4878833"/>
            <a:ext cx="1483616" cy="6241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d-ID" b="1" smtClean="0">
                <a:solidFill>
                  <a:schemeClr val="accent4"/>
                </a:solidFill>
              </a:rPr>
              <a:t>Intellegence</a:t>
            </a: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sz="1100" dirty="0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  <a:r>
              <a:rPr lang="en-US" sz="110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100" smtClean="0">
                <a:solidFill>
                  <a:schemeClr val="bg1">
                    <a:lumMod val="75000"/>
                  </a:schemeClr>
                </a:solidFill>
              </a:rPr>
              <a:t>consectetur</a:t>
            </a:r>
            <a:endParaRPr lang="en-US" sz="11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4" name="Freeform 107"/>
          <p:cNvSpPr>
            <a:spLocks noEditPoints="1"/>
          </p:cNvSpPr>
          <p:nvPr/>
        </p:nvSpPr>
        <p:spPr bwMode="auto">
          <a:xfrm>
            <a:off x="11030920" y="4306265"/>
            <a:ext cx="474663" cy="549275"/>
          </a:xfrm>
          <a:custGeom>
            <a:avLst/>
            <a:gdLst>
              <a:gd name="T0" fmla="*/ 251 w 252"/>
              <a:gd name="T1" fmla="*/ 83 h 291"/>
              <a:gd name="T2" fmla="*/ 248 w 252"/>
              <a:gd name="T3" fmla="*/ 80 h 291"/>
              <a:gd name="T4" fmla="*/ 142 w 252"/>
              <a:gd name="T5" fmla="*/ 34 h 291"/>
              <a:gd name="T6" fmla="*/ 141 w 252"/>
              <a:gd name="T7" fmla="*/ 34 h 291"/>
              <a:gd name="T8" fmla="*/ 72 w 252"/>
              <a:gd name="T9" fmla="*/ 0 h 291"/>
              <a:gd name="T10" fmla="*/ 66 w 252"/>
              <a:gd name="T11" fmla="*/ 1 h 291"/>
              <a:gd name="T12" fmla="*/ 20 w 252"/>
              <a:gd name="T13" fmla="*/ 41 h 291"/>
              <a:gd name="T14" fmla="*/ 34 w 252"/>
              <a:gd name="T15" fmla="*/ 237 h 291"/>
              <a:gd name="T16" fmla="*/ 20 w 252"/>
              <a:gd name="T17" fmla="*/ 262 h 291"/>
              <a:gd name="T18" fmla="*/ 49 w 252"/>
              <a:gd name="T19" fmla="*/ 291 h 291"/>
              <a:gd name="T20" fmla="*/ 132 w 252"/>
              <a:gd name="T21" fmla="*/ 291 h 291"/>
              <a:gd name="T22" fmla="*/ 161 w 252"/>
              <a:gd name="T23" fmla="*/ 262 h 291"/>
              <a:gd name="T24" fmla="*/ 132 w 252"/>
              <a:gd name="T25" fmla="*/ 233 h 291"/>
              <a:gd name="T26" fmla="*/ 123 w 252"/>
              <a:gd name="T27" fmla="*/ 233 h 291"/>
              <a:gd name="T28" fmla="*/ 123 w 252"/>
              <a:gd name="T29" fmla="*/ 229 h 291"/>
              <a:gd name="T30" fmla="*/ 112 w 252"/>
              <a:gd name="T31" fmla="*/ 218 h 291"/>
              <a:gd name="T32" fmla="*/ 104 w 252"/>
              <a:gd name="T33" fmla="*/ 218 h 291"/>
              <a:gd name="T34" fmla="*/ 93 w 252"/>
              <a:gd name="T35" fmla="*/ 229 h 291"/>
              <a:gd name="T36" fmla="*/ 94 w 252"/>
              <a:gd name="T37" fmla="*/ 233 h 291"/>
              <a:gd name="T38" fmla="*/ 74 w 252"/>
              <a:gd name="T39" fmla="*/ 233 h 291"/>
              <a:gd name="T40" fmla="*/ 56 w 252"/>
              <a:gd name="T41" fmla="*/ 56 h 291"/>
              <a:gd name="T42" fmla="*/ 71 w 252"/>
              <a:gd name="T43" fmla="*/ 39 h 291"/>
              <a:gd name="T44" fmla="*/ 73 w 252"/>
              <a:gd name="T45" fmla="*/ 39 h 291"/>
              <a:gd name="T46" fmla="*/ 118 w 252"/>
              <a:gd name="T47" fmla="*/ 66 h 291"/>
              <a:gd name="T48" fmla="*/ 118 w 252"/>
              <a:gd name="T49" fmla="*/ 67 h 291"/>
              <a:gd name="T50" fmla="*/ 117 w 252"/>
              <a:gd name="T51" fmla="*/ 72 h 291"/>
              <a:gd name="T52" fmla="*/ 149 w 252"/>
              <a:gd name="T53" fmla="*/ 159 h 291"/>
              <a:gd name="T54" fmla="*/ 155 w 252"/>
              <a:gd name="T55" fmla="*/ 163 h 291"/>
              <a:gd name="T56" fmla="*/ 155 w 252"/>
              <a:gd name="T57" fmla="*/ 163 h 291"/>
              <a:gd name="T58" fmla="*/ 189 w 252"/>
              <a:gd name="T59" fmla="*/ 153 h 291"/>
              <a:gd name="T60" fmla="*/ 226 w 252"/>
              <a:gd name="T61" fmla="*/ 149 h 291"/>
              <a:gd name="T62" fmla="*/ 231 w 252"/>
              <a:gd name="T63" fmla="*/ 116 h 291"/>
              <a:gd name="T64" fmla="*/ 230 w 252"/>
              <a:gd name="T65" fmla="*/ 116 h 291"/>
              <a:gd name="T66" fmla="*/ 251 w 252"/>
              <a:gd name="T67" fmla="*/ 88 h 291"/>
              <a:gd name="T68" fmla="*/ 251 w 252"/>
              <a:gd name="T69" fmla="*/ 83 h 291"/>
              <a:gd name="T70" fmla="*/ 150 w 252"/>
              <a:gd name="T71" fmla="*/ 262 h 291"/>
              <a:gd name="T72" fmla="*/ 132 w 252"/>
              <a:gd name="T73" fmla="*/ 280 h 291"/>
              <a:gd name="T74" fmla="*/ 49 w 252"/>
              <a:gd name="T75" fmla="*/ 280 h 291"/>
              <a:gd name="T76" fmla="*/ 32 w 252"/>
              <a:gd name="T77" fmla="*/ 262 h 291"/>
              <a:gd name="T78" fmla="*/ 49 w 252"/>
              <a:gd name="T79" fmla="*/ 245 h 291"/>
              <a:gd name="T80" fmla="*/ 132 w 252"/>
              <a:gd name="T81" fmla="*/ 245 h 291"/>
              <a:gd name="T82" fmla="*/ 150 w 252"/>
              <a:gd name="T83" fmla="*/ 262 h 291"/>
              <a:gd name="T84" fmla="*/ 73 w 252"/>
              <a:gd name="T85" fmla="*/ 28 h 291"/>
              <a:gd name="T86" fmla="*/ 69 w 252"/>
              <a:gd name="T87" fmla="*/ 28 h 291"/>
              <a:gd name="T88" fmla="*/ 46 w 252"/>
              <a:gd name="T89" fmla="*/ 52 h 291"/>
              <a:gd name="T90" fmla="*/ 45 w 252"/>
              <a:gd name="T91" fmla="*/ 52 h 291"/>
              <a:gd name="T92" fmla="*/ 62 w 252"/>
              <a:gd name="T93" fmla="*/ 233 h 291"/>
              <a:gd name="T94" fmla="*/ 49 w 252"/>
              <a:gd name="T95" fmla="*/ 233 h 291"/>
              <a:gd name="T96" fmla="*/ 45 w 252"/>
              <a:gd name="T97" fmla="*/ 233 h 291"/>
              <a:gd name="T98" fmla="*/ 31 w 252"/>
              <a:gd name="T99" fmla="*/ 46 h 291"/>
              <a:gd name="T100" fmla="*/ 67 w 252"/>
              <a:gd name="T101" fmla="*/ 12 h 291"/>
              <a:gd name="T102" fmla="*/ 72 w 252"/>
              <a:gd name="T103" fmla="*/ 12 h 291"/>
              <a:gd name="T104" fmla="*/ 132 w 252"/>
              <a:gd name="T105" fmla="*/ 41 h 291"/>
              <a:gd name="T106" fmla="*/ 124 w 252"/>
              <a:gd name="T107" fmla="*/ 55 h 291"/>
              <a:gd name="T108" fmla="*/ 73 w 252"/>
              <a:gd name="T109" fmla="*/ 28 h 291"/>
              <a:gd name="T110" fmla="*/ 159 w 252"/>
              <a:gd name="T111" fmla="*/ 151 h 291"/>
              <a:gd name="T112" fmla="*/ 129 w 252"/>
              <a:gd name="T113" fmla="*/ 70 h 291"/>
              <a:gd name="T114" fmla="*/ 142 w 252"/>
              <a:gd name="T115" fmla="*/ 46 h 291"/>
              <a:gd name="T116" fmla="*/ 237 w 252"/>
              <a:gd name="T117" fmla="*/ 88 h 291"/>
              <a:gd name="T118" fmla="*/ 159 w 252"/>
              <a:gd name="T119" fmla="*/ 151 h 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52" h="291">
                <a:moveTo>
                  <a:pt x="251" y="83"/>
                </a:moveTo>
                <a:cubicBezTo>
                  <a:pt x="251" y="82"/>
                  <a:pt x="250" y="80"/>
                  <a:pt x="248" y="80"/>
                </a:cubicBezTo>
                <a:cubicBezTo>
                  <a:pt x="142" y="34"/>
                  <a:pt x="142" y="34"/>
                  <a:pt x="142" y="34"/>
                </a:cubicBezTo>
                <a:cubicBezTo>
                  <a:pt x="142" y="34"/>
                  <a:pt x="142" y="34"/>
                  <a:pt x="141" y="34"/>
                </a:cubicBezTo>
                <a:cubicBezTo>
                  <a:pt x="121" y="16"/>
                  <a:pt x="97" y="0"/>
                  <a:pt x="72" y="0"/>
                </a:cubicBezTo>
                <a:cubicBezTo>
                  <a:pt x="70" y="0"/>
                  <a:pt x="68" y="0"/>
                  <a:pt x="66" y="1"/>
                </a:cubicBezTo>
                <a:cubicBezTo>
                  <a:pt x="52" y="2"/>
                  <a:pt x="32" y="11"/>
                  <a:pt x="20" y="41"/>
                </a:cubicBezTo>
                <a:cubicBezTo>
                  <a:pt x="18" y="47"/>
                  <a:pt x="0" y="97"/>
                  <a:pt x="34" y="237"/>
                </a:cubicBezTo>
                <a:cubicBezTo>
                  <a:pt x="26" y="242"/>
                  <a:pt x="20" y="252"/>
                  <a:pt x="20" y="262"/>
                </a:cubicBezTo>
                <a:cubicBezTo>
                  <a:pt x="20" y="278"/>
                  <a:pt x="33" y="291"/>
                  <a:pt x="49" y="291"/>
                </a:cubicBezTo>
                <a:cubicBezTo>
                  <a:pt x="132" y="291"/>
                  <a:pt x="132" y="291"/>
                  <a:pt x="132" y="291"/>
                </a:cubicBezTo>
                <a:cubicBezTo>
                  <a:pt x="148" y="291"/>
                  <a:pt x="161" y="278"/>
                  <a:pt x="161" y="262"/>
                </a:cubicBezTo>
                <a:cubicBezTo>
                  <a:pt x="161" y="246"/>
                  <a:pt x="148" y="233"/>
                  <a:pt x="132" y="233"/>
                </a:cubicBezTo>
                <a:cubicBezTo>
                  <a:pt x="123" y="233"/>
                  <a:pt x="123" y="233"/>
                  <a:pt x="123" y="233"/>
                </a:cubicBezTo>
                <a:cubicBezTo>
                  <a:pt x="123" y="232"/>
                  <a:pt x="123" y="231"/>
                  <a:pt x="123" y="229"/>
                </a:cubicBezTo>
                <a:cubicBezTo>
                  <a:pt x="123" y="223"/>
                  <a:pt x="118" y="218"/>
                  <a:pt x="112" y="218"/>
                </a:cubicBezTo>
                <a:cubicBezTo>
                  <a:pt x="104" y="218"/>
                  <a:pt x="104" y="218"/>
                  <a:pt x="104" y="218"/>
                </a:cubicBezTo>
                <a:cubicBezTo>
                  <a:pt x="98" y="218"/>
                  <a:pt x="93" y="223"/>
                  <a:pt x="93" y="229"/>
                </a:cubicBezTo>
                <a:cubicBezTo>
                  <a:pt x="93" y="231"/>
                  <a:pt x="93" y="232"/>
                  <a:pt x="94" y="233"/>
                </a:cubicBezTo>
                <a:cubicBezTo>
                  <a:pt x="74" y="233"/>
                  <a:pt x="74" y="233"/>
                  <a:pt x="74" y="233"/>
                </a:cubicBezTo>
                <a:cubicBezTo>
                  <a:pt x="42" y="106"/>
                  <a:pt x="56" y="58"/>
                  <a:pt x="56" y="56"/>
                </a:cubicBezTo>
                <a:cubicBezTo>
                  <a:pt x="61" y="46"/>
                  <a:pt x="65" y="40"/>
                  <a:pt x="71" y="39"/>
                </a:cubicBezTo>
                <a:cubicBezTo>
                  <a:pt x="71" y="39"/>
                  <a:pt x="72" y="39"/>
                  <a:pt x="73" y="39"/>
                </a:cubicBezTo>
                <a:cubicBezTo>
                  <a:pt x="85" y="39"/>
                  <a:pt x="102" y="51"/>
                  <a:pt x="118" y="66"/>
                </a:cubicBezTo>
                <a:cubicBezTo>
                  <a:pt x="118" y="67"/>
                  <a:pt x="118" y="67"/>
                  <a:pt x="118" y="67"/>
                </a:cubicBezTo>
                <a:cubicBezTo>
                  <a:pt x="117" y="68"/>
                  <a:pt x="117" y="70"/>
                  <a:pt x="117" y="72"/>
                </a:cubicBezTo>
                <a:cubicBezTo>
                  <a:pt x="149" y="159"/>
                  <a:pt x="149" y="159"/>
                  <a:pt x="149" y="159"/>
                </a:cubicBezTo>
                <a:cubicBezTo>
                  <a:pt x="150" y="162"/>
                  <a:pt x="152" y="163"/>
                  <a:pt x="155" y="163"/>
                </a:cubicBezTo>
                <a:cubicBezTo>
                  <a:pt x="155" y="163"/>
                  <a:pt x="155" y="163"/>
                  <a:pt x="155" y="163"/>
                </a:cubicBezTo>
                <a:cubicBezTo>
                  <a:pt x="167" y="163"/>
                  <a:pt x="179" y="159"/>
                  <a:pt x="189" y="153"/>
                </a:cubicBezTo>
                <a:cubicBezTo>
                  <a:pt x="207" y="163"/>
                  <a:pt x="226" y="149"/>
                  <a:pt x="226" y="149"/>
                </a:cubicBezTo>
                <a:cubicBezTo>
                  <a:pt x="243" y="136"/>
                  <a:pt x="231" y="116"/>
                  <a:pt x="231" y="116"/>
                </a:cubicBezTo>
                <a:cubicBezTo>
                  <a:pt x="231" y="116"/>
                  <a:pt x="231" y="116"/>
                  <a:pt x="230" y="116"/>
                </a:cubicBezTo>
                <a:cubicBezTo>
                  <a:pt x="243" y="102"/>
                  <a:pt x="250" y="89"/>
                  <a:pt x="251" y="88"/>
                </a:cubicBezTo>
                <a:cubicBezTo>
                  <a:pt x="252" y="86"/>
                  <a:pt x="252" y="85"/>
                  <a:pt x="251" y="83"/>
                </a:cubicBezTo>
                <a:close/>
                <a:moveTo>
                  <a:pt x="150" y="262"/>
                </a:moveTo>
                <a:cubicBezTo>
                  <a:pt x="150" y="272"/>
                  <a:pt x="142" y="280"/>
                  <a:pt x="132" y="280"/>
                </a:cubicBezTo>
                <a:cubicBezTo>
                  <a:pt x="49" y="280"/>
                  <a:pt x="49" y="280"/>
                  <a:pt x="49" y="280"/>
                </a:cubicBezTo>
                <a:cubicBezTo>
                  <a:pt x="40" y="280"/>
                  <a:pt x="32" y="272"/>
                  <a:pt x="32" y="262"/>
                </a:cubicBezTo>
                <a:cubicBezTo>
                  <a:pt x="32" y="253"/>
                  <a:pt x="40" y="245"/>
                  <a:pt x="49" y="245"/>
                </a:cubicBezTo>
                <a:cubicBezTo>
                  <a:pt x="132" y="245"/>
                  <a:pt x="132" y="245"/>
                  <a:pt x="132" y="245"/>
                </a:cubicBezTo>
                <a:cubicBezTo>
                  <a:pt x="142" y="245"/>
                  <a:pt x="150" y="253"/>
                  <a:pt x="150" y="262"/>
                </a:cubicBezTo>
                <a:close/>
                <a:moveTo>
                  <a:pt x="73" y="28"/>
                </a:moveTo>
                <a:cubicBezTo>
                  <a:pt x="72" y="28"/>
                  <a:pt x="70" y="28"/>
                  <a:pt x="69" y="28"/>
                </a:cubicBezTo>
                <a:cubicBezTo>
                  <a:pt x="66" y="28"/>
                  <a:pt x="54" y="30"/>
                  <a:pt x="46" y="52"/>
                </a:cubicBezTo>
                <a:cubicBezTo>
                  <a:pt x="45" y="52"/>
                  <a:pt x="45" y="52"/>
                  <a:pt x="45" y="52"/>
                </a:cubicBezTo>
                <a:cubicBezTo>
                  <a:pt x="45" y="54"/>
                  <a:pt x="30" y="101"/>
                  <a:pt x="62" y="233"/>
                </a:cubicBezTo>
                <a:cubicBezTo>
                  <a:pt x="49" y="233"/>
                  <a:pt x="49" y="233"/>
                  <a:pt x="49" y="233"/>
                </a:cubicBezTo>
                <a:cubicBezTo>
                  <a:pt x="48" y="233"/>
                  <a:pt x="46" y="233"/>
                  <a:pt x="45" y="233"/>
                </a:cubicBezTo>
                <a:cubicBezTo>
                  <a:pt x="13" y="97"/>
                  <a:pt x="28" y="51"/>
                  <a:pt x="31" y="46"/>
                </a:cubicBezTo>
                <a:cubicBezTo>
                  <a:pt x="41" y="20"/>
                  <a:pt x="56" y="13"/>
                  <a:pt x="67" y="12"/>
                </a:cubicBezTo>
                <a:cubicBezTo>
                  <a:pt x="69" y="12"/>
                  <a:pt x="71" y="12"/>
                  <a:pt x="72" y="12"/>
                </a:cubicBezTo>
                <a:cubicBezTo>
                  <a:pt x="91" y="12"/>
                  <a:pt x="113" y="25"/>
                  <a:pt x="132" y="41"/>
                </a:cubicBezTo>
                <a:cubicBezTo>
                  <a:pt x="124" y="55"/>
                  <a:pt x="124" y="55"/>
                  <a:pt x="124" y="55"/>
                </a:cubicBezTo>
                <a:cubicBezTo>
                  <a:pt x="107" y="41"/>
                  <a:pt x="88" y="28"/>
                  <a:pt x="73" y="28"/>
                </a:cubicBezTo>
                <a:close/>
                <a:moveTo>
                  <a:pt x="159" y="151"/>
                </a:moveTo>
                <a:cubicBezTo>
                  <a:pt x="129" y="70"/>
                  <a:pt x="129" y="70"/>
                  <a:pt x="129" y="70"/>
                </a:cubicBezTo>
                <a:cubicBezTo>
                  <a:pt x="142" y="46"/>
                  <a:pt x="142" y="46"/>
                  <a:pt x="142" y="46"/>
                </a:cubicBezTo>
                <a:cubicBezTo>
                  <a:pt x="237" y="88"/>
                  <a:pt x="237" y="88"/>
                  <a:pt x="237" y="88"/>
                </a:cubicBezTo>
                <a:cubicBezTo>
                  <a:pt x="227" y="103"/>
                  <a:pt x="195" y="148"/>
                  <a:pt x="159" y="15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2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0739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roject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C2B43"/>
      </a:accent1>
      <a:accent2>
        <a:srgbClr val="DF361F"/>
      </a:accent2>
      <a:accent3>
        <a:srgbClr val="FA9C00"/>
      </a:accent3>
      <a:accent4>
        <a:srgbClr val="90BC33"/>
      </a:accent4>
      <a:accent5>
        <a:srgbClr val="00B09B"/>
      </a:accent5>
      <a:accent6>
        <a:srgbClr val="0175BE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4569</TotalTime>
  <Words>101</Words>
  <Application>Microsoft Office PowerPoint</Application>
  <PresentationFormat>宽屏</PresentationFormat>
  <Paragraphs>22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Meiryo</vt:lpstr>
      <vt:lpstr>宋体</vt:lpstr>
      <vt:lpstr>微软雅黑</vt:lpstr>
      <vt:lpstr>Arial</vt:lpstr>
      <vt:lpstr>Calibri</vt:lpstr>
      <vt:lpstr>Calibri Light</vt:lpstr>
      <vt:lpstr>Lato</vt:lpstr>
      <vt:lpstr>Roboto</vt:lpstr>
      <vt:lpstr>Office Theme</vt:lpstr>
      <vt:lpstr>1_Office Theme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822</cp:revision>
  <dcterms:created xsi:type="dcterms:W3CDTF">2015-04-01T11:42:42Z</dcterms:created>
  <dcterms:modified xsi:type="dcterms:W3CDTF">2023-04-03T15:13:36Z</dcterms:modified>
</cp:coreProperties>
</file>