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57" r:id="rId3"/>
    <p:sldId id="3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D6F28-5E7E-4D0F-8C23-F254E50697B7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DA1EA-A323-4D49-B192-6A7A626E47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3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589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5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9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54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93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84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14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711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7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21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676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2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67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Process Chart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4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02963" y="2433918"/>
            <a:ext cx="9457765" cy="2937434"/>
            <a:chOff x="1219200" y="1846195"/>
            <a:chExt cx="6705600" cy="1736698"/>
          </a:xfrm>
        </p:grpSpPr>
        <p:sp>
          <p:nvSpPr>
            <p:cNvPr id="12" name="Parallelogram 11"/>
            <p:cNvSpPr/>
            <p:nvPr/>
          </p:nvSpPr>
          <p:spPr>
            <a:xfrm flipH="1">
              <a:off x="2325755" y="2943226"/>
              <a:ext cx="645414" cy="186030"/>
            </a:xfrm>
            <a:prstGeom prst="parallelogram">
              <a:avLst>
                <a:gd name="adj" fmla="val 69944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9200" y="3125693"/>
              <a:ext cx="1752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Parallelogram 13"/>
            <p:cNvSpPr/>
            <p:nvPr/>
          </p:nvSpPr>
          <p:spPr>
            <a:xfrm flipH="1">
              <a:off x="3432310" y="2303395"/>
              <a:ext cx="645414" cy="186030"/>
            </a:xfrm>
            <a:prstGeom prst="parallelogram">
              <a:avLst>
                <a:gd name="adj" fmla="val 6994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25755" y="2485862"/>
              <a:ext cx="1752600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32310" y="1846195"/>
              <a:ext cx="2282690" cy="4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Parallelogram 16"/>
            <p:cNvSpPr/>
            <p:nvPr/>
          </p:nvSpPr>
          <p:spPr>
            <a:xfrm>
              <a:off x="5069586" y="2303395"/>
              <a:ext cx="645414" cy="186030"/>
            </a:xfrm>
            <a:prstGeom prst="parallelogram">
              <a:avLst>
                <a:gd name="adj" fmla="val 69944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69586" y="2485862"/>
              <a:ext cx="1752600" cy="457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Parallelogram 18"/>
            <p:cNvSpPr/>
            <p:nvPr/>
          </p:nvSpPr>
          <p:spPr>
            <a:xfrm>
              <a:off x="6172200" y="2943226"/>
              <a:ext cx="645414" cy="186030"/>
            </a:xfrm>
            <a:prstGeom prst="parallelogram">
              <a:avLst>
                <a:gd name="adj" fmla="val 69944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172200" y="3125693"/>
              <a:ext cx="1752600" cy="457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Parallelogram 20"/>
          <p:cNvSpPr/>
          <p:nvPr/>
        </p:nvSpPr>
        <p:spPr>
          <a:xfrm flipH="1">
            <a:off x="1289516" y="5356662"/>
            <a:ext cx="910310" cy="314649"/>
          </a:xfrm>
          <a:prstGeom prst="parallelogram">
            <a:avLst>
              <a:gd name="adj" fmla="val 69944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arallelogram 21"/>
          <p:cNvSpPr/>
          <p:nvPr/>
        </p:nvSpPr>
        <p:spPr>
          <a:xfrm>
            <a:off x="9850418" y="5365326"/>
            <a:ext cx="910310" cy="314649"/>
          </a:xfrm>
          <a:prstGeom prst="parallelogram">
            <a:avLst>
              <a:gd name="adj" fmla="val 69944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850418" y="5679975"/>
            <a:ext cx="2341582" cy="773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2728" y="5671311"/>
            <a:ext cx="2202554" cy="7733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674659" y="3902584"/>
            <a:ext cx="806823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03059" y="5002306"/>
            <a:ext cx="348278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95282" y="6118412"/>
            <a:ext cx="6610289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099637" y="5743884"/>
            <a:ext cx="3523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Lorem ipsum </a:t>
            </a:r>
            <a:r>
              <a:rPr lang="ms-MY" sz="1200" smtClean="0">
                <a:solidFill>
                  <a:schemeClr val="bg1">
                    <a:lumMod val="65000"/>
                  </a:schemeClr>
                </a:solidFill>
              </a:rPr>
              <a:t>odio </a:t>
            </a:r>
            <a:r>
              <a:rPr lang="ms-MY" sz="1200" dirty="0" smtClean="0">
                <a:solidFill>
                  <a:schemeClr val="bg1">
                    <a:lumMod val="65000"/>
                  </a:schemeClr>
                </a:solidFill>
              </a:rPr>
              <a:t>sit amet odio tristique quis tempus</a:t>
            </a:r>
            <a:endParaRPr lang="en-US" sz="1200" dirty="0">
              <a:solidFill>
                <a:schemeClr val="bg1">
                  <a:lumMod val="65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49446" y="4630684"/>
            <a:ext cx="3523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>
                    <a:lumMod val="65000"/>
                  </a:schemeClr>
                </a:solidFill>
              </a:rPr>
              <a:t>Lorem ipsum </a:t>
            </a:r>
            <a:r>
              <a:rPr lang="ms-MY" sz="1200" smtClean="0">
                <a:solidFill>
                  <a:schemeClr val="bg1">
                    <a:lumMod val="65000"/>
                  </a:schemeClr>
                </a:solidFill>
              </a:rPr>
              <a:t>odio </a:t>
            </a:r>
            <a:r>
              <a:rPr lang="ms-MY" sz="1200" dirty="0" smtClean="0">
                <a:solidFill>
                  <a:schemeClr val="bg1">
                    <a:lumMod val="65000"/>
                  </a:schemeClr>
                </a:solidFill>
              </a:rPr>
              <a:t>sit amet odio tristique quis tempus</a:t>
            </a:r>
            <a:endParaRPr lang="en-US" sz="1200" dirty="0">
              <a:solidFill>
                <a:schemeClr val="bg1">
                  <a:lumMod val="65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879550" y="2488172"/>
            <a:ext cx="2479688" cy="652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bg1"/>
                </a:solidFill>
              </a:rPr>
              <a:t>Your Title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Lorem ipsum dolor sit amet, consectetur adipiscing elit</a:t>
            </a:r>
            <a:r>
              <a:rPr lang="en-US" sz="110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956245" y="3558078"/>
            <a:ext cx="2220873" cy="66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bg1"/>
                </a:solidFill>
              </a:rPr>
              <a:t>Your Title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Lorem ipsum dolor sit amet, consectetur adipiscing elit</a:t>
            </a:r>
            <a:r>
              <a:rPr lang="en-US" sz="110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863234" y="3563086"/>
            <a:ext cx="2220873" cy="66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bg1"/>
                </a:solidFill>
              </a:rPr>
              <a:t>Your Title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Lorem ipsum dolor sit amet, consectetur adipiscing elit</a:t>
            </a:r>
            <a:r>
              <a:rPr lang="en-US" sz="110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1428484" y="4629107"/>
            <a:ext cx="2220873" cy="66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bg1"/>
                </a:solidFill>
              </a:rPr>
              <a:t>Your Title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Lorem ipsum dolor sit amet, consectetur adipiscing elit</a:t>
            </a:r>
            <a:r>
              <a:rPr lang="en-US" sz="110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414333" y="4651478"/>
            <a:ext cx="2220873" cy="66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bg1"/>
                </a:solidFill>
              </a:rPr>
              <a:t>Your Title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Lorem ipsum dolor sit amet, consectetur adipiscing elit</a:t>
            </a:r>
            <a:r>
              <a:rPr lang="en-US" sz="110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-21047" y="5736271"/>
            <a:ext cx="2220873" cy="66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bg1"/>
                </a:solidFill>
              </a:rPr>
              <a:t>Your Title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Lorem ipsum dolor sit amet, consectetur adipiscing elit</a:t>
            </a:r>
            <a:r>
              <a:rPr lang="en-US" sz="110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9937666" y="5739130"/>
            <a:ext cx="2220873" cy="660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d-ID" b="1" smtClean="0">
                <a:solidFill>
                  <a:schemeClr val="bg1"/>
                </a:solidFill>
              </a:rPr>
              <a:t>Your Title</a:t>
            </a: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1100" dirty="0">
                <a:solidFill>
                  <a:schemeClr val="bg1"/>
                </a:solidFill>
              </a:rPr>
              <a:t>Lorem ipsum dolor sit amet, consectetur adipiscing elit</a:t>
            </a:r>
            <a:r>
              <a:rPr lang="en-US" sz="1100">
                <a:solidFill>
                  <a:schemeClr val="bg1"/>
                </a:solidFill>
              </a:rPr>
              <a:t>.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1" name="Arc 40"/>
          <p:cNvSpPr/>
          <p:nvPr/>
        </p:nvSpPr>
        <p:spPr>
          <a:xfrm>
            <a:off x="7371218" y="2663214"/>
            <a:ext cx="1196789" cy="1071645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>
            <a:off x="8988677" y="3834858"/>
            <a:ext cx="1196789" cy="1071645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>
            <a:off x="10449707" y="4965699"/>
            <a:ext cx="1196789" cy="1071645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flipH="1">
            <a:off x="3539967" y="2694501"/>
            <a:ext cx="1196789" cy="1071645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flipH="1">
            <a:off x="1979251" y="3826284"/>
            <a:ext cx="1196789" cy="1071645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flipH="1">
            <a:off x="463473" y="4906503"/>
            <a:ext cx="1196789" cy="1071645"/>
          </a:xfrm>
          <a:prstGeom prst="arc">
            <a:avLst/>
          </a:prstGeom>
          <a:ln>
            <a:solidFill>
              <a:schemeClr val="bg2">
                <a:lumMod val="90000"/>
              </a:schemeClr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8494088" y="2287447"/>
            <a:ext cx="1691378" cy="557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Sed imperdiet tincidunt.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10165743" y="3511954"/>
            <a:ext cx="1691378" cy="557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Sed imperdiet tincidunt.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1832552" y="2357858"/>
            <a:ext cx="1691378" cy="557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Sed imperdiet tincidunt.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372895" y="3463167"/>
            <a:ext cx="1691378" cy="557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Lorem ipsum dolor sit amet, consectetur adipiscing elit.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Sed imperdiet tincidunt.</a:t>
            </a:r>
            <a:endParaRPr 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2458" y="361731"/>
            <a:ext cx="11400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FFFF"/>
                </a:solidFill>
              </a:rPr>
              <a:t>https://www.ypppt.com/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1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73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180</Words>
  <Application>Microsoft Office PowerPoint</Application>
  <PresentationFormat>宽屏</PresentationFormat>
  <Paragraphs>26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Open Sans</vt:lpstr>
      <vt:lpstr>Roboto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>kan</cp:lastModifiedBy>
  <cp:revision>821</cp:revision>
  <dcterms:created xsi:type="dcterms:W3CDTF">2015-04-01T11:42:42Z</dcterms:created>
  <dcterms:modified xsi:type="dcterms:W3CDTF">2023-04-01T06:58:13Z</dcterms:modified>
</cp:coreProperties>
</file>