
<file path=[Content_Types].xml><?xml version="1.0" encoding="utf-8"?>
<Types xmlns="http://schemas.openxmlformats.org/package/2006/content-types">
  <Default Extension="png" ContentType="image/png"/>
  <Default Extension="svg" ContentType="image/sv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notesSlides/notesSlide1.xml" ContentType="application/vnd.openxmlformats-officedocument.presentationml.notesSlide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56" r:id="rId3"/>
    <p:sldId id="257" r:id="rId4"/>
    <p:sldId id="258" r:id="rId5"/>
    <p:sldId id="263" r:id="rId6"/>
    <p:sldId id="267" r:id="rId7"/>
    <p:sldId id="268" r:id="rId8"/>
    <p:sldId id="269" r:id="rId9"/>
    <p:sldId id="259" r:id="rId10"/>
    <p:sldId id="264" r:id="rId11"/>
    <p:sldId id="270" r:id="rId12"/>
    <p:sldId id="271" r:id="rId13"/>
    <p:sldId id="260" r:id="rId14"/>
    <p:sldId id="265" r:id="rId15"/>
    <p:sldId id="272" r:id="rId16"/>
    <p:sldId id="273" r:id="rId17"/>
    <p:sldId id="274" r:id="rId18"/>
    <p:sldId id="261" r:id="rId19"/>
    <p:sldId id="275" r:id="rId20"/>
    <p:sldId id="279" r:id="rId21"/>
    <p:sldId id="278" r:id="rId22"/>
    <p:sldId id="266" r:id="rId23"/>
    <p:sldId id="276" r:id="rId24"/>
    <p:sldId id="280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D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="" xmlns:p1710="http://schemas.microsoft.com/office/powerpoint/2017/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5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945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DF179-8D80-43D6-BE1B-1466EDA8902A}" type="datetimeFigureOut">
              <a:rPr lang="zh-CN" altLang="en-US" smtClean="0"/>
              <a:t>2023/3/30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029A6-BC17-4283-B4D6-DB41A70439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2818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029A6-BC17-4283-B4D6-DB41A70439C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556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5290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6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" y="-1"/>
            <a:ext cx="12184519" cy="686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6363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62B236D4-038D-409E-B2B1-9E269FB24F1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6667515A-CDFE-4985-8D64-17A399ACD3C9}"/>
              </a:ext>
            </a:extLst>
          </p:cNvPr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E27FEE5D-6F84-4628-B6FF-0DCFD7337614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4E4CB00-529C-41B0-8115-F0C362BD0628}" type="datetimeFigureOut">
              <a:rPr lang="zh-CN" altLang="en-US" smtClean="0"/>
              <a:t>2023/3/30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74AB8FE8-93E8-4112-95C7-5A7EAB83B040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5A90411E-E510-488A-9712-9223B76DC507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FB60D5E-8406-44E5-86AB-F86980240F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994589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E24A20F7-0FAE-4991-A55F-E12CB1083AD8}"/>
              </a:ext>
            </a:extLst>
          </p:cNvPr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863278EA-2034-4CB0-8B37-82CC955F5592}"/>
              </a:ext>
            </a:extLst>
          </p:cNvPr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9CCBAF23-C289-483C-8056-2BE845ADC0AB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4E4CB00-529C-41B0-8115-F0C362BD0628}" type="datetimeFigureOut">
              <a:rPr lang="zh-CN" altLang="en-US" smtClean="0"/>
              <a:t>2023/3/30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F5BB67D8-D978-40AE-A52F-5F0146560D5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19B37D6B-C401-41EF-A939-E8D14A8BA58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FB60D5E-8406-44E5-86AB-F86980240F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59041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517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782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358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138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703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0356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028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288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4AF8015F-EEEC-44B2-98D1-C73548ECDB1B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667534"/>
            <a:ext cx="12192000" cy="219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81230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893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8965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729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9768B93F-FD2C-4F90-AF45-EFA5CB62D07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567813" y="490148"/>
            <a:ext cx="11061290" cy="5877704"/>
          </a:xfrm>
          <a:prstGeom prst="rect">
            <a:avLst/>
          </a:prstGeom>
          <a:blipFill dpi="0"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DF791324-7CDD-4E98-8220-92AC8DF9FB9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398206" y="335094"/>
            <a:ext cx="11422626" cy="6176320"/>
          </a:xfrm>
          <a:prstGeom prst="rect">
            <a:avLst/>
          </a:prstGeom>
          <a:noFill/>
          <a:ln w="19050">
            <a:solidFill>
              <a:srgbClr val="3E9A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F355C817-2727-4498-B129-5CEE44F16F0E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7001" y="4845608"/>
            <a:ext cx="2503713" cy="250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52201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89985B39-E12C-47F7-BDEF-E9DEE5FA4AE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49CC699A-2ACB-4146-9C7E-D20A8898CFD8}"/>
              </a:ext>
            </a:extLst>
          </p:cNvPr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567CBBBD-E0C4-44E0-BAEB-113073408A9A}"/>
              </a:ext>
            </a:extLst>
          </p:cNvPr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26BF740B-AC3E-4A64-A551-C968454BEEE6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4E4CB00-529C-41B0-8115-F0C362BD0628}" type="datetimeFigureOut">
              <a:rPr lang="zh-CN" altLang="en-US" smtClean="0"/>
              <a:t>2023/3/30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BBD231FA-B81A-4534-9FFB-66B8E49F925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2C6C2D1D-2ED2-44D2-854C-333C6BCC430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CFB60D5E-8406-44E5-86AB-F86980240F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809476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6F02AB4D-2C5C-4374-9459-63CB02B846F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D6B5F9AB-A320-4B0E-B77A-4140FF61D1EA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A7B29F18-8CDA-4418-880D-04B8E1AF2095}"/>
              </a:ext>
            </a:extLst>
          </p:cNvPr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5DE0EB46-16E7-446A-AC9E-79A677FB3920}"/>
              </a:ext>
            </a:extLst>
          </p:cNvPr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3EC6AC15-357B-4B5D-B6B2-9AE4ACE3C1FC}"/>
              </a:ext>
            </a:extLst>
          </p:cNvPr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3AAD00F3-8E78-47E0-A9A5-0C73A7BFC062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4E4CB00-529C-41B0-8115-F0C362BD0628}" type="datetimeFigureOut">
              <a:rPr lang="zh-CN" altLang="en-US" smtClean="0"/>
              <a:t>2023/3/30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9985E303-A264-4E06-B999-47CD9D63CF38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409EC066-72DF-4428-9CB7-4552244FBC4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CFB60D5E-8406-44E5-86AB-F86980240F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5936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60AA411B-02BC-4963-A7F4-EF4A39810A1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1F55ED53-1186-48CA-A55C-F41B24324D97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4E4CB00-529C-41B0-8115-F0C362BD0628}" type="datetimeFigureOut">
              <a:rPr lang="zh-CN" altLang="en-US" smtClean="0"/>
              <a:t>2023/3/30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153F4FB2-8FF0-43B6-8DC7-95497FD65BB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E2F5C00C-D045-44D3-AF20-C7B3FB1B8DE9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CFB60D5E-8406-44E5-86AB-F86980240F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772061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A3920D7A-833A-404A-95D1-FA6A822D0117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4E4CB00-529C-41B0-8115-F0C362BD0628}" type="datetimeFigureOut">
              <a:rPr lang="zh-CN" altLang="en-US" smtClean="0"/>
              <a:t>2023/3/30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04AB88FB-887F-4877-9666-38399FAECF15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1E187F7E-7909-4958-8AC9-7E0AF86F850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CFB60D5E-8406-44E5-86AB-F86980240F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280518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D62F5B5A-82A5-4D76-9058-DFBCF48EFD1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E9326A4B-0333-44AF-B9D2-361999C391AB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13806523-6FE5-4B9F-BAA8-FDDF0BB5BEED}"/>
              </a:ext>
            </a:extLst>
          </p:cNvPr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6575BD6E-DF92-499B-A307-9C9E6DA34BEC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4E4CB00-529C-41B0-8115-F0C362BD0628}" type="datetimeFigureOut">
              <a:rPr lang="zh-CN" altLang="en-US" smtClean="0"/>
              <a:t>2023/3/30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C2CE5A8A-FC26-44B4-9343-4733966A0D32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FCE29BEA-03E0-450C-AA30-B62A34F62FF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CFB60D5E-8406-44E5-86AB-F86980240F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311473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3CC87DA6-12AF-4724-AF2D-2D778D5AE73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CB4E0882-9BA5-4FF8-AF11-23257AD0D4D8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A281EBB6-1E14-4387-8D96-CF71E7A840B0}"/>
              </a:ext>
            </a:extLst>
          </p:cNvPr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1B7A5C64-5A9A-4E56-8D28-6712378E8B85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4E4CB00-529C-41B0-8115-F0C362BD0628}" type="datetimeFigureOut">
              <a:rPr lang="zh-CN" altLang="en-US" smtClean="0"/>
              <a:t>2023/3/30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9ECFE298-47FF-4860-A300-4D4BFD3239AC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A90C5C0C-A570-44A9-8B42-4292DCBA9A87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CFB60D5E-8406-44E5-86AB-F86980240F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709850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8F3A3B28-108C-4243-8852-1EB46661772E}"/>
              </a:ext>
            </a:extLst>
          </p:cNvPr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4AD241C9-A4DC-4D61-A528-67ADB0A0241D}"/>
              </a:ext>
            </a:extLst>
          </p:cNvPr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9F2E5218-1880-465D-8CE1-3ACD48739232}"/>
              </a:ext>
            </a:extLst>
          </p:cNvPr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4CB00-529C-41B0-8115-F0C362BD0628}" type="datetimeFigureOut">
              <a:rPr lang="zh-CN" altLang="en-US" smtClean="0"/>
              <a:t>2023/3/30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C1144D06-82CC-4F97-9D14-F60147561971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94C600AB-44A9-4629-8676-9BC8747084A4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60D5E-8406-44E5-86AB-F86980240F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5956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662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image" Target="../media/image8.png"/><Relationship Id="rId5" Type="http://schemas.openxmlformats.org/officeDocument/2006/relationships/tags" Target="../tags/tag58.xml"/><Relationship Id="rId10" Type="http://schemas.openxmlformats.org/officeDocument/2006/relationships/image" Target="../media/image7.png"/><Relationship Id="rId4" Type="http://schemas.openxmlformats.org/officeDocument/2006/relationships/tags" Target="../tags/tag57.xml"/><Relationship Id="rId9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143.xml"/><Relationship Id="rId7" Type="http://schemas.openxmlformats.org/officeDocument/2006/relationships/tags" Target="../tags/tag147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tags" Target="../tags/tag146.xml"/><Relationship Id="rId5" Type="http://schemas.openxmlformats.org/officeDocument/2006/relationships/tags" Target="../tags/tag145.xml"/><Relationship Id="rId10" Type="http://schemas.openxmlformats.org/officeDocument/2006/relationships/image" Target="../media/image21.png"/><Relationship Id="rId4" Type="http://schemas.openxmlformats.org/officeDocument/2006/relationships/tags" Target="../tags/tag144.xml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150.xml"/><Relationship Id="rId7" Type="http://schemas.openxmlformats.org/officeDocument/2006/relationships/tags" Target="../tags/tag154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11" Type="http://schemas.openxmlformats.org/officeDocument/2006/relationships/image" Target="../media/image22.png"/><Relationship Id="rId5" Type="http://schemas.openxmlformats.org/officeDocument/2006/relationships/tags" Target="../tags/tag152.xml"/><Relationship Id="rId10" Type="http://schemas.openxmlformats.org/officeDocument/2006/relationships/image" Target="../media/image13.png"/><Relationship Id="rId4" Type="http://schemas.openxmlformats.org/officeDocument/2006/relationships/tags" Target="../tags/tag151.xml"/><Relationship Id="rId9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62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2.png"/><Relationship Id="rId3" Type="http://schemas.openxmlformats.org/officeDocument/2006/relationships/tags" Target="../tags/tag157.xml"/><Relationship Id="rId7" Type="http://schemas.openxmlformats.org/officeDocument/2006/relationships/tags" Target="../tags/tag161.xml"/><Relationship Id="rId12" Type="http://schemas.openxmlformats.org/officeDocument/2006/relationships/tags" Target="../tags/tag166.xml"/><Relationship Id="rId17" Type="http://schemas.openxmlformats.org/officeDocument/2006/relationships/image" Target="../media/image15.png"/><Relationship Id="rId2" Type="http://schemas.openxmlformats.org/officeDocument/2006/relationships/tags" Target="../tags/tag156.xml"/><Relationship Id="rId16" Type="http://schemas.openxmlformats.org/officeDocument/2006/relationships/image" Target="../media/image14.png"/><Relationship Id="rId20" Type="http://schemas.openxmlformats.org/officeDocument/2006/relationships/image" Target="../media/image8.png"/><Relationship Id="rId1" Type="http://schemas.openxmlformats.org/officeDocument/2006/relationships/tags" Target="../tags/tag155.xml"/><Relationship Id="rId6" Type="http://schemas.openxmlformats.org/officeDocument/2006/relationships/tags" Target="../tags/tag160.xml"/><Relationship Id="rId11" Type="http://schemas.openxmlformats.org/officeDocument/2006/relationships/tags" Target="../tags/tag165.xml"/><Relationship Id="rId5" Type="http://schemas.openxmlformats.org/officeDocument/2006/relationships/tags" Target="../tags/tag159.xml"/><Relationship Id="rId15" Type="http://schemas.openxmlformats.org/officeDocument/2006/relationships/image" Target="../media/image10.png"/><Relationship Id="rId10" Type="http://schemas.openxmlformats.org/officeDocument/2006/relationships/tags" Target="../tags/tag164.xml"/><Relationship Id="rId19" Type="http://schemas.openxmlformats.org/officeDocument/2006/relationships/image" Target="../media/image7.png"/><Relationship Id="rId4" Type="http://schemas.openxmlformats.org/officeDocument/2006/relationships/tags" Target="../tags/tag158.xml"/><Relationship Id="rId9" Type="http://schemas.openxmlformats.org/officeDocument/2006/relationships/tags" Target="../tags/tag163.xml"/><Relationship Id="rId1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169.xml"/><Relationship Id="rId7" Type="http://schemas.openxmlformats.org/officeDocument/2006/relationships/tags" Target="../tags/tag173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tags" Target="../tags/tag172.xml"/><Relationship Id="rId5" Type="http://schemas.openxmlformats.org/officeDocument/2006/relationships/tags" Target="../tags/tag171.xml"/><Relationship Id="rId10" Type="http://schemas.openxmlformats.org/officeDocument/2006/relationships/image" Target="../media/image23.png"/><Relationship Id="rId4" Type="http://schemas.openxmlformats.org/officeDocument/2006/relationships/tags" Target="../tags/tag170.xml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176.xml"/><Relationship Id="rId7" Type="http://schemas.openxmlformats.org/officeDocument/2006/relationships/tags" Target="../tags/tag180.xml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6" Type="http://schemas.openxmlformats.org/officeDocument/2006/relationships/tags" Target="../tags/tag179.xml"/><Relationship Id="rId5" Type="http://schemas.openxmlformats.org/officeDocument/2006/relationships/tags" Target="../tags/tag178.xml"/><Relationship Id="rId10" Type="http://schemas.openxmlformats.org/officeDocument/2006/relationships/image" Target="../media/image13.png"/><Relationship Id="rId4" Type="http://schemas.openxmlformats.org/officeDocument/2006/relationships/tags" Target="../tags/tag177.xml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183.xml"/><Relationship Id="rId7" Type="http://schemas.openxmlformats.org/officeDocument/2006/relationships/tags" Target="../tags/tag187.xml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6" Type="http://schemas.openxmlformats.org/officeDocument/2006/relationships/tags" Target="../tags/tag186.xml"/><Relationship Id="rId5" Type="http://schemas.openxmlformats.org/officeDocument/2006/relationships/tags" Target="../tags/tag185.xml"/><Relationship Id="rId10" Type="http://schemas.openxmlformats.org/officeDocument/2006/relationships/image" Target="../media/image25.jpeg"/><Relationship Id="rId4" Type="http://schemas.openxmlformats.org/officeDocument/2006/relationships/tags" Target="../tags/tag184.xml"/><Relationship Id="rId9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190.xml"/><Relationship Id="rId7" Type="http://schemas.openxmlformats.org/officeDocument/2006/relationships/tags" Target="../tags/tag194.xml"/><Relationship Id="rId2" Type="http://schemas.openxmlformats.org/officeDocument/2006/relationships/tags" Target="../tags/tag189.xml"/><Relationship Id="rId1" Type="http://schemas.openxmlformats.org/officeDocument/2006/relationships/tags" Target="../tags/tag188.xml"/><Relationship Id="rId6" Type="http://schemas.openxmlformats.org/officeDocument/2006/relationships/tags" Target="../tags/tag193.xml"/><Relationship Id="rId5" Type="http://schemas.openxmlformats.org/officeDocument/2006/relationships/tags" Target="../tags/tag192.xml"/><Relationship Id="rId10" Type="http://schemas.openxmlformats.org/officeDocument/2006/relationships/image" Target="../media/image13.png"/><Relationship Id="rId4" Type="http://schemas.openxmlformats.org/officeDocument/2006/relationships/tags" Target="../tags/tag191.xml"/><Relationship Id="rId9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02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2.png"/><Relationship Id="rId3" Type="http://schemas.openxmlformats.org/officeDocument/2006/relationships/tags" Target="../tags/tag197.xml"/><Relationship Id="rId7" Type="http://schemas.openxmlformats.org/officeDocument/2006/relationships/tags" Target="../tags/tag201.xml"/><Relationship Id="rId12" Type="http://schemas.openxmlformats.org/officeDocument/2006/relationships/tags" Target="../tags/tag206.xml"/><Relationship Id="rId17" Type="http://schemas.openxmlformats.org/officeDocument/2006/relationships/image" Target="../media/image15.png"/><Relationship Id="rId2" Type="http://schemas.openxmlformats.org/officeDocument/2006/relationships/tags" Target="../tags/tag196.xml"/><Relationship Id="rId16" Type="http://schemas.openxmlformats.org/officeDocument/2006/relationships/image" Target="../media/image14.png"/><Relationship Id="rId20" Type="http://schemas.openxmlformats.org/officeDocument/2006/relationships/image" Target="../media/image8.png"/><Relationship Id="rId1" Type="http://schemas.openxmlformats.org/officeDocument/2006/relationships/tags" Target="../tags/tag195.xml"/><Relationship Id="rId6" Type="http://schemas.openxmlformats.org/officeDocument/2006/relationships/tags" Target="../tags/tag200.xml"/><Relationship Id="rId11" Type="http://schemas.openxmlformats.org/officeDocument/2006/relationships/tags" Target="../tags/tag205.xml"/><Relationship Id="rId5" Type="http://schemas.openxmlformats.org/officeDocument/2006/relationships/tags" Target="../tags/tag199.xml"/><Relationship Id="rId15" Type="http://schemas.openxmlformats.org/officeDocument/2006/relationships/image" Target="../media/image10.png"/><Relationship Id="rId10" Type="http://schemas.openxmlformats.org/officeDocument/2006/relationships/tags" Target="../tags/tag204.xml"/><Relationship Id="rId19" Type="http://schemas.openxmlformats.org/officeDocument/2006/relationships/image" Target="../media/image7.png"/><Relationship Id="rId4" Type="http://schemas.openxmlformats.org/officeDocument/2006/relationships/tags" Target="../tags/tag198.xml"/><Relationship Id="rId9" Type="http://schemas.openxmlformats.org/officeDocument/2006/relationships/tags" Target="../tags/tag203.xml"/><Relationship Id="rId1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14.xml"/><Relationship Id="rId13" Type="http://schemas.openxmlformats.org/officeDocument/2006/relationships/image" Target="../media/image13.png"/><Relationship Id="rId3" Type="http://schemas.openxmlformats.org/officeDocument/2006/relationships/tags" Target="../tags/tag209.xml"/><Relationship Id="rId7" Type="http://schemas.openxmlformats.org/officeDocument/2006/relationships/tags" Target="../tags/tag213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6" Type="http://schemas.openxmlformats.org/officeDocument/2006/relationships/tags" Target="../tags/tag212.xml"/><Relationship Id="rId11" Type="http://schemas.openxmlformats.org/officeDocument/2006/relationships/tags" Target="../tags/tag217.xml"/><Relationship Id="rId5" Type="http://schemas.openxmlformats.org/officeDocument/2006/relationships/tags" Target="../tags/tag211.xml"/><Relationship Id="rId10" Type="http://schemas.openxmlformats.org/officeDocument/2006/relationships/tags" Target="../tags/tag216.xml"/><Relationship Id="rId4" Type="http://schemas.openxmlformats.org/officeDocument/2006/relationships/tags" Target="../tags/tag210.xml"/><Relationship Id="rId9" Type="http://schemas.openxmlformats.org/officeDocument/2006/relationships/tags" Target="../tags/tag215.xml"/><Relationship Id="rId1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25.xml"/><Relationship Id="rId13" Type="http://schemas.openxmlformats.org/officeDocument/2006/relationships/image" Target="../media/image13.png"/><Relationship Id="rId3" Type="http://schemas.openxmlformats.org/officeDocument/2006/relationships/tags" Target="../tags/tag220.xml"/><Relationship Id="rId7" Type="http://schemas.openxmlformats.org/officeDocument/2006/relationships/tags" Target="../tags/tag224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219.xml"/><Relationship Id="rId1" Type="http://schemas.openxmlformats.org/officeDocument/2006/relationships/tags" Target="../tags/tag218.xml"/><Relationship Id="rId6" Type="http://schemas.openxmlformats.org/officeDocument/2006/relationships/tags" Target="../tags/tag223.xml"/><Relationship Id="rId11" Type="http://schemas.openxmlformats.org/officeDocument/2006/relationships/tags" Target="../tags/tag228.xml"/><Relationship Id="rId5" Type="http://schemas.openxmlformats.org/officeDocument/2006/relationships/tags" Target="../tags/tag222.xml"/><Relationship Id="rId10" Type="http://schemas.openxmlformats.org/officeDocument/2006/relationships/tags" Target="../tags/tag227.xml"/><Relationship Id="rId4" Type="http://schemas.openxmlformats.org/officeDocument/2006/relationships/tags" Target="../tags/tag221.xml"/><Relationship Id="rId9" Type="http://schemas.openxmlformats.org/officeDocument/2006/relationships/tags" Target="../tags/tag226.xml"/><Relationship Id="rId1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tags" Target="../tags/tag74.xml"/><Relationship Id="rId18" Type="http://schemas.openxmlformats.org/officeDocument/2006/relationships/tags" Target="../tags/tag79.xml"/><Relationship Id="rId26" Type="http://schemas.openxmlformats.org/officeDocument/2006/relationships/image" Target="../media/image9.png"/><Relationship Id="rId3" Type="http://schemas.openxmlformats.org/officeDocument/2006/relationships/tags" Target="../tags/tag64.xml"/><Relationship Id="rId21" Type="http://schemas.openxmlformats.org/officeDocument/2006/relationships/tags" Target="../tags/tag82.xml"/><Relationship Id="rId7" Type="http://schemas.openxmlformats.org/officeDocument/2006/relationships/tags" Target="../tags/tag68.xml"/><Relationship Id="rId12" Type="http://schemas.openxmlformats.org/officeDocument/2006/relationships/tags" Target="../tags/tag73.xml"/><Relationship Id="rId17" Type="http://schemas.openxmlformats.org/officeDocument/2006/relationships/tags" Target="../tags/tag78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63.xml"/><Relationship Id="rId16" Type="http://schemas.openxmlformats.org/officeDocument/2006/relationships/tags" Target="../tags/tag77.xml"/><Relationship Id="rId20" Type="http://schemas.openxmlformats.org/officeDocument/2006/relationships/tags" Target="../tags/tag81.xml"/><Relationship Id="rId29" Type="http://schemas.openxmlformats.org/officeDocument/2006/relationships/image" Target="../media/image12.png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tags" Target="../tags/tag72.xml"/><Relationship Id="rId24" Type="http://schemas.openxmlformats.org/officeDocument/2006/relationships/tags" Target="../tags/tag85.xml"/><Relationship Id="rId32" Type="http://schemas.openxmlformats.org/officeDocument/2006/relationships/image" Target="../media/image8.png"/><Relationship Id="rId5" Type="http://schemas.openxmlformats.org/officeDocument/2006/relationships/tags" Target="../tags/tag66.xml"/><Relationship Id="rId15" Type="http://schemas.openxmlformats.org/officeDocument/2006/relationships/tags" Target="../tags/tag76.xml"/><Relationship Id="rId23" Type="http://schemas.openxmlformats.org/officeDocument/2006/relationships/tags" Target="../tags/tag84.xml"/><Relationship Id="rId28" Type="http://schemas.openxmlformats.org/officeDocument/2006/relationships/image" Target="../media/image11.png"/><Relationship Id="rId10" Type="http://schemas.openxmlformats.org/officeDocument/2006/relationships/tags" Target="../tags/tag71.xml"/><Relationship Id="rId19" Type="http://schemas.openxmlformats.org/officeDocument/2006/relationships/tags" Target="../tags/tag80.xml"/><Relationship Id="rId31" Type="http://schemas.openxmlformats.org/officeDocument/2006/relationships/image" Target="../media/image7.png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tags" Target="../tags/tag75.xml"/><Relationship Id="rId22" Type="http://schemas.openxmlformats.org/officeDocument/2006/relationships/tags" Target="../tags/tag83.xml"/><Relationship Id="rId27" Type="http://schemas.openxmlformats.org/officeDocument/2006/relationships/image" Target="../media/image10.png"/><Relationship Id="rId30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36.xml"/><Relationship Id="rId13" Type="http://schemas.openxmlformats.org/officeDocument/2006/relationships/tags" Target="../tags/tag241.xml"/><Relationship Id="rId3" Type="http://schemas.openxmlformats.org/officeDocument/2006/relationships/tags" Target="../tags/tag231.xml"/><Relationship Id="rId7" Type="http://schemas.openxmlformats.org/officeDocument/2006/relationships/tags" Target="../tags/tag235.xml"/><Relationship Id="rId12" Type="http://schemas.openxmlformats.org/officeDocument/2006/relationships/tags" Target="../tags/tag240.xml"/><Relationship Id="rId2" Type="http://schemas.openxmlformats.org/officeDocument/2006/relationships/tags" Target="../tags/tag230.xml"/><Relationship Id="rId16" Type="http://schemas.openxmlformats.org/officeDocument/2006/relationships/image" Target="../media/image13.png"/><Relationship Id="rId1" Type="http://schemas.openxmlformats.org/officeDocument/2006/relationships/tags" Target="../tags/tag229.xml"/><Relationship Id="rId6" Type="http://schemas.openxmlformats.org/officeDocument/2006/relationships/tags" Target="../tags/tag234.xml"/><Relationship Id="rId11" Type="http://schemas.openxmlformats.org/officeDocument/2006/relationships/tags" Target="../tags/tag239.xml"/><Relationship Id="rId5" Type="http://schemas.openxmlformats.org/officeDocument/2006/relationships/tags" Target="../tags/tag233.xml"/><Relationship Id="rId15" Type="http://schemas.openxmlformats.org/officeDocument/2006/relationships/image" Target="../media/image29.png"/><Relationship Id="rId10" Type="http://schemas.openxmlformats.org/officeDocument/2006/relationships/tags" Target="../tags/tag238.xml"/><Relationship Id="rId4" Type="http://schemas.openxmlformats.org/officeDocument/2006/relationships/tags" Target="../tags/tag232.xml"/><Relationship Id="rId9" Type="http://schemas.openxmlformats.org/officeDocument/2006/relationships/tags" Target="../tags/tag237.xml"/><Relationship Id="rId14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49.xml"/><Relationship Id="rId13" Type="http://schemas.openxmlformats.org/officeDocument/2006/relationships/tags" Target="../tags/tag254.xml"/><Relationship Id="rId18" Type="http://schemas.openxmlformats.org/officeDocument/2006/relationships/image" Target="../media/image31.png"/><Relationship Id="rId3" Type="http://schemas.openxmlformats.org/officeDocument/2006/relationships/tags" Target="../tags/tag244.xml"/><Relationship Id="rId7" Type="http://schemas.openxmlformats.org/officeDocument/2006/relationships/tags" Target="../tags/tag248.xml"/><Relationship Id="rId12" Type="http://schemas.openxmlformats.org/officeDocument/2006/relationships/tags" Target="../tags/tag253.xml"/><Relationship Id="rId17" Type="http://schemas.openxmlformats.org/officeDocument/2006/relationships/image" Target="../media/image30.jpeg"/><Relationship Id="rId2" Type="http://schemas.openxmlformats.org/officeDocument/2006/relationships/tags" Target="../tags/tag243.xml"/><Relationship Id="rId16" Type="http://schemas.openxmlformats.org/officeDocument/2006/relationships/image" Target="../media/image13.png"/><Relationship Id="rId1" Type="http://schemas.openxmlformats.org/officeDocument/2006/relationships/tags" Target="../tags/tag242.xml"/><Relationship Id="rId6" Type="http://schemas.openxmlformats.org/officeDocument/2006/relationships/tags" Target="../tags/tag247.xml"/><Relationship Id="rId11" Type="http://schemas.openxmlformats.org/officeDocument/2006/relationships/tags" Target="../tags/tag252.xml"/><Relationship Id="rId5" Type="http://schemas.openxmlformats.org/officeDocument/2006/relationships/tags" Target="../tags/tag246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251.xml"/><Relationship Id="rId4" Type="http://schemas.openxmlformats.org/officeDocument/2006/relationships/tags" Target="../tags/tag245.xml"/><Relationship Id="rId9" Type="http://schemas.openxmlformats.org/officeDocument/2006/relationships/tags" Target="../tags/tag250.xml"/><Relationship Id="rId14" Type="http://schemas.openxmlformats.org/officeDocument/2006/relationships/tags" Target="../tags/tag255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268.xml"/><Relationship Id="rId18" Type="http://schemas.openxmlformats.org/officeDocument/2006/relationships/tags" Target="../tags/tag273.xml"/><Relationship Id="rId26" Type="http://schemas.openxmlformats.org/officeDocument/2006/relationships/tags" Target="../tags/tag281.xml"/><Relationship Id="rId3" Type="http://schemas.openxmlformats.org/officeDocument/2006/relationships/tags" Target="../tags/tag258.xml"/><Relationship Id="rId21" Type="http://schemas.openxmlformats.org/officeDocument/2006/relationships/tags" Target="../tags/tag276.xml"/><Relationship Id="rId34" Type="http://schemas.openxmlformats.org/officeDocument/2006/relationships/image" Target="../media/image39.svg"/><Relationship Id="rId7" Type="http://schemas.openxmlformats.org/officeDocument/2006/relationships/tags" Target="../tags/tag262.xml"/><Relationship Id="rId12" Type="http://schemas.openxmlformats.org/officeDocument/2006/relationships/tags" Target="../tags/tag267.xml"/><Relationship Id="rId17" Type="http://schemas.openxmlformats.org/officeDocument/2006/relationships/tags" Target="../tags/tag272.xml"/><Relationship Id="rId25" Type="http://schemas.openxmlformats.org/officeDocument/2006/relationships/tags" Target="../tags/tag280.xml"/><Relationship Id="rId33" Type="http://schemas.openxmlformats.org/officeDocument/2006/relationships/image" Target="../media/image33.png"/><Relationship Id="rId2" Type="http://schemas.openxmlformats.org/officeDocument/2006/relationships/tags" Target="../tags/tag257.xml"/><Relationship Id="rId16" Type="http://schemas.openxmlformats.org/officeDocument/2006/relationships/tags" Target="../tags/tag271.xml"/><Relationship Id="rId20" Type="http://schemas.openxmlformats.org/officeDocument/2006/relationships/tags" Target="../tags/tag275.xml"/><Relationship Id="rId29" Type="http://schemas.openxmlformats.org/officeDocument/2006/relationships/tags" Target="../tags/tag284.xml"/><Relationship Id="rId1" Type="http://schemas.openxmlformats.org/officeDocument/2006/relationships/tags" Target="../tags/tag256.xml"/><Relationship Id="rId6" Type="http://schemas.openxmlformats.org/officeDocument/2006/relationships/tags" Target="../tags/tag261.xml"/><Relationship Id="rId11" Type="http://schemas.openxmlformats.org/officeDocument/2006/relationships/tags" Target="../tags/tag266.xml"/><Relationship Id="rId24" Type="http://schemas.openxmlformats.org/officeDocument/2006/relationships/tags" Target="../tags/tag279.xml"/><Relationship Id="rId32" Type="http://schemas.openxmlformats.org/officeDocument/2006/relationships/image" Target="../media/image32.png"/><Relationship Id="rId5" Type="http://schemas.openxmlformats.org/officeDocument/2006/relationships/tags" Target="../tags/tag260.xml"/><Relationship Id="rId15" Type="http://schemas.openxmlformats.org/officeDocument/2006/relationships/tags" Target="../tags/tag270.xml"/><Relationship Id="rId23" Type="http://schemas.openxmlformats.org/officeDocument/2006/relationships/tags" Target="../tags/tag278.xml"/><Relationship Id="rId28" Type="http://schemas.openxmlformats.org/officeDocument/2006/relationships/tags" Target="../tags/tag283.xml"/><Relationship Id="rId10" Type="http://schemas.openxmlformats.org/officeDocument/2006/relationships/tags" Target="../tags/tag265.xml"/><Relationship Id="rId19" Type="http://schemas.openxmlformats.org/officeDocument/2006/relationships/tags" Target="../tags/tag274.xml"/><Relationship Id="rId31" Type="http://schemas.openxmlformats.org/officeDocument/2006/relationships/image" Target="../media/image13.png"/><Relationship Id="rId4" Type="http://schemas.openxmlformats.org/officeDocument/2006/relationships/tags" Target="../tags/tag259.xml"/><Relationship Id="rId9" Type="http://schemas.openxmlformats.org/officeDocument/2006/relationships/tags" Target="../tags/tag264.xml"/><Relationship Id="rId14" Type="http://schemas.openxmlformats.org/officeDocument/2006/relationships/tags" Target="../tags/tag269.xml"/><Relationship Id="rId22" Type="http://schemas.openxmlformats.org/officeDocument/2006/relationships/tags" Target="../tags/tag277.xml"/><Relationship Id="rId27" Type="http://schemas.openxmlformats.org/officeDocument/2006/relationships/tags" Target="../tags/tag282.xml"/><Relationship Id="rId30" Type="http://schemas.openxmlformats.org/officeDocument/2006/relationships/slideLayout" Target="../slideLayouts/slideLayout3.xml"/><Relationship Id="rId8" Type="http://schemas.openxmlformats.org/officeDocument/2006/relationships/tags" Target="../tags/tag26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2.png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tags" Target="../tags/tag97.xml"/><Relationship Id="rId17" Type="http://schemas.openxmlformats.org/officeDocument/2006/relationships/image" Target="../media/image15.png"/><Relationship Id="rId2" Type="http://schemas.openxmlformats.org/officeDocument/2006/relationships/tags" Target="../tags/tag87.xml"/><Relationship Id="rId16" Type="http://schemas.openxmlformats.org/officeDocument/2006/relationships/image" Target="../media/image14.png"/><Relationship Id="rId20" Type="http://schemas.openxmlformats.org/officeDocument/2006/relationships/image" Target="../media/image8.png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tags" Target="../tags/tag96.xml"/><Relationship Id="rId5" Type="http://schemas.openxmlformats.org/officeDocument/2006/relationships/tags" Target="../tags/tag90.xml"/><Relationship Id="rId15" Type="http://schemas.openxmlformats.org/officeDocument/2006/relationships/image" Target="../media/image10.png"/><Relationship Id="rId10" Type="http://schemas.openxmlformats.org/officeDocument/2006/relationships/tags" Target="../tags/tag95.xml"/><Relationship Id="rId19" Type="http://schemas.openxmlformats.org/officeDocument/2006/relationships/image" Target="../media/image7.png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00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06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12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5" Type="http://schemas.openxmlformats.org/officeDocument/2006/relationships/tags" Target="../tags/tag114.xml"/><Relationship Id="rId4" Type="http://schemas.openxmlformats.org/officeDocument/2006/relationships/tags" Target="../tags/tag113.xml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18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4" Type="http://schemas.openxmlformats.org/officeDocument/2006/relationships/tags" Target="../tags/tag119.xml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29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2.png"/><Relationship Id="rId3" Type="http://schemas.openxmlformats.org/officeDocument/2006/relationships/tags" Target="../tags/tag124.xml"/><Relationship Id="rId7" Type="http://schemas.openxmlformats.org/officeDocument/2006/relationships/tags" Target="../tags/tag128.xml"/><Relationship Id="rId12" Type="http://schemas.openxmlformats.org/officeDocument/2006/relationships/tags" Target="../tags/tag133.xml"/><Relationship Id="rId17" Type="http://schemas.openxmlformats.org/officeDocument/2006/relationships/image" Target="../media/image15.png"/><Relationship Id="rId2" Type="http://schemas.openxmlformats.org/officeDocument/2006/relationships/tags" Target="../tags/tag123.xml"/><Relationship Id="rId16" Type="http://schemas.openxmlformats.org/officeDocument/2006/relationships/image" Target="../media/image14.png"/><Relationship Id="rId20" Type="http://schemas.openxmlformats.org/officeDocument/2006/relationships/image" Target="../media/image8.png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11" Type="http://schemas.openxmlformats.org/officeDocument/2006/relationships/tags" Target="../tags/tag132.xml"/><Relationship Id="rId5" Type="http://schemas.openxmlformats.org/officeDocument/2006/relationships/tags" Target="../tags/tag126.xml"/><Relationship Id="rId15" Type="http://schemas.openxmlformats.org/officeDocument/2006/relationships/image" Target="../media/image10.png"/><Relationship Id="rId10" Type="http://schemas.openxmlformats.org/officeDocument/2006/relationships/tags" Target="../tags/tag131.xml"/><Relationship Id="rId19" Type="http://schemas.openxmlformats.org/officeDocument/2006/relationships/image" Target="../media/image7.png"/><Relationship Id="rId4" Type="http://schemas.openxmlformats.org/officeDocument/2006/relationships/tags" Target="../tags/tag125.xml"/><Relationship Id="rId9" Type="http://schemas.openxmlformats.org/officeDocument/2006/relationships/tags" Target="../tags/tag130.xml"/><Relationship Id="rId1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136.xml"/><Relationship Id="rId7" Type="http://schemas.openxmlformats.org/officeDocument/2006/relationships/tags" Target="../tags/tag140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5" Type="http://schemas.openxmlformats.org/officeDocument/2006/relationships/tags" Target="../tags/tag138.xml"/><Relationship Id="rId10" Type="http://schemas.openxmlformats.org/officeDocument/2006/relationships/image" Target="../media/image20.png"/><Relationship Id="rId4" Type="http://schemas.openxmlformats.org/officeDocument/2006/relationships/tags" Target="../tags/tag137.xml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A1EB74B8-A10F-4ECC-A8A3-939F713E343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Blur radius="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223" y="454046"/>
            <a:ext cx="1438469" cy="1681327"/>
          </a:xfrm>
          <a:prstGeom prst="rect">
            <a:avLst/>
          </a:prstGeom>
        </p:spPr>
      </p:pic>
      <p:sp>
        <p:nvSpPr>
          <p:cNvPr id="4" name="PA-102211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A27E9135-C1CC-49A7-8A62-2F99A7DCDEC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113500" y="297227"/>
            <a:ext cx="396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200" b="0" i="0" u="none" strike="noStrike" kern="1200" cap="none" spc="1000" normalizeH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rPr>
              <a:t>读</a:t>
            </a:r>
            <a:r>
              <a:rPr kumimoji="0" lang="en-US" altLang="zh-CN" sz="1200" b="0" i="0" u="none" strike="noStrike" kern="1200" cap="none" spc="1000" normalizeH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rPr>
              <a:t>/</a:t>
            </a:r>
            <a:r>
              <a:rPr kumimoji="0" lang="zh-CN" sz="1200" b="0" i="0" u="none" strike="noStrike" kern="1200" cap="none" spc="1000" normalizeH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rPr>
              <a:t>万</a:t>
            </a:r>
            <a:r>
              <a:rPr kumimoji="0" lang="en-US" altLang="zh-CN" sz="1200" b="0" i="0" u="none" strike="noStrike" kern="1200" cap="none" spc="1000" normalizeH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rPr>
              <a:t>/</a:t>
            </a:r>
            <a:r>
              <a:rPr kumimoji="0" lang="zh-CN" sz="1200" b="0" i="0" u="none" strike="noStrike" kern="1200" cap="none" spc="1000" normalizeH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rPr>
              <a:t>卷</a:t>
            </a:r>
            <a:r>
              <a:rPr kumimoji="0" lang="en-US" altLang="zh-CN" sz="1200" b="0" i="0" u="none" strike="noStrike" kern="1200" cap="none" spc="1000" normalizeH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rPr>
              <a:t>/</a:t>
            </a:r>
            <a:r>
              <a:rPr kumimoji="0" lang="zh-CN" sz="1200" b="0" i="0" u="none" strike="noStrike" kern="1200" cap="none" spc="1000" normalizeH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rPr>
              <a:t>书</a:t>
            </a:r>
            <a:r>
              <a:rPr kumimoji="0" lang="en-US" altLang="zh-CN" sz="1200" b="0" i="0" u="none" strike="noStrike" kern="1200" cap="none" spc="1000" normalizeH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rPr>
              <a:t>/</a:t>
            </a:r>
            <a:r>
              <a:rPr kumimoji="0" lang="zh-CN" sz="1200" b="0" i="0" u="none" strike="noStrike" kern="1200" cap="none" spc="1000" normalizeH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rPr>
              <a:t>行</a:t>
            </a:r>
            <a:r>
              <a:rPr kumimoji="0" lang="en-US" altLang="zh-CN" sz="1200" b="0" i="0" u="none" strike="noStrike" kern="1200" cap="none" spc="1000" normalizeH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rPr>
              <a:t>/</a:t>
            </a:r>
            <a:r>
              <a:rPr kumimoji="0" lang="zh-CN" sz="1200" b="0" i="0" u="none" strike="noStrike" kern="1200" cap="none" spc="1000" normalizeH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rPr>
              <a:t>万</a:t>
            </a:r>
            <a:r>
              <a:rPr kumimoji="0" lang="en-US" altLang="zh-CN" sz="1200" b="0" i="0" u="none" strike="noStrike" kern="1200" cap="none" spc="1000" normalizeH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rPr>
              <a:t>/</a:t>
            </a:r>
            <a:r>
              <a:rPr kumimoji="0" lang="zh-CN" sz="1200" b="0" i="0" u="none" strike="noStrike" kern="1200" cap="none" spc="1000" normalizeH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rPr>
              <a:t>里</a:t>
            </a:r>
            <a:r>
              <a:rPr kumimoji="0" lang="en-US" altLang="zh-CN" sz="1200" b="0" i="0" u="none" strike="noStrike" kern="1200" cap="none" spc="1000" normalizeH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rPr>
              <a:t>/</a:t>
            </a:r>
            <a:r>
              <a:rPr kumimoji="0" lang="zh-CN" sz="1200" b="0" i="0" u="none" strike="noStrike" kern="1200" cap="none" spc="1000" normalizeH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rPr>
              <a:t>路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FC29EAE2-F4CA-4D42-B66E-1F8D129C1DD9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7374466" y="5778058"/>
            <a:ext cx="1982500" cy="449869"/>
            <a:chOff x="4810538" y="4646566"/>
            <a:chExt cx="2650435" cy="5555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7" name="组合 6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9E9547A7-381F-4903-9EB3-3D36C892AB77}"/>
                </a:ext>
              </a:extLst>
            </p:cNvPr>
            <p:cNvGrpSpPr/>
            <p:nvPr>
              <p:custDataLst>
                <p:tags r:id="rId5"/>
              </p:custDataLst>
            </p:nvPr>
          </p:nvGrpSpPr>
          <p:grpSpPr>
            <a:xfrm>
              <a:off x="4810538" y="4646566"/>
              <a:ext cx="2650435" cy="555545"/>
              <a:chOff x="4418275" y="3656991"/>
              <a:chExt cx="2719769" cy="555545"/>
            </a:xfrm>
          </p:grpSpPr>
          <p:sp>
            <p:nvSpPr>
              <p:cNvPr id="9" name="圆角矩形 29">
                <a:extLst>
                  <a:ext uri="{FF2B5EF4-FFF2-40B4-BE49-F238E27FC236}">
  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C3EDAACD-7BDC-459C-8B84-6BDC37F3C7B6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4418275" y="3656991"/>
                <a:ext cx="2719769" cy="555545"/>
              </a:xfrm>
              <a:prstGeom prst="roundRect">
                <a:avLst/>
              </a:prstGeom>
              <a:solidFill>
                <a:srgbClr val="3E9A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="1">
                  <a:latin typeface="微软雅黑"/>
                  <a:ea typeface="微软雅黑"/>
                  <a:cs typeface="+mn-ea"/>
                  <a:sym typeface="微软雅黑"/>
                </a:endParaRPr>
              </a:p>
            </p:txBody>
          </p:sp>
          <p:sp>
            <p:nvSpPr>
              <p:cNvPr id="10" name="圆角矩形 30">
                <a:extLst>
                  <a:ext uri="{FF2B5EF4-FFF2-40B4-BE49-F238E27FC236}">
  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996FB882-596A-4657-AD1A-1AA620B35217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4503273" y="3693978"/>
                <a:ext cx="2536155" cy="452530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="1">
                  <a:latin typeface="微软雅黑"/>
                  <a:ea typeface="微软雅黑"/>
                  <a:cs typeface="+mn-ea"/>
                  <a:sym typeface="微软雅黑"/>
                </a:endParaRPr>
              </a:p>
            </p:txBody>
          </p:sp>
        </p:grpSp>
        <p:sp>
          <p:nvSpPr>
            <p:cNvPr id="8" name="文本框 7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487C6201-5F00-4E4F-8F65-96897EC538EB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4903583" y="4677085"/>
              <a:ext cx="2471502" cy="494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zh-CN" altLang="en-US" sz="2000" b="1" kern="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/>
                  <a:ea typeface="微软雅黑"/>
                  <a:sym typeface="微软雅黑"/>
                </a:rPr>
                <a:t>优品</a:t>
              </a:r>
              <a:r>
                <a:rPr lang="en-US" altLang="zh-CN" sz="2000" b="1" kern="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/>
                  <a:ea typeface="微软雅黑"/>
                  <a:sym typeface="微软雅黑"/>
                </a:rPr>
                <a:t>PPT</a:t>
              </a:r>
              <a:endParaRPr lang="en-US" altLang="zh-CN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sym typeface="微软雅黑"/>
              </a:endParaRPr>
            </a:p>
          </p:txBody>
        </p:sp>
      </p:grpSp>
      <p:pic>
        <p:nvPicPr>
          <p:cNvPr id="2" name="图片 1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A20473D8-DF21-47F2-BA08-75A1EAAA5DB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41030">
            <a:off x="7692191" y="4752184"/>
            <a:ext cx="772616" cy="90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5133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8" dur="10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0" dur="200" fill="hold"/>
                                        <p:tgtEl>
                                          <p:spTgt spid="6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2" dur="1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4" dur="200" fill="hold"/>
                                        <p:tgtEl>
                                          <p:spTgt spid="6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613B57AD-333F-46E2-8849-166C5995EF88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732224" y="443663"/>
            <a:ext cx="1225751" cy="1225751"/>
            <a:chOff x="1445338" y="1807889"/>
            <a:chExt cx="1225751" cy="1225751"/>
          </a:xfrm>
        </p:grpSpPr>
        <p:pic>
          <p:nvPicPr>
            <p:cNvPr id="11" name="图片 10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669598EE-B771-4AB2-BF41-C3B850EC71E8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5338" y="1807889"/>
              <a:ext cx="1225751" cy="1225751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2005253F-BF45-4762-A12F-DB4D041D4CF3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1705781" y="2135724"/>
              <a:ext cx="704863" cy="492410"/>
            </a:xfrm>
            <a:prstGeom prst="rect">
              <a:avLst/>
            </a:prstGeom>
            <a:noFill/>
          </p:spPr>
          <p:txBody>
            <a:bodyPr wrap="square" lIns="121889" tIns="60944" rIns="121889" bIns="60944" rtlCol="0">
              <a:spAutoFit/>
            </a:bodyPr>
            <a:lstStyle>
              <a:defPPr>
                <a:defRPr lang="zh-CN"/>
              </a:defPPr>
              <a:lvl1pPr algn="ctr">
                <a:defRPr sz="11500" b="1">
                  <a:gradFill>
                    <a:gsLst>
                      <a:gs pos="0">
                        <a:srgbClr val="00B0F0"/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2400000" scaled="0"/>
                  </a:gradFill>
                  <a:effectLst>
                    <a:outerShdw blurRad="317500" dist="165100" dir="2700000" algn="tl" rotWithShape="0">
                      <a:prstClr val="black">
                        <a:alpha val="60000"/>
                      </a:prstClr>
                    </a:outerShdw>
                  </a:effectLst>
                  <a:latin typeface="Yuanti SC" charset="-122"/>
                  <a:ea typeface="Yuanti SC" charset="-122"/>
                  <a:cs typeface="Yuanti SC" charset="-122"/>
                </a:defRPr>
              </a:lvl1pPr>
            </a:lstStyle>
            <a:p>
              <a:r>
                <a:rPr lang="en-US" altLang="zh-CN" sz="2400" b="0" spc="-150">
                  <a:ln w="19050">
                    <a:noFill/>
                  </a:ln>
                  <a:solidFill>
                    <a:srgbClr val="3E9AC2"/>
                  </a:solidFill>
                  <a:effectLst/>
                  <a:latin typeface="微软雅黑"/>
                  <a:ea typeface="微软雅黑"/>
                  <a:cs typeface="+mn-ea"/>
                  <a:sym typeface="微软雅黑"/>
                </a:rPr>
                <a:t>02</a:t>
              </a:r>
              <a:endParaRPr lang="zh-CN" altLang="en-US" sz="2400" b="0" spc="-150">
                <a:ln w="19050">
                  <a:noFill/>
                </a:ln>
                <a:solidFill>
                  <a:srgbClr val="3E9AC2"/>
                </a:solidFill>
                <a:effectLst/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FCF55927-FF9F-46F2-AC95-EBA205DAF59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944231" y="865445"/>
            <a:ext cx="2579428" cy="49241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pPr algn="l"/>
            <a:r>
              <a:rPr lang="zh-CN" altLang="en-US" sz="2400" b="0">
                <a:ln w="38100">
                  <a:noFill/>
                </a:ln>
                <a:solidFill>
                  <a:srgbClr val="3E9AC2"/>
                </a:solidFill>
                <a:effectLst/>
                <a:latin typeface="微软雅黑"/>
                <a:ea typeface="微软雅黑"/>
                <a:sym typeface="微软雅黑"/>
              </a:rPr>
              <a:t>书籍的历史记载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EED425A9-8D15-472F-AB3E-E2E9071501C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0598652" y="1562323"/>
            <a:ext cx="510778" cy="1120686"/>
          </a:xfrm>
          <a:prstGeom prst="roundRect">
            <a:avLst/>
          </a:prstGeom>
          <a:solidFill>
            <a:srgbClr val="3E9AC2"/>
          </a:solidFill>
        </p:spPr>
        <p:txBody>
          <a:bodyPr vert="eaVert" wrap="square">
            <a:sp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帛书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2B30B01B-0B82-474F-9267-308825782E4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477835" y="2196663"/>
            <a:ext cx="4362528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春秋末期，还出现了写在绸子上面的书。这种书叫做帛书。它可以卷起来，一部书就是一卷或几卷绸子，用木棒做轴，所以也叫它卷轴。后来，“卷”成了书的量词。人们常说的“开卷有益”，“读书破万卷”，就是从这里来的。这种书比竹简轻便，但成本太高，不容易普遍采用。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4EB84628-5332-4ABE-B997-738EB055051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8796" y="1357855"/>
            <a:ext cx="4401423" cy="448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5546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613B57AD-333F-46E2-8849-166C5995EF88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732224" y="443663"/>
            <a:ext cx="1225751" cy="1225751"/>
            <a:chOff x="1445338" y="1807889"/>
            <a:chExt cx="1225751" cy="1225751"/>
          </a:xfrm>
        </p:grpSpPr>
        <p:pic>
          <p:nvPicPr>
            <p:cNvPr id="11" name="图片 10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669598EE-B771-4AB2-BF41-C3B850EC71E8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5338" y="1807889"/>
              <a:ext cx="1225751" cy="1225751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2005253F-BF45-4762-A12F-DB4D041D4CF3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1705781" y="2135724"/>
              <a:ext cx="704863" cy="492410"/>
            </a:xfrm>
            <a:prstGeom prst="rect">
              <a:avLst/>
            </a:prstGeom>
            <a:noFill/>
          </p:spPr>
          <p:txBody>
            <a:bodyPr wrap="square" lIns="121889" tIns="60944" rIns="121889" bIns="60944" rtlCol="0">
              <a:spAutoFit/>
            </a:bodyPr>
            <a:lstStyle>
              <a:defPPr>
                <a:defRPr lang="zh-CN"/>
              </a:defPPr>
              <a:lvl1pPr algn="ctr">
                <a:defRPr sz="11500" b="1">
                  <a:gradFill>
                    <a:gsLst>
                      <a:gs pos="0">
                        <a:srgbClr val="00B0F0"/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2400000" scaled="0"/>
                  </a:gradFill>
                  <a:effectLst>
                    <a:outerShdw blurRad="317500" dist="165100" dir="2700000" algn="tl" rotWithShape="0">
                      <a:prstClr val="black">
                        <a:alpha val="60000"/>
                      </a:prstClr>
                    </a:outerShdw>
                  </a:effectLst>
                  <a:latin typeface="Yuanti SC" charset="-122"/>
                  <a:ea typeface="Yuanti SC" charset="-122"/>
                  <a:cs typeface="Yuanti SC" charset="-122"/>
                </a:defRPr>
              </a:lvl1pPr>
            </a:lstStyle>
            <a:p>
              <a:r>
                <a:rPr lang="en-US" altLang="zh-CN" sz="2400" b="0" spc="-150">
                  <a:ln w="19050">
                    <a:noFill/>
                  </a:ln>
                  <a:solidFill>
                    <a:srgbClr val="3E9AC2"/>
                  </a:solidFill>
                  <a:effectLst/>
                  <a:latin typeface="微软雅黑"/>
                  <a:ea typeface="微软雅黑"/>
                  <a:cs typeface="+mn-ea"/>
                  <a:sym typeface="微软雅黑"/>
                </a:rPr>
                <a:t>02</a:t>
              </a:r>
              <a:endParaRPr lang="zh-CN" altLang="en-US" sz="2400" b="0" spc="-150">
                <a:ln w="19050">
                  <a:noFill/>
                </a:ln>
                <a:solidFill>
                  <a:srgbClr val="3E9AC2"/>
                </a:solidFill>
                <a:effectLst/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FCF55927-FF9F-46F2-AC95-EBA205DAF59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944231" y="865445"/>
            <a:ext cx="2579428" cy="49241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pPr algn="l"/>
            <a:r>
              <a:rPr lang="zh-CN" altLang="en-US" sz="2400" b="0">
                <a:ln w="38100">
                  <a:noFill/>
                </a:ln>
                <a:solidFill>
                  <a:srgbClr val="3E9AC2"/>
                </a:solidFill>
                <a:effectLst/>
                <a:latin typeface="微软雅黑"/>
                <a:ea typeface="微软雅黑"/>
                <a:sym typeface="微软雅黑"/>
              </a:rPr>
              <a:t>书籍的历史记载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EED425A9-8D15-472F-AB3E-E2E9071501C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0598652" y="1562323"/>
            <a:ext cx="510778" cy="1120686"/>
          </a:xfrm>
          <a:prstGeom prst="roundRect">
            <a:avLst/>
          </a:prstGeom>
          <a:solidFill>
            <a:srgbClr val="3E9AC2"/>
          </a:solidFill>
        </p:spPr>
        <p:txBody>
          <a:bodyPr vert="eaVert" wrap="square">
            <a:sp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纸书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2D82587C-3774-4188-87C4-E195FDD95C9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345098" y="1800445"/>
            <a:ext cx="4973015" cy="4198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      纸的发明，为书的发展提供了理想的材料。东汉有个叫蔡伦的，改进了西汉时候的造纸技术，于是出现了用纸抄写的书。这种书轻巧适用，成本较低，保存方便，所以一直沿用到今天。但是，用手抄写纸书很费事，后来又发展成雕版印刷。宋朝庆历年间，毕升又发明了活字印刷。到了近代，随着造纸工业的发展和印刷技术的提高，印书花样翻新，如油印、石印、铅印、胶板彩印、影印，以及静电复印等，于是出现了形形色色的书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091544C8-E0C2-4359-92BC-B3D62171A418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6271" y="1991032"/>
            <a:ext cx="4719484" cy="362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5079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E878B151-48B8-49A1-ABF1-2FD907E0015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3422" y="668741"/>
            <a:ext cx="2660411" cy="254530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3EBCA9A2-AEA6-4EB3-9A06-BC326F317FB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89827"/>
            <a:ext cx="6912591" cy="668173"/>
          </a:xfrm>
          <a:prstGeom prst="rect">
            <a:avLst/>
          </a:prstGeom>
        </p:spPr>
      </p:pic>
      <p:sp>
        <p:nvSpPr>
          <p:cNvPr id="17" name="PA-102211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16B36554-50F9-4F57-A2C4-43C39E07FCF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113500" y="297227"/>
            <a:ext cx="396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200" b="0" i="0" u="none" strike="noStrike" kern="1200" cap="none" spc="1000" normalizeH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rPr>
              <a:t>读</a:t>
            </a:r>
            <a:r>
              <a:rPr kumimoji="0" lang="en-US" altLang="zh-CN" sz="1200" b="0" i="0" u="none" strike="noStrike" kern="1200" cap="none" spc="1000" normalizeH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rPr>
              <a:t>/</a:t>
            </a:r>
            <a:r>
              <a:rPr kumimoji="0" lang="zh-CN" sz="1200" b="0" i="0" u="none" strike="noStrike" kern="1200" cap="none" spc="1000" normalizeH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rPr>
              <a:t>万</a:t>
            </a:r>
            <a:r>
              <a:rPr kumimoji="0" lang="en-US" altLang="zh-CN" sz="1200" b="0" i="0" u="none" strike="noStrike" kern="1200" cap="none" spc="1000" normalizeH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rPr>
              <a:t>/</a:t>
            </a:r>
            <a:r>
              <a:rPr kumimoji="0" lang="zh-CN" sz="1200" b="0" i="0" u="none" strike="noStrike" kern="1200" cap="none" spc="1000" normalizeH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rPr>
              <a:t>卷</a:t>
            </a:r>
            <a:r>
              <a:rPr kumimoji="0" lang="en-US" altLang="zh-CN" sz="1200" b="0" i="0" u="none" strike="noStrike" kern="1200" cap="none" spc="1000" normalizeH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rPr>
              <a:t>/</a:t>
            </a:r>
            <a:r>
              <a:rPr kumimoji="0" lang="zh-CN" sz="1200" b="0" i="0" u="none" strike="noStrike" kern="1200" cap="none" spc="1000" normalizeH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rPr>
              <a:t>书</a:t>
            </a:r>
            <a:r>
              <a:rPr kumimoji="0" lang="en-US" altLang="zh-CN" sz="1200" b="0" i="0" u="none" strike="noStrike" kern="1200" cap="none" spc="1000" normalizeH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rPr>
              <a:t>/</a:t>
            </a:r>
            <a:r>
              <a:rPr kumimoji="0" lang="zh-CN" sz="1200" b="0" i="0" u="none" strike="noStrike" kern="1200" cap="none" spc="1000" normalizeH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rPr>
              <a:t>行</a:t>
            </a:r>
            <a:r>
              <a:rPr kumimoji="0" lang="en-US" altLang="zh-CN" sz="1200" b="0" i="0" u="none" strike="noStrike" kern="1200" cap="none" spc="1000" normalizeH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rPr>
              <a:t>/</a:t>
            </a:r>
            <a:r>
              <a:rPr kumimoji="0" lang="zh-CN" sz="1200" b="0" i="0" u="none" strike="noStrike" kern="1200" cap="none" spc="1000" normalizeH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rPr>
              <a:t>万</a:t>
            </a:r>
            <a:r>
              <a:rPr kumimoji="0" lang="en-US" altLang="zh-CN" sz="1200" b="0" i="0" u="none" strike="noStrike" kern="1200" cap="none" spc="1000" normalizeH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rPr>
              <a:t>/</a:t>
            </a:r>
            <a:r>
              <a:rPr kumimoji="0" lang="zh-CN" sz="1200" b="0" i="0" u="none" strike="noStrike" kern="1200" cap="none" spc="1000" normalizeH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rPr>
              <a:t>里</a:t>
            </a:r>
            <a:r>
              <a:rPr kumimoji="0" lang="en-US" altLang="zh-CN" sz="1200" b="0" i="0" u="none" strike="noStrike" kern="1200" cap="none" spc="1000" normalizeH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rPr>
              <a:t>/</a:t>
            </a:r>
            <a:r>
              <a:rPr kumimoji="0" lang="zh-CN" sz="1200" b="0" i="0" u="none" strike="noStrike" kern="1200" cap="none" spc="1000" normalizeH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rPr>
              <a:t>路</a:t>
            </a:r>
          </a:p>
        </p:txBody>
      </p:sp>
      <p:grpSp>
        <p:nvGrpSpPr>
          <p:cNvPr id="23" name="组合 2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2865803B-BDF4-46A1-BCCF-193FA918411C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1085811" y="959651"/>
            <a:ext cx="3157436" cy="3157436"/>
            <a:chOff x="1445338" y="1807889"/>
            <a:chExt cx="1225751" cy="1225751"/>
          </a:xfrm>
        </p:grpSpPr>
        <p:pic>
          <p:nvPicPr>
            <p:cNvPr id="22" name="图片 21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73A38DAB-AC4C-4B34-890E-4C64B9C14F5D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5338" y="1807889"/>
              <a:ext cx="1225751" cy="1225751"/>
            </a:xfrm>
            <a:prstGeom prst="rect">
              <a:avLst/>
            </a:prstGeom>
          </p:spPr>
        </p:pic>
        <p:sp>
          <p:nvSpPr>
            <p:cNvPr id="19" name="文本框 18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B01DAD1D-B0CE-4855-B5A3-D312E8C84884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1705782" y="2161667"/>
              <a:ext cx="704863" cy="406227"/>
            </a:xfrm>
            <a:prstGeom prst="rect">
              <a:avLst/>
            </a:prstGeom>
            <a:noFill/>
          </p:spPr>
          <p:txBody>
            <a:bodyPr wrap="square" lIns="121889" tIns="60944" rIns="121889" bIns="60944" rtlCol="0">
              <a:spAutoFit/>
            </a:bodyPr>
            <a:lstStyle>
              <a:defPPr>
                <a:defRPr lang="zh-CN"/>
              </a:defPPr>
              <a:lvl1pPr algn="ctr">
                <a:defRPr sz="11500" b="1">
                  <a:gradFill>
                    <a:gsLst>
                      <a:gs pos="0">
                        <a:srgbClr val="00B0F0"/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2400000" scaled="0"/>
                  </a:gradFill>
                  <a:effectLst>
                    <a:outerShdw blurRad="317500" dist="165100" dir="2700000" algn="tl" rotWithShape="0">
                      <a:prstClr val="black">
                        <a:alpha val="60000"/>
                      </a:prstClr>
                    </a:outerShdw>
                  </a:effectLst>
                  <a:latin typeface="Yuanti SC" charset="-122"/>
                  <a:ea typeface="Yuanti SC" charset="-122"/>
                  <a:cs typeface="Yuanti SC" charset="-122"/>
                </a:defRPr>
              </a:lvl1pPr>
            </a:lstStyle>
            <a:p>
              <a:r>
                <a:rPr lang="en-US" altLang="zh-CN" sz="6000" spc="-150">
                  <a:ln w="19050">
                    <a:solidFill>
                      <a:schemeClr val="bg1"/>
                    </a:solidFill>
                  </a:ln>
                  <a:solidFill>
                    <a:srgbClr val="3E9AC2"/>
                  </a:solidFill>
                  <a:effectLst/>
                  <a:latin typeface="微软雅黑"/>
                  <a:ea typeface="微软雅黑"/>
                  <a:cs typeface="+mn-ea"/>
                  <a:sym typeface="微软雅黑"/>
                </a:rPr>
                <a:t>03</a:t>
              </a:r>
              <a:endParaRPr lang="zh-CN" altLang="en-US" sz="6000" spc="-150">
                <a:ln w="19050">
                  <a:solidFill>
                    <a:schemeClr val="bg1"/>
                  </a:solidFill>
                </a:ln>
                <a:solidFill>
                  <a:srgbClr val="3E9AC2"/>
                </a:solidFill>
                <a:effectLst/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593BEE78-8842-471C-9E28-429E0BF3E76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37354" y="3593833"/>
            <a:ext cx="3854350" cy="738631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zh-CN" altLang="en-US" sz="4000" b="0">
                <a:ln w="38100">
                  <a:noFill/>
                </a:ln>
                <a:solidFill>
                  <a:srgbClr val="3E9AC2"/>
                </a:solidFill>
                <a:effectLst/>
                <a:latin typeface="微软雅黑"/>
                <a:ea typeface="微软雅黑"/>
                <a:sym typeface="微软雅黑"/>
              </a:rPr>
              <a:t>名人读书名言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D4178685-2A4C-4D1C-A164-67E95FCE659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45473" y="999670"/>
            <a:ext cx="5340508" cy="5011379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EAA7A028-B77D-4222-9739-139B9E2B8957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58635" y="5213967"/>
            <a:ext cx="778508" cy="435685"/>
          </a:xfrm>
          <a:prstGeom prst="rect">
            <a:avLst/>
          </a:prstGeom>
        </p:spPr>
      </p:pic>
      <p:sp>
        <p:nvSpPr>
          <p:cNvPr id="39" name="矩形 38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3E56BC6B-61D9-4BFA-8C6C-D817278DE658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208456" y="4355394"/>
            <a:ext cx="29121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spc="300">
                <a:solidFill>
                  <a:srgbClr val="3E9AC2"/>
                </a:solidFill>
                <a:latin typeface="微软雅黑"/>
                <a:ea typeface="微软雅黑"/>
                <a:cs typeface="+mn-ea"/>
                <a:sym typeface="微软雅黑"/>
              </a:rPr>
              <a:t>The part three</a:t>
            </a:r>
            <a:endParaRPr lang="zh-CN" altLang="en-US" sz="2000" spc="300">
              <a:solidFill>
                <a:srgbClr val="3E9AC2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pic>
        <p:nvPicPr>
          <p:cNvPr id="42" name="图片 41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4FBDE7FE-6E28-4FE0-8734-5AC4E258457D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Blur radius="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284" y="317592"/>
            <a:ext cx="1438469" cy="1681327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A5F8D01B-D529-46DE-BDB5-885090FE2D19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41030">
            <a:off x="4437973" y="3340534"/>
            <a:ext cx="772616" cy="90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5754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/>
      <p:bldP spid="20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613B57AD-333F-46E2-8849-166C5995EF88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732224" y="443663"/>
            <a:ext cx="1225751" cy="1225751"/>
            <a:chOff x="1445338" y="1807889"/>
            <a:chExt cx="1225751" cy="1225751"/>
          </a:xfrm>
        </p:grpSpPr>
        <p:pic>
          <p:nvPicPr>
            <p:cNvPr id="11" name="图片 10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669598EE-B771-4AB2-BF41-C3B850EC71E8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5338" y="1807889"/>
              <a:ext cx="1225751" cy="1225751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2005253F-BF45-4762-A12F-DB4D041D4CF3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1705781" y="2135724"/>
              <a:ext cx="704863" cy="492410"/>
            </a:xfrm>
            <a:prstGeom prst="rect">
              <a:avLst/>
            </a:prstGeom>
            <a:noFill/>
          </p:spPr>
          <p:txBody>
            <a:bodyPr wrap="square" lIns="121889" tIns="60944" rIns="121889" bIns="60944" rtlCol="0">
              <a:spAutoFit/>
            </a:bodyPr>
            <a:lstStyle>
              <a:defPPr>
                <a:defRPr lang="zh-CN"/>
              </a:defPPr>
              <a:lvl1pPr algn="ctr">
                <a:defRPr sz="11500" b="1">
                  <a:gradFill>
                    <a:gsLst>
                      <a:gs pos="0">
                        <a:srgbClr val="00B0F0"/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2400000" scaled="0"/>
                  </a:gradFill>
                  <a:effectLst>
                    <a:outerShdw blurRad="317500" dist="165100" dir="2700000" algn="tl" rotWithShape="0">
                      <a:prstClr val="black">
                        <a:alpha val="60000"/>
                      </a:prstClr>
                    </a:outerShdw>
                  </a:effectLst>
                  <a:latin typeface="Yuanti SC" charset="-122"/>
                  <a:ea typeface="Yuanti SC" charset="-122"/>
                  <a:cs typeface="Yuanti SC" charset="-122"/>
                </a:defRPr>
              </a:lvl1pPr>
            </a:lstStyle>
            <a:p>
              <a:r>
                <a:rPr lang="en-US" altLang="zh-CN" sz="2400" b="0" spc="-150">
                  <a:ln w="19050">
                    <a:noFill/>
                  </a:ln>
                  <a:solidFill>
                    <a:srgbClr val="3E9AC2"/>
                  </a:solidFill>
                  <a:effectLst/>
                  <a:latin typeface="微软雅黑"/>
                  <a:ea typeface="微软雅黑"/>
                  <a:cs typeface="+mn-ea"/>
                  <a:sym typeface="微软雅黑"/>
                </a:rPr>
                <a:t>03</a:t>
              </a:r>
              <a:endParaRPr lang="zh-CN" altLang="en-US" sz="2400" b="0" spc="-150">
                <a:ln w="19050">
                  <a:noFill/>
                </a:ln>
                <a:solidFill>
                  <a:srgbClr val="3E9AC2"/>
                </a:solidFill>
                <a:effectLst/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FCF55927-FF9F-46F2-AC95-EBA205DAF59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944231" y="865445"/>
            <a:ext cx="2579428" cy="49241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pPr algn="l"/>
            <a:r>
              <a:rPr lang="zh-CN" altLang="en-US" sz="2400" b="0">
                <a:ln w="38100">
                  <a:noFill/>
                </a:ln>
                <a:solidFill>
                  <a:srgbClr val="3E9AC2"/>
                </a:solidFill>
                <a:effectLst/>
                <a:latin typeface="微软雅黑"/>
                <a:ea typeface="微软雅黑"/>
                <a:sym typeface="微软雅黑"/>
              </a:rPr>
              <a:t>名人读书名言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D6F92EF5-591F-49D6-AE8C-7EB967045FF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8872" y="1263908"/>
            <a:ext cx="4948030" cy="4818141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DF93C129-45BF-410B-93D6-7D539B0530F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464314" y="2806493"/>
            <a:ext cx="5195119" cy="2547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defRPr/>
            </a:pPr>
            <a:r>
              <a:rPr lang="zh-CN" altLang="en-US" sz="2800">
                <a:solidFill>
                  <a:srgbClr val="3E9AC2"/>
                </a:solidFill>
                <a:latin typeface="微软雅黑"/>
                <a:ea typeface="微软雅黑"/>
                <a:sym typeface="微软雅黑"/>
              </a:rPr>
              <a:t>不把时间浪费在娱乐消遣上。</a:t>
            </a:r>
          </a:p>
          <a:p>
            <a:pPr lvl="0" algn="just">
              <a:lnSpc>
                <a:spcPct val="200000"/>
              </a:lnSpc>
              <a:defRPr/>
            </a:pPr>
            <a:r>
              <a:rPr lang="zh-CN" altLang="en-US" sz="2800">
                <a:solidFill>
                  <a:srgbClr val="3E9AC2"/>
                </a:solidFill>
                <a:latin typeface="微软雅黑"/>
                <a:ea typeface="微软雅黑"/>
                <a:sym typeface="微软雅黑"/>
              </a:rPr>
              <a:t>根据实际情况有所取舍。</a:t>
            </a:r>
          </a:p>
          <a:p>
            <a:pPr lvl="0" algn="just">
              <a:lnSpc>
                <a:spcPct val="200000"/>
              </a:lnSpc>
              <a:defRPr/>
            </a:pPr>
            <a:r>
              <a:rPr lang="zh-CN" altLang="en-US" sz="2800">
                <a:solidFill>
                  <a:srgbClr val="3E9AC2"/>
                </a:solidFill>
                <a:latin typeface="微软雅黑"/>
                <a:ea typeface="微软雅黑"/>
                <a:sym typeface="微软雅黑"/>
              </a:rPr>
              <a:t>深入理解，不可死记硬背。</a:t>
            </a:r>
          </a:p>
        </p:txBody>
      </p:sp>
      <p:sp>
        <p:nvSpPr>
          <p:cNvPr id="15" name="矩形: 圆角 14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2B6FB9CF-5D8D-4069-A6D8-8772D042796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587387" y="2197308"/>
            <a:ext cx="1517147" cy="442674"/>
          </a:xfrm>
          <a:prstGeom prst="roundRect">
            <a:avLst/>
          </a:prstGeom>
          <a:solidFill>
            <a:srgbClr val="3E9AC2"/>
          </a:solidFill>
        </p:spPr>
        <p:txBody>
          <a:bodyPr vert="horz" wrap="square">
            <a:sp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爱因斯坦</a:t>
            </a:r>
          </a:p>
        </p:txBody>
      </p:sp>
    </p:spTree>
    <p:extLst>
      <p:ext uri="{BB962C8B-B14F-4D97-AF65-F5344CB8AC3E}">
        <p14:creationId xmlns:p14="http://schemas.microsoft.com/office/powerpoint/2010/main" val="5450013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ABFC1F67-8437-4066-A703-D922F88FD51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139850" y="1779637"/>
            <a:ext cx="4128545" cy="4128545"/>
          </a:xfrm>
          <a:prstGeom prst="ellipse">
            <a:avLst/>
          </a:prstGeom>
          <a:blipFill dpi="0" rotWithShape="1">
            <a:blip r:embed="rId9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rgbClr val="3E9A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613B57AD-333F-46E2-8849-166C5995EF88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732224" y="443663"/>
            <a:ext cx="1225751" cy="1225751"/>
            <a:chOff x="1445338" y="1807889"/>
            <a:chExt cx="1225751" cy="1225751"/>
          </a:xfrm>
        </p:grpSpPr>
        <p:pic>
          <p:nvPicPr>
            <p:cNvPr id="11" name="图片 10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669598EE-B771-4AB2-BF41-C3B850EC71E8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5338" y="1807889"/>
              <a:ext cx="1225751" cy="1225751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2005253F-BF45-4762-A12F-DB4D041D4CF3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1705781" y="2135724"/>
              <a:ext cx="704863" cy="492410"/>
            </a:xfrm>
            <a:prstGeom prst="rect">
              <a:avLst/>
            </a:prstGeom>
            <a:noFill/>
          </p:spPr>
          <p:txBody>
            <a:bodyPr wrap="square" lIns="121889" tIns="60944" rIns="121889" bIns="60944" rtlCol="0">
              <a:spAutoFit/>
            </a:bodyPr>
            <a:lstStyle>
              <a:defPPr>
                <a:defRPr lang="zh-CN"/>
              </a:defPPr>
              <a:lvl1pPr algn="ctr">
                <a:defRPr sz="11500" b="1">
                  <a:gradFill>
                    <a:gsLst>
                      <a:gs pos="0">
                        <a:srgbClr val="00B0F0"/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2400000" scaled="0"/>
                  </a:gradFill>
                  <a:effectLst>
                    <a:outerShdw blurRad="317500" dist="165100" dir="2700000" algn="tl" rotWithShape="0">
                      <a:prstClr val="black">
                        <a:alpha val="60000"/>
                      </a:prstClr>
                    </a:outerShdw>
                  </a:effectLst>
                  <a:latin typeface="Yuanti SC" charset="-122"/>
                  <a:ea typeface="Yuanti SC" charset="-122"/>
                  <a:cs typeface="Yuanti SC" charset="-122"/>
                </a:defRPr>
              </a:lvl1pPr>
            </a:lstStyle>
            <a:p>
              <a:r>
                <a:rPr lang="en-US" altLang="zh-CN" sz="2400" b="0" spc="-150">
                  <a:ln w="19050">
                    <a:noFill/>
                  </a:ln>
                  <a:solidFill>
                    <a:srgbClr val="3E9AC2"/>
                  </a:solidFill>
                  <a:effectLst/>
                  <a:latin typeface="微软雅黑"/>
                  <a:ea typeface="微软雅黑"/>
                  <a:cs typeface="+mn-ea"/>
                  <a:sym typeface="微软雅黑"/>
                </a:rPr>
                <a:t>03</a:t>
              </a:r>
              <a:endParaRPr lang="zh-CN" altLang="en-US" sz="2400" b="0" spc="-150">
                <a:ln w="19050">
                  <a:noFill/>
                </a:ln>
                <a:solidFill>
                  <a:srgbClr val="3E9AC2"/>
                </a:solidFill>
                <a:effectLst/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FCF55927-FF9F-46F2-AC95-EBA205DAF59D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944231" y="865445"/>
            <a:ext cx="2579428" cy="49241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pPr algn="l"/>
            <a:r>
              <a:rPr lang="zh-CN" altLang="en-US" sz="2400" b="0">
                <a:ln w="38100">
                  <a:noFill/>
                </a:ln>
                <a:solidFill>
                  <a:srgbClr val="3E9AC2"/>
                </a:solidFill>
                <a:effectLst/>
                <a:latin typeface="微软雅黑"/>
                <a:ea typeface="微软雅黑"/>
                <a:sym typeface="微软雅黑"/>
              </a:rPr>
              <a:t>名人读书名言</a:t>
            </a:r>
          </a:p>
        </p:txBody>
      </p:sp>
      <p:sp>
        <p:nvSpPr>
          <p:cNvPr id="7" name="矩形: 圆角 6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B7D13B92-7923-4639-A65C-578AAE9C4BC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812799" y="2108817"/>
            <a:ext cx="1517147" cy="442674"/>
          </a:xfrm>
          <a:prstGeom prst="roundRect">
            <a:avLst/>
          </a:prstGeom>
          <a:solidFill>
            <a:srgbClr val="3E9AC2"/>
          </a:solidFill>
        </p:spPr>
        <p:txBody>
          <a:bodyPr vert="horz" wrap="square">
            <a:sp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冰心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CB866192-ED1F-41C9-B009-3CB0886E988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689726" y="2718002"/>
            <a:ext cx="5688654" cy="2196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  <a:defRPr/>
            </a:pPr>
            <a:r>
              <a:rPr lang="zh-CN" altLang="en-US" sz="2400">
                <a:solidFill>
                  <a:srgbClr val="3E9AC2"/>
                </a:solidFill>
                <a:latin typeface="微软雅黑"/>
                <a:ea typeface="微软雅黑"/>
                <a:sym typeface="微软雅黑"/>
              </a:rPr>
              <a:t>读书应作些挑选和比较。</a:t>
            </a:r>
          </a:p>
          <a:p>
            <a:pPr lvl="0">
              <a:lnSpc>
                <a:spcPct val="200000"/>
              </a:lnSpc>
              <a:defRPr/>
            </a:pPr>
            <a:r>
              <a:rPr lang="zh-CN" altLang="en-US" sz="2400">
                <a:solidFill>
                  <a:srgbClr val="3E9AC2"/>
                </a:solidFill>
                <a:latin typeface="微软雅黑"/>
                <a:ea typeface="微软雅黑"/>
                <a:sym typeface="微软雅黑"/>
              </a:rPr>
              <a:t>读书应该把身心和情感都投入进去。</a:t>
            </a:r>
          </a:p>
          <a:p>
            <a:pPr lvl="0">
              <a:lnSpc>
                <a:spcPct val="200000"/>
              </a:lnSpc>
              <a:defRPr/>
            </a:pPr>
            <a:r>
              <a:rPr lang="zh-CN" altLang="en-US" sz="2400">
                <a:solidFill>
                  <a:srgbClr val="3E9AC2"/>
                </a:solidFill>
                <a:latin typeface="微软雅黑"/>
                <a:ea typeface="微软雅黑"/>
                <a:sym typeface="微软雅黑"/>
              </a:rPr>
              <a:t>除了学好规定的课程，也可多读些课外书。</a:t>
            </a:r>
          </a:p>
        </p:txBody>
      </p:sp>
    </p:spTree>
    <p:extLst>
      <p:ext uri="{BB962C8B-B14F-4D97-AF65-F5344CB8AC3E}">
        <p14:creationId xmlns:p14="http://schemas.microsoft.com/office/powerpoint/2010/main" val="30282287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7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613B57AD-333F-46E2-8849-166C5995EF88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732224" y="443663"/>
            <a:ext cx="1225751" cy="1225751"/>
            <a:chOff x="1445338" y="1807889"/>
            <a:chExt cx="1225751" cy="1225751"/>
          </a:xfrm>
        </p:grpSpPr>
        <p:pic>
          <p:nvPicPr>
            <p:cNvPr id="11" name="图片 10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669598EE-B771-4AB2-BF41-C3B850EC71E8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5338" y="1807889"/>
              <a:ext cx="1225751" cy="1225751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2005253F-BF45-4762-A12F-DB4D041D4CF3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1705781" y="2135724"/>
              <a:ext cx="704863" cy="492410"/>
            </a:xfrm>
            <a:prstGeom prst="rect">
              <a:avLst/>
            </a:prstGeom>
            <a:noFill/>
          </p:spPr>
          <p:txBody>
            <a:bodyPr wrap="square" lIns="121889" tIns="60944" rIns="121889" bIns="60944" rtlCol="0">
              <a:spAutoFit/>
            </a:bodyPr>
            <a:lstStyle>
              <a:defPPr>
                <a:defRPr lang="zh-CN"/>
              </a:defPPr>
              <a:lvl1pPr algn="ctr">
                <a:defRPr sz="11500" b="1">
                  <a:gradFill>
                    <a:gsLst>
                      <a:gs pos="0">
                        <a:srgbClr val="00B0F0"/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2400000" scaled="0"/>
                  </a:gradFill>
                  <a:effectLst>
                    <a:outerShdw blurRad="317500" dist="165100" dir="2700000" algn="tl" rotWithShape="0">
                      <a:prstClr val="black">
                        <a:alpha val="60000"/>
                      </a:prstClr>
                    </a:outerShdw>
                  </a:effectLst>
                  <a:latin typeface="Yuanti SC" charset="-122"/>
                  <a:ea typeface="Yuanti SC" charset="-122"/>
                  <a:cs typeface="Yuanti SC" charset="-122"/>
                </a:defRPr>
              </a:lvl1pPr>
            </a:lstStyle>
            <a:p>
              <a:r>
                <a:rPr lang="en-US" altLang="zh-CN" sz="2400" b="0" spc="-150">
                  <a:ln w="19050">
                    <a:noFill/>
                  </a:ln>
                  <a:solidFill>
                    <a:srgbClr val="3E9AC2"/>
                  </a:solidFill>
                  <a:effectLst/>
                  <a:latin typeface="微软雅黑"/>
                  <a:ea typeface="微软雅黑"/>
                  <a:cs typeface="+mn-ea"/>
                  <a:sym typeface="微软雅黑"/>
                </a:rPr>
                <a:t>03</a:t>
              </a:r>
              <a:endParaRPr lang="zh-CN" altLang="en-US" sz="2400" b="0" spc="-150">
                <a:ln w="19050">
                  <a:noFill/>
                </a:ln>
                <a:solidFill>
                  <a:srgbClr val="3E9AC2"/>
                </a:solidFill>
                <a:effectLst/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FCF55927-FF9F-46F2-AC95-EBA205DAF59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944231" y="865445"/>
            <a:ext cx="2579428" cy="49241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pPr algn="l"/>
            <a:r>
              <a:rPr lang="zh-CN" altLang="en-US" sz="2400" b="0">
                <a:ln w="38100">
                  <a:noFill/>
                </a:ln>
                <a:solidFill>
                  <a:srgbClr val="3E9AC2"/>
                </a:solidFill>
                <a:effectLst/>
                <a:latin typeface="微软雅黑"/>
                <a:ea typeface="微软雅黑"/>
                <a:sym typeface="微软雅黑"/>
              </a:rPr>
              <a:t>名人读书名言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B9071C13-CD6A-400C-9AAC-77B0161457E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464314" y="2776996"/>
            <a:ext cx="4833247" cy="2547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defRPr/>
            </a:pPr>
            <a:r>
              <a:rPr lang="zh-CN" altLang="en-US" sz="2800">
                <a:solidFill>
                  <a:srgbClr val="3E9AC2"/>
                </a:solidFill>
                <a:latin typeface="微软雅黑"/>
                <a:ea typeface="微软雅黑"/>
                <a:sym typeface="微软雅黑"/>
              </a:rPr>
              <a:t>从阅读中区分书的好坏。</a:t>
            </a:r>
          </a:p>
          <a:p>
            <a:pPr lvl="0" algn="just">
              <a:lnSpc>
                <a:spcPct val="200000"/>
              </a:lnSpc>
              <a:defRPr/>
            </a:pPr>
            <a:r>
              <a:rPr lang="zh-CN" altLang="en-US" sz="2800">
                <a:solidFill>
                  <a:srgbClr val="3E9AC2"/>
                </a:solidFill>
                <a:latin typeface="微软雅黑"/>
                <a:ea typeface="微软雅黑"/>
                <a:sym typeface="微软雅黑"/>
              </a:rPr>
              <a:t>以向他人学习的态度来读书。</a:t>
            </a:r>
          </a:p>
          <a:p>
            <a:pPr lvl="0" algn="just">
              <a:lnSpc>
                <a:spcPct val="200000"/>
              </a:lnSpc>
              <a:defRPr/>
            </a:pPr>
            <a:r>
              <a:rPr lang="zh-CN" altLang="en-US" sz="2800">
                <a:solidFill>
                  <a:srgbClr val="3E9AC2"/>
                </a:solidFill>
                <a:latin typeface="微软雅黑"/>
                <a:ea typeface="微软雅黑"/>
                <a:sym typeface="微软雅黑"/>
              </a:rPr>
              <a:t>读书体会要回到生活中检验。</a:t>
            </a:r>
          </a:p>
        </p:txBody>
      </p:sp>
      <p:sp>
        <p:nvSpPr>
          <p:cNvPr id="7" name="矩形: 圆角 6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98718C22-784A-4BD2-9612-C64BB0BECA4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587387" y="2167811"/>
            <a:ext cx="1517147" cy="442674"/>
          </a:xfrm>
          <a:prstGeom prst="roundRect">
            <a:avLst/>
          </a:prstGeom>
          <a:solidFill>
            <a:srgbClr val="3E9AC2"/>
          </a:solidFill>
        </p:spPr>
        <p:txBody>
          <a:bodyPr vert="horz" wrap="square">
            <a:sp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高尔基</a:t>
            </a:r>
            <a:endParaRPr lang="en-US" altLang="zh-CN" sz="2000">
              <a:solidFill>
                <a:schemeClr val="bg1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F7A99DE6-076F-4173-9B8D-5B177293086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608802" y="1578331"/>
            <a:ext cx="4128545" cy="4128545"/>
          </a:xfrm>
          <a:prstGeom prst="ellipse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rgbClr val="3E9A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0202552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ABFC1F67-8437-4066-A703-D922F88FD51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139850" y="1779637"/>
            <a:ext cx="4128545" cy="4128545"/>
          </a:xfrm>
          <a:prstGeom prst="ellipse">
            <a:avLst/>
          </a:prstGeom>
          <a:blipFill dpi="0"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rgbClr val="3E9A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613B57AD-333F-46E2-8849-166C5995EF88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732224" y="443663"/>
            <a:ext cx="1225751" cy="1225751"/>
            <a:chOff x="1445338" y="1807889"/>
            <a:chExt cx="1225751" cy="1225751"/>
          </a:xfrm>
        </p:grpSpPr>
        <p:pic>
          <p:nvPicPr>
            <p:cNvPr id="11" name="图片 10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669598EE-B771-4AB2-BF41-C3B850EC71E8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5338" y="1807889"/>
              <a:ext cx="1225751" cy="1225751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2005253F-BF45-4762-A12F-DB4D041D4CF3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1705781" y="2135724"/>
              <a:ext cx="704863" cy="492410"/>
            </a:xfrm>
            <a:prstGeom prst="rect">
              <a:avLst/>
            </a:prstGeom>
            <a:noFill/>
          </p:spPr>
          <p:txBody>
            <a:bodyPr wrap="square" lIns="121889" tIns="60944" rIns="121889" bIns="60944" rtlCol="0">
              <a:spAutoFit/>
            </a:bodyPr>
            <a:lstStyle>
              <a:defPPr>
                <a:defRPr lang="zh-CN"/>
              </a:defPPr>
              <a:lvl1pPr algn="ctr">
                <a:defRPr sz="11500" b="1">
                  <a:gradFill>
                    <a:gsLst>
                      <a:gs pos="0">
                        <a:srgbClr val="00B0F0"/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2400000" scaled="0"/>
                  </a:gradFill>
                  <a:effectLst>
                    <a:outerShdw blurRad="317500" dist="165100" dir="2700000" algn="tl" rotWithShape="0">
                      <a:prstClr val="black">
                        <a:alpha val="60000"/>
                      </a:prstClr>
                    </a:outerShdw>
                  </a:effectLst>
                  <a:latin typeface="Yuanti SC" charset="-122"/>
                  <a:ea typeface="Yuanti SC" charset="-122"/>
                  <a:cs typeface="Yuanti SC" charset="-122"/>
                </a:defRPr>
              </a:lvl1pPr>
            </a:lstStyle>
            <a:p>
              <a:r>
                <a:rPr lang="en-US" altLang="zh-CN" sz="2400" b="0" spc="-150">
                  <a:ln w="19050">
                    <a:noFill/>
                  </a:ln>
                  <a:solidFill>
                    <a:srgbClr val="3E9AC2"/>
                  </a:solidFill>
                  <a:effectLst/>
                  <a:latin typeface="微软雅黑"/>
                  <a:ea typeface="微软雅黑"/>
                  <a:cs typeface="+mn-ea"/>
                  <a:sym typeface="微软雅黑"/>
                </a:rPr>
                <a:t>03</a:t>
              </a:r>
              <a:endParaRPr lang="zh-CN" altLang="en-US" sz="2400" b="0" spc="-150">
                <a:ln w="19050">
                  <a:noFill/>
                </a:ln>
                <a:solidFill>
                  <a:srgbClr val="3E9AC2"/>
                </a:solidFill>
                <a:effectLst/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FCF55927-FF9F-46F2-AC95-EBA205DAF59D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944231" y="865445"/>
            <a:ext cx="2579428" cy="49241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pPr algn="l"/>
            <a:r>
              <a:rPr lang="zh-CN" altLang="en-US" sz="2400" b="0">
                <a:ln w="38100">
                  <a:noFill/>
                </a:ln>
                <a:solidFill>
                  <a:srgbClr val="3E9AC2"/>
                </a:solidFill>
                <a:effectLst/>
                <a:latin typeface="微软雅黑"/>
                <a:ea typeface="微软雅黑"/>
                <a:sym typeface="微软雅黑"/>
              </a:rPr>
              <a:t>名人读书名言</a:t>
            </a:r>
          </a:p>
        </p:txBody>
      </p:sp>
      <p:sp>
        <p:nvSpPr>
          <p:cNvPr id="7" name="矩形: 圆角 6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B7D13B92-7923-4639-A65C-578AAE9C4BC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812799" y="1890453"/>
            <a:ext cx="1517147" cy="442674"/>
          </a:xfrm>
          <a:prstGeom prst="roundRect">
            <a:avLst/>
          </a:prstGeom>
          <a:solidFill>
            <a:srgbClr val="3E9AC2"/>
          </a:solidFill>
        </p:spPr>
        <p:txBody>
          <a:bodyPr vert="horz" wrap="square">
            <a:sp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雪莱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CB866192-ED1F-41C9-B009-3CB0886E988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689726" y="2499638"/>
            <a:ext cx="568865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  <a:defRPr/>
            </a:pPr>
            <a:r>
              <a:rPr lang="zh-CN" altLang="en-US" sz="2400">
                <a:solidFill>
                  <a:srgbClr val="3E9AC2"/>
                </a:solidFill>
                <a:latin typeface="微软雅黑"/>
                <a:ea typeface="微软雅黑"/>
                <a:sym typeface="微软雅黑"/>
              </a:rPr>
              <a:t>读诗是最快乐、最美好的心灵在最美好、最快乐的时刻留下的记录。</a:t>
            </a:r>
          </a:p>
          <a:p>
            <a:pPr lvl="0">
              <a:lnSpc>
                <a:spcPct val="200000"/>
              </a:lnSpc>
              <a:defRPr/>
            </a:pPr>
            <a:r>
              <a:rPr lang="zh-CN" altLang="en-US" sz="2400">
                <a:solidFill>
                  <a:srgbClr val="3E9AC2"/>
                </a:solidFill>
                <a:latin typeface="微软雅黑"/>
                <a:ea typeface="微软雅黑"/>
                <a:sym typeface="微软雅黑"/>
              </a:rPr>
              <a:t>读诗是最快乐、最美好的心灵在最美好、最快乐的时刻留下的记录。</a:t>
            </a:r>
          </a:p>
        </p:txBody>
      </p:sp>
    </p:spTree>
    <p:extLst>
      <p:ext uri="{BB962C8B-B14F-4D97-AF65-F5344CB8AC3E}">
        <p14:creationId xmlns:p14="http://schemas.microsoft.com/office/powerpoint/2010/main" val="2019979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7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E878B151-48B8-49A1-ABF1-2FD907E0015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3422" y="668741"/>
            <a:ext cx="2660411" cy="254530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3EBCA9A2-AEA6-4EB3-9A06-BC326F317FB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89827"/>
            <a:ext cx="6912591" cy="668173"/>
          </a:xfrm>
          <a:prstGeom prst="rect">
            <a:avLst/>
          </a:prstGeom>
        </p:spPr>
      </p:pic>
      <p:sp>
        <p:nvSpPr>
          <p:cNvPr id="17" name="PA-102211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16B36554-50F9-4F57-A2C4-43C39E07FCF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113500" y="297227"/>
            <a:ext cx="396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200" b="0" i="0" u="none" strike="noStrike" kern="1200" cap="none" spc="1000" normalizeH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rPr>
              <a:t>读</a:t>
            </a:r>
            <a:r>
              <a:rPr kumimoji="0" lang="en-US" altLang="zh-CN" sz="1200" b="0" i="0" u="none" strike="noStrike" kern="1200" cap="none" spc="1000" normalizeH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rPr>
              <a:t>/</a:t>
            </a:r>
            <a:r>
              <a:rPr kumimoji="0" lang="zh-CN" sz="1200" b="0" i="0" u="none" strike="noStrike" kern="1200" cap="none" spc="1000" normalizeH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rPr>
              <a:t>万</a:t>
            </a:r>
            <a:r>
              <a:rPr kumimoji="0" lang="en-US" altLang="zh-CN" sz="1200" b="0" i="0" u="none" strike="noStrike" kern="1200" cap="none" spc="1000" normalizeH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rPr>
              <a:t>/</a:t>
            </a:r>
            <a:r>
              <a:rPr kumimoji="0" lang="zh-CN" sz="1200" b="0" i="0" u="none" strike="noStrike" kern="1200" cap="none" spc="1000" normalizeH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rPr>
              <a:t>卷</a:t>
            </a:r>
            <a:r>
              <a:rPr kumimoji="0" lang="en-US" altLang="zh-CN" sz="1200" b="0" i="0" u="none" strike="noStrike" kern="1200" cap="none" spc="1000" normalizeH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rPr>
              <a:t>/</a:t>
            </a:r>
            <a:r>
              <a:rPr kumimoji="0" lang="zh-CN" sz="1200" b="0" i="0" u="none" strike="noStrike" kern="1200" cap="none" spc="1000" normalizeH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rPr>
              <a:t>书</a:t>
            </a:r>
            <a:r>
              <a:rPr kumimoji="0" lang="en-US" altLang="zh-CN" sz="1200" b="0" i="0" u="none" strike="noStrike" kern="1200" cap="none" spc="1000" normalizeH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rPr>
              <a:t>/</a:t>
            </a:r>
            <a:r>
              <a:rPr kumimoji="0" lang="zh-CN" sz="1200" b="0" i="0" u="none" strike="noStrike" kern="1200" cap="none" spc="1000" normalizeH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rPr>
              <a:t>行</a:t>
            </a:r>
            <a:r>
              <a:rPr kumimoji="0" lang="en-US" altLang="zh-CN" sz="1200" b="0" i="0" u="none" strike="noStrike" kern="1200" cap="none" spc="1000" normalizeH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rPr>
              <a:t>/</a:t>
            </a:r>
            <a:r>
              <a:rPr kumimoji="0" lang="zh-CN" sz="1200" b="0" i="0" u="none" strike="noStrike" kern="1200" cap="none" spc="1000" normalizeH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rPr>
              <a:t>万</a:t>
            </a:r>
            <a:r>
              <a:rPr kumimoji="0" lang="en-US" altLang="zh-CN" sz="1200" b="0" i="0" u="none" strike="noStrike" kern="1200" cap="none" spc="1000" normalizeH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rPr>
              <a:t>/</a:t>
            </a:r>
            <a:r>
              <a:rPr kumimoji="0" lang="zh-CN" sz="1200" b="0" i="0" u="none" strike="noStrike" kern="1200" cap="none" spc="1000" normalizeH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rPr>
              <a:t>里</a:t>
            </a:r>
            <a:r>
              <a:rPr kumimoji="0" lang="en-US" altLang="zh-CN" sz="1200" b="0" i="0" u="none" strike="noStrike" kern="1200" cap="none" spc="1000" normalizeH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rPr>
              <a:t>/</a:t>
            </a:r>
            <a:r>
              <a:rPr kumimoji="0" lang="zh-CN" sz="1200" b="0" i="0" u="none" strike="noStrike" kern="1200" cap="none" spc="1000" normalizeH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rPr>
              <a:t>路</a:t>
            </a:r>
          </a:p>
        </p:txBody>
      </p:sp>
      <p:grpSp>
        <p:nvGrpSpPr>
          <p:cNvPr id="23" name="组合 2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2865803B-BDF4-46A1-BCCF-193FA918411C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1085811" y="959651"/>
            <a:ext cx="3157436" cy="3157436"/>
            <a:chOff x="1445338" y="1807889"/>
            <a:chExt cx="1225751" cy="1225751"/>
          </a:xfrm>
        </p:grpSpPr>
        <p:pic>
          <p:nvPicPr>
            <p:cNvPr id="22" name="图片 21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73A38DAB-AC4C-4B34-890E-4C64B9C14F5D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5338" y="1807889"/>
              <a:ext cx="1225751" cy="1225751"/>
            </a:xfrm>
            <a:prstGeom prst="rect">
              <a:avLst/>
            </a:prstGeom>
          </p:spPr>
        </p:pic>
        <p:sp>
          <p:nvSpPr>
            <p:cNvPr id="19" name="文本框 18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B01DAD1D-B0CE-4855-B5A3-D312E8C84884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1705782" y="2161667"/>
              <a:ext cx="704863" cy="406227"/>
            </a:xfrm>
            <a:prstGeom prst="rect">
              <a:avLst/>
            </a:prstGeom>
            <a:noFill/>
          </p:spPr>
          <p:txBody>
            <a:bodyPr wrap="square" lIns="121889" tIns="60944" rIns="121889" bIns="60944" rtlCol="0">
              <a:spAutoFit/>
            </a:bodyPr>
            <a:lstStyle>
              <a:defPPr>
                <a:defRPr lang="zh-CN"/>
              </a:defPPr>
              <a:lvl1pPr algn="ctr">
                <a:defRPr sz="11500" b="1">
                  <a:gradFill>
                    <a:gsLst>
                      <a:gs pos="0">
                        <a:srgbClr val="00B0F0"/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2400000" scaled="0"/>
                  </a:gradFill>
                  <a:effectLst>
                    <a:outerShdw blurRad="317500" dist="165100" dir="2700000" algn="tl" rotWithShape="0">
                      <a:prstClr val="black">
                        <a:alpha val="60000"/>
                      </a:prstClr>
                    </a:outerShdw>
                  </a:effectLst>
                  <a:latin typeface="Yuanti SC" charset="-122"/>
                  <a:ea typeface="Yuanti SC" charset="-122"/>
                  <a:cs typeface="Yuanti SC" charset="-122"/>
                </a:defRPr>
              </a:lvl1pPr>
            </a:lstStyle>
            <a:p>
              <a:r>
                <a:rPr lang="en-US" altLang="zh-CN" sz="6000" spc="-150">
                  <a:ln w="19050">
                    <a:solidFill>
                      <a:schemeClr val="bg1"/>
                    </a:solidFill>
                  </a:ln>
                  <a:solidFill>
                    <a:srgbClr val="3E9AC2"/>
                  </a:solidFill>
                  <a:effectLst/>
                  <a:latin typeface="微软雅黑"/>
                  <a:ea typeface="微软雅黑"/>
                  <a:cs typeface="+mn-ea"/>
                  <a:sym typeface="微软雅黑"/>
                </a:rPr>
                <a:t>04</a:t>
              </a:r>
              <a:endParaRPr lang="zh-CN" altLang="en-US" sz="6000" spc="-150">
                <a:ln w="19050">
                  <a:solidFill>
                    <a:schemeClr val="bg1"/>
                  </a:solidFill>
                </a:ln>
                <a:solidFill>
                  <a:srgbClr val="3E9AC2"/>
                </a:solidFill>
                <a:effectLst/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593BEE78-8842-471C-9E28-429E0BF3E76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74361" y="3593833"/>
            <a:ext cx="4380336" cy="738631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zh-CN" altLang="en-US" sz="4000" b="0">
                <a:ln w="38100">
                  <a:noFill/>
                </a:ln>
                <a:solidFill>
                  <a:srgbClr val="3E9AC2"/>
                </a:solidFill>
                <a:effectLst/>
                <a:latin typeface="微软雅黑"/>
                <a:ea typeface="微软雅黑"/>
                <a:sym typeface="微软雅黑"/>
              </a:rPr>
              <a:t>读书的方法与原则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D4178685-2A4C-4D1C-A164-67E95FCE659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45473" y="999670"/>
            <a:ext cx="5340508" cy="5011379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EAA7A028-B77D-4222-9739-139B9E2B8957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58635" y="5213967"/>
            <a:ext cx="778508" cy="435685"/>
          </a:xfrm>
          <a:prstGeom prst="rect">
            <a:avLst/>
          </a:prstGeom>
        </p:spPr>
      </p:pic>
      <p:sp>
        <p:nvSpPr>
          <p:cNvPr id="39" name="矩形 38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3E56BC6B-61D9-4BFA-8C6C-D817278DE658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208456" y="4355394"/>
            <a:ext cx="29121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spc="300">
                <a:solidFill>
                  <a:srgbClr val="3E9AC2"/>
                </a:solidFill>
                <a:latin typeface="微软雅黑"/>
                <a:ea typeface="微软雅黑"/>
                <a:cs typeface="+mn-ea"/>
                <a:sym typeface="微软雅黑"/>
              </a:rPr>
              <a:t>The part four</a:t>
            </a:r>
            <a:endParaRPr lang="zh-CN" altLang="en-US" sz="2000" spc="300">
              <a:solidFill>
                <a:srgbClr val="3E9AC2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pic>
        <p:nvPicPr>
          <p:cNvPr id="42" name="图片 41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4FBDE7FE-6E28-4FE0-8734-5AC4E258457D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Blur radius="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284" y="317592"/>
            <a:ext cx="1438469" cy="1681327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A5F8D01B-D529-46DE-BDB5-885090FE2D19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41030">
            <a:off x="4468389" y="3256692"/>
            <a:ext cx="772616" cy="90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6518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/>
      <p:bldP spid="20" grpId="0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613B57AD-333F-46E2-8849-166C5995EF88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732224" y="443663"/>
            <a:ext cx="1225751" cy="1225751"/>
            <a:chOff x="1445338" y="1807889"/>
            <a:chExt cx="1225751" cy="1225751"/>
          </a:xfrm>
        </p:grpSpPr>
        <p:pic>
          <p:nvPicPr>
            <p:cNvPr id="11" name="图片 10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669598EE-B771-4AB2-BF41-C3B850EC71E8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5338" y="1807889"/>
              <a:ext cx="1225751" cy="1225751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2005253F-BF45-4762-A12F-DB4D041D4CF3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1705781" y="2135724"/>
              <a:ext cx="704863" cy="492410"/>
            </a:xfrm>
            <a:prstGeom prst="rect">
              <a:avLst/>
            </a:prstGeom>
            <a:noFill/>
          </p:spPr>
          <p:txBody>
            <a:bodyPr wrap="square" lIns="121889" tIns="60944" rIns="121889" bIns="60944" rtlCol="0">
              <a:spAutoFit/>
            </a:bodyPr>
            <a:lstStyle>
              <a:defPPr>
                <a:defRPr lang="zh-CN"/>
              </a:defPPr>
              <a:lvl1pPr algn="ctr">
                <a:defRPr sz="11500" b="1">
                  <a:gradFill>
                    <a:gsLst>
                      <a:gs pos="0">
                        <a:srgbClr val="00B0F0"/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2400000" scaled="0"/>
                  </a:gradFill>
                  <a:effectLst>
                    <a:outerShdw blurRad="317500" dist="165100" dir="2700000" algn="tl" rotWithShape="0">
                      <a:prstClr val="black">
                        <a:alpha val="60000"/>
                      </a:prstClr>
                    </a:outerShdw>
                  </a:effectLst>
                  <a:latin typeface="Yuanti SC" charset="-122"/>
                  <a:ea typeface="Yuanti SC" charset="-122"/>
                  <a:cs typeface="Yuanti SC" charset="-122"/>
                </a:defRPr>
              </a:lvl1pPr>
            </a:lstStyle>
            <a:p>
              <a:r>
                <a:rPr lang="en-US" altLang="zh-CN" sz="2400" b="0" spc="-150">
                  <a:ln w="19050">
                    <a:noFill/>
                  </a:ln>
                  <a:solidFill>
                    <a:srgbClr val="3E9AC2"/>
                  </a:solidFill>
                  <a:effectLst/>
                  <a:latin typeface="微软雅黑"/>
                  <a:ea typeface="微软雅黑"/>
                  <a:cs typeface="+mn-ea"/>
                  <a:sym typeface="微软雅黑"/>
                </a:rPr>
                <a:t>04</a:t>
              </a:r>
              <a:endParaRPr lang="zh-CN" altLang="en-US" sz="2400" b="0" spc="-150">
                <a:ln w="19050">
                  <a:noFill/>
                </a:ln>
                <a:solidFill>
                  <a:srgbClr val="3E9AC2"/>
                </a:solidFill>
                <a:effectLst/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FCF55927-FF9F-46F2-AC95-EBA205DAF59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944230" y="865445"/>
            <a:ext cx="3298821" cy="49241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pPr algn="l"/>
            <a:r>
              <a:rPr lang="zh-CN" altLang="en-US" sz="2400" b="0">
                <a:ln w="38100">
                  <a:noFill/>
                </a:ln>
                <a:solidFill>
                  <a:srgbClr val="3E9AC2"/>
                </a:solidFill>
                <a:effectLst/>
                <a:latin typeface="微软雅黑"/>
                <a:ea typeface="微软雅黑"/>
                <a:sym typeface="微软雅黑"/>
              </a:rPr>
              <a:t>为什么要读书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8B385D26-2CFC-443D-9E36-AF3125EA796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464314" y="2776996"/>
            <a:ext cx="483324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defRPr/>
            </a:pP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sym typeface="微软雅黑"/>
              </a:rPr>
              <a:t>        我们每一个人都有过为作文章而发愁的经历。读书过程中，让你欣赏到了许多优美的词句，在写作时，就可以学习和借鉴，取长补短，长此以往，便会积累丰富的知识，自然就能体会到“读书破万卷，下笔如有神”的道理了。 </a:t>
            </a:r>
          </a:p>
          <a:p>
            <a:pPr lvl="0" algn="just">
              <a:lnSpc>
                <a:spcPct val="200000"/>
              </a:lnSpc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2081A722-A05E-491A-A7F4-92B188D4C3FB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1774461" y="1779637"/>
            <a:ext cx="3879544" cy="796023"/>
            <a:chOff x="954985" y="1255995"/>
            <a:chExt cx="2796276" cy="57375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3" name="椭圆 22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C76FBFB6-2981-440C-90D4-6EC2EF9389A6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954985" y="1272940"/>
              <a:ext cx="556808" cy="556808"/>
            </a:xfrm>
            <a:prstGeom prst="ellipse">
              <a:avLst/>
            </a:prstGeom>
            <a:solidFill>
              <a:srgbClr val="3E9A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>
                  <a:solidFill>
                    <a:schemeClr val="bg1"/>
                  </a:solidFill>
                  <a:latin typeface="微软雅黑"/>
                  <a:ea typeface="微软雅黑"/>
                  <a:cs typeface="+mn-ea"/>
                  <a:sym typeface="微软雅黑"/>
                </a:rPr>
                <a:t>提</a:t>
              </a:r>
            </a:p>
          </p:txBody>
        </p:sp>
        <p:sp>
          <p:nvSpPr>
            <p:cNvPr id="24" name="椭圆 23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B30AD5E7-6669-416D-8362-0CBA161B73BA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703433" y="1272940"/>
              <a:ext cx="556808" cy="556808"/>
            </a:xfrm>
            <a:prstGeom prst="ellipse">
              <a:avLst/>
            </a:prstGeom>
            <a:solidFill>
              <a:srgbClr val="3E9A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>
                  <a:solidFill>
                    <a:schemeClr val="bg1"/>
                  </a:solidFill>
                  <a:latin typeface="微软雅黑"/>
                  <a:ea typeface="微软雅黑"/>
                  <a:cs typeface="+mn-ea"/>
                  <a:sym typeface="微软雅黑"/>
                </a:rPr>
                <a:t>高</a:t>
              </a:r>
            </a:p>
          </p:txBody>
        </p:sp>
        <p:sp>
          <p:nvSpPr>
            <p:cNvPr id="25" name="椭圆 24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3CD65350-9D51-4B13-A7A4-A15AD0D42C43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448943" y="1272940"/>
              <a:ext cx="556808" cy="556808"/>
            </a:xfrm>
            <a:prstGeom prst="ellipse">
              <a:avLst/>
            </a:prstGeom>
            <a:solidFill>
              <a:srgbClr val="3E9A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>
                  <a:solidFill>
                    <a:schemeClr val="bg1"/>
                  </a:solidFill>
                  <a:latin typeface="微软雅黑"/>
                  <a:ea typeface="微软雅黑"/>
                  <a:cs typeface="+mn-ea"/>
                  <a:sym typeface="微软雅黑"/>
                </a:rPr>
                <a:t>写</a:t>
              </a:r>
            </a:p>
          </p:txBody>
        </p:sp>
        <p:sp>
          <p:nvSpPr>
            <p:cNvPr id="26" name="椭圆 25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00281945-0AD0-4FC6-85C6-EA98BC91DEBF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3194453" y="1255995"/>
              <a:ext cx="556808" cy="556808"/>
            </a:xfrm>
            <a:prstGeom prst="ellipse">
              <a:avLst/>
            </a:prstGeom>
            <a:solidFill>
              <a:srgbClr val="3E9A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>
                  <a:solidFill>
                    <a:schemeClr val="bg1"/>
                  </a:solidFill>
                  <a:latin typeface="微软雅黑"/>
                  <a:ea typeface="微软雅黑"/>
                  <a:cs typeface="+mn-ea"/>
                  <a:sym typeface="微软雅黑"/>
                </a:rPr>
                <a:t>作</a:t>
              </a:r>
            </a:p>
          </p:txBody>
        </p:sp>
      </p:grpSp>
      <p:pic>
        <p:nvPicPr>
          <p:cNvPr id="27" name="图片 26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6E0C434B-2792-4D22-93E6-4399FB2049E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0530" y="1546342"/>
            <a:ext cx="4082993" cy="414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669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613B57AD-333F-46E2-8849-166C5995EF88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732224" y="443663"/>
            <a:ext cx="1225751" cy="1225751"/>
            <a:chOff x="1445338" y="1807889"/>
            <a:chExt cx="1225751" cy="1225751"/>
          </a:xfrm>
        </p:grpSpPr>
        <p:pic>
          <p:nvPicPr>
            <p:cNvPr id="11" name="图片 10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669598EE-B771-4AB2-BF41-C3B850EC71E8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5338" y="1807889"/>
              <a:ext cx="1225751" cy="1225751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2005253F-BF45-4762-A12F-DB4D041D4CF3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1705781" y="2135724"/>
              <a:ext cx="704863" cy="492410"/>
            </a:xfrm>
            <a:prstGeom prst="rect">
              <a:avLst/>
            </a:prstGeom>
            <a:noFill/>
          </p:spPr>
          <p:txBody>
            <a:bodyPr wrap="square" lIns="121889" tIns="60944" rIns="121889" bIns="60944" rtlCol="0">
              <a:spAutoFit/>
            </a:bodyPr>
            <a:lstStyle>
              <a:defPPr>
                <a:defRPr lang="zh-CN"/>
              </a:defPPr>
              <a:lvl1pPr algn="ctr">
                <a:defRPr sz="11500" b="1">
                  <a:gradFill>
                    <a:gsLst>
                      <a:gs pos="0">
                        <a:srgbClr val="00B0F0"/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2400000" scaled="0"/>
                  </a:gradFill>
                  <a:effectLst>
                    <a:outerShdw blurRad="317500" dist="165100" dir="2700000" algn="tl" rotWithShape="0">
                      <a:prstClr val="black">
                        <a:alpha val="60000"/>
                      </a:prstClr>
                    </a:outerShdw>
                  </a:effectLst>
                  <a:latin typeface="Yuanti SC" charset="-122"/>
                  <a:ea typeface="Yuanti SC" charset="-122"/>
                  <a:cs typeface="Yuanti SC" charset="-122"/>
                </a:defRPr>
              </a:lvl1pPr>
            </a:lstStyle>
            <a:p>
              <a:r>
                <a:rPr lang="en-US" altLang="zh-CN" sz="2400" b="0" spc="-150">
                  <a:ln w="19050">
                    <a:noFill/>
                  </a:ln>
                  <a:solidFill>
                    <a:srgbClr val="3E9AC2"/>
                  </a:solidFill>
                  <a:effectLst/>
                  <a:latin typeface="微软雅黑"/>
                  <a:ea typeface="微软雅黑"/>
                  <a:cs typeface="+mn-ea"/>
                  <a:sym typeface="微软雅黑"/>
                </a:rPr>
                <a:t>04</a:t>
              </a:r>
              <a:endParaRPr lang="zh-CN" altLang="en-US" sz="2400" b="0" spc="-150">
                <a:ln w="19050">
                  <a:noFill/>
                </a:ln>
                <a:solidFill>
                  <a:srgbClr val="3E9AC2"/>
                </a:solidFill>
                <a:effectLst/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FCF55927-FF9F-46F2-AC95-EBA205DAF59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944230" y="865445"/>
            <a:ext cx="3298821" cy="49241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pPr algn="l"/>
            <a:r>
              <a:rPr lang="zh-CN" altLang="en-US" sz="2400" b="0">
                <a:ln w="38100">
                  <a:noFill/>
                </a:ln>
                <a:solidFill>
                  <a:srgbClr val="3E9AC2"/>
                </a:solidFill>
                <a:effectLst/>
                <a:latin typeface="微软雅黑"/>
                <a:ea typeface="微软雅黑"/>
                <a:sym typeface="微软雅黑"/>
              </a:rPr>
              <a:t>为什么要读书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8B385D26-2CFC-443D-9E36-AF3125EA796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464314" y="2776996"/>
            <a:ext cx="483324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defRPr/>
            </a:pP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sym typeface="微软雅黑"/>
              </a:rPr>
              <a:t>        每个人的生命的有限的，不可能对每一种事物的认知都要亲身实践，只有通过读书，书本中的知识可谓是包罗万象。通过读书，可以丰富知识，拓宽视野。读得书多了，自然就懂的多了，“博学广识”也就是这个道理。</a:t>
            </a:r>
          </a:p>
        </p:txBody>
      </p:sp>
      <p:grpSp>
        <p:nvGrpSpPr>
          <p:cNvPr id="22" name="组合 21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2081A722-A05E-491A-A7F4-92B188D4C3FB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1774461" y="1779637"/>
            <a:ext cx="3879544" cy="796023"/>
            <a:chOff x="954985" y="1255995"/>
            <a:chExt cx="2796276" cy="57375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3" name="椭圆 22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C76FBFB6-2981-440C-90D4-6EC2EF9389A6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954985" y="1272940"/>
              <a:ext cx="556808" cy="556808"/>
            </a:xfrm>
            <a:prstGeom prst="ellipse">
              <a:avLst/>
            </a:prstGeom>
            <a:solidFill>
              <a:srgbClr val="3E9A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>
                  <a:solidFill>
                    <a:schemeClr val="bg1"/>
                  </a:solidFill>
                  <a:latin typeface="微软雅黑"/>
                  <a:ea typeface="微软雅黑"/>
                  <a:cs typeface="+mn-ea"/>
                  <a:sym typeface="微软雅黑"/>
                </a:rPr>
                <a:t>开</a:t>
              </a:r>
            </a:p>
          </p:txBody>
        </p:sp>
        <p:sp>
          <p:nvSpPr>
            <p:cNvPr id="24" name="椭圆 23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B30AD5E7-6669-416D-8362-0CBA161B73BA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703433" y="1272940"/>
              <a:ext cx="556808" cy="556808"/>
            </a:xfrm>
            <a:prstGeom prst="ellipse">
              <a:avLst/>
            </a:prstGeom>
            <a:solidFill>
              <a:srgbClr val="3E9A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>
                  <a:solidFill>
                    <a:schemeClr val="bg1"/>
                  </a:solidFill>
                  <a:latin typeface="微软雅黑"/>
                  <a:ea typeface="微软雅黑"/>
                  <a:cs typeface="+mn-ea"/>
                  <a:sym typeface="微软雅黑"/>
                </a:rPr>
                <a:t>阔</a:t>
              </a:r>
            </a:p>
          </p:txBody>
        </p:sp>
        <p:sp>
          <p:nvSpPr>
            <p:cNvPr id="25" name="椭圆 24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3CD65350-9D51-4B13-A7A4-A15AD0D42C43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448943" y="1272940"/>
              <a:ext cx="556808" cy="556808"/>
            </a:xfrm>
            <a:prstGeom prst="ellipse">
              <a:avLst/>
            </a:prstGeom>
            <a:solidFill>
              <a:srgbClr val="3E9A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>
                  <a:solidFill>
                    <a:schemeClr val="bg1"/>
                  </a:solidFill>
                  <a:latin typeface="微软雅黑"/>
                  <a:ea typeface="微软雅黑"/>
                  <a:cs typeface="+mn-ea"/>
                  <a:sym typeface="微软雅黑"/>
                </a:rPr>
                <a:t>视</a:t>
              </a:r>
            </a:p>
          </p:txBody>
        </p:sp>
        <p:sp>
          <p:nvSpPr>
            <p:cNvPr id="26" name="椭圆 25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00281945-0AD0-4FC6-85C6-EA98BC91DEBF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3194453" y="1255995"/>
              <a:ext cx="556808" cy="556808"/>
            </a:xfrm>
            <a:prstGeom prst="ellipse">
              <a:avLst/>
            </a:prstGeom>
            <a:solidFill>
              <a:srgbClr val="3E9A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>
                  <a:solidFill>
                    <a:schemeClr val="bg1"/>
                  </a:solidFill>
                  <a:latin typeface="微软雅黑"/>
                  <a:ea typeface="微软雅黑"/>
                  <a:cs typeface="+mn-ea"/>
                  <a:sym typeface="微软雅黑"/>
                </a:rPr>
                <a:t>野</a:t>
              </a:r>
            </a:p>
          </p:txBody>
        </p:sp>
      </p:grpSp>
      <p:pic>
        <p:nvPicPr>
          <p:cNvPr id="14" name="图片 13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FE342662-A797-4682-9C34-C1FC6157950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69599" y="1357855"/>
            <a:ext cx="5004719" cy="436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5136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E878B151-48B8-49A1-ABF1-2FD907E0015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3422" y="668741"/>
            <a:ext cx="2660411" cy="254530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3EBCA9A2-AEA6-4EB3-9A06-BC326F317FB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89827"/>
            <a:ext cx="6912591" cy="66817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549752E6-8286-4AFE-82E1-279A7057E29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7745" y="960461"/>
            <a:ext cx="6582771" cy="493707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41BB4C8E-35FA-445D-928C-5FE22FEFFD9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06746" y="5339513"/>
            <a:ext cx="778508" cy="435685"/>
          </a:xfrm>
          <a:prstGeom prst="rect">
            <a:avLst/>
          </a:prstGeom>
        </p:spPr>
      </p:pic>
      <p:sp>
        <p:nvSpPr>
          <p:cNvPr id="17" name="PA-102211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16B36554-50F9-4F57-A2C4-43C39E07FCFB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113500" y="297227"/>
            <a:ext cx="396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200" b="0" i="0" u="none" strike="noStrike" kern="1200" cap="none" spc="1000" normalizeH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rPr>
              <a:t>读</a:t>
            </a:r>
            <a:r>
              <a:rPr kumimoji="0" lang="en-US" altLang="zh-CN" sz="1200" b="0" i="0" u="none" strike="noStrike" kern="1200" cap="none" spc="1000" normalizeH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rPr>
              <a:t>/</a:t>
            </a:r>
            <a:r>
              <a:rPr kumimoji="0" lang="zh-CN" sz="1200" b="0" i="0" u="none" strike="noStrike" kern="1200" cap="none" spc="1000" normalizeH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rPr>
              <a:t>万</a:t>
            </a:r>
            <a:r>
              <a:rPr kumimoji="0" lang="en-US" altLang="zh-CN" sz="1200" b="0" i="0" u="none" strike="noStrike" kern="1200" cap="none" spc="1000" normalizeH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rPr>
              <a:t>/</a:t>
            </a:r>
            <a:r>
              <a:rPr kumimoji="0" lang="zh-CN" sz="1200" b="0" i="0" u="none" strike="noStrike" kern="1200" cap="none" spc="1000" normalizeH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rPr>
              <a:t>卷</a:t>
            </a:r>
            <a:r>
              <a:rPr kumimoji="0" lang="en-US" altLang="zh-CN" sz="1200" b="0" i="0" u="none" strike="noStrike" kern="1200" cap="none" spc="1000" normalizeH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rPr>
              <a:t>/</a:t>
            </a:r>
            <a:r>
              <a:rPr kumimoji="0" lang="zh-CN" sz="1200" b="0" i="0" u="none" strike="noStrike" kern="1200" cap="none" spc="1000" normalizeH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rPr>
              <a:t>书</a:t>
            </a:r>
            <a:r>
              <a:rPr kumimoji="0" lang="en-US" altLang="zh-CN" sz="1200" b="0" i="0" u="none" strike="noStrike" kern="1200" cap="none" spc="1000" normalizeH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rPr>
              <a:t>/</a:t>
            </a:r>
            <a:r>
              <a:rPr kumimoji="0" lang="zh-CN" sz="1200" b="0" i="0" u="none" strike="noStrike" kern="1200" cap="none" spc="1000" normalizeH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rPr>
              <a:t>行</a:t>
            </a:r>
            <a:r>
              <a:rPr kumimoji="0" lang="en-US" altLang="zh-CN" sz="1200" b="0" i="0" u="none" strike="noStrike" kern="1200" cap="none" spc="1000" normalizeH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rPr>
              <a:t>/</a:t>
            </a:r>
            <a:r>
              <a:rPr kumimoji="0" lang="zh-CN" sz="1200" b="0" i="0" u="none" strike="noStrike" kern="1200" cap="none" spc="1000" normalizeH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rPr>
              <a:t>万</a:t>
            </a:r>
            <a:r>
              <a:rPr kumimoji="0" lang="en-US" altLang="zh-CN" sz="1200" b="0" i="0" u="none" strike="noStrike" kern="1200" cap="none" spc="1000" normalizeH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rPr>
              <a:t>/</a:t>
            </a:r>
            <a:r>
              <a:rPr kumimoji="0" lang="zh-CN" sz="1200" b="0" i="0" u="none" strike="noStrike" kern="1200" cap="none" spc="1000" normalizeH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rPr>
              <a:t>里</a:t>
            </a:r>
            <a:r>
              <a:rPr kumimoji="0" lang="en-US" altLang="zh-CN" sz="1200" b="0" i="0" u="none" strike="noStrike" kern="1200" cap="none" spc="1000" normalizeH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rPr>
              <a:t>/</a:t>
            </a:r>
            <a:r>
              <a:rPr kumimoji="0" lang="zh-CN" sz="1200" b="0" i="0" u="none" strike="noStrike" kern="1200" cap="none" spc="1000" normalizeH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rPr>
              <a:t>路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88D2026F-9CB0-49DF-94F0-BEC1720216DF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235275" y="938109"/>
            <a:ext cx="4743651" cy="1046408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en-US" altLang="zh-CN" sz="6000" spc="-150">
                <a:ln w="19050">
                  <a:solidFill>
                    <a:schemeClr val="bg1"/>
                  </a:solidFill>
                </a:ln>
                <a:solidFill>
                  <a:srgbClr val="3E9AC2"/>
                </a:solidFill>
                <a:effectLst/>
                <a:latin typeface="微软雅黑"/>
                <a:ea typeface="微软雅黑"/>
                <a:cs typeface="+mn-ea"/>
                <a:sym typeface="微软雅黑"/>
              </a:rPr>
              <a:t>Content</a:t>
            </a:r>
            <a:endParaRPr lang="zh-CN" altLang="en-US" sz="6000" spc="-150">
              <a:ln w="19050">
                <a:solidFill>
                  <a:schemeClr val="bg1"/>
                </a:solidFill>
              </a:ln>
              <a:solidFill>
                <a:srgbClr val="3E9AC2"/>
              </a:solidFill>
              <a:effectLst/>
              <a:latin typeface="微软雅黑"/>
              <a:ea typeface="微软雅黑"/>
              <a:cs typeface="+mn-ea"/>
              <a:sym typeface="微软雅黑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2865803B-BDF4-46A1-BCCF-193FA918411C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1609753" y="1807889"/>
            <a:ext cx="1225751" cy="1225751"/>
            <a:chOff x="1445338" y="1807889"/>
            <a:chExt cx="1225751" cy="1225751"/>
          </a:xfrm>
        </p:grpSpPr>
        <p:pic>
          <p:nvPicPr>
            <p:cNvPr id="22" name="图片 21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73A38DAB-AC4C-4B34-890E-4C64B9C14F5D}"/>
                </a:ext>
              </a:extLst>
            </p:cNvPr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5338" y="1807889"/>
              <a:ext cx="1225751" cy="1225751"/>
            </a:xfrm>
            <a:prstGeom prst="rect">
              <a:avLst/>
            </a:prstGeom>
          </p:spPr>
        </p:pic>
        <p:sp>
          <p:nvSpPr>
            <p:cNvPr id="19" name="文本框 18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B01DAD1D-B0CE-4855-B5A3-D312E8C84884}"/>
                </a:ext>
              </a:extLst>
            </p:cNvPr>
            <p:cNvSpPr txBox="1"/>
            <p:nvPr>
              <p:custDataLst>
                <p:tags r:id="rId24"/>
              </p:custDataLst>
            </p:nvPr>
          </p:nvSpPr>
          <p:spPr>
            <a:xfrm>
              <a:off x="1705781" y="2135724"/>
              <a:ext cx="704863" cy="492410"/>
            </a:xfrm>
            <a:prstGeom prst="rect">
              <a:avLst/>
            </a:prstGeom>
            <a:noFill/>
          </p:spPr>
          <p:txBody>
            <a:bodyPr wrap="square" lIns="121889" tIns="60944" rIns="121889" bIns="60944" rtlCol="0">
              <a:spAutoFit/>
            </a:bodyPr>
            <a:lstStyle>
              <a:defPPr>
                <a:defRPr lang="zh-CN"/>
              </a:defPPr>
              <a:lvl1pPr algn="ctr">
                <a:defRPr sz="11500" b="1">
                  <a:gradFill>
                    <a:gsLst>
                      <a:gs pos="0">
                        <a:srgbClr val="00B0F0"/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2400000" scaled="0"/>
                  </a:gradFill>
                  <a:effectLst>
                    <a:outerShdw blurRad="317500" dist="165100" dir="2700000" algn="tl" rotWithShape="0">
                      <a:prstClr val="black">
                        <a:alpha val="60000"/>
                      </a:prstClr>
                    </a:outerShdw>
                  </a:effectLst>
                  <a:latin typeface="Yuanti SC" charset="-122"/>
                  <a:ea typeface="Yuanti SC" charset="-122"/>
                  <a:cs typeface="Yuanti SC" charset="-122"/>
                </a:defRPr>
              </a:lvl1pPr>
            </a:lstStyle>
            <a:p>
              <a:r>
                <a:rPr lang="en-US" altLang="zh-CN" sz="2400" b="0" spc="-150">
                  <a:ln w="19050">
                    <a:noFill/>
                  </a:ln>
                  <a:solidFill>
                    <a:srgbClr val="3E9AC2"/>
                  </a:solidFill>
                  <a:effectLst/>
                  <a:latin typeface="微软雅黑"/>
                  <a:ea typeface="微软雅黑"/>
                  <a:cs typeface="+mn-ea"/>
                  <a:sym typeface="微软雅黑"/>
                </a:rPr>
                <a:t>01</a:t>
              </a:r>
              <a:endParaRPr lang="zh-CN" altLang="en-US" sz="2400" b="0" spc="-150">
                <a:ln w="19050">
                  <a:noFill/>
                </a:ln>
                <a:solidFill>
                  <a:srgbClr val="3E9AC2"/>
                </a:solidFill>
                <a:effectLst/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593BEE78-8842-471C-9E28-429E0BF3E764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2821760" y="2229671"/>
            <a:ext cx="2579428" cy="49241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pPr algn="l"/>
            <a:r>
              <a:rPr lang="zh-CN" altLang="en-US" sz="2400" b="0">
                <a:ln w="38100">
                  <a:noFill/>
                </a:ln>
                <a:solidFill>
                  <a:srgbClr val="3E9AC2"/>
                </a:solidFill>
                <a:effectLst/>
                <a:latin typeface="微软雅黑"/>
                <a:ea typeface="微软雅黑"/>
                <a:sym typeface="微软雅黑"/>
              </a:rPr>
              <a:t>世界读书日简介</a:t>
            </a:r>
          </a:p>
        </p:txBody>
      </p:sp>
      <p:grpSp>
        <p:nvGrpSpPr>
          <p:cNvPr id="24" name="组合 23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5B40B5B5-A426-449B-AB84-B6115895F1D3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1609753" y="2715143"/>
            <a:ext cx="1225751" cy="1225751"/>
            <a:chOff x="1445338" y="1807889"/>
            <a:chExt cx="1225751" cy="1225751"/>
          </a:xfrm>
        </p:grpSpPr>
        <p:pic>
          <p:nvPicPr>
            <p:cNvPr id="25" name="图片 24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DD676969-8DDD-4434-85D9-F81F8319D6BC}"/>
                </a:ext>
              </a:extLst>
            </p:cNvPr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5338" y="1807889"/>
              <a:ext cx="1225751" cy="1225751"/>
            </a:xfrm>
            <a:prstGeom prst="rect">
              <a:avLst/>
            </a:prstGeom>
          </p:spPr>
        </p:pic>
        <p:sp>
          <p:nvSpPr>
            <p:cNvPr id="26" name="文本框 25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B41BB945-E61B-4B0D-B6CA-DF715B0A0BD1}"/>
                </a:ext>
              </a:extLst>
            </p:cNvPr>
            <p:cNvSpPr txBox="1"/>
            <p:nvPr>
              <p:custDataLst>
                <p:tags r:id="rId22"/>
              </p:custDataLst>
            </p:nvPr>
          </p:nvSpPr>
          <p:spPr>
            <a:xfrm>
              <a:off x="1705781" y="2135724"/>
              <a:ext cx="704863" cy="492410"/>
            </a:xfrm>
            <a:prstGeom prst="rect">
              <a:avLst/>
            </a:prstGeom>
            <a:noFill/>
          </p:spPr>
          <p:txBody>
            <a:bodyPr wrap="square" lIns="121889" tIns="60944" rIns="121889" bIns="60944" rtlCol="0">
              <a:spAutoFit/>
            </a:bodyPr>
            <a:lstStyle>
              <a:defPPr>
                <a:defRPr lang="zh-CN"/>
              </a:defPPr>
              <a:lvl1pPr algn="ctr">
                <a:defRPr sz="11500" b="1">
                  <a:gradFill>
                    <a:gsLst>
                      <a:gs pos="0">
                        <a:srgbClr val="00B0F0"/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2400000" scaled="0"/>
                  </a:gradFill>
                  <a:effectLst>
                    <a:outerShdw blurRad="317500" dist="165100" dir="2700000" algn="tl" rotWithShape="0">
                      <a:prstClr val="black">
                        <a:alpha val="60000"/>
                      </a:prstClr>
                    </a:outerShdw>
                  </a:effectLst>
                  <a:latin typeface="Yuanti SC" charset="-122"/>
                  <a:ea typeface="Yuanti SC" charset="-122"/>
                  <a:cs typeface="Yuanti SC" charset="-122"/>
                </a:defRPr>
              </a:lvl1pPr>
            </a:lstStyle>
            <a:p>
              <a:r>
                <a:rPr lang="en-US" altLang="zh-CN" sz="2400" b="0" spc="-150">
                  <a:ln w="19050">
                    <a:noFill/>
                  </a:ln>
                  <a:solidFill>
                    <a:srgbClr val="3E9AC2"/>
                  </a:solidFill>
                  <a:effectLst/>
                  <a:latin typeface="微软雅黑"/>
                  <a:ea typeface="微软雅黑"/>
                  <a:cs typeface="+mn-ea"/>
                  <a:sym typeface="微软雅黑"/>
                </a:rPr>
                <a:t>02</a:t>
              </a:r>
              <a:endParaRPr lang="zh-CN" altLang="en-US" sz="2400" b="0" spc="-150">
                <a:ln w="19050">
                  <a:noFill/>
                </a:ln>
                <a:solidFill>
                  <a:srgbClr val="3E9AC2"/>
                </a:solidFill>
                <a:effectLst/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8144BE63-E774-48A8-BDE8-000D1B978319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2821760" y="3136925"/>
            <a:ext cx="2579428" cy="49241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pPr algn="l"/>
            <a:r>
              <a:rPr lang="zh-CN" altLang="en-US" sz="2400" b="0">
                <a:ln w="38100">
                  <a:noFill/>
                </a:ln>
                <a:solidFill>
                  <a:srgbClr val="3E9AC2"/>
                </a:solidFill>
                <a:effectLst/>
                <a:latin typeface="微软雅黑"/>
                <a:ea typeface="微软雅黑"/>
                <a:sym typeface="微软雅黑"/>
              </a:rPr>
              <a:t>书籍的历史记载</a:t>
            </a:r>
          </a:p>
        </p:txBody>
      </p:sp>
      <p:grpSp>
        <p:nvGrpSpPr>
          <p:cNvPr id="28" name="组合 27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6C9C2966-6397-45A1-AFC9-BC0BE7BDB0F4}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>
            <a:off x="1609753" y="3622397"/>
            <a:ext cx="1225751" cy="1225751"/>
            <a:chOff x="1445338" y="1807889"/>
            <a:chExt cx="1225751" cy="1225751"/>
          </a:xfrm>
        </p:grpSpPr>
        <p:pic>
          <p:nvPicPr>
            <p:cNvPr id="29" name="图片 28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C7F5C258-EE05-4085-A158-BE4E4D31008C}"/>
                </a:ext>
              </a:extLst>
            </p:cNvPr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5338" y="1807889"/>
              <a:ext cx="1225751" cy="1225751"/>
            </a:xfrm>
            <a:prstGeom prst="rect">
              <a:avLst/>
            </a:prstGeom>
          </p:spPr>
        </p:pic>
        <p:sp>
          <p:nvSpPr>
            <p:cNvPr id="30" name="文本框 29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AF1E222C-C9DE-4DFD-ACD0-A4CC7DBF6D7F}"/>
                </a:ext>
              </a:extLst>
            </p:cNvPr>
            <p:cNvSpPr txBox="1"/>
            <p:nvPr>
              <p:custDataLst>
                <p:tags r:id="rId20"/>
              </p:custDataLst>
            </p:nvPr>
          </p:nvSpPr>
          <p:spPr>
            <a:xfrm>
              <a:off x="1705781" y="2135724"/>
              <a:ext cx="704863" cy="492410"/>
            </a:xfrm>
            <a:prstGeom prst="rect">
              <a:avLst/>
            </a:prstGeom>
            <a:noFill/>
          </p:spPr>
          <p:txBody>
            <a:bodyPr wrap="square" lIns="121889" tIns="60944" rIns="121889" bIns="60944" rtlCol="0">
              <a:spAutoFit/>
            </a:bodyPr>
            <a:lstStyle>
              <a:defPPr>
                <a:defRPr lang="zh-CN"/>
              </a:defPPr>
              <a:lvl1pPr algn="ctr">
                <a:defRPr sz="11500" b="1">
                  <a:gradFill>
                    <a:gsLst>
                      <a:gs pos="0">
                        <a:srgbClr val="00B0F0"/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2400000" scaled="0"/>
                  </a:gradFill>
                  <a:effectLst>
                    <a:outerShdw blurRad="317500" dist="165100" dir="2700000" algn="tl" rotWithShape="0">
                      <a:prstClr val="black">
                        <a:alpha val="60000"/>
                      </a:prstClr>
                    </a:outerShdw>
                  </a:effectLst>
                  <a:latin typeface="Yuanti SC" charset="-122"/>
                  <a:ea typeface="Yuanti SC" charset="-122"/>
                  <a:cs typeface="Yuanti SC" charset="-122"/>
                </a:defRPr>
              </a:lvl1pPr>
            </a:lstStyle>
            <a:p>
              <a:r>
                <a:rPr lang="en-US" altLang="zh-CN" sz="2400" b="0" spc="-150">
                  <a:ln w="19050">
                    <a:noFill/>
                  </a:ln>
                  <a:solidFill>
                    <a:srgbClr val="3E9AC2"/>
                  </a:solidFill>
                  <a:effectLst/>
                  <a:latin typeface="微软雅黑"/>
                  <a:ea typeface="微软雅黑"/>
                  <a:cs typeface="+mn-ea"/>
                  <a:sym typeface="微软雅黑"/>
                </a:rPr>
                <a:t>03</a:t>
              </a:r>
              <a:endParaRPr lang="zh-CN" altLang="en-US" sz="2400" b="0" spc="-150">
                <a:ln w="19050">
                  <a:noFill/>
                </a:ln>
                <a:solidFill>
                  <a:srgbClr val="3E9AC2"/>
                </a:solidFill>
                <a:effectLst/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  <p:sp>
        <p:nvSpPr>
          <p:cNvPr id="31" name="文本框 30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60455DEF-E39B-44F2-9B50-FEE202D25085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2821760" y="4044179"/>
            <a:ext cx="2579428" cy="49241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pPr algn="l"/>
            <a:r>
              <a:rPr lang="zh-CN" altLang="en-US" sz="2400" b="0">
                <a:ln w="38100">
                  <a:noFill/>
                </a:ln>
                <a:solidFill>
                  <a:srgbClr val="3E9AC2"/>
                </a:solidFill>
                <a:effectLst/>
                <a:latin typeface="微软雅黑"/>
                <a:ea typeface="微软雅黑"/>
                <a:sym typeface="微软雅黑"/>
              </a:rPr>
              <a:t>名人读书名言</a:t>
            </a:r>
          </a:p>
        </p:txBody>
      </p:sp>
      <p:grpSp>
        <p:nvGrpSpPr>
          <p:cNvPr id="32" name="组合 31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03FFBE37-2900-4734-861F-96894A6358AF}"/>
              </a:ext>
            </a:extLst>
          </p:cNvPr>
          <p:cNvGrpSpPr/>
          <p:nvPr>
            <p:custDataLst>
              <p:tags r:id="rId13"/>
            </p:custDataLst>
          </p:nvPr>
        </p:nvGrpSpPr>
        <p:grpSpPr>
          <a:xfrm>
            <a:off x="1609753" y="4529650"/>
            <a:ext cx="1225751" cy="1225751"/>
            <a:chOff x="1445338" y="1807889"/>
            <a:chExt cx="1225751" cy="1225751"/>
          </a:xfrm>
        </p:grpSpPr>
        <p:pic>
          <p:nvPicPr>
            <p:cNvPr id="33" name="图片 32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BEB58DFE-B94B-4E5A-B10A-28FE63415D41}"/>
                </a:ext>
              </a:extLst>
            </p:cNvPr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5338" y="1807889"/>
              <a:ext cx="1225751" cy="1225751"/>
            </a:xfrm>
            <a:prstGeom prst="rect">
              <a:avLst/>
            </a:prstGeom>
          </p:spPr>
        </p:pic>
        <p:sp>
          <p:nvSpPr>
            <p:cNvPr id="34" name="文本框 33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37E9E525-EBA5-4ACE-8AD1-47AD66405BA8}"/>
                </a:ext>
              </a:extLst>
            </p:cNvPr>
            <p:cNvSpPr txBox="1"/>
            <p:nvPr>
              <p:custDataLst>
                <p:tags r:id="rId18"/>
              </p:custDataLst>
            </p:nvPr>
          </p:nvSpPr>
          <p:spPr>
            <a:xfrm>
              <a:off x="1705781" y="2135724"/>
              <a:ext cx="704863" cy="492410"/>
            </a:xfrm>
            <a:prstGeom prst="rect">
              <a:avLst/>
            </a:prstGeom>
            <a:noFill/>
          </p:spPr>
          <p:txBody>
            <a:bodyPr wrap="square" lIns="121889" tIns="60944" rIns="121889" bIns="60944" rtlCol="0">
              <a:spAutoFit/>
            </a:bodyPr>
            <a:lstStyle>
              <a:defPPr>
                <a:defRPr lang="zh-CN"/>
              </a:defPPr>
              <a:lvl1pPr algn="ctr">
                <a:defRPr sz="11500" b="1">
                  <a:gradFill>
                    <a:gsLst>
                      <a:gs pos="0">
                        <a:srgbClr val="00B0F0"/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2400000" scaled="0"/>
                  </a:gradFill>
                  <a:effectLst>
                    <a:outerShdw blurRad="317500" dist="165100" dir="2700000" algn="tl" rotWithShape="0">
                      <a:prstClr val="black">
                        <a:alpha val="60000"/>
                      </a:prstClr>
                    </a:outerShdw>
                  </a:effectLst>
                  <a:latin typeface="Yuanti SC" charset="-122"/>
                  <a:ea typeface="Yuanti SC" charset="-122"/>
                  <a:cs typeface="Yuanti SC" charset="-122"/>
                </a:defRPr>
              </a:lvl1pPr>
            </a:lstStyle>
            <a:p>
              <a:r>
                <a:rPr lang="en-US" altLang="zh-CN" sz="2400" b="0" spc="-150">
                  <a:ln w="19050">
                    <a:noFill/>
                  </a:ln>
                  <a:solidFill>
                    <a:srgbClr val="3E9AC2"/>
                  </a:solidFill>
                  <a:effectLst/>
                  <a:latin typeface="微软雅黑"/>
                  <a:ea typeface="微软雅黑"/>
                  <a:cs typeface="+mn-ea"/>
                  <a:sym typeface="微软雅黑"/>
                </a:rPr>
                <a:t>04</a:t>
              </a:r>
              <a:endParaRPr lang="zh-CN" altLang="en-US" sz="2400" b="0" spc="-150">
                <a:ln w="19050">
                  <a:noFill/>
                </a:ln>
                <a:solidFill>
                  <a:srgbClr val="3E9AC2"/>
                </a:solidFill>
                <a:effectLst/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  <p:sp>
        <p:nvSpPr>
          <p:cNvPr id="35" name="文本框 34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D5A8F4BB-C14B-4B67-9B9B-A926450AAF77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2821759" y="4951432"/>
            <a:ext cx="3018601" cy="49241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pPr algn="l"/>
            <a:r>
              <a:rPr lang="zh-CN" altLang="en-US" sz="2400" b="0">
                <a:ln w="38100">
                  <a:noFill/>
                </a:ln>
                <a:solidFill>
                  <a:srgbClr val="3E9AC2"/>
                </a:solidFill>
                <a:effectLst/>
                <a:latin typeface="微软雅黑"/>
                <a:ea typeface="微软雅黑"/>
                <a:sym typeface="微软雅黑"/>
              </a:rPr>
              <a:t>读书的方法与原则</a:t>
            </a:r>
          </a:p>
        </p:txBody>
      </p:sp>
      <p:pic>
        <p:nvPicPr>
          <p:cNvPr id="36" name="图片 35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8850C808-4728-4A83-9747-D4024E56C0E9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Blur radius="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284" y="317592"/>
            <a:ext cx="1438469" cy="1681327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1C9E8C5E-4642-4BD2-AA99-83CA1472FE2D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41030">
            <a:off x="5542075" y="3545195"/>
            <a:ext cx="772616" cy="90305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918229" y="816746"/>
            <a:ext cx="117777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" dirty="0">
                <a:solidFill>
                  <a:srgbClr val="B4DFE9"/>
                </a:solidFill>
              </a:rPr>
              <a:t>https://www.ypppt.com/</a:t>
            </a:r>
            <a:endParaRPr lang="zh-CN" altLang="en-US" sz="600" dirty="0">
              <a:solidFill>
                <a:srgbClr val="B4DF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9067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8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/>
      <p:bldP spid="18" grpId="0"/>
      <p:bldP spid="20" grpId="0"/>
      <p:bldP spid="27" grpId="0"/>
      <p:bldP spid="31" grpId="0"/>
      <p:bldP spid="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51miz-E881846-CEB249FD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C532D8F3-7A1A-4E8E-BD2E-133C90835CD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605" y="1777365"/>
            <a:ext cx="1791970" cy="1525905"/>
          </a:xfrm>
          <a:prstGeom prst="rect">
            <a:avLst/>
          </a:prstGeom>
        </p:spPr>
      </p:pic>
      <p:pic>
        <p:nvPicPr>
          <p:cNvPr id="18" name="图片 17" descr="51miz-E881846-CEB249FD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9CF1618C-0A70-4B03-AD6D-8C6E32CAC2B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1632" y="1777365"/>
            <a:ext cx="1791970" cy="1525905"/>
          </a:xfrm>
          <a:prstGeom prst="rect">
            <a:avLst/>
          </a:prstGeom>
        </p:spPr>
      </p:pic>
      <p:pic>
        <p:nvPicPr>
          <p:cNvPr id="19" name="图片 18" descr="51miz-E881846-CEB249FD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A5635D52-EB41-469A-B252-018EEA0F11F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1658" y="1777365"/>
            <a:ext cx="1791970" cy="1525905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613B57AD-333F-46E2-8849-166C5995EF88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732224" y="443663"/>
            <a:ext cx="1225751" cy="1225751"/>
            <a:chOff x="1445338" y="1807889"/>
            <a:chExt cx="1225751" cy="1225751"/>
          </a:xfrm>
        </p:grpSpPr>
        <p:pic>
          <p:nvPicPr>
            <p:cNvPr id="11" name="图片 10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669598EE-B771-4AB2-BF41-C3B850EC71E8}"/>
                </a:ext>
              </a:extLst>
            </p:cNvPr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5338" y="1807889"/>
              <a:ext cx="1225751" cy="1225751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2005253F-BF45-4762-A12F-DB4D041D4CF3}"/>
                </a:ext>
              </a:extLst>
            </p:cNvPr>
            <p:cNvSpPr txBox="1"/>
            <p:nvPr>
              <p:custDataLst>
                <p:tags r:id="rId13"/>
              </p:custDataLst>
            </p:nvPr>
          </p:nvSpPr>
          <p:spPr>
            <a:xfrm>
              <a:off x="1705781" y="2135724"/>
              <a:ext cx="704863" cy="492410"/>
            </a:xfrm>
            <a:prstGeom prst="rect">
              <a:avLst/>
            </a:prstGeom>
            <a:noFill/>
          </p:spPr>
          <p:txBody>
            <a:bodyPr wrap="square" lIns="121889" tIns="60944" rIns="121889" bIns="60944" rtlCol="0">
              <a:spAutoFit/>
            </a:bodyPr>
            <a:lstStyle>
              <a:defPPr>
                <a:defRPr lang="zh-CN"/>
              </a:defPPr>
              <a:lvl1pPr algn="ctr">
                <a:defRPr sz="11500" b="1">
                  <a:gradFill>
                    <a:gsLst>
                      <a:gs pos="0">
                        <a:srgbClr val="00B0F0"/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2400000" scaled="0"/>
                  </a:gradFill>
                  <a:effectLst>
                    <a:outerShdw blurRad="317500" dist="165100" dir="2700000" algn="tl" rotWithShape="0">
                      <a:prstClr val="black">
                        <a:alpha val="60000"/>
                      </a:prstClr>
                    </a:outerShdw>
                  </a:effectLst>
                  <a:latin typeface="Yuanti SC" charset="-122"/>
                  <a:ea typeface="Yuanti SC" charset="-122"/>
                  <a:cs typeface="Yuanti SC" charset="-122"/>
                </a:defRPr>
              </a:lvl1pPr>
            </a:lstStyle>
            <a:p>
              <a:r>
                <a:rPr lang="en-US" altLang="zh-CN" sz="2400" b="0" spc="-150">
                  <a:ln w="19050">
                    <a:noFill/>
                  </a:ln>
                  <a:solidFill>
                    <a:srgbClr val="3E9AC2"/>
                  </a:solidFill>
                  <a:effectLst/>
                  <a:latin typeface="微软雅黑"/>
                  <a:ea typeface="微软雅黑"/>
                  <a:cs typeface="+mn-ea"/>
                  <a:sym typeface="微软雅黑"/>
                </a:rPr>
                <a:t>04</a:t>
              </a:r>
              <a:endParaRPr lang="zh-CN" altLang="en-US" sz="2400" b="0" spc="-150">
                <a:ln w="19050">
                  <a:noFill/>
                </a:ln>
                <a:solidFill>
                  <a:srgbClr val="3E9AC2"/>
                </a:solidFill>
                <a:effectLst/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FCF55927-FF9F-46F2-AC95-EBA205DAF59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944230" y="865445"/>
            <a:ext cx="3298821" cy="49241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pPr algn="l"/>
            <a:r>
              <a:rPr lang="zh-CN" altLang="en-US" sz="2400" b="0">
                <a:ln w="38100">
                  <a:noFill/>
                </a:ln>
                <a:solidFill>
                  <a:srgbClr val="3E9AC2"/>
                </a:solidFill>
                <a:effectLst/>
                <a:latin typeface="微软雅黑"/>
                <a:ea typeface="微软雅黑"/>
                <a:sym typeface="微软雅黑"/>
              </a:rPr>
              <a:t>读书的方法与原则</a:t>
            </a:r>
          </a:p>
        </p:txBody>
      </p:sp>
      <p:sp>
        <p:nvSpPr>
          <p:cNvPr id="7" name="矩形: 圆角 6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24891F5E-0C11-4B48-BB00-0F68117A7591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662996" y="3627556"/>
            <a:ext cx="1106616" cy="510778"/>
          </a:xfrm>
          <a:prstGeom prst="roundRect">
            <a:avLst/>
          </a:prstGeom>
          <a:solidFill>
            <a:srgbClr val="3E9AC2"/>
          </a:solidFill>
        </p:spPr>
        <p:txBody>
          <a:bodyPr vert="horz" wrap="square">
            <a:spAutoFit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01</a:t>
            </a:r>
            <a:endParaRPr lang="zh-CN" altLang="en-US" sz="2400" b="1">
              <a:solidFill>
                <a:schemeClr val="bg1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9D1472CE-7B7D-48A1-9869-FFA67B7FD8E6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662996" y="4216267"/>
            <a:ext cx="274025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Clr>
                <a:srgbClr val="3E9AC2"/>
              </a:buClr>
              <a:buFont typeface="Wingdings" panose="05000000000000000000" pitchFamily="2" charset="2"/>
              <a:buChar char="l"/>
            </a:pP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sym typeface="微软雅黑"/>
              </a:rPr>
              <a:t>分清什么是好书？</a:t>
            </a:r>
          </a:p>
          <a:p>
            <a:pPr marL="342900" lvl="0" indent="-342900">
              <a:lnSpc>
                <a:spcPct val="150000"/>
              </a:lnSpc>
              <a:buClr>
                <a:srgbClr val="3E9AC2"/>
              </a:buClr>
              <a:buFont typeface="Wingdings" panose="05000000000000000000" pitchFamily="2" charset="2"/>
              <a:buChar char="l"/>
            </a:pP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sym typeface="微软雅黑"/>
              </a:rPr>
              <a:t>什么是坏书？</a:t>
            </a:r>
          </a:p>
          <a:p>
            <a:pPr marL="342900" lvl="0" indent="-342900">
              <a:lnSpc>
                <a:spcPct val="150000"/>
              </a:lnSpc>
              <a:buClr>
                <a:srgbClr val="3E9AC2"/>
              </a:buClr>
              <a:buFont typeface="Wingdings" panose="05000000000000000000" pitchFamily="2" charset="2"/>
              <a:buChar char="l"/>
            </a:pP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sym typeface="微软雅黑"/>
              </a:rPr>
              <a:t>读好书不读坏书？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7F6FB44A-9B15-4088-8EBC-F68214CA6475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5032825" y="3627556"/>
            <a:ext cx="1106616" cy="510778"/>
          </a:xfrm>
          <a:prstGeom prst="roundRect">
            <a:avLst/>
          </a:prstGeom>
          <a:solidFill>
            <a:srgbClr val="3E9AC2"/>
          </a:solidFill>
        </p:spPr>
        <p:txBody>
          <a:bodyPr vert="horz" wrap="square">
            <a:spAutoFit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02</a:t>
            </a:r>
            <a:endParaRPr lang="zh-CN" altLang="en-US" sz="2400" b="1">
              <a:solidFill>
                <a:schemeClr val="bg1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40FEA63C-08A7-4DB0-A607-8AC9DEDA5079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4950694" y="4216267"/>
            <a:ext cx="2904517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Clr>
                <a:srgbClr val="3E9AC2"/>
              </a:buClr>
              <a:buFont typeface="Wingdings" panose="05000000000000000000" pitchFamily="2" charset="2"/>
              <a:buChar char="l"/>
            </a:pP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sym typeface="微软雅黑"/>
              </a:rPr>
              <a:t>分清那些书需要精度？</a:t>
            </a:r>
          </a:p>
          <a:p>
            <a:pPr marL="342900" lvl="0" indent="-342900">
              <a:lnSpc>
                <a:spcPct val="150000"/>
              </a:lnSpc>
              <a:buClr>
                <a:srgbClr val="3E9AC2"/>
              </a:buClr>
              <a:buFont typeface="Wingdings" panose="05000000000000000000" pitchFamily="2" charset="2"/>
              <a:buChar char="l"/>
            </a:pP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sym typeface="微软雅黑"/>
              </a:rPr>
              <a:t>那些书只要略知其大概？</a:t>
            </a:r>
          </a:p>
        </p:txBody>
      </p:sp>
      <p:sp>
        <p:nvSpPr>
          <p:cNvPr id="15" name="矩形: 圆角 14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75EC6B6C-C92D-46CB-9D93-390C640E6EC8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8402654" y="3627556"/>
            <a:ext cx="1106616" cy="510778"/>
          </a:xfrm>
          <a:prstGeom prst="roundRect">
            <a:avLst/>
          </a:prstGeom>
          <a:solidFill>
            <a:srgbClr val="3E9AC2"/>
          </a:solidFill>
        </p:spPr>
        <p:txBody>
          <a:bodyPr vert="horz" wrap="square">
            <a:spAutoFit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03</a:t>
            </a:r>
            <a:endParaRPr lang="zh-CN" altLang="en-US" sz="2400" b="1">
              <a:solidFill>
                <a:schemeClr val="bg1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E9951774-EAE5-459F-9E81-28142951CFFD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8402653" y="4216267"/>
            <a:ext cx="2904517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Clr>
                <a:srgbClr val="3E9AC2"/>
              </a:buClr>
              <a:buFont typeface="Wingdings" panose="05000000000000000000" pitchFamily="2" charset="2"/>
              <a:buChar char="l"/>
            </a:pP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sym typeface="微软雅黑"/>
              </a:rPr>
              <a:t>分清什么是必读书？</a:t>
            </a:r>
          </a:p>
          <a:p>
            <a:pPr marL="342900" lvl="0" indent="-342900">
              <a:lnSpc>
                <a:spcPct val="150000"/>
              </a:lnSpc>
              <a:buClr>
                <a:srgbClr val="3E9AC2"/>
              </a:buClr>
              <a:buFont typeface="Wingdings" panose="05000000000000000000" pitchFamily="2" charset="2"/>
              <a:buChar char="l"/>
            </a:pP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sym typeface="微软雅黑"/>
              </a:rPr>
              <a:t>什么书是可读可不读？</a:t>
            </a:r>
          </a:p>
        </p:txBody>
      </p:sp>
    </p:spTree>
    <p:extLst>
      <p:ext uri="{BB962C8B-B14F-4D97-AF65-F5344CB8AC3E}">
        <p14:creationId xmlns:p14="http://schemas.microsoft.com/office/powerpoint/2010/main" val="28993498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 animBg="1"/>
      <p:bldP spid="8" grpId="0"/>
      <p:bldP spid="9" grpId="0" animBg="1"/>
      <p:bldP spid="14" grpId="0"/>
      <p:bldP spid="15" grpId="0" animBg="1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613B57AD-333F-46E2-8849-166C5995EF88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732224" y="443663"/>
            <a:ext cx="1225751" cy="1225751"/>
            <a:chOff x="1445338" y="1807889"/>
            <a:chExt cx="1225751" cy="1225751"/>
          </a:xfrm>
        </p:grpSpPr>
        <p:pic>
          <p:nvPicPr>
            <p:cNvPr id="11" name="图片 10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669598EE-B771-4AB2-BF41-C3B850EC71E8}"/>
                </a:ext>
              </a:extLst>
            </p:cNvPr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5338" y="1807889"/>
              <a:ext cx="1225751" cy="1225751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2005253F-BF45-4762-A12F-DB4D041D4CF3}"/>
                </a:ext>
              </a:extLst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1705781" y="2135724"/>
              <a:ext cx="704863" cy="492410"/>
            </a:xfrm>
            <a:prstGeom prst="rect">
              <a:avLst/>
            </a:prstGeom>
            <a:noFill/>
          </p:spPr>
          <p:txBody>
            <a:bodyPr wrap="square" lIns="121889" tIns="60944" rIns="121889" bIns="60944" rtlCol="0">
              <a:spAutoFit/>
            </a:bodyPr>
            <a:lstStyle>
              <a:defPPr>
                <a:defRPr lang="zh-CN"/>
              </a:defPPr>
              <a:lvl1pPr algn="ctr">
                <a:defRPr sz="11500" b="1">
                  <a:gradFill>
                    <a:gsLst>
                      <a:gs pos="0">
                        <a:srgbClr val="00B0F0"/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2400000" scaled="0"/>
                  </a:gradFill>
                  <a:effectLst>
                    <a:outerShdw blurRad="317500" dist="165100" dir="2700000" algn="tl" rotWithShape="0">
                      <a:prstClr val="black">
                        <a:alpha val="60000"/>
                      </a:prstClr>
                    </a:outerShdw>
                  </a:effectLst>
                  <a:latin typeface="Yuanti SC" charset="-122"/>
                  <a:ea typeface="Yuanti SC" charset="-122"/>
                  <a:cs typeface="Yuanti SC" charset="-122"/>
                </a:defRPr>
              </a:lvl1pPr>
            </a:lstStyle>
            <a:p>
              <a:r>
                <a:rPr lang="en-US" altLang="zh-CN" sz="2400" b="0" spc="-150">
                  <a:ln w="19050">
                    <a:noFill/>
                  </a:ln>
                  <a:solidFill>
                    <a:srgbClr val="3E9AC2"/>
                  </a:solidFill>
                  <a:effectLst/>
                  <a:latin typeface="微软雅黑"/>
                  <a:ea typeface="微软雅黑"/>
                  <a:cs typeface="+mn-ea"/>
                  <a:sym typeface="微软雅黑"/>
                </a:rPr>
                <a:t>04</a:t>
              </a:r>
              <a:endParaRPr lang="zh-CN" altLang="en-US" sz="2400" b="0" spc="-150">
                <a:ln w="19050">
                  <a:noFill/>
                </a:ln>
                <a:solidFill>
                  <a:srgbClr val="3E9AC2"/>
                </a:solidFill>
                <a:effectLst/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FCF55927-FF9F-46F2-AC95-EBA205DAF59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944230" y="865445"/>
            <a:ext cx="3298821" cy="49241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pPr algn="l"/>
            <a:r>
              <a:rPr lang="zh-CN" altLang="en-US" sz="2400" b="0">
                <a:ln w="38100">
                  <a:noFill/>
                </a:ln>
                <a:solidFill>
                  <a:srgbClr val="3E9AC2"/>
                </a:solidFill>
                <a:effectLst/>
                <a:latin typeface="微软雅黑"/>
                <a:ea typeface="微软雅黑"/>
                <a:sym typeface="微软雅黑"/>
              </a:rPr>
              <a:t>读书的方法与原则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35C9FB1A-EF2B-45DC-A57F-06BF8A21AA7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45480" y="1063416"/>
            <a:ext cx="1119869" cy="138010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" name="矩形 8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F87627D5-65A8-447A-B059-334B5BD2E1C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459087" y="1539401"/>
            <a:ext cx="3043031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/>
                <a:ea typeface="微软雅黑"/>
                <a:sym typeface="微软雅黑"/>
              </a:rPr>
              <a:t>根据自己的兴趣读书</a:t>
            </a:r>
          </a:p>
        </p:txBody>
      </p:sp>
      <p:cxnSp>
        <p:nvCxnSpPr>
          <p:cNvPr id="3" name="直接连接符 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BB38C666-BC4A-4BDA-92DE-7E47968EC9F5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7051845" y="2300268"/>
            <a:ext cx="330722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13DB3117-3B56-4AA4-90EB-EB7683C7F6A0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45480" y="2664782"/>
            <a:ext cx="1119869" cy="138010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5" name="矩形 14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0A8912CF-0480-4418-8A3A-EE962ACF98BA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459087" y="3140767"/>
            <a:ext cx="3043031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sym typeface="微软雅黑"/>
              </a:rPr>
              <a:t>根据自己的需要读书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/>
              <a:ea typeface="微软雅黑"/>
              <a:sym typeface="微软雅黑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65D22F03-0626-4BB0-BA13-5B8C904DF2A5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7051845" y="3901634"/>
            <a:ext cx="330722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CE683D41-5359-4DD5-8615-7B3C8365EFAD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45480" y="4227822"/>
            <a:ext cx="1119869" cy="138010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8" name="矩形 17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55D77AA3-D72B-4413-86E4-9E39DEFA7BD1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7459087" y="4703807"/>
            <a:ext cx="3043031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sym typeface="微软雅黑"/>
              </a:rPr>
              <a:t>根据自己的特点读书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/>
              <a:ea typeface="微软雅黑"/>
              <a:sym typeface="微软雅黑"/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495584C5-C0E8-4F21-8C61-0116CCA7BA6D}"/>
              </a:ext>
            </a:extLst>
          </p:cNvPr>
          <p:cNvCxnSpPr/>
          <p:nvPr>
            <p:custDataLst>
              <p:tags r:id="rId11"/>
            </p:custDataLst>
          </p:nvPr>
        </p:nvCxnSpPr>
        <p:spPr>
          <a:xfrm>
            <a:off x="7051845" y="5464674"/>
            <a:ext cx="330722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B10719A0-5B20-460D-BF69-3967C14CC8AE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9873" y="1935955"/>
            <a:ext cx="5574890" cy="332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4104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  <p:bldP spid="15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613B57AD-333F-46E2-8849-166C5995EF88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732224" y="443663"/>
            <a:ext cx="1225751" cy="1225751"/>
            <a:chOff x="1445338" y="1807889"/>
            <a:chExt cx="1225751" cy="1225751"/>
          </a:xfrm>
        </p:grpSpPr>
        <p:pic>
          <p:nvPicPr>
            <p:cNvPr id="11" name="图片 10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669598EE-B771-4AB2-BF41-C3B850EC71E8}"/>
                </a:ext>
              </a:extLst>
            </p:cNvPr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5338" y="1807889"/>
              <a:ext cx="1225751" cy="1225751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2005253F-BF45-4762-A12F-DB4D041D4CF3}"/>
                </a:ext>
              </a:extLst>
            </p:cNvPr>
            <p:cNvSpPr txBox="1"/>
            <p:nvPr>
              <p:custDataLst>
                <p:tags r:id="rId29"/>
              </p:custDataLst>
            </p:nvPr>
          </p:nvSpPr>
          <p:spPr>
            <a:xfrm>
              <a:off x="1705781" y="2135724"/>
              <a:ext cx="704863" cy="492410"/>
            </a:xfrm>
            <a:prstGeom prst="rect">
              <a:avLst/>
            </a:prstGeom>
            <a:noFill/>
          </p:spPr>
          <p:txBody>
            <a:bodyPr wrap="square" lIns="121889" tIns="60944" rIns="121889" bIns="60944" rtlCol="0">
              <a:spAutoFit/>
            </a:bodyPr>
            <a:lstStyle>
              <a:defPPr>
                <a:defRPr lang="zh-CN"/>
              </a:defPPr>
              <a:lvl1pPr algn="ctr">
                <a:defRPr sz="11500" b="1">
                  <a:gradFill>
                    <a:gsLst>
                      <a:gs pos="0">
                        <a:srgbClr val="00B0F0"/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2400000" scaled="0"/>
                  </a:gradFill>
                  <a:effectLst>
                    <a:outerShdw blurRad="317500" dist="165100" dir="2700000" algn="tl" rotWithShape="0">
                      <a:prstClr val="black">
                        <a:alpha val="60000"/>
                      </a:prstClr>
                    </a:outerShdw>
                  </a:effectLst>
                  <a:latin typeface="Yuanti SC" charset="-122"/>
                  <a:ea typeface="Yuanti SC" charset="-122"/>
                  <a:cs typeface="Yuanti SC" charset="-122"/>
                </a:defRPr>
              </a:lvl1pPr>
            </a:lstStyle>
            <a:p>
              <a:r>
                <a:rPr lang="en-US" altLang="zh-CN" sz="2400" b="0" spc="-150">
                  <a:ln w="19050">
                    <a:noFill/>
                  </a:ln>
                  <a:solidFill>
                    <a:srgbClr val="3E9AC2"/>
                  </a:solidFill>
                  <a:effectLst/>
                  <a:latin typeface="微软雅黑"/>
                  <a:ea typeface="微软雅黑"/>
                  <a:cs typeface="+mn-ea"/>
                  <a:sym typeface="微软雅黑"/>
                </a:rPr>
                <a:t>04</a:t>
              </a:r>
              <a:endParaRPr lang="zh-CN" altLang="en-US" sz="2400" b="0" spc="-150">
                <a:ln w="19050">
                  <a:noFill/>
                </a:ln>
                <a:solidFill>
                  <a:srgbClr val="3E9AC2"/>
                </a:solidFill>
                <a:effectLst/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FCF55927-FF9F-46F2-AC95-EBA205DAF59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944230" y="865445"/>
            <a:ext cx="3298821" cy="49241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pPr algn="l"/>
            <a:r>
              <a:rPr lang="zh-CN" altLang="en-US" sz="2400" b="0">
                <a:ln w="38100">
                  <a:noFill/>
                </a:ln>
                <a:solidFill>
                  <a:srgbClr val="3E9AC2"/>
                </a:solidFill>
                <a:effectLst/>
                <a:latin typeface="微软雅黑"/>
                <a:ea typeface="微软雅黑"/>
                <a:sym typeface="微软雅黑"/>
              </a:rPr>
              <a:t>读书的方法与原则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4FD2B1EC-BAEF-4B2F-90C4-3507366757D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5556" y="1508963"/>
            <a:ext cx="4161083" cy="4161083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5B141072-B343-4A62-A21F-059862D88B8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116222" y="1997249"/>
            <a:ext cx="29548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sym typeface="微软雅黑"/>
              </a:rPr>
              <a:t>读书要思考，要有怀疑的精神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/>
              <a:ea typeface="微软雅黑"/>
              <a:sym typeface="微软雅黑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5D23679A-6352-4336-B7D7-4ADD57F5858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116222" y="3427135"/>
            <a:ext cx="2954836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sym typeface="微软雅黑"/>
              </a:rPr>
              <a:t>读书要坚持，遇到困难要有恒心和毅力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/>
              <a:ea typeface="微软雅黑"/>
              <a:sym typeface="微软雅黑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97B3C255-DF5E-4F6F-B1AD-89FBC6113379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116222" y="4857021"/>
            <a:ext cx="2954836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sym typeface="微软雅黑"/>
              </a:rPr>
              <a:t>读书前要确立目标、做好计划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/>
              <a:ea typeface="微软雅黑"/>
              <a:sym typeface="微软雅黑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E06A071B-54F2-4A0A-B75B-F3A145F5B0F0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937816" y="1997249"/>
            <a:ext cx="979828" cy="760755"/>
            <a:chOff x="1207616" y="2201572"/>
            <a:chExt cx="979828" cy="760755"/>
          </a:xfrm>
        </p:grpSpPr>
        <p:pic>
          <p:nvPicPr>
            <p:cNvPr id="8" name="图形 7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8BEC7FD4-A10A-4E1A-A469-B3439A5093CF}"/>
                </a:ext>
              </a:extLst>
            </p:cNvPr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svg="http://schemas.microsoft.com/office/drawing/2016/SVG/main" xmlns="" r:embed="rId34"/>
                </a:ext>
              </a:extLst>
            </a:blip>
            <a:stretch>
              <a:fillRect/>
            </a:stretch>
          </p:blipFill>
          <p:spPr>
            <a:xfrm>
              <a:off x="1207616" y="2201572"/>
              <a:ext cx="979828" cy="760755"/>
            </a:xfrm>
            <a:prstGeom prst="rect">
              <a:avLst/>
            </a:prstGeom>
          </p:spPr>
        </p:pic>
        <p:sp>
          <p:nvSpPr>
            <p:cNvPr id="18" name="文本框 17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F485F905-B669-450E-815E-509D86F6979E}"/>
                </a:ext>
              </a:extLst>
            </p:cNvPr>
            <p:cNvSpPr txBox="1"/>
            <p:nvPr>
              <p:custDataLst>
                <p:tags r:id="rId27"/>
              </p:custDataLst>
            </p:nvPr>
          </p:nvSpPr>
          <p:spPr>
            <a:xfrm>
              <a:off x="1345098" y="2438054"/>
              <a:ext cx="704863" cy="492410"/>
            </a:xfrm>
            <a:prstGeom prst="rect">
              <a:avLst/>
            </a:prstGeom>
            <a:noFill/>
          </p:spPr>
          <p:txBody>
            <a:bodyPr wrap="square" lIns="121889" tIns="60944" rIns="121889" bIns="60944" rtlCol="0">
              <a:spAutoFit/>
            </a:bodyPr>
            <a:lstStyle>
              <a:defPPr>
                <a:defRPr lang="zh-CN"/>
              </a:defPPr>
              <a:lvl1pPr algn="ctr">
                <a:defRPr sz="11500" b="1">
                  <a:gradFill>
                    <a:gsLst>
                      <a:gs pos="0">
                        <a:srgbClr val="00B0F0"/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2400000" scaled="0"/>
                  </a:gradFill>
                  <a:effectLst>
                    <a:outerShdw blurRad="317500" dist="165100" dir="2700000" algn="tl" rotWithShape="0">
                      <a:prstClr val="black">
                        <a:alpha val="60000"/>
                      </a:prstClr>
                    </a:outerShdw>
                  </a:effectLst>
                  <a:latin typeface="Yuanti SC" charset="-122"/>
                  <a:ea typeface="Yuanti SC" charset="-122"/>
                  <a:cs typeface="Yuanti SC" charset="-122"/>
                </a:defRPr>
              </a:lvl1pPr>
            </a:lstStyle>
            <a:p>
              <a:r>
                <a:rPr lang="en-US" altLang="zh-CN" sz="2400" b="0" spc="-150">
                  <a:ln w="19050">
                    <a:noFill/>
                  </a:ln>
                  <a:solidFill>
                    <a:srgbClr val="3E9AC2"/>
                  </a:solidFill>
                  <a:effectLst/>
                  <a:latin typeface="微软雅黑"/>
                  <a:ea typeface="微软雅黑"/>
                  <a:cs typeface="+mn-ea"/>
                  <a:sym typeface="微软雅黑"/>
                </a:rPr>
                <a:t>01</a:t>
              </a:r>
              <a:endParaRPr lang="zh-CN" altLang="en-US" sz="2400" b="0" spc="-150">
                <a:ln w="19050">
                  <a:noFill/>
                </a:ln>
                <a:solidFill>
                  <a:srgbClr val="3E9AC2"/>
                </a:solidFill>
                <a:effectLst/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2073F84A-82A5-408B-A6A7-963688A7E05B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937816" y="3434149"/>
            <a:ext cx="979828" cy="760755"/>
            <a:chOff x="1207616" y="2201572"/>
            <a:chExt cx="979828" cy="760755"/>
          </a:xfrm>
        </p:grpSpPr>
        <p:pic>
          <p:nvPicPr>
            <p:cNvPr id="20" name="图形 19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57F190A7-F981-4937-9667-8F78B3B4AA56}"/>
                </a:ext>
              </a:extLst>
            </p:cNvPr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svg="http://schemas.microsoft.com/office/drawing/2016/SVG/main" xmlns="" r:embed="rId34"/>
                </a:ext>
              </a:extLst>
            </a:blip>
            <a:stretch>
              <a:fillRect/>
            </a:stretch>
          </p:blipFill>
          <p:spPr>
            <a:xfrm>
              <a:off x="1207616" y="2201572"/>
              <a:ext cx="979828" cy="760755"/>
            </a:xfrm>
            <a:prstGeom prst="rect">
              <a:avLst/>
            </a:prstGeom>
          </p:spPr>
        </p:pic>
        <p:sp>
          <p:nvSpPr>
            <p:cNvPr id="21" name="文本框 20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14FFFF04-A274-4071-9388-242909B58FCD}"/>
                </a:ext>
              </a:extLst>
            </p:cNvPr>
            <p:cNvSpPr txBox="1"/>
            <p:nvPr>
              <p:custDataLst>
                <p:tags r:id="rId25"/>
              </p:custDataLst>
            </p:nvPr>
          </p:nvSpPr>
          <p:spPr>
            <a:xfrm>
              <a:off x="1345098" y="2438054"/>
              <a:ext cx="704863" cy="492410"/>
            </a:xfrm>
            <a:prstGeom prst="rect">
              <a:avLst/>
            </a:prstGeom>
            <a:noFill/>
          </p:spPr>
          <p:txBody>
            <a:bodyPr wrap="square" lIns="121889" tIns="60944" rIns="121889" bIns="60944" rtlCol="0">
              <a:spAutoFit/>
            </a:bodyPr>
            <a:lstStyle>
              <a:defPPr>
                <a:defRPr lang="zh-CN"/>
              </a:defPPr>
              <a:lvl1pPr algn="ctr">
                <a:defRPr sz="11500" b="1">
                  <a:gradFill>
                    <a:gsLst>
                      <a:gs pos="0">
                        <a:srgbClr val="00B0F0"/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2400000" scaled="0"/>
                  </a:gradFill>
                  <a:effectLst>
                    <a:outerShdw blurRad="317500" dist="165100" dir="2700000" algn="tl" rotWithShape="0">
                      <a:prstClr val="black">
                        <a:alpha val="60000"/>
                      </a:prstClr>
                    </a:outerShdw>
                  </a:effectLst>
                  <a:latin typeface="Yuanti SC" charset="-122"/>
                  <a:ea typeface="Yuanti SC" charset="-122"/>
                  <a:cs typeface="Yuanti SC" charset="-122"/>
                </a:defRPr>
              </a:lvl1pPr>
            </a:lstStyle>
            <a:p>
              <a:r>
                <a:rPr lang="en-US" altLang="zh-CN" sz="2400" b="0" spc="-150">
                  <a:ln w="19050">
                    <a:noFill/>
                  </a:ln>
                  <a:solidFill>
                    <a:srgbClr val="3E9AC2"/>
                  </a:solidFill>
                  <a:effectLst/>
                  <a:latin typeface="微软雅黑"/>
                  <a:ea typeface="微软雅黑"/>
                  <a:cs typeface="+mn-ea"/>
                  <a:sym typeface="微软雅黑"/>
                </a:rPr>
                <a:t>02</a:t>
              </a:r>
              <a:endParaRPr lang="zh-CN" altLang="en-US" sz="2400" b="0" spc="-150">
                <a:ln w="19050">
                  <a:noFill/>
                </a:ln>
                <a:solidFill>
                  <a:srgbClr val="3E9AC2"/>
                </a:solidFill>
                <a:effectLst/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B23D0062-0B3F-4891-AFAC-E207290DC939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937816" y="4871049"/>
            <a:ext cx="979828" cy="760755"/>
            <a:chOff x="1207616" y="2201572"/>
            <a:chExt cx="979828" cy="760755"/>
          </a:xfrm>
        </p:grpSpPr>
        <p:pic>
          <p:nvPicPr>
            <p:cNvPr id="23" name="图形 22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E774E159-BCF4-44C2-AF42-75C07950A733}"/>
                </a:ext>
              </a:extLst>
            </p:cNvPr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svg="http://schemas.microsoft.com/office/drawing/2016/SVG/main" xmlns="" r:embed="rId34"/>
                </a:ext>
              </a:extLst>
            </a:blip>
            <a:stretch>
              <a:fillRect/>
            </a:stretch>
          </p:blipFill>
          <p:spPr>
            <a:xfrm>
              <a:off x="1207616" y="2201572"/>
              <a:ext cx="979828" cy="760755"/>
            </a:xfrm>
            <a:prstGeom prst="rect">
              <a:avLst/>
            </a:prstGeom>
          </p:spPr>
        </p:pic>
        <p:sp>
          <p:nvSpPr>
            <p:cNvPr id="24" name="文本框 23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475043C2-F5FF-43BF-82FA-F92A5963451B}"/>
                </a:ext>
              </a:extLst>
            </p:cNvPr>
            <p:cNvSpPr txBox="1"/>
            <p:nvPr>
              <p:custDataLst>
                <p:tags r:id="rId23"/>
              </p:custDataLst>
            </p:nvPr>
          </p:nvSpPr>
          <p:spPr>
            <a:xfrm>
              <a:off x="1345098" y="2438054"/>
              <a:ext cx="704863" cy="492410"/>
            </a:xfrm>
            <a:prstGeom prst="rect">
              <a:avLst/>
            </a:prstGeom>
            <a:noFill/>
          </p:spPr>
          <p:txBody>
            <a:bodyPr wrap="square" lIns="121889" tIns="60944" rIns="121889" bIns="60944" rtlCol="0">
              <a:spAutoFit/>
            </a:bodyPr>
            <a:lstStyle>
              <a:defPPr>
                <a:defRPr lang="zh-CN"/>
              </a:defPPr>
              <a:lvl1pPr algn="ctr">
                <a:defRPr sz="11500" b="1">
                  <a:gradFill>
                    <a:gsLst>
                      <a:gs pos="0">
                        <a:srgbClr val="00B0F0"/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2400000" scaled="0"/>
                  </a:gradFill>
                  <a:effectLst>
                    <a:outerShdw blurRad="317500" dist="165100" dir="2700000" algn="tl" rotWithShape="0">
                      <a:prstClr val="black">
                        <a:alpha val="60000"/>
                      </a:prstClr>
                    </a:outerShdw>
                  </a:effectLst>
                  <a:latin typeface="Yuanti SC" charset="-122"/>
                  <a:ea typeface="Yuanti SC" charset="-122"/>
                  <a:cs typeface="Yuanti SC" charset="-122"/>
                </a:defRPr>
              </a:lvl1pPr>
            </a:lstStyle>
            <a:p>
              <a:r>
                <a:rPr lang="en-US" altLang="zh-CN" sz="2400" b="0" spc="-150">
                  <a:ln w="19050">
                    <a:noFill/>
                  </a:ln>
                  <a:solidFill>
                    <a:srgbClr val="3E9AC2"/>
                  </a:solidFill>
                  <a:effectLst/>
                  <a:latin typeface="微软雅黑"/>
                  <a:ea typeface="微软雅黑"/>
                  <a:cs typeface="+mn-ea"/>
                  <a:sym typeface="微软雅黑"/>
                </a:rPr>
                <a:t>03</a:t>
              </a:r>
              <a:endParaRPr lang="zh-CN" altLang="en-US" sz="2400" b="0" spc="-150">
                <a:ln w="19050">
                  <a:noFill/>
                </a:ln>
                <a:solidFill>
                  <a:srgbClr val="3E9AC2"/>
                </a:solidFill>
                <a:effectLst/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  <p:sp>
        <p:nvSpPr>
          <p:cNvPr id="25" name="矩形 24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E9BAE912-2129-477E-BCED-10E2A0BA5F81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8982700" y="2159619"/>
            <a:ext cx="29548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sym typeface="微软雅黑"/>
              </a:rPr>
              <a:t>读书要让自己快乐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/>
              <a:ea typeface="微软雅黑"/>
              <a:sym typeface="微软雅黑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05764AE0-182E-4B27-BFC8-8236BB8F352F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8982700" y="3589505"/>
            <a:ext cx="2954836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sym typeface="微软雅黑"/>
              </a:rPr>
              <a:t>读书要循序渐进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/>
              <a:ea typeface="微软雅黑"/>
              <a:sym typeface="微软雅黑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729BE780-D615-4763-9E4E-5189C2189D7F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8982700" y="5019391"/>
            <a:ext cx="2954836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sym typeface="微软雅黑"/>
              </a:rPr>
              <a:t>读书要精、透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/>
              <a:ea typeface="微软雅黑"/>
              <a:sym typeface="微软雅黑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3145DB09-73DF-4159-B45F-7D1B9EA2AFF5}"/>
              </a:ext>
            </a:extLst>
          </p:cNvPr>
          <p:cNvGrpSpPr/>
          <p:nvPr>
            <p:custDataLst>
              <p:tags r:id="rId13"/>
            </p:custDataLst>
          </p:nvPr>
        </p:nvGrpSpPr>
        <p:grpSpPr>
          <a:xfrm>
            <a:off x="7804294" y="1997249"/>
            <a:ext cx="979828" cy="760755"/>
            <a:chOff x="1207616" y="2201572"/>
            <a:chExt cx="979828" cy="760755"/>
          </a:xfrm>
        </p:grpSpPr>
        <p:pic>
          <p:nvPicPr>
            <p:cNvPr id="29" name="图形 28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FDC3307F-C864-4193-9E83-9B5E84A959B9}"/>
                </a:ext>
              </a:extLst>
            </p:cNvPr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svg="http://schemas.microsoft.com/office/drawing/2016/SVG/main" xmlns="" r:embed="rId34"/>
                </a:ext>
              </a:extLst>
            </a:blip>
            <a:stretch>
              <a:fillRect/>
            </a:stretch>
          </p:blipFill>
          <p:spPr>
            <a:xfrm>
              <a:off x="1207616" y="2201572"/>
              <a:ext cx="979828" cy="760755"/>
            </a:xfrm>
            <a:prstGeom prst="rect">
              <a:avLst/>
            </a:prstGeom>
          </p:spPr>
        </p:pic>
        <p:sp>
          <p:nvSpPr>
            <p:cNvPr id="30" name="文本框 29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1E83908E-2079-40EF-8F35-706AA0E3A954}"/>
                </a:ext>
              </a:extLst>
            </p:cNvPr>
            <p:cNvSpPr txBox="1"/>
            <p:nvPr>
              <p:custDataLst>
                <p:tags r:id="rId21"/>
              </p:custDataLst>
            </p:nvPr>
          </p:nvSpPr>
          <p:spPr>
            <a:xfrm>
              <a:off x="1345098" y="2438054"/>
              <a:ext cx="704863" cy="492410"/>
            </a:xfrm>
            <a:prstGeom prst="rect">
              <a:avLst/>
            </a:prstGeom>
            <a:noFill/>
          </p:spPr>
          <p:txBody>
            <a:bodyPr wrap="square" lIns="121889" tIns="60944" rIns="121889" bIns="60944" rtlCol="0">
              <a:spAutoFit/>
            </a:bodyPr>
            <a:lstStyle>
              <a:defPPr>
                <a:defRPr lang="zh-CN"/>
              </a:defPPr>
              <a:lvl1pPr algn="ctr">
                <a:defRPr sz="11500" b="1">
                  <a:gradFill>
                    <a:gsLst>
                      <a:gs pos="0">
                        <a:srgbClr val="00B0F0"/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2400000" scaled="0"/>
                  </a:gradFill>
                  <a:effectLst>
                    <a:outerShdw blurRad="317500" dist="165100" dir="2700000" algn="tl" rotWithShape="0">
                      <a:prstClr val="black">
                        <a:alpha val="60000"/>
                      </a:prstClr>
                    </a:outerShdw>
                  </a:effectLst>
                  <a:latin typeface="Yuanti SC" charset="-122"/>
                  <a:ea typeface="Yuanti SC" charset="-122"/>
                  <a:cs typeface="Yuanti SC" charset="-122"/>
                </a:defRPr>
              </a:lvl1pPr>
            </a:lstStyle>
            <a:p>
              <a:r>
                <a:rPr lang="en-US" altLang="zh-CN" sz="2400" b="0" spc="-150">
                  <a:ln w="19050">
                    <a:noFill/>
                  </a:ln>
                  <a:solidFill>
                    <a:srgbClr val="3E9AC2"/>
                  </a:solidFill>
                  <a:effectLst/>
                  <a:latin typeface="微软雅黑"/>
                  <a:ea typeface="微软雅黑"/>
                  <a:cs typeface="+mn-ea"/>
                  <a:sym typeface="微软雅黑"/>
                </a:rPr>
                <a:t>04</a:t>
              </a:r>
              <a:endParaRPr lang="zh-CN" altLang="en-US" sz="2400" b="0" spc="-150">
                <a:ln w="19050">
                  <a:noFill/>
                </a:ln>
                <a:solidFill>
                  <a:srgbClr val="3E9AC2"/>
                </a:solidFill>
                <a:effectLst/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C3A7D2D3-B0DF-4BB3-A520-8C4D0D0ED9D9}"/>
              </a:ext>
            </a:extLst>
          </p:cNvPr>
          <p:cNvGrpSpPr/>
          <p:nvPr>
            <p:custDataLst>
              <p:tags r:id="rId14"/>
            </p:custDataLst>
          </p:nvPr>
        </p:nvGrpSpPr>
        <p:grpSpPr>
          <a:xfrm>
            <a:off x="7804294" y="3434149"/>
            <a:ext cx="979828" cy="760755"/>
            <a:chOff x="1207616" y="2201572"/>
            <a:chExt cx="979828" cy="760755"/>
          </a:xfrm>
        </p:grpSpPr>
        <p:pic>
          <p:nvPicPr>
            <p:cNvPr id="32" name="图形 31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C69478C9-AFCE-4121-9811-3E67B70B6649}"/>
                </a:ext>
              </a:extLst>
            </p:cNvPr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svg="http://schemas.microsoft.com/office/drawing/2016/SVG/main" xmlns="" r:embed="rId34"/>
                </a:ext>
              </a:extLst>
            </a:blip>
            <a:stretch>
              <a:fillRect/>
            </a:stretch>
          </p:blipFill>
          <p:spPr>
            <a:xfrm>
              <a:off x="1207616" y="2201572"/>
              <a:ext cx="979828" cy="760755"/>
            </a:xfrm>
            <a:prstGeom prst="rect">
              <a:avLst/>
            </a:prstGeom>
          </p:spPr>
        </p:pic>
        <p:sp>
          <p:nvSpPr>
            <p:cNvPr id="33" name="文本框 32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0F942B3F-006A-4D65-B8A1-DF207D09D80D}"/>
                </a:ext>
              </a:extLst>
            </p:cNvPr>
            <p:cNvSpPr txBox="1"/>
            <p:nvPr>
              <p:custDataLst>
                <p:tags r:id="rId19"/>
              </p:custDataLst>
            </p:nvPr>
          </p:nvSpPr>
          <p:spPr>
            <a:xfrm>
              <a:off x="1345098" y="2438054"/>
              <a:ext cx="704863" cy="492410"/>
            </a:xfrm>
            <a:prstGeom prst="rect">
              <a:avLst/>
            </a:prstGeom>
            <a:noFill/>
          </p:spPr>
          <p:txBody>
            <a:bodyPr wrap="square" lIns="121889" tIns="60944" rIns="121889" bIns="60944" rtlCol="0">
              <a:spAutoFit/>
            </a:bodyPr>
            <a:lstStyle>
              <a:defPPr>
                <a:defRPr lang="zh-CN"/>
              </a:defPPr>
              <a:lvl1pPr algn="ctr">
                <a:defRPr sz="11500" b="1">
                  <a:gradFill>
                    <a:gsLst>
                      <a:gs pos="0">
                        <a:srgbClr val="00B0F0"/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2400000" scaled="0"/>
                  </a:gradFill>
                  <a:effectLst>
                    <a:outerShdw blurRad="317500" dist="165100" dir="2700000" algn="tl" rotWithShape="0">
                      <a:prstClr val="black">
                        <a:alpha val="60000"/>
                      </a:prstClr>
                    </a:outerShdw>
                  </a:effectLst>
                  <a:latin typeface="Yuanti SC" charset="-122"/>
                  <a:ea typeface="Yuanti SC" charset="-122"/>
                  <a:cs typeface="Yuanti SC" charset="-122"/>
                </a:defRPr>
              </a:lvl1pPr>
            </a:lstStyle>
            <a:p>
              <a:r>
                <a:rPr lang="en-US" altLang="zh-CN" sz="2400" b="0" spc="-150">
                  <a:ln w="19050">
                    <a:noFill/>
                  </a:ln>
                  <a:solidFill>
                    <a:srgbClr val="3E9AC2"/>
                  </a:solidFill>
                  <a:effectLst/>
                  <a:latin typeface="微软雅黑"/>
                  <a:ea typeface="微软雅黑"/>
                  <a:cs typeface="+mn-ea"/>
                  <a:sym typeface="微软雅黑"/>
                </a:rPr>
                <a:t>05</a:t>
              </a:r>
              <a:endParaRPr lang="zh-CN" altLang="en-US" sz="2400" b="0" spc="-150">
                <a:ln w="19050">
                  <a:noFill/>
                </a:ln>
                <a:solidFill>
                  <a:srgbClr val="3E9AC2"/>
                </a:solidFill>
                <a:effectLst/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E398609E-675E-4BD9-900A-BAECFDDC68A5}"/>
              </a:ext>
            </a:extLst>
          </p:cNvPr>
          <p:cNvGrpSpPr/>
          <p:nvPr>
            <p:custDataLst>
              <p:tags r:id="rId15"/>
            </p:custDataLst>
          </p:nvPr>
        </p:nvGrpSpPr>
        <p:grpSpPr>
          <a:xfrm>
            <a:off x="7804294" y="4871049"/>
            <a:ext cx="979828" cy="760755"/>
            <a:chOff x="1207616" y="2201572"/>
            <a:chExt cx="979828" cy="760755"/>
          </a:xfrm>
        </p:grpSpPr>
        <p:pic>
          <p:nvPicPr>
            <p:cNvPr id="35" name="图形 34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2A9F8C6F-502A-43BB-9341-9EDE51FE05ED}"/>
                </a:ext>
              </a:extLst>
            </p:cNvPr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svg="http://schemas.microsoft.com/office/drawing/2016/SVG/main" xmlns="" r:embed="rId34"/>
                </a:ext>
              </a:extLst>
            </a:blip>
            <a:stretch>
              <a:fillRect/>
            </a:stretch>
          </p:blipFill>
          <p:spPr>
            <a:xfrm>
              <a:off x="1207616" y="2201572"/>
              <a:ext cx="979828" cy="760755"/>
            </a:xfrm>
            <a:prstGeom prst="rect">
              <a:avLst/>
            </a:prstGeom>
          </p:spPr>
        </p:pic>
        <p:sp>
          <p:nvSpPr>
            <p:cNvPr id="36" name="文本框 35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C7FD5A1F-DFF1-4E1B-B560-AE5E4A5348FA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1345098" y="2438054"/>
              <a:ext cx="704863" cy="492410"/>
            </a:xfrm>
            <a:prstGeom prst="rect">
              <a:avLst/>
            </a:prstGeom>
            <a:noFill/>
          </p:spPr>
          <p:txBody>
            <a:bodyPr wrap="square" lIns="121889" tIns="60944" rIns="121889" bIns="60944" rtlCol="0">
              <a:spAutoFit/>
            </a:bodyPr>
            <a:lstStyle>
              <a:defPPr>
                <a:defRPr lang="zh-CN"/>
              </a:defPPr>
              <a:lvl1pPr algn="ctr">
                <a:defRPr sz="11500" b="1">
                  <a:gradFill>
                    <a:gsLst>
                      <a:gs pos="0">
                        <a:srgbClr val="00B0F0"/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2400000" scaled="0"/>
                  </a:gradFill>
                  <a:effectLst>
                    <a:outerShdw blurRad="317500" dist="165100" dir="2700000" algn="tl" rotWithShape="0">
                      <a:prstClr val="black">
                        <a:alpha val="60000"/>
                      </a:prstClr>
                    </a:outerShdw>
                  </a:effectLst>
                  <a:latin typeface="Yuanti SC" charset="-122"/>
                  <a:ea typeface="Yuanti SC" charset="-122"/>
                  <a:cs typeface="Yuanti SC" charset="-122"/>
                </a:defRPr>
              </a:lvl1pPr>
            </a:lstStyle>
            <a:p>
              <a:r>
                <a:rPr lang="en-US" altLang="zh-CN" sz="2400" b="0" spc="-150">
                  <a:ln w="19050">
                    <a:noFill/>
                  </a:ln>
                  <a:solidFill>
                    <a:srgbClr val="3E9AC2"/>
                  </a:solidFill>
                  <a:effectLst/>
                  <a:latin typeface="微软雅黑"/>
                  <a:ea typeface="微软雅黑"/>
                  <a:cs typeface="+mn-ea"/>
                  <a:sym typeface="微软雅黑"/>
                </a:rPr>
                <a:t>06</a:t>
              </a:r>
              <a:endParaRPr lang="zh-CN" altLang="en-US" sz="2400" b="0" spc="-150">
                <a:ln w="19050">
                  <a:noFill/>
                </a:ln>
                <a:solidFill>
                  <a:srgbClr val="3E9AC2"/>
                </a:solidFill>
                <a:effectLst/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92939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  <p:bldP spid="15" grpId="0"/>
      <p:bldP spid="17" grpId="0"/>
      <p:bldP spid="25" grpId="0"/>
      <p:bldP spid="26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201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E878B151-48B8-49A1-ABF1-2FD907E0015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3422" y="668741"/>
            <a:ext cx="2660411" cy="254530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3EBCA9A2-AEA6-4EB3-9A06-BC326F317FB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89827"/>
            <a:ext cx="6912591" cy="668173"/>
          </a:xfrm>
          <a:prstGeom prst="rect">
            <a:avLst/>
          </a:prstGeom>
        </p:spPr>
      </p:pic>
      <p:sp>
        <p:nvSpPr>
          <p:cNvPr id="17" name="PA-102211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16B36554-50F9-4F57-A2C4-43C39E07FCF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113500" y="297227"/>
            <a:ext cx="396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200" b="0" i="0" u="none" strike="noStrike" kern="1200" cap="none" spc="1000" normalizeH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rPr>
              <a:t>读</a:t>
            </a:r>
            <a:r>
              <a:rPr kumimoji="0" lang="en-US" altLang="zh-CN" sz="1200" b="0" i="0" u="none" strike="noStrike" kern="1200" cap="none" spc="1000" normalizeH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rPr>
              <a:t>/</a:t>
            </a:r>
            <a:r>
              <a:rPr kumimoji="0" lang="zh-CN" sz="1200" b="0" i="0" u="none" strike="noStrike" kern="1200" cap="none" spc="1000" normalizeH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rPr>
              <a:t>万</a:t>
            </a:r>
            <a:r>
              <a:rPr kumimoji="0" lang="en-US" altLang="zh-CN" sz="1200" b="0" i="0" u="none" strike="noStrike" kern="1200" cap="none" spc="1000" normalizeH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rPr>
              <a:t>/</a:t>
            </a:r>
            <a:r>
              <a:rPr kumimoji="0" lang="zh-CN" sz="1200" b="0" i="0" u="none" strike="noStrike" kern="1200" cap="none" spc="1000" normalizeH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rPr>
              <a:t>卷</a:t>
            </a:r>
            <a:r>
              <a:rPr kumimoji="0" lang="en-US" altLang="zh-CN" sz="1200" b="0" i="0" u="none" strike="noStrike" kern="1200" cap="none" spc="1000" normalizeH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rPr>
              <a:t>/</a:t>
            </a:r>
            <a:r>
              <a:rPr kumimoji="0" lang="zh-CN" sz="1200" b="0" i="0" u="none" strike="noStrike" kern="1200" cap="none" spc="1000" normalizeH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rPr>
              <a:t>书</a:t>
            </a:r>
            <a:r>
              <a:rPr kumimoji="0" lang="en-US" altLang="zh-CN" sz="1200" b="0" i="0" u="none" strike="noStrike" kern="1200" cap="none" spc="1000" normalizeH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rPr>
              <a:t>/</a:t>
            </a:r>
            <a:r>
              <a:rPr kumimoji="0" lang="zh-CN" sz="1200" b="0" i="0" u="none" strike="noStrike" kern="1200" cap="none" spc="1000" normalizeH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rPr>
              <a:t>行</a:t>
            </a:r>
            <a:r>
              <a:rPr kumimoji="0" lang="en-US" altLang="zh-CN" sz="1200" b="0" i="0" u="none" strike="noStrike" kern="1200" cap="none" spc="1000" normalizeH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rPr>
              <a:t>/</a:t>
            </a:r>
            <a:r>
              <a:rPr kumimoji="0" lang="zh-CN" sz="1200" b="0" i="0" u="none" strike="noStrike" kern="1200" cap="none" spc="1000" normalizeH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rPr>
              <a:t>万</a:t>
            </a:r>
            <a:r>
              <a:rPr kumimoji="0" lang="en-US" altLang="zh-CN" sz="1200" b="0" i="0" u="none" strike="noStrike" kern="1200" cap="none" spc="1000" normalizeH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rPr>
              <a:t>/</a:t>
            </a:r>
            <a:r>
              <a:rPr kumimoji="0" lang="zh-CN" sz="1200" b="0" i="0" u="none" strike="noStrike" kern="1200" cap="none" spc="1000" normalizeH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rPr>
              <a:t>里</a:t>
            </a:r>
            <a:r>
              <a:rPr kumimoji="0" lang="en-US" altLang="zh-CN" sz="1200" b="0" i="0" u="none" strike="noStrike" kern="1200" cap="none" spc="1000" normalizeH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rPr>
              <a:t>/</a:t>
            </a:r>
            <a:r>
              <a:rPr kumimoji="0" lang="zh-CN" sz="1200" b="0" i="0" u="none" strike="noStrike" kern="1200" cap="none" spc="1000" normalizeH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rPr>
              <a:t>路</a:t>
            </a:r>
          </a:p>
        </p:txBody>
      </p:sp>
      <p:grpSp>
        <p:nvGrpSpPr>
          <p:cNvPr id="23" name="组合 2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2865803B-BDF4-46A1-BCCF-193FA918411C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1085811" y="959651"/>
            <a:ext cx="3157436" cy="3157436"/>
            <a:chOff x="1445338" y="1807889"/>
            <a:chExt cx="1225751" cy="1225751"/>
          </a:xfrm>
        </p:grpSpPr>
        <p:pic>
          <p:nvPicPr>
            <p:cNvPr id="22" name="图片 21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73A38DAB-AC4C-4B34-890E-4C64B9C14F5D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5338" y="1807889"/>
              <a:ext cx="1225751" cy="1225751"/>
            </a:xfrm>
            <a:prstGeom prst="rect">
              <a:avLst/>
            </a:prstGeom>
          </p:spPr>
        </p:pic>
        <p:sp>
          <p:nvSpPr>
            <p:cNvPr id="19" name="文本框 18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B01DAD1D-B0CE-4855-B5A3-D312E8C84884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1705782" y="2161667"/>
              <a:ext cx="704863" cy="406227"/>
            </a:xfrm>
            <a:prstGeom prst="rect">
              <a:avLst/>
            </a:prstGeom>
            <a:noFill/>
          </p:spPr>
          <p:txBody>
            <a:bodyPr wrap="square" lIns="121889" tIns="60944" rIns="121889" bIns="60944" rtlCol="0">
              <a:spAutoFit/>
            </a:bodyPr>
            <a:lstStyle>
              <a:defPPr>
                <a:defRPr lang="zh-CN"/>
              </a:defPPr>
              <a:lvl1pPr algn="ctr">
                <a:defRPr sz="11500" b="1">
                  <a:gradFill>
                    <a:gsLst>
                      <a:gs pos="0">
                        <a:srgbClr val="00B0F0"/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2400000" scaled="0"/>
                  </a:gradFill>
                  <a:effectLst>
                    <a:outerShdw blurRad="317500" dist="165100" dir="2700000" algn="tl" rotWithShape="0">
                      <a:prstClr val="black">
                        <a:alpha val="60000"/>
                      </a:prstClr>
                    </a:outerShdw>
                  </a:effectLst>
                  <a:latin typeface="Yuanti SC" charset="-122"/>
                  <a:ea typeface="Yuanti SC" charset="-122"/>
                  <a:cs typeface="Yuanti SC" charset="-122"/>
                </a:defRPr>
              </a:lvl1pPr>
            </a:lstStyle>
            <a:p>
              <a:r>
                <a:rPr lang="en-US" altLang="zh-CN" sz="6000" spc="-150">
                  <a:ln w="19050">
                    <a:solidFill>
                      <a:schemeClr val="bg1"/>
                    </a:solidFill>
                  </a:ln>
                  <a:solidFill>
                    <a:srgbClr val="3E9AC2"/>
                  </a:solidFill>
                  <a:effectLst/>
                  <a:latin typeface="微软雅黑"/>
                  <a:ea typeface="微软雅黑"/>
                  <a:cs typeface="+mn-ea"/>
                  <a:sym typeface="微软雅黑"/>
                </a:rPr>
                <a:t>01</a:t>
              </a:r>
              <a:endParaRPr lang="zh-CN" altLang="en-US" sz="6000" spc="-150">
                <a:ln w="19050">
                  <a:solidFill>
                    <a:schemeClr val="bg1"/>
                  </a:solidFill>
                </a:ln>
                <a:solidFill>
                  <a:srgbClr val="3E9AC2"/>
                </a:solidFill>
                <a:effectLst/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593BEE78-8842-471C-9E28-429E0BF3E76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37354" y="3593833"/>
            <a:ext cx="3854350" cy="738631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zh-CN" altLang="en-US" sz="4000" b="0" dirty="0">
                <a:ln w="38100">
                  <a:noFill/>
                </a:ln>
                <a:solidFill>
                  <a:srgbClr val="3E9AC2"/>
                </a:solidFill>
                <a:effectLst/>
                <a:latin typeface="微软雅黑"/>
                <a:ea typeface="微软雅黑"/>
                <a:sym typeface="微软雅黑"/>
              </a:rPr>
              <a:t>世界读书日简介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D4178685-2A4C-4D1C-A164-67E95FCE659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45473" y="999670"/>
            <a:ext cx="5340508" cy="5011379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EAA7A028-B77D-4222-9739-139B9E2B8957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58635" y="5213967"/>
            <a:ext cx="778508" cy="435685"/>
          </a:xfrm>
          <a:prstGeom prst="rect">
            <a:avLst/>
          </a:prstGeom>
        </p:spPr>
      </p:pic>
      <p:sp>
        <p:nvSpPr>
          <p:cNvPr id="39" name="矩形 38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3E56BC6B-61D9-4BFA-8C6C-D817278DE658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208456" y="4355394"/>
            <a:ext cx="29121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spc="300">
                <a:solidFill>
                  <a:srgbClr val="3E9AC2"/>
                </a:solidFill>
                <a:latin typeface="微软雅黑"/>
                <a:ea typeface="微软雅黑"/>
                <a:cs typeface="+mn-ea"/>
                <a:sym typeface="微软雅黑"/>
              </a:rPr>
              <a:t>The part one</a:t>
            </a:r>
            <a:endParaRPr lang="zh-CN" altLang="en-US" sz="2000" spc="300">
              <a:solidFill>
                <a:srgbClr val="3E9AC2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pic>
        <p:nvPicPr>
          <p:cNvPr id="42" name="图片 41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4FBDE7FE-6E28-4FE0-8734-5AC4E258457D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Blur radius="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284" y="317592"/>
            <a:ext cx="1438469" cy="1681327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A5F8D01B-D529-46DE-BDB5-885090FE2D19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41030">
            <a:off x="4437973" y="3340534"/>
            <a:ext cx="772616" cy="90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4969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/>
      <p:bldP spid="20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613B57AD-333F-46E2-8849-166C5995EF88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732224" y="443663"/>
            <a:ext cx="1225751" cy="1225751"/>
            <a:chOff x="1445338" y="1807889"/>
            <a:chExt cx="1225751" cy="1225751"/>
          </a:xfrm>
        </p:grpSpPr>
        <p:pic>
          <p:nvPicPr>
            <p:cNvPr id="11" name="图片 10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669598EE-B771-4AB2-BF41-C3B850EC71E8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5338" y="1807889"/>
              <a:ext cx="1225751" cy="1225751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2005253F-BF45-4762-A12F-DB4D041D4CF3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1705781" y="2135724"/>
              <a:ext cx="704863" cy="492410"/>
            </a:xfrm>
            <a:prstGeom prst="rect">
              <a:avLst/>
            </a:prstGeom>
            <a:noFill/>
          </p:spPr>
          <p:txBody>
            <a:bodyPr wrap="square" lIns="121889" tIns="60944" rIns="121889" bIns="60944" rtlCol="0">
              <a:spAutoFit/>
            </a:bodyPr>
            <a:lstStyle>
              <a:defPPr>
                <a:defRPr lang="zh-CN"/>
              </a:defPPr>
              <a:lvl1pPr algn="ctr">
                <a:defRPr sz="11500" b="1">
                  <a:gradFill>
                    <a:gsLst>
                      <a:gs pos="0">
                        <a:srgbClr val="00B0F0"/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2400000" scaled="0"/>
                  </a:gradFill>
                  <a:effectLst>
                    <a:outerShdw blurRad="317500" dist="165100" dir="2700000" algn="tl" rotWithShape="0">
                      <a:prstClr val="black">
                        <a:alpha val="60000"/>
                      </a:prstClr>
                    </a:outerShdw>
                  </a:effectLst>
                  <a:latin typeface="Yuanti SC" charset="-122"/>
                  <a:ea typeface="Yuanti SC" charset="-122"/>
                  <a:cs typeface="Yuanti SC" charset="-122"/>
                </a:defRPr>
              </a:lvl1pPr>
            </a:lstStyle>
            <a:p>
              <a:r>
                <a:rPr lang="en-US" altLang="zh-CN" sz="2400" b="0" spc="-150">
                  <a:ln w="19050">
                    <a:noFill/>
                  </a:ln>
                  <a:solidFill>
                    <a:srgbClr val="3E9AC2"/>
                  </a:solidFill>
                  <a:effectLst/>
                  <a:latin typeface="微软雅黑"/>
                  <a:ea typeface="微软雅黑"/>
                  <a:cs typeface="+mn-ea"/>
                  <a:sym typeface="微软雅黑"/>
                </a:rPr>
                <a:t>01</a:t>
              </a:r>
              <a:endParaRPr lang="zh-CN" altLang="en-US" sz="2400" b="0" spc="-150">
                <a:ln w="19050">
                  <a:noFill/>
                </a:ln>
                <a:solidFill>
                  <a:srgbClr val="3E9AC2"/>
                </a:solidFill>
                <a:effectLst/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FCF55927-FF9F-46F2-AC95-EBA205DAF59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944231" y="865445"/>
            <a:ext cx="2579428" cy="49241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pPr algn="l"/>
            <a:r>
              <a:rPr lang="zh-CN" altLang="en-US" sz="2400" b="0">
                <a:ln w="38100">
                  <a:noFill/>
                </a:ln>
                <a:solidFill>
                  <a:srgbClr val="3E9AC2"/>
                </a:solidFill>
                <a:effectLst/>
                <a:latin typeface="微软雅黑"/>
                <a:ea typeface="微软雅黑"/>
                <a:sym typeface="微软雅黑"/>
              </a:rPr>
              <a:t>世界读书日简介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6589582F-BE2B-4A4B-AF5B-6E311A6B4A0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345098" y="2150526"/>
            <a:ext cx="4647663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　　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1995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年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联合国教科文组织通过决议，将每年的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4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月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23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日确定为“世界读书日”。主旨是希望散居在世界各地的人，无论年老还是年轻，无论贫穷还是富裕，无论患病还是健康，都能享受阅读的乐趣，都能尊重和感谢为人类文明做出过巨大贡献的文学、文化、科学、思想大师们，都能保护知识的产权。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F06622D2-ADE3-4525-ABEB-98C659AFD11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55110" y="1357855"/>
            <a:ext cx="5315730" cy="454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292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613B57AD-333F-46E2-8849-166C5995EF88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732224" y="443663"/>
            <a:ext cx="1225751" cy="1225751"/>
            <a:chOff x="1445338" y="1807889"/>
            <a:chExt cx="1225751" cy="1225751"/>
          </a:xfrm>
        </p:grpSpPr>
        <p:pic>
          <p:nvPicPr>
            <p:cNvPr id="11" name="图片 10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669598EE-B771-4AB2-BF41-C3B850EC71E8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5338" y="1807889"/>
              <a:ext cx="1225751" cy="1225751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2005253F-BF45-4762-A12F-DB4D041D4CF3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1705781" y="2135724"/>
              <a:ext cx="704863" cy="492410"/>
            </a:xfrm>
            <a:prstGeom prst="rect">
              <a:avLst/>
            </a:prstGeom>
            <a:noFill/>
          </p:spPr>
          <p:txBody>
            <a:bodyPr wrap="square" lIns="121889" tIns="60944" rIns="121889" bIns="60944" rtlCol="0">
              <a:spAutoFit/>
            </a:bodyPr>
            <a:lstStyle>
              <a:defPPr>
                <a:defRPr lang="zh-CN"/>
              </a:defPPr>
              <a:lvl1pPr algn="ctr">
                <a:defRPr sz="11500" b="1">
                  <a:gradFill>
                    <a:gsLst>
                      <a:gs pos="0">
                        <a:srgbClr val="00B0F0"/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2400000" scaled="0"/>
                  </a:gradFill>
                  <a:effectLst>
                    <a:outerShdw blurRad="317500" dist="165100" dir="2700000" algn="tl" rotWithShape="0">
                      <a:prstClr val="black">
                        <a:alpha val="60000"/>
                      </a:prstClr>
                    </a:outerShdw>
                  </a:effectLst>
                  <a:latin typeface="Yuanti SC" charset="-122"/>
                  <a:ea typeface="Yuanti SC" charset="-122"/>
                  <a:cs typeface="Yuanti SC" charset="-122"/>
                </a:defRPr>
              </a:lvl1pPr>
            </a:lstStyle>
            <a:p>
              <a:r>
                <a:rPr lang="en-US" altLang="zh-CN" sz="2400" b="0" spc="-150">
                  <a:ln w="19050">
                    <a:noFill/>
                  </a:ln>
                  <a:solidFill>
                    <a:srgbClr val="3E9AC2"/>
                  </a:solidFill>
                  <a:effectLst/>
                  <a:latin typeface="微软雅黑"/>
                  <a:ea typeface="微软雅黑"/>
                  <a:cs typeface="+mn-ea"/>
                  <a:sym typeface="微软雅黑"/>
                </a:rPr>
                <a:t>01</a:t>
              </a:r>
              <a:endParaRPr lang="zh-CN" altLang="en-US" sz="2400" b="0" spc="-150">
                <a:ln w="19050">
                  <a:noFill/>
                </a:ln>
                <a:solidFill>
                  <a:srgbClr val="3E9AC2"/>
                </a:solidFill>
                <a:effectLst/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FCF55927-FF9F-46F2-AC95-EBA205DAF59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944231" y="865445"/>
            <a:ext cx="2579428" cy="49241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pPr algn="l"/>
            <a:r>
              <a:rPr lang="zh-CN" altLang="en-US" sz="2400" b="0">
                <a:ln w="38100">
                  <a:noFill/>
                </a:ln>
                <a:solidFill>
                  <a:srgbClr val="3E9AC2"/>
                </a:solidFill>
                <a:effectLst/>
                <a:latin typeface="微软雅黑"/>
                <a:ea typeface="微软雅黑"/>
                <a:sym typeface="微软雅黑"/>
              </a:rPr>
              <a:t>世界读书日简介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9E33CFC5-C5B7-4882-A031-4FCF38CA16D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9036" y="1823696"/>
            <a:ext cx="2734623" cy="3952567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2C8B240D-6EC9-4A8D-B49B-139ACFC408E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244117" y="1854196"/>
            <a:ext cx="5529580" cy="3416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0" lvl="0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　　世界读书日设立目的是希望散居在世界各地的人，无论你是年老还是年轻，无论你是贫穷还是富裕，无论你是患病还是健康，都能享受阅读的乐趣，都能尊重和感谢为人类文明做出过巨大贡献的文学、文化、科学、思想大师们，都能保护知识产权。每年的这一天，世界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100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多个国家都会举办各种各样的庆祝和图书宣传活动，但在我国这个日子还没有广为人知，近两年开始有出版社和书店搞一些公益活动。</a:t>
            </a:r>
          </a:p>
        </p:txBody>
      </p:sp>
    </p:spTree>
    <p:extLst>
      <p:ext uri="{BB962C8B-B14F-4D97-AF65-F5344CB8AC3E}">
        <p14:creationId xmlns:p14="http://schemas.microsoft.com/office/powerpoint/2010/main" val="35301275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613B57AD-333F-46E2-8849-166C5995EF88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732224" y="443663"/>
            <a:ext cx="1225751" cy="1225751"/>
            <a:chOff x="1445338" y="1807889"/>
            <a:chExt cx="1225751" cy="1225751"/>
          </a:xfrm>
        </p:grpSpPr>
        <p:pic>
          <p:nvPicPr>
            <p:cNvPr id="11" name="图片 10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669598EE-B771-4AB2-BF41-C3B850EC71E8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5338" y="1807889"/>
              <a:ext cx="1225751" cy="1225751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2005253F-BF45-4762-A12F-DB4D041D4CF3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1705781" y="2135724"/>
              <a:ext cx="704863" cy="492410"/>
            </a:xfrm>
            <a:prstGeom prst="rect">
              <a:avLst/>
            </a:prstGeom>
            <a:noFill/>
          </p:spPr>
          <p:txBody>
            <a:bodyPr wrap="square" lIns="121889" tIns="60944" rIns="121889" bIns="60944" rtlCol="0">
              <a:spAutoFit/>
            </a:bodyPr>
            <a:lstStyle>
              <a:defPPr>
                <a:defRPr lang="zh-CN"/>
              </a:defPPr>
              <a:lvl1pPr algn="ctr">
                <a:defRPr sz="11500" b="1">
                  <a:gradFill>
                    <a:gsLst>
                      <a:gs pos="0">
                        <a:srgbClr val="00B0F0"/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2400000" scaled="0"/>
                  </a:gradFill>
                  <a:effectLst>
                    <a:outerShdw blurRad="317500" dist="165100" dir="2700000" algn="tl" rotWithShape="0">
                      <a:prstClr val="black">
                        <a:alpha val="60000"/>
                      </a:prstClr>
                    </a:outerShdw>
                  </a:effectLst>
                  <a:latin typeface="Yuanti SC" charset="-122"/>
                  <a:ea typeface="Yuanti SC" charset="-122"/>
                  <a:cs typeface="Yuanti SC" charset="-122"/>
                </a:defRPr>
              </a:lvl1pPr>
            </a:lstStyle>
            <a:p>
              <a:r>
                <a:rPr lang="en-US" altLang="zh-CN" sz="2400" b="0" spc="-150">
                  <a:ln w="19050">
                    <a:noFill/>
                  </a:ln>
                  <a:solidFill>
                    <a:srgbClr val="3E9AC2"/>
                  </a:solidFill>
                  <a:effectLst/>
                  <a:latin typeface="微软雅黑"/>
                  <a:ea typeface="微软雅黑"/>
                  <a:cs typeface="+mn-ea"/>
                  <a:sym typeface="微软雅黑"/>
                </a:rPr>
                <a:t>01</a:t>
              </a:r>
              <a:endParaRPr lang="zh-CN" altLang="en-US" sz="2400" b="0" spc="-150">
                <a:ln w="19050">
                  <a:noFill/>
                </a:ln>
                <a:solidFill>
                  <a:srgbClr val="3E9AC2"/>
                </a:solidFill>
                <a:effectLst/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FCF55927-FF9F-46F2-AC95-EBA205DAF59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944231" y="865445"/>
            <a:ext cx="2579428" cy="49241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pPr algn="l"/>
            <a:r>
              <a:rPr lang="zh-CN" altLang="en-US" sz="2400" b="0">
                <a:ln w="38100">
                  <a:noFill/>
                </a:ln>
                <a:solidFill>
                  <a:srgbClr val="3E9AC2"/>
                </a:solidFill>
                <a:effectLst/>
                <a:latin typeface="微软雅黑"/>
                <a:ea typeface="微软雅黑"/>
                <a:sym typeface="微软雅黑"/>
              </a:rPr>
              <a:t>世界读书日简介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FFD66654-20F8-4713-A3DB-23A781D8B3A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3347" y="1263908"/>
            <a:ext cx="4395019" cy="4395019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B6D992F4-1496-4EBE-9568-68426294A08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607911" y="1930881"/>
            <a:ext cx="4742498" cy="38318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　　联合国教科文组织选择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4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月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23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日成为世界读书日的灵感来自于一个美丽的传说。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4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月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23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日是西班牙文豪塞万提斯的忌日，也是加泰罗尼亚地区大众节日“圣乔治节”。实际上，同一天也是莎士比亚出生和去世的纪念日，又是美国作家纳博科夫、法国作家莫里斯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·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德鲁昂、冰岛诺贝尔文学奖得主拉克斯内斯等多位文学家的生日，所以这一天成为全球性图书日看来“名正言顺”。</a:t>
            </a:r>
          </a:p>
        </p:txBody>
      </p:sp>
    </p:spTree>
    <p:extLst>
      <p:ext uri="{BB962C8B-B14F-4D97-AF65-F5344CB8AC3E}">
        <p14:creationId xmlns:p14="http://schemas.microsoft.com/office/powerpoint/2010/main" val="6215746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613B57AD-333F-46E2-8849-166C5995EF88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732224" y="443663"/>
            <a:ext cx="1225751" cy="1225751"/>
            <a:chOff x="1445338" y="1807889"/>
            <a:chExt cx="1225751" cy="1225751"/>
          </a:xfrm>
        </p:grpSpPr>
        <p:pic>
          <p:nvPicPr>
            <p:cNvPr id="11" name="图片 10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669598EE-B771-4AB2-BF41-C3B850EC71E8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5338" y="1807889"/>
              <a:ext cx="1225751" cy="1225751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2005253F-BF45-4762-A12F-DB4D041D4CF3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1705781" y="2135724"/>
              <a:ext cx="704863" cy="492410"/>
            </a:xfrm>
            <a:prstGeom prst="rect">
              <a:avLst/>
            </a:prstGeom>
            <a:noFill/>
          </p:spPr>
          <p:txBody>
            <a:bodyPr wrap="square" lIns="121889" tIns="60944" rIns="121889" bIns="60944" rtlCol="0">
              <a:spAutoFit/>
            </a:bodyPr>
            <a:lstStyle>
              <a:defPPr>
                <a:defRPr lang="zh-CN"/>
              </a:defPPr>
              <a:lvl1pPr algn="ctr">
                <a:defRPr sz="11500" b="1">
                  <a:gradFill>
                    <a:gsLst>
                      <a:gs pos="0">
                        <a:srgbClr val="00B0F0"/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2400000" scaled="0"/>
                  </a:gradFill>
                  <a:effectLst>
                    <a:outerShdw blurRad="317500" dist="165100" dir="2700000" algn="tl" rotWithShape="0">
                      <a:prstClr val="black">
                        <a:alpha val="60000"/>
                      </a:prstClr>
                    </a:outerShdw>
                  </a:effectLst>
                  <a:latin typeface="Yuanti SC" charset="-122"/>
                  <a:ea typeface="Yuanti SC" charset="-122"/>
                  <a:cs typeface="Yuanti SC" charset="-122"/>
                </a:defRPr>
              </a:lvl1pPr>
            </a:lstStyle>
            <a:p>
              <a:r>
                <a:rPr lang="en-US" altLang="zh-CN" sz="2400" b="0" spc="-150">
                  <a:ln w="19050">
                    <a:noFill/>
                  </a:ln>
                  <a:solidFill>
                    <a:srgbClr val="3E9AC2"/>
                  </a:solidFill>
                  <a:effectLst/>
                  <a:latin typeface="微软雅黑"/>
                  <a:ea typeface="微软雅黑"/>
                  <a:cs typeface="+mn-ea"/>
                  <a:sym typeface="微软雅黑"/>
                </a:rPr>
                <a:t>01</a:t>
              </a:r>
              <a:endParaRPr lang="zh-CN" altLang="en-US" sz="2400" b="0" spc="-150">
                <a:ln w="19050">
                  <a:noFill/>
                </a:ln>
                <a:solidFill>
                  <a:srgbClr val="3E9AC2"/>
                </a:solidFill>
                <a:effectLst/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FCF55927-FF9F-46F2-AC95-EBA205DAF59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944231" y="865445"/>
            <a:ext cx="2579428" cy="49241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pPr algn="l"/>
            <a:r>
              <a:rPr lang="zh-CN" altLang="en-US" sz="2400" b="0">
                <a:ln w="38100">
                  <a:noFill/>
                </a:ln>
                <a:solidFill>
                  <a:srgbClr val="3E9AC2"/>
                </a:solidFill>
                <a:effectLst/>
                <a:latin typeface="微软雅黑"/>
                <a:ea typeface="微软雅黑"/>
                <a:sym typeface="微软雅黑"/>
              </a:rPr>
              <a:t>世界读书日简介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72C93664-449A-4627-912E-15408066E19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334728" y="1685690"/>
            <a:ext cx="9522543" cy="12868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　　世界读书日的主旨宣言为：“希望散居在全球各地的人们，无论你是年老还是年轻，无论你是贫穷还是富有，无论你是患病还是健康，都能享受阅读带来的乐趣，都能尊重和感谢为人类文明作出巨大贡献的文学、文化、科学思想大师们，都能保护知识产权。”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7DC3CAAE-DACD-44F4-B2E5-1B79568ECE2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32749" y="3200399"/>
            <a:ext cx="7416523" cy="317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8446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E878B151-48B8-49A1-ABF1-2FD907E0015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3422" y="668741"/>
            <a:ext cx="2660411" cy="254530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3EBCA9A2-AEA6-4EB3-9A06-BC326F317FB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89827"/>
            <a:ext cx="6912591" cy="668173"/>
          </a:xfrm>
          <a:prstGeom prst="rect">
            <a:avLst/>
          </a:prstGeom>
        </p:spPr>
      </p:pic>
      <p:sp>
        <p:nvSpPr>
          <p:cNvPr id="17" name="PA-102211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16B36554-50F9-4F57-A2C4-43C39E07FCF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113500" y="297227"/>
            <a:ext cx="396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200" b="0" i="0" u="none" strike="noStrike" kern="1200" cap="none" spc="1000" normalizeH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rPr>
              <a:t>读</a:t>
            </a:r>
            <a:r>
              <a:rPr kumimoji="0" lang="en-US" altLang="zh-CN" sz="1200" b="0" i="0" u="none" strike="noStrike" kern="1200" cap="none" spc="1000" normalizeH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rPr>
              <a:t>/</a:t>
            </a:r>
            <a:r>
              <a:rPr kumimoji="0" lang="zh-CN" sz="1200" b="0" i="0" u="none" strike="noStrike" kern="1200" cap="none" spc="1000" normalizeH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rPr>
              <a:t>万</a:t>
            </a:r>
            <a:r>
              <a:rPr kumimoji="0" lang="en-US" altLang="zh-CN" sz="1200" b="0" i="0" u="none" strike="noStrike" kern="1200" cap="none" spc="1000" normalizeH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rPr>
              <a:t>/</a:t>
            </a:r>
            <a:r>
              <a:rPr kumimoji="0" lang="zh-CN" sz="1200" b="0" i="0" u="none" strike="noStrike" kern="1200" cap="none" spc="1000" normalizeH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rPr>
              <a:t>卷</a:t>
            </a:r>
            <a:r>
              <a:rPr kumimoji="0" lang="en-US" altLang="zh-CN" sz="1200" b="0" i="0" u="none" strike="noStrike" kern="1200" cap="none" spc="1000" normalizeH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rPr>
              <a:t>/</a:t>
            </a:r>
            <a:r>
              <a:rPr kumimoji="0" lang="zh-CN" sz="1200" b="0" i="0" u="none" strike="noStrike" kern="1200" cap="none" spc="1000" normalizeH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rPr>
              <a:t>书</a:t>
            </a:r>
            <a:r>
              <a:rPr kumimoji="0" lang="en-US" altLang="zh-CN" sz="1200" b="0" i="0" u="none" strike="noStrike" kern="1200" cap="none" spc="1000" normalizeH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rPr>
              <a:t>/</a:t>
            </a:r>
            <a:r>
              <a:rPr kumimoji="0" lang="zh-CN" sz="1200" b="0" i="0" u="none" strike="noStrike" kern="1200" cap="none" spc="1000" normalizeH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rPr>
              <a:t>行</a:t>
            </a:r>
            <a:r>
              <a:rPr kumimoji="0" lang="en-US" altLang="zh-CN" sz="1200" b="0" i="0" u="none" strike="noStrike" kern="1200" cap="none" spc="1000" normalizeH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rPr>
              <a:t>/</a:t>
            </a:r>
            <a:r>
              <a:rPr kumimoji="0" lang="zh-CN" sz="1200" b="0" i="0" u="none" strike="noStrike" kern="1200" cap="none" spc="1000" normalizeH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rPr>
              <a:t>万</a:t>
            </a:r>
            <a:r>
              <a:rPr kumimoji="0" lang="en-US" altLang="zh-CN" sz="1200" b="0" i="0" u="none" strike="noStrike" kern="1200" cap="none" spc="1000" normalizeH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rPr>
              <a:t>/</a:t>
            </a:r>
            <a:r>
              <a:rPr kumimoji="0" lang="zh-CN" sz="1200" b="0" i="0" u="none" strike="noStrike" kern="1200" cap="none" spc="1000" normalizeH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rPr>
              <a:t>里</a:t>
            </a:r>
            <a:r>
              <a:rPr kumimoji="0" lang="en-US" altLang="zh-CN" sz="1200" b="0" i="0" u="none" strike="noStrike" kern="1200" cap="none" spc="1000" normalizeH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rPr>
              <a:t>/</a:t>
            </a:r>
            <a:r>
              <a:rPr kumimoji="0" lang="zh-CN" sz="1200" b="0" i="0" u="none" strike="noStrike" kern="1200" cap="none" spc="1000" normalizeH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微软雅黑"/>
              </a:rPr>
              <a:t>路</a:t>
            </a:r>
          </a:p>
        </p:txBody>
      </p:sp>
      <p:grpSp>
        <p:nvGrpSpPr>
          <p:cNvPr id="23" name="组合 2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2865803B-BDF4-46A1-BCCF-193FA918411C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1085811" y="959651"/>
            <a:ext cx="3157436" cy="3157436"/>
            <a:chOff x="1445338" y="1807889"/>
            <a:chExt cx="1225751" cy="1225751"/>
          </a:xfrm>
        </p:grpSpPr>
        <p:pic>
          <p:nvPicPr>
            <p:cNvPr id="22" name="图片 21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73A38DAB-AC4C-4B34-890E-4C64B9C14F5D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5338" y="1807889"/>
              <a:ext cx="1225751" cy="1225751"/>
            </a:xfrm>
            <a:prstGeom prst="rect">
              <a:avLst/>
            </a:prstGeom>
          </p:spPr>
        </p:pic>
        <p:sp>
          <p:nvSpPr>
            <p:cNvPr id="19" name="文本框 18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B01DAD1D-B0CE-4855-B5A3-D312E8C84884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1705782" y="2161667"/>
              <a:ext cx="704863" cy="406227"/>
            </a:xfrm>
            <a:prstGeom prst="rect">
              <a:avLst/>
            </a:prstGeom>
            <a:noFill/>
          </p:spPr>
          <p:txBody>
            <a:bodyPr wrap="square" lIns="121889" tIns="60944" rIns="121889" bIns="60944" rtlCol="0">
              <a:spAutoFit/>
            </a:bodyPr>
            <a:lstStyle>
              <a:defPPr>
                <a:defRPr lang="zh-CN"/>
              </a:defPPr>
              <a:lvl1pPr algn="ctr">
                <a:defRPr sz="11500" b="1">
                  <a:gradFill>
                    <a:gsLst>
                      <a:gs pos="0">
                        <a:srgbClr val="00B0F0"/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2400000" scaled="0"/>
                  </a:gradFill>
                  <a:effectLst>
                    <a:outerShdw blurRad="317500" dist="165100" dir="2700000" algn="tl" rotWithShape="0">
                      <a:prstClr val="black">
                        <a:alpha val="60000"/>
                      </a:prstClr>
                    </a:outerShdw>
                  </a:effectLst>
                  <a:latin typeface="Yuanti SC" charset="-122"/>
                  <a:ea typeface="Yuanti SC" charset="-122"/>
                  <a:cs typeface="Yuanti SC" charset="-122"/>
                </a:defRPr>
              </a:lvl1pPr>
            </a:lstStyle>
            <a:p>
              <a:r>
                <a:rPr lang="en-US" altLang="zh-CN" sz="6000" spc="-150">
                  <a:ln w="19050">
                    <a:solidFill>
                      <a:schemeClr val="bg1"/>
                    </a:solidFill>
                  </a:ln>
                  <a:solidFill>
                    <a:srgbClr val="3E9AC2"/>
                  </a:solidFill>
                  <a:effectLst/>
                  <a:latin typeface="微软雅黑"/>
                  <a:ea typeface="微软雅黑"/>
                  <a:cs typeface="+mn-ea"/>
                  <a:sym typeface="微软雅黑"/>
                </a:rPr>
                <a:t>02</a:t>
              </a:r>
              <a:endParaRPr lang="zh-CN" altLang="en-US" sz="6000" spc="-150">
                <a:ln w="19050">
                  <a:solidFill>
                    <a:schemeClr val="bg1"/>
                  </a:solidFill>
                </a:ln>
                <a:solidFill>
                  <a:srgbClr val="3E9AC2"/>
                </a:solidFill>
                <a:effectLst/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593BEE78-8842-471C-9E28-429E0BF3E76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37354" y="3593833"/>
            <a:ext cx="3854350" cy="738631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zh-CN" altLang="en-US" sz="4000" b="0" dirty="0">
                <a:ln w="38100">
                  <a:noFill/>
                </a:ln>
                <a:solidFill>
                  <a:srgbClr val="3E9AC2"/>
                </a:solidFill>
                <a:effectLst/>
                <a:latin typeface="微软雅黑"/>
                <a:ea typeface="微软雅黑"/>
                <a:sym typeface="微软雅黑"/>
              </a:rPr>
              <a:t>书籍的历史记载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D4178685-2A4C-4D1C-A164-67E95FCE659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45473" y="999670"/>
            <a:ext cx="5340508" cy="5011379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EAA7A028-B77D-4222-9739-139B9E2B8957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58635" y="5213967"/>
            <a:ext cx="778508" cy="435685"/>
          </a:xfrm>
          <a:prstGeom prst="rect">
            <a:avLst/>
          </a:prstGeom>
        </p:spPr>
      </p:pic>
      <p:sp>
        <p:nvSpPr>
          <p:cNvPr id="39" name="矩形 38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3E56BC6B-61D9-4BFA-8C6C-D817278DE658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208456" y="4355394"/>
            <a:ext cx="29121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spc="300">
                <a:solidFill>
                  <a:srgbClr val="3E9AC2"/>
                </a:solidFill>
                <a:latin typeface="微软雅黑"/>
                <a:ea typeface="微软雅黑"/>
                <a:cs typeface="+mn-ea"/>
                <a:sym typeface="微软雅黑"/>
              </a:rPr>
              <a:t>The part two</a:t>
            </a:r>
            <a:endParaRPr lang="zh-CN" altLang="en-US" sz="2000" spc="300">
              <a:solidFill>
                <a:srgbClr val="3E9AC2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pic>
        <p:nvPicPr>
          <p:cNvPr id="42" name="图片 41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4FBDE7FE-6E28-4FE0-8734-5AC4E258457D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Blur radius="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284" y="317592"/>
            <a:ext cx="1438469" cy="1681327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A5F8D01B-D529-46DE-BDB5-885090FE2D19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41030">
            <a:off x="4437973" y="3340534"/>
            <a:ext cx="772616" cy="90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8244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/>
      <p:bldP spid="20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613B57AD-333F-46E2-8849-166C5995EF88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732224" y="443663"/>
            <a:ext cx="1225751" cy="1225751"/>
            <a:chOff x="1445338" y="1807889"/>
            <a:chExt cx="1225751" cy="1225751"/>
          </a:xfrm>
        </p:grpSpPr>
        <p:pic>
          <p:nvPicPr>
            <p:cNvPr id="11" name="图片 10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669598EE-B771-4AB2-BF41-C3B850EC71E8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5338" y="1807889"/>
              <a:ext cx="1225751" cy="1225751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2005253F-BF45-4762-A12F-DB4D041D4CF3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1705781" y="2135724"/>
              <a:ext cx="704863" cy="492410"/>
            </a:xfrm>
            <a:prstGeom prst="rect">
              <a:avLst/>
            </a:prstGeom>
            <a:noFill/>
          </p:spPr>
          <p:txBody>
            <a:bodyPr wrap="square" lIns="121889" tIns="60944" rIns="121889" bIns="60944" rtlCol="0">
              <a:spAutoFit/>
            </a:bodyPr>
            <a:lstStyle>
              <a:defPPr>
                <a:defRPr lang="zh-CN"/>
              </a:defPPr>
              <a:lvl1pPr algn="ctr">
                <a:defRPr sz="11500" b="1">
                  <a:gradFill>
                    <a:gsLst>
                      <a:gs pos="0">
                        <a:srgbClr val="00B0F0"/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2400000" scaled="0"/>
                  </a:gradFill>
                  <a:effectLst>
                    <a:outerShdw blurRad="317500" dist="165100" dir="2700000" algn="tl" rotWithShape="0">
                      <a:prstClr val="black">
                        <a:alpha val="60000"/>
                      </a:prstClr>
                    </a:outerShdw>
                  </a:effectLst>
                  <a:latin typeface="Yuanti SC" charset="-122"/>
                  <a:ea typeface="Yuanti SC" charset="-122"/>
                  <a:cs typeface="Yuanti SC" charset="-122"/>
                </a:defRPr>
              </a:lvl1pPr>
            </a:lstStyle>
            <a:p>
              <a:r>
                <a:rPr lang="en-US" altLang="zh-CN" sz="2400" b="0" spc="-150">
                  <a:ln w="19050">
                    <a:noFill/>
                  </a:ln>
                  <a:solidFill>
                    <a:srgbClr val="3E9AC2"/>
                  </a:solidFill>
                  <a:effectLst/>
                  <a:latin typeface="微软雅黑"/>
                  <a:ea typeface="微软雅黑"/>
                  <a:cs typeface="+mn-ea"/>
                  <a:sym typeface="微软雅黑"/>
                </a:rPr>
                <a:t>02</a:t>
              </a:r>
              <a:endParaRPr lang="zh-CN" altLang="en-US" sz="2400" b="0" spc="-150">
                <a:ln w="19050">
                  <a:noFill/>
                </a:ln>
                <a:solidFill>
                  <a:srgbClr val="3E9AC2"/>
                </a:solidFill>
                <a:effectLst/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FCF55927-FF9F-46F2-AC95-EBA205DAF59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944231" y="865445"/>
            <a:ext cx="2579428" cy="49241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pPr algn="l"/>
            <a:r>
              <a:rPr lang="zh-CN" altLang="en-US" sz="2400" b="0">
                <a:ln w="38100">
                  <a:noFill/>
                </a:ln>
                <a:solidFill>
                  <a:srgbClr val="3E9AC2"/>
                </a:solidFill>
                <a:effectLst/>
                <a:latin typeface="微软雅黑"/>
                <a:ea typeface="微软雅黑"/>
                <a:sym typeface="微软雅黑"/>
              </a:rPr>
              <a:t>书籍的历史记载</a:t>
            </a:r>
          </a:p>
        </p:txBody>
      </p:sp>
      <p:sp>
        <p:nvSpPr>
          <p:cNvPr id="7" name="矩形: 圆角 6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03CE56C1-69FA-4D81-949F-5D29FF98ED7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0598652" y="1562323"/>
            <a:ext cx="510778" cy="1120686"/>
          </a:xfrm>
          <a:prstGeom prst="roundRect">
            <a:avLst/>
          </a:prstGeom>
          <a:solidFill>
            <a:srgbClr val="3E9AC2"/>
          </a:solidFill>
        </p:spPr>
        <p:txBody>
          <a:bodyPr vert="eaVert" wrap="square">
            <a:sp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 竹简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4AE0E309-CB00-420E-B61B-89B7305EE21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512142" y="1888109"/>
            <a:ext cx="488865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/>
                <a:ea typeface="微软雅黑"/>
                <a:sym typeface="微软雅黑"/>
              </a:rPr>
              <a:t>正式的书籍，是在两千多年前春秋战国时代出现的。起先，人们把文字写在竹片或木片上，这些木片或竹片叫简或牍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。把竹子木板劈成同样长度和宽度的细条（一般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5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寸至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2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尺长），削平表面，在上面用刀子刻字或用漆笔写，每片可以写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8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到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14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个字。有的把简牍用麻绳、丝绳或者皮条串编起来，叫做“册”，也写作“策”。这个“册”字，像在几片竹简中间穿上绳索的样子。</a:t>
            </a:r>
          </a:p>
          <a:p>
            <a:pPr marL="0" marR="0" lvl="0" indent="45720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/>
              <a:ea typeface="微软雅黑"/>
              <a:sym typeface="微软雅黑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FB639ED8-BAC9-446C-8649-27838C1107A7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28503" y="1888109"/>
            <a:ext cx="4164352" cy="34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1574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 animBg="1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"/>
  <p:tag name="PA" val="v5.2.5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"/>
  <p:tag name="PA" val="v5.2.5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3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4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5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6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3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4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6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7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8"/>
  <p:tag name="PA" val="v5.2.5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3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4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4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9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5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8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4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7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0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4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7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8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9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0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8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9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2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6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8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0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3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6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9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0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1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2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8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9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0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6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7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7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8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5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1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2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"/>
  <p:tag name="PA" val="v5.2.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"/>
  <p:tag name="PA" val="v5.2.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"/>
  <p:tag name="PA" val="v5.2.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"/>
</p:tagLst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lyjeaab">
      <a:majorFont>
        <a:latin typeface="思源黑体"/>
        <a:ea typeface="思源黑体"/>
        <a:cs typeface="Arial"/>
      </a:majorFont>
      <a:minorFont>
        <a:latin typeface="思源黑体"/>
        <a:ea typeface="思源黑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1000</Words>
  <Application>Microsoft Office PowerPoint</Application>
  <PresentationFormat>宽屏</PresentationFormat>
  <Paragraphs>132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Meiryo</vt:lpstr>
      <vt:lpstr>Yuanti SC</vt:lpstr>
      <vt:lpstr>思源黑体</vt:lpstr>
      <vt:lpstr>宋体</vt:lpstr>
      <vt:lpstr>微软雅黑</vt:lpstr>
      <vt:lpstr>Arial</vt:lpstr>
      <vt:lpstr>Calibri</vt:lpstr>
      <vt:lpstr>Calibri Light</vt:lpstr>
      <vt:lpstr>Wingdings</vt:lpstr>
      <vt:lpstr>第一PPT模板网-WWW.1PPT.COM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lastModifiedBy>kan</cp:lastModifiedBy>
  <cp:revision>6</cp:revision>
  <cp:lastPrinted>2021-04-23T16:47:07Z</cp:lastPrinted>
  <dcterms:created xsi:type="dcterms:W3CDTF">2021-04-23T16:47:07Z</dcterms:created>
  <dcterms:modified xsi:type="dcterms:W3CDTF">2023-03-30T02:16:10Z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