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6314" autoAdjust="0"/>
  </p:normalViewPr>
  <p:slideViewPr>
    <p:cSldViewPr snapToGrid="0">
      <p:cViewPr varScale="1">
        <p:scale>
          <a:sx n="108" d="100"/>
          <a:sy n="108" d="100"/>
        </p:scale>
        <p:origin x="744" y="150"/>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1466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1</a:t>
            </a:fld>
            <a:endParaRPr lang="zh-CN" altLang="en-US"/>
          </a:p>
        </p:txBody>
      </p:sp>
    </p:spTree>
    <p:extLst>
      <p:ext uri="{BB962C8B-B14F-4D97-AF65-F5344CB8AC3E}">
        <p14:creationId xmlns:p14="http://schemas.microsoft.com/office/powerpoint/2010/main" val="284518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a:t>
            </a:fld>
            <a:endParaRPr lang="zh-CN" altLang="en-US"/>
          </a:p>
        </p:txBody>
      </p:sp>
    </p:spTree>
    <p:extLst>
      <p:ext uri="{BB962C8B-B14F-4D97-AF65-F5344CB8AC3E}">
        <p14:creationId xmlns:p14="http://schemas.microsoft.com/office/powerpoint/2010/main" val="282299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3</a:t>
            </a:fld>
            <a:endParaRPr lang="zh-CN" altLang="en-US"/>
          </a:p>
        </p:txBody>
      </p:sp>
    </p:spTree>
    <p:extLst>
      <p:ext uri="{BB962C8B-B14F-4D97-AF65-F5344CB8AC3E}">
        <p14:creationId xmlns:p14="http://schemas.microsoft.com/office/powerpoint/2010/main" val="422770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0955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10</a:t>
            </a:fld>
            <a:endParaRPr lang="zh-CN" altLang="en-US"/>
          </a:p>
        </p:txBody>
      </p:sp>
    </p:spTree>
    <p:extLst>
      <p:ext uri="{BB962C8B-B14F-4D97-AF65-F5344CB8AC3E}">
        <p14:creationId xmlns:p14="http://schemas.microsoft.com/office/powerpoint/2010/main" val="386961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3364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13</a:t>
            </a:fld>
            <a:endParaRPr lang="zh-CN" altLang="en-US"/>
          </a:p>
        </p:txBody>
      </p:sp>
    </p:spTree>
    <p:extLst>
      <p:ext uri="{BB962C8B-B14F-4D97-AF65-F5344CB8AC3E}">
        <p14:creationId xmlns:p14="http://schemas.microsoft.com/office/powerpoint/2010/main" val="82767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22</a:t>
            </a:fld>
            <a:endParaRPr lang="zh-CN" altLang="en-US"/>
          </a:p>
        </p:txBody>
      </p:sp>
    </p:spTree>
    <p:extLst>
      <p:ext uri="{BB962C8B-B14F-4D97-AF65-F5344CB8AC3E}">
        <p14:creationId xmlns:p14="http://schemas.microsoft.com/office/powerpoint/2010/main" val="113946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78763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90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094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609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394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008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5306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685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528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4858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8912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239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2023/3/20</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nvPicPr>
        <p:blipFill>
          <a:blip r:link="rId19"/>
          <a:stretch>
            <a:fillRect/>
          </a:stretch>
        </p:blipFill>
        <p:spPr>
          <a:xfrm>
            <a:off x="838200" y="365125"/>
            <a:ext cx="9525" cy="9525"/>
          </a:xfrm>
          <a:prstGeom prst="rect">
            <a:avLst/>
          </a:prstGeom>
          <a:noFill/>
          <a:ln>
            <a:noFill/>
            <a:miter lim="800000"/>
          </a:ln>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7382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1390650" y="969938"/>
            <a:ext cx="9201150" cy="4729084"/>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8387" y="-25672"/>
            <a:ext cx="2337483" cy="2337483"/>
          </a:xfrm>
          <a:prstGeom prst="rect">
            <a:avLst/>
          </a:prstGeom>
        </p:spPr>
      </p:pic>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68656">
            <a:off x="106434" y="-523469"/>
            <a:ext cx="3139933" cy="313993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2104" y="2058911"/>
            <a:ext cx="4578565" cy="4578565"/>
          </a:xfrm>
          <a:prstGeom prst="rect">
            <a:avLst/>
          </a:prstGeom>
        </p:spPr>
      </p:pic>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96" y="3916438"/>
            <a:ext cx="2988053" cy="2988053"/>
          </a:xfrm>
          <a:prstGeom prst="rect">
            <a:avLst/>
          </a:prstGeom>
          <a:noFill/>
          <a:ln>
            <a:noFill/>
          </a:ln>
          <a:effectLst>
            <a:outerShdw blurRad="355600" dist="38100" dir="21300000" sx="106000" sy="106000" algn="tl" rotWithShape="0">
              <a:prstClr val="black">
                <a:alpha val="6000"/>
              </a:prstClr>
            </a:outerShdw>
          </a:effectLst>
        </p:spPr>
      </p:pic>
      <p:grpSp>
        <p:nvGrpSpPr>
          <p:cNvPr id="27" name="组合 26"/>
          <p:cNvGrpSpPr/>
          <p:nvPr/>
        </p:nvGrpSpPr>
        <p:grpSpPr>
          <a:xfrm>
            <a:off x="2969400" y="1977166"/>
            <a:ext cx="6511925" cy="1050290"/>
            <a:chOff x="6857" y="2850"/>
            <a:chExt cx="10255" cy="1654"/>
          </a:xfrm>
        </p:grpSpPr>
        <p:sp>
          <p:nvSpPr>
            <p:cNvPr id="28" name="文本框 27"/>
            <p:cNvSpPr txBox="1"/>
            <p:nvPr/>
          </p:nvSpPr>
          <p:spPr>
            <a:xfrm>
              <a:off x="6913" y="2906"/>
              <a:ext cx="10199" cy="1598"/>
            </a:xfrm>
            <a:prstGeom prst="rect">
              <a:avLst/>
            </a:prstGeom>
            <a:noFill/>
          </p:spPr>
          <p:txBody>
            <a:bodyPr wrap="square" rtlCol="0">
              <a:spAutoFit/>
            </a:bodyPr>
            <a:lstStyle/>
            <a:p>
              <a:pPr algn="ctr"/>
              <a:r>
                <a:rPr lang="zh-CN" altLang="en-US" sz="6000" b="1">
                  <a:ln>
                    <a:solidFill>
                      <a:srgbClr val="EE835E"/>
                    </a:solidFill>
                  </a:ln>
                  <a:noFill/>
                  <a:latin typeface="黑体" panose="02010609060101010101" pitchFamily="49" charset="-122"/>
                  <a:ea typeface="黑体" panose="02010609060101010101" pitchFamily="49" charset="-122"/>
                </a:rPr>
                <a:t>多吃蔬菜健康生活</a:t>
              </a:r>
            </a:p>
          </p:txBody>
        </p:sp>
        <p:sp>
          <p:nvSpPr>
            <p:cNvPr id="29" name="文本框 28"/>
            <p:cNvSpPr txBox="1"/>
            <p:nvPr/>
          </p:nvSpPr>
          <p:spPr>
            <a:xfrm>
              <a:off x="6857" y="2850"/>
              <a:ext cx="10199" cy="1598"/>
            </a:xfrm>
            <a:prstGeom prst="rect">
              <a:avLst/>
            </a:prstGeom>
            <a:noFill/>
          </p:spPr>
          <p:txBody>
            <a:bodyPr wrap="square" rtlCol="0">
              <a:spAutoFit/>
            </a:bodyPr>
            <a:lstStyle/>
            <a:p>
              <a:pPr algn="ctr"/>
              <a:r>
                <a:rPr lang="zh-CN" altLang="en-US" sz="6000" b="1" dirty="0">
                  <a:solidFill>
                    <a:srgbClr val="EE835E"/>
                  </a:solidFill>
                  <a:latin typeface="黑体" panose="02010609060101010101" pitchFamily="49" charset="-122"/>
                  <a:ea typeface="黑体" panose="02010609060101010101" pitchFamily="49" charset="-122"/>
                </a:rPr>
                <a:t>多吃蔬菜健康生活</a:t>
              </a:r>
            </a:p>
          </p:txBody>
        </p:sp>
      </p:grpSp>
      <p:sp>
        <p:nvSpPr>
          <p:cNvPr id="31" name="文本框 30"/>
          <p:cNvSpPr txBox="1"/>
          <p:nvPr/>
        </p:nvSpPr>
        <p:spPr>
          <a:xfrm>
            <a:off x="2653187" y="4137569"/>
            <a:ext cx="6984365" cy="64516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使用蔬菜水果替代高胆固醇、高糖、高热量食物，对健康有益。但由于这些效果并不是当天吃当天见效的，所以往往被健康人群特别是年轻人忽略</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1390650" y="969938"/>
            <a:ext cx="9201150" cy="4729084"/>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7816" y="-25672"/>
            <a:ext cx="2337483" cy="2337483"/>
          </a:xfrm>
          <a:prstGeom prst="rect">
            <a:avLst/>
          </a:prstGeom>
        </p:spPr>
      </p:pic>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68656">
            <a:off x="22337" y="-505992"/>
            <a:ext cx="3139933" cy="313993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7272">
            <a:off x="8480764" y="2129271"/>
            <a:ext cx="4578565" cy="4578565"/>
          </a:xfrm>
          <a:prstGeom prst="rect">
            <a:avLst/>
          </a:prstGeom>
        </p:spPr>
      </p:pic>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 y="3229384"/>
            <a:ext cx="3675107" cy="3675107"/>
          </a:xfrm>
          <a:prstGeom prst="rect">
            <a:avLst/>
          </a:prstGeom>
          <a:noFill/>
          <a:ln>
            <a:noFill/>
          </a:ln>
          <a:effectLst>
            <a:outerShdw blurRad="355600" dist="38100" dir="21300000" sx="106000" sy="106000" algn="tl" rotWithShape="0">
              <a:prstClr val="black">
                <a:alpha val="6000"/>
              </a:prstClr>
            </a:outerShdw>
          </a:effectLst>
        </p:spPr>
      </p:pic>
      <p:sp>
        <p:nvSpPr>
          <p:cNvPr id="19" name="文本框 18"/>
          <p:cNvSpPr txBox="1"/>
          <p:nvPr/>
        </p:nvSpPr>
        <p:spPr>
          <a:xfrm>
            <a:off x="2673849" y="1274667"/>
            <a:ext cx="684430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600" spc="600">
                <a:ln w="47625">
                  <a:solidFill>
                    <a:srgbClr val="863C2B"/>
                  </a:solidFill>
                </a:ln>
                <a:solidFill>
                  <a:srgbClr val="FFC541"/>
                </a:solidFill>
                <a:latin typeface="黑体" panose="02010609060101010101" pitchFamily="49" charset="-122"/>
                <a:ea typeface="黑体" panose="02010609060101010101" pitchFamily="49" charset="-122"/>
              </a:rPr>
              <a:t>-02-</a:t>
            </a:r>
            <a:endParaRPr lang="zh-CN" altLang="en-US" sz="6600" spc="600">
              <a:ln w="47625">
                <a:solidFill>
                  <a:srgbClr val="863C2B"/>
                </a:solidFill>
              </a:ln>
              <a:solidFill>
                <a:srgbClr val="FFC541"/>
              </a:solidFill>
              <a:latin typeface="黑体" panose="02010609060101010101" pitchFamily="49" charset="-122"/>
              <a:ea typeface="黑体" panose="02010609060101010101" pitchFamily="49" charset="-122"/>
            </a:endParaRPr>
          </a:p>
        </p:txBody>
      </p:sp>
      <p:grpSp>
        <p:nvGrpSpPr>
          <p:cNvPr id="91" name="组合 90"/>
          <p:cNvGrpSpPr/>
          <p:nvPr/>
        </p:nvGrpSpPr>
        <p:grpSpPr>
          <a:xfrm>
            <a:off x="4020457" y="2645799"/>
            <a:ext cx="4151086" cy="1049062"/>
            <a:chOff x="4238171" y="841829"/>
            <a:chExt cx="3425372" cy="711200"/>
          </a:xfrm>
        </p:grpSpPr>
        <p:sp>
          <p:nvSpPr>
            <p:cNvPr id="89" name="矩形: 圆角 8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pitchFamily="49" charset="-122"/>
                <a:ea typeface="黑体" panose="02010609060101010101" pitchFamily="49" charset="-122"/>
                <a:cs typeface="+mn-ea"/>
              </a:endParaRPr>
            </a:p>
          </p:txBody>
        </p:sp>
        <p:sp>
          <p:nvSpPr>
            <p:cNvPr id="90" name="矩形: 圆角 8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600" dirty="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sym typeface="+mn-lt"/>
                </a:rPr>
                <a:t>对我们所处的环境十分有利</a:t>
              </a:r>
            </a:p>
          </p:txBody>
        </p:sp>
      </p:grpSp>
      <p:sp>
        <p:nvSpPr>
          <p:cNvPr id="27" name="文本框 26"/>
          <p:cNvSpPr txBox="1"/>
          <p:nvPr/>
        </p:nvSpPr>
        <p:spPr>
          <a:xfrm>
            <a:off x="2826385" y="3956050"/>
            <a:ext cx="6538595" cy="603050"/>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黑体" panose="02010609060101010101" pitchFamily="49" charset="-122"/>
                <a:ea typeface="黑体" panose="02010609060101010101" pitchFamily="49" charset="-122"/>
              </a:rPr>
              <a:t>首先，为什么要多吃蔬菜水果。根据世界卫生组织建议，人们应该每天食用5个单位的蔬菜或者水果，一个单位是指80g左右。而根据英国国家健康服务网站NHS，这样吃的直接好处有</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000"/>
                            </p:stCondLst>
                            <p:childTnLst>
                              <p:par>
                                <p:cTn id="40" presetID="42"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000"/>
                                        <p:tgtEl>
                                          <p:spTgt spid="91"/>
                                        </p:tgtEl>
                                      </p:cBhvr>
                                    </p:animEffect>
                                    <p:anim calcmode="lin" valueType="num">
                                      <p:cBhvr>
                                        <p:cTn id="43" dur="1000" fill="hold"/>
                                        <p:tgtEl>
                                          <p:spTgt spid="91"/>
                                        </p:tgtEl>
                                        <p:attrNameLst>
                                          <p:attrName>ppt_x</p:attrName>
                                        </p:attrNameLst>
                                      </p:cBhvr>
                                      <p:tavLst>
                                        <p:tav tm="0">
                                          <p:val>
                                            <p:strVal val="#ppt_x"/>
                                          </p:val>
                                        </p:tav>
                                        <p:tav tm="100000">
                                          <p:val>
                                            <p:strVal val="#ppt_x"/>
                                          </p:val>
                                        </p:tav>
                                      </p:tavLst>
                                    </p:anim>
                                    <p:anim calcmode="lin" valueType="num">
                                      <p:cBhvr>
                                        <p:cTn id="44" dur="1000" fill="hold"/>
                                        <p:tgtEl>
                                          <p:spTgt spid="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9"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对我们所处的环境十分有利</a:t>
            </a:r>
          </a:p>
        </p:txBody>
      </p:sp>
      <p:pic>
        <p:nvPicPr>
          <p:cNvPr id="3" name="图片 2" descr="摄图网_400216517_麻辣烫（非企业商用）"/>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1645" y="2182495"/>
            <a:ext cx="3550285" cy="3081655"/>
          </a:xfrm>
          <a:prstGeom prst="rect">
            <a:avLst/>
          </a:prstGeom>
        </p:spPr>
      </p:pic>
      <p:sp>
        <p:nvSpPr>
          <p:cNvPr id="21" name="文本框 20"/>
          <p:cNvSpPr txBox="1"/>
          <p:nvPr/>
        </p:nvSpPr>
        <p:spPr>
          <a:xfrm>
            <a:off x="1347470" y="2531110"/>
            <a:ext cx="2542540" cy="1938020"/>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非常多的环境保护组织都做了相关研究，其中有很多共通的结论指出，为了供应肉食，饲养牲畜所耗费的粮食加剧了全球不发达地区的饥饿问题。</a:t>
            </a:r>
          </a:p>
        </p:txBody>
      </p:sp>
      <p:grpSp>
        <p:nvGrpSpPr>
          <p:cNvPr id="11" name="组合 10"/>
          <p:cNvGrpSpPr/>
          <p:nvPr/>
        </p:nvGrpSpPr>
        <p:grpSpPr>
          <a:xfrm>
            <a:off x="1403985" y="1897380"/>
            <a:ext cx="635000" cy="635000"/>
            <a:chOff x="2211" y="2988"/>
            <a:chExt cx="1000" cy="1000"/>
          </a:xfrm>
        </p:grpSpPr>
        <p:sp>
          <p:nvSpPr>
            <p:cNvPr id="4" name="圆角矩形 3"/>
            <p:cNvSpPr/>
            <p:nvPr/>
          </p:nvSpPr>
          <p:spPr>
            <a:xfrm>
              <a:off x="2211" y="2988"/>
              <a:ext cx="1001" cy="1001"/>
            </a:xfrm>
            <a:prstGeom prst="round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iconfont-10872-5201289"/>
            <p:cNvSpPr>
              <a:spLocks noChangeAspect="1"/>
            </p:cNvSpPr>
            <p:nvPr/>
          </p:nvSpPr>
          <p:spPr bwMode="auto">
            <a:xfrm>
              <a:off x="2368" y="3070"/>
              <a:ext cx="686" cy="836"/>
            </a:xfrm>
            <a:custGeom>
              <a:avLst/>
              <a:gdLst>
                <a:gd name="T0" fmla="*/ 1509 w 9053"/>
                <a:gd name="T1" fmla="*/ 10948 h 11025"/>
                <a:gd name="T2" fmla="*/ 1142 w 9053"/>
                <a:gd name="T3" fmla="*/ 7933 h 11025"/>
                <a:gd name="T4" fmla="*/ 6403 w 9053"/>
                <a:gd name="T5" fmla="*/ 10137 h 11025"/>
                <a:gd name="T6" fmla="*/ 1615 w 9053"/>
                <a:gd name="T7" fmla="*/ 10325 h 11025"/>
                <a:gd name="T8" fmla="*/ 7161 w 9053"/>
                <a:gd name="T9" fmla="*/ 10837 h 11025"/>
                <a:gd name="T10" fmla="*/ 6766 w 9053"/>
                <a:gd name="T11" fmla="*/ 10231 h 11025"/>
                <a:gd name="T12" fmla="*/ 7479 w 9053"/>
                <a:gd name="T13" fmla="*/ 9261 h 11025"/>
                <a:gd name="T14" fmla="*/ 6021 w 9053"/>
                <a:gd name="T15" fmla="*/ 7583 h 11025"/>
                <a:gd name="T16" fmla="*/ 721 w 9053"/>
                <a:gd name="T17" fmla="*/ 5652 h 11025"/>
                <a:gd name="T18" fmla="*/ 751 w 9053"/>
                <a:gd name="T19" fmla="*/ 6843 h 11025"/>
                <a:gd name="T20" fmla="*/ 610 w 9053"/>
                <a:gd name="T21" fmla="*/ 5463 h 11025"/>
                <a:gd name="T22" fmla="*/ 987 w 9053"/>
                <a:gd name="T23" fmla="*/ 4002 h 11025"/>
                <a:gd name="T24" fmla="*/ 619 w 9053"/>
                <a:gd name="T25" fmla="*/ 3586 h 11025"/>
                <a:gd name="T26" fmla="*/ 2407 w 9053"/>
                <a:gd name="T27" fmla="*/ 3522 h 11025"/>
                <a:gd name="T28" fmla="*/ 3563 w 9053"/>
                <a:gd name="T29" fmla="*/ 3885 h 11025"/>
                <a:gd name="T30" fmla="*/ 3017 w 9053"/>
                <a:gd name="T31" fmla="*/ 3070 h 11025"/>
                <a:gd name="T32" fmla="*/ 5460 w 9053"/>
                <a:gd name="T33" fmla="*/ 4496 h 11025"/>
                <a:gd name="T34" fmla="*/ 6469 w 9053"/>
                <a:gd name="T35" fmla="*/ 1288 h 11025"/>
                <a:gd name="T36" fmla="*/ 5502 w 9053"/>
                <a:gd name="T37" fmla="*/ 2428 h 11025"/>
                <a:gd name="T38" fmla="*/ 5352 w 9053"/>
                <a:gd name="T39" fmla="*/ 2037 h 11025"/>
                <a:gd name="T40" fmla="*/ 5046 w 9053"/>
                <a:gd name="T41" fmla="*/ 1020 h 11025"/>
                <a:gd name="T42" fmla="*/ 3504 w 9053"/>
                <a:gd name="T43" fmla="*/ 190 h 11025"/>
                <a:gd name="T44" fmla="*/ 1425 w 9053"/>
                <a:gd name="T45" fmla="*/ 1411 h 11025"/>
                <a:gd name="T46" fmla="*/ 0 w 9053"/>
                <a:gd name="T47" fmla="*/ 2648 h 11025"/>
                <a:gd name="T48" fmla="*/ 2339 w 9053"/>
                <a:gd name="T49" fmla="*/ 370 h 11025"/>
                <a:gd name="T50" fmla="*/ 4975 w 9053"/>
                <a:gd name="T51" fmla="*/ 632 h 11025"/>
                <a:gd name="T52" fmla="*/ 6464 w 9053"/>
                <a:gd name="T53" fmla="*/ 1100 h 11025"/>
                <a:gd name="T54" fmla="*/ 9053 w 9053"/>
                <a:gd name="T55" fmla="*/ 3423 h 11025"/>
                <a:gd name="T56" fmla="*/ 6920 w 9053"/>
                <a:gd name="T57" fmla="*/ 6845 h 11025"/>
                <a:gd name="T58" fmla="*/ 6853 w 9053"/>
                <a:gd name="T59" fmla="*/ 6425 h 11025"/>
                <a:gd name="T60" fmla="*/ 6755 w 9053"/>
                <a:gd name="T61" fmla="*/ 5130 h 11025"/>
                <a:gd name="T62" fmla="*/ 6353 w 9053"/>
                <a:gd name="T63" fmla="*/ 6102 h 11025"/>
                <a:gd name="T64" fmla="*/ 6678 w 9053"/>
                <a:gd name="T65" fmla="*/ 7852 h 11025"/>
                <a:gd name="T66" fmla="*/ 6865 w 9053"/>
                <a:gd name="T67" fmla="*/ 7601 h 11025"/>
                <a:gd name="T68" fmla="*/ 7526 w 9053"/>
                <a:gd name="T69" fmla="*/ 9031 h 11025"/>
                <a:gd name="T70" fmla="*/ 8413 w 9053"/>
                <a:gd name="T71" fmla="*/ 5578 h 11025"/>
                <a:gd name="T72" fmla="*/ 7472 w 9053"/>
                <a:gd name="T73" fmla="*/ 10247 h 11025"/>
                <a:gd name="T74" fmla="*/ 7239 w 9053"/>
                <a:gd name="T75" fmla="*/ 11025 h 11025"/>
                <a:gd name="T76" fmla="*/ 6177 w 9053"/>
                <a:gd name="T77" fmla="*/ 6043 h 11025"/>
                <a:gd name="T78" fmla="*/ 5929 w 9053"/>
                <a:gd name="T79" fmla="*/ 4712 h 11025"/>
                <a:gd name="T80" fmla="*/ 4390 w 9053"/>
                <a:gd name="T81" fmla="*/ 5465 h 11025"/>
                <a:gd name="T82" fmla="*/ 4739 w 9053"/>
                <a:gd name="T83" fmla="*/ 4525 h 11025"/>
                <a:gd name="T84" fmla="*/ 3665 w 9053"/>
                <a:gd name="T85" fmla="*/ 3978 h 11025"/>
                <a:gd name="T86" fmla="*/ 4925 w 9053"/>
                <a:gd name="T87" fmla="*/ 4581 h 11025"/>
                <a:gd name="T88" fmla="*/ 5442 w 9053"/>
                <a:gd name="T89" fmla="*/ 4682 h 11025"/>
                <a:gd name="T90" fmla="*/ 3209 w 9053"/>
                <a:gd name="T91" fmla="*/ 5465 h 11025"/>
                <a:gd name="T92" fmla="*/ 3172 w 9053"/>
                <a:gd name="T93" fmla="*/ 5421 h 11025"/>
                <a:gd name="T94" fmla="*/ 2240 w 9053"/>
                <a:gd name="T95" fmla="*/ 3816 h 11025"/>
                <a:gd name="T96" fmla="*/ 1550 w 9053"/>
                <a:gd name="T97" fmla="*/ 4221 h 11025"/>
                <a:gd name="T98" fmla="*/ 2509 w 9053"/>
                <a:gd name="T99" fmla="*/ 3813 h 11025"/>
                <a:gd name="T100" fmla="*/ 2509 w 9053"/>
                <a:gd name="T101" fmla="*/ 3813 h 11025"/>
                <a:gd name="T102" fmla="*/ 8866 w 9053"/>
                <a:gd name="T103" fmla="*/ 3422 h 11025"/>
                <a:gd name="T104" fmla="*/ 6781 w 9053"/>
                <a:gd name="T105" fmla="*/ 4610 h 11025"/>
                <a:gd name="T106" fmla="*/ 951 w 9053"/>
                <a:gd name="T107" fmla="*/ 7548 h 11025"/>
                <a:gd name="T108" fmla="*/ 895 w 9053"/>
                <a:gd name="T109" fmla="*/ 7138 h 11025"/>
                <a:gd name="T110" fmla="*/ 967 w 9053"/>
                <a:gd name="T111" fmla="*/ 7547 h 11025"/>
                <a:gd name="T112" fmla="*/ 172 w 9053"/>
                <a:gd name="T113" fmla="*/ 3357 h 11025"/>
                <a:gd name="T114" fmla="*/ 136 w 9053"/>
                <a:gd name="T115" fmla="*/ 3012 h 11025"/>
                <a:gd name="T116" fmla="*/ 331 w 9053"/>
                <a:gd name="T117" fmla="*/ 3256 h 1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53" h="11025">
                  <a:moveTo>
                    <a:pt x="7239" y="11025"/>
                  </a:moveTo>
                  <a:lnTo>
                    <a:pt x="1601" y="11025"/>
                  </a:lnTo>
                  <a:cubicBezTo>
                    <a:pt x="1556" y="11025"/>
                    <a:pt x="1517" y="10992"/>
                    <a:pt x="1509" y="10948"/>
                  </a:cubicBezTo>
                  <a:lnTo>
                    <a:pt x="959" y="7967"/>
                  </a:lnTo>
                  <a:cubicBezTo>
                    <a:pt x="949" y="7916"/>
                    <a:pt x="982" y="7867"/>
                    <a:pt x="1034" y="7858"/>
                  </a:cubicBezTo>
                  <a:cubicBezTo>
                    <a:pt x="1085" y="7848"/>
                    <a:pt x="1134" y="7882"/>
                    <a:pt x="1142" y="7933"/>
                  </a:cubicBezTo>
                  <a:lnTo>
                    <a:pt x="1553" y="10160"/>
                  </a:lnTo>
                  <a:cubicBezTo>
                    <a:pt x="1570" y="10146"/>
                    <a:pt x="1591" y="10137"/>
                    <a:pt x="1613" y="10137"/>
                  </a:cubicBezTo>
                  <a:lnTo>
                    <a:pt x="6403" y="10137"/>
                  </a:lnTo>
                  <a:cubicBezTo>
                    <a:pt x="6455" y="10137"/>
                    <a:pt x="6497" y="10180"/>
                    <a:pt x="6497" y="10231"/>
                  </a:cubicBezTo>
                  <a:cubicBezTo>
                    <a:pt x="6497" y="10282"/>
                    <a:pt x="6455" y="10325"/>
                    <a:pt x="6403" y="10325"/>
                  </a:cubicBezTo>
                  <a:lnTo>
                    <a:pt x="1615" y="10325"/>
                  </a:lnTo>
                  <a:cubicBezTo>
                    <a:pt x="1604" y="10325"/>
                    <a:pt x="1594" y="10323"/>
                    <a:pt x="1584" y="10320"/>
                  </a:cubicBezTo>
                  <a:lnTo>
                    <a:pt x="1679" y="10837"/>
                  </a:lnTo>
                  <a:lnTo>
                    <a:pt x="7161" y="10837"/>
                  </a:lnTo>
                  <a:lnTo>
                    <a:pt x="7265" y="10325"/>
                  </a:lnTo>
                  <a:lnTo>
                    <a:pt x="6860" y="10325"/>
                  </a:lnTo>
                  <a:cubicBezTo>
                    <a:pt x="6809" y="10325"/>
                    <a:pt x="6766" y="10282"/>
                    <a:pt x="6766" y="10231"/>
                  </a:cubicBezTo>
                  <a:cubicBezTo>
                    <a:pt x="6766" y="10180"/>
                    <a:pt x="6809" y="10137"/>
                    <a:pt x="6860" y="10137"/>
                  </a:cubicBezTo>
                  <a:lnTo>
                    <a:pt x="7302" y="10137"/>
                  </a:lnTo>
                  <a:lnTo>
                    <a:pt x="7479" y="9261"/>
                  </a:lnTo>
                  <a:lnTo>
                    <a:pt x="6700" y="8365"/>
                  </a:lnTo>
                  <a:lnTo>
                    <a:pt x="6699" y="8363"/>
                  </a:lnTo>
                  <a:lnTo>
                    <a:pt x="6021" y="7583"/>
                  </a:lnTo>
                  <a:lnTo>
                    <a:pt x="6018" y="7581"/>
                  </a:lnTo>
                  <a:lnTo>
                    <a:pt x="4347" y="5652"/>
                  </a:lnTo>
                  <a:lnTo>
                    <a:pt x="721" y="5652"/>
                  </a:lnTo>
                  <a:lnTo>
                    <a:pt x="935" y="6809"/>
                  </a:lnTo>
                  <a:cubicBezTo>
                    <a:pt x="945" y="6861"/>
                    <a:pt x="911" y="6909"/>
                    <a:pt x="860" y="6918"/>
                  </a:cubicBezTo>
                  <a:cubicBezTo>
                    <a:pt x="809" y="6927"/>
                    <a:pt x="760" y="6894"/>
                    <a:pt x="751" y="6843"/>
                  </a:cubicBezTo>
                  <a:lnTo>
                    <a:pt x="517" y="5575"/>
                  </a:lnTo>
                  <a:cubicBezTo>
                    <a:pt x="512" y="5547"/>
                    <a:pt x="520" y="5520"/>
                    <a:pt x="537" y="5497"/>
                  </a:cubicBezTo>
                  <a:cubicBezTo>
                    <a:pt x="555" y="5475"/>
                    <a:pt x="581" y="5463"/>
                    <a:pt x="610" y="5463"/>
                  </a:cubicBezTo>
                  <a:lnTo>
                    <a:pt x="1895" y="5463"/>
                  </a:lnTo>
                  <a:cubicBezTo>
                    <a:pt x="1766" y="4375"/>
                    <a:pt x="1047" y="4063"/>
                    <a:pt x="1040" y="4060"/>
                  </a:cubicBezTo>
                  <a:cubicBezTo>
                    <a:pt x="1013" y="4048"/>
                    <a:pt x="995" y="4027"/>
                    <a:pt x="987" y="4002"/>
                  </a:cubicBezTo>
                  <a:cubicBezTo>
                    <a:pt x="808" y="3945"/>
                    <a:pt x="641" y="3852"/>
                    <a:pt x="496" y="3728"/>
                  </a:cubicBezTo>
                  <a:cubicBezTo>
                    <a:pt x="457" y="3695"/>
                    <a:pt x="452" y="3636"/>
                    <a:pt x="486" y="3596"/>
                  </a:cubicBezTo>
                  <a:cubicBezTo>
                    <a:pt x="520" y="3557"/>
                    <a:pt x="579" y="3552"/>
                    <a:pt x="619" y="3586"/>
                  </a:cubicBezTo>
                  <a:cubicBezTo>
                    <a:pt x="842" y="3777"/>
                    <a:pt x="1128" y="3883"/>
                    <a:pt x="1422" y="3883"/>
                  </a:cubicBezTo>
                  <a:cubicBezTo>
                    <a:pt x="1746" y="3883"/>
                    <a:pt x="2053" y="3758"/>
                    <a:pt x="2286" y="3531"/>
                  </a:cubicBezTo>
                  <a:cubicBezTo>
                    <a:pt x="2318" y="3498"/>
                    <a:pt x="2370" y="3496"/>
                    <a:pt x="2407" y="3522"/>
                  </a:cubicBezTo>
                  <a:cubicBezTo>
                    <a:pt x="2727" y="3758"/>
                    <a:pt x="3106" y="3883"/>
                    <a:pt x="3501" y="3883"/>
                  </a:cubicBezTo>
                  <a:cubicBezTo>
                    <a:pt x="3513" y="3883"/>
                    <a:pt x="3526" y="3886"/>
                    <a:pt x="3536" y="3891"/>
                  </a:cubicBezTo>
                  <a:cubicBezTo>
                    <a:pt x="3545" y="3887"/>
                    <a:pt x="3553" y="3885"/>
                    <a:pt x="3563" y="3885"/>
                  </a:cubicBezTo>
                  <a:cubicBezTo>
                    <a:pt x="3315" y="3686"/>
                    <a:pt x="3083" y="3452"/>
                    <a:pt x="2871" y="3186"/>
                  </a:cubicBezTo>
                  <a:cubicBezTo>
                    <a:pt x="2838" y="3146"/>
                    <a:pt x="2846" y="3086"/>
                    <a:pt x="2886" y="3055"/>
                  </a:cubicBezTo>
                  <a:cubicBezTo>
                    <a:pt x="2926" y="3023"/>
                    <a:pt x="2986" y="3030"/>
                    <a:pt x="3017" y="3070"/>
                  </a:cubicBezTo>
                  <a:cubicBezTo>
                    <a:pt x="3530" y="3713"/>
                    <a:pt x="4143" y="4147"/>
                    <a:pt x="4848" y="4365"/>
                  </a:cubicBezTo>
                  <a:cubicBezTo>
                    <a:pt x="4858" y="4366"/>
                    <a:pt x="4868" y="4368"/>
                    <a:pt x="4877" y="4373"/>
                  </a:cubicBezTo>
                  <a:cubicBezTo>
                    <a:pt x="5065" y="4430"/>
                    <a:pt x="5258" y="4471"/>
                    <a:pt x="5460" y="4496"/>
                  </a:cubicBezTo>
                  <a:cubicBezTo>
                    <a:pt x="6151" y="4585"/>
                    <a:pt x="6671" y="4448"/>
                    <a:pt x="6720" y="4435"/>
                  </a:cubicBezTo>
                  <a:cubicBezTo>
                    <a:pt x="7625" y="4076"/>
                    <a:pt x="7978" y="3617"/>
                    <a:pt x="7978" y="2798"/>
                  </a:cubicBezTo>
                  <a:cubicBezTo>
                    <a:pt x="7978" y="1966"/>
                    <a:pt x="7301" y="1288"/>
                    <a:pt x="6469" y="1288"/>
                  </a:cubicBezTo>
                  <a:cubicBezTo>
                    <a:pt x="6114" y="1288"/>
                    <a:pt x="5772" y="1412"/>
                    <a:pt x="5501" y="1640"/>
                  </a:cubicBezTo>
                  <a:cubicBezTo>
                    <a:pt x="5527" y="1770"/>
                    <a:pt x="5540" y="1902"/>
                    <a:pt x="5540" y="2037"/>
                  </a:cubicBezTo>
                  <a:cubicBezTo>
                    <a:pt x="5540" y="2168"/>
                    <a:pt x="5527" y="2300"/>
                    <a:pt x="5502" y="2428"/>
                  </a:cubicBezTo>
                  <a:cubicBezTo>
                    <a:pt x="5492" y="2480"/>
                    <a:pt x="5443" y="2512"/>
                    <a:pt x="5392" y="2502"/>
                  </a:cubicBezTo>
                  <a:cubicBezTo>
                    <a:pt x="5341" y="2492"/>
                    <a:pt x="5309" y="2443"/>
                    <a:pt x="5319" y="2392"/>
                  </a:cubicBezTo>
                  <a:cubicBezTo>
                    <a:pt x="5341" y="2276"/>
                    <a:pt x="5352" y="2157"/>
                    <a:pt x="5352" y="2037"/>
                  </a:cubicBezTo>
                  <a:cubicBezTo>
                    <a:pt x="5352" y="1900"/>
                    <a:pt x="5337" y="1765"/>
                    <a:pt x="5307" y="1633"/>
                  </a:cubicBezTo>
                  <a:cubicBezTo>
                    <a:pt x="5306" y="1630"/>
                    <a:pt x="5305" y="1625"/>
                    <a:pt x="5305" y="1621"/>
                  </a:cubicBezTo>
                  <a:cubicBezTo>
                    <a:pt x="5256" y="1407"/>
                    <a:pt x="5169" y="1205"/>
                    <a:pt x="5046" y="1020"/>
                  </a:cubicBezTo>
                  <a:cubicBezTo>
                    <a:pt x="4986" y="928"/>
                    <a:pt x="4917" y="843"/>
                    <a:pt x="4842" y="763"/>
                  </a:cubicBezTo>
                  <a:cubicBezTo>
                    <a:pt x="4759" y="676"/>
                    <a:pt x="4667" y="596"/>
                    <a:pt x="4569" y="527"/>
                  </a:cubicBezTo>
                  <a:cubicBezTo>
                    <a:pt x="4256" y="306"/>
                    <a:pt x="3887" y="190"/>
                    <a:pt x="3504" y="190"/>
                  </a:cubicBezTo>
                  <a:cubicBezTo>
                    <a:pt x="2745" y="190"/>
                    <a:pt x="2051" y="667"/>
                    <a:pt x="1779" y="1377"/>
                  </a:cubicBezTo>
                  <a:cubicBezTo>
                    <a:pt x="1762" y="1420"/>
                    <a:pt x="1717" y="1445"/>
                    <a:pt x="1672" y="1436"/>
                  </a:cubicBezTo>
                  <a:cubicBezTo>
                    <a:pt x="1591" y="1420"/>
                    <a:pt x="1507" y="1411"/>
                    <a:pt x="1425" y="1411"/>
                  </a:cubicBezTo>
                  <a:cubicBezTo>
                    <a:pt x="742" y="1411"/>
                    <a:pt x="187" y="1966"/>
                    <a:pt x="187" y="2648"/>
                  </a:cubicBezTo>
                  <a:cubicBezTo>
                    <a:pt x="187" y="2700"/>
                    <a:pt x="145" y="2742"/>
                    <a:pt x="94" y="2742"/>
                  </a:cubicBezTo>
                  <a:cubicBezTo>
                    <a:pt x="42" y="2742"/>
                    <a:pt x="0" y="2700"/>
                    <a:pt x="0" y="2648"/>
                  </a:cubicBezTo>
                  <a:cubicBezTo>
                    <a:pt x="0" y="1862"/>
                    <a:pt x="640" y="1223"/>
                    <a:pt x="1425" y="1223"/>
                  </a:cubicBezTo>
                  <a:cubicBezTo>
                    <a:pt x="1495" y="1223"/>
                    <a:pt x="1564" y="1228"/>
                    <a:pt x="1634" y="1238"/>
                  </a:cubicBezTo>
                  <a:cubicBezTo>
                    <a:pt x="1784" y="888"/>
                    <a:pt x="2026" y="590"/>
                    <a:pt x="2339" y="370"/>
                  </a:cubicBezTo>
                  <a:cubicBezTo>
                    <a:pt x="2676" y="127"/>
                    <a:pt x="3080" y="0"/>
                    <a:pt x="3500" y="0"/>
                  </a:cubicBezTo>
                  <a:cubicBezTo>
                    <a:pt x="3924" y="0"/>
                    <a:pt x="4329" y="128"/>
                    <a:pt x="4674" y="372"/>
                  </a:cubicBezTo>
                  <a:cubicBezTo>
                    <a:pt x="4782" y="448"/>
                    <a:pt x="4884" y="536"/>
                    <a:pt x="4975" y="632"/>
                  </a:cubicBezTo>
                  <a:cubicBezTo>
                    <a:pt x="5057" y="720"/>
                    <a:pt x="5134" y="813"/>
                    <a:pt x="5199" y="913"/>
                  </a:cubicBezTo>
                  <a:cubicBezTo>
                    <a:pt x="5306" y="1077"/>
                    <a:pt x="5390" y="1253"/>
                    <a:pt x="5446" y="1438"/>
                  </a:cubicBezTo>
                  <a:cubicBezTo>
                    <a:pt x="5739" y="1218"/>
                    <a:pt x="6095" y="1100"/>
                    <a:pt x="6464" y="1100"/>
                  </a:cubicBezTo>
                  <a:cubicBezTo>
                    <a:pt x="7009" y="1100"/>
                    <a:pt x="7494" y="1357"/>
                    <a:pt x="7805" y="1757"/>
                  </a:cubicBezTo>
                  <a:cubicBezTo>
                    <a:pt x="7825" y="1748"/>
                    <a:pt x="7849" y="1747"/>
                    <a:pt x="7872" y="1756"/>
                  </a:cubicBezTo>
                  <a:cubicBezTo>
                    <a:pt x="8578" y="2003"/>
                    <a:pt x="9053" y="2673"/>
                    <a:pt x="9053" y="3423"/>
                  </a:cubicBezTo>
                  <a:cubicBezTo>
                    <a:pt x="9053" y="4160"/>
                    <a:pt x="8600" y="4793"/>
                    <a:pt x="7957" y="5057"/>
                  </a:cubicBezTo>
                  <a:cubicBezTo>
                    <a:pt x="7877" y="5140"/>
                    <a:pt x="7405" y="5640"/>
                    <a:pt x="7025" y="6501"/>
                  </a:cubicBezTo>
                  <a:cubicBezTo>
                    <a:pt x="6980" y="6603"/>
                    <a:pt x="6945" y="6716"/>
                    <a:pt x="6920" y="6845"/>
                  </a:cubicBezTo>
                  <a:cubicBezTo>
                    <a:pt x="6910" y="6896"/>
                    <a:pt x="6861" y="6928"/>
                    <a:pt x="6810" y="6918"/>
                  </a:cubicBezTo>
                  <a:cubicBezTo>
                    <a:pt x="6758" y="6908"/>
                    <a:pt x="6726" y="6860"/>
                    <a:pt x="6736" y="6808"/>
                  </a:cubicBezTo>
                  <a:cubicBezTo>
                    <a:pt x="6764" y="6666"/>
                    <a:pt x="6802" y="6541"/>
                    <a:pt x="6853" y="6425"/>
                  </a:cubicBezTo>
                  <a:cubicBezTo>
                    <a:pt x="7117" y="5828"/>
                    <a:pt x="7419" y="5403"/>
                    <a:pt x="7619" y="5158"/>
                  </a:cubicBezTo>
                  <a:cubicBezTo>
                    <a:pt x="7511" y="5178"/>
                    <a:pt x="7401" y="5190"/>
                    <a:pt x="7287" y="5190"/>
                  </a:cubicBezTo>
                  <a:cubicBezTo>
                    <a:pt x="7094" y="5190"/>
                    <a:pt x="6916" y="5170"/>
                    <a:pt x="6755" y="5130"/>
                  </a:cubicBezTo>
                  <a:lnTo>
                    <a:pt x="6783" y="5176"/>
                  </a:lnTo>
                  <a:cubicBezTo>
                    <a:pt x="6783" y="5176"/>
                    <a:pt x="6785" y="5175"/>
                    <a:pt x="6787" y="5173"/>
                  </a:cubicBezTo>
                  <a:cubicBezTo>
                    <a:pt x="6786" y="5175"/>
                    <a:pt x="6611" y="5316"/>
                    <a:pt x="6353" y="6102"/>
                  </a:cubicBezTo>
                  <a:cubicBezTo>
                    <a:pt x="6122" y="6810"/>
                    <a:pt x="6167" y="7358"/>
                    <a:pt x="6182" y="7481"/>
                  </a:cubicBezTo>
                  <a:lnTo>
                    <a:pt x="6680" y="8055"/>
                  </a:lnTo>
                  <a:cubicBezTo>
                    <a:pt x="6680" y="7987"/>
                    <a:pt x="6678" y="7918"/>
                    <a:pt x="6678" y="7852"/>
                  </a:cubicBezTo>
                  <a:cubicBezTo>
                    <a:pt x="6677" y="7769"/>
                    <a:pt x="6677" y="7683"/>
                    <a:pt x="6677" y="7601"/>
                  </a:cubicBezTo>
                  <a:cubicBezTo>
                    <a:pt x="6677" y="7549"/>
                    <a:pt x="6720" y="7507"/>
                    <a:pt x="6771" y="7507"/>
                  </a:cubicBezTo>
                  <a:cubicBezTo>
                    <a:pt x="6822" y="7507"/>
                    <a:pt x="6865" y="7549"/>
                    <a:pt x="6865" y="7601"/>
                  </a:cubicBezTo>
                  <a:cubicBezTo>
                    <a:pt x="6865" y="7683"/>
                    <a:pt x="6866" y="7768"/>
                    <a:pt x="6866" y="7851"/>
                  </a:cubicBezTo>
                  <a:cubicBezTo>
                    <a:pt x="6867" y="7987"/>
                    <a:pt x="6868" y="8128"/>
                    <a:pt x="6866" y="8269"/>
                  </a:cubicBezTo>
                  <a:lnTo>
                    <a:pt x="7526" y="9031"/>
                  </a:lnTo>
                  <a:lnTo>
                    <a:pt x="8230" y="5542"/>
                  </a:lnTo>
                  <a:cubicBezTo>
                    <a:pt x="8240" y="5491"/>
                    <a:pt x="8290" y="5458"/>
                    <a:pt x="8340" y="5468"/>
                  </a:cubicBezTo>
                  <a:cubicBezTo>
                    <a:pt x="8391" y="5478"/>
                    <a:pt x="8423" y="5528"/>
                    <a:pt x="8413" y="5578"/>
                  </a:cubicBezTo>
                  <a:lnTo>
                    <a:pt x="7681" y="9262"/>
                  </a:lnTo>
                  <a:cubicBezTo>
                    <a:pt x="7678" y="9277"/>
                    <a:pt x="7672" y="9290"/>
                    <a:pt x="7664" y="9301"/>
                  </a:cubicBezTo>
                  <a:lnTo>
                    <a:pt x="7472" y="10247"/>
                  </a:lnTo>
                  <a:cubicBezTo>
                    <a:pt x="7472" y="10248"/>
                    <a:pt x="7472" y="10250"/>
                    <a:pt x="7471" y="10251"/>
                  </a:cubicBezTo>
                  <a:lnTo>
                    <a:pt x="7331" y="10950"/>
                  </a:lnTo>
                  <a:cubicBezTo>
                    <a:pt x="7322" y="10993"/>
                    <a:pt x="7284" y="11025"/>
                    <a:pt x="7239" y="11025"/>
                  </a:cubicBezTo>
                  <a:close/>
                  <a:moveTo>
                    <a:pt x="5131" y="6268"/>
                  </a:moveTo>
                  <a:lnTo>
                    <a:pt x="5982" y="7248"/>
                  </a:lnTo>
                  <a:cubicBezTo>
                    <a:pt x="5980" y="6983"/>
                    <a:pt x="6010" y="6553"/>
                    <a:pt x="6177" y="6043"/>
                  </a:cubicBezTo>
                  <a:cubicBezTo>
                    <a:pt x="6372" y="5447"/>
                    <a:pt x="6526" y="5193"/>
                    <a:pt x="6614" y="5086"/>
                  </a:cubicBezTo>
                  <a:cubicBezTo>
                    <a:pt x="6387" y="5007"/>
                    <a:pt x="6195" y="4882"/>
                    <a:pt x="6035" y="4711"/>
                  </a:cubicBezTo>
                  <a:cubicBezTo>
                    <a:pt x="6001" y="4712"/>
                    <a:pt x="5965" y="4712"/>
                    <a:pt x="5929" y="4712"/>
                  </a:cubicBezTo>
                  <a:cubicBezTo>
                    <a:pt x="5820" y="4838"/>
                    <a:pt x="5140" y="5661"/>
                    <a:pt x="5131" y="6268"/>
                  </a:cubicBezTo>
                  <a:close/>
                  <a:moveTo>
                    <a:pt x="3311" y="5465"/>
                  </a:moveTo>
                  <a:lnTo>
                    <a:pt x="4390" y="5465"/>
                  </a:lnTo>
                  <a:cubicBezTo>
                    <a:pt x="4417" y="5465"/>
                    <a:pt x="4442" y="5476"/>
                    <a:pt x="4461" y="5497"/>
                  </a:cubicBezTo>
                  <a:lnTo>
                    <a:pt x="4817" y="5907"/>
                  </a:lnTo>
                  <a:cubicBezTo>
                    <a:pt x="4725" y="5441"/>
                    <a:pt x="4732" y="4762"/>
                    <a:pt x="4739" y="4525"/>
                  </a:cubicBezTo>
                  <a:cubicBezTo>
                    <a:pt x="4546" y="4461"/>
                    <a:pt x="4359" y="4382"/>
                    <a:pt x="4179" y="4288"/>
                  </a:cubicBezTo>
                  <a:cubicBezTo>
                    <a:pt x="4000" y="4195"/>
                    <a:pt x="3827" y="4086"/>
                    <a:pt x="3664" y="3963"/>
                  </a:cubicBezTo>
                  <a:cubicBezTo>
                    <a:pt x="3665" y="3968"/>
                    <a:pt x="3665" y="3973"/>
                    <a:pt x="3665" y="3978"/>
                  </a:cubicBezTo>
                  <a:cubicBezTo>
                    <a:pt x="3665" y="4098"/>
                    <a:pt x="3655" y="5160"/>
                    <a:pt x="3322" y="5456"/>
                  </a:cubicBezTo>
                  <a:cubicBezTo>
                    <a:pt x="3319" y="5460"/>
                    <a:pt x="3315" y="5462"/>
                    <a:pt x="3311" y="5465"/>
                  </a:cubicBezTo>
                  <a:close/>
                  <a:moveTo>
                    <a:pt x="4925" y="4581"/>
                  </a:moveTo>
                  <a:cubicBezTo>
                    <a:pt x="4916" y="5001"/>
                    <a:pt x="4934" y="5555"/>
                    <a:pt x="5006" y="5901"/>
                  </a:cubicBezTo>
                  <a:cubicBezTo>
                    <a:pt x="5150" y="5423"/>
                    <a:pt x="5509" y="4935"/>
                    <a:pt x="5691" y="4706"/>
                  </a:cubicBezTo>
                  <a:cubicBezTo>
                    <a:pt x="5611" y="4701"/>
                    <a:pt x="5528" y="4693"/>
                    <a:pt x="5442" y="4682"/>
                  </a:cubicBezTo>
                  <a:cubicBezTo>
                    <a:pt x="5266" y="4661"/>
                    <a:pt x="5093" y="4626"/>
                    <a:pt x="4925" y="4581"/>
                  </a:cubicBezTo>
                  <a:close/>
                  <a:moveTo>
                    <a:pt x="2081" y="5465"/>
                  </a:moveTo>
                  <a:lnTo>
                    <a:pt x="3209" y="5465"/>
                  </a:lnTo>
                  <a:cubicBezTo>
                    <a:pt x="3202" y="5461"/>
                    <a:pt x="3196" y="5456"/>
                    <a:pt x="3191" y="5450"/>
                  </a:cubicBezTo>
                  <a:cubicBezTo>
                    <a:pt x="3190" y="5448"/>
                    <a:pt x="3189" y="5446"/>
                    <a:pt x="3186" y="5445"/>
                  </a:cubicBezTo>
                  <a:cubicBezTo>
                    <a:pt x="3180" y="5437"/>
                    <a:pt x="3176" y="5430"/>
                    <a:pt x="3172" y="5421"/>
                  </a:cubicBezTo>
                  <a:cubicBezTo>
                    <a:pt x="3169" y="5412"/>
                    <a:pt x="3167" y="5402"/>
                    <a:pt x="3166" y="5393"/>
                  </a:cubicBezTo>
                  <a:lnTo>
                    <a:pt x="3166" y="5388"/>
                  </a:lnTo>
                  <a:cubicBezTo>
                    <a:pt x="3171" y="4712"/>
                    <a:pt x="2372" y="3940"/>
                    <a:pt x="2240" y="3816"/>
                  </a:cubicBezTo>
                  <a:cubicBezTo>
                    <a:pt x="2001" y="3985"/>
                    <a:pt x="1717" y="4075"/>
                    <a:pt x="1421" y="4075"/>
                  </a:cubicBezTo>
                  <a:lnTo>
                    <a:pt x="1395" y="4075"/>
                  </a:lnTo>
                  <a:cubicBezTo>
                    <a:pt x="1443" y="4116"/>
                    <a:pt x="1496" y="4163"/>
                    <a:pt x="1550" y="4221"/>
                  </a:cubicBezTo>
                  <a:cubicBezTo>
                    <a:pt x="1752" y="4437"/>
                    <a:pt x="2008" y="4827"/>
                    <a:pt x="2081" y="5453"/>
                  </a:cubicBezTo>
                  <a:lnTo>
                    <a:pt x="2081" y="5465"/>
                  </a:lnTo>
                  <a:close/>
                  <a:moveTo>
                    <a:pt x="2509" y="3813"/>
                  </a:moveTo>
                  <a:cubicBezTo>
                    <a:pt x="2754" y="4063"/>
                    <a:pt x="3199" y="4577"/>
                    <a:pt x="3321" y="5110"/>
                  </a:cubicBezTo>
                  <a:cubicBezTo>
                    <a:pt x="3431" y="4817"/>
                    <a:pt x="3469" y="4342"/>
                    <a:pt x="3475" y="4072"/>
                  </a:cubicBezTo>
                  <a:cubicBezTo>
                    <a:pt x="3134" y="4068"/>
                    <a:pt x="2804" y="3980"/>
                    <a:pt x="2509" y="3813"/>
                  </a:cubicBezTo>
                  <a:close/>
                  <a:moveTo>
                    <a:pt x="6290" y="4696"/>
                  </a:moveTo>
                  <a:cubicBezTo>
                    <a:pt x="6541" y="4903"/>
                    <a:pt x="6864" y="5001"/>
                    <a:pt x="7287" y="5001"/>
                  </a:cubicBezTo>
                  <a:cubicBezTo>
                    <a:pt x="8157" y="5001"/>
                    <a:pt x="8866" y="4292"/>
                    <a:pt x="8866" y="3422"/>
                  </a:cubicBezTo>
                  <a:cubicBezTo>
                    <a:pt x="8866" y="2807"/>
                    <a:pt x="8507" y="2251"/>
                    <a:pt x="7960" y="1993"/>
                  </a:cubicBezTo>
                  <a:cubicBezTo>
                    <a:pt x="8088" y="2233"/>
                    <a:pt x="8162" y="2507"/>
                    <a:pt x="8162" y="2797"/>
                  </a:cubicBezTo>
                  <a:cubicBezTo>
                    <a:pt x="8162" y="3697"/>
                    <a:pt x="7762" y="4222"/>
                    <a:pt x="6781" y="4610"/>
                  </a:cubicBezTo>
                  <a:cubicBezTo>
                    <a:pt x="6778" y="4611"/>
                    <a:pt x="6776" y="4612"/>
                    <a:pt x="6774" y="4612"/>
                  </a:cubicBezTo>
                  <a:cubicBezTo>
                    <a:pt x="6760" y="4617"/>
                    <a:pt x="6580" y="4668"/>
                    <a:pt x="6290" y="4696"/>
                  </a:cubicBezTo>
                  <a:close/>
                  <a:moveTo>
                    <a:pt x="951" y="7548"/>
                  </a:moveTo>
                  <a:cubicBezTo>
                    <a:pt x="906" y="7548"/>
                    <a:pt x="867" y="7517"/>
                    <a:pt x="859" y="7471"/>
                  </a:cubicBezTo>
                  <a:lnTo>
                    <a:pt x="819" y="7247"/>
                  </a:lnTo>
                  <a:cubicBezTo>
                    <a:pt x="810" y="7196"/>
                    <a:pt x="844" y="7147"/>
                    <a:pt x="895" y="7138"/>
                  </a:cubicBezTo>
                  <a:cubicBezTo>
                    <a:pt x="946" y="7129"/>
                    <a:pt x="995" y="7163"/>
                    <a:pt x="1004" y="7214"/>
                  </a:cubicBezTo>
                  <a:lnTo>
                    <a:pt x="1044" y="7438"/>
                  </a:lnTo>
                  <a:cubicBezTo>
                    <a:pt x="1052" y="7490"/>
                    <a:pt x="1019" y="7538"/>
                    <a:pt x="967" y="7547"/>
                  </a:cubicBezTo>
                  <a:cubicBezTo>
                    <a:pt x="962" y="7548"/>
                    <a:pt x="957" y="7548"/>
                    <a:pt x="951" y="7548"/>
                  </a:cubicBezTo>
                  <a:close/>
                  <a:moveTo>
                    <a:pt x="251" y="3400"/>
                  </a:moveTo>
                  <a:cubicBezTo>
                    <a:pt x="221" y="3400"/>
                    <a:pt x="191" y="3385"/>
                    <a:pt x="172" y="3357"/>
                  </a:cubicBezTo>
                  <a:cubicBezTo>
                    <a:pt x="165" y="3345"/>
                    <a:pt x="157" y="3335"/>
                    <a:pt x="151" y="3325"/>
                  </a:cubicBezTo>
                  <a:cubicBezTo>
                    <a:pt x="92" y="3236"/>
                    <a:pt x="87" y="3225"/>
                    <a:pt x="65" y="3125"/>
                  </a:cubicBezTo>
                  <a:cubicBezTo>
                    <a:pt x="54" y="3075"/>
                    <a:pt x="85" y="3023"/>
                    <a:pt x="136" y="3012"/>
                  </a:cubicBezTo>
                  <a:cubicBezTo>
                    <a:pt x="186" y="3001"/>
                    <a:pt x="237" y="3032"/>
                    <a:pt x="249" y="3083"/>
                  </a:cubicBezTo>
                  <a:cubicBezTo>
                    <a:pt x="265" y="3156"/>
                    <a:pt x="265" y="3156"/>
                    <a:pt x="309" y="3222"/>
                  </a:cubicBezTo>
                  <a:cubicBezTo>
                    <a:pt x="315" y="3232"/>
                    <a:pt x="322" y="3243"/>
                    <a:pt x="331" y="3256"/>
                  </a:cubicBezTo>
                  <a:cubicBezTo>
                    <a:pt x="360" y="3300"/>
                    <a:pt x="347" y="3357"/>
                    <a:pt x="304" y="3386"/>
                  </a:cubicBezTo>
                  <a:cubicBezTo>
                    <a:pt x="286" y="3395"/>
                    <a:pt x="269" y="3400"/>
                    <a:pt x="251" y="3400"/>
                  </a:cubicBezTo>
                  <a:close/>
                </a:path>
              </a:pathLst>
            </a:custGeom>
            <a:solidFill>
              <a:schemeClr val="bg1"/>
            </a:solidFill>
            <a:ln>
              <a:noFill/>
            </a:ln>
          </p:spPr>
          <p:txBody>
            <a:bodyPr/>
            <a:lstStyle/>
            <a:p>
              <a:endParaRPr/>
            </a:p>
          </p:txBody>
        </p:sp>
      </p:grpSp>
      <p:sp>
        <p:nvSpPr>
          <p:cNvPr id="12" name="文本框 11"/>
          <p:cNvSpPr txBox="1"/>
          <p:nvPr/>
        </p:nvSpPr>
        <p:spPr>
          <a:xfrm>
            <a:off x="8348980" y="3912235"/>
            <a:ext cx="2542540" cy="1938020"/>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饲养牲畜造成的资源浪费和环境问题也在加剧。对海洋生物的捕捞对环境破坏十分严重。解决同样数量的人们的食物供应问题，素食比肉食消耗的地球资源要少得多。</a:t>
            </a:r>
          </a:p>
        </p:txBody>
      </p:sp>
      <p:grpSp>
        <p:nvGrpSpPr>
          <p:cNvPr id="16" name="组合 12"/>
          <p:cNvGrpSpPr/>
          <p:nvPr/>
        </p:nvGrpSpPr>
        <p:grpSpPr>
          <a:xfrm>
            <a:off x="8405495" y="3278505"/>
            <a:ext cx="635000" cy="635000"/>
            <a:chOff x="2211" y="2988"/>
            <a:chExt cx="1000" cy="1000"/>
          </a:xfrm>
        </p:grpSpPr>
        <p:sp>
          <p:nvSpPr>
            <p:cNvPr id="18" name="圆角矩形 17"/>
            <p:cNvSpPr/>
            <p:nvPr/>
          </p:nvSpPr>
          <p:spPr>
            <a:xfrm>
              <a:off x="2211" y="2988"/>
              <a:ext cx="1001" cy="1001"/>
            </a:xfrm>
            <a:prstGeom prst="round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iconfont-10872-5201289"/>
            <p:cNvSpPr>
              <a:spLocks noChangeAspect="1"/>
            </p:cNvSpPr>
            <p:nvPr/>
          </p:nvSpPr>
          <p:spPr bwMode="auto">
            <a:xfrm>
              <a:off x="2293" y="3181"/>
              <a:ext cx="836" cy="613"/>
            </a:xfrm>
            <a:custGeom>
              <a:avLst/>
              <a:gdLst>
                <a:gd name="T0" fmla="*/ 11005 w 11179"/>
                <a:gd name="T1" fmla="*/ 5847 h 8200"/>
                <a:gd name="T2" fmla="*/ 9737 w 11179"/>
                <a:gd name="T3" fmla="*/ 4273 h 8200"/>
                <a:gd name="T4" fmla="*/ 6829 w 11179"/>
                <a:gd name="T5" fmla="*/ 1760 h 8200"/>
                <a:gd name="T6" fmla="*/ 7149 w 11179"/>
                <a:gd name="T7" fmla="*/ 0 h 8200"/>
                <a:gd name="T8" fmla="*/ 4005 w 11179"/>
                <a:gd name="T9" fmla="*/ 1418 h 8200"/>
                <a:gd name="T10" fmla="*/ 2329 w 11179"/>
                <a:gd name="T11" fmla="*/ 5774 h 8200"/>
                <a:gd name="T12" fmla="*/ 1454 w 11179"/>
                <a:gd name="T13" fmla="*/ 6206 h 8200"/>
                <a:gd name="T14" fmla="*/ 15 w 11179"/>
                <a:gd name="T15" fmla="*/ 6163 h 8200"/>
                <a:gd name="T16" fmla="*/ 303 w 11179"/>
                <a:gd name="T17" fmla="*/ 7908 h 8200"/>
                <a:gd name="T18" fmla="*/ 2094 w 11179"/>
                <a:gd name="T19" fmla="*/ 7726 h 8200"/>
                <a:gd name="T20" fmla="*/ 6817 w 11179"/>
                <a:gd name="T21" fmla="*/ 7129 h 8200"/>
                <a:gd name="T22" fmla="*/ 7562 w 11179"/>
                <a:gd name="T23" fmla="*/ 7400 h 8200"/>
                <a:gd name="T24" fmla="*/ 9230 w 11179"/>
                <a:gd name="T25" fmla="*/ 7693 h 8200"/>
                <a:gd name="T26" fmla="*/ 10294 w 11179"/>
                <a:gd name="T27" fmla="*/ 8095 h 8200"/>
                <a:gd name="T28" fmla="*/ 11178 w 11179"/>
                <a:gd name="T29" fmla="*/ 6468 h 8200"/>
                <a:gd name="T30" fmla="*/ 878 w 11179"/>
                <a:gd name="T31" fmla="*/ 6790 h 8200"/>
                <a:gd name="T32" fmla="*/ 6218 w 11179"/>
                <a:gd name="T33" fmla="*/ 6006 h 8200"/>
                <a:gd name="T34" fmla="*/ 5124 w 11179"/>
                <a:gd name="T35" fmla="*/ 2271 h 8200"/>
                <a:gd name="T36" fmla="*/ 7357 w 11179"/>
                <a:gd name="T37" fmla="*/ 4274 h 8200"/>
                <a:gd name="T38" fmla="*/ 3000 w 11179"/>
                <a:gd name="T39" fmla="*/ 2569 h 8200"/>
                <a:gd name="T40" fmla="*/ 3920 w 11179"/>
                <a:gd name="T41" fmla="*/ 4274 h 8200"/>
                <a:gd name="T42" fmla="*/ 2539 w 11179"/>
                <a:gd name="T43" fmla="*/ 4274 h 8200"/>
                <a:gd name="T44" fmla="*/ 4439 w 11179"/>
                <a:gd name="T45" fmla="*/ 7104 h 8200"/>
                <a:gd name="T46" fmla="*/ 3939 w 11179"/>
                <a:gd name="T47" fmla="*/ 7129 h 8200"/>
                <a:gd name="T48" fmla="*/ 1914 w 11179"/>
                <a:gd name="T49" fmla="*/ 6433 h 8200"/>
                <a:gd name="T50" fmla="*/ 2790 w 11179"/>
                <a:gd name="T51" fmla="*/ 6741 h 8200"/>
                <a:gd name="T52" fmla="*/ 4059 w 11179"/>
                <a:gd name="T53" fmla="*/ 6378 h 8200"/>
                <a:gd name="T54" fmla="*/ 5692 w 11179"/>
                <a:gd name="T55" fmla="*/ 6610 h 8200"/>
                <a:gd name="T56" fmla="*/ 6209 w 11179"/>
                <a:gd name="T57" fmla="*/ 6505 h 8200"/>
                <a:gd name="T58" fmla="*/ 6382 w 11179"/>
                <a:gd name="T59" fmla="*/ 6836 h 8200"/>
                <a:gd name="T60" fmla="*/ 7564 w 11179"/>
                <a:gd name="T61" fmla="*/ 5776 h 8200"/>
                <a:gd name="T62" fmla="*/ 7770 w 11179"/>
                <a:gd name="T63" fmla="*/ 1916 h 8200"/>
                <a:gd name="T64" fmla="*/ 9166 w 11179"/>
                <a:gd name="T65" fmla="*/ 4985 h 8200"/>
                <a:gd name="T66" fmla="*/ 9079 w 11179"/>
                <a:gd name="T67" fmla="*/ 4983 h 8200"/>
                <a:gd name="T68" fmla="*/ 9018 w 11179"/>
                <a:gd name="T69" fmla="*/ 4988 h 8200"/>
                <a:gd name="T70" fmla="*/ 8974 w 11179"/>
                <a:gd name="T71" fmla="*/ 4995 h 8200"/>
                <a:gd name="T72" fmla="*/ 8925 w 11179"/>
                <a:gd name="T73" fmla="*/ 5008 h 8200"/>
                <a:gd name="T74" fmla="*/ 8711 w 11179"/>
                <a:gd name="T75" fmla="*/ 5118 h 8200"/>
                <a:gd name="T76" fmla="*/ 8378 w 11179"/>
                <a:gd name="T77" fmla="*/ 5070 h 8200"/>
                <a:gd name="T78" fmla="*/ 7890 w 11179"/>
                <a:gd name="T79" fmla="*/ 5433 h 8200"/>
                <a:gd name="T80" fmla="*/ 8035 w 11179"/>
                <a:gd name="T81" fmla="*/ 6271 h 8200"/>
                <a:gd name="T82" fmla="*/ 8163 w 11179"/>
                <a:gd name="T83" fmla="*/ 6541 h 8200"/>
                <a:gd name="T84" fmla="*/ 7564 w 11179"/>
                <a:gd name="T85" fmla="*/ 5776 h 8200"/>
                <a:gd name="T86" fmla="*/ 10509 w 11179"/>
                <a:gd name="T87" fmla="*/ 6844 h 8200"/>
                <a:gd name="T88" fmla="*/ 9685 w 11179"/>
                <a:gd name="T89" fmla="*/ 7384 h 8200"/>
                <a:gd name="T90" fmla="*/ 8432 w 11179"/>
                <a:gd name="T91" fmla="*/ 7565 h 8200"/>
                <a:gd name="T92" fmla="*/ 8522 w 11179"/>
                <a:gd name="T93" fmla="*/ 6916 h 8200"/>
                <a:gd name="T94" fmla="*/ 8467 w 11179"/>
                <a:gd name="T95" fmla="*/ 6026 h 8200"/>
                <a:gd name="T96" fmla="*/ 8479 w 11179"/>
                <a:gd name="T97" fmla="*/ 5564 h 8200"/>
                <a:gd name="T98" fmla="*/ 8490 w 11179"/>
                <a:gd name="T99" fmla="*/ 5569 h 8200"/>
                <a:gd name="T100" fmla="*/ 8509 w 11179"/>
                <a:gd name="T101" fmla="*/ 5580 h 8200"/>
                <a:gd name="T102" fmla="*/ 8520 w 11179"/>
                <a:gd name="T103" fmla="*/ 5589 h 8200"/>
                <a:gd name="T104" fmla="*/ 8535 w 11179"/>
                <a:gd name="T105" fmla="*/ 5601 h 8200"/>
                <a:gd name="T106" fmla="*/ 8788 w 11179"/>
                <a:gd name="T107" fmla="*/ 5993 h 8200"/>
                <a:gd name="T108" fmla="*/ 9008 w 11179"/>
                <a:gd name="T109" fmla="*/ 5518 h 8200"/>
                <a:gd name="T110" fmla="*/ 9027 w 11179"/>
                <a:gd name="T111" fmla="*/ 5504 h 8200"/>
                <a:gd name="T112" fmla="*/ 9182 w 11179"/>
                <a:gd name="T113" fmla="*/ 5501 h 8200"/>
                <a:gd name="T114" fmla="*/ 9213 w 11179"/>
                <a:gd name="T115" fmla="*/ 5514 h 8200"/>
                <a:gd name="T116" fmla="*/ 9373 w 11179"/>
                <a:gd name="T117" fmla="*/ 5596 h 8200"/>
                <a:gd name="T118" fmla="*/ 9545 w 11179"/>
                <a:gd name="T119" fmla="*/ 5511 h 8200"/>
                <a:gd name="T120" fmla="*/ 10479 w 11179"/>
                <a:gd name="T121" fmla="*/ 5957 h 8200"/>
                <a:gd name="T122" fmla="*/ 10674 w 11179"/>
                <a:gd name="T123" fmla="*/ 6476 h 8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79" h="8200">
                  <a:moveTo>
                    <a:pt x="11178" y="6468"/>
                  </a:moveTo>
                  <a:cubicBezTo>
                    <a:pt x="11175" y="6269"/>
                    <a:pt x="11075" y="6104"/>
                    <a:pt x="10989" y="5998"/>
                  </a:cubicBezTo>
                  <a:cubicBezTo>
                    <a:pt x="10998" y="5954"/>
                    <a:pt x="11004" y="5903"/>
                    <a:pt x="11005" y="5847"/>
                  </a:cubicBezTo>
                  <a:cubicBezTo>
                    <a:pt x="11009" y="5677"/>
                    <a:pt x="10964" y="5425"/>
                    <a:pt x="10724" y="5193"/>
                  </a:cubicBezTo>
                  <a:cubicBezTo>
                    <a:pt x="10405" y="4875"/>
                    <a:pt x="9990" y="4879"/>
                    <a:pt x="9683" y="4945"/>
                  </a:cubicBezTo>
                  <a:cubicBezTo>
                    <a:pt x="9719" y="4726"/>
                    <a:pt x="9737" y="4501"/>
                    <a:pt x="9737" y="4273"/>
                  </a:cubicBezTo>
                  <a:cubicBezTo>
                    <a:pt x="9737" y="3529"/>
                    <a:pt x="9543" y="2825"/>
                    <a:pt x="9193" y="2293"/>
                  </a:cubicBezTo>
                  <a:cubicBezTo>
                    <a:pt x="8820" y="1728"/>
                    <a:pt x="8315" y="1418"/>
                    <a:pt x="7770" y="1418"/>
                  </a:cubicBezTo>
                  <a:cubicBezTo>
                    <a:pt x="7438" y="1418"/>
                    <a:pt x="7115" y="1535"/>
                    <a:pt x="6829" y="1760"/>
                  </a:cubicBezTo>
                  <a:cubicBezTo>
                    <a:pt x="6612" y="1589"/>
                    <a:pt x="6373" y="1480"/>
                    <a:pt x="6125" y="1438"/>
                  </a:cubicBezTo>
                  <a:cubicBezTo>
                    <a:pt x="6172" y="913"/>
                    <a:pt x="6613" y="500"/>
                    <a:pt x="7149" y="500"/>
                  </a:cubicBezTo>
                  <a:lnTo>
                    <a:pt x="7149" y="0"/>
                  </a:lnTo>
                  <a:cubicBezTo>
                    <a:pt x="6335" y="0"/>
                    <a:pt x="5668" y="639"/>
                    <a:pt x="5623" y="1443"/>
                  </a:cubicBezTo>
                  <a:cubicBezTo>
                    <a:pt x="5385" y="1488"/>
                    <a:pt x="5157" y="1595"/>
                    <a:pt x="4947" y="1760"/>
                  </a:cubicBezTo>
                  <a:cubicBezTo>
                    <a:pt x="4660" y="1535"/>
                    <a:pt x="4339" y="1418"/>
                    <a:pt x="4005" y="1418"/>
                  </a:cubicBezTo>
                  <a:cubicBezTo>
                    <a:pt x="3460" y="1418"/>
                    <a:pt x="2954" y="1729"/>
                    <a:pt x="2583" y="2293"/>
                  </a:cubicBezTo>
                  <a:cubicBezTo>
                    <a:pt x="2232" y="2825"/>
                    <a:pt x="2039" y="3528"/>
                    <a:pt x="2039" y="4272"/>
                  </a:cubicBezTo>
                  <a:cubicBezTo>
                    <a:pt x="2039" y="4807"/>
                    <a:pt x="2140" y="5326"/>
                    <a:pt x="2329" y="5774"/>
                  </a:cubicBezTo>
                  <a:lnTo>
                    <a:pt x="2103" y="5760"/>
                  </a:lnTo>
                  <a:lnTo>
                    <a:pt x="2088" y="5760"/>
                  </a:lnTo>
                  <a:cubicBezTo>
                    <a:pt x="1797" y="5760"/>
                    <a:pt x="1547" y="5946"/>
                    <a:pt x="1454" y="6206"/>
                  </a:cubicBezTo>
                  <a:lnTo>
                    <a:pt x="418" y="5896"/>
                  </a:lnTo>
                  <a:lnTo>
                    <a:pt x="418" y="6220"/>
                  </a:lnTo>
                  <a:lnTo>
                    <a:pt x="15" y="6163"/>
                  </a:lnTo>
                  <a:lnTo>
                    <a:pt x="0" y="7395"/>
                  </a:lnTo>
                  <a:lnTo>
                    <a:pt x="332" y="7358"/>
                  </a:lnTo>
                  <a:lnTo>
                    <a:pt x="303" y="7908"/>
                  </a:lnTo>
                  <a:lnTo>
                    <a:pt x="1517" y="7409"/>
                  </a:lnTo>
                  <a:cubicBezTo>
                    <a:pt x="1635" y="7599"/>
                    <a:pt x="1847" y="7726"/>
                    <a:pt x="2088" y="7726"/>
                  </a:cubicBezTo>
                  <a:lnTo>
                    <a:pt x="2094" y="7726"/>
                  </a:lnTo>
                  <a:lnTo>
                    <a:pt x="6217" y="7513"/>
                  </a:lnTo>
                  <a:cubicBezTo>
                    <a:pt x="6383" y="7511"/>
                    <a:pt x="6542" y="7448"/>
                    <a:pt x="6664" y="7335"/>
                  </a:cubicBezTo>
                  <a:cubicBezTo>
                    <a:pt x="6729" y="7276"/>
                    <a:pt x="6780" y="7205"/>
                    <a:pt x="6817" y="7129"/>
                  </a:cubicBezTo>
                  <a:lnTo>
                    <a:pt x="7765" y="7129"/>
                  </a:lnTo>
                  <a:cubicBezTo>
                    <a:pt x="7722" y="7188"/>
                    <a:pt x="7693" y="7225"/>
                    <a:pt x="7693" y="7226"/>
                  </a:cubicBezTo>
                  <a:lnTo>
                    <a:pt x="7562" y="7400"/>
                  </a:lnTo>
                  <a:lnTo>
                    <a:pt x="8362" y="8200"/>
                  </a:lnTo>
                  <a:lnTo>
                    <a:pt x="8530" y="8093"/>
                  </a:lnTo>
                  <a:cubicBezTo>
                    <a:pt x="8534" y="8090"/>
                    <a:pt x="8917" y="7848"/>
                    <a:pt x="9230" y="7693"/>
                  </a:cubicBezTo>
                  <a:cubicBezTo>
                    <a:pt x="9233" y="7691"/>
                    <a:pt x="9235" y="7690"/>
                    <a:pt x="9237" y="7690"/>
                  </a:cubicBezTo>
                  <a:cubicBezTo>
                    <a:pt x="9267" y="7696"/>
                    <a:pt x="9343" y="7751"/>
                    <a:pt x="9393" y="7789"/>
                  </a:cubicBezTo>
                  <a:cubicBezTo>
                    <a:pt x="9574" y="7920"/>
                    <a:pt x="9849" y="8120"/>
                    <a:pt x="10294" y="8095"/>
                  </a:cubicBezTo>
                  <a:cubicBezTo>
                    <a:pt x="10517" y="8082"/>
                    <a:pt x="10702" y="7990"/>
                    <a:pt x="10830" y="7825"/>
                  </a:cubicBezTo>
                  <a:cubicBezTo>
                    <a:pt x="11054" y="7537"/>
                    <a:pt x="11044" y="7106"/>
                    <a:pt x="11020" y="6885"/>
                  </a:cubicBezTo>
                  <a:cubicBezTo>
                    <a:pt x="11149" y="6731"/>
                    <a:pt x="11179" y="6577"/>
                    <a:pt x="11178" y="6468"/>
                  </a:cubicBezTo>
                  <a:close/>
                  <a:moveTo>
                    <a:pt x="508" y="6833"/>
                  </a:moveTo>
                  <a:lnTo>
                    <a:pt x="509" y="6738"/>
                  </a:lnTo>
                  <a:lnTo>
                    <a:pt x="878" y="6790"/>
                  </a:lnTo>
                  <a:lnTo>
                    <a:pt x="508" y="6833"/>
                  </a:lnTo>
                  <a:close/>
                  <a:moveTo>
                    <a:pt x="6703" y="6223"/>
                  </a:moveTo>
                  <a:cubicBezTo>
                    <a:pt x="6580" y="6091"/>
                    <a:pt x="6408" y="6009"/>
                    <a:pt x="6218" y="6006"/>
                  </a:cubicBezTo>
                  <a:lnTo>
                    <a:pt x="4849" y="5925"/>
                  </a:lnTo>
                  <a:cubicBezTo>
                    <a:pt x="4577" y="5484"/>
                    <a:pt x="4422" y="4890"/>
                    <a:pt x="4422" y="4274"/>
                  </a:cubicBezTo>
                  <a:cubicBezTo>
                    <a:pt x="4422" y="3459"/>
                    <a:pt x="4684" y="2710"/>
                    <a:pt x="5124" y="2271"/>
                  </a:cubicBezTo>
                  <a:cubicBezTo>
                    <a:pt x="5355" y="2040"/>
                    <a:pt x="5620" y="1918"/>
                    <a:pt x="5889" y="1918"/>
                  </a:cubicBezTo>
                  <a:cubicBezTo>
                    <a:pt x="6158" y="1918"/>
                    <a:pt x="6422" y="2040"/>
                    <a:pt x="6654" y="2271"/>
                  </a:cubicBezTo>
                  <a:cubicBezTo>
                    <a:pt x="7094" y="2710"/>
                    <a:pt x="7357" y="3458"/>
                    <a:pt x="7357" y="4274"/>
                  </a:cubicBezTo>
                  <a:cubicBezTo>
                    <a:pt x="7355" y="5058"/>
                    <a:pt x="7105" y="5786"/>
                    <a:pt x="6703" y="6223"/>
                  </a:cubicBezTo>
                  <a:close/>
                  <a:moveTo>
                    <a:pt x="2539" y="4274"/>
                  </a:moveTo>
                  <a:cubicBezTo>
                    <a:pt x="2539" y="3626"/>
                    <a:pt x="2703" y="3021"/>
                    <a:pt x="3000" y="2569"/>
                  </a:cubicBezTo>
                  <a:cubicBezTo>
                    <a:pt x="3277" y="2149"/>
                    <a:pt x="3634" y="1918"/>
                    <a:pt x="4005" y="1918"/>
                  </a:cubicBezTo>
                  <a:cubicBezTo>
                    <a:pt x="4207" y="1918"/>
                    <a:pt x="4405" y="1986"/>
                    <a:pt x="4590" y="2119"/>
                  </a:cubicBezTo>
                  <a:cubicBezTo>
                    <a:pt x="4167" y="2656"/>
                    <a:pt x="3920" y="3439"/>
                    <a:pt x="3920" y="4274"/>
                  </a:cubicBezTo>
                  <a:cubicBezTo>
                    <a:pt x="3920" y="4861"/>
                    <a:pt x="4039" y="5420"/>
                    <a:pt x="4261" y="5890"/>
                  </a:cubicBezTo>
                  <a:lnTo>
                    <a:pt x="2899" y="5809"/>
                  </a:lnTo>
                  <a:cubicBezTo>
                    <a:pt x="2666" y="5379"/>
                    <a:pt x="2539" y="4840"/>
                    <a:pt x="2539" y="4274"/>
                  </a:cubicBezTo>
                  <a:close/>
                  <a:moveTo>
                    <a:pt x="6210" y="7013"/>
                  </a:moveTo>
                  <a:lnTo>
                    <a:pt x="6204" y="7013"/>
                  </a:lnTo>
                  <a:lnTo>
                    <a:pt x="4439" y="7104"/>
                  </a:lnTo>
                  <a:lnTo>
                    <a:pt x="4439" y="6743"/>
                  </a:lnTo>
                  <a:lnTo>
                    <a:pt x="3939" y="6743"/>
                  </a:lnTo>
                  <a:lnTo>
                    <a:pt x="3939" y="7129"/>
                  </a:lnTo>
                  <a:lnTo>
                    <a:pt x="2083" y="7225"/>
                  </a:lnTo>
                  <a:cubicBezTo>
                    <a:pt x="1992" y="7223"/>
                    <a:pt x="1914" y="7144"/>
                    <a:pt x="1914" y="7051"/>
                  </a:cubicBezTo>
                  <a:lnTo>
                    <a:pt x="1914" y="6433"/>
                  </a:lnTo>
                  <a:cubicBezTo>
                    <a:pt x="1914" y="6340"/>
                    <a:pt x="1990" y="6263"/>
                    <a:pt x="2082" y="6259"/>
                  </a:cubicBezTo>
                  <a:lnTo>
                    <a:pt x="2790" y="6301"/>
                  </a:lnTo>
                  <a:lnTo>
                    <a:pt x="2790" y="6741"/>
                  </a:lnTo>
                  <a:lnTo>
                    <a:pt x="3290" y="6741"/>
                  </a:lnTo>
                  <a:lnTo>
                    <a:pt x="3290" y="6331"/>
                  </a:lnTo>
                  <a:lnTo>
                    <a:pt x="4059" y="6378"/>
                  </a:lnTo>
                  <a:lnTo>
                    <a:pt x="5192" y="6445"/>
                  </a:lnTo>
                  <a:lnTo>
                    <a:pt x="5192" y="6610"/>
                  </a:lnTo>
                  <a:lnTo>
                    <a:pt x="5692" y="6610"/>
                  </a:lnTo>
                  <a:lnTo>
                    <a:pt x="5692" y="6475"/>
                  </a:lnTo>
                  <a:lnTo>
                    <a:pt x="6194" y="6505"/>
                  </a:lnTo>
                  <a:lnTo>
                    <a:pt x="6209" y="6505"/>
                  </a:lnTo>
                  <a:cubicBezTo>
                    <a:pt x="6295" y="6505"/>
                    <a:pt x="6369" y="6570"/>
                    <a:pt x="6380" y="6655"/>
                  </a:cubicBezTo>
                  <a:cubicBezTo>
                    <a:pt x="6382" y="6664"/>
                    <a:pt x="6382" y="6671"/>
                    <a:pt x="6382" y="6678"/>
                  </a:cubicBezTo>
                  <a:lnTo>
                    <a:pt x="6382" y="6836"/>
                  </a:lnTo>
                  <a:cubicBezTo>
                    <a:pt x="6382" y="6841"/>
                    <a:pt x="6382" y="6846"/>
                    <a:pt x="6380" y="6853"/>
                  </a:cubicBezTo>
                  <a:cubicBezTo>
                    <a:pt x="6374" y="6944"/>
                    <a:pt x="6298" y="7012"/>
                    <a:pt x="6210" y="7013"/>
                  </a:cubicBezTo>
                  <a:close/>
                  <a:moveTo>
                    <a:pt x="7564" y="5776"/>
                  </a:moveTo>
                  <a:cubicBezTo>
                    <a:pt x="7754" y="5326"/>
                    <a:pt x="7855" y="4806"/>
                    <a:pt x="7855" y="4273"/>
                  </a:cubicBezTo>
                  <a:cubicBezTo>
                    <a:pt x="7855" y="3439"/>
                    <a:pt x="7608" y="2655"/>
                    <a:pt x="7185" y="2118"/>
                  </a:cubicBezTo>
                  <a:cubicBezTo>
                    <a:pt x="7370" y="1985"/>
                    <a:pt x="7569" y="1916"/>
                    <a:pt x="7770" y="1916"/>
                  </a:cubicBezTo>
                  <a:cubicBezTo>
                    <a:pt x="8142" y="1916"/>
                    <a:pt x="8499" y="2148"/>
                    <a:pt x="8775" y="2568"/>
                  </a:cubicBezTo>
                  <a:cubicBezTo>
                    <a:pt x="9073" y="3019"/>
                    <a:pt x="9236" y="3625"/>
                    <a:pt x="9236" y="4273"/>
                  </a:cubicBezTo>
                  <a:cubicBezTo>
                    <a:pt x="9236" y="4518"/>
                    <a:pt x="9213" y="4756"/>
                    <a:pt x="9166" y="4985"/>
                  </a:cubicBezTo>
                  <a:lnTo>
                    <a:pt x="9164" y="4985"/>
                  </a:lnTo>
                  <a:cubicBezTo>
                    <a:pt x="9151" y="4984"/>
                    <a:pt x="9139" y="4983"/>
                    <a:pt x="9126" y="4983"/>
                  </a:cubicBezTo>
                  <a:lnTo>
                    <a:pt x="9079" y="4983"/>
                  </a:lnTo>
                  <a:cubicBezTo>
                    <a:pt x="9070" y="4983"/>
                    <a:pt x="9063" y="4984"/>
                    <a:pt x="9055" y="4984"/>
                  </a:cubicBezTo>
                  <a:cubicBezTo>
                    <a:pt x="9051" y="4984"/>
                    <a:pt x="9048" y="4984"/>
                    <a:pt x="9044" y="4985"/>
                  </a:cubicBezTo>
                  <a:cubicBezTo>
                    <a:pt x="9035" y="4986"/>
                    <a:pt x="9026" y="4986"/>
                    <a:pt x="9018" y="4988"/>
                  </a:cubicBezTo>
                  <a:cubicBezTo>
                    <a:pt x="9016" y="4988"/>
                    <a:pt x="9014" y="4988"/>
                    <a:pt x="9013" y="4989"/>
                  </a:cubicBezTo>
                  <a:cubicBezTo>
                    <a:pt x="9003" y="4990"/>
                    <a:pt x="8991" y="4993"/>
                    <a:pt x="8981" y="4994"/>
                  </a:cubicBezTo>
                  <a:cubicBezTo>
                    <a:pt x="8979" y="4994"/>
                    <a:pt x="8976" y="4995"/>
                    <a:pt x="8974" y="4995"/>
                  </a:cubicBezTo>
                  <a:cubicBezTo>
                    <a:pt x="8966" y="4996"/>
                    <a:pt x="8959" y="4998"/>
                    <a:pt x="8953" y="5000"/>
                  </a:cubicBezTo>
                  <a:cubicBezTo>
                    <a:pt x="8950" y="5001"/>
                    <a:pt x="8946" y="5001"/>
                    <a:pt x="8944" y="5003"/>
                  </a:cubicBezTo>
                  <a:cubicBezTo>
                    <a:pt x="8938" y="5004"/>
                    <a:pt x="8931" y="5006"/>
                    <a:pt x="8925" y="5008"/>
                  </a:cubicBezTo>
                  <a:cubicBezTo>
                    <a:pt x="8923" y="5009"/>
                    <a:pt x="8920" y="5009"/>
                    <a:pt x="8918" y="5010"/>
                  </a:cubicBezTo>
                  <a:cubicBezTo>
                    <a:pt x="8909" y="5013"/>
                    <a:pt x="8901" y="5015"/>
                    <a:pt x="8893" y="5018"/>
                  </a:cubicBezTo>
                  <a:cubicBezTo>
                    <a:pt x="8821" y="5043"/>
                    <a:pt x="8761" y="5079"/>
                    <a:pt x="8711" y="5118"/>
                  </a:cubicBezTo>
                  <a:cubicBezTo>
                    <a:pt x="8654" y="5090"/>
                    <a:pt x="8588" y="5069"/>
                    <a:pt x="8511" y="5064"/>
                  </a:cubicBezTo>
                  <a:cubicBezTo>
                    <a:pt x="8491" y="5063"/>
                    <a:pt x="8471" y="5061"/>
                    <a:pt x="8449" y="5063"/>
                  </a:cubicBezTo>
                  <a:cubicBezTo>
                    <a:pt x="8426" y="5064"/>
                    <a:pt x="8403" y="5066"/>
                    <a:pt x="8378" y="5070"/>
                  </a:cubicBezTo>
                  <a:cubicBezTo>
                    <a:pt x="8373" y="5071"/>
                    <a:pt x="8368" y="5071"/>
                    <a:pt x="8363" y="5073"/>
                  </a:cubicBezTo>
                  <a:cubicBezTo>
                    <a:pt x="8256" y="5094"/>
                    <a:pt x="8131" y="5151"/>
                    <a:pt x="8003" y="5280"/>
                  </a:cubicBezTo>
                  <a:cubicBezTo>
                    <a:pt x="7963" y="5320"/>
                    <a:pt x="7923" y="5370"/>
                    <a:pt x="7890" y="5433"/>
                  </a:cubicBezTo>
                  <a:cubicBezTo>
                    <a:pt x="7853" y="5505"/>
                    <a:pt x="7826" y="5594"/>
                    <a:pt x="7828" y="5699"/>
                  </a:cubicBezTo>
                  <a:cubicBezTo>
                    <a:pt x="7828" y="5744"/>
                    <a:pt x="7834" y="5793"/>
                    <a:pt x="7845" y="5844"/>
                  </a:cubicBezTo>
                  <a:cubicBezTo>
                    <a:pt x="7880" y="5998"/>
                    <a:pt x="7959" y="6136"/>
                    <a:pt x="8035" y="6271"/>
                  </a:cubicBezTo>
                  <a:cubicBezTo>
                    <a:pt x="8080" y="6350"/>
                    <a:pt x="8133" y="6445"/>
                    <a:pt x="8155" y="6513"/>
                  </a:cubicBezTo>
                  <a:cubicBezTo>
                    <a:pt x="8159" y="6523"/>
                    <a:pt x="8161" y="6531"/>
                    <a:pt x="8163" y="6540"/>
                  </a:cubicBezTo>
                  <a:lnTo>
                    <a:pt x="8163" y="6541"/>
                  </a:lnTo>
                  <a:cubicBezTo>
                    <a:pt x="8035" y="6600"/>
                    <a:pt x="7903" y="6630"/>
                    <a:pt x="7770" y="6630"/>
                  </a:cubicBezTo>
                  <a:lnTo>
                    <a:pt x="7006" y="6630"/>
                  </a:lnTo>
                  <a:cubicBezTo>
                    <a:pt x="7230" y="6405"/>
                    <a:pt x="7420" y="6116"/>
                    <a:pt x="7564" y="5776"/>
                  </a:cubicBezTo>
                  <a:close/>
                  <a:moveTo>
                    <a:pt x="10593" y="6606"/>
                  </a:moveTo>
                  <a:lnTo>
                    <a:pt x="10482" y="6701"/>
                  </a:lnTo>
                  <a:lnTo>
                    <a:pt x="10509" y="6844"/>
                  </a:lnTo>
                  <a:cubicBezTo>
                    <a:pt x="10538" y="6995"/>
                    <a:pt x="10559" y="7359"/>
                    <a:pt x="10435" y="7516"/>
                  </a:cubicBezTo>
                  <a:cubicBezTo>
                    <a:pt x="10409" y="7550"/>
                    <a:pt x="10367" y="7589"/>
                    <a:pt x="10265" y="7595"/>
                  </a:cubicBezTo>
                  <a:cubicBezTo>
                    <a:pt x="9997" y="7610"/>
                    <a:pt x="9845" y="7500"/>
                    <a:pt x="9685" y="7384"/>
                  </a:cubicBezTo>
                  <a:cubicBezTo>
                    <a:pt x="9567" y="7298"/>
                    <a:pt x="9417" y="7189"/>
                    <a:pt x="9233" y="7189"/>
                  </a:cubicBezTo>
                  <a:cubicBezTo>
                    <a:pt x="9163" y="7189"/>
                    <a:pt x="9088" y="7205"/>
                    <a:pt x="9007" y="7245"/>
                  </a:cubicBezTo>
                  <a:cubicBezTo>
                    <a:pt x="8804" y="7345"/>
                    <a:pt x="8580" y="7475"/>
                    <a:pt x="8432" y="7565"/>
                  </a:cubicBezTo>
                  <a:lnTo>
                    <a:pt x="8220" y="7354"/>
                  </a:lnTo>
                  <a:cubicBezTo>
                    <a:pt x="8312" y="7229"/>
                    <a:pt x="8433" y="7059"/>
                    <a:pt x="8520" y="6918"/>
                  </a:cubicBezTo>
                  <a:lnTo>
                    <a:pt x="8522" y="6916"/>
                  </a:lnTo>
                  <a:lnTo>
                    <a:pt x="8557" y="6856"/>
                  </a:lnTo>
                  <a:cubicBezTo>
                    <a:pt x="8633" y="6725"/>
                    <a:pt x="8663" y="6644"/>
                    <a:pt x="8663" y="6566"/>
                  </a:cubicBezTo>
                  <a:cubicBezTo>
                    <a:pt x="8663" y="6374"/>
                    <a:pt x="8563" y="6198"/>
                    <a:pt x="8467" y="6026"/>
                  </a:cubicBezTo>
                  <a:cubicBezTo>
                    <a:pt x="8329" y="5784"/>
                    <a:pt x="8293" y="5692"/>
                    <a:pt x="8351" y="5634"/>
                  </a:cubicBezTo>
                  <a:cubicBezTo>
                    <a:pt x="8398" y="5587"/>
                    <a:pt x="8442" y="5560"/>
                    <a:pt x="8469" y="5562"/>
                  </a:cubicBezTo>
                  <a:cubicBezTo>
                    <a:pt x="8473" y="5562"/>
                    <a:pt x="8475" y="5564"/>
                    <a:pt x="8479" y="5564"/>
                  </a:cubicBezTo>
                  <a:lnTo>
                    <a:pt x="8480" y="5564"/>
                  </a:lnTo>
                  <a:cubicBezTo>
                    <a:pt x="8483" y="5565"/>
                    <a:pt x="8486" y="5566"/>
                    <a:pt x="8489" y="5567"/>
                  </a:cubicBezTo>
                  <a:cubicBezTo>
                    <a:pt x="8489" y="5567"/>
                    <a:pt x="8490" y="5567"/>
                    <a:pt x="8490" y="5569"/>
                  </a:cubicBezTo>
                  <a:cubicBezTo>
                    <a:pt x="8493" y="5570"/>
                    <a:pt x="8496" y="5571"/>
                    <a:pt x="8499" y="5574"/>
                  </a:cubicBezTo>
                  <a:lnTo>
                    <a:pt x="8500" y="5575"/>
                  </a:lnTo>
                  <a:cubicBezTo>
                    <a:pt x="8503" y="5576"/>
                    <a:pt x="8507" y="5579"/>
                    <a:pt x="8509" y="5580"/>
                  </a:cubicBezTo>
                  <a:lnTo>
                    <a:pt x="8510" y="5581"/>
                  </a:lnTo>
                  <a:cubicBezTo>
                    <a:pt x="8513" y="5584"/>
                    <a:pt x="8515" y="5585"/>
                    <a:pt x="8519" y="5587"/>
                  </a:cubicBezTo>
                  <a:lnTo>
                    <a:pt x="8520" y="5589"/>
                  </a:lnTo>
                  <a:cubicBezTo>
                    <a:pt x="8523" y="5591"/>
                    <a:pt x="8525" y="5592"/>
                    <a:pt x="8528" y="5595"/>
                  </a:cubicBezTo>
                  <a:lnTo>
                    <a:pt x="8529" y="5596"/>
                  </a:lnTo>
                  <a:cubicBezTo>
                    <a:pt x="8532" y="5599"/>
                    <a:pt x="8533" y="5600"/>
                    <a:pt x="8535" y="5601"/>
                  </a:cubicBezTo>
                  <a:cubicBezTo>
                    <a:pt x="8537" y="5602"/>
                    <a:pt x="8537" y="5602"/>
                    <a:pt x="8537" y="5604"/>
                  </a:cubicBezTo>
                  <a:cubicBezTo>
                    <a:pt x="8538" y="5605"/>
                    <a:pt x="8539" y="5606"/>
                    <a:pt x="8540" y="5609"/>
                  </a:cubicBezTo>
                  <a:lnTo>
                    <a:pt x="8788" y="5993"/>
                  </a:lnTo>
                  <a:lnTo>
                    <a:pt x="8965" y="5568"/>
                  </a:lnTo>
                  <a:cubicBezTo>
                    <a:pt x="8972" y="5558"/>
                    <a:pt x="8985" y="5536"/>
                    <a:pt x="9007" y="5519"/>
                  </a:cubicBezTo>
                  <a:lnTo>
                    <a:pt x="9008" y="5518"/>
                  </a:lnTo>
                  <a:cubicBezTo>
                    <a:pt x="9010" y="5515"/>
                    <a:pt x="9014" y="5513"/>
                    <a:pt x="9017" y="5510"/>
                  </a:cubicBezTo>
                  <a:cubicBezTo>
                    <a:pt x="9018" y="5509"/>
                    <a:pt x="9019" y="5509"/>
                    <a:pt x="9020" y="5507"/>
                  </a:cubicBezTo>
                  <a:cubicBezTo>
                    <a:pt x="9023" y="5506"/>
                    <a:pt x="9025" y="5505"/>
                    <a:pt x="9027" y="5504"/>
                  </a:cubicBezTo>
                  <a:cubicBezTo>
                    <a:pt x="9034" y="5499"/>
                    <a:pt x="9043" y="5495"/>
                    <a:pt x="9052" y="5491"/>
                  </a:cubicBezTo>
                  <a:cubicBezTo>
                    <a:pt x="9089" y="5477"/>
                    <a:pt x="9135" y="5486"/>
                    <a:pt x="9178" y="5500"/>
                  </a:cubicBezTo>
                  <a:cubicBezTo>
                    <a:pt x="9179" y="5500"/>
                    <a:pt x="9180" y="5501"/>
                    <a:pt x="9182" y="5501"/>
                  </a:cubicBezTo>
                  <a:lnTo>
                    <a:pt x="9193" y="5505"/>
                  </a:lnTo>
                  <a:cubicBezTo>
                    <a:pt x="9198" y="5506"/>
                    <a:pt x="9203" y="5509"/>
                    <a:pt x="9208" y="5511"/>
                  </a:cubicBezTo>
                  <a:cubicBezTo>
                    <a:pt x="9209" y="5513"/>
                    <a:pt x="9212" y="5513"/>
                    <a:pt x="9213" y="5514"/>
                  </a:cubicBezTo>
                  <a:cubicBezTo>
                    <a:pt x="9220" y="5516"/>
                    <a:pt x="9227" y="5520"/>
                    <a:pt x="9235" y="5524"/>
                  </a:cubicBezTo>
                  <a:cubicBezTo>
                    <a:pt x="9242" y="5527"/>
                    <a:pt x="9249" y="5530"/>
                    <a:pt x="9257" y="5534"/>
                  </a:cubicBezTo>
                  <a:lnTo>
                    <a:pt x="9373" y="5596"/>
                  </a:lnTo>
                  <a:lnTo>
                    <a:pt x="9379" y="5594"/>
                  </a:lnTo>
                  <a:lnTo>
                    <a:pt x="9505" y="5655"/>
                  </a:lnTo>
                  <a:lnTo>
                    <a:pt x="9545" y="5511"/>
                  </a:lnTo>
                  <a:cubicBezTo>
                    <a:pt x="9697" y="5449"/>
                    <a:pt x="10123" y="5305"/>
                    <a:pt x="10368" y="5550"/>
                  </a:cubicBezTo>
                  <a:lnTo>
                    <a:pt x="10372" y="5554"/>
                  </a:lnTo>
                  <a:cubicBezTo>
                    <a:pt x="10559" y="5735"/>
                    <a:pt x="10497" y="5916"/>
                    <a:pt x="10479" y="5957"/>
                  </a:cubicBezTo>
                  <a:lnTo>
                    <a:pt x="10379" y="6131"/>
                  </a:lnTo>
                  <a:lnTo>
                    <a:pt x="10544" y="6261"/>
                  </a:lnTo>
                  <a:cubicBezTo>
                    <a:pt x="10585" y="6296"/>
                    <a:pt x="10674" y="6397"/>
                    <a:pt x="10674" y="6476"/>
                  </a:cubicBezTo>
                  <a:cubicBezTo>
                    <a:pt x="10678" y="6514"/>
                    <a:pt x="10649" y="6559"/>
                    <a:pt x="10593" y="6606"/>
                  </a:cubicBezTo>
                  <a:close/>
                </a:path>
              </a:pathLst>
            </a:custGeom>
            <a:solidFill>
              <a:schemeClr val="bg1"/>
            </a:solidFill>
            <a:ln>
              <a:noFill/>
            </a:ln>
          </p:spPr>
          <p:txBody>
            <a:bodyPr/>
            <a:lstStyle/>
            <a:p>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对我们所处的环境十分有利</a:t>
            </a:r>
          </a:p>
        </p:txBody>
      </p:sp>
      <p:sp>
        <p:nvSpPr>
          <p:cNvPr id="3" name="圆角矩形 2"/>
          <p:cNvSpPr/>
          <p:nvPr/>
        </p:nvSpPr>
        <p:spPr>
          <a:xfrm>
            <a:off x="1389380" y="2464435"/>
            <a:ext cx="9414510" cy="2603500"/>
          </a:xfrm>
          <a:prstGeom prst="roundRect">
            <a:avLst>
              <a:gd name="adj" fmla="val 23365"/>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摄图网_401358298_美食蔬果牛肉波奇饭（非企业商用）"/>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9380" y="1496060"/>
            <a:ext cx="4540250" cy="4540250"/>
          </a:xfrm>
          <a:prstGeom prst="rect">
            <a:avLst/>
          </a:prstGeom>
        </p:spPr>
      </p:pic>
      <p:sp>
        <p:nvSpPr>
          <p:cNvPr id="12" name="文本框 11"/>
          <p:cNvSpPr txBox="1"/>
          <p:nvPr/>
        </p:nvSpPr>
        <p:spPr>
          <a:xfrm>
            <a:off x="5649595" y="2612390"/>
            <a:ext cx="4954905" cy="2306955"/>
          </a:xfrm>
          <a:prstGeom prst="rect">
            <a:avLst/>
          </a:prstGeom>
          <a:noFill/>
        </p:spPr>
        <p:txBody>
          <a:bodyPr wrap="square" rtlCol="0">
            <a:spAutoFit/>
          </a:bodyPr>
          <a:lstStyle/>
          <a:p>
            <a:pPr algn="l">
              <a:lnSpc>
                <a:spcPct val="200000"/>
              </a:lnSpc>
            </a:pPr>
            <a:r>
              <a:rPr lang="zh-CN" altLang="en-US" sz="1200" dirty="0">
                <a:solidFill>
                  <a:schemeClr val="bg1"/>
                </a:solidFill>
                <a:latin typeface="汉仪正圆 55简" panose="00020600040101010101" charset="-122"/>
                <a:ea typeface="汉仪正圆 55简" panose="00020600040101010101" charset="-122"/>
              </a:rPr>
              <a:t>不容忽视的是，由于流行文化中，多吃素食以及均衡饮食正是当今的一个有益于健康话题，多吃蔬菜水果能带给人们的健康积极的心理暗示也是非常显著的。这对于人们提高整体健康水平和精神外貌都非常有帮助（也就是说，均衡的饮食能收到更多的来自外界的认可和来自自身的积极暗示，从心理上也常常会改善你的气质）。所以，无论是出于个人健康、精神状态还是处于地球环境大局考虑，多吃蔬菜都是非常有益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1390650" y="969938"/>
            <a:ext cx="9201150" cy="4729084"/>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7816" y="-25672"/>
            <a:ext cx="2337483" cy="2337483"/>
          </a:xfrm>
          <a:prstGeom prst="rect">
            <a:avLst/>
          </a:prstGeom>
        </p:spPr>
      </p:pic>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68656">
            <a:off x="22337" y="-505992"/>
            <a:ext cx="3139933" cy="313993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7272">
            <a:off x="8480764" y="2129271"/>
            <a:ext cx="4578565" cy="4578565"/>
          </a:xfrm>
          <a:prstGeom prst="rect">
            <a:avLst/>
          </a:prstGeom>
        </p:spPr>
      </p:pic>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 y="3229384"/>
            <a:ext cx="3675107" cy="3675107"/>
          </a:xfrm>
          <a:prstGeom prst="rect">
            <a:avLst/>
          </a:prstGeom>
          <a:noFill/>
          <a:ln>
            <a:noFill/>
          </a:ln>
          <a:effectLst>
            <a:outerShdw blurRad="355600" dist="38100" dir="21300000" sx="106000" sy="106000" algn="tl" rotWithShape="0">
              <a:prstClr val="black">
                <a:alpha val="6000"/>
              </a:prstClr>
            </a:outerShdw>
          </a:effectLst>
        </p:spPr>
      </p:pic>
      <p:sp>
        <p:nvSpPr>
          <p:cNvPr id="19" name="文本框 18"/>
          <p:cNvSpPr txBox="1"/>
          <p:nvPr/>
        </p:nvSpPr>
        <p:spPr>
          <a:xfrm>
            <a:off x="2673849" y="1274667"/>
            <a:ext cx="684430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600" spc="600">
                <a:ln w="47625">
                  <a:solidFill>
                    <a:srgbClr val="863C2B"/>
                  </a:solidFill>
                </a:ln>
                <a:solidFill>
                  <a:srgbClr val="FFC541"/>
                </a:solidFill>
                <a:latin typeface="黑体" panose="02010609060101010101" pitchFamily="49" charset="-122"/>
                <a:ea typeface="黑体" panose="02010609060101010101" pitchFamily="49" charset="-122"/>
              </a:rPr>
              <a:t>-03-</a:t>
            </a:r>
            <a:endParaRPr lang="zh-CN" altLang="en-US" sz="6600" spc="600">
              <a:ln w="47625">
                <a:solidFill>
                  <a:srgbClr val="863C2B"/>
                </a:solidFill>
              </a:ln>
              <a:solidFill>
                <a:srgbClr val="FFC541"/>
              </a:solidFill>
              <a:latin typeface="黑体" panose="02010609060101010101" pitchFamily="49" charset="-122"/>
              <a:ea typeface="黑体" panose="02010609060101010101" pitchFamily="49" charset="-122"/>
            </a:endParaRPr>
          </a:p>
        </p:txBody>
      </p:sp>
      <p:grpSp>
        <p:nvGrpSpPr>
          <p:cNvPr id="91" name="组合 90"/>
          <p:cNvGrpSpPr/>
          <p:nvPr/>
        </p:nvGrpSpPr>
        <p:grpSpPr>
          <a:xfrm>
            <a:off x="4020457" y="2645799"/>
            <a:ext cx="4151086" cy="1049062"/>
            <a:chOff x="4238171" y="841829"/>
            <a:chExt cx="3425372" cy="711200"/>
          </a:xfrm>
        </p:grpSpPr>
        <p:sp>
          <p:nvSpPr>
            <p:cNvPr id="89" name="矩形: 圆角 8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pitchFamily="49" charset="-122"/>
                <a:ea typeface="黑体" panose="02010609060101010101" pitchFamily="49" charset="-122"/>
                <a:cs typeface="+mn-ea"/>
              </a:endParaRPr>
            </a:p>
          </p:txBody>
        </p:sp>
        <p:sp>
          <p:nvSpPr>
            <p:cNvPr id="90" name="矩形: 圆角 8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600" dirty="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sym typeface="+mn-lt"/>
                </a:rPr>
                <a:t>吃多少才算是多吃</a:t>
              </a:r>
            </a:p>
          </p:txBody>
        </p:sp>
      </p:grpSp>
      <p:sp>
        <p:nvSpPr>
          <p:cNvPr id="27" name="文本框 26"/>
          <p:cNvSpPr txBox="1"/>
          <p:nvPr/>
        </p:nvSpPr>
        <p:spPr>
          <a:xfrm>
            <a:off x="2826385" y="3956050"/>
            <a:ext cx="6538595" cy="603050"/>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黑体" panose="02010609060101010101" pitchFamily="49" charset="-122"/>
                <a:ea typeface="黑体" panose="02010609060101010101" pitchFamily="49" charset="-122"/>
              </a:rPr>
              <a:t>首先，为什么要多吃蔬菜水果。根据世界卫生组织建议，人们应该每天食用5个单位的蔬菜或者水果，一个单位是指80g左右。而根据英国国家健康服务网站NHS，这样吃的直接好处有</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000"/>
                            </p:stCondLst>
                            <p:childTnLst>
                              <p:par>
                                <p:cTn id="40" presetID="42"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000"/>
                                        <p:tgtEl>
                                          <p:spTgt spid="91"/>
                                        </p:tgtEl>
                                      </p:cBhvr>
                                    </p:animEffect>
                                    <p:anim calcmode="lin" valueType="num">
                                      <p:cBhvr>
                                        <p:cTn id="43" dur="1000" fill="hold"/>
                                        <p:tgtEl>
                                          <p:spTgt spid="91"/>
                                        </p:tgtEl>
                                        <p:attrNameLst>
                                          <p:attrName>ppt_x</p:attrName>
                                        </p:attrNameLst>
                                      </p:cBhvr>
                                      <p:tavLst>
                                        <p:tav tm="0">
                                          <p:val>
                                            <p:strVal val="#ppt_x"/>
                                          </p:val>
                                        </p:tav>
                                        <p:tav tm="100000">
                                          <p:val>
                                            <p:strVal val="#ppt_x"/>
                                          </p:val>
                                        </p:tav>
                                      </p:tavLst>
                                    </p:anim>
                                    <p:anim calcmode="lin" valueType="num">
                                      <p:cBhvr>
                                        <p:cTn id="44" dur="1000" fill="hold"/>
                                        <p:tgtEl>
                                          <p:spTgt spid="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dirty="0" err="1">
                <a:solidFill>
                  <a:srgbClr val="EE835E"/>
                </a:solidFill>
                <a:latin typeface="汉仪正圆 55简" panose="00020600040101010101" charset="-122"/>
                <a:ea typeface="汉仪正圆 55简" panose="00020600040101010101" charset="-122"/>
              </a:rPr>
              <a:t>吃多少才算是多吃</a:t>
            </a:r>
            <a:endParaRPr lang="en-US" altLang="zh-CN" sz="2000" b="1" dirty="0">
              <a:solidFill>
                <a:srgbClr val="EE835E"/>
              </a:solidFill>
              <a:latin typeface="汉仪正圆 55简" panose="00020600040101010101" charset="-122"/>
              <a:ea typeface="汉仪正圆 55简" panose="00020600040101010101" charset="-122"/>
            </a:endParaRPr>
          </a:p>
        </p:txBody>
      </p:sp>
      <p:pic>
        <p:nvPicPr>
          <p:cNvPr id="3" name="图片 2" descr="摄图网_400221609_麻辣香锅（非企业商用）"/>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0945" y="2303145"/>
            <a:ext cx="4131310" cy="3181985"/>
          </a:xfrm>
          <a:prstGeom prst="rect">
            <a:avLst/>
          </a:prstGeom>
        </p:spPr>
      </p:pic>
      <p:grpSp>
        <p:nvGrpSpPr>
          <p:cNvPr id="6" name="组合 5"/>
          <p:cNvGrpSpPr/>
          <p:nvPr/>
        </p:nvGrpSpPr>
        <p:grpSpPr>
          <a:xfrm>
            <a:off x="950595" y="1837690"/>
            <a:ext cx="3334385" cy="1540510"/>
            <a:chOff x="1886" y="3056"/>
            <a:chExt cx="5251" cy="2426"/>
          </a:xfrm>
        </p:grpSpPr>
        <p:sp>
          <p:nvSpPr>
            <p:cNvPr id="4" name="圆角矩形 3"/>
            <p:cNvSpPr/>
            <p:nvPr/>
          </p:nvSpPr>
          <p:spPr>
            <a:xfrm>
              <a:off x="1886" y="3056"/>
              <a:ext cx="5251" cy="2426"/>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b-of-mexico_43057"/>
            <p:cNvSpPr>
              <a:spLocks noChangeAspect="1"/>
            </p:cNvSpPr>
            <p:nvPr/>
          </p:nvSpPr>
          <p:spPr bwMode="auto">
            <a:xfrm>
              <a:off x="2335" y="3789"/>
              <a:ext cx="538" cy="960"/>
            </a:xfrm>
            <a:custGeom>
              <a:avLst/>
              <a:gdLst>
                <a:gd name="connsiteX0" fmla="*/ 266189 w 339723"/>
                <a:gd name="connsiteY0" fmla="*/ 385217 h 605804"/>
                <a:gd name="connsiteX1" fmla="*/ 318907 w 339723"/>
                <a:gd name="connsiteY1" fmla="*/ 421412 h 605804"/>
                <a:gd name="connsiteX2" fmla="*/ 288274 w 339723"/>
                <a:gd name="connsiteY2" fmla="*/ 490007 h 605804"/>
                <a:gd name="connsiteX3" fmla="*/ 258432 w 339723"/>
                <a:gd name="connsiteY3" fmla="*/ 454603 h 605804"/>
                <a:gd name="connsiteX4" fmla="*/ 266189 w 339723"/>
                <a:gd name="connsiteY4" fmla="*/ 385217 h 605804"/>
                <a:gd name="connsiteX5" fmla="*/ 188412 w 339723"/>
                <a:gd name="connsiteY5" fmla="*/ 368281 h 605804"/>
                <a:gd name="connsiteX6" fmla="*/ 253139 w 339723"/>
                <a:gd name="connsiteY6" fmla="*/ 380145 h 605804"/>
                <a:gd name="connsiteX7" fmla="*/ 246405 w 339723"/>
                <a:gd name="connsiteY7" fmla="*/ 442234 h 605804"/>
                <a:gd name="connsiteX8" fmla="*/ 187937 w 339723"/>
                <a:gd name="connsiteY8" fmla="*/ 388055 h 605804"/>
                <a:gd name="connsiteX9" fmla="*/ 175094 w 339723"/>
                <a:gd name="connsiteY9" fmla="*/ 367928 h 605804"/>
                <a:gd name="connsiteX10" fmla="*/ 174855 w 339723"/>
                <a:gd name="connsiteY10" fmla="*/ 376678 h 605804"/>
                <a:gd name="connsiteX11" fmla="*/ 166338 w 339723"/>
                <a:gd name="connsiteY11" fmla="*/ 369426 h 605804"/>
                <a:gd name="connsiteX12" fmla="*/ 165144 w 339723"/>
                <a:gd name="connsiteY12" fmla="*/ 368244 h 605804"/>
                <a:gd name="connsiteX13" fmla="*/ 175094 w 339723"/>
                <a:gd name="connsiteY13" fmla="*/ 367928 h 605804"/>
                <a:gd name="connsiteX14" fmla="*/ 271359 w 339723"/>
                <a:gd name="connsiteY14" fmla="*/ 288471 h 605804"/>
                <a:gd name="connsiteX15" fmla="*/ 337747 w 339723"/>
                <a:gd name="connsiteY15" fmla="*/ 323170 h 605804"/>
                <a:gd name="connsiteX16" fmla="*/ 322950 w 339723"/>
                <a:gd name="connsiteY16" fmla="*/ 407585 h 605804"/>
                <a:gd name="connsiteX17" fmla="*/ 267323 w 339723"/>
                <a:gd name="connsiteY17" fmla="*/ 371622 h 605804"/>
                <a:gd name="connsiteX18" fmla="*/ 271359 w 339723"/>
                <a:gd name="connsiteY18" fmla="*/ 288471 h 605804"/>
                <a:gd name="connsiteX19" fmla="*/ 190912 w 339723"/>
                <a:gd name="connsiteY19" fmla="*/ 274570 h 605804"/>
                <a:gd name="connsiteX20" fmla="*/ 257655 w 339723"/>
                <a:gd name="connsiteY20" fmla="*/ 284208 h 605804"/>
                <a:gd name="connsiteX21" fmla="*/ 254171 w 339723"/>
                <a:gd name="connsiteY21" fmla="*/ 366446 h 605804"/>
                <a:gd name="connsiteX22" fmla="*/ 188854 w 339723"/>
                <a:gd name="connsiteY22" fmla="*/ 354912 h 605804"/>
                <a:gd name="connsiteX23" fmla="*/ 177493 w 339723"/>
                <a:gd name="connsiteY23" fmla="*/ 274076 h 605804"/>
                <a:gd name="connsiteX24" fmla="*/ 175356 w 339723"/>
                <a:gd name="connsiteY24" fmla="*/ 354436 h 605804"/>
                <a:gd name="connsiteX25" fmla="*/ 152478 w 339723"/>
                <a:gd name="connsiteY25" fmla="*/ 355226 h 605804"/>
                <a:gd name="connsiteX26" fmla="*/ 111867 w 339723"/>
                <a:gd name="connsiteY26" fmla="*/ 279212 h 605804"/>
                <a:gd name="connsiteX27" fmla="*/ 177493 w 339723"/>
                <a:gd name="connsiteY27" fmla="*/ 274076 h 605804"/>
                <a:gd name="connsiteX28" fmla="*/ 269299 w 339723"/>
                <a:gd name="connsiteY28" fmla="*/ 211273 h 605804"/>
                <a:gd name="connsiteX29" fmla="*/ 338853 w 339723"/>
                <a:gd name="connsiteY29" fmla="*/ 251134 h 605804"/>
                <a:gd name="connsiteX30" fmla="*/ 339723 w 339723"/>
                <a:gd name="connsiteY30" fmla="*/ 280713 h 605804"/>
                <a:gd name="connsiteX31" fmla="*/ 338932 w 339723"/>
                <a:gd name="connsiteY31" fmla="*/ 307524 h 605804"/>
                <a:gd name="connsiteX32" fmla="*/ 271356 w 339723"/>
                <a:gd name="connsiteY32" fmla="*/ 274465 h 605804"/>
                <a:gd name="connsiteX33" fmla="*/ 269299 w 339723"/>
                <a:gd name="connsiteY33" fmla="*/ 211273 h 605804"/>
                <a:gd name="connsiteX34" fmla="*/ 104035 w 339723"/>
                <a:gd name="connsiteY34" fmla="*/ 199912 h 605804"/>
                <a:gd name="connsiteX35" fmla="*/ 99842 w 339723"/>
                <a:gd name="connsiteY35" fmla="*/ 240487 h 605804"/>
                <a:gd name="connsiteX36" fmla="*/ 90980 w 339723"/>
                <a:gd name="connsiteY36" fmla="*/ 202285 h 605804"/>
                <a:gd name="connsiteX37" fmla="*/ 104035 w 339723"/>
                <a:gd name="connsiteY37" fmla="*/ 199912 h 605804"/>
                <a:gd name="connsiteX38" fmla="*/ 21097 w 339723"/>
                <a:gd name="connsiteY38" fmla="*/ 199841 h 605804"/>
                <a:gd name="connsiteX39" fmla="*/ 21334 w 339723"/>
                <a:gd name="connsiteY39" fmla="*/ 209168 h 605804"/>
                <a:gd name="connsiteX40" fmla="*/ 21888 w 339723"/>
                <a:gd name="connsiteY40" fmla="*/ 223712 h 605804"/>
                <a:gd name="connsiteX41" fmla="*/ 24422 w 339723"/>
                <a:gd name="connsiteY41" fmla="*/ 268766 h 605804"/>
                <a:gd name="connsiteX42" fmla="*/ 26164 w 339723"/>
                <a:gd name="connsiteY42" fmla="*/ 287579 h 605804"/>
                <a:gd name="connsiteX43" fmla="*/ 27589 w 339723"/>
                <a:gd name="connsiteY43" fmla="*/ 301806 h 605804"/>
                <a:gd name="connsiteX44" fmla="*/ 39227 w 339723"/>
                <a:gd name="connsiteY44" fmla="*/ 378636 h 605804"/>
                <a:gd name="connsiteX45" fmla="*/ 42077 w 339723"/>
                <a:gd name="connsiteY45" fmla="*/ 392152 h 605804"/>
                <a:gd name="connsiteX46" fmla="*/ 128058 w 339723"/>
                <a:gd name="connsiteY46" fmla="*/ 563675 h 605804"/>
                <a:gd name="connsiteX47" fmla="*/ 221244 w 339723"/>
                <a:gd name="connsiteY47" fmla="*/ 600429 h 605804"/>
                <a:gd name="connsiteX48" fmla="*/ 179758 w 339723"/>
                <a:gd name="connsiteY48" fmla="*/ 605804 h 605804"/>
                <a:gd name="connsiteX49" fmla="*/ 36931 w 339723"/>
                <a:gd name="connsiteY49" fmla="*/ 518146 h 605804"/>
                <a:gd name="connsiteX50" fmla="*/ 2333 w 339723"/>
                <a:gd name="connsiteY50" fmla="*/ 409146 h 605804"/>
                <a:gd name="connsiteX51" fmla="*/ 987 w 339723"/>
                <a:gd name="connsiteY51" fmla="*/ 394444 h 605804"/>
                <a:gd name="connsiteX52" fmla="*/ 2333 w 339723"/>
                <a:gd name="connsiteY52" fmla="*/ 312872 h 605804"/>
                <a:gd name="connsiteX53" fmla="*/ 3995 w 339723"/>
                <a:gd name="connsiteY53" fmla="*/ 296985 h 605804"/>
                <a:gd name="connsiteX54" fmla="*/ 15238 w 339723"/>
                <a:gd name="connsiteY54" fmla="*/ 226716 h 605804"/>
                <a:gd name="connsiteX55" fmla="*/ 18721 w 339723"/>
                <a:gd name="connsiteY55" fmla="*/ 210275 h 605804"/>
                <a:gd name="connsiteX56" fmla="*/ 21097 w 339723"/>
                <a:gd name="connsiteY56" fmla="*/ 199841 h 605804"/>
                <a:gd name="connsiteX57" fmla="*/ 193065 w 339723"/>
                <a:gd name="connsiteY57" fmla="*/ 194408 h 605804"/>
                <a:gd name="connsiteX58" fmla="*/ 254964 w 339723"/>
                <a:gd name="connsiteY58" fmla="*/ 206260 h 605804"/>
                <a:gd name="connsiteX59" fmla="*/ 257655 w 339723"/>
                <a:gd name="connsiteY59" fmla="*/ 270336 h 605804"/>
                <a:gd name="connsiteX60" fmla="*/ 191324 w 339723"/>
                <a:gd name="connsiteY60" fmla="*/ 261171 h 605804"/>
                <a:gd name="connsiteX61" fmla="*/ 178808 w 339723"/>
                <a:gd name="connsiteY61" fmla="*/ 193702 h 605804"/>
                <a:gd name="connsiteX62" fmla="*/ 179680 w 339723"/>
                <a:gd name="connsiteY62" fmla="*/ 193781 h 605804"/>
                <a:gd name="connsiteX63" fmla="*/ 177857 w 339723"/>
                <a:gd name="connsiteY63" fmla="*/ 260718 h 605804"/>
                <a:gd name="connsiteX64" fmla="*/ 112008 w 339723"/>
                <a:gd name="connsiteY64" fmla="*/ 265538 h 605804"/>
                <a:gd name="connsiteX65" fmla="*/ 118189 w 339723"/>
                <a:gd name="connsiteY65" fmla="*/ 197733 h 605804"/>
                <a:gd name="connsiteX66" fmla="*/ 178808 w 339723"/>
                <a:gd name="connsiteY66" fmla="*/ 193702 h 605804"/>
                <a:gd name="connsiteX67" fmla="*/ 259067 w 339723"/>
                <a:gd name="connsiteY67" fmla="*/ 129981 h 605804"/>
                <a:gd name="connsiteX68" fmla="*/ 323146 w 339723"/>
                <a:gd name="connsiteY68" fmla="*/ 154323 h 605804"/>
                <a:gd name="connsiteX69" fmla="*/ 337324 w 339723"/>
                <a:gd name="connsiteY69" fmla="*/ 232724 h 605804"/>
                <a:gd name="connsiteX70" fmla="*/ 268017 w 339723"/>
                <a:gd name="connsiteY70" fmla="*/ 196211 h 605804"/>
                <a:gd name="connsiteX71" fmla="*/ 259067 w 339723"/>
                <a:gd name="connsiteY71" fmla="*/ 129981 h 605804"/>
                <a:gd name="connsiteX72" fmla="*/ 119347 w 339723"/>
                <a:gd name="connsiteY72" fmla="*/ 121866 h 605804"/>
                <a:gd name="connsiteX73" fmla="*/ 105966 w 339723"/>
                <a:gd name="connsiteY73" fmla="*/ 185820 h 605804"/>
                <a:gd name="connsiteX74" fmla="*/ 88389 w 339723"/>
                <a:gd name="connsiteY74" fmla="*/ 188903 h 605804"/>
                <a:gd name="connsiteX75" fmla="*/ 79125 w 339723"/>
                <a:gd name="connsiteY75" fmla="*/ 128111 h 605804"/>
                <a:gd name="connsiteX76" fmla="*/ 119347 w 339723"/>
                <a:gd name="connsiteY76" fmla="*/ 121866 h 605804"/>
                <a:gd name="connsiteX77" fmla="*/ 195033 w 339723"/>
                <a:gd name="connsiteY77" fmla="*/ 119891 h 605804"/>
                <a:gd name="connsiteX78" fmla="*/ 244043 w 339723"/>
                <a:gd name="connsiteY78" fmla="*/ 126453 h 605804"/>
                <a:gd name="connsiteX79" fmla="*/ 253703 w 339723"/>
                <a:gd name="connsiteY79" fmla="*/ 191515 h 605804"/>
                <a:gd name="connsiteX80" fmla="*/ 193370 w 339723"/>
                <a:gd name="connsiteY80" fmla="*/ 181001 h 605804"/>
                <a:gd name="connsiteX81" fmla="*/ 181656 w 339723"/>
                <a:gd name="connsiteY81" fmla="*/ 119307 h 605804"/>
                <a:gd name="connsiteX82" fmla="*/ 179992 w 339723"/>
                <a:gd name="connsiteY82" fmla="*/ 180336 h 605804"/>
                <a:gd name="connsiteX83" fmla="*/ 178804 w 339723"/>
                <a:gd name="connsiteY83" fmla="*/ 180336 h 605804"/>
                <a:gd name="connsiteX84" fmla="*/ 120335 w 339723"/>
                <a:gd name="connsiteY84" fmla="*/ 183893 h 605804"/>
                <a:gd name="connsiteX85" fmla="*/ 134358 w 339723"/>
                <a:gd name="connsiteY85" fmla="*/ 120492 h 605804"/>
                <a:gd name="connsiteX86" fmla="*/ 181656 w 339723"/>
                <a:gd name="connsiteY86" fmla="*/ 119307 h 605804"/>
                <a:gd name="connsiteX87" fmla="*/ 58907 w 339723"/>
                <a:gd name="connsiteY87" fmla="*/ 72118 h 605804"/>
                <a:gd name="connsiteX88" fmla="*/ 82106 w 339723"/>
                <a:gd name="connsiteY88" fmla="*/ 204282 h 605804"/>
                <a:gd name="connsiteX89" fmla="*/ 97704 w 339723"/>
                <a:gd name="connsiteY89" fmla="*/ 267755 h 605804"/>
                <a:gd name="connsiteX90" fmla="*/ 98259 w 339723"/>
                <a:gd name="connsiteY90" fmla="*/ 269336 h 605804"/>
                <a:gd name="connsiteX91" fmla="*/ 102059 w 339723"/>
                <a:gd name="connsiteY91" fmla="*/ 280719 h 605804"/>
                <a:gd name="connsiteX92" fmla="*/ 111006 w 339723"/>
                <a:gd name="connsiteY92" fmla="*/ 304353 h 605804"/>
                <a:gd name="connsiteX93" fmla="*/ 139986 w 339723"/>
                <a:gd name="connsiteY93" fmla="*/ 356365 h 605804"/>
                <a:gd name="connsiteX94" fmla="*/ 150279 w 339723"/>
                <a:gd name="connsiteY94" fmla="*/ 368854 h 605804"/>
                <a:gd name="connsiteX95" fmla="*/ 160968 w 339723"/>
                <a:gd name="connsiteY95" fmla="*/ 379525 h 605804"/>
                <a:gd name="connsiteX96" fmla="*/ 174428 w 339723"/>
                <a:gd name="connsiteY96" fmla="*/ 391145 h 605804"/>
                <a:gd name="connsiteX97" fmla="*/ 187572 w 339723"/>
                <a:gd name="connsiteY97" fmla="*/ 402606 h 605804"/>
                <a:gd name="connsiteX98" fmla="*/ 244738 w 339723"/>
                <a:gd name="connsiteY98" fmla="*/ 456120 h 605804"/>
                <a:gd name="connsiteX99" fmla="*/ 256457 w 339723"/>
                <a:gd name="connsiteY99" fmla="*/ 468609 h 605804"/>
                <a:gd name="connsiteX100" fmla="*/ 281793 w 339723"/>
                <a:gd name="connsiteY100" fmla="*/ 500148 h 605804"/>
                <a:gd name="connsiteX101" fmla="*/ 293908 w 339723"/>
                <a:gd name="connsiteY101" fmla="*/ 558246 h 605804"/>
                <a:gd name="connsiteX102" fmla="*/ 136898 w 339723"/>
                <a:gd name="connsiteY102" fmla="*/ 553583 h 605804"/>
                <a:gd name="connsiteX103" fmla="*/ 116470 w 339723"/>
                <a:gd name="connsiteY103" fmla="*/ 532003 h 605804"/>
                <a:gd name="connsiteX104" fmla="*/ 55107 w 339723"/>
                <a:gd name="connsiteY104" fmla="*/ 387746 h 605804"/>
                <a:gd name="connsiteX105" fmla="*/ 52256 w 339723"/>
                <a:gd name="connsiteY105" fmla="*/ 374229 h 605804"/>
                <a:gd name="connsiteX106" fmla="*/ 40696 w 339723"/>
                <a:gd name="connsiteY106" fmla="*/ 296923 h 605804"/>
                <a:gd name="connsiteX107" fmla="*/ 39271 w 339723"/>
                <a:gd name="connsiteY107" fmla="*/ 282853 h 605804"/>
                <a:gd name="connsiteX108" fmla="*/ 35233 w 339723"/>
                <a:gd name="connsiteY108" fmla="*/ 218273 h 605804"/>
                <a:gd name="connsiteX109" fmla="*/ 58907 w 339723"/>
                <a:gd name="connsiteY109" fmla="*/ 72118 h 605804"/>
                <a:gd name="connsiteX110" fmla="*/ 240226 w 339723"/>
                <a:gd name="connsiteY110" fmla="*/ 59557 h 605804"/>
                <a:gd name="connsiteX111" fmla="*/ 288938 w 339723"/>
                <a:gd name="connsiteY111" fmla="*/ 72595 h 605804"/>
                <a:gd name="connsiteX112" fmla="*/ 317848 w 339723"/>
                <a:gd name="connsiteY112" fmla="*/ 136756 h 605804"/>
                <a:gd name="connsiteX113" fmla="*/ 256067 w 339723"/>
                <a:gd name="connsiteY113" fmla="*/ 115501 h 605804"/>
                <a:gd name="connsiteX114" fmla="*/ 240226 w 339723"/>
                <a:gd name="connsiteY114" fmla="*/ 59557 h 605804"/>
                <a:gd name="connsiteX115" fmla="*/ 143551 w 339723"/>
                <a:gd name="connsiteY115" fmla="*/ 56100 h 605804"/>
                <a:gd name="connsiteX116" fmla="*/ 123362 w 339723"/>
                <a:gd name="connsiteY116" fmla="*/ 108149 h 605804"/>
                <a:gd name="connsiteX117" fmla="*/ 77600 w 339723"/>
                <a:gd name="connsiteY117" fmla="*/ 114952 h 605804"/>
                <a:gd name="connsiteX118" fmla="*/ 74750 w 339723"/>
                <a:gd name="connsiteY118" fmla="*/ 85210 h 605804"/>
                <a:gd name="connsiteX119" fmla="*/ 87893 w 339723"/>
                <a:gd name="connsiteY119" fmla="*/ 62982 h 605804"/>
                <a:gd name="connsiteX120" fmla="*/ 143551 w 339723"/>
                <a:gd name="connsiteY120" fmla="*/ 56100 h 605804"/>
                <a:gd name="connsiteX121" fmla="*/ 196691 w 339723"/>
                <a:gd name="connsiteY121" fmla="*/ 55112 h 605804"/>
                <a:gd name="connsiteX122" fmla="*/ 224153 w 339723"/>
                <a:gd name="connsiteY122" fmla="*/ 57246 h 605804"/>
                <a:gd name="connsiteX123" fmla="*/ 240931 w 339723"/>
                <a:gd name="connsiteY123" fmla="*/ 112270 h 605804"/>
                <a:gd name="connsiteX124" fmla="*/ 195346 w 339723"/>
                <a:gd name="connsiteY124" fmla="*/ 106578 h 605804"/>
                <a:gd name="connsiteX125" fmla="*/ 183279 w 339723"/>
                <a:gd name="connsiteY125" fmla="*/ 54767 h 605804"/>
                <a:gd name="connsiteX126" fmla="*/ 181933 w 339723"/>
                <a:gd name="connsiteY126" fmla="*/ 106036 h 605804"/>
                <a:gd name="connsiteX127" fmla="*/ 138541 w 339723"/>
                <a:gd name="connsiteY127" fmla="*/ 106906 h 605804"/>
                <a:gd name="connsiteX128" fmla="*/ 159841 w 339723"/>
                <a:gd name="connsiteY128" fmla="*/ 55162 h 605804"/>
                <a:gd name="connsiteX129" fmla="*/ 183279 w 339723"/>
                <a:gd name="connsiteY129" fmla="*/ 54767 h 605804"/>
                <a:gd name="connsiteX130" fmla="*/ 197991 w 339723"/>
                <a:gd name="connsiteY130" fmla="*/ 5292 h 605804"/>
                <a:gd name="connsiteX131" fmla="*/ 218210 w 339723"/>
                <a:gd name="connsiteY131" fmla="*/ 42692 h 605804"/>
                <a:gd name="connsiteX132" fmla="*/ 197040 w 339723"/>
                <a:gd name="connsiteY132" fmla="*/ 41189 h 605804"/>
                <a:gd name="connsiteX133" fmla="*/ 188290 w 339723"/>
                <a:gd name="connsiteY133" fmla="*/ 4728 h 605804"/>
                <a:gd name="connsiteX134" fmla="*/ 187339 w 339723"/>
                <a:gd name="connsiteY134" fmla="*/ 40849 h 605804"/>
                <a:gd name="connsiteX135" fmla="*/ 163733 w 339723"/>
                <a:gd name="connsiteY135" fmla="*/ 40928 h 605804"/>
                <a:gd name="connsiteX136" fmla="*/ 188290 w 339723"/>
                <a:gd name="connsiteY136" fmla="*/ 4728 h 605804"/>
                <a:gd name="connsiteX137" fmla="*/ 214187 w 339723"/>
                <a:gd name="connsiteY137" fmla="*/ 4587 h 605804"/>
                <a:gd name="connsiteX138" fmla="*/ 276496 w 339723"/>
                <a:gd name="connsiteY138" fmla="*/ 53983 h 605804"/>
                <a:gd name="connsiteX139" fmla="*/ 234534 w 339723"/>
                <a:gd name="connsiteY139" fmla="*/ 44736 h 605804"/>
                <a:gd name="connsiteX140" fmla="*/ 214187 w 339723"/>
                <a:gd name="connsiteY140" fmla="*/ 4587 h 605804"/>
                <a:gd name="connsiteX141" fmla="*/ 180034 w 339723"/>
                <a:gd name="connsiteY141" fmla="*/ 0 h 605804"/>
                <a:gd name="connsiteX142" fmla="*/ 150976 w 339723"/>
                <a:gd name="connsiteY142" fmla="*/ 41681 h 605804"/>
                <a:gd name="connsiteX143" fmla="*/ 99589 w 339723"/>
                <a:gd name="connsiteY143" fmla="*/ 47138 h 605804"/>
                <a:gd name="connsiteX144" fmla="*/ 180034 w 339723"/>
                <a:gd name="connsiteY144" fmla="*/ 0 h 60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39723" h="605804">
                  <a:moveTo>
                    <a:pt x="266189" y="385217"/>
                  </a:moveTo>
                  <a:cubicBezTo>
                    <a:pt x="288274" y="395096"/>
                    <a:pt x="305451" y="408056"/>
                    <a:pt x="318907" y="421412"/>
                  </a:cubicBezTo>
                  <a:cubicBezTo>
                    <a:pt x="310675" y="447175"/>
                    <a:pt x="300305" y="470250"/>
                    <a:pt x="288274" y="490007"/>
                  </a:cubicBezTo>
                  <a:cubicBezTo>
                    <a:pt x="280279" y="478864"/>
                    <a:pt x="270305" y="467089"/>
                    <a:pt x="258432" y="454603"/>
                  </a:cubicBezTo>
                  <a:cubicBezTo>
                    <a:pt x="261677" y="430342"/>
                    <a:pt x="264290" y="407187"/>
                    <a:pt x="266189" y="385217"/>
                  </a:cubicBezTo>
                  <a:close/>
                  <a:moveTo>
                    <a:pt x="188412" y="368281"/>
                  </a:moveTo>
                  <a:cubicBezTo>
                    <a:pt x="213130" y="369230"/>
                    <a:pt x="234600" y="373501"/>
                    <a:pt x="253139" y="380145"/>
                  </a:cubicBezTo>
                  <a:cubicBezTo>
                    <a:pt x="251396" y="399919"/>
                    <a:pt x="249178" y="420642"/>
                    <a:pt x="246405" y="442234"/>
                  </a:cubicBezTo>
                  <a:cubicBezTo>
                    <a:pt x="229609" y="425466"/>
                    <a:pt x="209961" y="407433"/>
                    <a:pt x="187937" y="388055"/>
                  </a:cubicBezTo>
                  <a:close/>
                  <a:moveTo>
                    <a:pt x="175094" y="367928"/>
                  </a:moveTo>
                  <a:lnTo>
                    <a:pt x="174855" y="376678"/>
                  </a:lnTo>
                  <a:cubicBezTo>
                    <a:pt x="171990" y="374235"/>
                    <a:pt x="169283" y="371870"/>
                    <a:pt x="166338" y="369426"/>
                  </a:cubicBezTo>
                  <a:cubicBezTo>
                    <a:pt x="165940" y="369032"/>
                    <a:pt x="165542" y="368638"/>
                    <a:pt x="165144" y="368244"/>
                  </a:cubicBezTo>
                  <a:cubicBezTo>
                    <a:pt x="168408" y="368165"/>
                    <a:pt x="171671" y="367928"/>
                    <a:pt x="175094" y="367928"/>
                  </a:cubicBezTo>
                  <a:close/>
                  <a:moveTo>
                    <a:pt x="271359" y="288471"/>
                  </a:moveTo>
                  <a:cubicBezTo>
                    <a:pt x="298895" y="297719"/>
                    <a:pt x="320734" y="310286"/>
                    <a:pt x="337747" y="323170"/>
                  </a:cubicBezTo>
                  <a:cubicBezTo>
                    <a:pt x="335294" y="353126"/>
                    <a:pt x="330230" y="381502"/>
                    <a:pt x="322950" y="407585"/>
                  </a:cubicBezTo>
                  <a:cubicBezTo>
                    <a:pt x="308390" y="394148"/>
                    <a:pt x="290033" y="381344"/>
                    <a:pt x="267323" y="371622"/>
                  </a:cubicBezTo>
                  <a:cubicBezTo>
                    <a:pt x="269697" y="341982"/>
                    <a:pt x="271042" y="314159"/>
                    <a:pt x="271359" y="288471"/>
                  </a:cubicBezTo>
                  <a:close/>
                  <a:moveTo>
                    <a:pt x="190912" y="274570"/>
                  </a:moveTo>
                  <a:cubicBezTo>
                    <a:pt x="215852" y="275439"/>
                    <a:pt x="238099" y="278915"/>
                    <a:pt x="257655" y="284208"/>
                  </a:cubicBezTo>
                  <a:cubicBezTo>
                    <a:pt x="257497" y="309567"/>
                    <a:pt x="256388" y="336980"/>
                    <a:pt x="254171" y="366446"/>
                  </a:cubicBezTo>
                  <a:cubicBezTo>
                    <a:pt x="235249" y="359889"/>
                    <a:pt x="213477" y="355860"/>
                    <a:pt x="188854" y="354912"/>
                  </a:cubicBezTo>
                  <a:close/>
                  <a:moveTo>
                    <a:pt x="177493" y="274076"/>
                  </a:moveTo>
                  <a:lnTo>
                    <a:pt x="175356" y="354436"/>
                  </a:lnTo>
                  <a:cubicBezTo>
                    <a:pt x="167598" y="354515"/>
                    <a:pt x="159919" y="354752"/>
                    <a:pt x="152478" y="355226"/>
                  </a:cubicBezTo>
                  <a:cubicBezTo>
                    <a:pt x="135695" y="335393"/>
                    <a:pt x="122396" y="308844"/>
                    <a:pt x="111867" y="279212"/>
                  </a:cubicBezTo>
                  <a:cubicBezTo>
                    <a:pt x="132054" y="276131"/>
                    <a:pt x="153744" y="274155"/>
                    <a:pt x="177493" y="274076"/>
                  </a:cubicBezTo>
                  <a:close/>
                  <a:moveTo>
                    <a:pt x="269299" y="211273"/>
                  </a:moveTo>
                  <a:cubicBezTo>
                    <a:pt x="296994" y="222267"/>
                    <a:pt x="320337" y="236898"/>
                    <a:pt x="338853" y="251134"/>
                  </a:cubicBezTo>
                  <a:cubicBezTo>
                    <a:pt x="339406" y="260862"/>
                    <a:pt x="339723" y="270748"/>
                    <a:pt x="339723" y="280713"/>
                  </a:cubicBezTo>
                  <a:cubicBezTo>
                    <a:pt x="339723" y="289808"/>
                    <a:pt x="339406" y="298666"/>
                    <a:pt x="338932" y="307524"/>
                  </a:cubicBezTo>
                  <a:cubicBezTo>
                    <a:pt x="321128" y="294949"/>
                    <a:pt x="298656" y="283165"/>
                    <a:pt x="271356" y="274465"/>
                  </a:cubicBezTo>
                  <a:cubicBezTo>
                    <a:pt x="271356" y="251925"/>
                    <a:pt x="270644" y="230808"/>
                    <a:pt x="269299" y="211273"/>
                  </a:cubicBezTo>
                  <a:close/>
                  <a:moveTo>
                    <a:pt x="104035" y="199912"/>
                  </a:moveTo>
                  <a:cubicBezTo>
                    <a:pt x="102373" y="212725"/>
                    <a:pt x="100949" y="226171"/>
                    <a:pt x="99842" y="240487"/>
                  </a:cubicBezTo>
                  <a:cubicBezTo>
                    <a:pt x="96518" y="227832"/>
                    <a:pt x="93591" y="215019"/>
                    <a:pt x="90980" y="202285"/>
                  </a:cubicBezTo>
                  <a:cubicBezTo>
                    <a:pt x="95173" y="201415"/>
                    <a:pt x="99604" y="200624"/>
                    <a:pt x="104035" y="199912"/>
                  </a:cubicBezTo>
                  <a:close/>
                  <a:moveTo>
                    <a:pt x="21097" y="199841"/>
                  </a:moveTo>
                  <a:cubicBezTo>
                    <a:pt x="21176" y="202924"/>
                    <a:pt x="21255" y="206007"/>
                    <a:pt x="21334" y="209168"/>
                  </a:cubicBezTo>
                  <a:cubicBezTo>
                    <a:pt x="21492" y="213911"/>
                    <a:pt x="21651" y="218811"/>
                    <a:pt x="21888" y="223712"/>
                  </a:cubicBezTo>
                  <a:cubicBezTo>
                    <a:pt x="22442" y="238335"/>
                    <a:pt x="23234" y="253353"/>
                    <a:pt x="24422" y="268766"/>
                  </a:cubicBezTo>
                  <a:cubicBezTo>
                    <a:pt x="24976" y="275169"/>
                    <a:pt x="25530" y="281334"/>
                    <a:pt x="26164" y="287579"/>
                  </a:cubicBezTo>
                  <a:cubicBezTo>
                    <a:pt x="26559" y="292400"/>
                    <a:pt x="27034" y="297143"/>
                    <a:pt x="27589" y="301806"/>
                  </a:cubicBezTo>
                  <a:cubicBezTo>
                    <a:pt x="30518" y="329313"/>
                    <a:pt x="34477" y="354844"/>
                    <a:pt x="39227" y="378636"/>
                  </a:cubicBezTo>
                  <a:cubicBezTo>
                    <a:pt x="40177" y="383141"/>
                    <a:pt x="41048" y="387726"/>
                    <a:pt x="42077" y="392152"/>
                  </a:cubicBezTo>
                  <a:cubicBezTo>
                    <a:pt x="59891" y="471748"/>
                    <a:pt x="88710" y="529212"/>
                    <a:pt x="128058" y="563675"/>
                  </a:cubicBezTo>
                  <a:cubicBezTo>
                    <a:pt x="154581" y="586834"/>
                    <a:pt x="185854" y="599007"/>
                    <a:pt x="221244" y="600429"/>
                  </a:cubicBezTo>
                  <a:cubicBezTo>
                    <a:pt x="208260" y="603749"/>
                    <a:pt x="194246" y="605804"/>
                    <a:pt x="179758" y="605804"/>
                  </a:cubicBezTo>
                  <a:cubicBezTo>
                    <a:pt x="140092" y="605804"/>
                    <a:pt x="83088" y="590628"/>
                    <a:pt x="36931" y="518146"/>
                  </a:cubicBezTo>
                  <a:cubicBezTo>
                    <a:pt x="17138" y="487240"/>
                    <a:pt x="6608" y="449616"/>
                    <a:pt x="2333" y="409146"/>
                  </a:cubicBezTo>
                  <a:cubicBezTo>
                    <a:pt x="1779" y="404325"/>
                    <a:pt x="1383" y="399424"/>
                    <a:pt x="987" y="394444"/>
                  </a:cubicBezTo>
                  <a:cubicBezTo>
                    <a:pt x="-755" y="367965"/>
                    <a:pt x="-122" y="340458"/>
                    <a:pt x="2333" y="312872"/>
                  </a:cubicBezTo>
                  <a:cubicBezTo>
                    <a:pt x="2808" y="307576"/>
                    <a:pt x="3362" y="302281"/>
                    <a:pt x="3995" y="296985"/>
                  </a:cubicBezTo>
                  <a:cubicBezTo>
                    <a:pt x="6687" y="273193"/>
                    <a:pt x="10567" y="249559"/>
                    <a:pt x="15238" y="226716"/>
                  </a:cubicBezTo>
                  <a:cubicBezTo>
                    <a:pt x="16346" y="221183"/>
                    <a:pt x="17534" y="215729"/>
                    <a:pt x="18721" y="210275"/>
                  </a:cubicBezTo>
                  <a:cubicBezTo>
                    <a:pt x="19513" y="206718"/>
                    <a:pt x="20305" y="203319"/>
                    <a:pt x="21097" y="199841"/>
                  </a:cubicBezTo>
                  <a:close/>
                  <a:moveTo>
                    <a:pt x="193065" y="194408"/>
                  </a:moveTo>
                  <a:cubicBezTo>
                    <a:pt x="215387" y="195751"/>
                    <a:pt x="236046" y="200018"/>
                    <a:pt x="254964" y="206260"/>
                  </a:cubicBezTo>
                  <a:cubicBezTo>
                    <a:pt x="256547" y="226012"/>
                    <a:pt x="257497" y="247345"/>
                    <a:pt x="257655" y="270336"/>
                  </a:cubicBezTo>
                  <a:cubicBezTo>
                    <a:pt x="238025" y="265201"/>
                    <a:pt x="215862" y="262040"/>
                    <a:pt x="191324" y="261171"/>
                  </a:cubicBezTo>
                  <a:close/>
                  <a:moveTo>
                    <a:pt x="178808" y="193702"/>
                  </a:moveTo>
                  <a:cubicBezTo>
                    <a:pt x="179046" y="193702"/>
                    <a:pt x="179363" y="193781"/>
                    <a:pt x="179680" y="193781"/>
                  </a:cubicBezTo>
                  <a:lnTo>
                    <a:pt x="177857" y="260718"/>
                  </a:lnTo>
                  <a:cubicBezTo>
                    <a:pt x="154085" y="260718"/>
                    <a:pt x="132294" y="262614"/>
                    <a:pt x="112008" y="265538"/>
                  </a:cubicBezTo>
                  <a:cubicBezTo>
                    <a:pt x="113197" y="240882"/>
                    <a:pt x="115336" y="218359"/>
                    <a:pt x="118189" y="197733"/>
                  </a:cubicBezTo>
                  <a:cubicBezTo>
                    <a:pt x="136573" y="195283"/>
                    <a:pt x="156700" y="193702"/>
                    <a:pt x="178808" y="193702"/>
                  </a:cubicBezTo>
                  <a:close/>
                  <a:moveTo>
                    <a:pt x="259067" y="129981"/>
                  </a:moveTo>
                  <a:cubicBezTo>
                    <a:pt x="280611" y="135435"/>
                    <a:pt x="302156" y="143417"/>
                    <a:pt x="323146" y="154323"/>
                  </a:cubicBezTo>
                  <a:cubicBezTo>
                    <a:pt x="329878" y="178666"/>
                    <a:pt x="334710" y="204984"/>
                    <a:pt x="337324" y="232724"/>
                  </a:cubicBezTo>
                  <a:cubicBezTo>
                    <a:pt x="318314" y="219289"/>
                    <a:pt x="295106" y="206011"/>
                    <a:pt x="268017" y="196211"/>
                  </a:cubicBezTo>
                  <a:cubicBezTo>
                    <a:pt x="265879" y="171711"/>
                    <a:pt x="262790" y="149740"/>
                    <a:pt x="259067" y="129981"/>
                  </a:cubicBezTo>
                  <a:close/>
                  <a:moveTo>
                    <a:pt x="119347" y="121866"/>
                  </a:moveTo>
                  <a:cubicBezTo>
                    <a:pt x="114200" y="140760"/>
                    <a:pt x="109608" y="162025"/>
                    <a:pt x="105966" y="185820"/>
                  </a:cubicBezTo>
                  <a:cubicBezTo>
                    <a:pt x="99949" y="186769"/>
                    <a:pt x="94010" y="187797"/>
                    <a:pt x="88389" y="188903"/>
                  </a:cubicBezTo>
                  <a:cubicBezTo>
                    <a:pt x="84430" y="167954"/>
                    <a:pt x="81421" y="147321"/>
                    <a:pt x="79125" y="128111"/>
                  </a:cubicBezTo>
                  <a:cubicBezTo>
                    <a:pt x="91635" y="125661"/>
                    <a:pt x="105095" y="123526"/>
                    <a:pt x="119347" y="121866"/>
                  </a:cubicBezTo>
                  <a:close/>
                  <a:moveTo>
                    <a:pt x="195033" y="119891"/>
                  </a:moveTo>
                  <a:cubicBezTo>
                    <a:pt x="211106" y="120919"/>
                    <a:pt x="227495" y="123053"/>
                    <a:pt x="244043" y="126453"/>
                  </a:cubicBezTo>
                  <a:cubicBezTo>
                    <a:pt x="248002" y="145742"/>
                    <a:pt x="251328" y="167324"/>
                    <a:pt x="253703" y="191515"/>
                  </a:cubicBezTo>
                  <a:cubicBezTo>
                    <a:pt x="235176" y="185902"/>
                    <a:pt x="215065" y="182187"/>
                    <a:pt x="193370" y="181001"/>
                  </a:cubicBezTo>
                  <a:close/>
                  <a:moveTo>
                    <a:pt x="181656" y="119307"/>
                  </a:moveTo>
                  <a:lnTo>
                    <a:pt x="179992" y="180336"/>
                  </a:lnTo>
                  <a:cubicBezTo>
                    <a:pt x="179596" y="180336"/>
                    <a:pt x="179200" y="180336"/>
                    <a:pt x="178804" y="180336"/>
                  </a:cubicBezTo>
                  <a:cubicBezTo>
                    <a:pt x="157571" y="180336"/>
                    <a:pt x="138240" y="181680"/>
                    <a:pt x="120335" y="183893"/>
                  </a:cubicBezTo>
                  <a:cubicBezTo>
                    <a:pt x="124217" y="160177"/>
                    <a:pt x="128971" y="139070"/>
                    <a:pt x="134358" y="120492"/>
                  </a:cubicBezTo>
                  <a:cubicBezTo>
                    <a:pt x="149490" y="119307"/>
                    <a:pt x="165335" y="118832"/>
                    <a:pt x="181656" y="119307"/>
                  </a:cubicBezTo>
                  <a:close/>
                  <a:moveTo>
                    <a:pt x="58907" y="72118"/>
                  </a:moveTo>
                  <a:cubicBezTo>
                    <a:pt x="62233" y="101207"/>
                    <a:pt x="82106" y="204282"/>
                    <a:pt x="82106" y="204282"/>
                  </a:cubicBezTo>
                  <a:cubicBezTo>
                    <a:pt x="86303" y="225624"/>
                    <a:pt x="91291" y="247124"/>
                    <a:pt x="97704" y="267755"/>
                  </a:cubicBezTo>
                  <a:cubicBezTo>
                    <a:pt x="97863" y="268308"/>
                    <a:pt x="98100" y="268783"/>
                    <a:pt x="98259" y="269336"/>
                  </a:cubicBezTo>
                  <a:cubicBezTo>
                    <a:pt x="99446" y="273209"/>
                    <a:pt x="100792" y="276924"/>
                    <a:pt x="102059" y="280719"/>
                  </a:cubicBezTo>
                  <a:cubicBezTo>
                    <a:pt x="104831" y="288860"/>
                    <a:pt x="107839" y="296686"/>
                    <a:pt x="111006" y="304353"/>
                  </a:cubicBezTo>
                  <a:cubicBezTo>
                    <a:pt x="119162" y="323798"/>
                    <a:pt x="128742" y="341425"/>
                    <a:pt x="139986" y="356365"/>
                  </a:cubicBezTo>
                  <a:cubicBezTo>
                    <a:pt x="143232" y="360791"/>
                    <a:pt x="146637" y="364981"/>
                    <a:pt x="150279" y="368854"/>
                  </a:cubicBezTo>
                  <a:cubicBezTo>
                    <a:pt x="153763" y="372648"/>
                    <a:pt x="157246" y="376363"/>
                    <a:pt x="160968" y="379525"/>
                  </a:cubicBezTo>
                  <a:cubicBezTo>
                    <a:pt x="165481" y="383398"/>
                    <a:pt x="169915" y="387272"/>
                    <a:pt x="174428" y="391145"/>
                  </a:cubicBezTo>
                  <a:cubicBezTo>
                    <a:pt x="178783" y="394939"/>
                    <a:pt x="183217" y="398733"/>
                    <a:pt x="187572" y="402606"/>
                  </a:cubicBezTo>
                  <a:cubicBezTo>
                    <a:pt x="207920" y="420550"/>
                    <a:pt x="227636" y="438651"/>
                    <a:pt x="244738" y="456120"/>
                  </a:cubicBezTo>
                  <a:cubicBezTo>
                    <a:pt x="248776" y="460309"/>
                    <a:pt x="252735" y="464499"/>
                    <a:pt x="256457" y="468609"/>
                  </a:cubicBezTo>
                  <a:cubicBezTo>
                    <a:pt x="266433" y="479517"/>
                    <a:pt x="274984" y="490109"/>
                    <a:pt x="281793" y="500148"/>
                  </a:cubicBezTo>
                  <a:cubicBezTo>
                    <a:pt x="297550" y="523229"/>
                    <a:pt x="303805" y="543465"/>
                    <a:pt x="293908" y="558246"/>
                  </a:cubicBezTo>
                  <a:cubicBezTo>
                    <a:pt x="257644" y="612155"/>
                    <a:pt x="170707" y="583146"/>
                    <a:pt x="136898" y="553583"/>
                  </a:cubicBezTo>
                  <a:cubicBezTo>
                    <a:pt x="129534" y="547180"/>
                    <a:pt x="122804" y="539908"/>
                    <a:pt x="116470" y="532003"/>
                  </a:cubicBezTo>
                  <a:cubicBezTo>
                    <a:pt x="86778" y="495168"/>
                    <a:pt x="67458" y="443473"/>
                    <a:pt x="55107" y="387746"/>
                  </a:cubicBezTo>
                  <a:cubicBezTo>
                    <a:pt x="54077" y="383240"/>
                    <a:pt x="53127" y="378735"/>
                    <a:pt x="52256" y="374229"/>
                  </a:cubicBezTo>
                  <a:cubicBezTo>
                    <a:pt x="47110" y="348697"/>
                    <a:pt x="43388" y="322613"/>
                    <a:pt x="40696" y="296923"/>
                  </a:cubicBezTo>
                  <a:cubicBezTo>
                    <a:pt x="40221" y="292180"/>
                    <a:pt x="39746" y="287516"/>
                    <a:pt x="39271" y="282853"/>
                  </a:cubicBezTo>
                  <a:cubicBezTo>
                    <a:pt x="37292" y="260641"/>
                    <a:pt x="35946" y="238983"/>
                    <a:pt x="35233" y="218273"/>
                  </a:cubicBezTo>
                  <a:cubicBezTo>
                    <a:pt x="35233" y="128477"/>
                    <a:pt x="58907" y="72118"/>
                    <a:pt x="58907" y="72118"/>
                  </a:cubicBezTo>
                  <a:close/>
                  <a:moveTo>
                    <a:pt x="240226" y="59557"/>
                  </a:moveTo>
                  <a:cubicBezTo>
                    <a:pt x="257018" y="62401"/>
                    <a:pt x="273413" y="66589"/>
                    <a:pt x="288938" y="72595"/>
                  </a:cubicBezTo>
                  <a:cubicBezTo>
                    <a:pt x="300264" y="91243"/>
                    <a:pt x="310007" y="112814"/>
                    <a:pt x="317848" y="136756"/>
                  </a:cubicBezTo>
                  <a:cubicBezTo>
                    <a:pt x="297492" y="127274"/>
                    <a:pt x="276740" y="120321"/>
                    <a:pt x="256067" y="115501"/>
                  </a:cubicBezTo>
                  <a:cubicBezTo>
                    <a:pt x="251394" y="94166"/>
                    <a:pt x="246008" y="75519"/>
                    <a:pt x="240226" y="59557"/>
                  </a:cubicBezTo>
                  <a:close/>
                  <a:moveTo>
                    <a:pt x="143551" y="56100"/>
                  </a:moveTo>
                  <a:cubicBezTo>
                    <a:pt x="136505" y="70734"/>
                    <a:pt x="129617" y="87978"/>
                    <a:pt x="123362" y="108149"/>
                  </a:cubicBezTo>
                  <a:cubicBezTo>
                    <a:pt x="107132" y="109811"/>
                    <a:pt x="91693" y="112184"/>
                    <a:pt x="77600" y="114952"/>
                  </a:cubicBezTo>
                  <a:cubicBezTo>
                    <a:pt x="76413" y="104353"/>
                    <a:pt x="75463" y="94386"/>
                    <a:pt x="74750" y="85210"/>
                  </a:cubicBezTo>
                  <a:cubicBezTo>
                    <a:pt x="78867" y="77379"/>
                    <a:pt x="83221" y="69864"/>
                    <a:pt x="87893" y="62982"/>
                  </a:cubicBezTo>
                  <a:cubicBezTo>
                    <a:pt x="105231" y="60055"/>
                    <a:pt x="123995" y="57524"/>
                    <a:pt x="143551" y="56100"/>
                  </a:cubicBezTo>
                  <a:close/>
                  <a:moveTo>
                    <a:pt x="196691" y="55112"/>
                  </a:moveTo>
                  <a:cubicBezTo>
                    <a:pt x="205872" y="55507"/>
                    <a:pt x="215052" y="56139"/>
                    <a:pt x="224153" y="57246"/>
                  </a:cubicBezTo>
                  <a:cubicBezTo>
                    <a:pt x="230168" y="72742"/>
                    <a:pt x="235866" y="90925"/>
                    <a:pt x="240931" y="112270"/>
                  </a:cubicBezTo>
                  <a:cubicBezTo>
                    <a:pt x="225578" y="109424"/>
                    <a:pt x="210304" y="107527"/>
                    <a:pt x="195346" y="106578"/>
                  </a:cubicBezTo>
                  <a:close/>
                  <a:moveTo>
                    <a:pt x="183279" y="54767"/>
                  </a:moveTo>
                  <a:lnTo>
                    <a:pt x="181933" y="106036"/>
                  </a:lnTo>
                  <a:cubicBezTo>
                    <a:pt x="167047" y="105561"/>
                    <a:pt x="152477" y="105957"/>
                    <a:pt x="138541" y="106906"/>
                  </a:cubicBezTo>
                  <a:cubicBezTo>
                    <a:pt x="145192" y="86494"/>
                    <a:pt x="152477" y="69404"/>
                    <a:pt x="159841" y="55162"/>
                  </a:cubicBezTo>
                  <a:cubicBezTo>
                    <a:pt x="167601" y="54767"/>
                    <a:pt x="175440" y="54688"/>
                    <a:pt x="183279" y="54767"/>
                  </a:cubicBezTo>
                  <a:close/>
                  <a:moveTo>
                    <a:pt x="197991" y="5292"/>
                  </a:moveTo>
                  <a:cubicBezTo>
                    <a:pt x="204255" y="14780"/>
                    <a:pt x="211312" y="27036"/>
                    <a:pt x="218210" y="42692"/>
                  </a:cubicBezTo>
                  <a:cubicBezTo>
                    <a:pt x="211153" y="42059"/>
                    <a:pt x="204097" y="41506"/>
                    <a:pt x="197040" y="41189"/>
                  </a:cubicBezTo>
                  <a:close/>
                  <a:moveTo>
                    <a:pt x="188290" y="4728"/>
                  </a:moveTo>
                  <a:lnTo>
                    <a:pt x="187339" y="40849"/>
                  </a:lnTo>
                  <a:cubicBezTo>
                    <a:pt x="179418" y="40770"/>
                    <a:pt x="171575" y="40770"/>
                    <a:pt x="163733" y="40928"/>
                  </a:cubicBezTo>
                  <a:cubicBezTo>
                    <a:pt x="172288" y="26464"/>
                    <a:pt x="180685" y="14450"/>
                    <a:pt x="188290" y="4728"/>
                  </a:cubicBezTo>
                  <a:close/>
                  <a:moveTo>
                    <a:pt x="214187" y="4587"/>
                  </a:moveTo>
                  <a:cubicBezTo>
                    <a:pt x="237226" y="12490"/>
                    <a:pt x="258286" y="29719"/>
                    <a:pt x="276496" y="53983"/>
                  </a:cubicBezTo>
                  <a:cubicBezTo>
                    <a:pt x="262799" y="49873"/>
                    <a:pt x="248786" y="46791"/>
                    <a:pt x="234534" y="44736"/>
                  </a:cubicBezTo>
                  <a:cubicBezTo>
                    <a:pt x="227726" y="28376"/>
                    <a:pt x="220758" y="15177"/>
                    <a:pt x="214187" y="4587"/>
                  </a:cubicBezTo>
                  <a:close/>
                  <a:moveTo>
                    <a:pt x="180034" y="0"/>
                  </a:moveTo>
                  <a:cubicBezTo>
                    <a:pt x="171483" y="9491"/>
                    <a:pt x="161269" y="23094"/>
                    <a:pt x="150976" y="41681"/>
                  </a:cubicBezTo>
                  <a:cubicBezTo>
                    <a:pt x="133161" y="42709"/>
                    <a:pt x="115900" y="44686"/>
                    <a:pt x="99589" y="47138"/>
                  </a:cubicBezTo>
                  <a:cubicBezTo>
                    <a:pt x="122709" y="18823"/>
                    <a:pt x="150342" y="1898"/>
                    <a:pt x="180034" y="0"/>
                  </a:cubicBezTo>
                  <a:close/>
                </a:path>
              </a:pathLst>
            </a:custGeom>
            <a:solidFill>
              <a:srgbClr val="EE835E"/>
            </a:solidFill>
            <a:ln>
              <a:noFill/>
            </a:ln>
          </p:spPr>
          <p:txBody>
            <a:bodyPr/>
            <a:lstStyle/>
            <a:p>
              <a:endParaRPr/>
            </a:p>
          </p:txBody>
        </p:sp>
        <p:sp>
          <p:nvSpPr>
            <p:cNvPr id="21" name="文本框 20"/>
            <p:cNvSpPr txBox="1"/>
            <p:nvPr/>
          </p:nvSpPr>
          <p:spPr>
            <a:xfrm>
              <a:off x="3122" y="3236"/>
              <a:ext cx="3855" cy="1888"/>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目前虽然有一些研究列出每天应该吃多少克蔬菜水果，但这个数字因人而异，所以参考意义不大。</a:t>
              </a:r>
            </a:p>
          </p:txBody>
        </p:sp>
      </p:grpSp>
      <p:grpSp>
        <p:nvGrpSpPr>
          <p:cNvPr id="29" name="组合 14"/>
          <p:cNvGrpSpPr/>
          <p:nvPr/>
        </p:nvGrpSpPr>
        <p:grpSpPr>
          <a:xfrm>
            <a:off x="4429760" y="1837690"/>
            <a:ext cx="3334385" cy="1540510"/>
            <a:chOff x="1886" y="3056"/>
            <a:chExt cx="5251" cy="2426"/>
          </a:xfrm>
        </p:grpSpPr>
        <p:sp>
          <p:nvSpPr>
            <p:cNvPr id="30" name="圆角矩形 29"/>
            <p:cNvSpPr/>
            <p:nvPr/>
          </p:nvSpPr>
          <p:spPr>
            <a:xfrm>
              <a:off x="1886" y="3056"/>
              <a:ext cx="5251" cy="2426"/>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cob-of-mexico_43057"/>
            <p:cNvSpPr>
              <a:spLocks noChangeAspect="1"/>
            </p:cNvSpPr>
            <p:nvPr/>
          </p:nvSpPr>
          <p:spPr bwMode="auto">
            <a:xfrm>
              <a:off x="2124" y="3798"/>
              <a:ext cx="960" cy="940"/>
            </a:xfrm>
            <a:custGeom>
              <a:avLst/>
              <a:gdLst>
                <a:gd name="connsiteX0" fmla="*/ 232071 w 606580"/>
                <a:gd name="connsiteY0" fmla="*/ 164318 h 594062"/>
                <a:gd name="connsiteX1" fmla="*/ 205096 w 606580"/>
                <a:gd name="connsiteY1" fmla="*/ 191507 h 594062"/>
                <a:gd name="connsiteX2" fmla="*/ 167020 w 606580"/>
                <a:gd name="connsiteY2" fmla="*/ 340464 h 594062"/>
                <a:gd name="connsiteX3" fmla="*/ 234136 w 606580"/>
                <a:gd name="connsiteY3" fmla="*/ 579878 h 594062"/>
                <a:gd name="connsiteX4" fmla="*/ 83126 w 606580"/>
                <a:gd name="connsiteY4" fmla="*/ 346005 h 594062"/>
                <a:gd name="connsiteX5" fmla="*/ 156695 w 606580"/>
                <a:gd name="connsiteY5" fmla="*/ 189445 h 594062"/>
                <a:gd name="connsiteX6" fmla="*/ 232071 w 606580"/>
                <a:gd name="connsiteY6" fmla="*/ 164318 h 594062"/>
                <a:gd name="connsiteX7" fmla="*/ 375337 w 606580"/>
                <a:gd name="connsiteY7" fmla="*/ 164036 h 594062"/>
                <a:gd name="connsiteX8" fmla="*/ 524653 w 606580"/>
                <a:gd name="connsiteY8" fmla="*/ 345990 h 594062"/>
                <a:gd name="connsiteX9" fmla="*/ 376886 w 606580"/>
                <a:gd name="connsiteY9" fmla="*/ 579102 h 594062"/>
                <a:gd name="connsiteX10" fmla="*/ 410698 w 606580"/>
                <a:gd name="connsiteY10" fmla="*/ 523949 h 594062"/>
                <a:gd name="connsiteX11" fmla="*/ 440897 w 606580"/>
                <a:gd name="connsiteY11" fmla="*/ 340449 h 594062"/>
                <a:gd name="connsiteX12" fmla="*/ 402826 w 606580"/>
                <a:gd name="connsiteY12" fmla="*/ 191484 h 594062"/>
                <a:gd name="connsiteX13" fmla="*/ 375337 w 606580"/>
                <a:gd name="connsiteY13" fmla="*/ 164036 h 594062"/>
                <a:gd name="connsiteX14" fmla="*/ 303960 w 606580"/>
                <a:gd name="connsiteY14" fmla="*/ 160155 h 594062"/>
                <a:gd name="connsiteX15" fmla="*/ 425015 w 606580"/>
                <a:gd name="connsiteY15" fmla="*/ 341347 h 594062"/>
                <a:gd name="connsiteX16" fmla="*/ 396494 w 606580"/>
                <a:gd name="connsiteY16" fmla="*/ 515580 h 594062"/>
                <a:gd name="connsiteX17" fmla="*/ 303960 w 606580"/>
                <a:gd name="connsiteY17" fmla="*/ 594062 h 594062"/>
                <a:gd name="connsiteX18" fmla="*/ 213362 w 606580"/>
                <a:gd name="connsiteY18" fmla="*/ 515580 h 594062"/>
                <a:gd name="connsiteX19" fmla="*/ 182905 w 606580"/>
                <a:gd name="connsiteY19" fmla="*/ 341347 h 594062"/>
                <a:gd name="connsiteX20" fmla="*/ 303960 w 606580"/>
                <a:gd name="connsiteY20" fmla="*/ 160155 h 594062"/>
                <a:gd name="connsiteX21" fmla="*/ 406668 w 606580"/>
                <a:gd name="connsiteY21" fmla="*/ 154651 h 594062"/>
                <a:gd name="connsiteX22" fmla="*/ 410153 w 606580"/>
                <a:gd name="connsiteY22" fmla="*/ 154651 h 594062"/>
                <a:gd name="connsiteX23" fmla="*/ 606580 w 606580"/>
                <a:gd name="connsiteY23" fmla="*/ 346022 h 594062"/>
                <a:gd name="connsiteX24" fmla="*/ 434674 w 606580"/>
                <a:gd name="connsiteY24" fmla="*/ 572187 h 594062"/>
                <a:gd name="connsiteX25" fmla="*/ 507979 w 606580"/>
                <a:gd name="connsiteY25" fmla="*/ 495768 h 594062"/>
                <a:gd name="connsiteX26" fmla="*/ 539728 w 606580"/>
                <a:gd name="connsiteY26" fmla="*/ 346022 h 594062"/>
                <a:gd name="connsiteX27" fmla="*/ 495848 w 606580"/>
                <a:gd name="connsiteY27" fmla="*/ 206328 h 594062"/>
                <a:gd name="connsiteX28" fmla="*/ 406668 w 606580"/>
                <a:gd name="connsiteY28" fmla="*/ 154651 h 594062"/>
                <a:gd name="connsiteX29" fmla="*/ 196427 w 606580"/>
                <a:gd name="connsiteY29" fmla="*/ 154651 h 594062"/>
                <a:gd name="connsiteX30" fmla="*/ 199912 w 606580"/>
                <a:gd name="connsiteY30" fmla="*/ 154651 h 594062"/>
                <a:gd name="connsiteX31" fmla="*/ 110732 w 606580"/>
                <a:gd name="connsiteY31" fmla="*/ 206328 h 594062"/>
                <a:gd name="connsiteX32" fmla="*/ 66852 w 606580"/>
                <a:gd name="connsiteY32" fmla="*/ 346022 h 594062"/>
                <a:gd name="connsiteX33" fmla="*/ 98601 w 606580"/>
                <a:gd name="connsiteY33" fmla="*/ 495768 h 594062"/>
                <a:gd name="connsiteX34" fmla="*/ 171906 w 606580"/>
                <a:gd name="connsiteY34" fmla="*/ 572187 h 594062"/>
                <a:gd name="connsiteX35" fmla="*/ 0 w 606580"/>
                <a:gd name="connsiteY35" fmla="*/ 346022 h 594062"/>
                <a:gd name="connsiteX36" fmla="*/ 196427 w 606580"/>
                <a:gd name="connsiteY36" fmla="*/ 154651 h 594062"/>
                <a:gd name="connsiteX37" fmla="*/ 335310 w 606580"/>
                <a:gd name="connsiteY37" fmla="*/ 56 h 594062"/>
                <a:gd name="connsiteX38" fmla="*/ 370162 w 606580"/>
                <a:gd name="connsiteY38" fmla="*/ 12740 h 594062"/>
                <a:gd name="connsiteX39" fmla="*/ 367322 w 606580"/>
                <a:gd name="connsiteY39" fmla="*/ 25497 h 594062"/>
                <a:gd name="connsiteX40" fmla="*/ 315948 w 606580"/>
                <a:gd name="connsiteY40" fmla="*/ 128714 h 594062"/>
                <a:gd name="connsiteX41" fmla="*/ 301233 w 606580"/>
                <a:gd name="connsiteY41" fmla="*/ 139409 h 594062"/>
                <a:gd name="connsiteX42" fmla="*/ 286647 w 606580"/>
                <a:gd name="connsiteY42" fmla="*/ 125363 h 594062"/>
                <a:gd name="connsiteX43" fmla="*/ 323306 w 606580"/>
                <a:gd name="connsiteY43" fmla="*/ 5524 h 594062"/>
                <a:gd name="connsiteX44" fmla="*/ 335310 w 606580"/>
                <a:gd name="connsiteY44" fmla="*/ 56 h 5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6580" h="594062">
                  <a:moveTo>
                    <a:pt x="232071" y="164318"/>
                  </a:moveTo>
                  <a:cubicBezTo>
                    <a:pt x="222004" y="171792"/>
                    <a:pt x="212969" y="180812"/>
                    <a:pt x="205096" y="191507"/>
                  </a:cubicBezTo>
                  <a:cubicBezTo>
                    <a:pt x="179798" y="226040"/>
                    <a:pt x="167020" y="276165"/>
                    <a:pt x="167020" y="340464"/>
                  </a:cubicBezTo>
                  <a:cubicBezTo>
                    <a:pt x="167020" y="422803"/>
                    <a:pt x="184832" y="527047"/>
                    <a:pt x="234136" y="579878"/>
                  </a:cubicBezTo>
                  <a:cubicBezTo>
                    <a:pt x="109585" y="550112"/>
                    <a:pt x="83126" y="436848"/>
                    <a:pt x="83126" y="346005"/>
                  </a:cubicBezTo>
                  <a:cubicBezTo>
                    <a:pt x="83126" y="271526"/>
                    <a:pt x="107907" y="218824"/>
                    <a:pt x="156695" y="189445"/>
                  </a:cubicBezTo>
                  <a:cubicBezTo>
                    <a:pt x="177862" y="176688"/>
                    <a:pt x="202643" y="168441"/>
                    <a:pt x="232071" y="164318"/>
                  </a:cubicBezTo>
                  <a:close/>
                  <a:moveTo>
                    <a:pt x="375337" y="164036"/>
                  </a:moveTo>
                  <a:cubicBezTo>
                    <a:pt x="474451" y="177051"/>
                    <a:pt x="524653" y="238261"/>
                    <a:pt x="524653" y="345990"/>
                  </a:cubicBezTo>
                  <a:cubicBezTo>
                    <a:pt x="524653" y="435807"/>
                    <a:pt x="498713" y="548175"/>
                    <a:pt x="376886" y="579102"/>
                  </a:cubicBezTo>
                  <a:cubicBezTo>
                    <a:pt x="390049" y="565056"/>
                    <a:pt x="401406" y="546500"/>
                    <a:pt x="410698" y="523949"/>
                  </a:cubicBezTo>
                  <a:cubicBezTo>
                    <a:pt x="430185" y="477043"/>
                    <a:pt x="440897" y="411839"/>
                    <a:pt x="440897" y="340449"/>
                  </a:cubicBezTo>
                  <a:cubicBezTo>
                    <a:pt x="440897" y="276146"/>
                    <a:pt x="428120" y="226019"/>
                    <a:pt x="402826" y="191484"/>
                  </a:cubicBezTo>
                  <a:cubicBezTo>
                    <a:pt x="394824" y="180659"/>
                    <a:pt x="385661" y="171381"/>
                    <a:pt x="375337" y="164036"/>
                  </a:cubicBezTo>
                  <a:close/>
                  <a:moveTo>
                    <a:pt x="303960" y="160155"/>
                  </a:moveTo>
                  <a:cubicBezTo>
                    <a:pt x="380878" y="160155"/>
                    <a:pt x="425015" y="226266"/>
                    <a:pt x="425015" y="341347"/>
                  </a:cubicBezTo>
                  <a:cubicBezTo>
                    <a:pt x="425015" y="409391"/>
                    <a:pt x="414949" y="471248"/>
                    <a:pt x="396494" y="515580"/>
                  </a:cubicBezTo>
                  <a:cubicBezTo>
                    <a:pt x="374941" y="567644"/>
                    <a:pt x="343838" y="594062"/>
                    <a:pt x="303960" y="594062"/>
                  </a:cubicBezTo>
                  <a:cubicBezTo>
                    <a:pt x="256983" y="594062"/>
                    <a:pt x="228720" y="551406"/>
                    <a:pt x="213362" y="515580"/>
                  </a:cubicBezTo>
                  <a:cubicBezTo>
                    <a:pt x="193746" y="469573"/>
                    <a:pt x="182905" y="407715"/>
                    <a:pt x="182905" y="341347"/>
                  </a:cubicBezTo>
                  <a:cubicBezTo>
                    <a:pt x="182905" y="226266"/>
                    <a:pt x="227042" y="160155"/>
                    <a:pt x="303960" y="160155"/>
                  </a:cubicBezTo>
                  <a:close/>
                  <a:moveTo>
                    <a:pt x="406668" y="154651"/>
                  </a:moveTo>
                  <a:cubicBezTo>
                    <a:pt x="407830" y="154651"/>
                    <a:pt x="408991" y="154651"/>
                    <a:pt x="410153" y="154651"/>
                  </a:cubicBezTo>
                  <a:cubicBezTo>
                    <a:pt x="542309" y="154651"/>
                    <a:pt x="606580" y="217281"/>
                    <a:pt x="606580" y="346022"/>
                  </a:cubicBezTo>
                  <a:cubicBezTo>
                    <a:pt x="606580" y="429013"/>
                    <a:pt x="576122" y="533526"/>
                    <a:pt x="434674" y="572187"/>
                  </a:cubicBezTo>
                  <a:cubicBezTo>
                    <a:pt x="465906" y="554274"/>
                    <a:pt x="490556" y="528758"/>
                    <a:pt x="507979" y="495768"/>
                  </a:cubicBezTo>
                  <a:cubicBezTo>
                    <a:pt x="529016" y="456076"/>
                    <a:pt x="539728" y="405688"/>
                    <a:pt x="539728" y="346022"/>
                  </a:cubicBezTo>
                  <a:cubicBezTo>
                    <a:pt x="539728" y="286613"/>
                    <a:pt x="525015" y="239576"/>
                    <a:pt x="495848" y="206328"/>
                  </a:cubicBezTo>
                  <a:cubicBezTo>
                    <a:pt x="474166" y="181327"/>
                    <a:pt x="444224" y="164059"/>
                    <a:pt x="406668" y="154651"/>
                  </a:cubicBezTo>
                  <a:close/>
                  <a:moveTo>
                    <a:pt x="196427" y="154651"/>
                  </a:moveTo>
                  <a:cubicBezTo>
                    <a:pt x="197589" y="154651"/>
                    <a:pt x="198750" y="154651"/>
                    <a:pt x="199912" y="154651"/>
                  </a:cubicBezTo>
                  <a:cubicBezTo>
                    <a:pt x="162485" y="164059"/>
                    <a:pt x="132543" y="181327"/>
                    <a:pt x="110732" y="206328"/>
                  </a:cubicBezTo>
                  <a:cubicBezTo>
                    <a:pt x="81694" y="239576"/>
                    <a:pt x="66852" y="286613"/>
                    <a:pt x="66852" y="346022"/>
                  </a:cubicBezTo>
                  <a:cubicBezTo>
                    <a:pt x="66852" y="405688"/>
                    <a:pt x="77564" y="456076"/>
                    <a:pt x="98601" y="495768"/>
                  </a:cubicBezTo>
                  <a:cubicBezTo>
                    <a:pt x="116153" y="528758"/>
                    <a:pt x="140674" y="554274"/>
                    <a:pt x="171906" y="572187"/>
                  </a:cubicBezTo>
                  <a:cubicBezTo>
                    <a:pt x="30458" y="533526"/>
                    <a:pt x="0" y="429013"/>
                    <a:pt x="0" y="346022"/>
                  </a:cubicBezTo>
                  <a:cubicBezTo>
                    <a:pt x="0" y="217281"/>
                    <a:pt x="64271" y="154651"/>
                    <a:pt x="196427" y="154651"/>
                  </a:cubicBezTo>
                  <a:close/>
                  <a:moveTo>
                    <a:pt x="335310" y="56"/>
                  </a:moveTo>
                  <a:cubicBezTo>
                    <a:pt x="349106" y="-862"/>
                    <a:pt x="366386" y="9744"/>
                    <a:pt x="370162" y="12740"/>
                  </a:cubicBezTo>
                  <a:cubicBezTo>
                    <a:pt x="375196" y="16735"/>
                    <a:pt x="373905" y="22405"/>
                    <a:pt x="367322" y="25497"/>
                  </a:cubicBezTo>
                  <a:cubicBezTo>
                    <a:pt x="305234" y="54362"/>
                    <a:pt x="316593" y="121111"/>
                    <a:pt x="315948" y="128714"/>
                  </a:cubicBezTo>
                  <a:cubicBezTo>
                    <a:pt x="315174" y="136316"/>
                    <a:pt x="308074" y="139409"/>
                    <a:pt x="301233" y="139409"/>
                  </a:cubicBezTo>
                  <a:cubicBezTo>
                    <a:pt x="294004" y="139409"/>
                    <a:pt x="287292" y="133739"/>
                    <a:pt x="286647" y="125363"/>
                  </a:cubicBezTo>
                  <a:cubicBezTo>
                    <a:pt x="286130" y="119049"/>
                    <a:pt x="280709" y="52687"/>
                    <a:pt x="323306" y="5524"/>
                  </a:cubicBezTo>
                  <a:cubicBezTo>
                    <a:pt x="326501" y="1948"/>
                    <a:pt x="330712" y="362"/>
                    <a:pt x="335310" y="56"/>
                  </a:cubicBezTo>
                  <a:close/>
                </a:path>
              </a:pathLst>
            </a:custGeom>
            <a:solidFill>
              <a:srgbClr val="EE835E"/>
            </a:solidFill>
            <a:ln>
              <a:noFill/>
            </a:ln>
          </p:spPr>
          <p:txBody>
            <a:bodyPr/>
            <a:lstStyle/>
            <a:p>
              <a:endParaRPr/>
            </a:p>
          </p:txBody>
        </p:sp>
        <p:sp>
          <p:nvSpPr>
            <p:cNvPr id="32" name="文本框 31"/>
            <p:cNvSpPr txBox="1"/>
            <p:nvPr/>
          </p:nvSpPr>
          <p:spPr>
            <a:xfrm>
              <a:off x="3122" y="3236"/>
              <a:ext cx="3855" cy="1888"/>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具体也可以直接参考世贸组织推荐的每天5种蔬果，每种80g的量。不过通常所说的多吃。</a:t>
              </a:r>
            </a:p>
          </p:txBody>
        </p:sp>
      </p:grpSp>
      <p:grpSp>
        <p:nvGrpSpPr>
          <p:cNvPr id="33" name="组合 19"/>
          <p:cNvGrpSpPr/>
          <p:nvPr/>
        </p:nvGrpSpPr>
        <p:grpSpPr>
          <a:xfrm>
            <a:off x="950595" y="3821430"/>
            <a:ext cx="3334385" cy="1540510"/>
            <a:chOff x="1886" y="3056"/>
            <a:chExt cx="5251" cy="2426"/>
          </a:xfrm>
        </p:grpSpPr>
        <p:sp>
          <p:nvSpPr>
            <p:cNvPr id="34" name="圆角矩形 33"/>
            <p:cNvSpPr/>
            <p:nvPr/>
          </p:nvSpPr>
          <p:spPr>
            <a:xfrm>
              <a:off x="1886" y="3056"/>
              <a:ext cx="5251" cy="2426"/>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cob-of-mexico_43057"/>
            <p:cNvSpPr>
              <a:spLocks noChangeAspect="1"/>
            </p:cNvSpPr>
            <p:nvPr/>
          </p:nvSpPr>
          <p:spPr bwMode="auto">
            <a:xfrm>
              <a:off x="2124" y="3874"/>
              <a:ext cx="959" cy="789"/>
            </a:xfrm>
            <a:custGeom>
              <a:avLst/>
              <a:gdLst>
                <a:gd name="connsiteX0" fmla="*/ 327626 w 589844"/>
                <a:gd name="connsiteY0" fmla="*/ 394909 h 485224"/>
                <a:gd name="connsiteX1" fmla="*/ 342140 w 589844"/>
                <a:gd name="connsiteY1" fmla="*/ 398132 h 485224"/>
                <a:gd name="connsiteX2" fmla="*/ 339721 w 589844"/>
                <a:gd name="connsiteY2" fmla="*/ 413444 h 485224"/>
                <a:gd name="connsiteX3" fmla="*/ 302631 w 589844"/>
                <a:gd name="connsiteY3" fmla="*/ 437620 h 485224"/>
                <a:gd name="connsiteX4" fmla="*/ 296987 w 589844"/>
                <a:gd name="connsiteY4" fmla="*/ 439232 h 485224"/>
                <a:gd name="connsiteX5" fmla="*/ 287311 w 589844"/>
                <a:gd name="connsiteY5" fmla="*/ 435203 h 485224"/>
                <a:gd name="connsiteX6" fmla="*/ 290536 w 589844"/>
                <a:gd name="connsiteY6" fmla="*/ 419891 h 485224"/>
                <a:gd name="connsiteX7" fmla="*/ 285663 w 589844"/>
                <a:gd name="connsiteY7" fmla="*/ 295869 h 485224"/>
                <a:gd name="connsiteX8" fmla="*/ 328453 w 589844"/>
                <a:gd name="connsiteY8" fmla="*/ 307936 h 485224"/>
                <a:gd name="connsiteX9" fmla="*/ 335719 w 589844"/>
                <a:gd name="connsiteY9" fmla="*/ 320807 h 485224"/>
                <a:gd name="connsiteX10" fmla="*/ 326031 w 589844"/>
                <a:gd name="connsiteY10" fmla="*/ 328851 h 485224"/>
                <a:gd name="connsiteX11" fmla="*/ 322801 w 589844"/>
                <a:gd name="connsiteY11" fmla="*/ 328851 h 485224"/>
                <a:gd name="connsiteX12" fmla="*/ 280012 w 589844"/>
                <a:gd name="connsiteY12" fmla="*/ 316784 h 485224"/>
                <a:gd name="connsiteX13" fmla="*/ 272745 w 589844"/>
                <a:gd name="connsiteY13" fmla="*/ 303913 h 485224"/>
                <a:gd name="connsiteX14" fmla="*/ 285663 w 589844"/>
                <a:gd name="connsiteY14" fmla="*/ 295869 h 485224"/>
                <a:gd name="connsiteX15" fmla="*/ 137144 w 589844"/>
                <a:gd name="connsiteY15" fmla="*/ 289395 h 485224"/>
                <a:gd name="connsiteX16" fmla="*/ 150064 w 589844"/>
                <a:gd name="connsiteY16" fmla="*/ 297452 h 485224"/>
                <a:gd name="connsiteX17" fmla="*/ 160561 w 589844"/>
                <a:gd name="connsiteY17" fmla="*/ 340158 h 485224"/>
                <a:gd name="connsiteX18" fmla="*/ 153294 w 589844"/>
                <a:gd name="connsiteY18" fmla="*/ 353050 h 485224"/>
                <a:gd name="connsiteX19" fmla="*/ 150064 w 589844"/>
                <a:gd name="connsiteY19" fmla="*/ 353856 h 485224"/>
                <a:gd name="connsiteX20" fmla="*/ 140374 w 589844"/>
                <a:gd name="connsiteY20" fmla="*/ 345798 h 485224"/>
                <a:gd name="connsiteX21" fmla="*/ 129070 w 589844"/>
                <a:gd name="connsiteY21" fmla="*/ 302287 h 485224"/>
                <a:gd name="connsiteX22" fmla="*/ 137144 w 589844"/>
                <a:gd name="connsiteY22" fmla="*/ 289395 h 485224"/>
                <a:gd name="connsiteX23" fmla="*/ 161353 w 589844"/>
                <a:gd name="connsiteY23" fmla="*/ 217670 h 485224"/>
                <a:gd name="connsiteX24" fmla="*/ 146826 w 589844"/>
                <a:gd name="connsiteY24" fmla="*/ 219282 h 485224"/>
                <a:gd name="connsiteX25" fmla="*/ 145211 w 589844"/>
                <a:gd name="connsiteY25" fmla="*/ 219282 h 485224"/>
                <a:gd name="connsiteX26" fmla="*/ 133912 w 589844"/>
                <a:gd name="connsiteY26" fmla="*/ 222506 h 485224"/>
                <a:gd name="connsiteX27" fmla="*/ 132298 w 589844"/>
                <a:gd name="connsiteY27" fmla="*/ 222506 h 485224"/>
                <a:gd name="connsiteX28" fmla="*/ 121806 w 589844"/>
                <a:gd name="connsiteY28" fmla="*/ 226535 h 485224"/>
                <a:gd name="connsiteX29" fmla="*/ 120192 w 589844"/>
                <a:gd name="connsiteY29" fmla="*/ 227341 h 485224"/>
                <a:gd name="connsiteX30" fmla="*/ 111314 w 589844"/>
                <a:gd name="connsiteY30" fmla="*/ 233788 h 485224"/>
                <a:gd name="connsiteX31" fmla="*/ 102437 w 589844"/>
                <a:gd name="connsiteY31" fmla="*/ 241041 h 485224"/>
                <a:gd name="connsiteX32" fmla="*/ 102437 w 589844"/>
                <a:gd name="connsiteY32" fmla="*/ 241847 h 485224"/>
                <a:gd name="connsiteX33" fmla="*/ 95980 w 589844"/>
                <a:gd name="connsiteY33" fmla="*/ 250712 h 485224"/>
                <a:gd name="connsiteX34" fmla="*/ 95173 w 589844"/>
                <a:gd name="connsiteY34" fmla="*/ 251517 h 485224"/>
                <a:gd name="connsiteX35" fmla="*/ 90331 w 589844"/>
                <a:gd name="connsiteY35" fmla="*/ 262800 h 485224"/>
                <a:gd name="connsiteX36" fmla="*/ 89523 w 589844"/>
                <a:gd name="connsiteY36" fmla="*/ 263606 h 485224"/>
                <a:gd name="connsiteX37" fmla="*/ 85488 w 589844"/>
                <a:gd name="connsiteY37" fmla="*/ 276500 h 485224"/>
                <a:gd name="connsiteX38" fmla="*/ 82260 w 589844"/>
                <a:gd name="connsiteY38" fmla="*/ 293423 h 485224"/>
                <a:gd name="connsiteX39" fmla="*/ 125035 w 589844"/>
                <a:gd name="connsiteY39" fmla="*/ 398188 h 485224"/>
                <a:gd name="connsiteX40" fmla="*/ 259008 w 589844"/>
                <a:gd name="connsiteY40" fmla="*/ 460242 h 485224"/>
                <a:gd name="connsiteX41" fmla="*/ 405895 w 589844"/>
                <a:gd name="connsiteY41" fmla="*/ 439289 h 485224"/>
                <a:gd name="connsiteX42" fmla="*/ 476111 w 589844"/>
                <a:gd name="connsiteY42" fmla="*/ 351447 h 485224"/>
                <a:gd name="connsiteX43" fmla="*/ 478532 w 589844"/>
                <a:gd name="connsiteY43" fmla="*/ 326465 h 485224"/>
                <a:gd name="connsiteX44" fmla="*/ 477725 w 589844"/>
                <a:gd name="connsiteY44" fmla="*/ 321629 h 485224"/>
                <a:gd name="connsiteX45" fmla="*/ 451898 w 589844"/>
                <a:gd name="connsiteY45" fmla="*/ 281335 h 485224"/>
                <a:gd name="connsiteX46" fmla="*/ 338101 w 589844"/>
                <a:gd name="connsiteY46" fmla="*/ 254741 h 485224"/>
                <a:gd name="connsiteX47" fmla="*/ 276764 w 589844"/>
                <a:gd name="connsiteY47" fmla="*/ 239429 h 485224"/>
                <a:gd name="connsiteX48" fmla="*/ 234796 w 589844"/>
                <a:gd name="connsiteY48" fmla="*/ 227341 h 485224"/>
                <a:gd name="connsiteX49" fmla="*/ 233989 w 589844"/>
                <a:gd name="connsiteY49" fmla="*/ 227341 h 485224"/>
                <a:gd name="connsiteX50" fmla="*/ 221076 w 589844"/>
                <a:gd name="connsiteY50" fmla="*/ 224117 h 485224"/>
                <a:gd name="connsiteX51" fmla="*/ 215427 w 589844"/>
                <a:gd name="connsiteY51" fmla="*/ 223311 h 485224"/>
                <a:gd name="connsiteX52" fmla="*/ 207356 w 589844"/>
                <a:gd name="connsiteY52" fmla="*/ 221700 h 485224"/>
                <a:gd name="connsiteX53" fmla="*/ 202513 w 589844"/>
                <a:gd name="connsiteY53" fmla="*/ 220894 h 485224"/>
                <a:gd name="connsiteX54" fmla="*/ 193636 w 589844"/>
                <a:gd name="connsiteY54" fmla="*/ 219282 h 485224"/>
                <a:gd name="connsiteX55" fmla="*/ 190407 w 589844"/>
                <a:gd name="connsiteY55" fmla="*/ 218476 h 485224"/>
                <a:gd name="connsiteX56" fmla="*/ 186372 w 589844"/>
                <a:gd name="connsiteY56" fmla="*/ 218476 h 485224"/>
                <a:gd name="connsiteX57" fmla="*/ 176687 w 589844"/>
                <a:gd name="connsiteY57" fmla="*/ 217670 h 485224"/>
                <a:gd name="connsiteX58" fmla="*/ 168616 w 589844"/>
                <a:gd name="connsiteY58" fmla="*/ 217670 h 485224"/>
                <a:gd name="connsiteX59" fmla="*/ 161353 w 589844"/>
                <a:gd name="connsiteY59" fmla="*/ 217670 h 485224"/>
                <a:gd name="connsiteX60" fmla="*/ 520471 w 589844"/>
                <a:gd name="connsiteY60" fmla="*/ 195161 h 485224"/>
                <a:gd name="connsiteX61" fmla="*/ 535795 w 589844"/>
                <a:gd name="connsiteY61" fmla="*/ 195966 h 485224"/>
                <a:gd name="connsiteX62" fmla="*/ 534988 w 589844"/>
                <a:gd name="connsiteY62" fmla="*/ 211266 h 485224"/>
                <a:gd name="connsiteX63" fmla="*/ 501921 w 589844"/>
                <a:gd name="connsiteY63" fmla="*/ 241059 h 485224"/>
                <a:gd name="connsiteX64" fmla="*/ 494662 w 589844"/>
                <a:gd name="connsiteY64" fmla="*/ 243475 h 485224"/>
                <a:gd name="connsiteX65" fmla="*/ 486597 w 589844"/>
                <a:gd name="connsiteY65" fmla="*/ 240254 h 485224"/>
                <a:gd name="connsiteX66" fmla="*/ 487403 w 589844"/>
                <a:gd name="connsiteY66" fmla="*/ 224955 h 485224"/>
                <a:gd name="connsiteX67" fmla="*/ 373681 w 589844"/>
                <a:gd name="connsiteY67" fmla="*/ 149994 h 485224"/>
                <a:gd name="connsiteX68" fmla="*/ 386600 w 589844"/>
                <a:gd name="connsiteY68" fmla="*/ 158056 h 485224"/>
                <a:gd name="connsiteX69" fmla="*/ 397905 w 589844"/>
                <a:gd name="connsiteY69" fmla="*/ 200780 h 485224"/>
                <a:gd name="connsiteX70" fmla="*/ 389830 w 589844"/>
                <a:gd name="connsiteY70" fmla="*/ 213678 h 485224"/>
                <a:gd name="connsiteX71" fmla="*/ 387408 w 589844"/>
                <a:gd name="connsiteY71" fmla="*/ 213678 h 485224"/>
                <a:gd name="connsiteX72" fmla="*/ 376911 w 589844"/>
                <a:gd name="connsiteY72" fmla="*/ 205617 h 485224"/>
                <a:gd name="connsiteX73" fmla="*/ 366414 w 589844"/>
                <a:gd name="connsiteY73" fmla="*/ 162892 h 485224"/>
                <a:gd name="connsiteX74" fmla="*/ 373681 w 589844"/>
                <a:gd name="connsiteY74" fmla="*/ 149994 h 485224"/>
                <a:gd name="connsiteX75" fmla="*/ 70209 w 589844"/>
                <a:gd name="connsiteY75" fmla="*/ 140335 h 485224"/>
                <a:gd name="connsiteX76" fmla="*/ 107359 w 589844"/>
                <a:gd name="connsiteY76" fmla="*/ 164526 h 485224"/>
                <a:gd name="connsiteX77" fmla="*/ 111397 w 589844"/>
                <a:gd name="connsiteY77" fmla="*/ 179041 h 485224"/>
                <a:gd name="connsiteX78" fmla="*/ 101706 w 589844"/>
                <a:gd name="connsiteY78" fmla="*/ 183879 h 485224"/>
                <a:gd name="connsiteX79" fmla="*/ 96053 w 589844"/>
                <a:gd name="connsiteY79" fmla="*/ 182266 h 485224"/>
                <a:gd name="connsiteX80" fmla="*/ 58903 w 589844"/>
                <a:gd name="connsiteY80" fmla="*/ 158882 h 485224"/>
                <a:gd name="connsiteX81" fmla="*/ 55672 w 589844"/>
                <a:gd name="connsiteY81" fmla="*/ 143561 h 485224"/>
                <a:gd name="connsiteX82" fmla="*/ 70209 w 589844"/>
                <a:gd name="connsiteY82" fmla="*/ 140335 h 485224"/>
                <a:gd name="connsiteX83" fmla="*/ 518684 w 589844"/>
                <a:gd name="connsiteY83" fmla="*/ 103134 h 485224"/>
                <a:gd name="connsiteX84" fmla="*/ 400246 w 589844"/>
                <a:gd name="connsiteY84" fmla="*/ 122576 h 485224"/>
                <a:gd name="connsiteX85" fmla="*/ 338101 w 589844"/>
                <a:gd name="connsiteY85" fmla="*/ 133052 h 485224"/>
                <a:gd name="connsiteX86" fmla="*/ 222690 w 589844"/>
                <a:gd name="connsiteY86" fmla="*/ 158035 h 485224"/>
                <a:gd name="connsiteX87" fmla="*/ 181530 w 589844"/>
                <a:gd name="connsiteY87" fmla="*/ 195911 h 485224"/>
                <a:gd name="connsiteX88" fmla="*/ 185565 w 589844"/>
                <a:gd name="connsiteY88" fmla="*/ 196717 h 485224"/>
                <a:gd name="connsiteX89" fmla="*/ 283221 w 589844"/>
                <a:gd name="connsiteY89" fmla="*/ 218476 h 485224"/>
                <a:gd name="connsiteX90" fmla="*/ 328417 w 589844"/>
                <a:gd name="connsiteY90" fmla="*/ 231370 h 485224"/>
                <a:gd name="connsiteX91" fmla="*/ 341330 w 589844"/>
                <a:gd name="connsiteY91" fmla="*/ 233788 h 485224"/>
                <a:gd name="connsiteX92" fmla="*/ 416387 w 589844"/>
                <a:gd name="connsiteY92" fmla="*/ 246682 h 485224"/>
                <a:gd name="connsiteX93" fmla="*/ 418002 w 589844"/>
                <a:gd name="connsiteY93" fmla="*/ 246682 h 485224"/>
                <a:gd name="connsiteX94" fmla="*/ 428493 w 589844"/>
                <a:gd name="connsiteY94" fmla="*/ 249906 h 485224"/>
                <a:gd name="connsiteX95" fmla="*/ 433336 w 589844"/>
                <a:gd name="connsiteY95" fmla="*/ 250712 h 485224"/>
                <a:gd name="connsiteX96" fmla="*/ 437371 w 589844"/>
                <a:gd name="connsiteY96" fmla="*/ 252323 h 485224"/>
                <a:gd name="connsiteX97" fmla="*/ 462390 w 589844"/>
                <a:gd name="connsiteY97" fmla="*/ 262800 h 485224"/>
                <a:gd name="connsiteX98" fmla="*/ 466426 w 589844"/>
                <a:gd name="connsiteY98" fmla="*/ 264412 h 485224"/>
                <a:gd name="connsiteX99" fmla="*/ 470461 w 589844"/>
                <a:gd name="connsiteY99" fmla="*/ 266829 h 485224"/>
                <a:gd name="connsiteX100" fmla="*/ 471268 w 589844"/>
                <a:gd name="connsiteY100" fmla="*/ 267635 h 485224"/>
                <a:gd name="connsiteX101" fmla="*/ 488217 w 589844"/>
                <a:gd name="connsiteY101" fmla="*/ 284559 h 485224"/>
                <a:gd name="connsiteX102" fmla="*/ 489024 w 589844"/>
                <a:gd name="connsiteY102" fmla="*/ 286170 h 485224"/>
                <a:gd name="connsiteX103" fmla="*/ 492253 w 589844"/>
                <a:gd name="connsiteY103" fmla="*/ 292618 h 485224"/>
                <a:gd name="connsiteX104" fmla="*/ 493060 w 589844"/>
                <a:gd name="connsiteY104" fmla="*/ 295035 h 485224"/>
                <a:gd name="connsiteX105" fmla="*/ 495481 w 589844"/>
                <a:gd name="connsiteY105" fmla="*/ 301482 h 485224"/>
                <a:gd name="connsiteX106" fmla="*/ 496288 w 589844"/>
                <a:gd name="connsiteY106" fmla="*/ 302288 h 485224"/>
                <a:gd name="connsiteX107" fmla="*/ 565696 w 589844"/>
                <a:gd name="connsiteY107" fmla="*/ 158035 h 485224"/>
                <a:gd name="connsiteX108" fmla="*/ 518684 w 589844"/>
                <a:gd name="connsiteY108" fmla="*/ 103134 h 485224"/>
                <a:gd name="connsiteX109" fmla="*/ 137929 w 589844"/>
                <a:gd name="connsiteY109" fmla="*/ 62083 h 485224"/>
                <a:gd name="connsiteX110" fmla="*/ 153249 w 589844"/>
                <a:gd name="connsiteY110" fmla="*/ 65306 h 485224"/>
                <a:gd name="connsiteX111" fmla="*/ 150023 w 589844"/>
                <a:gd name="connsiteY111" fmla="*/ 79812 h 485224"/>
                <a:gd name="connsiteX112" fmla="*/ 113740 w 589844"/>
                <a:gd name="connsiteY112" fmla="*/ 104794 h 485224"/>
                <a:gd name="connsiteX113" fmla="*/ 107289 w 589844"/>
                <a:gd name="connsiteY113" fmla="*/ 106406 h 485224"/>
                <a:gd name="connsiteX114" fmla="*/ 98420 w 589844"/>
                <a:gd name="connsiteY114" fmla="*/ 101571 h 485224"/>
                <a:gd name="connsiteX115" fmla="*/ 101645 w 589844"/>
                <a:gd name="connsiteY115" fmla="*/ 87065 h 485224"/>
                <a:gd name="connsiteX116" fmla="*/ 107279 w 589844"/>
                <a:gd name="connsiteY116" fmla="*/ 21034 h 485224"/>
                <a:gd name="connsiteX117" fmla="*/ 44327 w 589844"/>
                <a:gd name="connsiteY117" fmla="*/ 58105 h 485224"/>
                <a:gd name="connsiteX118" fmla="*/ 70961 w 589844"/>
                <a:gd name="connsiteY118" fmla="*/ 253129 h 485224"/>
                <a:gd name="connsiteX119" fmla="*/ 71768 w 589844"/>
                <a:gd name="connsiteY119" fmla="*/ 251517 h 485224"/>
                <a:gd name="connsiteX120" fmla="*/ 76610 w 589844"/>
                <a:gd name="connsiteY120" fmla="*/ 241041 h 485224"/>
                <a:gd name="connsiteX121" fmla="*/ 77417 w 589844"/>
                <a:gd name="connsiteY121" fmla="*/ 239429 h 485224"/>
                <a:gd name="connsiteX122" fmla="*/ 83874 w 589844"/>
                <a:gd name="connsiteY122" fmla="*/ 230564 h 485224"/>
                <a:gd name="connsiteX123" fmla="*/ 84681 w 589844"/>
                <a:gd name="connsiteY123" fmla="*/ 229759 h 485224"/>
                <a:gd name="connsiteX124" fmla="*/ 125842 w 589844"/>
                <a:gd name="connsiteY124" fmla="*/ 202358 h 485224"/>
                <a:gd name="connsiteX125" fmla="*/ 126649 w 589844"/>
                <a:gd name="connsiteY125" fmla="*/ 202358 h 485224"/>
                <a:gd name="connsiteX126" fmla="*/ 153282 w 589844"/>
                <a:gd name="connsiteY126" fmla="*/ 196717 h 485224"/>
                <a:gd name="connsiteX127" fmla="*/ 154896 w 589844"/>
                <a:gd name="connsiteY127" fmla="*/ 196717 h 485224"/>
                <a:gd name="connsiteX128" fmla="*/ 210584 w 589844"/>
                <a:gd name="connsiteY128" fmla="*/ 138693 h 485224"/>
                <a:gd name="connsiteX129" fmla="*/ 250938 w 589844"/>
                <a:gd name="connsiteY129" fmla="*/ 124188 h 485224"/>
                <a:gd name="connsiteX130" fmla="*/ 238832 w 589844"/>
                <a:gd name="connsiteY130" fmla="*/ 111293 h 485224"/>
                <a:gd name="connsiteX131" fmla="*/ 150861 w 589844"/>
                <a:gd name="connsiteY131" fmla="*/ 33928 h 485224"/>
                <a:gd name="connsiteX132" fmla="*/ 107279 w 589844"/>
                <a:gd name="connsiteY132" fmla="*/ 21034 h 485224"/>
                <a:gd name="connsiteX133" fmla="*/ 123521 w 589844"/>
                <a:gd name="connsiteY133" fmla="*/ 1454 h 485224"/>
                <a:gd name="connsiteX134" fmla="*/ 160546 w 589844"/>
                <a:gd name="connsiteY134" fmla="*/ 14587 h 485224"/>
                <a:gd name="connsiteX135" fmla="*/ 254973 w 589844"/>
                <a:gd name="connsiteY135" fmla="*/ 96787 h 485224"/>
                <a:gd name="connsiteX136" fmla="*/ 276764 w 589844"/>
                <a:gd name="connsiteY136" fmla="*/ 119352 h 485224"/>
                <a:gd name="connsiteX137" fmla="*/ 334873 w 589844"/>
                <a:gd name="connsiteY137" fmla="*/ 111293 h 485224"/>
                <a:gd name="connsiteX138" fmla="*/ 395404 w 589844"/>
                <a:gd name="connsiteY138" fmla="*/ 102429 h 485224"/>
                <a:gd name="connsiteX139" fmla="*/ 585873 w 589844"/>
                <a:gd name="connsiteY139" fmla="*/ 152394 h 485224"/>
                <a:gd name="connsiteX140" fmla="*/ 499516 w 589844"/>
                <a:gd name="connsiteY140" fmla="*/ 325659 h 485224"/>
                <a:gd name="connsiteX141" fmla="*/ 497902 w 589844"/>
                <a:gd name="connsiteY141" fmla="*/ 354671 h 485224"/>
                <a:gd name="connsiteX142" fmla="*/ 415580 w 589844"/>
                <a:gd name="connsiteY142" fmla="*/ 458630 h 485224"/>
                <a:gd name="connsiteX143" fmla="*/ 300169 w 589844"/>
                <a:gd name="connsiteY143" fmla="*/ 485224 h 485224"/>
                <a:gd name="connsiteX144" fmla="*/ 255780 w 589844"/>
                <a:gd name="connsiteY144" fmla="*/ 481195 h 485224"/>
                <a:gd name="connsiteX145" fmla="*/ 109700 w 589844"/>
                <a:gd name="connsiteY145" fmla="*/ 413500 h 485224"/>
                <a:gd name="connsiteX146" fmla="*/ 61276 w 589844"/>
                <a:gd name="connsiteY146" fmla="*/ 290200 h 485224"/>
                <a:gd name="connsiteX147" fmla="*/ 63697 w 589844"/>
                <a:gd name="connsiteY147" fmla="*/ 276500 h 485224"/>
                <a:gd name="connsiteX148" fmla="*/ 28186 w 589844"/>
                <a:gd name="connsiteY148" fmla="*/ 44405 h 485224"/>
                <a:gd name="connsiteX149" fmla="*/ 123521 w 589844"/>
                <a:gd name="connsiteY149" fmla="*/ 1454 h 48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9844" h="485224">
                  <a:moveTo>
                    <a:pt x="327626" y="394909"/>
                  </a:moveTo>
                  <a:cubicBezTo>
                    <a:pt x="332464" y="391685"/>
                    <a:pt x="338914" y="393297"/>
                    <a:pt x="342140" y="398132"/>
                  </a:cubicBezTo>
                  <a:cubicBezTo>
                    <a:pt x="345365" y="402967"/>
                    <a:pt x="344558" y="410220"/>
                    <a:pt x="339721" y="413444"/>
                  </a:cubicBezTo>
                  <a:lnTo>
                    <a:pt x="302631" y="437620"/>
                  </a:lnTo>
                  <a:cubicBezTo>
                    <a:pt x="301018" y="439232"/>
                    <a:pt x="298599" y="439232"/>
                    <a:pt x="296987" y="439232"/>
                  </a:cubicBezTo>
                  <a:cubicBezTo>
                    <a:pt x="292955" y="439232"/>
                    <a:pt x="289730" y="437620"/>
                    <a:pt x="287311" y="435203"/>
                  </a:cubicBezTo>
                  <a:cubicBezTo>
                    <a:pt x="284086" y="429561"/>
                    <a:pt x="285698" y="423114"/>
                    <a:pt x="290536" y="419891"/>
                  </a:cubicBezTo>
                  <a:close/>
                  <a:moveTo>
                    <a:pt x="285663" y="295869"/>
                  </a:moveTo>
                  <a:lnTo>
                    <a:pt x="328453" y="307936"/>
                  </a:lnTo>
                  <a:cubicBezTo>
                    <a:pt x="334104" y="309544"/>
                    <a:pt x="337334" y="315176"/>
                    <a:pt x="335719" y="320807"/>
                  </a:cubicBezTo>
                  <a:cubicBezTo>
                    <a:pt x="334912" y="325633"/>
                    <a:pt x="330068" y="328851"/>
                    <a:pt x="326031" y="328851"/>
                  </a:cubicBezTo>
                  <a:cubicBezTo>
                    <a:pt x="324416" y="328851"/>
                    <a:pt x="323609" y="328851"/>
                    <a:pt x="322801" y="328851"/>
                  </a:cubicBezTo>
                  <a:lnTo>
                    <a:pt x="280012" y="316784"/>
                  </a:lnTo>
                  <a:cubicBezTo>
                    <a:pt x="274360" y="315176"/>
                    <a:pt x="271131" y="309544"/>
                    <a:pt x="272745" y="303913"/>
                  </a:cubicBezTo>
                  <a:cubicBezTo>
                    <a:pt x="274360" y="298282"/>
                    <a:pt x="280012" y="294260"/>
                    <a:pt x="285663" y="295869"/>
                  </a:cubicBezTo>
                  <a:close/>
                  <a:moveTo>
                    <a:pt x="137144" y="289395"/>
                  </a:moveTo>
                  <a:cubicBezTo>
                    <a:pt x="142797" y="287783"/>
                    <a:pt x="148449" y="291812"/>
                    <a:pt x="150064" y="297452"/>
                  </a:cubicBezTo>
                  <a:lnTo>
                    <a:pt x="160561" y="340158"/>
                  </a:lnTo>
                  <a:cubicBezTo>
                    <a:pt x="162176" y="345798"/>
                    <a:pt x="158946" y="352244"/>
                    <a:pt x="153294" y="353050"/>
                  </a:cubicBezTo>
                  <a:cubicBezTo>
                    <a:pt x="152486" y="353856"/>
                    <a:pt x="151679" y="353856"/>
                    <a:pt x="150064" y="353856"/>
                  </a:cubicBezTo>
                  <a:cubicBezTo>
                    <a:pt x="146026" y="353856"/>
                    <a:pt x="141182" y="350633"/>
                    <a:pt x="140374" y="345798"/>
                  </a:cubicBezTo>
                  <a:lnTo>
                    <a:pt x="129070" y="302287"/>
                  </a:lnTo>
                  <a:cubicBezTo>
                    <a:pt x="127455" y="296646"/>
                    <a:pt x="131492" y="291006"/>
                    <a:pt x="137144" y="289395"/>
                  </a:cubicBezTo>
                  <a:close/>
                  <a:moveTo>
                    <a:pt x="161353" y="217670"/>
                  </a:moveTo>
                  <a:cubicBezTo>
                    <a:pt x="156510" y="217670"/>
                    <a:pt x="151668" y="218476"/>
                    <a:pt x="146826" y="219282"/>
                  </a:cubicBezTo>
                  <a:cubicBezTo>
                    <a:pt x="146826" y="219282"/>
                    <a:pt x="146018" y="219282"/>
                    <a:pt x="145211" y="219282"/>
                  </a:cubicBezTo>
                  <a:cubicBezTo>
                    <a:pt x="141176" y="220088"/>
                    <a:pt x="137141" y="220894"/>
                    <a:pt x="133912" y="222506"/>
                  </a:cubicBezTo>
                  <a:cubicBezTo>
                    <a:pt x="133105" y="222506"/>
                    <a:pt x="132298" y="222506"/>
                    <a:pt x="132298" y="222506"/>
                  </a:cubicBezTo>
                  <a:cubicBezTo>
                    <a:pt x="128263" y="224117"/>
                    <a:pt x="125035" y="224923"/>
                    <a:pt x="121806" y="226535"/>
                  </a:cubicBezTo>
                  <a:cubicBezTo>
                    <a:pt x="120999" y="227341"/>
                    <a:pt x="120999" y="227341"/>
                    <a:pt x="120192" y="227341"/>
                  </a:cubicBezTo>
                  <a:cubicBezTo>
                    <a:pt x="116964" y="228953"/>
                    <a:pt x="113736" y="231370"/>
                    <a:pt x="111314" y="233788"/>
                  </a:cubicBezTo>
                  <a:cubicBezTo>
                    <a:pt x="108086" y="236206"/>
                    <a:pt x="105665" y="238623"/>
                    <a:pt x="102437" y="241041"/>
                  </a:cubicBezTo>
                  <a:cubicBezTo>
                    <a:pt x="102437" y="241847"/>
                    <a:pt x="102437" y="241847"/>
                    <a:pt x="102437" y="241847"/>
                  </a:cubicBezTo>
                  <a:cubicBezTo>
                    <a:pt x="100015" y="244264"/>
                    <a:pt x="98401" y="247488"/>
                    <a:pt x="95980" y="250712"/>
                  </a:cubicBezTo>
                  <a:cubicBezTo>
                    <a:pt x="95980" y="251517"/>
                    <a:pt x="95980" y="251517"/>
                    <a:pt x="95173" y="251517"/>
                  </a:cubicBezTo>
                  <a:cubicBezTo>
                    <a:pt x="93559" y="254741"/>
                    <a:pt x="91945" y="258770"/>
                    <a:pt x="90331" y="262800"/>
                  </a:cubicBezTo>
                  <a:cubicBezTo>
                    <a:pt x="90331" y="262800"/>
                    <a:pt x="90331" y="263606"/>
                    <a:pt x="89523" y="263606"/>
                  </a:cubicBezTo>
                  <a:cubicBezTo>
                    <a:pt x="88716" y="267635"/>
                    <a:pt x="87102" y="271665"/>
                    <a:pt x="85488" y="276500"/>
                  </a:cubicBezTo>
                  <a:cubicBezTo>
                    <a:pt x="84681" y="281335"/>
                    <a:pt x="83067" y="286976"/>
                    <a:pt x="82260" y="293423"/>
                  </a:cubicBezTo>
                  <a:cubicBezTo>
                    <a:pt x="77417" y="329688"/>
                    <a:pt x="91945" y="366759"/>
                    <a:pt x="125035" y="398188"/>
                  </a:cubicBezTo>
                  <a:cubicBezTo>
                    <a:pt x="158125" y="430424"/>
                    <a:pt x="205742" y="452183"/>
                    <a:pt x="259008" y="460242"/>
                  </a:cubicBezTo>
                  <a:cubicBezTo>
                    <a:pt x="312275" y="468300"/>
                    <a:pt x="364735" y="461047"/>
                    <a:pt x="405895" y="439289"/>
                  </a:cubicBezTo>
                  <a:cubicBezTo>
                    <a:pt x="446249" y="418336"/>
                    <a:pt x="471268" y="387712"/>
                    <a:pt x="476111" y="351447"/>
                  </a:cubicBezTo>
                  <a:cubicBezTo>
                    <a:pt x="477725" y="341776"/>
                    <a:pt x="478532" y="333718"/>
                    <a:pt x="478532" y="326465"/>
                  </a:cubicBezTo>
                  <a:lnTo>
                    <a:pt x="477725" y="321629"/>
                  </a:lnTo>
                  <a:cubicBezTo>
                    <a:pt x="476111" y="302288"/>
                    <a:pt x="468847" y="290200"/>
                    <a:pt x="451898" y="281335"/>
                  </a:cubicBezTo>
                  <a:cubicBezTo>
                    <a:pt x="430108" y="269247"/>
                    <a:pt x="394596" y="262800"/>
                    <a:pt x="338101" y="254741"/>
                  </a:cubicBezTo>
                  <a:cubicBezTo>
                    <a:pt x="321153" y="252323"/>
                    <a:pt x="299362" y="245876"/>
                    <a:pt x="276764" y="239429"/>
                  </a:cubicBezTo>
                  <a:cubicBezTo>
                    <a:pt x="263044" y="235400"/>
                    <a:pt x="249324" y="231370"/>
                    <a:pt x="234796" y="227341"/>
                  </a:cubicBezTo>
                  <a:cubicBezTo>
                    <a:pt x="234796" y="227341"/>
                    <a:pt x="233989" y="227341"/>
                    <a:pt x="233989" y="227341"/>
                  </a:cubicBezTo>
                  <a:cubicBezTo>
                    <a:pt x="229147" y="226535"/>
                    <a:pt x="225111" y="224923"/>
                    <a:pt x="221076" y="224117"/>
                  </a:cubicBezTo>
                  <a:cubicBezTo>
                    <a:pt x="219462" y="224117"/>
                    <a:pt x="217041" y="223311"/>
                    <a:pt x="215427" y="223311"/>
                  </a:cubicBezTo>
                  <a:cubicBezTo>
                    <a:pt x="213005" y="222506"/>
                    <a:pt x="209777" y="221700"/>
                    <a:pt x="207356" y="221700"/>
                  </a:cubicBezTo>
                  <a:cubicBezTo>
                    <a:pt x="205742" y="220894"/>
                    <a:pt x="204128" y="220894"/>
                    <a:pt x="202513" y="220894"/>
                  </a:cubicBezTo>
                  <a:cubicBezTo>
                    <a:pt x="199285" y="220088"/>
                    <a:pt x="196057" y="219282"/>
                    <a:pt x="193636" y="219282"/>
                  </a:cubicBezTo>
                  <a:cubicBezTo>
                    <a:pt x="192022" y="219282"/>
                    <a:pt x="191214" y="219282"/>
                    <a:pt x="190407" y="218476"/>
                  </a:cubicBezTo>
                  <a:cubicBezTo>
                    <a:pt x="188793" y="218476"/>
                    <a:pt x="187179" y="218476"/>
                    <a:pt x="186372" y="218476"/>
                  </a:cubicBezTo>
                  <a:cubicBezTo>
                    <a:pt x="183144" y="218476"/>
                    <a:pt x="179915" y="217670"/>
                    <a:pt x="176687" y="217670"/>
                  </a:cubicBezTo>
                  <a:cubicBezTo>
                    <a:pt x="174266" y="217670"/>
                    <a:pt x="171038" y="217670"/>
                    <a:pt x="168616" y="217670"/>
                  </a:cubicBezTo>
                  <a:cubicBezTo>
                    <a:pt x="166195" y="217670"/>
                    <a:pt x="163774" y="217670"/>
                    <a:pt x="161353" y="217670"/>
                  </a:cubicBezTo>
                  <a:close/>
                  <a:moveTo>
                    <a:pt x="520471" y="195161"/>
                  </a:moveTo>
                  <a:cubicBezTo>
                    <a:pt x="524503" y="191135"/>
                    <a:pt x="531762" y="191940"/>
                    <a:pt x="535795" y="195966"/>
                  </a:cubicBezTo>
                  <a:cubicBezTo>
                    <a:pt x="539827" y="200798"/>
                    <a:pt x="539021" y="207240"/>
                    <a:pt x="534988" y="211266"/>
                  </a:cubicBezTo>
                  <a:lnTo>
                    <a:pt x="501921" y="241059"/>
                  </a:lnTo>
                  <a:cubicBezTo>
                    <a:pt x="500308" y="242670"/>
                    <a:pt x="497082" y="243475"/>
                    <a:pt x="494662" y="243475"/>
                  </a:cubicBezTo>
                  <a:cubicBezTo>
                    <a:pt x="492243" y="243475"/>
                    <a:pt x="489016" y="242670"/>
                    <a:pt x="486597" y="240254"/>
                  </a:cubicBezTo>
                  <a:cubicBezTo>
                    <a:pt x="482564" y="236228"/>
                    <a:pt x="483371" y="228981"/>
                    <a:pt x="487403" y="224955"/>
                  </a:cubicBezTo>
                  <a:close/>
                  <a:moveTo>
                    <a:pt x="373681" y="149994"/>
                  </a:moveTo>
                  <a:cubicBezTo>
                    <a:pt x="379333" y="148382"/>
                    <a:pt x="385793" y="151607"/>
                    <a:pt x="386600" y="158056"/>
                  </a:cubicBezTo>
                  <a:lnTo>
                    <a:pt x="397905" y="200780"/>
                  </a:lnTo>
                  <a:cubicBezTo>
                    <a:pt x="399520" y="206423"/>
                    <a:pt x="395482" y="212066"/>
                    <a:pt x="389830" y="213678"/>
                  </a:cubicBezTo>
                  <a:cubicBezTo>
                    <a:pt x="389023" y="213678"/>
                    <a:pt x="388215" y="213678"/>
                    <a:pt x="387408" y="213678"/>
                  </a:cubicBezTo>
                  <a:cubicBezTo>
                    <a:pt x="382563" y="213678"/>
                    <a:pt x="377718" y="210454"/>
                    <a:pt x="376911" y="205617"/>
                  </a:cubicBezTo>
                  <a:lnTo>
                    <a:pt x="366414" y="162892"/>
                  </a:lnTo>
                  <a:cubicBezTo>
                    <a:pt x="364799" y="157249"/>
                    <a:pt x="368029" y="151607"/>
                    <a:pt x="373681" y="149994"/>
                  </a:cubicBezTo>
                  <a:close/>
                  <a:moveTo>
                    <a:pt x="70209" y="140335"/>
                  </a:moveTo>
                  <a:lnTo>
                    <a:pt x="107359" y="164526"/>
                  </a:lnTo>
                  <a:cubicBezTo>
                    <a:pt x="113013" y="166945"/>
                    <a:pt x="114628" y="174203"/>
                    <a:pt x="111397" y="179041"/>
                  </a:cubicBezTo>
                  <a:cubicBezTo>
                    <a:pt x="108974" y="182266"/>
                    <a:pt x="105744" y="183879"/>
                    <a:pt x="101706" y="183879"/>
                  </a:cubicBezTo>
                  <a:cubicBezTo>
                    <a:pt x="100091" y="183879"/>
                    <a:pt x="97668" y="183073"/>
                    <a:pt x="96053" y="182266"/>
                  </a:cubicBezTo>
                  <a:lnTo>
                    <a:pt x="58903" y="158882"/>
                  </a:lnTo>
                  <a:cubicBezTo>
                    <a:pt x="54057" y="155656"/>
                    <a:pt x="52442" y="149205"/>
                    <a:pt x="55672" y="143561"/>
                  </a:cubicBezTo>
                  <a:cubicBezTo>
                    <a:pt x="58095" y="138723"/>
                    <a:pt x="65364" y="137110"/>
                    <a:pt x="70209" y="140335"/>
                  </a:cubicBezTo>
                  <a:close/>
                  <a:moveTo>
                    <a:pt x="518684" y="103134"/>
                  </a:moveTo>
                  <a:cubicBezTo>
                    <a:pt x="493866" y="99407"/>
                    <a:pt x="457144" y="108070"/>
                    <a:pt x="400246" y="122576"/>
                  </a:cubicBezTo>
                  <a:cubicBezTo>
                    <a:pt x="383297" y="127411"/>
                    <a:pt x="361507" y="129829"/>
                    <a:pt x="338101" y="133052"/>
                  </a:cubicBezTo>
                  <a:cubicBezTo>
                    <a:pt x="298555" y="137888"/>
                    <a:pt x="253359" y="142723"/>
                    <a:pt x="222690" y="158035"/>
                  </a:cubicBezTo>
                  <a:cubicBezTo>
                    <a:pt x="201706" y="168511"/>
                    <a:pt x="187986" y="180599"/>
                    <a:pt x="181530" y="195911"/>
                  </a:cubicBezTo>
                  <a:cubicBezTo>
                    <a:pt x="182337" y="196717"/>
                    <a:pt x="183951" y="196717"/>
                    <a:pt x="185565" y="196717"/>
                  </a:cubicBezTo>
                  <a:cubicBezTo>
                    <a:pt x="217041" y="199941"/>
                    <a:pt x="251745" y="209611"/>
                    <a:pt x="283221" y="218476"/>
                  </a:cubicBezTo>
                  <a:cubicBezTo>
                    <a:pt x="299362" y="223311"/>
                    <a:pt x="314696" y="228147"/>
                    <a:pt x="328417" y="231370"/>
                  </a:cubicBezTo>
                  <a:cubicBezTo>
                    <a:pt x="333259" y="232176"/>
                    <a:pt x="337294" y="232982"/>
                    <a:pt x="341330" y="233788"/>
                  </a:cubicBezTo>
                  <a:cubicBezTo>
                    <a:pt x="369577" y="237817"/>
                    <a:pt x="395404" y="241847"/>
                    <a:pt x="416387" y="246682"/>
                  </a:cubicBezTo>
                  <a:cubicBezTo>
                    <a:pt x="417194" y="246682"/>
                    <a:pt x="417194" y="246682"/>
                    <a:pt x="418002" y="246682"/>
                  </a:cubicBezTo>
                  <a:cubicBezTo>
                    <a:pt x="422037" y="247488"/>
                    <a:pt x="425265" y="248294"/>
                    <a:pt x="428493" y="249906"/>
                  </a:cubicBezTo>
                  <a:cubicBezTo>
                    <a:pt x="430108" y="249906"/>
                    <a:pt x="431722" y="250712"/>
                    <a:pt x="433336" y="250712"/>
                  </a:cubicBezTo>
                  <a:cubicBezTo>
                    <a:pt x="434950" y="251517"/>
                    <a:pt x="436564" y="251517"/>
                    <a:pt x="437371" y="252323"/>
                  </a:cubicBezTo>
                  <a:cubicBezTo>
                    <a:pt x="447056" y="255547"/>
                    <a:pt x="455127" y="258770"/>
                    <a:pt x="462390" y="262800"/>
                  </a:cubicBezTo>
                  <a:cubicBezTo>
                    <a:pt x="464005" y="263606"/>
                    <a:pt x="465619" y="264412"/>
                    <a:pt x="466426" y="264412"/>
                  </a:cubicBezTo>
                  <a:cubicBezTo>
                    <a:pt x="468040" y="265217"/>
                    <a:pt x="468847" y="266023"/>
                    <a:pt x="470461" y="266829"/>
                  </a:cubicBezTo>
                  <a:cubicBezTo>
                    <a:pt x="470461" y="267635"/>
                    <a:pt x="470461" y="267635"/>
                    <a:pt x="471268" y="267635"/>
                  </a:cubicBezTo>
                  <a:cubicBezTo>
                    <a:pt x="477725" y="272470"/>
                    <a:pt x="483375" y="278112"/>
                    <a:pt x="488217" y="284559"/>
                  </a:cubicBezTo>
                  <a:cubicBezTo>
                    <a:pt x="488217" y="285365"/>
                    <a:pt x="488217" y="286170"/>
                    <a:pt x="489024" y="286170"/>
                  </a:cubicBezTo>
                  <a:cubicBezTo>
                    <a:pt x="489831" y="288588"/>
                    <a:pt x="491445" y="290200"/>
                    <a:pt x="492253" y="292618"/>
                  </a:cubicBezTo>
                  <a:cubicBezTo>
                    <a:pt x="492253" y="293423"/>
                    <a:pt x="493060" y="294229"/>
                    <a:pt x="493060" y="295035"/>
                  </a:cubicBezTo>
                  <a:cubicBezTo>
                    <a:pt x="494674" y="297453"/>
                    <a:pt x="495481" y="299870"/>
                    <a:pt x="495481" y="301482"/>
                  </a:cubicBezTo>
                  <a:cubicBezTo>
                    <a:pt x="496288" y="302288"/>
                    <a:pt x="496288" y="302288"/>
                    <a:pt x="496288" y="302288"/>
                  </a:cubicBezTo>
                  <a:cubicBezTo>
                    <a:pt x="551169" y="262800"/>
                    <a:pt x="578609" y="207194"/>
                    <a:pt x="565696" y="158035"/>
                  </a:cubicBezTo>
                  <a:cubicBezTo>
                    <a:pt x="556415" y="122979"/>
                    <a:pt x="543501" y="106861"/>
                    <a:pt x="518684" y="103134"/>
                  </a:cubicBezTo>
                  <a:close/>
                  <a:moveTo>
                    <a:pt x="137929" y="62083"/>
                  </a:moveTo>
                  <a:cubicBezTo>
                    <a:pt x="143573" y="58859"/>
                    <a:pt x="150023" y="60471"/>
                    <a:pt x="153249" y="65306"/>
                  </a:cubicBezTo>
                  <a:cubicBezTo>
                    <a:pt x="156474" y="70141"/>
                    <a:pt x="154861" y="76588"/>
                    <a:pt x="150023" y="79812"/>
                  </a:cubicBezTo>
                  <a:lnTo>
                    <a:pt x="113740" y="104794"/>
                  </a:lnTo>
                  <a:cubicBezTo>
                    <a:pt x="111321" y="105600"/>
                    <a:pt x="109708" y="106406"/>
                    <a:pt x="107289" y="106406"/>
                  </a:cubicBezTo>
                  <a:cubicBezTo>
                    <a:pt x="104064" y="106406"/>
                    <a:pt x="100839" y="104794"/>
                    <a:pt x="98420" y="101571"/>
                  </a:cubicBezTo>
                  <a:cubicBezTo>
                    <a:pt x="95195" y="96735"/>
                    <a:pt x="96807" y="90288"/>
                    <a:pt x="101645" y="87065"/>
                  </a:cubicBezTo>
                  <a:close/>
                  <a:moveTo>
                    <a:pt x="107279" y="21034"/>
                  </a:moveTo>
                  <a:cubicBezTo>
                    <a:pt x="84681" y="21034"/>
                    <a:pt x="65311" y="33123"/>
                    <a:pt x="44327" y="58105"/>
                  </a:cubicBezTo>
                  <a:cubicBezTo>
                    <a:pt x="5588" y="106458"/>
                    <a:pt x="16887" y="186241"/>
                    <a:pt x="70961" y="253129"/>
                  </a:cubicBezTo>
                  <a:cubicBezTo>
                    <a:pt x="70961" y="252323"/>
                    <a:pt x="71768" y="252323"/>
                    <a:pt x="71768" y="251517"/>
                  </a:cubicBezTo>
                  <a:cubicBezTo>
                    <a:pt x="73382" y="247488"/>
                    <a:pt x="74996" y="244264"/>
                    <a:pt x="76610" y="241041"/>
                  </a:cubicBezTo>
                  <a:cubicBezTo>
                    <a:pt x="77417" y="241041"/>
                    <a:pt x="77417" y="240235"/>
                    <a:pt x="77417" y="239429"/>
                  </a:cubicBezTo>
                  <a:cubicBezTo>
                    <a:pt x="79839" y="236206"/>
                    <a:pt x="81453" y="233788"/>
                    <a:pt x="83874" y="230564"/>
                  </a:cubicBezTo>
                  <a:cubicBezTo>
                    <a:pt x="83874" y="230564"/>
                    <a:pt x="84681" y="229759"/>
                    <a:pt x="84681" y="229759"/>
                  </a:cubicBezTo>
                  <a:cubicBezTo>
                    <a:pt x="95173" y="216864"/>
                    <a:pt x="108893" y="208000"/>
                    <a:pt x="125842" y="202358"/>
                  </a:cubicBezTo>
                  <a:cubicBezTo>
                    <a:pt x="125842" y="202358"/>
                    <a:pt x="126649" y="202358"/>
                    <a:pt x="126649" y="202358"/>
                  </a:cubicBezTo>
                  <a:cubicBezTo>
                    <a:pt x="134719" y="199135"/>
                    <a:pt x="143597" y="197523"/>
                    <a:pt x="153282" y="196717"/>
                  </a:cubicBezTo>
                  <a:cubicBezTo>
                    <a:pt x="154089" y="196717"/>
                    <a:pt x="154089" y="196717"/>
                    <a:pt x="154896" y="196717"/>
                  </a:cubicBezTo>
                  <a:cubicBezTo>
                    <a:pt x="162160" y="172541"/>
                    <a:pt x="180723" y="153199"/>
                    <a:pt x="210584" y="138693"/>
                  </a:cubicBezTo>
                  <a:cubicBezTo>
                    <a:pt x="221076" y="133052"/>
                    <a:pt x="234796" y="128217"/>
                    <a:pt x="250938" y="124188"/>
                  </a:cubicBezTo>
                  <a:cubicBezTo>
                    <a:pt x="246902" y="120158"/>
                    <a:pt x="242867" y="115323"/>
                    <a:pt x="238832" y="111293"/>
                  </a:cubicBezTo>
                  <a:cubicBezTo>
                    <a:pt x="212198" y="82282"/>
                    <a:pt x="181530" y="49240"/>
                    <a:pt x="150861" y="33928"/>
                  </a:cubicBezTo>
                  <a:cubicBezTo>
                    <a:pt x="134719" y="25064"/>
                    <a:pt x="120999" y="21034"/>
                    <a:pt x="107279" y="21034"/>
                  </a:cubicBezTo>
                  <a:close/>
                  <a:moveTo>
                    <a:pt x="123521" y="1454"/>
                  </a:moveTo>
                  <a:cubicBezTo>
                    <a:pt x="135325" y="3557"/>
                    <a:pt x="147633" y="7939"/>
                    <a:pt x="160546" y="14587"/>
                  </a:cubicBezTo>
                  <a:cubicBezTo>
                    <a:pt x="194443" y="32317"/>
                    <a:pt x="226726" y="66164"/>
                    <a:pt x="254973" y="96787"/>
                  </a:cubicBezTo>
                  <a:cubicBezTo>
                    <a:pt x="262237" y="104846"/>
                    <a:pt x="269500" y="112905"/>
                    <a:pt x="276764" y="119352"/>
                  </a:cubicBezTo>
                  <a:cubicBezTo>
                    <a:pt x="296134" y="116129"/>
                    <a:pt x="316311" y="113711"/>
                    <a:pt x="334873" y="111293"/>
                  </a:cubicBezTo>
                  <a:cubicBezTo>
                    <a:pt x="358278" y="108876"/>
                    <a:pt x="379262" y="106458"/>
                    <a:pt x="395404" y="102429"/>
                  </a:cubicBezTo>
                  <a:cubicBezTo>
                    <a:pt x="498709" y="75029"/>
                    <a:pt x="561661" y="58911"/>
                    <a:pt x="585873" y="152394"/>
                  </a:cubicBezTo>
                  <a:cubicBezTo>
                    <a:pt x="602014" y="212835"/>
                    <a:pt x="568117" y="280529"/>
                    <a:pt x="499516" y="325659"/>
                  </a:cubicBezTo>
                  <a:cubicBezTo>
                    <a:pt x="499516" y="334524"/>
                    <a:pt x="499516" y="344194"/>
                    <a:pt x="497902" y="354671"/>
                  </a:cubicBezTo>
                  <a:cubicBezTo>
                    <a:pt x="491445" y="397383"/>
                    <a:pt x="462390" y="434453"/>
                    <a:pt x="415580" y="458630"/>
                  </a:cubicBezTo>
                  <a:cubicBezTo>
                    <a:pt x="381683" y="475553"/>
                    <a:pt x="342137" y="485224"/>
                    <a:pt x="300169" y="485224"/>
                  </a:cubicBezTo>
                  <a:cubicBezTo>
                    <a:pt x="285642" y="485224"/>
                    <a:pt x="271115" y="483612"/>
                    <a:pt x="255780" y="481195"/>
                  </a:cubicBezTo>
                  <a:cubicBezTo>
                    <a:pt x="198478" y="473136"/>
                    <a:pt x="146018" y="448959"/>
                    <a:pt x="109700" y="413500"/>
                  </a:cubicBezTo>
                  <a:cubicBezTo>
                    <a:pt x="71768" y="377235"/>
                    <a:pt x="54819" y="332912"/>
                    <a:pt x="61276" y="290200"/>
                  </a:cubicBezTo>
                  <a:cubicBezTo>
                    <a:pt x="62083" y="285365"/>
                    <a:pt x="62890" y="281335"/>
                    <a:pt x="63697" y="276500"/>
                  </a:cubicBezTo>
                  <a:cubicBezTo>
                    <a:pt x="-4904" y="200747"/>
                    <a:pt x="-20238" y="104040"/>
                    <a:pt x="28186" y="44405"/>
                  </a:cubicBezTo>
                  <a:cubicBezTo>
                    <a:pt x="57241" y="9349"/>
                    <a:pt x="88111" y="-4855"/>
                    <a:pt x="123521" y="1454"/>
                  </a:cubicBezTo>
                  <a:close/>
                </a:path>
              </a:pathLst>
            </a:custGeom>
            <a:solidFill>
              <a:srgbClr val="EE835E"/>
            </a:solidFill>
            <a:ln>
              <a:noFill/>
            </a:ln>
          </p:spPr>
          <p:txBody>
            <a:bodyPr/>
            <a:lstStyle/>
            <a:p>
              <a:endParaRPr/>
            </a:p>
          </p:txBody>
        </p:sp>
        <p:sp>
          <p:nvSpPr>
            <p:cNvPr id="36" name="文本框 35"/>
            <p:cNvSpPr txBox="1"/>
            <p:nvPr/>
          </p:nvSpPr>
          <p:spPr>
            <a:xfrm>
              <a:off x="3122" y="3236"/>
              <a:ext cx="3855" cy="1888"/>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很多情况下是指，用高品质的蔬果营养，替代高糖高热等深加工的食品或者肉类。</a:t>
              </a:r>
            </a:p>
          </p:txBody>
        </p:sp>
      </p:grpSp>
      <p:grpSp>
        <p:nvGrpSpPr>
          <p:cNvPr id="37" name="组合 24"/>
          <p:cNvGrpSpPr/>
          <p:nvPr/>
        </p:nvGrpSpPr>
        <p:grpSpPr>
          <a:xfrm>
            <a:off x="4428490" y="3821430"/>
            <a:ext cx="3334385" cy="1540510"/>
            <a:chOff x="1886" y="3056"/>
            <a:chExt cx="5251" cy="2426"/>
          </a:xfrm>
        </p:grpSpPr>
        <p:sp>
          <p:nvSpPr>
            <p:cNvPr id="38" name="圆角矩形 37"/>
            <p:cNvSpPr/>
            <p:nvPr/>
          </p:nvSpPr>
          <p:spPr>
            <a:xfrm>
              <a:off x="1886" y="3056"/>
              <a:ext cx="5251" cy="2426"/>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cob-of-mexico_43057"/>
            <p:cNvSpPr>
              <a:spLocks noChangeAspect="1"/>
            </p:cNvSpPr>
            <p:nvPr/>
          </p:nvSpPr>
          <p:spPr bwMode="auto">
            <a:xfrm>
              <a:off x="2359" y="3789"/>
              <a:ext cx="488" cy="960"/>
            </a:xfrm>
            <a:custGeom>
              <a:avLst/>
              <a:gdLst>
                <a:gd name="T0" fmla="*/ 2188 w 4147"/>
                <a:gd name="T1" fmla="*/ 3948 h 8160"/>
                <a:gd name="T2" fmla="*/ 2612 w 4147"/>
                <a:gd name="T3" fmla="*/ 3277 h 8160"/>
                <a:gd name="T4" fmla="*/ 3850 w 4147"/>
                <a:gd name="T5" fmla="*/ 2254 h 8160"/>
                <a:gd name="T6" fmla="*/ 3333 w 4147"/>
                <a:gd name="T7" fmla="*/ 1788 h 8160"/>
                <a:gd name="T8" fmla="*/ 3457 w 4147"/>
                <a:gd name="T9" fmla="*/ 1000 h 8160"/>
                <a:gd name="T10" fmla="*/ 2764 w 4147"/>
                <a:gd name="T11" fmla="*/ 723 h 8160"/>
                <a:gd name="T12" fmla="*/ 2070 w 4147"/>
                <a:gd name="T13" fmla="*/ 0 h 8160"/>
                <a:gd name="T14" fmla="*/ 1458 w 4147"/>
                <a:gd name="T15" fmla="*/ 554 h 8160"/>
                <a:gd name="T16" fmla="*/ 1167 w 4147"/>
                <a:gd name="T17" fmla="*/ 766 h 8160"/>
                <a:gd name="T18" fmla="*/ 735 w 4147"/>
                <a:gd name="T19" fmla="*/ 1562 h 8160"/>
                <a:gd name="T20" fmla="*/ 689 w 4147"/>
                <a:gd name="T21" fmla="*/ 1847 h 8160"/>
                <a:gd name="T22" fmla="*/ 470 w 4147"/>
                <a:gd name="T23" fmla="*/ 2664 h 8160"/>
                <a:gd name="T24" fmla="*/ 1514 w 4147"/>
                <a:gd name="T25" fmla="*/ 3277 h 8160"/>
                <a:gd name="T26" fmla="*/ 1960 w 4147"/>
                <a:gd name="T27" fmla="*/ 3948 h 8160"/>
                <a:gd name="T28" fmla="*/ 62 w 4147"/>
                <a:gd name="T29" fmla="*/ 4927 h 8160"/>
                <a:gd name="T30" fmla="*/ 1452 w 4147"/>
                <a:gd name="T31" fmla="*/ 5126 h 8160"/>
                <a:gd name="T32" fmla="*/ 1449 w 4147"/>
                <a:gd name="T33" fmla="*/ 5429 h 8160"/>
                <a:gd name="T34" fmla="*/ 13 w 4147"/>
                <a:gd name="T35" fmla="*/ 5232 h 8160"/>
                <a:gd name="T36" fmla="*/ 30 w 4147"/>
                <a:gd name="T37" fmla="*/ 5810 h 8160"/>
                <a:gd name="T38" fmla="*/ 1601 w 4147"/>
                <a:gd name="T39" fmla="*/ 6157 h 8160"/>
                <a:gd name="T40" fmla="*/ 1446 w 4147"/>
                <a:gd name="T41" fmla="*/ 6305 h 8160"/>
                <a:gd name="T42" fmla="*/ 440 w 4147"/>
                <a:gd name="T43" fmla="*/ 6726 h 8160"/>
                <a:gd name="T44" fmla="*/ 1601 w 4147"/>
                <a:gd name="T45" fmla="*/ 7009 h 8160"/>
                <a:gd name="T46" fmla="*/ 1445 w 4147"/>
                <a:gd name="T47" fmla="*/ 7157 h 8160"/>
                <a:gd name="T48" fmla="*/ 890 w 4147"/>
                <a:gd name="T49" fmla="*/ 7301 h 8160"/>
                <a:gd name="T50" fmla="*/ 2074 w 4147"/>
                <a:gd name="T51" fmla="*/ 8160 h 8160"/>
                <a:gd name="T52" fmla="*/ 3257 w 4147"/>
                <a:gd name="T53" fmla="*/ 7301 h 8160"/>
                <a:gd name="T54" fmla="*/ 3660 w 4147"/>
                <a:gd name="T55" fmla="*/ 4264 h 8160"/>
                <a:gd name="T56" fmla="*/ 1187 w 4147"/>
                <a:gd name="T57" fmla="*/ 2273 h 8160"/>
                <a:gd name="T58" fmla="*/ 1998 w 4147"/>
                <a:gd name="T59" fmla="*/ 2538 h 8160"/>
                <a:gd name="T60" fmla="*/ 1227 w 4147"/>
                <a:gd name="T61" fmla="*/ 1300 h 8160"/>
                <a:gd name="T62" fmla="*/ 1286 w 4147"/>
                <a:gd name="T63" fmla="*/ 1160 h 8160"/>
                <a:gd name="T64" fmla="*/ 1998 w 4147"/>
                <a:gd name="T65" fmla="*/ 791 h 8160"/>
                <a:gd name="T66" fmla="*/ 2150 w 4147"/>
                <a:gd name="T67" fmla="*/ 791 h 8160"/>
                <a:gd name="T68" fmla="*/ 2859 w 4147"/>
                <a:gd name="T69" fmla="*/ 1169 h 8160"/>
                <a:gd name="T70" fmla="*/ 2918 w 4147"/>
                <a:gd name="T71" fmla="*/ 1308 h 8160"/>
                <a:gd name="T72" fmla="*/ 2150 w 4147"/>
                <a:gd name="T73" fmla="*/ 2545 h 8160"/>
                <a:gd name="T74" fmla="*/ 2958 w 4147"/>
                <a:gd name="T75" fmla="*/ 2281 h 8160"/>
                <a:gd name="T76" fmla="*/ 2150 w 4147"/>
                <a:gd name="T77" fmla="*/ 2711 h 8160"/>
                <a:gd name="T78" fmla="*/ 2074 w 4147"/>
                <a:gd name="T79" fmla="*/ 3091 h 8160"/>
                <a:gd name="T80" fmla="*/ 1998 w 4147"/>
                <a:gd name="T81" fmla="*/ 2703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7" h="8160">
                  <a:moveTo>
                    <a:pt x="3660" y="4264"/>
                  </a:moveTo>
                  <a:cubicBezTo>
                    <a:pt x="3362" y="4052"/>
                    <a:pt x="2918" y="3956"/>
                    <a:pt x="2188" y="3948"/>
                  </a:cubicBezTo>
                  <a:lnTo>
                    <a:pt x="2188" y="3387"/>
                  </a:lnTo>
                  <a:cubicBezTo>
                    <a:pt x="2321" y="3373"/>
                    <a:pt x="2459" y="3338"/>
                    <a:pt x="2612" y="3277"/>
                  </a:cubicBezTo>
                  <a:lnTo>
                    <a:pt x="2613" y="3276"/>
                  </a:lnTo>
                  <a:cubicBezTo>
                    <a:pt x="3208" y="3040"/>
                    <a:pt x="3906" y="2670"/>
                    <a:pt x="3850" y="2254"/>
                  </a:cubicBezTo>
                  <a:cubicBezTo>
                    <a:pt x="3808" y="1936"/>
                    <a:pt x="3598" y="1882"/>
                    <a:pt x="3459" y="1847"/>
                  </a:cubicBezTo>
                  <a:cubicBezTo>
                    <a:pt x="3380" y="1827"/>
                    <a:pt x="3341" y="1815"/>
                    <a:pt x="3333" y="1788"/>
                  </a:cubicBezTo>
                  <a:cubicBezTo>
                    <a:pt x="3318" y="1744"/>
                    <a:pt x="3364" y="1647"/>
                    <a:pt x="3405" y="1561"/>
                  </a:cubicBezTo>
                  <a:cubicBezTo>
                    <a:pt x="3485" y="1394"/>
                    <a:pt x="3585" y="1186"/>
                    <a:pt x="3457" y="1000"/>
                  </a:cubicBezTo>
                  <a:cubicBezTo>
                    <a:pt x="3310" y="787"/>
                    <a:pt x="3107" y="775"/>
                    <a:pt x="2958" y="766"/>
                  </a:cubicBezTo>
                  <a:cubicBezTo>
                    <a:pt x="2876" y="761"/>
                    <a:pt x="2805" y="757"/>
                    <a:pt x="2764" y="723"/>
                  </a:cubicBezTo>
                  <a:cubicBezTo>
                    <a:pt x="2741" y="705"/>
                    <a:pt x="2702" y="625"/>
                    <a:pt x="2668" y="554"/>
                  </a:cubicBezTo>
                  <a:cubicBezTo>
                    <a:pt x="2561" y="333"/>
                    <a:pt x="2399" y="0"/>
                    <a:pt x="2070" y="0"/>
                  </a:cubicBezTo>
                  <a:lnTo>
                    <a:pt x="2056" y="0"/>
                  </a:lnTo>
                  <a:cubicBezTo>
                    <a:pt x="1727" y="0"/>
                    <a:pt x="1565" y="333"/>
                    <a:pt x="1458" y="554"/>
                  </a:cubicBezTo>
                  <a:cubicBezTo>
                    <a:pt x="1424" y="625"/>
                    <a:pt x="1385" y="705"/>
                    <a:pt x="1362" y="723"/>
                  </a:cubicBezTo>
                  <a:cubicBezTo>
                    <a:pt x="1321" y="757"/>
                    <a:pt x="1250" y="761"/>
                    <a:pt x="1167" y="766"/>
                  </a:cubicBezTo>
                  <a:cubicBezTo>
                    <a:pt x="1019" y="775"/>
                    <a:pt x="816" y="787"/>
                    <a:pt x="669" y="1000"/>
                  </a:cubicBezTo>
                  <a:cubicBezTo>
                    <a:pt x="540" y="1187"/>
                    <a:pt x="648" y="1395"/>
                    <a:pt x="735" y="1562"/>
                  </a:cubicBezTo>
                  <a:cubicBezTo>
                    <a:pt x="779" y="1648"/>
                    <a:pt x="830" y="1745"/>
                    <a:pt x="815" y="1788"/>
                  </a:cubicBezTo>
                  <a:cubicBezTo>
                    <a:pt x="806" y="1815"/>
                    <a:pt x="768" y="1827"/>
                    <a:pt x="689" y="1847"/>
                  </a:cubicBezTo>
                  <a:cubicBezTo>
                    <a:pt x="550" y="1882"/>
                    <a:pt x="340" y="1936"/>
                    <a:pt x="298" y="2254"/>
                  </a:cubicBezTo>
                  <a:cubicBezTo>
                    <a:pt x="278" y="2399"/>
                    <a:pt x="350" y="2537"/>
                    <a:pt x="470" y="2664"/>
                  </a:cubicBezTo>
                  <a:cubicBezTo>
                    <a:pt x="534" y="2732"/>
                    <a:pt x="612" y="2796"/>
                    <a:pt x="697" y="2857"/>
                  </a:cubicBezTo>
                  <a:cubicBezTo>
                    <a:pt x="968" y="3048"/>
                    <a:pt x="1311" y="3197"/>
                    <a:pt x="1514" y="3277"/>
                  </a:cubicBezTo>
                  <a:cubicBezTo>
                    <a:pt x="1673" y="3339"/>
                    <a:pt x="1820" y="3376"/>
                    <a:pt x="1960" y="3388"/>
                  </a:cubicBezTo>
                  <a:lnTo>
                    <a:pt x="1960" y="3948"/>
                  </a:lnTo>
                  <a:cubicBezTo>
                    <a:pt x="1230" y="3956"/>
                    <a:pt x="786" y="4052"/>
                    <a:pt x="488" y="4264"/>
                  </a:cubicBezTo>
                  <a:cubicBezTo>
                    <a:pt x="273" y="4416"/>
                    <a:pt x="134" y="4629"/>
                    <a:pt x="62" y="4927"/>
                  </a:cubicBezTo>
                  <a:cubicBezTo>
                    <a:pt x="63" y="4927"/>
                    <a:pt x="64" y="4928"/>
                    <a:pt x="65" y="4928"/>
                  </a:cubicBezTo>
                  <a:cubicBezTo>
                    <a:pt x="74" y="4932"/>
                    <a:pt x="508" y="5106"/>
                    <a:pt x="1452" y="5126"/>
                  </a:cubicBezTo>
                  <a:cubicBezTo>
                    <a:pt x="1536" y="5127"/>
                    <a:pt x="1602" y="5197"/>
                    <a:pt x="1601" y="5280"/>
                  </a:cubicBezTo>
                  <a:cubicBezTo>
                    <a:pt x="1599" y="5363"/>
                    <a:pt x="1531" y="5429"/>
                    <a:pt x="1449" y="5429"/>
                  </a:cubicBezTo>
                  <a:cubicBezTo>
                    <a:pt x="1448" y="5429"/>
                    <a:pt x="1447" y="5429"/>
                    <a:pt x="1446" y="5429"/>
                  </a:cubicBezTo>
                  <a:cubicBezTo>
                    <a:pt x="633" y="5413"/>
                    <a:pt x="174" y="5286"/>
                    <a:pt x="13" y="5232"/>
                  </a:cubicBezTo>
                  <a:cubicBezTo>
                    <a:pt x="5" y="5322"/>
                    <a:pt x="0" y="5419"/>
                    <a:pt x="0" y="5521"/>
                  </a:cubicBezTo>
                  <a:cubicBezTo>
                    <a:pt x="0" y="5618"/>
                    <a:pt x="11" y="5714"/>
                    <a:pt x="30" y="5810"/>
                  </a:cubicBezTo>
                  <a:cubicBezTo>
                    <a:pt x="94" y="5832"/>
                    <a:pt x="564" y="5984"/>
                    <a:pt x="1452" y="6002"/>
                  </a:cubicBezTo>
                  <a:cubicBezTo>
                    <a:pt x="1536" y="6003"/>
                    <a:pt x="1602" y="6073"/>
                    <a:pt x="1601" y="6157"/>
                  </a:cubicBezTo>
                  <a:cubicBezTo>
                    <a:pt x="1599" y="6239"/>
                    <a:pt x="1531" y="6305"/>
                    <a:pt x="1449" y="6305"/>
                  </a:cubicBezTo>
                  <a:cubicBezTo>
                    <a:pt x="1448" y="6305"/>
                    <a:pt x="1447" y="6305"/>
                    <a:pt x="1446" y="6305"/>
                  </a:cubicBezTo>
                  <a:cubicBezTo>
                    <a:pt x="804" y="6292"/>
                    <a:pt x="369" y="6213"/>
                    <a:pt x="131" y="6154"/>
                  </a:cubicBezTo>
                  <a:cubicBezTo>
                    <a:pt x="214" y="6367"/>
                    <a:pt x="318" y="6545"/>
                    <a:pt x="440" y="6726"/>
                  </a:cubicBezTo>
                  <a:cubicBezTo>
                    <a:pt x="440" y="6726"/>
                    <a:pt x="666" y="6833"/>
                    <a:pt x="1453" y="6854"/>
                  </a:cubicBezTo>
                  <a:cubicBezTo>
                    <a:pt x="1537" y="6856"/>
                    <a:pt x="1603" y="6925"/>
                    <a:pt x="1601" y="7009"/>
                  </a:cubicBezTo>
                  <a:cubicBezTo>
                    <a:pt x="1599" y="7092"/>
                    <a:pt x="1531" y="7157"/>
                    <a:pt x="1449" y="7157"/>
                  </a:cubicBezTo>
                  <a:cubicBezTo>
                    <a:pt x="1448" y="7157"/>
                    <a:pt x="1446" y="7157"/>
                    <a:pt x="1445" y="7157"/>
                  </a:cubicBezTo>
                  <a:cubicBezTo>
                    <a:pt x="1122" y="7149"/>
                    <a:pt x="886" y="7127"/>
                    <a:pt x="716" y="7102"/>
                  </a:cubicBezTo>
                  <a:cubicBezTo>
                    <a:pt x="778" y="7177"/>
                    <a:pt x="837" y="7243"/>
                    <a:pt x="890" y="7301"/>
                  </a:cubicBezTo>
                  <a:cubicBezTo>
                    <a:pt x="1329" y="7775"/>
                    <a:pt x="1855" y="8160"/>
                    <a:pt x="2062" y="8160"/>
                  </a:cubicBezTo>
                  <a:cubicBezTo>
                    <a:pt x="2066" y="8160"/>
                    <a:pt x="2070" y="8160"/>
                    <a:pt x="2074" y="8160"/>
                  </a:cubicBezTo>
                  <a:cubicBezTo>
                    <a:pt x="2078" y="8160"/>
                    <a:pt x="2082" y="8160"/>
                    <a:pt x="2086" y="8160"/>
                  </a:cubicBezTo>
                  <a:cubicBezTo>
                    <a:pt x="2293" y="8160"/>
                    <a:pt x="2819" y="7775"/>
                    <a:pt x="3257" y="7301"/>
                  </a:cubicBezTo>
                  <a:cubicBezTo>
                    <a:pt x="3590" y="6942"/>
                    <a:pt x="4147" y="6234"/>
                    <a:pt x="4147" y="5521"/>
                  </a:cubicBezTo>
                  <a:cubicBezTo>
                    <a:pt x="4147" y="4891"/>
                    <a:pt x="3997" y="4503"/>
                    <a:pt x="3660" y="4264"/>
                  </a:cubicBezTo>
                  <a:close/>
                  <a:moveTo>
                    <a:pt x="1227" y="2373"/>
                  </a:moveTo>
                  <a:cubicBezTo>
                    <a:pt x="1188" y="2356"/>
                    <a:pt x="1170" y="2311"/>
                    <a:pt x="1187" y="2273"/>
                  </a:cubicBezTo>
                  <a:cubicBezTo>
                    <a:pt x="1203" y="2234"/>
                    <a:pt x="1248" y="2217"/>
                    <a:pt x="1286" y="2233"/>
                  </a:cubicBezTo>
                  <a:lnTo>
                    <a:pt x="1998" y="2538"/>
                  </a:lnTo>
                  <a:lnTo>
                    <a:pt x="1998" y="1631"/>
                  </a:lnTo>
                  <a:lnTo>
                    <a:pt x="1227" y="1300"/>
                  </a:lnTo>
                  <a:cubicBezTo>
                    <a:pt x="1188" y="1283"/>
                    <a:pt x="1170" y="1239"/>
                    <a:pt x="1187" y="1200"/>
                  </a:cubicBezTo>
                  <a:cubicBezTo>
                    <a:pt x="1203" y="1162"/>
                    <a:pt x="1248" y="1144"/>
                    <a:pt x="1286" y="1160"/>
                  </a:cubicBezTo>
                  <a:lnTo>
                    <a:pt x="1998" y="1465"/>
                  </a:lnTo>
                  <a:lnTo>
                    <a:pt x="1998" y="791"/>
                  </a:lnTo>
                  <a:cubicBezTo>
                    <a:pt x="1998" y="749"/>
                    <a:pt x="2032" y="715"/>
                    <a:pt x="2074" y="715"/>
                  </a:cubicBezTo>
                  <a:cubicBezTo>
                    <a:pt x="2116" y="715"/>
                    <a:pt x="2150" y="749"/>
                    <a:pt x="2150" y="791"/>
                  </a:cubicBezTo>
                  <a:lnTo>
                    <a:pt x="2150" y="1473"/>
                  </a:lnTo>
                  <a:lnTo>
                    <a:pt x="2859" y="1169"/>
                  </a:lnTo>
                  <a:cubicBezTo>
                    <a:pt x="2897" y="1152"/>
                    <a:pt x="2942" y="1170"/>
                    <a:pt x="2958" y="1209"/>
                  </a:cubicBezTo>
                  <a:cubicBezTo>
                    <a:pt x="2975" y="1247"/>
                    <a:pt x="2957" y="1292"/>
                    <a:pt x="2918" y="1308"/>
                  </a:cubicBezTo>
                  <a:lnTo>
                    <a:pt x="2150" y="1638"/>
                  </a:lnTo>
                  <a:lnTo>
                    <a:pt x="2150" y="2545"/>
                  </a:lnTo>
                  <a:lnTo>
                    <a:pt x="2859" y="2242"/>
                  </a:lnTo>
                  <a:cubicBezTo>
                    <a:pt x="2897" y="2225"/>
                    <a:pt x="2942" y="2243"/>
                    <a:pt x="2958" y="2281"/>
                  </a:cubicBezTo>
                  <a:cubicBezTo>
                    <a:pt x="2975" y="2320"/>
                    <a:pt x="2957" y="2365"/>
                    <a:pt x="2918" y="2381"/>
                  </a:cubicBezTo>
                  <a:lnTo>
                    <a:pt x="2150" y="2711"/>
                  </a:lnTo>
                  <a:lnTo>
                    <a:pt x="2150" y="3015"/>
                  </a:lnTo>
                  <a:cubicBezTo>
                    <a:pt x="2150" y="3057"/>
                    <a:pt x="2116" y="3091"/>
                    <a:pt x="2074" y="3091"/>
                  </a:cubicBezTo>
                  <a:cubicBezTo>
                    <a:pt x="2032" y="3091"/>
                    <a:pt x="1998" y="3057"/>
                    <a:pt x="1998" y="3015"/>
                  </a:cubicBezTo>
                  <a:lnTo>
                    <a:pt x="1998" y="2703"/>
                  </a:lnTo>
                  <a:lnTo>
                    <a:pt x="1227" y="2373"/>
                  </a:lnTo>
                  <a:close/>
                </a:path>
              </a:pathLst>
            </a:custGeom>
            <a:solidFill>
              <a:srgbClr val="EE835E"/>
            </a:solidFill>
            <a:ln>
              <a:noFill/>
            </a:ln>
          </p:spPr>
          <p:txBody>
            <a:bodyPr/>
            <a:lstStyle/>
            <a:p>
              <a:endParaRPr/>
            </a:p>
          </p:txBody>
        </p:sp>
        <p:sp>
          <p:nvSpPr>
            <p:cNvPr id="40" name="文本框 39"/>
            <p:cNvSpPr txBox="1"/>
            <p:nvPr/>
          </p:nvSpPr>
          <p:spPr>
            <a:xfrm>
              <a:off x="3122" y="3236"/>
              <a:ext cx="3855" cy="1888"/>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这里的“多吃”是指的增多蔬果在每日食物中的比例，用蔬果替代原有的食物选择。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摄图网_400220122_卡通 美食（非企业商用）"/>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900" y="3021330"/>
            <a:ext cx="4944110" cy="3391535"/>
          </a:xfrm>
          <a:prstGeom prst="rect">
            <a:avLst/>
          </a:prstGeom>
        </p:spPr>
      </p:pic>
      <p:grpSp>
        <p:nvGrpSpPr>
          <p:cNvPr id="6" name="组合 5"/>
          <p:cNvGrpSpPr/>
          <p:nvPr/>
        </p:nvGrpSpPr>
        <p:grpSpPr>
          <a:xfrm>
            <a:off x="4149725" y="1659255"/>
            <a:ext cx="3460115" cy="1198880"/>
            <a:chOff x="6535" y="2613"/>
            <a:chExt cx="5449" cy="1888"/>
          </a:xfrm>
        </p:grpSpPr>
        <p:sp>
          <p:nvSpPr>
            <p:cNvPr id="4" name="椭圆 3"/>
            <p:cNvSpPr/>
            <p:nvPr/>
          </p:nvSpPr>
          <p:spPr>
            <a:xfrm>
              <a:off x="6535" y="2969"/>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beet_352663"/>
            <p:cNvSpPr>
              <a:spLocks noChangeAspect="1"/>
            </p:cNvSpPr>
            <p:nvPr/>
          </p:nvSpPr>
          <p:spPr bwMode="auto">
            <a:xfrm>
              <a:off x="6827" y="3126"/>
              <a:ext cx="591" cy="861"/>
            </a:xfrm>
            <a:custGeom>
              <a:avLst/>
              <a:gdLst>
                <a:gd name="T0" fmla="*/ 3492 w 4680"/>
                <a:gd name="T1" fmla="*/ 2083 h 6827"/>
                <a:gd name="T2" fmla="*/ 2776 w 4680"/>
                <a:gd name="T3" fmla="*/ 1865 h 6827"/>
                <a:gd name="T4" fmla="*/ 2776 w 4680"/>
                <a:gd name="T5" fmla="*/ 1865 h 6827"/>
                <a:gd name="T6" fmla="*/ 3217 w 4680"/>
                <a:gd name="T7" fmla="*/ 127 h 6827"/>
                <a:gd name="T8" fmla="*/ 2812 w 4680"/>
                <a:gd name="T9" fmla="*/ 24 h 6827"/>
                <a:gd name="T10" fmla="*/ 2549 w 4680"/>
                <a:gd name="T11" fmla="*/ 1060 h 6827"/>
                <a:gd name="T12" fmla="*/ 2549 w 4680"/>
                <a:gd name="T13" fmla="*/ 0 h 6827"/>
                <a:gd name="T14" fmla="*/ 2131 w 4680"/>
                <a:gd name="T15" fmla="*/ 0 h 6827"/>
                <a:gd name="T16" fmla="*/ 2131 w 4680"/>
                <a:gd name="T17" fmla="*/ 1057 h 6827"/>
                <a:gd name="T18" fmla="*/ 1869 w 4680"/>
                <a:gd name="T19" fmla="*/ 22 h 6827"/>
                <a:gd name="T20" fmla="*/ 1463 w 4680"/>
                <a:gd name="T21" fmla="*/ 125 h 6827"/>
                <a:gd name="T22" fmla="*/ 1904 w 4680"/>
                <a:gd name="T23" fmla="*/ 1859 h 6827"/>
                <a:gd name="T24" fmla="*/ 1904 w 4680"/>
                <a:gd name="T25" fmla="*/ 1859 h 6827"/>
                <a:gd name="T26" fmla="*/ 1190 w 4680"/>
                <a:gd name="T27" fmla="*/ 2070 h 6827"/>
                <a:gd name="T28" fmla="*/ 0 w 4680"/>
                <a:gd name="T29" fmla="*/ 3913 h 6827"/>
                <a:gd name="T30" fmla="*/ 1481 w 4680"/>
                <a:gd name="T31" fmla="*/ 6159 h 6827"/>
                <a:gd name="T32" fmla="*/ 2131 w 4680"/>
                <a:gd name="T33" fmla="*/ 6827 h 6827"/>
                <a:gd name="T34" fmla="*/ 2549 w 4680"/>
                <a:gd name="T35" fmla="*/ 6827 h 6827"/>
                <a:gd name="T36" fmla="*/ 3200 w 4680"/>
                <a:gd name="T37" fmla="*/ 6159 h 6827"/>
                <a:gd name="T38" fmla="*/ 4680 w 4680"/>
                <a:gd name="T39" fmla="*/ 3913 h 6827"/>
                <a:gd name="T40" fmla="*/ 3492 w 4680"/>
                <a:gd name="T41" fmla="*/ 2083 h 6827"/>
                <a:gd name="T42" fmla="*/ 1150 w 4680"/>
                <a:gd name="T43" fmla="*/ 4159 h 6827"/>
                <a:gd name="T44" fmla="*/ 744 w 4680"/>
                <a:gd name="T45" fmla="*/ 4256 h 6827"/>
                <a:gd name="T46" fmla="*/ 1086 w 4680"/>
                <a:gd name="T47" fmla="*/ 3021 h 6827"/>
                <a:gd name="T48" fmla="*/ 1366 w 4680"/>
                <a:gd name="T49" fmla="*/ 3332 h 6827"/>
                <a:gd name="T50" fmla="*/ 1366 w 4680"/>
                <a:gd name="T51" fmla="*/ 3331 h 6827"/>
                <a:gd name="T52" fmla="*/ 1150 w 4680"/>
                <a:gd name="T53" fmla="*/ 41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80" h="6826">
                  <a:moveTo>
                    <a:pt x="3492" y="2083"/>
                  </a:moveTo>
                  <a:cubicBezTo>
                    <a:pt x="3235" y="1968"/>
                    <a:pt x="2980" y="1902"/>
                    <a:pt x="2776" y="1865"/>
                  </a:cubicBezTo>
                  <a:cubicBezTo>
                    <a:pt x="2776" y="1865"/>
                    <a:pt x="2776" y="1865"/>
                    <a:pt x="2776" y="1865"/>
                  </a:cubicBezTo>
                  <a:lnTo>
                    <a:pt x="3217" y="127"/>
                  </a:lnTo>
                  <a:lnTo>
                    <a:pt x="2812" y="24"/>
                  </a:lnTo>
                  <a:lnTo>
                    <a:pt x="2549" y="1060"/>
                  </a:lnTo>
                  <a:lnTo>
                    <a:pt x="2549" y="0"/>
                  </a:lnTo>
                  <a:lnTo>
                    <a:pt x="2131" y="0"/>
                  </a:lnTo>
                  <a:lnTo>
                    <a:pt x="2131" y="1057"/>
                  </a:lnTo>
                  <a:lnTo>
                    <a:pt x="1869" y="22"/>
                  </a:lnTo>
                  <a:lnTo>
                    <a:pt x="1463" y="125"/>
                  </a:lnTo>
                  <a:lnTo>
                    <a:pt x="1904" y="1859"/>
                  </a:lnTo>
                  <a:lnTo>
                    <a:pt x="1904" y="1859"/>
                  </a:lnTo>
                  <a:cubicBezTo>
                    <a:pt x="1700" y="1894"/>
                    <a:pt x="1446" y="1957"/>
                    <a:pt x="1190" y="2070"/>
                  </a:cubicBezTo>
                  <a:cubicBezTo>
                    <a:pt x="647" y="2310"/>
                    <a:pt x="0" y="2825"/>
                    <a:pt x="0" y="3913"/>
                  </a:cubicBezTo>
                  <a:cubicBezTo>
                    <a:pt x="0" y="5055"/>
                    <a:pt x="856" y="5693"/>
                    <a:pt x="1481" y="6159"/>
                  </a:cubicBezTo>
                  <a:cubicBezTo>
                    <a:pt x="1816" y="6408"/>
                    <a:pt x="2131" y="6643"/>
                    <a:pt x="2131" y="6827"/>
                  </a:cubicBezTo>
                  <a:lnTo>
                    <a:pt x="2549" y="6827"/>
                  </a:lnTo>
                  <a:cubicBezTo>
                    <a:pt x="2549" y="6643"/>
                    <a:pt x="2865" y="6408"/>
                    <a:pt x="3200" y="6159"/>
                  </a:cubicBezTo>
                  <a:cubicBezTo>
                    <a:pt x="3824" y="5693"/>
                    <a:pt x="4680" y="5055"/>
                    <a:pt x="4680" y="3913"/>
                  </a:cubicBezTo>
                  <a:cubicBezTo>
                    <a:pt x="4680" y="3067"/>
                    <a:pt x="4269" y="2434"/>
                    <a:pt x="3492" y="2083"/>
                  </a:cubicBezTo>
                  <a:close/>
                  <a:moveTo>
                    <a:pt x="1150" y="4159"/>
                  </a:moveTo>
                  <a:lnTo>
                    <a:pt x="744" y="4256"/>
                  </a:lnTo>
                  <a:cubicBezTo>
                    <a:pt x="564" y="3503"/>
                    <a:pt x="1064" y="3041"/>
                    <a:pt x="1086" y="3021"/>
                  </a:cubicBezTo>
                  <a:lnTo>
                    <a:pt x="1366" y="3332"/>
                  </a:lnTo>
                  <a:lnTo>
                    <a:pt x="1366" y="3331"/>
                  </a:lnTo>
                  <a:cubicBezTo>
                    <a:pt x="1345" y="3352"/>
                    <a:pt x="1031" y="3659"/>
                    <a:pt x="1150" y="4159"/>
                  </a:cubicBezTo>
                  <a:close/>
                </a:path>
              </a:pathLst>
            </a:custGeom>
            <a:solidFill>
              <a:schemeClr val="bg1"/>
            </a:solidFill>
            <a:ln>
              <a:noFill/>
            </a:ln>
          </p:spPr>
          <p:txBody>
            <a:bodyPr/>
            <a:lstStyle/>
            <a:p>
              <a:endParaRPr/>
            </a:p>
          </p:txBody>
        </p:sp>
        <p:sp>
          <p:nvSpPr>
            <p:cNvPr id="21" name="文本框 20"/>
            <p:cNvSpPr txBox="1"/>
            <p:nvPr/>
          </p:nvSpPr>
          <p:spPr>
            <a:xfrm>
              <a:off x="7908" y="2613"/>
              <a:ext cx="4077" cy="1888"/>
            </a:xfrm>
            <a:prstGeom prst="rect">
              <a:avLst/>
            </a:prstGeom>
            <a:noFill/>
          </p:spPr>
          <p:txBody>
            <a:bodyPr wrap="square" rtlCol="0">
              <a:spAutoFit/>
            </a:bodyPr>
            <a:lstStyle/>
            <a:p>
              <a:pPr algn="l">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不过要特别指出的是，如果想改变自己的饮食，很少吃肉或者不吃肉，是需要仔细研究自己的每日菜谱的。</a:t>
              </a:r>
            </a:p>
          </p:txBody>
        </p:sp>
      </p:grpSp>
      <p:cxnSp>
        <p:nvCxnSpPr>
          <p:cNvPr id="11" name="直接连接符 10"/>
          <p:cNvCxnSpPr>
            <a:stCxn id="4" idx="5"/>
          </p:cNvCxnSpPr>
          <p:nvPr/>
        </p:nvCxnSpPr>
        <p:spPr>
          <a:xfrm>
            <a:off x="4786630" y="2522220"/>
            <a:ext cx="792480" cy="1291590"/>
          </a:xfrm>
          <a:prstGeom prst="line">
            <a:avLst/>
          </a:prstGeom>
          <a:ln>
            <a:solidFill>
              <a:srgbClr val="EE835E"/>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1"/>
          <p:cNvGrpSpPr/>
          <p:nvPr/>
        </p:nvGrpSpPr>
        <p:grpSpPr>
          <a:xfrm>
            <a:off x="5234305" y="3595370"/>
            <a:ext cx="3460750" cy="1568450"/>
            <a:chOff x="6535" y="2613"/>
            <a:chExt cx="5450" cy="2470"/>
          </a:xfrm>
        </p:grpSpPr>
        <p:sp>
          <p:nvSpPr>
            <p:cNvPr id="18" name="椭圆 17"/>
            <p:cNvSpPr/>
            <p:nvPr/>
          </p:nvSpPr>
          <p:spPr>
            <a:xfrm>
              <a:off x="6535" y="2969"/>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beet_352663"/>
            <p:cNvSpPr>
              <a:spLocks noChangeAspect="1"/>
            </p:cNvSpPr>
            <p:nvPr/>
          </p:nvSpPr>
          <p:spPr bwMode="auto">
            <a:xfrm>
              <a:off x="6772" y="3126"/>
              <a:ext cx="700" cy="861"/>
            </a:xfrm>
            <a:custGeom>
              <a:avLst/>
              <a:gdLst>
                <a:gd name="connsiteX0" fmla="*/ 431620 w 493393"/>
                <a:gd name="connsiteY0" fmla="*/ 289537 h 606728"/>
                <a:gd name="connsiteX1" fmla="*/ 443998 w 493393"/>
                <a:gd name="connsiteY1" fmla="*/ 301893 h 606728"/>
                <a:gd name="connsiteX2" fmla="*/ 422716 w 493393"/>
                <a:gd name="connsiteY2" fmla="*/ 357720 h 606728"/>
                <a:gd name="connsiteX3" fmla="*/ 413098 w 493393"/>
                <a:gd name="connsiteY3" fmla="*/ 362431 h 606728"/>
                <a:gd name="connsiteX4" fmla="*/ 405351 w 493393"/>
                <a:gd name="connsiteY4" fmla="*/ 359675 h 606728"/>
                <a:gd name="connsiteX5" fmla="*/ 403392 w 493393"/>
                <a:gd name="connsiteY5" fmla="*/ 342341 h 606728"/>
                <a:gd name="connsiteX6" fmla="*/ 419243 w 493393"/>
                <a:gd name="connsiteY6" fmla="*/ 301893 h 606728"/>
                <a:gd name="connsiteX7" fmla="*/ 431620 w 493393"/>
                <a:gd name="connsiteY7" fmla="*/ 289537 h 606728"/>
                <a:gd name="connsiteX8" fmla="*/ 61829 w 493393"/>
                <a:gd name="connsiteY8" fmla="*/ 289537 h 606728"/>
                <a:gd name="connsiteX9" fmla="*/ 74192 w 493393"/>
                <a:gd name="connsiteY9" fmla="*/ 301893 h 606728"/>
                <a:gd name="connsiteX10" fmla="*/ 89935 w 493393"/>
                <a:gd name="connsiteY10" fmla="*/ 342341 h 606728"/>
                <a:gd name="connsiteX11" fmla="*/ 87978 w 493393"/>
                <a:gd name="connsiteY11" fmla="*/ 359675 h 606728"/>
                <a:gd name="connsiteX12" fmla="*/ 80329 w 493393"/>
                <a:gd name="connsiteY12" fmla="*/ 362431 h 606728"/>
                <a:gd name="connsiteX13" fmla="*/ 70634 w 493393"/>
                <a:gd name="connsiteY13" fmla="*/ 357720 h 606728"/>
                <a:gd name="connsiteX14" fmla="*/ 49466 w 493393"/>
                <a:gd name="connsiteY14" fmla="*/ 301893 h 606728"/>
                <a:gd name="connsiteX15" fmla="*/ 61829 w 493393"/>
                <a:gd name="connsiteY15" fmla="*/ 289537 h 606728"/>
                <a:gd name="connsiteX16" fmla="*/ 246661 w 493393"/>
                <a:gd name="connsiteY16" fmla="*/ 276411 h 606728"/>
                <a:gd name="connsiteX17" fmla="*/ 259045 w 493393"/>
                <a:gd name="connsiteY17" fmla="*/ 288763 h 606728"/>
                <a:gd name="connsiteX18" fmla="*/ 259045 w 493393"/>
                <a:gd name="connsiteY18" fmla="*/ 350078 h 606728"/>
                <a:gd name="connsiteX19" fmla="*/ 246661 w 493393"/>
                <a:gd name="connsiteY19" fmla="*/ 362430 h 606728"/>
                <a:gd name="connsiteX20" fmla="*/ 234277 w 493393"/>
                <a:gd name="connsiteY20" fmla="*/ 350078 h 606728"/>
                <a:gd name="connsiteX21" fmla="*/ 234277 w 493393"/>
                <a:gd name="connsiteY21" fmla="*/ 288763 h 606728"/>
                <a:gd name="connsiteX22" fmla="*/ 246661 w 493393"/>
                <a:gd name="connsiteY22" fmla="*/ 276411 h 606728"/>
                <a:gd name="connsiteX23" fmla="*/ 246697 w 493393"/>
                <a:gd name="connsiteY23" fmla="*/ 151341 h 606728"/>
                <a:gd name="connsiteX24" fmla="*/ 143728 w 493393"/>
                <a:gd name="connsiteY24" fmla="*/ 215952 h 606728"/>
                <a:gd name="connsiteX25" fmla="*/ 126819 w 493393"/>
                <a:gd name="connsiteY25" fmla="*/ 220484 h 606728"/>
                <a:gd name="connsiteX26" fmla="*/ 122369 w 493393"/>
                <a:gd name="connsiteY26" fmla="*/ 203598 h 606728"/>
                <a:gd name="connsiteX27" fmla="*/ 152272 w 493393"/>
                <a:gd name="connsiteY27" fmla="*/ 165649 h 606728"/>
                <a:gd name="connsiteX28" fmla="*/ 88106 w 493393"/>
                <a:gd name="connsiteY28" fmla="*/ 196844 h 606728"/>
                <a:gd name="connsiteX29" fmla="*/ 24741 w 493393"/>
                <a:gd name="connsiteY29" fmla="*/ 301892 h 606728"/>
                <a:gd name="connsiteX30" fmla="*/ 51351 w 493393"/>
                <a:gd name="connsiteY30" fmla="*/ 373169 h 606728"/>
                <a:gd name="connsiteX31" fmla="*/ 140613 w 493393"/>
                <a:gd name="connsiteY31" fmla="*/ 509945 h 606728"/>
                <a:gd name="connsiteX32" fmla="*/ 183687 w 493393"/>
                <a:gd name="connsiteY32" fmla="*/ 560425 h 606728"/>
                <a:gd name="connsiteX33" fmla="*/ 166155 w 493393"/>
                <a:gd name="connsiteY33" fmla="*/ 519632 h 606728"/>
                <a:gd name="connsiteX34" fmla="*/ 174165 w 493393"/>
                <a:gd name="connsiteY34" fmla="*/ 504168 h 606728"/>
                <a:gd name="connsiteX35" fmla="*/ 189739 w 493393"/>
                <a:gd name="connsiteY35" fmla="*/ 512078 h 606728"/>
                <a:gd name="connsiteX36" fmla="*/ 246697 w 493393"/>
                <a:gd name="connsiteY36" fmla="*/ 582021 h 606728"/>
                <a:gd name="connsiteX37" fmla="*/ 303743 w 493393"/>
                <a:gd name="connsiteY37" fmla="*/ 512078 h 606728"/>
                <a:gd name="connsiteX38" fmla="*/ 319317 w 493393"/>
                <a:gd name="connsiteY38" fmla="*/ 504168 h 606728"/>
                <a:gd name="connsiteX39" fmla="*/ 327327 w 493393"/>
                <a:gd name="connsiteY39" fmla="*/ 519632 h 606728"/>
                <a:gd name="connsiteX40" fmla="*/ 309795 w 493393"/>
                <a:gd name="connsiteY40" fmla="*/ 560425 h 606728"/>
                <a:gd name="connsiteX41" fmla="*/ 352869 w 493393"/>
                <a:gd name="connsiteY41" fmla="*/ 509945 h 606728"/>
                <a:gd name="connsiteX42" fmla="*/ 442131 w 493393"/>
                <a:gd name="connsiteY42" fmla="*/ 373169 h 606728"/>
                <a:gd name="connsiteX43" fmla="*/ 468741 w 493393"/>
                <a:gd name="connsiteY43" fmla="*/ 301892 h 606728"/>
                <a:gd name="connsiteX44" fmla="*/ 405376 w 493393"/>
                <a:gd name="connsiteY44" fmla="*/ 196844 h 606728"/>
                <a:gd name="connsiteX45" fmla="*/ 341210 w 493393"/>
                <a:gd name="connsiteY45" fmla="*/ 165649 h 606728"/>
                <a:gd name="connsiteX46" fmla="*/ 371113 w 493393"/>
                <a:gd name="connsiteY46" fmla="*/ 203598 h 606728"/>
                <a:gd name="connsiteX47" fmla="*/ 366574 w 493393"/>
                <a:gd name="connsiteY47" fmla="*/ 220484 h 606728"/>
                <a:gd name="connsiteX48" fmla="*/ 360433 w 493393"/>
                <a:gd name="connsiteY48" fmla="*/ 222084 h 606728"/>
                <a:gd name="connsiteX49" fmla="*/ 349754 w 493393"/>
                <a:gd name="connsiteY49" fmla="*/ 215952 h 606728"/>
                <a:gd name="connsiteX50" fmla="*/ 246697 w 493393"/>
                <a:gd name="connsiteY50" fmla="*/ 151341 h 606728"/>
                <a:gd name="connsiteX51" fmla="*/ 300450 w 493393"/>
                <a:gd name="connsiteY51" fmla="*/ 24696 h 606728"/>
                <a:gd name="connsiteX52" fmla="*/ 292885 w 493393"/>
                <a:gd name="connsiteY52" fmla="*/ 27273 h 606728"/>
                <a:gd name="connsiteX53" fmla="*/ 276421 w 493393"/>
                <a:gd name="connsiteY53" fmla="*/ 40160 h 606728"/>
                <a:gd name="connsiteX54" fmla="*/ 234326 w 493393"/>
                <a:gd name="connsiteY54" fmla="*/ 126190 h 606728"/>
                <a:gd name="connsiteX55" fmla="*/ 234326 w 493393"/>
                <a:gd name="connsiteY55" fmla="*/ 126900 h 606728"/>
                <a:gd name="connsiteX56" fmla="*/ 246697 w 493393"/>
                <a:gd name="connsiteY56" fmla="*/ 126634 h 606728"/>
                <a:gd name="connsiteX57" fmla="*/ 259067 w 493393"/>
                <a:gd name="connsiteY57" fmla="*/ 126900 h 606728"/>
                <a:gd name="connsiteX58" fmla="*/ 259067 w 493393"/>
                <a:gd name="connsiteY58" fmla="*/ 126190 h 606728"/>
                <a:gd name="connsiteX59" fmla="*/ 291639 w 493393"/>
                <a:gd name="connsiteY59" fmla="*/ 59534 h 606728"/>
                <a:gd name="connsiteX60" fmla="*/ 308104 w 493393"/>
                <a:gd name="connsiteY60" fmla="*/ 46737 h 606728"/>
                <a:gd name="connsiteX61" fmla="*/ 310240 w 493393"/>
                <a:gd name="connsiteY61" fmla="*/ 29406 h 606728"/>
                <a:gd name="connsiteX62" fmla="*/ 300450 w 493393"/>
                <a:gd name="connsiteY62" fmla="*/ 24696 h 606728"/>
                <a:gd name="connsiteX63" fmla="*/ 305000 w 493393"/>
                <a:gd name="connsiteY63" fmla="*/ 278 h 606728"/>
                <a:gd name="connsiteX64" fmla="*/ 329730 w 493393"/>
                <a:gd name="connsiteY64" fmla="*/ 14209 h 606728"/>
                <a:gd name="connsiteX65" fmla="*/ 323322 w 493393"/>
                <a:gd name="connsiteY65" fmla="*/ 66200 h 606728"/>
                <a:gd name="connsiteX66" fmla="*/ 306858 w 493393"/>
                <a:gd name="connsiteY66" fmla="*/ 78998 h 606728"/>
                <a:gd name="connsiteX67" fmla="*/ 283808 w 493393"/>
                <a:gd name="connsiteY67" fmla="*/ 126190 h 606728"/>
                <a:gd name="connsiteX68" fmla="*/ 283808 w 493393"/>
                <a:gd name="connsiteY68" fmla="*/ 128589 h 606728"/>
                <a:gd name="connsiteX69" fmla="*/ 419526 w 493393"/>
                <a:gd name="connsiteY69" fmla="*/ 176581 h 606728"/>
                <a:gd name="connsiteX70" fmla="*/ 493393 w 493393"/>
                <a:gd name="connsiteY70" fmla="*/ 301892 h 606728"/>
                <a:gd name="connsiteX71" fmla="*/ 461443 w 493393"/>
                <a:gd name="connsiteY71" fmla="*/ 388544 h 606728"/>
                <a:gd name="connsiteX72" fmla="*/ 374584 w 493393"/>
                <a:gd name="connsiteY72" fmla="*/ 521765 h 606728"/>
                <a:gd name="connsiteX73" fmla="*/ 246697 w 493393"/>
                <a:gd name="connsiteY73" fmla="*/ 606728 h 606728"/>
                <a:gd name="connsiteX74" fmla="*/ 118898 w 493393"/>
                <a:gd name="connsiteY74" fmla="*/ 521765 h 606728"/>
                <a:gd name="connsiteX75" fmla="*/ 32039 w 493393"/>
                <a:gd name="connsiteY75" fmla="*/ 388544 h 606728"/>
                <a:gd name="connsiteX76" fmla="*/ 0 w 493393"/>
                <a:gd name="connsiteY76" fmla="*/ 301892 h 606728"/>
                <a:gd name="connsiteX77" fmla="*/ 73956 w 493393"/>
                <a:gd name="connsiteY77" fmla="*/ 176581 h 606728"/>
                <a:gd name="connsiteX78" fmla="*/ 209674 w 493393"/>
                <a:gd name="connsiteY78" fmla="*/ 128589 h 606728"/>
                <a:gd name="connsiteX79" fmla="*/ 209674 w 493393"/>
                <a:gd name="connsiteY79" fmla="*/ 126190 h 606728"/>
                <a:gd name="connsiteX80" fmla="*/ 261203 w 493393"/>
                <a:gd name="connsiteY80" fmla="*/ 20697 h 606728"/>
                <a:gd name="connsiteX81" fmla="*/ 277667 w 493393"/>
                <a:gd name="connsiteY81" fmla="*/ 7810 h 606728"/>
                <a:gd name="connsiteX82" fmla="*/ 305000 w 493393"/>
                <a:gd name="connsiteY82" fmla="*/ 278 h 6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93393" h="606728">
                  <a:moveTo>
                    <a:pt x="431620" y="289537"/>
                  </a:moveTo>
                  <a:cubicBezTo>
                    <a:pt x="438477" y="289537"/>
                    <a:pt x="443998" y="295048"/>
                    <a:pt x="443998" y="301893"/>
                  </a:cubicBezTo>
                  <a:cubicBezTo>
                    <a:pt x="443998" y="321361"/>
                    <a:pt x="436874" y="340118"/>
                    <a:pt x="422716" y="357720"/>
                  </a:cubicBezTo>
                  <a:cubicBezTo>
                    <a:pt x="420311" y="360831"/>
                    <a:pt x="416749" y="362431"/>
                    <a:pt x="413098" y="362431"/>
                  </a:cubicBezTo>
                  <a:cubicBezTo>
                    <a:pt x="410338" y="362431"/>
                    <a:pt x="407667" y="361542"/>
                    <a:pt x="405351" y="359675"/>
                  </a:cubicBezTo>
                  <a:cubicBezTo>
                    <a:pt x="400008" y="355497"/>
                    <a:pt x="399118" y="347674"/>
                    <a:pt x="403392" y="342341"/>
                  </a:cubicBezTo>
                  <a:cubicBezTo>
                    <a:pt x="413900" y="329184"/>
                    <a:pt x="419243" y="315583"/>
                    <a:pt x="419243" y="301893"/>
                  </a:cubicBezTo>
                  <a:cubicBezTo>
                    <a:pt x="419243" y="295048"/>
                    <a:pt x="424764" y="289537"/>
                    <a:pt x="431620" y="289537"/>
                  </a:cubicBezTo>
                  <a:close/>
                  <a:moveTo>
                    <a:pt x="61829" y="289537"/>
                  </a:moveTo>
                  <a:cubicBezTo>
                    <a:pt x="68589" y="289537"/>
                    <a:pt x="74192" y="295048"/>
                    <a:pt x="74192" y="301893"/>
                  </a:cubicBezTo>
                  <a:cubicBezTo>
                    <a:pt x="74192" y="315583"/>
                    <a:pt x="79440" y="329184"/>
                    <a:pt x="89935" y="342341"/>
                  </a:cubicBezTo>
                  <a:cubicBezTo>
                    <a:pt x="94204" y="347674"/>
                    <a:pt x="93315" y="355497"/>
                    <a:pt x="87978" y="359675"/>
                  </a:cubicBezTo>
                  <a:cubicBezTo>
                    <a:pt x="85754" y="361542"/>
                    <a:pt x="82997" y="362431"/>
                    <a:pt x="80329" y="362431"/>
                  </a:cubicBezTo>
                  <a:cubicBezTo>
                    <a:pt x="76682" y="362431"/>
                    <a:pt x="73125" y="360831"/>
                    <a:pt x="70634" y="357720"/>
                  </a:cubicBezTo>
                  <a:cubicBezTo>
                    <a:pt x="56581" y="340118"/>
                    <a:pt x="49466" y="321361"/>
                    <a:pt x="49466" y="301893"/>
                  </a:cubicBezTo>
                  <a:cubicBezTo>
                    <a:pt x="49466" y="295048"/>
                    <a:pt x="54980" y="289537"/>
                    <a:pt x="61829" y="289537"/>
                  </a:cubicBezTo>
                  <a:close/>
                  <a:moveTo>
                    <a:pt x="246661" y="276411"/>
                  </a:moveTo>
                  <a:cubicBezTo>
                    <a:pt x="253521" y="276411"/>
                    <a:pt x="259045" y="282009"/>
                    <a:pt x="259045" y="288763"/>
                  </a:cubicBezTo>
                  <a:lnTo>
                    <a:pt x="259045" y="350078"/>
                  </a:lnTo>
                  <a:cubicBezTo>
                    <a:pt x="259045" y="356832"/>
                    <a:pt x="253521" y="362430"/>
                    <a:pt x="246661" y="362430"/>
                  </a:cubicBezTo>
                  <a:cubicBezTo>
                    <a:pt x="239890" y="362430"/>
                    <a:pt x="234277" y="356832"/>
                    <a:pt x="234277" y="350078"/>
                  </a:cubicBezTo>
                  <a:lnTo>
                    <a:pt x="234277" y="288763"/>
                  </a:lnTo>
                  <a:cubicBezTo>
                    <a:pt x="234277" y="282009"/>
                    <a:pt x="239890" y="276411"/>
                    <a:pt x="246661" y="276411"/>
                  </a:cubicBezTo>
                  <a:close/>
                  <a:moveTo>
                    <a:pt x="246697" y="151341"/>
                  </a:moveTo>
                  <a:cubicBezTo>
                    <a:pt x="205758" y="151341"/>
                    <a:pt x="167223" y="175514"/>
                    <a:pt x="143728" y="215952"/>
                  </a:cubicBezTo>
                  <a:cubicBezTo>
                    <a:pt x="140346" y="221906"/>
                    <a:pt x="132782" y="223861"/>
                    <a:pt x="126819" y="220484"/>
                  </a:cubicBezTo>
                  <a:cubicBezTo>
                    <a:pt x="120945" y="217018"/>
                    <a:pt x="118898" y="209464"/>
                    <a:pt x="122369" y="203598"/>
                  </a:cubicBezTo>
                  <a:cubicBezTo>
                    <a:pt x="130824" y="189112"/>
                    <a:pt x="140880" y="176403"/>
                    <a:pt x="152272" y="165649"/>
                  </a:cubicBezTo>
                  <a:cubicBezTo>
                    <a:pt x="128688" y="173204"/>
                    <a:pt x="106973" y="183691"/>
                    <a:pt x="88106" y="196844"/>
                  </a:cubicBezTo>
                  <a:cubicBezTo>
                    <a:pt x="47257" y="225194"/>
                    <a:pt x="24741" y="262521"/>
                    <a:pt x="24741" y="301892"/>
                  </a:cubicBezTo>
                  <a:cubicBezTo>
                    <a:pt x="24741" y="326688"/>
                    <a:pt x="33907" y="351306"/>
                    <a:pt x="51351" y="373169"/>
                  </a:cubicBezTo>
                  <a:cubicBezTo>
                    <a:pt x="82499" y="412095"/>
                    <a:pt x="111690" y="456887"/>
                    <a:pt x="140613" y="509945"/>
                  </a:cubicBezTo>
                  <a:cubicBezTo>
                    <a:pt x="152094" y="531097"/>
                    <a:pt x="166867" y="548160"/>
                    <a:pt x="183687" y="560425"/>
                  </a:cubicBezTo>
                  <a:cubicBezTo>
                    <a:pt x="177013" y="548783"/>
                    <a:pt x="171139" y="535185"/>
                    <a:pt x="166155" y="519632"/>
                  </a:cubicBezTo>
                  <a:cubicBezTo>
                    <a:pt x="164108" y="513144"/>
                    <a:pt x="167668" y="506212"/>
                    <a:pt x="174165" y="504168"/>
                  </a:cubicBezTo>
                  <a:cubicBezTo>
                    <a:pt x="180662" y="502035"/>
                    <a:pt x="187603" y="505590"/>
                    <a:pt x="189739" y="512078"/>
                  </a:cubicBezTo>
                  <a:cubicBezTo>
                    <a:pt x="203534" y="555270"/>
                    <a:pt x="225337" y="582021"/>
                    <a:pt x="246697" y="582021"/>
                  </a:cubicBezTo>
                  <a:cubicBezTo>
                    <a:pt x="268055" y="582021"/>
                    <a:pt x="289948" y="555270"/>
                    <a:pt x="303743" y="512078"/>
                  </a:cubicBezTo>
                  <a:cubicBezTo>
                    <a:pt x="305790" y="505590"/>
                    <a:pt x="312731" y="502035"/>
                    <a:pt x="319317" y="504168"/>
                  </a:cubicBezTo>
                  <a:cubicBezTo>
                    <a:pt x="325814" y="506212"/>
                    <a:pt x="329374" y="513144"/>
                    <a:pt x="327327" y="519632"/>
                  </a:cubicBezTo>
                  <a:cubicBezTo>
                    <a:pt x="322343" y="535185"/>
                    <a:pt x="316469" y="548783"/>
                    <a:pt x="309795" y="560425"/>
                  </a:cubicBezTo>
                  <a:cubicBezTo>
                    <a:pt x="326526" y="548160"/>
                    <a:pt x="341388" y="531097"/>
                    <a:pt x="352869" y="509945"/>
                  </a:cubicBezTo>
                  <a:cubicBezTo>
                    <a:pt x="381792" y="456887"/>
                    <a:pt x="410983" y="412095"/>
                    <a:pt x="442131" y="373169"/>
                  </a:cubicBezTo>
                  <a:cubicBezTo>
                    <a:pt x="459486" y="351306"/>
                    <a:pt x="468741" y="326688"/>
                    <a:pt x="468741" y="301892"/>
                  </a:cubicBezTo>
                  <a:cubicBezTo>
                    <a:pt x="468741" y="262521"/>
                    <a:pt x="446225" y="225194"/>
                    <a:pt x="405376" y="196844"/>
                  </a:cubicBezTo>
                  <a:cubicBezTo>
                    <a:pt x="386509" y="183691"/>
                    <a:pt x="364794" y="173204"/>
                    <a:pt x="341210" y="165649"/>
                  </a:cubicBezTo>
                  <a:cubicBezTo>
                    <a:pt x="352602" y="176403"/>
                    <a:pt x="362658" y="189112"/>
                    <a:pt x="371113" y="203598"/>
                  </a:cubicBezTo>
                  <a:cubicBezTo>
                    <a:pt x="374495" y="209464"/>
                    <a:pt x="372537" y="217018"/>
                    <a:pt x="366574" y="220484"/>
                  </a:cubicBezTo>
                  <a:cubicBezTo>
                    <a:pt x="364616" y="221551"/>
                    <a:pt x="362480" y="222084"/>
                    <a:pt x="360433" y="222084"/>
                  </a:cubicBezTo>
                  <a:cubicBezTo>
                    <a:pt x="356161" y="222084"/>
                    <a:pt x="351979" y="219951"/>
                    <a:pt x="349754" y="215952"/>
                  </a:cubicBezTo>
                  <a:cubicBezTo>
                    <a:pt x="326170" y="175514"/>
                    <a:pt x="287724" y="151341"/>
                    <a:pt x="246697" y="151341"/>
                  </a:cubicBezTo>
                  <a:close/>
                  <a:moveTo>
                    <a:pt x="300450" y="24696"/>
                  </a:moveTo>
                  <a:cubicBezTo>
                    <a:pt x="297869" y="24696"/>
                    <a:pt x="295110" y="25496"/>
                    <a:pt x="292885" y="27273"/>
                  </a:cubicBezTo>
                  <a:lnTo>
                    <a:pt x="276421" y="40160"/>
                  </a:lnTo>
                  <a:cubicBezTo>
                    <a:pt x="249722" y="60956"/>
                    <a:pt x="234326" y="92329"/>
                    <a:pt x="234326" y="126190"/>
                  </a:cubicBezTo>
                  <a:lnTo>
                    <a:pt x="234326" y="126900"/>
                  </a:lnTo>
                  <a:cubicBezTo>
                    <a:pt x="238509" y="126723"/>
                    <a:pt x="242603" y="126634"/>
                    <a:pt x="246697" y="126634"/>
                  </a:cubicBezTo>
                  <a:cubicBezTo>
                    <a:pt x="250879" y="126634"/>
                    <a:pt x="254973" y="126723"/>
                    <a:pt x="259067" y="126900"/>
                  </a:cubicBezTo>
                  <a:lnTo>
                    <a:pt x="259067" y="126190"/>
                  </a:lnTo>
                  <a:cubicBezTo>
                    <a:pt x="259067" y="99972"/>
                    <a:pt x="270992" y="75709"/>
                    <a:pt x="291639" y="59534"/>
                  </a:cubicBezTo>
                  <a:lnTo>
                    <a:pt x="308104" y="46737"/>
                  </a:lnTo>
                  <a:cubicBezTo>
                    <a:pt x="313443" y="42560"/>
                    <a:pt x="314422" y="34739"/>
                    <a:pt x="310240" y="29406"/>
                  </a:cubicBezTo>
                  <a:cubicBezTo>
                    <a:pt x="307837" y="26296"/>
                    <a:pt x="304188" y="24696"/>
                    <a:pt x="300450" y="24696"/>
                  </a:cubicBezTo>
                  <a:close/>
                  <a:moveTo>
                    <a:pt x="305000" y="278"/>
                  </a:moveTo>
                  <a:cubicBezTo>
                    <a:pt x="314422" y="1434"/>
                    <a:pt x="323411" y="6166"/>
                    <a:pt x="329730" y="14209"/>
                  </a:cubicBezTo>
                  <a:cubicBezTo>
                    <a:pt x="342278" y="30295"/>
                    <a:pt x="339430" y="53580"/>
                    <a:pt x="323322" y="66200"/>
                  </a:cubicBezTo>
                  <a:lnTo>
                    <a:pt x="306858" y="78998"/>
                  </a:lnTo>
                  <a:cubicBezTo>
                    <a:pt x="292173" y="90462"/>
                    <a:pt x="283808" y="107704"/>
                    <a:pt x="283808" y="126190"/>
                  </a:cubicBezTo>
                  <a:lnTo>
                    <a:pt x="283808" y="128589"/>
                  </a:lnTo>
                  <a:cubicBezTo>
                    <a:pt x="334891" y="134010"/>
                    <a:pt x="382059" y="150541"/>
                    <a:pt x="419526" y="176581"/>
                  </a:cubicBezTo>
                  <a:cubicBezTo>
                    <a:pt x="467139" y="209731"/>
                    <a:pt x="493393" y="254256"/>
                    <a:pt x="493393" y="301892"/>
                  </a:cubicBezTo>
                  <a:cubicBezTo>
                    <a:pt x="493393" y="332376"/>
                    <a:pt x="482357" y="362326"/>
                    <a:pt x="461443" y="388544"/>
                  </a:cubicBezTo>
                  <a:cubicBezTo>
                    <a:pt x="431185" y="426404"/>
                    <a:pt x="402795" y="469952"/>
                    <a:pt x="374584" y="521765"/>
                  </a:cubicBezTo>
                  <a:cubicBezTo>
                    <a:pt x="345571" y="574911"/>
                    <a:pt x="297780" y="606728"/>
                    <a:pt x="246697" y="606728"/>
                  </a:cubicBezTo>
                  <a:cubicBezTo>
                    <a:pt x="195702" y="606728"/>
                    <a:pt x="147911" y="574911"/>
                    <a:pt x="118898" y="521765"/>
                  </a:cubicBezTo>
                  <a:cubicBezTo>
                    <a:pt x="90687" y="469952"/>
                    <a:pt x="62297" y="426404"/>
                    <a:pt x="32039" y="388544"/>
                  </a:cubicBezTo>
                  <a:cubicBezTo>
                    <a:pt x="11124" y="362326"/>
                    <a:pt x="0" y="332376"/>
                    <a:pt x="0" y="301892"/>
                  </a:cubicBezTo>
                  <a:cubicBezTo>
                    <a:pt x="0" y="254256"/>
                    <a:pt x="26254" y="209731"/>
                    <a:pt x="73956" y="176581"/>
                  </a:cubicBezTo>
                  <a:cubicBezTo>
                    <a:pt x="111334" y="150541"/>
                    <a:pt x="158591" y="134010"/>
                    <a:pt x="209674" y="128589"/>
                  </a:cubicBezTo>
                  <a:lnTo>
                    <a:pt x="209674" y="126190"/>
                  </a:lnTo>
                  <a:cubicBezTo>
                    <a:pt x="209674" y="84686"/>
                    <a:pt x="228452" y="46203"/>
                    <a:pt x="261203" y="20697"/>
                  </a:cubicBezTo>
                  <a:lnTo>
                    <a:pt x="277667" y="7810"/>
                  </a:lnTo>
                  <a:cubicBezTo>
                    <a:pt x="285721" y="1545"/>
                    <a:pt x="295577" y="-877"/>
                    <a:pt x="305000" y="278"/>
                  </a:cubicBezTo>
                  <a:close/>
                </a:path>
              </a:pathLst>
            </a:custGeom>
            <a:solidFill>
              <a:schemeClr val="bg1"/>
            </a:solidFill>
            <a:ln>
              <a:noFill/>
            </a:ln>
          </p:spPr>
          <p:txBody>
            <a:bodyPr/>
            <a:lstStyle/>
            <a:p>
              <a:endParaRPr/>
            </a:p>
          </p:txBody>
        </p:sp>
        <p:sp>
          <p:nvSpPr>
            <p:cNvPr id="20" name="文本框 19"/>
            <p:cNvSpPr txBox="1"/>
            <p:nvPr/>
          </p:nvSpPr>
          <p:spPr>
            <a:xfrm>
              <a:off x="7908" y="2613"/>
              <a:ext cx="4077" cy="2470"/>
            </a:xfrm>
            <a:prstGeom prst="rect">
              <a:avLst/>
            </a:prstGeom>
            <a:noFill/>
          </p:spPr>
          <p:txBody>
            <a:bodyPr wrap="square" rtlCol="0">
              <a:spAutoFit/>
            </a:bodyPr>
            <a:lstStyle/>
            <a:p>
              <a:pPr algn="l">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因为过少地吃肉很有可能会导致铁、蛋白质等肉类中富含的营养摄入不足。这是需要通过有计划地食用特定蔬菜等定向补充的。</a:t>
              </a:r>
            </a:p>
          </p:txBody>
        </p:sp>
      </p:grpSp>
      <p:cxnSp>
        <p:nvCxnSpPr>
          <p:cNvPr id="22" name="直接连接符 21"/>
          <p:cNvCxnSpPr/>
          <p:nvPr/>
        </p:nvCxnSpPr>
        <p:spPr>
          <a:xfrm flipV="1">
            <a:off x="8517890" y="3401060"/>
            <a:ext cx="697230" cy="866775"/>
          </a:xfrm>
          <a:prstGeom prst="line">
            <a:avLst/>
          </a:prstGeom>
          <a:ln>
            <a:solidFill>
              <a:srgbClr val="EE835E"/>
            </a:solidFill>
            <a:prstDash val="sysDash"/>
          </a:ln>
        </p:spPr>
        <p:style>
          <a:lnRef idx="1">
            <a:schemeClr val="accent1"/>
          </a:lnRef>
          <a:fillRef idx="0">
            <a:schemeClr val="accent1"/>
          </a:fillRef>
          <a:effectRef idx="0">
            <a:schemeClr val="accent1"/>
          </a:effectRef>
          <a:fontRef idx="minor">
            <a:schemeClr val="tx1"/>
          </a:fontRef>
        </p:style>
      </p:cxnSp>
      <p:grpSp>
        <p:nvGrpSpPr>
          <p:cNvPr id="31" name="组合 11"/>
          <p:cNvGrpSpPr/>
          <p:nvPr/>
        </p:nvGrpSpPr>
        <p:grpSpPr>
          <a:xfrm>
            <a:off x="9215120" y="2858135"/>
            <a:ext cx="2060575" cy="2059940"/>
            <a:chOff x="6535" y="2969"/>
            <a:chExt cx="3245" cy="3244"/>
          </a:xfrm>
        </p:grpSpPr>
        <p:sp>
          <p:nvSpPr>
            <p:cNvPr id="32" name="椭圆 31"/>
            <p:cNvSpPr/>
            <p:nvPr/>
          </p:nvSpPr>
          <p:spPr>
            <a:xfrm>
              <a:off x="6535" y="2969"/>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beet_352663"/>
            <p:cNvSpPr>
              <a:spLocks noChangeAspect="1"/>
            </p:cNvSpPr>
            <p:nvPr/>
          </p:nvSpPr>
          <p:spPr bwMode="auto">
            <a:xfrm>
              <a:off x="6728" y="3126"/>
              <a:ext cx="784" cy="861"/>
            </a:xfrm>
            <a:custGeom>
              <a:avLst/>
              <a:gdLst>
                <a:gd name="T0" fmla="*/ 594 w 11644"/>
                <a:gd name="T1" fmla="*/ 8110 h 12803"/>
                <a:gd name="T2" fmla="*/ 2463 w 11644"/>
                <a:gd name="T3" fmla="*/ 2772 h 12803"/>
                <a:gd name="T4" fmla="*/ 6663 w 11644"/>
                <a:gd name="T5" fmla="*/ 8815 h 12803"/>
                <a:gd name="T6" fmla="*/ 3709 w 11644"/>
                <a:gd name="T7" fmla="*/ 868 h 12803"/>
                <a:gd name="T8" fmla="*/ 9972 w 11644"/>
                <a:gd name="T9" fmla="*/ 8435 h 12803"/>
                <a:gd name="T10" fmla="*/ 7240 w 11644"/>
                <a:gd name="T11" fmla="*/ 7504 h 12803"/>
                <a:gd name="T12" fmla="*/ 5568 w 11644"/>
                <a:gd name="T13" fmla="*/ 5242 h 12803"/>
                <a:gd name="T14" fmla="*/ 1838 w 11644"/>
                <a:gd name="T15" fmla="*/ 3945 h 12803"/>
                <a:gd name="T16" fmla="*/ 2001 w 11644"/>
                <a:gd name="T17" fmla="*/ 4174 h 12803"/>
                <a:gd name="T18" fmla="*/ 2054 w 11644"/>
                <a:gd name="T19" fmla="*/ 4213 h 12803"/>
                <a:gd name="T20" fmla="*/ 2156 w 11644"/>
                <a:gd name="T21" fmla="*/ 4264 h 12803"/>
                <a:gd name="T22" fmla="*/ 2520 w 11644"/>
                <a:gd name="T23" fmla="*/ 4278 h 12803"/>
                <a:gd name="T24" fmla="*/ 2621 w 11644"/>
                <a:gd name="T25" fmla="*/ 4303 h 12803"/>
                <a:gd name="T26" fmla="*/ 2465 w 11644"/>
                <a:gd name="T27" fmla="*/ 4529 h 12803"/>
                <a:gd name="T28" fmla="*/ 1816 w 11644"/>
                <a:gd name="T29" fmla="*/ 4535 h 12803"/>
                <a:gd name="T30" fmla="*/ 1756 w 11644"/>
                <a:gd name="T31" fmla="*/ 4489 h 12803"/>
                <a:gd name="T32" fmla="*/ 1620 w 11644"/>
                <a:gd name="T33" fmla="*/ 4317 h 12803"/>
                <a:gd name="T34" fmla="*/ 1608 w 11644"/>
                <a:gd name="T35" fmla="*/ 3840 h 12803"/>
                <a:gd name="T36" fmla="*/ 1755 w 11644"/>
                <a:gd name="T37" fmla="*/ 3676 h 12803"/>
                <a:gd name="T38" fmla="*/ 2764 w 11644"/>
                <a:gd name="T39" fmla="*/ 10941 h 12803"/>
                <a:gd name="T40" fmla="*/ 2638 w 11644"/>
                <a:gd name="T41" fmla="*/ 10830 h 12803"/>
                <a:gd name="T42" fmla="*/ 2461 w 11644"/>
                <a:gd name="T43" fmla="*/ 10521 h 12803"/>
                <a:gd name="T44" fmla="*/ 2498 w 11644"/>
                <a:gd name="T45" fmla="*/ 10002 h 12803"/>
                <a:gd name="T46" fmla="*/ 2705 w 11644"/>
                <a:gd name="T47" fmla="*/ 9772 h 12803"/>
                <a:gd name="T48" fmla="*/ 2693 w 11644"/>
                <a:gd name="T49" fmla="*/ 10113 h 12803"/>
                <a:gd name="T50" fmla="*/ 2843 w 11644"/>
                <a:gd name="T51" fmla="*/ 10469 h 12803"/>
                <a:gd name="T52" fmla="*/ 2964 w 11644"/>
                <a:gd name="T53" fmla="*/ 10591 h 12803"/>
                <a:gd name="T54" fmla="*/ 3048 w 11644"/>
                <a:gd name="T55" fmla="*/ 10649 h 12803"/>
                <a:gd name="T56" fmla="*/ 3183 w 11644"/>
                <a:gd name="T57" fmla="*/ 10709 h 12803"/>
                <a:gd name="T58" fmla="*/ 3601 w 11644"/>
                <a:gd name="T59" fmla="*/ 10721 h 12803"/>
                <a:gd name="T60" fmla="*/ 3886 w 11644"/>
                <a:gd name="T61" fmla="*/ 10604 h 12803"/>
                <a:gd name="T62" fmla="*/ 3739 w 11644"/>
                <a:gd name="T63" fmla="*/ 10876 h 12803"/>
                <a:gd name="T64" fmla="*/ 3199 w 11644"/>
                <a:gd name="T65" fmla="*/ 11087 h 12803"/>
                <a:gd name="T66" fmla="*/ 2910 w 11644"/>
                <a:gd name="T67" fmla="*/ 11023 h 12803"/>
                <a:gd name="T68" fmla="*/ 1952 w 11644"/>
                <a:gd name="T69" fmla="*/ 7740 h 12803"/>
                <a:gd name="T70" fmla="*/ 2073 w 11644"/>
                <a:gd name="T71" fmla="*/ 8207 h 12803"/>
                <a:gd name="T72" fmla="*/ 2385 w 11644"/>
                <a:gd name="T73" fmla="*/ 8583 h 12803"/>
                <a:gd name="T74" fmla="*/ 2470 w 11644"/>
                <a:gd name="T75" fmla="*/ 8641 h 12803"/>
                <a:gd name="T76" fmla="*/ 3093 w 11644"/>
                <a:gd name="T77" fmla="*/ 8799 h 12803"/>
                <a:gd name="T78" fmla="*/ 3705 w 11644"/>
                <a:gd name="T79" fmla="*/ 8599 h 12803"/>
                <a:gd name="T80" fmla="*/ 3810 w 11644"/>
                <a:gd name="T81" fmla="*/ 8583 h 12803"/>
                <a:gd name="T82" fmla="*/ 2526 w 11644"/>
                <a:gd name="T83" fmla="*/ 9098 h 12803"/>
                <a:gd name="T84" fmla="*/ 2204 w 11644"/>
                <a:gd name="T85" fmla="*/ 8945 h 12803"/>
                <a:gd name="T86" fmla="*/ 2130 w 11644"/>
                <a:gd name="T87" fmla="*/ 8891 h 12803"/>
                <a:gd name="T88" fmla="*/ 1911 w 11644"/>
                <a:gd name="T89" fmla="*/ 8665 h 12803"/>
                <a:gd name="T90" fmla="*/ 1917 w 11644"/>
                <a:gd name="T91" fmla="*/ 7332 h 12803"/>
                <a:gd name="T92" fmla="*/ 1997 w 11644"/>
                <a:gd name="T93" fmla="*/ 7337 h 12803"/>
                <a:gd name="T94" fmla="*/ 2990 w 11644"/>
                <a:gd name="T95" fmla="*/ 6020 h 12803"/>
                <a:gd name="T96" fmla="*/ 3050 w 11644"/>
                <a:gd name="T97" fmla="*/ 6072 h 12803"/>
                <a:gd name="T98" fmla="*/ 2808 w 11644"/>
                <a:gd name="T99" fmla="*/ 6345 h 12803"/>
                <a:gd name="T100" fmla="*/ 2267 w 11644"/>
                <a:gd name="T101" fmla="*/ 6440 h 12803"/>
                <a:gd name="T102" fmla="*/ 1900 w 11644"/>
                <a:gd name="T103" fmla="*/ 6262 h 12803"/>
                <a:gd name="T104" fmla="*/ 1734 w 11644"/>
                <a:gd name="T105" fmla="*/ 6065 h 12803"/>
                <a:gd name="T106" fmla="*/ 1641 w 11644"/>
                <a:gd name="T107" fmla="*/ 5523 h 12803"/>
                <a:gd name="T108" fmla="*/ 1815 w 11644"/>
                <a:gd name="T109" fmla="*/ 5204 h 12803"/>
                <a:gd name="T110" fmla="*/ 1887 w 11644"/>
                <a:gd name="T111" fmla="*/ 5241 h 12803"/>
                <a:gd name="T112" fmla="*/ 1925 w 11644"/>
                <a:gd name="T113" fmla="*/ 5621 h 12803"/>
                <a:gd name="T114" fmla="*/ 2109 w 11644"/>
                <a:gd name="T115" fmla="*/ 5915 h 12803"/>
                <a:gd name="T116" fmla="*/ 2188 w 11644"/>
                <a:gd name="T117" fmla="*/ 5980 h 12803"/>
                <a:gd name="T118" fmla="*/ 2621 w 11644"/>
                <a:gd name="T119" fmla="*/ 6112 h 1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44" h="12802">
                  <a:moveTo>
                    <a:pt x="565" y="1159"/>
                  </a:moveTo>
                  <a:cubicBezTo>
                    <a:pt x="915" y="1133"/>
                    <a:pt x="1267" y="1131"/>
                    <a:pt x="1617" y="1171"/>
                  </a:cubicBezTo>
                  <a:cubicBezTo>
                    <a:pt x="1657" y="1177"/>
                    <a:pt x="1696" y="1184"/>
                    <a:pt x="1736" y="1191"/>
                  </a:cubicBezTo>
                  <a:cubicBezTo>
                    <a:pt x="1421" y="1777"/>
                    <a:pt x="1365" y="2306"/>
                    <a:pt x="1383" y="2677"/>
                  </a:cubicBezTo>
                  <a:cubicBezTo>
                    <a:pt x="1388" y="2783"/>
                    <a:pt x="1399" y="2881"/>
                    <a:pt x="1414" y="2970"/>
                  </a:cubicBezTo>
                  <a:cubicBezTo>
                    <a:pt x="1067" y="3580"/>
                    <a:pt x="810" y="4238"/>
                    <a:pt x="647" y="4936"/>
                  </a:cubicBezTo>
                  <a:cubicBezTo>
                    <a:pt x="429" y="5877"/>
                    <a:pt x="394" y="6846"/>
                    <a:pt x="543" y="7817"/>
                  </a:cubicBezTo>
                  <a:cubicBezTo>
                    <a:pt x="556" y="7898"/>
                    <a:pt x="579" y="8029"/>
                    <a:pt x="594" y="8110"/>
                  </a:cubicBezTo>
                  <a:cubicBezTo>
                    <a:pt x="780" y="9074"/>
                    <a:pt x="1140" y="9975"/>
                    <a:pt x="1663" y="10787"/>
                  </a:cubicBezTo>
                  <a:cubicBezTo>
                    <a:pt x="2168" y="11573"/>
                    <a:pt x="2804" y="12242"/>
                    <a:pt x="3552" y="12775"/>
                  </a:cubicBezTo>
                  <a:cubicBezTo>
                    <a:pt x="3578" y="12793"/>
                    <a:pt x="3609" y="12803"/>
                    <a:pt x="3641" y="12803"/>
                  </a:cubicBezTo>
                  <a:cubicBezTo>
                    <a:pt x="3692" y="12803"/>
                    <a:pt x="3740" y="12779"/>
                    <a:pt x="3769" y="12737"/>
                  </a:cubicBezTo>
                  <a:cubicBezTo>
                    <a:pt x="4307" y="11964"/>
                    <a:pt x="4685" y="11097"/>
                    <a:pt x="4893" y="10162"/>
                  </a:cubicBezTo>
                  <a:cubicBezTo>
                    <a:pt x="5109" y="9193"/>
                    <a:pt x="5131" y="8197"/>
                    <a:pt x="4958" y="7202"/>
                  </a:cubicBezTo>
                  <a:cubicBezTo>
                    <a:pt x="4785" y="6207"/>
                    <a:pt x="4429" y="5276"/>
                    <a:pt x="3900" y="4437"/>
                  </a:cubicBezTo>
                  <a:cubicBezTo>
                    <a:pt x="3501" y="3804"/>
                    <a:pt x="3019" y="3246"/>
                    <a:pt x="2463" y="2772"/>
                  </a:cubicBezTo>
                  <a:cubicBezTo>
                    <a:pt x="2456" y="2727"/>
                    <a:pt x="2451" y="2678"/>
                    <a:pt x="2448" y="2625"/>
                  </a:cubicBezTo>
                  <a:cubicBezTo>
                    <a:pt x="2431" y="2270"/>
                    <a:pt x="2532" y="1914"/>
                    <a:pt x="2750" y="1567"/>
                  </a:cubicBezTo>
                  <a:cubicBezTo>
                    <a:pt x="2826" y="1613"/>
                    <a:pt x="2900" y="1663"/>
                    <a:pt x="2972" y="1715"/>
                  </a:cubicBezTo>
                  <a:cubicBezTo>
                    <a:pt x="3158" y="1866"/>
                    <a:pt x="3327" y="2036"/>
                    <a:pt x="3480" y="2219"/>
                  </a:cubicBezTo>
                  <a:cubicBezTo>
                    <a:pt x="3491" y="3080"/>
                    <a:pt x="3802" y="3664"/>
                    <a:pt x="4072" y="4010"/>
                  </a:cubicBezTo>
                  <a:cubicBezTo>
                    <a:pt x="4220" y="4200"/>
                    <a:pt x="4373" y="4341"/>
                    <a:pt x="4498" y="4439"/>
                  </a:cubicBezTo>
                  <a:cubicBezTo>
                    <a:pt x="4655" y="5937"/>
                    <a:pt x="5313" y="7421"/>
                    <a:pt x="6463" y="8616"/>
                  </a:cubicBezTo>
                  <a:cubicBezTo>
                    <a:pt x="6517" y="8672"/>
                    <a:pt x="6606" y="8761"/>
                    <a:pt x="6663" y="8815"/>
                  </a:cubicBezTo>
                  <a:cubicBezTo>
                    <a:pt x="8034" y="10135"/>
                    <a:pt x="9785" y="10807"/>
                    <a:pt x="11502" y="10817"/>
                  </a:cubicBezTo>
                  <a:cubicBezTo>
                    <a:pt x="11580" y="10817"/>
                    <a:pt x="11644" y="10753"/>
                    <a:pt x="11643" y="10675"/>
                  </a:cubicBezTo>
                  <a:cubicBezTo>
                    <a:pt x="11633" y="8916"/>
                    <a:pt x="10928" y="7121"/>
                    <a:pt x="9543" y="5735"/>
                  </a:cubicBezTo>
                  <a:cubicBezTo>
                    <a:pt x="8329" y="4521"/>
                    <a:pt x="6800" y="3830"/>
                    <a:pt x="5256" y="3670"/>
                  </a:cubicBezTo>
                  <a:cubicBezTo>
                    <a:pt x="5167" y="3618"/>
                    <a:pt x="4551" y="3217"/>
                    <a:pt x="4547" y="2184"/>
                  </a:cubicBezTo>
                  <a:cubicBezTo>
                    <a:pt x="4552" y="2170"/>
                    <a:pt x="4557" y="2156"/>
                    <a:pt x="4561" y="2142"/>
                  </a:cubicBezTo>
                  <a:cubicBezTo>
                    <a:pt x="4597" y="2010"/>
                    <a:pt x="4590" y="1821"/>
                    <a:pt x="4504" y="1706"/>
                  </a:cubicBezTo>
                  <a:cubicBezTo>
                    <a:pt x="4269" y="1396"/>
                    <a:pt x="4018" y="1106"/>
                    <a:pt x="3709" y="868"/>
                  </a:cubicBezTo>
                  <a:cubicBezTo>
                    <a:pt x="3547" y="742"/>
                    <a:pt x="3384" y="623"/>
                    <a:pt x="3205" y="523"/>
                  </a:cubicBezTo>
                  <a:cubicBezTo>
                    <a:pt x="3031" y="425"/>
                    <a:pt x="2844" y="346"/>
                    <a:pt x="2658" y="274"/>
                  </a:cubicBezTo>
                  <a:cubicBezTo>
                    <a:pt x="2316" y="142"/>
                    <a:pt x="1956" y="80"/>
                    <a:pt x="1593" y="39"/>
                  </a:cubicBezTo>
                  <a:cubicBezTo>
                    <a:pt x="1252" y="0"/>
                    <a:pt x="907" y="4"/>
                    <a:pt x="565" y="29"/>
                  </a:cubicBezTo>
                  <a:cubicBezTo>
                    <a:pt x="411" y="41"/>
                    <a:pt x="277" y="83"/>
                    <a:pt x="165" y="195"/>
                  </a:cubicBezTo>
                  <a:cubicBezTo>
                    <a:pt x="60" y="300"/>
                    <a:pt x="0" y="445"/>
                    <a:pt x="0" y="594"/>
                  </a:cubicBezTo>
                  <a:cubicBezTo>
                    <a:pt x="0" y="884"/>
                    <a:pt x="257" y="1181"/>
                    <a:pt x="565" y="1159"/>
                  </a:cubicBezTo>
                  <a:close/>
                  <a:moveTo>
                    <a:pt x="9972" y="8435"/>
                  </a:moveTo>
                  <a:cubicBezTo>
                    <a:pt x="10364" y="8435"/>
                    <a:pt x="10682" y="8753"/>
                    <a:pt x="10682" y="9146"/>
                  </a:cubicBezTo>
                  <a:cubicBezTo>
                    <a:pt x="10682" y="9538"/>
                    <a:pt x="10364" y="9856"/>
                    <a:pt x="9972" y="9856"/>
                  </a:cubicBezTo>
                  <a:cubicBezTo>
                    <a:pt x="9580" y="9856"/>
                    <a:pt x="9262" y="9538"/>
                    <a:pt x="9262" y="9146"/>
                  </a:cubicBezTo>
                  <a:cubicBezTo>
                    <a:pt x="9262" y="8753"/>
                    <a:pt x="9580" y="8435"/>
                    <a:pt x="9972" y="8435"/>
                  </a:cubicBezTo>
                  <a:close/>
                  <a:moveTo>
                    <a:pt x="8330" y="6413"/>
                  </a:moveTo>
                  <a:cubicBezTo>
                    <a:pt x="8933" y="6413"/>
                    <a:pt x="9421" y="6902"/>
                    <a:pt x="9421" y="7504"/>
                  </a:cubicBezTo>
                  <a:cubicBezTo>
                    <a:pt x="9421" y="8106"/>
                    <a:pt x="8933" y="8594"/>
                    <a:pt x="8330" y="8594"/>
                  </a:cubicBezTo>
                  <a:cubicBezTo>
                    <a:pt x="7728" y="8594"/>
                    <a:pt x="7240" y="8106"/>
                    <a:pt x="7240" y="7504"/>
                  </a:cubicBezTo>
                  <a:cubicBezTo>
                    <a:pt x="7240" y="6902"/>
                    <a:pt x="7728" y="6413"/>
                    <a:pt x="8330" y="6413"/>
                  </a:cubicBezTo>
                  <a:close/>
                  <a:moveTo>
                    <a:pt x="6703" y="5166"/>
                  </a:moveTo>
                  <a:cubicBezTo>
                    <a:pt x="7095" y="5166"/>
                    <a:pt x="7413" y="5484"/>
                    <a:pt x="7413" y="5876"/>
                  </a:cubicBezTo>
                  <a:cubicBezTo>
                    <a:pt x="7413" y="6268"/>
                    <a:pt x="7095" y="6586"/>
                    <a:pt x="6703" y="6586"/>
                  </a:cubicBezTo>
                  <a:cubicBezTo>
                    <a:pt x="6310" y="6586"/>
                    <a:pt x="5992" y="6268"/>
                    <a:pt x="5992" y="5876"/>
                  </a:cubicBezTo>
                  <a:cubicBezTo>
                    <a:pt x="5992" y="5484"/>
                    <a:pt x="6310" y="5166"/>
                    <a:pt x="6703" y="5166"/>
                  </a:cubicBezTo>
                  <a:close/>
                  <a:moveTo>
                    <a:pt x="6069" y="4742"/>
                  </a:moveTo>
                  <a:cubicBezTo>
                    <a:pt x="6069" y="5018"/>
                    <a:pt x="5845" y="5242"/>
                    <a:pt x="5568" y="5242"/>
                  </a:cubicBezTo>
                  <a:cubicBezTo>
                    <a:pt x="5292" y="5242"/>
                    <a:pt x="5068" y="5018"/>
                    <a:pt x="5068" y="4742"/>
                  </a:cubicBezTo>
                  <a:cubicBezTo>
                    <a:pt x="5068" y="4466"/>
                    <a:pt x="5292" y="4242"/>
                    <a:pt x="5568" y="4242"/>
                  </a:cubicBezTo>
                  <a:cubicBezTo>
                    <a:pt x="5845" y="4242"/>
                    <a:pt x="6069" y="4466"/>
                    <a:pt x="6069" y="4742"/>
                  </a:cubicBezTo>
                  <a:close/>
                  <a:moveTo>
                    <a:pt x="1804" y="3811"/>
                  </a:moveTo>
                  <a:cubicBezTo>
                    <a:pt x="1806" y="3825"/>
                    <a:pt x="1809" y="3840"/>
                    <a:pt x="1812" y="3855"/>
                  </a:cubicBezTo>
                  <a:cubicBezTo>
                    <a:pt x="1815" y="3870"/>
                    <a:pt x="1820" y="3885"/>
                    <a:pt x="1823" y="3900"/>
                  </a:cubicBezTo>
                  <a:cubicBezTo>
                    <a:pt x="1825" y="3908"/>
                    <a:pt x="1828" y="3915"/>
                    <a:pt x="1831" y="3923"/>
                  </a:cubicBezTo>
                  <a:cubicBezTo>
                    <a:pt x="1834" y="3930"/>
                    <a:pt x="1835" y="3938"/>
                    <a:pt x="1838" y="3945"/>
                  </a:cubicBezTo>
                  <a:cubicBezTo>
                    <a:pt x="1845" y="3960"/>
                    <a:pt x="1850" y="3975"/>
                    <a:pt x="1858" y="3989"/>
                  </a:cubicBezTo>
                  <a:cubicBezTo>
                    <a:pt x="1871" y="4018"/>
                    <a:pt x="1889" y="4045"/>
                    <a:pt x="1906" y="4071"/>
                  </a:cubicBezTo>
                  <a:cubicBezTo>
                    <a:pt x="1924" y="4097"/>
                    <a:pt x="1945" y="4120"/>
                    <a:pt x="1965" y="4142"/>
                  </a:cubicBezTo>
                  <a:cubicBezTo>
                    <a:pt x="1971" y="4147"/>
                    <a:pt x="1977" y="4152"/>
                    <a:pt x="1982" y="4158"/>
                  </a:cubicBezTo>
                  <a:lnTo>
                    <a:pt x="1986" y="4161"/>
                  </a:lnTo>
                  <a:cubicBezTo>
                    <a:pt x="1987" y="4162"/>
                    <a:pt x="1988" y="4163"/>
                    <a:pt x="1989" y="4164"/>
                  </a:cubicBezTo>
                  <a:cubicBezTo>
                    <a:pt x="1991" y="4165"/>
                    <a:pt x="1993" y="4167"/>
                    <a:pt x="1995" y="4169"/>
                  </a:cubicBezTo>
                  <a:cubicBezTo>
                    <a:pt x="1997" y="4170"/>
                    <a:pt x="1999" y="4172"/>
                    <a:pt x="2001" y="4174"/>
                  </a:cubicBezTo>
                  <a:cubicBezTo>
                    <a:pt x="2001" y="4174"/>
                    <a:pt x="2001" y="4175"/>
                    <a:pt x="2002" y="4175"/>
                  </a:cubicBezTo>
                  <a:lnTo>
                    <a:pt x="2006" y="4178"/>
                  </a:lnTo>
                  <a:lnTo>
                    <a:pt x="2013" y="4184"/>
                  </a:lnTo>
                  <a:lnTo>
                    <a:pt x="2036" y="4201"/>
                  </a:lnTo>
                  <a:lnTo>
                    <a:pt x="2037" y="4202"/>
                  </a:lnTo>
                  <a:lnTo>
                    <a:pt x="2040" y="4204"/>
                  </a:lnTo>
                  <a:lnTo>
                    <a:pt x="2045" y="4207"/>
                  </a:lnTo>
                  <a:lnTo>
                    <a:pt x="2054" y="4213"/>
                  </a:lnTo>
                  <a:cubicBezTo>
                    <a:pt x="2058" y="4215"/>
                    <a:pt x="2060" y="4218"/>
                    <a:pt x="2064" y="4219"/>
                  </a:cubicBezTo>
                  <a:lnTo>
                    <a:pt x="2074" y="4225"/>
                  </a:lnTo>
                  <a:lnTo>
                    <a:pt x="2084" y="4231"/>
                  </a:lnTo>
                  <a:cubicBezTo>
                    <a:pt x="2087" y="4233"/>
                    <a:pt x="2090" y="4235"/>
                    <a:pt x="2093" y="4236"/>
                  </a:cubicBezTo>
                  <a:cubicBezTo>
                    <a:pt x="2100" y="4240"/>
                    <a:pt x="2107" y="4243"/>
                    <a:pt x="2114" y="4247"/>
                  </a:cubicBezTo>
                  <a:cubicBezTo>
                    <a:pt x="2121" y="4250"/>
                    <a:pt x="2128" y="4252"/>
                    <a:pt x="2135" y="4256"/>
                  </a:cubicBezTo>
                  <a:lnTo>
                    <a:pt x="2145" y="4261"/>
                  </a:lnTo>
                  <a:lnTo>
                    <a:pt x="2156" y="4264"/>
                  </a:lnTo>
                  <a:cubicBezTo>
                    <a:pt x="2163" y="4267"/>
                    <a:pt x="2171" y="4270"/>
                    <a:pt x="2178" y="4272"/>
                  </a:cubicBezTo>
                  <a:cubicBezTo>
                    <a:pt x="2185" y="4274"/>
                    <a:pt x="2193" y="4277"/>
                    <a:pt x="2200" y="4279"/>
                  </a:cubicBezTo>
                  <a:cubicBezTo>
                    <a:pt x="2231" y="4287"/>
                    <a:pt x="2262" y="4295"/>
                    <a:pt x="2294" y="4297"/>
                  </a:cubicBezTo>
                  <a:cubicBezTo>
                    <a:pt x="2310" y="4300"/>
                    <a:pt x="2326" y="4299"/>
                    <a:pt x="2342" y="4300"/>
                  </a:cubicBezTo>
                  <a:cubicBezTo>
                    <a:pt x="2358" y="4300"/>
                    <a:pt x="2374" y="4300"/>
                    <a:pt x="2390" y="4299"/>
                  </a:cubicBezTo>
                  <a:cubicBezTo>
                    <a:pt x="2405" y="4297"/>
                    <a:pt x="2421" y="4297"/>
                    <a:pt x="2436" y="4295"/>
                  </a:cubicBezTo>
                  <a:cubicBezTo>
                    <a:pt x="2451" y="4292"/>
                    <a:pt x="2466" y="4290"/>
                    <a:pt x="2480" y="4287"/>
                  </a:cubicBezTo>
                  <a:cubicBezTo>
                    <a:pt x="2494" y="4284"/>
                    <a:pt x="2507" y="4281"/>
                    <a:pt x="2520" y="4278"/>
                  </a:cubicBezTo>
                  <a:cubicBezTo>
                    <a:pt x="2533" y="4274"/>
                    <a:pt x="2544" y="4271"/>
                    <a:pt x="2555" y="4268"/>
                  </a:cubicBezTo>
                  <a:cubicBezTo>
                    <a:pt x="2560" y="4266"/>
                    <a:pt x="2566" y="4265"/>
                    <a:pt x="2571" y="4263"/>
                  </a:cubicBezTo>
                  <a:cubicBezTo>
                    <a:pt x="2576" y="4261"/>
                    <a:pt x="2581" y="4259"/>
                    <a:pt x="2585" y="4257"/>
                  </a:cubicBezTo>
                  <a:cubicBezTo>
                    <a:pt x="2594" y="4254"/>
                    <a:pt x="2602" y="4251"/>
                    <a:pt x="2609" y="4248"/>
                  </a:cubicBezTo>
                  <a:cubicBezTo>
                    <a:pt x="2621" y="4243"/>
                    <a:pt x="2629" y="4241"/>
                    <a:pt x="2629" y="4241"/>
                  </a:cubicBezTo>
                  <a:cubicBezTo>
                    <a:pt x="2629" y="4241"/>
                    <a:pt x="2628" y="4249"/>
                    <a:pt x="2627" y="4262"/>
                  </a:cubicBezTo>
                  <a:cubicBezTo>
                    <a:pt x="2626" y="4269"/>
                    <a:pt x="2625" y="4278"/>
                    <a:pt x="2623" y="4287"/>
                  </a:cubicBezTo>
                  <a:cubicBezTo>
                    <a:pt x="2623" y="4292"/>
                    <a:pt x="2622" y="4297"/>
                    <a:pt x="2621" y="4303"/>
                  </a:cubicBezTo>
                  <a:cubicBezTo>
                    <a:pt x="2619" y="4308"/>
                    <a:pt x="2617" y="4314"/>
                    <a:pt x="2615" y="4320"/>
                  </a:cubicBezTo>
                  <a:cubicBezTo>
                    <a:pt x="2611" y="4333"/>
                    <a:pt x="2606" y="4347"/>
                    <a:pt x="2599" y="4362"/>
                  </a:cubicBezTo>
                  <a:cubicBezTo>
                    <a:pt x="2593" y="4377"/>
                    <a:pt x="2584" y="4391"/>
                    <a:pt x="2575" y="4408"/>
                  </a:cubicBezTo>
                  <a:cubicBezTo>
                    <a:pt x="2571" y="4417"/>
                    <a:pt x="2565" y="4424"/>
                    <a:pt x="2559" y="4432"/>
                  </a:cubicBezTo>
                  <a:cubicBezTo>
                    <a:pt x="2553" y="4440"/>
                    <a:pt x="2547" y="4448"/>
                    <a:pt x="2540" y="4457"/>
                  </a:cubicBezTo>
                  <a:cubicBezTo>
                    <a:pt x="2534" y="4466"/>
                    <a:pt x="2526" y="4473"/>
                    <a:pt x="2518" y="4481"/>
                  </a:cubicBezTo>
                  <a:cubicBezTo>
                    <a:pt x="2510" y="4489"/>
                    <a:pt x="2502" y="4497"/>
                    <a:pt x="2493" y="4506"/>
                  </a:cubicBezTo>
                  <a:cubicBezTo>
                    <a:pt x="2485" y="4514"/>
                    <a:pt x="2475" y="4521"/>
                    <a:pt x="2465" y="4529"/>
                  </a:cubicBezTo>
                  <a:cubicBezTo>
                    <a:pt x="2455" y="4536"/>
                    <a:pt x="2445" y="4544"/>
                    <a:pt x="2434" y="4551"/>
                  </a:cubicBezTo>
                  <a:cubicBezTo>
                    <a:pt x="2412" y="4564"/>
                    <a:pt x="2388" y="4579"/>
                    <a:pt x="2362" y="4589"/>
                  </a:cubicBezTo>
                  <a:cubicBezTo>
                    <a:pt x="2310" y="4613"/>
                    <a:pt x="2251" y="4627"/>
                    <a:pt x="2188" y="4633"/>
                  </a:cubicBezTo>
                  <a:cubicBezTo>
                    <a:pt x="2124" y="4639"/>
                    <a:pt x="2057" y="4632"/>
                    <a:pt x="1991" y="4615"/>
                  </a:cubicBezTo>
                  <a:cubicBezTo>
                    <a:pt x="1959" y="4605"/>
                    <a:pt x="1926" y="4595"/>
                    <a:pt x="1895" y="4579"/>
                  </a:cubicBezTo>
                  <a:cubicBezTo>
                    <a:pt x="1879" y="4572"/>
                    <a:pt x="1863" y="4565"/>
                    <a:pt x="1849" y="4555"/>
                  </a:cubicBezTo>
                  <a:lnTo>
                    <a:pt x="1827" y="4541"/>
                  </a:lnTo>
                  <a:lnTo>
                    <a:pt x="1816" y="4535"/>
                  </a:lnTo>
                  <a:lnTo>
                    <a:pt x="1810" y="4531"/>
                  </a:lnTo>
                  <a:lnTo>
                    <a:pt x="1808" y="4529"/>
                  </a:lnTo>
                  <a:lnTo>
                    <a:pt x="1806" y="4528"/>
                  </a:lnTo>
                  <a:lnTo>
                    <a:pt x="1805" y="4528"/>
                  </a:lnTo>
                  <a:cubicBezTo>
                    <a:pt x="1802" y="4525"/>
                    <a:pt x="1813" y="4534"/>
                    <a:pt x="1797" y="4522"/>
                  </a:cubicBezTo>
                  <a:lnTo>
                    <a:pt x="1767" y="4498"/>
                  </a:lnTo>
                  <a:lnTo>
                    <a:pt x="1760" y="4492"/>
                  </a:lnTo>
                  <a:lnTo>
                    <a:pt x="1756" y="4489"/>
                  </a:lnTo>
                  <a:lnTo>
                    <a:pt x="1751" y="4485"/>
                  </a:lnTo>
                  <a:lnTo>
                    <a:pt x="1730" y="4464"/>
                  </a:lnTo>
                  <a:lnTo>
                    <a:pt x="1709" y="4443"/>
                  </a:lnTo>
                  <a:lnTo>
                    <a:pt x="1699" y="4432"/>
                  </a:lnTo>
                  <a:lnTo>
                    <a:pt x="1691" y="4422"/>
                  </a:lnTo>
                  <a:cubicBezTo>
                    <a:pt x="1680" y="4409"/>
                    <a:pt x="1669" y="4395"/>
                    <a:pt x="1659" y="4382"/>
                  </a:cubicBezTo>
                  <a:cubicBezTo>
                    <a:pt x="1649" y="4368"/>
                    <a:pt x="1641" y="4353"/>
                    <a:pt x="1632" y="4339"/>
                  </a:cubicBezTo>
                  <a:lnTo>
                    <a:pt x="1620" y="4317"/>
                  </a:lnTo>
                  <a:lnTo>
                    <a:pt x="1609" y="4294"/>
                  </a:lnTo>
                  <a:cubicBezTo>
                    <a:pt x="1603" y="4279"/>
                    <a:pt x="1596" y="4264"/>
                    <a:pt x="1590" y="4249"/>
                  </a:cubicBezTo>
                  <a:cubicBezTo>
                    <a:pt x="1585" y="4234"/>
                    <a:pt x="1580" y="4218"/>
                    <a:pt x="1576" y="4203"/>
                  </a:cubicBezTo>
                  <a:cubicBezTo>
                    <a:pt x="1560" y="4141"/>
                    <a:pt x="1553" y="4080"/>
                    <a:pt x="1558" y="4024"/>
                  </a:cubicBezTo>
                  <a:cubicBezTo>
                    <a:pt x="1559" y="3996"/>
                    <a:pt x="1565" y="3969"/>
                    <a:pt x="1570" y="3943"/>
                  </a:cubicBezTo>
                  <a:cubicBezTo>
                    <a:pt x="1573" y="3931"/>
                    <a:pt x="1577" y="3918"/>
                    <a:pt x="1581" y="3906"/>
                  </a:cubicBezTo>
                  <a:cubicBezTo>
                    <a:pt x="1585" y="3894"/>
                    <a:pt x="1588" y="3883"/>
                    <a:pt x="1593" y="3872"/>
                  </a:cubicBezTo>
                  <a:cubicBezTo>
                    <a:pt x="1598" y="3861"/>
                    <a:pt x="1603" y="3850"/>
                    <a:pt x="1608" y="3840"/>
                  </a:cubicBezTo>
                  <a:cubicBezTo>
                    <a:pt x="1613" y="3830"/>
                    <a:pt x="1617" y="3820"/>
                    <a:pt x="1623" y="3811"/>
                  </a:cubicBezTo>
                  <a:cubicBezTo>
                    <a:pt x="1629" y="3802"/>
                    <a:pt x="1634" y="3793"/>
                    <a:pt x="1640" y="3785"/>
                  </a:cubicBezTo>
                  <a:cubicBezTo>
                    <a:pt x="1646" y="3777"/>
                    <a:pt x="1651" y="3769"/>
                    <a:pt x="1657" y="3762"/>
                  </a:cubicBezTo>
                  <a:cubicBezTo>
                    <a:pt x="1670" y="3748"/>
                    <a:pt x="1681" y="3735"/>
                    <a:pt x="1692" y="3724"/>
                  </a:cubicBezTo>
                  <a:cubicBezTo>
                    <a:pt x="1696" y="3720"/>
                    <a:pt x="1699" y="3718"/>
                    <a:pt x="1703" y="3715"/>
                  </a:cubicBezTo>
                  <a:cubicBezTo>
                    <a:pt x="1711" y="3708"/>
                    <a:pt x="1719" y="3701"/>
                    <a:pt x="1726" y="3696"/>
                  </a:cubicBezTo>
                  <a:cubicBezTo>
                    <a:pt x="1731" y="3692"/>
                    <a:pt x="1736" y="3688"/>
                    <a:pt x="1741" y="3685"/>
                  </a:cubicBezTo>
                  <a:cubicBezTo>
                    <a:pt x="1746" y="3681"/>
                    <a:pt x="1751" y="3679"/>
                    <a:pt x="1755" y="3676"/>
                  </a:cubicBezTo>
                  <a:cubicBezTo>
                    <a:pt x="1764" y="3671"/>
                    <a:pt x="1771" y="3667"/>
                    <a:pt x="1778" y="3664"/>
                  </a:cubicBezTo>
                  <a:cubicBezTo>
                    <a:pt x="1790" y="3658"/>
                    <a:pt x="1797" y="3655"/>
                    <a:pt x="1797" y="3655"/>
                  </a:cubicBezTo>
                  <a:cubicBezTo>
                    <a:pt x="1797" y="3655"/>
                    <a:pt x="1797" y="3663"/>
                    <a:pt x="1797" y="3677"/>
                  </a:cubicBezTo>
                  <a:cubicBezTo>
                    <a:pt x="1798" y="3691"/>
                    <a:pt x="1796" y="3709"/>
                    <a:pt x="1797" y="3733"/>
                  </a:cubicBezTo>
                  <a:cubicBezTo>
                    <a:pt x="1798" y="3744"/>
                    <a:pt x="1799" y="3756"/>
                    <a:pt x="1799" y="3770"/>
                  </a:cubicBezTo>
                  <a:cubicBezTo>
                    <a:pt x="1800" y="3777"/>
                    <a:pt x="1801" y="3784"/>
                    <a:pt x="1802" y="3792"/>
                  </a:cubicBezTo>
                  <a:cubicBezTo>
                    <a:pt x="1802" y="3798"/>
                    <a:pt x="1803" y="3805"/>
                    <a:pt x="1804" y="3811"/>
                  </a:cubicBezTo>
                  <a:close/>
                  <a:moveTo>
                    <a:pt x="2764" y="10941"/>
                  </a:moveTo>
                  <a:lnTo>
                    <a:pt x="2763" y="10940"/>
                  </a:lnTo>
                  <a:lnTo>
                    <a:pt x="2761" y="10939"/>
                  </a:lnTo>
                  <a:lnTo>
                    <a:pt x="2758" y="10936"/>
                  </a:lnTo>
                  <a:lnTo>
                    <a:pt x="2751" y="10931"/>
                  </a:lnTo>
                  <a:lnTo>
                    <a:pt x="2738" y="10921"/>
                  </a:lnTo>
                  <a:lnTo>
                    <a:pt x="2711" y="10900"/>
                  </a:lnTo>
                  <a:cubicBezTo>
                    <a:pt x="2693" y="10886"/>
                    <a:pt x="2677" y="10870"/>
                    <a:pt x="2661" y="10854"/>
                  </a:cubicBezTo>
                  <a:lnTo>
                    <a:pt x="2638" y="10830"/>
                  </a:lnTo>
                  <a:lnTo>
                    <a:pt x="2626" y="10818"/>
                  </a:lnTo>
                  <a:lnTo>
                    <a:pt x="2615" y="10805"/>
                  </a:lnTo>
                  <a:cubicBezTo>
                    <a:pt x="2601" y="10788"/>
                    <a:pt x="2587" y="10770"/>
                    <a:pt x="2574" y="10753"/>
                  </a:cubicBezTo>
                  <a:cubicBezTo>
                    <a:pt x="2561" y="10735"/>
                    <a:pt x="2550" y="10715"/>
                    <a:pt x="2538" y="10697"/>
                  </a:cubicBezTo>
                  <a:cubicBezTo>
                    <a:pt x="2533" y="10687"/>
                    <a:pt x="2527" y="10678"/>
                    <a:pt x="2521" y="10669"/>
                  </a:cubicBezTo>
                  <a:cubicBezTo>
                    <a:pt x="2517" y="10659"/>
                    <a:pt x="2512" y="10649"/>
                    <a:pt x="2507" y="10640"/>
                  </a:cubicBezTo>
                  <a:cubicBezTo>
                    <a:pt x="2498" y="10620"/>
                    <a:pt x="2488" y="10601"/>
                    <a:pt x="2481" y="10581"/>
                  </a:cubicBezTo>
                  <a:cubicBezTo>
                    <a:pt x="2474" y="10561"/>
                    <a:pt x="2467" y="10541"/>
                    <a:pt x="2461" y="10521"/>
                  </a:cubicBezTo>
                  <a:cubicBezTo>
                    <a:pt x="2438" y="10441"/>
                    <a:pt x="2426" y="10362"/>
                    <a:pt x="2430" y="10288"/>
                  </a:cubicBezTo>
                  <a:cubicBezTo>
                    <a:pt x="2430" y="10269"/>
                    <a:pt x="2430" y="10251"/>
                    <a:pt x="2433" y="10233"/>
                  </a:cubicBezTo>
                  <a:cubicBezTo>
                    <a:pt x="2435" y="10215"/>
                    <a:pt x="2437" y="10198"/>
                    <a:pt x="2440" y="10181"/>
                  </a:cubicBezTo>
                  <a:cubicBezTo>
                    <a:pt x="2441" y="10173"/>
                    <a:pt x="2443" y="10164"/>
                    <a:pt x="2445" y="10156"/>
                  </a:cubicBezTo>
                  <a:cubicBezTo>
                    <a:pt x="2447" y="10148"/>
                    <a:pt x="2449" y="10140"/>
                    <a:pt x="2451" y="10132"/>
                  </a:cubicBezTo>
                  <a:cubicBezTo>
                    <a:pt x="2455" y="10116"/>
                    <a:pt x="2459" y="10100"/>
                    <a:pt x="2464" y="10085"/>
                  </a:cubicBezTo>
                  <a:cubicBezTo>
                    <a:pt x="2470" y="10070"/>
                    <a:pt x="2475" y="10056"/>
                    <a:pt x="2481" y="10042"/>
                  </a:cubicBezTo>
                  <a:cubicBezTo>
                    <a:pt x="2487" y="10028"/>
                    <a:pt x="2491" y="10015"/>
                    <a:pt x="2498" y="10002"/>
                  </a:cubicBezTo>
                  <a:cubicBezTo>
                    <a:pt x="2505" y="9990"/>
                    <a:pt x="2511" y="9978"/>
                    <a:pt x="2518" y="9966"/>
                  </a:cubicBezTo>
                  <a:cubicBezTo>
                    <a:pt x="2525" y="9955"/>
                    <a:pt x="2530" y="9943"/>
                    <a:pt x="2538" y="9934"/>
                  </a:cubicBezTo>
                  <a:cubicBezTo>
                    <a:pt x="2553" y="9913"/>
                    <a:pt x="2566" y="9895"/>
                    <a:pt x="2579" y="9878"/>
                  </a:cubicBezTo>
                  <a:cubicBezTo>
                    <a:pt x="2594" y="9862"/>
                    <a:pt x="2608" y="9848"/>
                    <a:pt x="2620" y="9836"/>
                  </a:cubicBezTo>
                  <a:cubicBezTo>
                    <a:pt x="2626" y="9830"/>
                    <a:pt x="2632" y="9824"/>
                    <a:pt x="2638" y="9819"/>
                  </a:cubicBezTo>
                  <a:cubicBezTo>
                    <a:pt x="2644" y="9814"/>
                    <a:pt x="2649" y="9810"/>
                    <a:pt x="2655" y="9806"/>
                  </a:cubicBezTo>
                  <a:cubicBezTo>
                    <a:pt x="2665" y="9799"/>
                    <a:pt x="2674" y="9792"/>
                    <a:pt x="2682" y="9787"/>
                  </a:cubicBezTo>
                  <a:cubicBezTo>
                    <a:pt x="2697" y="9777"/>
                    <a:pt x="2705" y="9772"/>
                    <a:pt x="2705" y="9772"/>
                  </a:cubicBezTo>
                  <a:cubicBezTo>
                    <a:pt x="2705" y="9772"/>
                    <a:pt x="2704" y="9782"/>
                    <a:pt x="2701" y="9799"/>
                  </a:cubicBezTo>
                  <a:cubicBezTo>
                    <a:pt x="2700" y="9808"/>
                    <a:pt x="2698" y="9819"/>
                    <a:pt x="2695" y="9832"/>
                  </a:cubicBezTo>
                  <a:cubicBezTo>
                    <a:pt x="2694" y="9838"/>
                    <a:pt x="2693" y="9845"/>
                    <a:pt x="2692" y="9853"/>
                  </a:cubicBezTo>
                  <a:cubicBezTo>
                    <a:pt x="2691" y="9860"/>
                    <a:pt x="2690" y="9867"/>
                    <a:pt x="2690" y="9875"/>
                  </a:cubicBezTo>
                  <a:cubicBezTo>
                    <a:pt x="2688" y="9890"/>
                    <a:pt x="2687" y="9906"/>
                    <a:pt x="2685" y="9924"/>
                  </a:cubicBezTo>
                  <a:cubicBezTo>
                    <a:pt x="2685" y="9943"/>
                    <a:pt x="2684" y="9962"/>
                    <a:pt x="2684" y="9982"/>
                  </a:cubicBezTo>
                  <a:cubicBezTo>
                    <a:pt x="2684" y="10003"/>
                    <a:pt x="2686" y="10024"/>
                    <a:pt x="2686" y="10046"/>
                  </a:cubicBezTo>
                  <a:cubicBezTo>
                    <a:pt x="2687" y="10068"/>
                    <a:pt x="2691" y="10091"/>
                    <a:pt x="2693" y="10113"/>
                  </a:cubicBezTo>
                  <a:cubicBezTo>
                    <a:pt x="2695" y="10125"/>
                    <a:pt x="2698" y="10136"/>
                    <a:pt x="2700" y="10148"/>
                  </a:cubicBezTo>
                  <a:cubicBezTo>
                    <a:pt x="2701" y="10154"/>
                    <a:pt x="2702" y="10160"/>
                    <a:pt x="2703" y="10165"/>
                  </a:cubicBezTo>
                  <a:cubicBezTo>
                    <a:pt x="2704" y="10171"/>
                    <a:pt x="2705" y="10177"/>
                    <a:pt x="2707" y="10183"/>
                  </a:cubicBezTo>
                  <a:cubicBezTo>
                    <a:pt x="2714" y="10206"/>
                    <a:pt x="2718" y="10230"/>
                    <a:pt x="2728" y="10253"/>
                  </a:cubicBezTo>
                  <a:cubicBezTo>
                    <a:pt x="2742" y="10300"/>
                    <a:pt x="2766" y="10346"/>
                    <a:pt x="2790" y="10390"/>
                  </a:cubicBezTo>
                  <a:cubicBezTo>
                    <a:pt x="2797" y="10401"/>
                    <a:pt x="2803" y="10412"/>
                    <a:pt x="2810" y="10423"/>
                  </a:cubicBezTo>
                  <a:cubicBezTo>
                    <a:pt x="2816" y="10433"/>
                    <a:pt x="2825" y="10443"/>
                    <a:pt x="2832" y="10454"/>
                  </a:cubicBezTo>
                  <a:lnTo>
                    <a:pt x="2843" y="10469"/>
                  </a:lnTo>
                  <a:lnTo>
                    <a:pt x="2855" y="10484"/>
                  </a:lnTo>
                  <a:cubicBezTo>
                    <a:pt x="2864" y="10493"/>
                    <a:pt x="2871" y="10504"/>
                    <a:pt x="2880" y="10513"/>
                  </a:cubicBezTo>
                  <a:cubicBezTo>
                    <a:pt x="2889" y="10522"/>
                    <a:pt x="2898" y="10531"/>
                    <a:pt x="2906" y="10541"/>
                  </a:cubicBezTo>
                  <a:lnTo>
                    <a:pt x="2913" y="10547"/>
                  </a:lnTo>
                  <a:lnTo>
                    <a:pt x="2920" y="10554"/>
                  </a:lnTo>
                  <a:lnTo>
                    <a:pt x="2935" y="10566"/>
                  </a:lnTo>
                  <a:lnTo>
                    <a:pt x="2949" y="10579"/>
                  </a:lnTo>
                  <a:cubicBezTo>
                    <a:pt x="2953" y="10584"/>
                    <a:pt x="2959" y="10587"/>
                    <a:pt x="2964" y="10591"/>
                  </a:cubicBezTo>
                  <a:lnTo>
                    <a:pt x="2980" y="10603"/>
                  </a:lnTo>
                  <a:lnTo>
                    <a:pt x="2987" y="10609"/>
                  </a:lnTo>
                  <a:lnTo>
                    <a:pt x="2991" y="10612"/>
                  </a:lnTo>
                  <a:lnTo>
                    <a:pt x="2993" y="10613"/>
                  </a:lnTo>
                  <a:lnTo>
                    <a:pt x="2993" y="10614"/>
                  </a:lnTo>
                  <a:lnTo>
                    <a:pt x="3031" y="10638"/>
                  </a:lnTo>
                  <a:lnTo>
                    <a:pt x="3042" y="10645"/>
                  </a:lnTo>
                  <a:lnTo>
                    <a:pt x="3048" y="10649"/>
                  </a:lnTo>
                  <a:cubicBezTo>
                    <a:pt x="3049" y="10650"/>
                    <a:pt x="3050" y="10650"/>
                    <a:pt x="3052" y="10650"/>
                  </a:cubicBezTo>
                  <a:cubicBezTo>
                    <a:pt x="3056" y="10653"/>
                    <a:pt x="3061" y="10655"/>
                    <a:pt x="3065" y="10657"/>
                  </a:cubicBezTo>
                  <a:cubicBezTo>
                    <a:pt x="3070" y="10660"/>
                    <a:pt x="3074" y="10662"/>
                    <a:pt x="3079" y="10665"/>
                  </a:cubicBezTo>
                  <a:cubicBezTo>
                    <a:pt x="3081" y="10666"/>
                    <a:pt x="3083" y="10667"/>
                    <a:pt x="3086" y="10669"/>
                  </a:cubicBezTo>
                  <a:lnTo>
                    <a:pt x="3094" y="10673"/>
                  </a:lnTo>
                  <a:cubicBezTo>
                    <a:pt x="3106" y="10678"/>
                    <a:pt x="3118" y="10683"/>
                    <a:pt x="3129" y="10688"/>
                  </a:cubicBezTo>
                  <a:cubicBezTo>
                    <a:pt x="3141" y="10694"/>
                    <a:pt x="3153" y="10697"/>
                    <a:pt x="3165" y="10702"/>
                  </a:cubicBezTo>
                  <a:lnTo>
                    <a:pt x="3183" y="10709"/>
                  </a:lnTo>
                  <a:lnTo>
                    <a:pt x="3201" y="10713"/>
                  </a:lnTo>
                  <a:cubicBezTo>
                    <a:pt x="3214" y="10716"/>
                    <a:pt x="3226" y="10721"/>
                    <a:pt x="3238" y="10724"/>
                  </a:cubicBezTo>
                  <a:cubicBezTo>
                    <a:pt x="3250" y="10726"/>
                    <a:pt x="3263" y="10729"/>
                    <a:pt x="3275" y="10731"/>
                  </a:cubicBezTo>
                  <a:cubicBezTo>
                    <a:pt x="3325" y="10739"/>
                    <a:pt x="3376" y="10746"/>
                    <a:pt x="3425" y="10744"/>
                  </a:cubicBezTo>
                  <a:cubicBezTo>
                    <a:pt x="3450" y="10745"/>
                    <a:pt x="3474" y="10741"/>
                    <a:pt x="3498" y="10739"/>
                  </a:cubicBezTo>
                  <a:cubicBezTo>
                    <a:pt x="3510" y="10739"/>
                    <a:pt x="3521" y="10736"/>
                    <a:pt x="3533" y="10734"/>
                  </a:cubicBezTo>
                  <a:cubicBezTo>
                    <a:pt x="3545" y="10733"/>
                    <a:pt x="3557" y="10731"/>
                    <a:pt x="3568" y="10729"/>
                  </a:cubicBezTo>
                  <a:cubicBezTo>
                    <a:pt x="3579" y="10726"/>
                    <a:pt x="3590" y="10724"/>
                    <a:pt x="3601" y="10721"/>
                  </a:cubicBezTo>
                  <a:cubicBezTo>
                    <a:pt x="3612" y="10719"/>
                    <a:pt x="3624" y="10717"/>
                    <a:pt x="3634" y="10713"/>
                  </a:cubicBezTo>
                  <a:cubicBezTo>
                    <a:pt x="3654" y="10706"/>
                    <a:pt x="3675" y="10701"/>
                    <a:pt x="3694" y="10694"/>
                  </a:cubicBezTo>
                  <a:cubicBezTo>
                    <a:pt x="3713" y="10687"/>
                    <a:pt x="3731" y="10679"/>
                    <a:pt x="3749" y="10673"/>
                  </a:cubicBezTo>
                  <a:cubicBezTo>
                    <a:pt x="3765" y="10666"/>
                    <a:pt x="3780" y="10658"/>
                    <a:pt x="3795" y="10651"/>
                  </a:cubicBezTo>
                  <a:cubicBezTo>
                    <a:pt x="3802" y="10648"/>
                    <a:pt x="3809" y="10645"/>
                    <a:pt x="3815" y="10642"/>
                  </a:cubicBezTo>
                  <a:cubicBezTo>
                    <a:pt x="3821" y="10639"/>
                    <a:pt x="3827" y="10635"/>
                    <a:pt x="3833" y="10632"/>
                  </a:cubicBezTo>
                  <a:cubicBezTo>
                    <a:pt x="3843" y="10626"/>
                    <a:pt x="3853" y="10621"/>
                    <a:pt x="3861" y="10617"/>
                  </a:cubicBezTo>
                  <a:cubicBezTo>
                    <a:pt x="3877" y="10608"/>
                    <a:pt x="3886" y="10604"/>
                    <a:pt x="3886" y="10604"/>
                  </a:cubicBezTo>
                  <a:cubicBezTo>
                    <a:pt x="3886" y="10604"/>
                    <a:pt x="3884" y="10613"/>
                    <a:pt x="3879" y="10631"/>
                  </a:cubicBezTo>
                  <a:cubicBezTo>
                    <a:pt x="3877" y="10639"/>
                    <a:pt x="3874" y="10650"/>
                    <a:pt x="3870" y="10663"/>
                  </a:cubicBezTo>
                  <a:cubicBezTo>
                    <a:pt x="3868" y="10670"/>
                    <a:pt x="3866" y="10677"/>
                    <a:pt x="3863" y="10684"/>
                  </a:cubicBezTo>
                  <a:cubicBezTo>
                    <a:pt x="3860" y="10691"/>
                    <a:pt x="3857" y="10698"/>
                    <a:pt x="3854" y="10706"/>
                  </a:cubicBezTo>
                  <a:cubicBezTo>
                    <a:pt x="3847" y="10722"/>
                    <a:pt x="3838" y="10739"/>
                    <a:pt x="3828" y="10758"/>
                  </a:cubicBezTo>
                  <a:cubicBezTo>
                    <a:pt x="3817" y="10776"/>
                    <a:pt x="3804" y="10795"/>
                    <a:pt x="3790" y="10816"/>
                  </a:cubicBezTo>
                  <a:cubicBezTo>
                    <a:pt x="3783" y="10826"/>
                    <a:pt x="3775" y="10835"/>
                    <a:pt x="3766" y="10845"/>
                  </a:cubicBezTo>
                  <a:cubicBezTo>
                    <a:pt x="3757" y="10855"/>
                    <a:pt x="3748" y="10866"/>
                    <a:pt x="3739" y="10876"/>
                  </a:cubicBezTo>
                  <a:cubicBezTo>
                    <a:pt x="3729" y="10887"/>
                    <a:pt x="3718" y="10896"/>
                    <a:pt x="3707" y="10906"/>
                  </a:cubicBezTo>
                  <a:cubicBezTo>
                    <a:pt x="3696" y="10916"/>
                    <a:pt x="3684" y="10926"/>
                    <a:pt x="3672" y="10936"/>
                  </a:cubicBezTo>
                  <a:cubicBezTo>
                    <a:pt x="3660" y="10946"/>
                    <a:pt x="3646" y="10955"/>
                    <a:pt x="3633" y="10964"/>
                  </a:cubicBezTo>
                  <a:cubicBezTo>
                    <a:pt x="3626" y="10969"/>
                    <a:pt x="3619" y="10974"/>
                    <a:pt x="3612" y="10978"/>
                  </a:cubicBezTo>
                  <a:cubicBezTo>
                    <a:pt x="3605" y="10983"/>
                    <a:pt x="3598" y="10988"/>
                    <a:pt x="3590" y="10991"/>
                  </a:cubicBezTo>
                  <a:cubicBezTo>
                    <a:pt x="3560" y="11007"/>
                    <a:pt x="3528" y="11025"/>
                    <a:pt x="3493" y="11037"/>
                  </a:cubicBezTo>
                  <a:cubicBezTo>
                    <a:pt x="3424" y="11066"/>
                    <a:pt x="3345" y="11081"/>
                    <a:pt x="3262" y="11087"/>
                  </a:cubicBezTo>
                  <a:cubicBezTo>
                    <a:pt x="3242" y="11087"/>
                    <a:pt x="3221" y="11088"/>
                    <a:pt x="3199" y="11087"/>
                  </a:cubicBezTo>
                  <a:cubicBezTo>
                    <a:pt x="3189" y="11088"/>
                    <a:pt x="3178" y="11086"/>
                    <a:pt x="3168" y="11086"/>
                  </a:cubicBezTo>
                  <a:cubicBezTo>
                    <a:pt x="3157" y="11085"/>
                    <a:pt x="3146" y="11084"/>
                    <a:pt x="3135" y="11083"/>
                  </a:cubicBezTo>
                  <a:cubicBezTo>
                    <a:pt x="3125" y="11081"/>
                    <a:pt x="3114" y="11080"/>
                    <a:pt x="3103" y="11079"/>
                  </a:cubicBezTo>
                  <a:cubicBezTo>
                    <a:pt x="3092" y="11077"/>
                    <a:pt x="3082" y="11075"/>
                    <a:pt x="3071" y="11073"/>
                  </a:cubicBezTo>
                  <a:cubicBezTo>
                    <a:pt x="3050" y="11068"/>
                    <a:pt x="3028" y="11064"/>
                    <a:pt x="3007" y="11057"/>
                  </a:cubicBezTo>
                  <a:cubicBezTo>
                    <a:pt x="2985" y="11051"/>
                    <a:pt x="2964" y="11043"/>
                    <a:pt x="2943" y="11036"/>
                  </a:cubicBezTo>
                  <a:lnTo>
                    <a:pt x="2927" y="11030"/>
                  </a:lnTo>
                  <a:lnTo>
                    <a:pt x="2910" y="11023"/>
                  </a:lnTo>
                  <a:lnTo>
                    <a:pt x="2877" y="11007"/>
                  </a:lnTo>
                  <a:lnTo>
                    <a:pt x="2843" y="10990"/>
                  </a:lnTo>
                  <a:cubicBezTo>
                    <a:pt x="2840" y="10988"/>
                    <a:pt x="2837" y="10987"/>
                    <a:pt x="2835" y="10986"/>
                  </a:cubicBezTo>
                  <a:lnTo>
                    <a:pt x="2829" y="10982"/>
                  </a:lnTo>
                  <a:lnTo>
                    <a:pt x="2818" y="10975"/>
                  </a:lnTo>
                  <a:lnTo>
                    <a:pt x="2773" y="10947"/>
                  </a:lnTo>
                  <a:cubicBezTo>
                    <a:pt x="2756" y="10936"/>
                    <a:pt x="2768" y="10944"/>
                    <a:pt x="2764" y="10941"/>
                  </a:cubicBezTo>
                  <a:close/>
                  <a:moveTo>
                    <a:pt x="1952" y="7740"/>
                  </a:moveTo>
                  <a:cubicBezTo>
                    <a:pt x="1955" y="7814"/>
                    <a:pt x="1966" y="7892"/>
                    <a:pt x="1986" y="7971"/>
                  </a:cubicBezTo>
                  <a:cubicBezTo>
                    <a:pt x="1988" y="7981"/>
                    <a:pt x="1991" y="7991"/>
                    <a:pt x="1994" y="8001"/>
                  </a:cubicBezTo>
                  <a:cubicBezTo>
                    <a:pt x="1997" y="8011"/>
                    <a:pt x="1999" y="8021"/>
                    <a:pt x="2002" y="8031"/>
                  </a:cubicBezTo>
                  <a:cubicBezTo>
                    <a:pt x="2009" y="8051"/>
                    <a:pt x="2015" y="8071"/>
                    <a:pt x="2022" y="8090"/>
                  </a:cubicBezTo>
                  <a:cubicBezTo>
                    <a:pt x="2029" y="8110"/>
                    <a:pt x="2038" y="8129"/>
                    <a:pt x="2046" y="8149"/>
                  </a:cubicBezTo>
                  <a:cubicBezTo>
                    <a:pt x="2050" y="8159"/>
                    <a:pt x="2055" y="8169"/>
                    <a:pt x="2059" y="8178"/>
                  </a:cubicBezTo>
                  <a:lnTo>
                    <a:pt x="2066" y="8193"/>
                  </a:lnTo>
                  <a:lnTo>
                    <a:pt x="2073" y="8207"/>
                  </a:lnTo>
                  <a:cubicBezTo>
                    <a:pt x="2111" y="8284"/>
                    <a:pt x="2160" y="8358"/>
                    <a:pt x="2217" y="8425"/>
                  </a:cubicBezTo>
                  <a:cubicBezTo>
                    <a:pt x="2245" y="8459"/>
                    <a:pt x="2277" y="8490"/>
                    <a:pt x="2309" y="8521"/>
                  </a:cubicBezTo>
                  <a:lnTo>
                    <a:pt x="2335" y="8543"/>
                  </a:lnTo>
                  <a:cubicBezTo>
                    <a:pt x="2339" y="8547"/>
                    <a:pt x="2343" y="8550"/>
                    <a:pt x="2347" y="8553"/>
                  </a:cubicBezTo>
                  <a:lnTo>
                    <a:pt x="2358" y="8562"/>
                  </a:lnTo>
                  <a:lnTo>
                    <a:pt x="2370" y="8572"/>
                  </a:lnTo>
                  <a:cubicBezTo>
                    <a:pt x="2371" y="8573"/>
                    <a:pt x="2374" y="8575"/>
                    <a:pt x="2377" y="8577"/>
                  </a:cubicBezTo>
                  <a:lnTo>
                    <a:pt x="2385" y="8583"/>
                  </a:lnTo>
                  <a:lnTo>
                    <a:pt x="2415" y="8605"/>
                  </a:lnTo>
                  <a:cubicBezTo>
                    <a:pt x="2415" y="8605"/>
                    <a:pt x="2415" y="8605"/>
                    <a:pt x="2415" y="8605"/>
                  </a:cubicBezTo>
                  <a:lnTo>
                    <a:pt x="2416" y="8606"/>
                  </a:lnTo>
                  <a:lnTo>
                    <a:pt x="2417" y="8607"/>
                  </a:lnTo>
                  <a:lnTo>
                    <a:pt x="2421" y="8609"/>
                  </a:lnTo>
                  <a:lnTo>
                    <a:pt x="2428" y="8614"/>
                  </a:lnTo>
                  <a:lnTo>
                    <a:pt x="2442" y="8623"/>
                  </a:lnTo>
                  <a:cubicBezTo>
                    <a:pt x="2451" y="8630"/>
                    <a:pt x="2460" y="8635"/>
                    <a:pt x="2470" y="8641"/>
                  </a:cubicBezTo>
                  <a:cubicBezTo>
                    <a:pt x="2480" y="8647"/>
                    <a:pt x="2489" y="8653"/>
                    <a:pt x="2499" y="8658"/>
                  </a:cubicBezTo>
                  <a:lnTo>
                    <a:pt x="2528" y="8675"/>
                  </a:lnTo>
                  <a:cubicBezTo>
                    <a:pt x="2567" y="8695"/>
                    <a:pt x="2607" y="8714"/>
                    <a:pt x="2649" y="8730"/>
                  </a:cubicBezTo>
                  <a:cubicBezTo>
                    <a:pt x="2732" y="8761"/>
                    <a:pt x="2817" y="8782"/>
                    <a:pt x="2903" y="8792"/>
                  </a:cubicBezTo>
                  <a:cubicBezTo>
                    <a:pt x="2913" y="8794"/>
                    <a:pt x="2924" y="8795"/>
                    <a:pt x="2935" y="8796"/>
                  </a:cubicBezTo>
                  <a:cubicBezTo>
                    <a:pt x="2945" y="8796"/>
                    <a:pt x="2956" y="8798"/>
                    <a:pt x="2967" y="8798"/>
                  </a:cubicBezTo>
                  <a:cubicBezTo>
                    <a:pt x="2988" y="8799"/>
                    <a:pt x="3009" y="8801"/>
                    <a:pt x="3030" y="8800"/>
                  </a:cubicBezTo>
                  <a:cubicBezTo>
                    <a:pt x="3051" y="8801"/>
                    <a:pt x="3072" y="8800"/>
                    <a:pt x="3093" y="8799"/>
                  </a:cubicBezTo>
                  <a:cubicBezTo>
                    <a:pt x="3103" y="8799"/>
                    <a:pt x="3113" y="8798"/>
                    <a:pt x="3124" y="8797"/>
                  </a:cubicBezTo>
                  <a:cubicBezTo>
                    <a:pt x="3134" y="8796"/>
                    <a:pt x="3144" y="8796"/>
                    <a:pt x="3154" y="8795"/>
                  </a:cubicBezTo>
                  <a:cubicBezTo>
                    <a:pt x="3235" y="8786"/>
                    <a:pt x="3313" y="8771"/>
                    <a:pt x="3384" y="8749"/>
                  </a:cubicBezTo>
                  <a:cubicBezTo>
                    <a:pt x="3455" y="8727"/>
                    <a:pt x="3519" y="8700"/>
                    <a:pt x="3576" y="8672"/>
                  </a:cubicBezTo>
                  <a:cubicBezTo>
                    <a:pt x="3590" y="8665"/>
                    <a:pt x="3604" y="8658"/>
                    <a:pt x="3616" y="8651"/>
                  </a:cubicBezTo>
                  <a:cubicBezTo>
                    <a:pt x="3629" y="8643"/>
                    <a:pt x="3642" y="8636"/>
                    <a:pt x="3654" y="8630"/>
                  </a:cubicBezTo>
                  <a:cubicBezTo>
                    <a:pt x="3666" y="8623"/>
                    <a:pt x="3678" y="8615"/>
                    <a:pt x="3689" y="8609"/>
                  </a:cubicBezTo>
                  <a:cubicBezTo>
                    <a:pt x="3694" y="8605"/>
                    <a:pt x="3700" y="8602"/>
                    <a:pt x="3705" y="8599"/>
                  </a:cubicBezTo>
                  <a:cubicBezTo>
                    <a:pt x="3710" y="8595"/>
                    <a:pt x="3715" y="8592"/>
                    <a:pt x="3720" y="8589"/>
                  </a:cubicBezTo>
                  <a:cubicBezTo>
                    <a:pt x="3730" y="8582"/>
                    <a:pt x="3739" y="8576"/>
                    <a:pt x="3748" y="8570"/>
                  </a:cubicBezTo>
                  <a:cubicBezTo>
                    <a:pt x="3757" y="8564"/>
                    <a:pt x="3765" y="8558"/>
                    <a:pt x="3772" y="8553"/>
                  </a:cubicBezTo>
                  <a:cubicBezTo>
                    <a:pt x="3787" y="8542"/>
                    <a:pt x="3801" y="8533"/>
                    <a:pt x="3811" y="8524"/>
                  </a:cubicBezTo>
                  <a:cubicBezTo>
                    <a:pt x="3832" y="8508"/>
                    <a:pt x="3844" y="8500"/>
                    <a:pt x="3844" y="8500"/>
                  </a:cubicBezTo>
                  <a:cubicBezTo>
                    <a:pt x="3844" y="8500"/>
                    <a:pt x="3839" y="8513"/>
                    <a:pt x="3829" y="8538"/>
                  </a:cubicBezTo>
                  <a:cubicBezTo>
                    <a:pt x="3827" y="8544"/>
                    <a:pt x="3825" y="8551"/>
                    <a:pt x="3821" y="8559"/>
                  </a:cubicBezTo>
                  <a:cubicBezTo>
                    <a:pt x="3818" y="8566"/>
                    <a:pt x="3814" y="8574"/>
                    <a:pt x="3810" y="8583"/>
                  </a:cubicBezTo>
                  <a:cubicBezTo>
                    <a:pt x="3806" y="8592"/>
                    <a:pt x="3801" y="8602"/>
                    <a:pt x="3796" y="8612"/>
                  </a:cubicBezTo>
                  <a:cubicBezTo>
                    <a:pt x="3791" y="8622"/>
                    <a:pt x="3785" y="8632"/>
                    <a:pt x="3779" y="8643"/>
                  </a:cubicBezTo>
                  <a:cubicBezTo>
                    <a:pt x="3753" y="8687"/>
                    <a:pt x="3719" y="8739"/>
                    <a:pt x="3671" y="8793"/>
                  </a:cubicBezTo>
                  <a:cubicBezTo>
                    <a:pt x="3623" y="8847"/>
                    <a:pt x="3562" y="8903"/>
                    <a:pt x="3487" y="8955"/>
                  </a:cubicBezTo>
                  <a:cubicBezTo>
                    <a:pt x="3413" y="9007"/>
                    <a:pt x="3323" y="9053"/>
                    <a:pt x="3222" y="9087"/>
                  </a:cubicBezTo>
                  <a:cubicBezTo>
                    <a:pt x="3172" y="9104"/>
                    <a:pt x="3118" y="9119"/>
                    <a:pt x="3063" y="9128"/>
                  </a:cubicBezTo>
                  <a:cubicBezTo>
                    <a:pt x="3007" y="9139"/>
                    <a:pt x="2949" y="9145"/>
                    <a:pt x="2890" y="9146"/>
                  </a:cubicBezTo>
                  <a:cubicBezTo>
                    <a:pt x="2771" y="9150"/>
                    <a:pt x="2647" y="9134"/>
                    <a:pt x="2526" y="9098"/>
                  </a:cubicBezTo>
                  <a:cubicBezTo>
                    <a:pt x="2511" y="9093"/>
                    <a:pt x="2496" y="9088"/>
                    <a:pt x="2481" y="9084"/>
                  </a:cubicBezTo>
                  <a:cubicBezTo>
                    <a:pt x="2466" y="9078"/>
                    <a:pt x="2452" y="9072"/>
                    <a:pt x="2437" y="9067"/>
                  </a:cubicBezTo>
                  <a:lnTo>
                    <a:pt x="2414" y="9058"/>
                  </a:lnTo>
                  <a:lnTo>
                    <a:pt x="2392" y="9049"/>
                  </a:lnTo>
                  <a:cubicBezTo>
                    <a:pt x="2378" y="9042"/>
                    <a:pt x="2363" y="9036"/>
                    <a:pt x="2349" y="9029"/>
                  </a:cubicBezTo>
                  <a:cubicBezTo>
                    <a:pt x="2321" y="9014"/>
                    <a:pt x="2292" y="9000"/>
                    <a:pt x="2264" y="8983"/>
                  </a:cubicBezTo>
                  <a:cubicBezTo>
                    <a:pt x="2251" y="8975"/>
                    <a:pt x="2237" y="8967"/>
                    <a:pt x="2224" y="8958"/>
                  </a:cubicBezTo>
                  <a:lnTo>
                    <a:pt x="2204" y="8945"/>
                  </a:lnTo>
                  <a:lnTo>
                    <a:pt x="2194" y="8938"/>
                  </a:lnTo>
                  <a:lnTo>
                    <a:pt x="2189" y="8935"/>
                  </a:lnTo>
                  <a:lnTo>
                    <a:pt x="2186" y="8933"/>
                  </a:lnTo>
                  <a:lnTo>
                    <a:pt x="2185" y="8932"/>
                  </a:lnTo>
                  <a:lnTo>
                    <a:pt x="2179" y="8928"/>
                  </a:lnTo>
                  <a:lnTo>
                    <a:pt x="2147" y="8904"/>
                  </a:lnTo>
                  <a:lnTo>
                    <a:pt x="2139" y="8898"/>
                  </a:lnTo>
                  <a:cubicBezTo>
                    <a:pt x="2136" y="8896"/>
                    <a:pt x="2133" y="8894"/>
                    <a:pt x="2130" y="8891"/>
                  </a:cubicBezTo>
                  <a:lnTo>
                    <a:pt x="2110" y="8874"/>
                  </a:lnTo>
                  <a:lnTo>
                    <a:pt x="2090" y="8858"/>
                  </a:lnTo>
                  <a:cubicBezTo>
                    <a:pt x="2083" y="8852"/>
                    <a:pt x="2077" y="8847"/>
                    <a:pt x="2071" y="8841"/>
                  </a:cubicBezTo>
                  <a:lnTo>
                    <a:pt x="2036" y="8809"/>
                  </a:lnTo>
                  <a:cubicBezTo>
                    <a:pt x="2024" y="8798"/>
                    <a:pt x="2014" y="8786"/>
                    <a:pt x="2003" y="8774"/>
                  </a:cubicBezTo>
                  <a:cubicBezTo>
                    <a:pt x="1991" y="8763"/>
                    <a:pt x="1981" y="8751"/>
                    <a:pt x="1970" y="8739"/>
                  </a:cubicBezTo>
                  <a:cubicBezTo>
                    <a:pt x="1960" y="8727"/>
                    <a:pt x="1950" y="8715"/>
                    <a:pt x="1940" y="8702"/>
                  </a:cubicBezTo>
                  <a:cubicBezTo>
                    <a:pt x="1930" y="8690"/>
                    <a:pt x="1921" y="8677"/>
                    <a:pt x="1911" y="8665"/>
                  </a:cubicBezTo>
                  <a:cubicBezTo>
                    <a:pt x="1836" y="8563"/>
                    <a:pt x="1780" y="8452"/>
                    <a:pt x="1743" y="8339"/>
                  </a:cubicBezTo>
                  <a:cubicBezTo>
                    <a:pt x="1724" y="8283"/>
                    <a:pt x="1710" y="8226"/>
                    <a:pt x="1701" y="8170"/>
                  </a:cubicBezTo>
                  <a:cubicBezTo>
                    <a:pt x="1692" y="8114"/>
                    <a:pt x="1687" y="8059"/>
                    <a:pt x="1686" y="8006"/>
                  </a:cubicBezTo>
                  <a:cubicBezTo>
                    <a:pt x="1685" y="7899"/>
                    <a:pt x="1698" y="7800"/>
                    <a:pt x="1722" y="7712"/>
                  </a:cubicBezTo>
                  <a:cubicBezTo>
                    <a:pt x="1734" y="7668"/>
                    <a:pt x="1747" y="7626"/>
                    <a:pt x="1763" y="7589"/>
                  </a:cubicBezTo>
                  <a:cubicBezTo>
                    <a:pt x="1771" y="7570"/>
                    <a:pt x="1778" y="7551"/>
                    <a:pt x="1787" y="7534"/>
                  </a:cubicBezTo>
                  <a:cubicBezTo>
                    <a:pt x="1796" y="7517"/>
                    <a:pt x="1803" y="7500"/>
                    <a:pt x="1813" y="7484"/>
                  </a:cubicBezTo>
                  <a:cubicBezTo>
                    <a:pt x="1847" y="7421"/>
                    <a:pt x="1885" y="7371"/>
                    <a:pt x="1917" y="7332"/>
                  </a:cubicBezTo>
                  <a:cubicBezTo>
                    <a:pt x="1926" y="7323"/>
                    <a:pt x="1934" y="7314"/>
                    <a:pt x="1941" y="7305"/>
                  </a:cubicBezTo>
                  <a:cubicBezTo>
                    <a:pt x="1949" y="7297"/>
                    <a:pt x="1956" y="7290"/>
                    <a:pt x="1963" y="7283"/>
                  </a:cubicBezTo>
                  <a:cubicBezTo>
                    <a:pt x="1970" y="7276"/>
                    <a:pt x="1976" y="7270"/>
                    <a:pt x="1982" y="7264"/>
                  </a:cubicBezTo>
                  <a:cubicBezTo>
                    <a:pt x="1988" y="7258"/>
                    <a:pt x="1994" y="7254"/>
                    <a:pt x="1999" y="7249"/>
                  </a:cubicBezTo>
                  <a:cubicBezTo>
                    <a:pt x="2020" y="7232"/>
                    <a:pt x="2031" y="7223"/>
                    <a:pt x="2031" y="7223"/>
                  </a:cubicBezTo>
                  <a:cubicBezTo>
                    <a:pt x="2031" y="7223"/>
                    <a:pt x="2026" y="7237"/>
                    <a:pt x="2019" y="7262"/>
                  </a:cubicBezTo>
                  <a:cubicBezTo>
                    <a:pt x="2014" y="7274"/>
                    <a:pt x="2010" y="7290"/>
                    <a:pt x="2005" y="7308"/>
                  </a:cubicBezTo>
                  <a:cubicBezTo>
                    <a:pt x="2003" y="7317"/>
                    <a:pt x="2000" y="7326"/>
                    <a:pt x="1997" y="7337"/>
                  </a:cubicBezTo>
                  <a:cubicBezTo>
                    <a:pt x="1994" y="7347"/>
                    <a:pt x="1992" y="7358"/>
                    <a:pt x="1989" y="7369"/>
                  </a:cubicBezTo>
                  <a:cubicBezTo>
                    <a:pt x="1986" y="7381"/>
                    <a:pt x="1983" y="7393"/>
                    <a:pt x="1981" y="7406"/>
                  </a:cubicBezTo>
                  <a:cubicBezTo>
                    <a:pt x="1978" y="7418"/>
                    <a:pt x="1975" y="7431"/>
                    <a:pt x="1972" y="7445"/>
                  </a:cubicBezTo>
                  <a:cubicBezTo>
                    <a:pt x="1970" y="7459"/>
                    <a:pt x="1968" y="7473"/>
                    <a:pt x="1965" y="7488"/>
                  </a:cubicBezTo>
                  <a:cubicBezTo>
                    <a:pt x="1963" y="7502"/>
                    <a:pt x="1961" y="7518"/>
                    <a:pt x="1959" y="7533"/>
                  </a:cubicBezTo>
                  <a:cubicBezTo>
                    <a:pt x="1952" y="7596"/>
                    <a:pt x="1948" y="7666"/>
                    <a:pt x="1952" y="7740"/>
                  </a:cubicBezTo>
                  <a:close/>
                  <a:moveTo>
                    <a:pt x="2945" y="6041"/>
                  </a:moveTo>
                  <a:cubicBezTo>
                    <a:pt x="2961" y="6033"/>
                    <a:pt x="2976" y="6026"/>
                    <a:pt x="2990" y="6020"/>
                  </a:cubicBezTo>
                  <a:cubicBezTo>
                    <a:pt x="2997" y="6017"/>
                    <a:pt x="3004" y="6014"/>
                    <a:pt x="3010" y="6011"/>
                  </a:cubicBezTo>
                  <a:cubicBezTo>
                    <a:pt x="3017" y="6007"/>
                    <a:pt x="3023" y="6003"/>
                    <a:pt x="3028" y="6000"/>
                  </a:cubicBezTo>
                  <a:cubicBezTo>
                    <a:pt x="3040" y="5994"/>
                    <a:pt x="3049" y="5988"/>
                    <a:pt x="3057" y="5984"/>
                  </a:cubicBezTo>
                  <a:cubicBezTo>
                    <a:pt x="3073" y="5975"/>
                    <a:pt x="3082" y="5971"/>
                    <a:pt x="3082" y="5971"/>
                  </a:cubicBezTo>
                  <a:cubicBezTo>
                    <a:pt x="3082" y="5971"/>
                    <a:pt x="3080" y="5981"/>
                    <a:pt x="3075" y="5998"/>
                  </a:cubicBezTo>
                  <a:cubicBezTo>
                    <a:pt x="3073" y="6007"/>
                    <a:pt x="3070" y="6018"/>
                    <a:pt x="3067" y="6030"/>
                  </a:cubicBezTo>
                  <a:cubicBezTo>
                    <a:pt x="3065" y="6036"/>
                    <a:pt x="3063" y="6043"/>
                    <a:pt x="3060" y="6050"/>
                  </a:cubicBezTo>
                  <a:cubicBezTo>
                    <a:pt x="3057" y="6057"/>
                    <a:pt x="3054" y="6064"/>
                    <a:pt x="3050" y="6072"/>
                  </a:cubicBezTo>
                  <a:cubicBezTo>
                    <a:pt x="3043" y="6088"/>
                    <a:pt x="3034" y="6106"/>
                    <a:pt x="3024" y="6125"/>
                  </a:cubicBezTo>
                  <a:cubicBezTo>
                    <a:pt x="3013" y="6143"/>
                    <a:pt x="3000" y="6162"/>
                    <a:pt x="2986" y="6183"/>
                  </a:cubicBezTo>
                  <a:cubicBezTo>
                    <a:pt x="2979" y="6193"/>
                    <a:pt x="2970" y="6202"/>
                    <a:pt x="2962" y="6212"/>
                  </a:cubicBezTo>
                  <a:cubicBezTo>
                    <a:pt x="2953" y="6223"/>
                    <a:pt x="2944" y="6233"/>
                    <a:pt x="2935" y="6243"/>
                  </a:cubicBezTo>
                  <a:cubicBezTo>
                    <a:pt x="2925" y="6254"/>
                    <a:pt x="2914" y="6263"/>
                    <a:pt x="2903" y="6273"/>
                  </a:cubicBezTo>
                  <a:cubicBezTo>
                    <a:pt x="2892" y="6283"/>
                    <a:pt x="2880" y="6293"/>
                    <a:pt x="2868" y="6303"/>
                  </a:cubicBezTo>
                  <a:cubicBezTo>
                    <a:pt x="2856" y="6313"/>
                    <a:pt x="2842" y="6322"/>
                    <a:pt x="2829" y="6331"/>
                  </a:cubicBezTo>
                  <a:cubicBezTo>
                    <a:pt x="2822" y="6336"/>
                    <a:pt x="2815" y="6340"/>
                    <a:pt x="2808" y="6345"/>
                  </a:cubicBezTo>
                  <a:cubicBezTo>
                    <a:pt x="2801" y="6350"/>
                    <a:pt x="2794" y="6355"/>
                    <a:pt x="2786" y="6358"/>
                  </a:cubicBezTo>
                  <a:cubicBezTo>
                    <a:pt x="2771" y="6366"/>
                    <a:pt x="2755" y="6374"/>
                    <a:pt x="2739" y="6383"/>
                  </a:cubicBezTo>
                  <a:cubicBezTo>
                    <a:pt x="2723" y="6391"/>
                    <a:pt x="2706" y="6397"/>
                    <a:pt x="2689" y="6404"/>
                  </a:cubicBezTo>
                  <a:cubicBezTo>
                    <a:pt x="2620" y="6432"/>
                    <a:pt x="2541" y="6448"/>
                    <a:pt x="2459" y="6454"/>
                  </a:cubicBezTo>
                  <a:cubicBezTo>
                    <a:pt x="2438" y="6454"/>
                    <a:pt x="2417" y="6455"/>
                    <a:pt x="2396" y="6454"/>
                  </a:cubicBezTo>
                  <a:cubicBezTo>
                    <a:pt x="2374" y="6454"/>
                    <a:pt x="2353" y="6451"/>
                    <a:pt x="2332" y="6450"/>
                  </a:cubicBezTo>
                  <a:cubicBezTo>
                    <a:pt x="2321" y="6448"/>
                    <a:pt x="2310" y="6447"/>
                    <a:pt x="2299" y="6446"/>
                  </a:cubicBezTo>
                  <a:cubicBezTo>
                    <a:pt x="2289" y="6444"/>
                    <a:pt x="2278" y="6442"/>
                    <a:pt x="2267" y="6440"/>
                  </a:cubicBezTo>
                  <a:cubicBezTo>
                    <a:pt x="2246" y="6435"/>
                    <a:pt x="2224" y="6431"/>
                    <a:pt x="2203" y="6425"/>
                  </a:cubicBezTo>
                  <a:cubicBezTo>
                    <a:pt x="2117" y="6400"/>
                    <a:pt x="2035" y="6360"/>
                    <a:pt x="1961" y="6309"/>
                  </a:cubicBezTo>
                  <a:lnTo>
                    <a:pt x="1950" y="6301"/>
                  </a:lnTo>
                  <a:lnTo>
                    <a:pt x="1947" y="6299"/>
                  </a:lnTo>
                  <a:lnTo>
                    <a:pt x="1942" y="6295"/>
                  </a:lnTo>
                  <a:lnTo>
                    <a:pt x="1932" y="6287"/>
                  </a:lnTo>
                  <a:lnTo>
                    <a:pt x="1911" y="6270"/>
                  </a:lnTo>
                  <a:lnTo>
                    <a:pt x="1900" y="6262"/>
                  </a:lnTo>
                  <a:lnTo>
                    <a:pt x="1895" y="6258"/>
                  </a:lnTo>
                  <a:cubicBezTo>
                    <a:pt x="1893" y="6256"/>
                    <a:pt x="1891" y="6253"/>
                    <a:pt x="1889" y="6251"/>
                  </a:cubicBezTo>
                  <a:lnTo>
                    <a:pt x="1862" y="6225"/>
                  </a:lnTo>
                  <a:lnTo>
                    <a:pt x="1835" y="6199"/>
                  </a:lnTo>
                  <a:lnTo>
                    <a:pt x="1822" y="6186"/>
                  </a:lnTo>
                  <a:lnTo>
                    <a:pt x="1811" y="6173"/>
                  </a:lnTo>
                  <a:cubicBezTo>
                    <a:pt x="1797" y="6155"/>
                    <a:pt x="1783" y="6138"/>
                    <a:pt x="1770" y="6120"/>
                  </a:cubicBezTo>
                  <a:cubicBezTo>
                    <a:pt x="1757" y="6102"/>
                    <a:pt x="1746" y="6083"/>
                    <a:pt x="1734" y="6065"/>
                  </a:cubicBezTo>
                  <a:cubicBezTo>
                    <a:pt x="1728" y="6055"/>
                    <a:pt x="1723" y="6046"/>
                    <a:pt x="1717" y="6036"/>
                  </a:cubicBezTo>
                  <a:cubicBezTo>
                    <a:pt x="1712" y="6027"/>
                    <a:pt x="1708" y="6017"/>
                    <a:pt x="1703" y="6007"/>
                  </a:cubicBezTo>
                  <a:cubicBezTo>
                    <a:pt x="1698" y="5998"/>
                    <a:pt x="1694" y="5988"/>
                    <a:pt x="1689" y="5978"/>
                  </a:cubicBezTo>
                  <a:cubicBezTo>
                    <a:pt x="1685" y="5968"/>
                    <a:pt x="1680" y="5959"/>
                    <a:pt x="1677" y="5949"/>
                  </a:cubicBezTo>
                  <a:cubicBezTo>
                    <a:pt x="1669" y="5929"/>
                    <a:pt x="1663" y="5909"/>
                    <a:pt x="1656" y="5889"/>
                  </a:cubicBezTo>
                  <a:cubicBezTo>
                    <a:pt x="1634" y="5809"/>
                    <a:pt x="1622" y="5730"/>
                    <a:pt x="1625" y="5655"/>
                  </a:cubicBezTo>
                  <a:cubicBezTo>
                    <a:pt x="1625" y="5618"/>
                    <a:pt x="1631" y="5582"/>
                    <a:pt x="1636" y="5549"/>
                  </a:cubicBezTo>
                  <a:cubicBezTo>
                    <a:pt x="1637" y="5540"/>
                    <a:pt x="1639" y="5532"/>
                    <a:pt x="1641" y="5523"/>
                  </a:cubicBezTo>
                  <a:cubicBezTo>
                    <a:pt x="1643" y="5515"/>
                    <a:pt x="1645" y="5507"/>
                    <a:pt x="1647" y="5499"/>
                  </a:cubicBezTo>
                  <a:cubicBezTo>
                    <a:pt x="1651" y="5483"/>
                    <a:pt x="1654" y="5468"/>
                    <a:pt x="1660" y="5453"/>
                  </a:cubicBezTo>
                  <a:cubicBezTo>
                    <a:pt x="1665" y="5438"/>
                    <a:pt x="1671" y="5423"/>
                    <a:pt x="1676" y="5410"/>
                  </a:cubicBezTo>
                  <a:cubicBezTo>
                    <a:pt x="1682" y="5396"/>
                    <a:pt x="1687" y="5382"/>
                    <a:pt x="1694" y="5370"/>
                  </a:cubicBezTo>
                  <a:cubicBezTo>
                    <a:pt x="1701" y="5357"/>
                    <a:pt x="1707" y="5345"/>
                    <a:pt x="1714" y="5334"/>
                  </a:cubicBezTo>
                  <a:cubicBezTo>
                    <a:pt x="1721" y="5322"/>
                    <a:pt x="1726" y="5311"/>
                    <a:pt x="1734" y="5301"/>
                  </a:cubicBezTo>
                  <a:cubicBezTo>
                    <a:pt x="1749" y="5281"/>
                    <a:pt x="1762" y="5262"/>
                    <a:pt x="1775" y="5246"/>
                  </a:cubicBezTo>
                  <a:cubicBezTo>
                    <a:pt x="1789" y="5230"/>
                    <a:pt x="1803" y="5216"/>
                    <a:pt x="1815" y="5204"/>
                  </a:cubicBezTo>
                  <a:cubicBezTo>
                    <a:pt x="1822" y="5198"/>
                    <a:pt x="1827" y="5193"/>
                    <a:pt x="1833" y="5188"/>
                  </a:cubicBezTo>
                  <a:cubicBezTo>
                    <a:pt x="1839" y="5183"/>
                    <a:pt x="1845" y="5178"/>
                    <a:pt x="1850" y="5174"/>
                  </a:cubicBezTo>
                  <a:cubicBezTo>
                    <a:pt x="1861" y="5166"/>
                    <a:pt x="1870" y="5160"/>
                    <a:pt x="1878" y="5154"/>
                  </a:cubicBezTo>
                  <a:cubicBezTo>
                    <a:pt x="1893" y="5144"/>
                    <a:pt x="1901" y="5139"/>
                    <a:pt x="1901" y="5139"/>
                  </a:cubicBezTo>
                  <a:lnTo>
                    <a:pt x="1897" y="5167"/>
                  </a:lnTo>
                  <a:cubicBezTo>
                    <a:pt x="1896" y="5176"/>
                    <a:pt x="1894" y="5187"/>
                    <a:pt x="1892" y="5199"/>
                  </a:cubicBezTo>
                  <a:cubicBezTo>
                    <a:pt x="1891" y="5205"/>
                    <a:pt x="1890" y="5212"/>
                    <a:pt x="1889" y="5219"/>
                  </a:cubicBezTo>
                  <a:cubicBezTo>
                    <a:pt x="1888" y="5226"/>
                    <a:pt x="1888" y="5233"/>
                    <a:pt x="1887" y="5241"/>
                  </a:cubicBezTo>
                  <a:cubicBezTo>
                    <a:pt x="1886" y="5257"/>
                    <a:pt x="1883" y="5274"/>
                    <a:pt x="1882" y="5292"/>
                  </a:cubicBezTo>
                  <a:cubicBezTo>
                    <a:pt x="1882" y="5311"/>
                    <a:pt x="1881" y="5330"/>
                    <a:pt x="1880" y="5350"/>
                  </a:cubicBezTo>
                  <a:cubicBezTo>
                    <a:pt x="1880" y="5370"/>
                    <a:pt x="1882" y="5392"/>
                    <a:pt x="1883" y="5414"/>
                  </a:cubicBezTo>
                  <a:cubicBezTo>
                    <a:pt x="1883" y="5424"/>
                    <a:pt x="1885" y="5436"/>
                    <a:pt x="1886" y="5447"/>
                  </a:cubicBezTo>
                  <a:cubicBezTo>
                    <a:pt x="1888" y="5458"/>
                    <a:pt x="1889" y="5469"/>
                    <a:pt x="1890" y="5481"/>
                  </a:cubicBezTo>
                  <a:cubicBezTo>
                    <a:pt x="1892" y="5492"/>
                    <a:pt x="1894" y="5504"/>
                    <a:pt x="1897" y="5516"/>
                  </a:cubicBezTo>
                  <a:cubicBezTo>
                    <a:pt x="1899" y="5527"/>
                    <a:pt x="1900" y="5539"/>
                    <a:pt x="1904" y="5550"/>
                  </a:cubicBezTo>
                  <a:cubicBezTo>
                    <a:pt x="1911" y="5574"/>
                    <a:pt x="1915" y="5597"/>
                    <a:pt x="1925" y="5621"/>
                  </a:cubicBezTo>
                  <a:cubicBezTo>
                    <a:pt x="1939" y="5668"/>
                    <a:pt x="1962" y="5713"/>
                    <a:pt x="1986" y="5757"/>
                  </a:cubicBezTo>
                  <a:cubicBezTo>
                    <a:pt x="1993" y="5768"/>
                    <a:pt x="2000" y="5779"/>
                    <a:pt x="2006" y="5790"/>
                  </a:cubicBezTo>
                  <a:cubicBezTo>
                    <a:pt x="2013" y="5801"/>
                    <a:pt x="2021" y="5810"/>
                    <a:pt x="2028" y="5821"/>
                  </a:cubicBezTo>
                  <a:lnTo>
                    <a:pt x="2039" y="5837"/>
                  </a:lnTo>
                  <a:lnTo>
                    <a:pt x="2052" y="5851"/>
                  </a:lnTo>
                  <a:cubicBezTo>
                    <a:pt x="2060" y="5861"/>
                    <a:pt x="2067" y="5871"/>
                    <a:pt x="2076" y="5880"/>
                  </a:cubicBezTo>
                  <a:cubicBezTo>
                    <a:pt x="2085" y="5889"/>
                    <a:pt x="2094" y="5899"/>
                    <a:pt x="2103" y="5908"/>
                  </a:cubicBezTo>
                  <a:lnTo>
                    <a:pt x="2109" y="5915"/>
                  </a:lnTo>
                  <a:cubicBezTo>
                    <a:pt x="2111" y="5916"/>
                    <a:pt x="2113" y="5918"/>
                    <a:pt x="2115" y="5920"/>
                  </a:cubicBezTo>
                  <a:cubicBezTo>
                    <a:pt x="2119" y="5923"/>
                    <a:pt x="2123" y="5926"/>
                    <a:pt x="2127" y="5930"/>
                  </a:cubicBezTo>
                  <a:cubicBezTo>
                    <a:pt x="2131" y="5934"/>
                    <a:pt x="2134" y="5937"/>
                    <a:pt x="2138" y="5941"/>
                  </a:cubicBezTo>
                  <a:cubicBezTo>
                    <a:pt x="2139" y="5942"/>
                    <a:pt x="2139" y="5942"/>
                    <a:pt x="2141" y="5944"/>
                  </a:cubicBezTo>
                  <a:lnTo>
                    <a:pt x="2146" y="5948"/>
                  </a:lnTo>
                  <a:lnTo>
                    <a:pt x="2157" y="5956"/>
                  </a:lnTo>
                  <a:lnTo>
                    <a:pt x="2178" y="5972"/>
                  </a:lnTo>
                  <a:lnTo>
                    <a:pt x="2188" y="5980"/>
                  </a:lnTo>
                  <a:lnTo>
                    <a:pt x="2193" y="5984"/>
                  </a:lnTo>
                  <a:cubicBezTo>
                    <a:pt x="2235" y="6011"/>
                    <a:pt x="2279" y="6037"/>
                    <a:pt x="2325" y="6056"/>
                  </a:cubicBezTo>
                  <a:cubicBezTo>
                    <a:pt x="2337" y="6062"/>
                    <a:pt x="2349" y="6065"/>
                    <a:pt x="2361" y="6070"/>
                  </a:cubicBezTo>
                  <a:lnTo>
                    <a:pt x="2379" y="6077"/>
                  </a:lnTo>
                  <a:lnTo>
                    <a:pt x="2397" y="6081"/>
                  </a:lnTo>
                  <a:cubicBezTo>
                    <a:pt x="2410" y="6084"/>
                    <a:pt x="2422" y="6089"/>
                    <a:pt x="2434" y="6092"/>
                  </a:cubicBezTo>
                  <a:cubicBezTo>
                    <a:pt x="2447" y="6094"/>
                    <a:pt x="2459" y="6097"/>
                    <a:pt x="2471" y="6099"/>
                  </a:cubicBezTo>
                  <a:cubicBezTo>
                    <a:pt x="2521" y="6107"/>
                    <a:pt x="2572" y="6114"/>
                    <a:pt x="2621" y="6112"/>
                  </a:cubicBezTo>
                  <a:cubicBezTo>
                    <a:pt x="2646" y="6113"/>
                    <a:pt x="2670" y="6109"/>
                    <a:pt x="2694" y="6108"/>
                  </a:cubicBezTo>
                  <a:cubicBezTo>
                    <a:pt x="2700" y="6107"/>
                    <a:pt x="2706" y="6106"/>
                    <a:pt x="2712" y="6105"/>
                  </a:cubicBezTo>
                  <a:cubicBezTo>
                    <a:pt x="2718" y="6104"/>
                    <a:pt x="2724" y="6103"/>
                    <a:pt x="2730" y="6102"/>
                  </a:cubicBezTo>
                  <a:cubicBezTo>
                    <a:pt x="2741" y="6101"/>
                    <a:pt x="2753" y="6099"/>
                    <a:pt x="2764" y="6097"/>
                  </a:cubicBezTo>
                  <a:cubicBezTo>
                    <a:pt x="2786" y="6091"/>
                    <a:pt x="2809" y="6087"/>
                    <a:pt x="2830" y="6081"/>
                  </a:cubicBezTo>
                  <a:cubicBezTo>
                    <a:pt x="2851" y="6074"/>
                    <a:pt x="2872" y="6069"/>
                    <a:pt x="2891" y="6062"/>
                  </a:cubicBezTo>
                  <a:cubicBezTo>
                    <a:pt x="2910" y="6055"/>
                    <a:pt x="2927" y="6047"/>
                    <a:pt x="2945" y="6041"/>
                  </a:cubicBezTo>
                  <a:close/>
                </a:path>
              </a:pathLst>
            </a:custGeom>
            <a:solidFill>
              <a:schemeClr val="bg1"/>
            </a:solidFill>
            <a:ln>
              <a:noFill/>
            </a:ln>
          </p:spPr>
          <p:txBody>
            <a:bodyPr/>
            <a:lstStyle/>
            <a:p>
              <a:endParaRPr/>
            </a:p>
          </p:txBody>
        </p:sp>
        <p:sp>
          <p:nvSpPr>
            <p:cNvPr id="34" name="文本框 33"/>
            <p:cNvSpPr txBox="1"/>
            <p:nvPr/>
          </p:nvSpPr>
          <p:spPr>
            <a:xfrm>
              <a:off x="6728" y="4325"/>
              <a:ext cx="3052" cy="1888"/>
            </a:xfrm>
            <a:prstGeom prst="rect">
              <a:avLst/>
            </a:prstGeom>
            <a:noFill/>
          </p:spPr>
          <p:txBody>
            <a:bodyPr wrap="square" rtlCol="0">
              <a:spAutoFit/>
            </a:bodyPr>
            <a:lstStyle/>
            <a:p>
              <a:pPr algn="l">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所以单纯的素食，而没有科学地安排吃哪些蔬菜水果，也是不利于健康的。</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2000"/>
                                        <p:tgtEl>
                                          <p:spTgt spid="6"/>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2000"/>
                                        <p:tgtEl>
                                          <p:spTgt spid="11"/>
                                        </p:tgtEl>
                                      </p:cBhvr>
                                    </p:animEffect>
                                  </p:childTnLst>
                                </p:cTn>
                              </p:par>
                            </p:childTnLst>
                          </p:cTn>
                        </p:par>
                        <p:par>
                          <p:cTn id="16" fill="hold" nodeType="afterGroup">
                            <p:stCondLst>
                              <p:cond delay="6000"/>
                            </p:stCondLst>
                            <p:childTnLst>
                              <p:par>
                                <p:cTn id="17" presetID="4"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2000"/>
                                        <p:tgtEl>
                                          <p:spTgt spid="16"/>
                                        </p:tgtEl>
                                      </p:cBhvr>
                                    </p:animEffect>
                                  </p:childTnLst>
                                </p:cTn>
                              </p:par>
                            </p:childTnLst>
                          </p:cTn>
                        </p:par>
                        <p:par>
                          <p:cTn id="20" fill="hold" nodeType="afterGroup">
                            <p:stCondLst>
                              <p:cond delay="8000"/>
                            </p:stCondLst>
                            <p:childTnLst>
                              <p:par>
                                <p:cTn id="21" presetID="4"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2000"/>
                                        <p:tgtEl>
                                          <p:spTgt spid="22"/>
                                        </p:tgtEl>
                                      </p:cBhvr>
                                    </p:animEffect>
                                  </p:childTnLst>
                                </p:cTn>
                              </p:par>
                            </p:childTnLst>
                          </p:cTn>
                        </p:par>
                        <p:par>
                          <p:cTn id="24" fill="hold" nodeType="afterGroup">
                            <p:stCondLst>
                              <p:cond delay="10000"/>
                            </p:stCondLst>
                            <p:childTnLst>
                              <p:par>
                                <p:cTn id="25" presetID="4"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ox(in)">
                                      <p:cBhvr>
                                        <p:cTn id="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51miz-E1040604-AF7F97A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2675" y="4144010"/>
            <a:ext cx="4946015" cy="2268855"/>
          </a:xfrm>
          <a:prstGeom prst="rect">
            <a:avLst/>
          </a:prstGeom>
        </p:spPr>
      </p:pic>
      <p:sp>
        <p:nvSpPr>
          <p:cNvPr id="6" name="圆角矩形 5"/>
          <p:cNvSpPr/>
          <p:nvPr/>
        </p:nvSpPr>
        <p:spPr>
          <a:xfrm>
            <a:off x="3622675" y="1849120"/>
            <a:ext cx="4946015" cy="33337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一定要防止自己进入没有计划的素食误区</a:t>
            </a:r>
          </a:p>
        </p:txBody>
      </p:sp>
      <p:sp>
        <p:nvSpPr>
          <p:cNvPr id="21" name="文本框 20"/>
          <p:cNvSpPr txBox="1"/>
          <p:nvPr/>
        </p:nvSpPr>
        <p:spPr>
          <a:xfrm>
            <a:off x="2165350" y="2383790"/>
            <a:ext cx="8004175" cy="1198880"/>
          </a:xfrm>
          <a:prstGeom prst="rect">
            <a:avLst/>
          </a:prstGeom>
          <a:noFill/>
        </p:spPr>
        <p:txBody>
          <a:bodyPr wrap="square" rtlCol="0">
            <a:spAutoFit/>
          </a:bodyPr>
          <a:lstStyle/>
          <a:p>
            <a:pPr algn="ctr">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蔬果营养就是蔬果营养，不准备仔细研究的话，少信那些《某某蔬菜能治百病》、《治疗某某疾病必吃的蔬菜》等言论，其中绝大多数是奇葩理论，仗着吃点蔬菜又不会有害处瞎说。各种蔬果成分又不是什么高深理论，谷歌一搜就有了，哪来的那么多“神奇功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nodeType="afterGroup">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nodeType="afterGroup">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摄图网_400231912_日式料理（非企业商用）"/>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582535" y="2277745"/>
            <a:ext cx="3615690" cy="2821940"/>
          </a:xfrm>
          <a:prstGeom prst="rect">
            <a:avLst/>
          </a:prstGeom>
        </p:spPr>
      </p:pic>
      <p:grpSp>
        <p:nvGrpSpPr>
          <p:cNvPr id="18" name="组合 17"/>
          <p:cNvGrpSpPr/>
          <p:nvPr/>
        </p:nvGrpSpPr>
        <p:grpSpPr>
          <a:xfrm>
            <a:off x="1449705" y="2277745"/>
            <a:ext cx="2983230" cy="2983230"/>
            <a:chOff x="2283" y="3781"/>
            <a:chExt cx="4698" cy="4698"/>
          </a:xfrm>
        </p:grpSpPr>
        <p:sp>
          <p:nvSpPr>
            <p:cNvPr id="4" name="椭圆 3"/>
            <p:cNvSpPr/>
            <p:nvPr/>
          </p:nvSpPr>
          <p:spPr>
            <a:xfrm>
              <a:off x="2283" y="3781"/>
              <a:ext cx="4699" cy="4699"/>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alad-bowl-hand-drawn-food_58077"/>
            <p:cNvSpPr>
              <a:spLocks noChangeAspect="1"/>
            </p:cNvSpPr>
            <p:nvPr/>
          </p:nvSpPr>
          <p:spPr bwMode="auto">
            <a:xfrm>
              <a:off x="4152" y="4355"/>
              <a:ext cx="960" cy="640"/>
            </a:xfrm>
            <a:custGeom>
              <a:avLst/>
              <a:gdLst>
                <a:gd name="T0" fmla="*/ 2300 w 2547"/>
                <a:gd name="T1" fmla="*/ 338 h 1699"/>
                <a:gd name="T2" fmla="*/ 1966 w 2547"/>
                <a:gd name="T3" fmla="*/ 184 h 1699"/>
                <a:gd name="T4" fmla="*/ 1668 w 2547"/>
                <a:gd name="T5" fmla="*/ 206 h 1699"/>
                <a:gd name="T6" fmla="*/ 670 w 2547"/>
                <a:gd name="T7" fmla="*/ 307 h 1699"/>
                <a:gd name="T8" fmla="*/ 188 w 2547"/>
                <a:gd name="T9" fmla="*/ 546 h 1699"/>
                <a:gd name="T10" fmla="*/ 39 w 2547"/>
                <a:gd name="T11" fmla="*/ 713 h 1699"/>
                <a:gd name="T12" fmla="*/ 133 w 2547"/>
                <a:gd name="T13" fmla="*/ 963 h 1699"/>
                <a:gd name="T14" fmla="*/ 320 w 2547"/>
                <a:gd name="T15" fmla="*/ 802 h 1699"/>
                <a:gd name="T16" fmla="*/ 149 w 2547"/>
                <a:gd name="T17" fmla="*/ 993 h 1699"/>
                <a:gd name="T18" fmla="*/ 1242 w 2547"/>
                <a:gd name="T19" fmla="*/ 1699 h 1699"/>
                <a:gd name="T20" fmla="*/ 2355 w 2547"/>
                <a:gd name="T21" fmla="*/ 868 h 1699"/>
                <a:gd name="T22" fmla="*/ 2521 w 2547"/>
                <a:gd name="T23" fmla="*/ 542 h 1699"/>
                <a:gd name="T24" fmla="*/ 1329 w 2547"/>
                <a:gd name="T25" fmla="*/ 272 h 1699"/>
                <a:gd name="T26" fmla="*/ 1627 w 2547"/>
                <a:gd name="T27" fmla="*/ 448 h 1699"/>
                <a:gd name="T28" fmla="*/ 1550 w 2547"/>
                <a:gd name="T29" fmla="*/ 406 h 1699"/>
                <a:gd name="T30" fmla="*/ 1168 w 2547"/>
                <a:gd name="T31" fmla="*/ 485 h 1699"/>
                <a:gd name="T32" fmla="*/ 1243 w 2547"/>
                <a:gd name="T33" fmla="*/ 548 h 1699"/>
                <a:gd name="T34" fmla="*/ 1505 w 2547"/>
                <a:gd name="T35" fmla="*/ 477 h 1699"/>
                <a:gd name="T36" fmla="*/ 1779 w 2547"/>
                <a:gd name="T37" fmla="*/ 465 h 1699"/>
                <a:gd name="T38" fmla="*/ 1358 w 2547"/>
                <a:gd name="T39" fmla="*/ 1019 h 1699"/>
                <a:gd name="T40" fmla="*/ 845 w 2547"/>
                <a:gd name="T41" fmla="*/ 452 h 1699"/>
                <a:gd name="T42" fmla="*/ 690 w 2547"/>
                <a:gd name="T43" fmla="*/ 982 h 1699"/>
                <a:gd name="T44" fmla="*/ 385 w 2547"/>
                <a:gd name="T45" fmla="*/ 793 h 1699"/>
                <a:gd name="T46" fmla="*/ 689 w 2547"/>
                <a:gd name="T47" fmla="*/ 965 h 1699"/>
                <a:gd name="T48" fmla="*/ 647 w 2547"/>
                <a:gd name="T49" fmla="*/ 673 h 1699"/>
                <a:gd name="T50" fmla="*/ 393 w 2547"/>
                <a:gd name="T51" fmla="*/ 764 h 1699"/>
                <a:gd name="T52" fmla="*/ 836 w 2547"/>
                <a:gd name="T53" fmla="*/ 910 h 1699"/>
                <a:gd name="T54" fmla="*/ 979 w 2547"/>
                <a:gd name="T55" fmla="*/ 887 h 1699"/>
                <a:gd name="T56" fmla="*/ 745 w 2547"/>
                <a:gd name="T57" fmla="*/ 991 h 1699"/>
                <a:gd name="T58" fmla="*/ 1039 w 2547"/>
                <a:gd name="T59" fmla="*/ 896 h 1699"/>
                <a:gd name="T60" fmla="*/ 968 w 2547"/>
                <a:gd name="T61" fmla="*/ 790 h 1699"/>
                <a:gd name="T62" fmla="*/ 1073 w 2547"/>
                <a:gd name="T63" fmla="*/ 751 h 1699"/>
                <a:gd name="T64" fmla="*/ 1102 w 2547"/>
                <a:gd name="T65" fmla="*/ 1028 h 1699"/>
                <a:gd name="T66" fmla="*/ 194 w 2547"/>
                <a:gd name="T67" fmla="*/ 712 h 1699"/>
                <a:gd name="T68" fmla="*/ 56 w 2547"/>
                <a:gd name="T69" fmla="*/ 582 h 1699"/>
                <a:gd name="T70" fmla="*/ 327 w 2547"/>
                <a:gd name="T71" fmla="*/ 439 h 1699"/>
                <a:gd name="T72" fmla="*/ 795 w 2547"/>
                <a:gd name="T73" fmla="*/ 503 h 1699"/>
                <a:gd name="T74" fmla="*/ 1025 w 2547"/>
                <a:gd name="T75" fmla="*/ 702 h 1699"/>
                <a:gd name="T76" fmla="*/ 227 w 2547"/>
                <a:gd name="T77" fmla="*/ 705 h 1699"/>
                <a:gd name="T78" fmla="*/ 162 w 2547"/>
                <a:gd name="T79" fmla="*/ 1014 h 1699"/>
                <a:gd name="T80" fmla="*/ 971 w 2547"/>
                <a:gd name="T81" fmla="*/ 1122 h 1699"/>
                <a:gd name="T82" fmla="*/ 1837 w 2547"/>
                <a:gd name="T83" fmla="*/ 954 h 1699"/>
                <a:gd name="T84" fmla="*/ 1642 w 2547"/>
                <a:gd name="T85" fmla="*/ 800 h 1699"/>
                <a:gd name="T86" fmla="*/ 1891 w 2547"/>
                <a:gd name="T87" fmla="*/ 945 h 1699"/>
                <a:gd name="T88" fmla="*/ 1503 w 2547"/>
                <a:gd name="T89" fmla="*/ 1004 h 1699"/>
                <a:gd name="T90" fmla="*/ 1642 w 2547"/>
                <a:gd name="T91" fmla="*/ 701 h 1699"/>
                <a:gd name="T92" fmla="*/ 1920 w 2547"/>
                <a:gd name="T93" fmla="*/ 693 h 1699"/>
                <a:gd name="T94" fmla="*/ 1674 w 2547"/>
                <a:gd name="T95" fmla="*/ 435 h 1699"/>
                <a:gd name="T96" fmla="*/ 1698 w 2547"/>
                <a:gd name="T97" fmla="*/ 256 h 1699"/>
                <a:gd name="T98" fmla="*/ 1981 w 2547"/>
                <a:gd name="T99" fmla="*/ 274 h 1699"/>
                <a:gd name="T100" fmla="*/ 2255 w 2547"/>
                <a:gd name="T101" fmla="*/ 403 h 1699"/>
                <a:gd name="T102" fmla="*/ 2063 w 2547"/>
                <a:gd name="T103" fmla="*/ 897 h 1699"/>
                <a:gd name="T104" fmla="*/ 2201 w 2547"/>
                <a:gd name="T105" fmla="*/ 884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47" h="1699">
                  <a:moveTo>
                    <a:pt x="2521" y="542"/>
                  </a:moveTo>
                  <a:cubicBezTo>
                    <a:pt x="2457" y="510"/>
                    <a:pt x="2384" y="494"/>
                    <a:pt x="2315" y="501"/>
                  </a:cubicBezTo>
                  <a:cubicBezTo>
                    <a:pt x="2337" y="445"/>
                    <a:pt x="2343" y="377"/>
                    <a:pt x="2300" y="338"/>
                  </a:cubicBezTo>
                  <a:cubicBezTo>
                    <a:pt x="2239" y="283"/>
                    <a:pt x="2159" y="307"/>
                    <a:pt x="2091" y="340"/>
                  </a:cubicBezTo>
                  <a:cubicBezTo>
                    <a:pt x="2067" y="293"/>
                    <a:pt x="2039" y="244"/>
                    <a:pt x="2030" y="192"/>
                  </a:cubicBezTo>
                  <a:cubicBezTo>
                    <a:pt x="2025" y="161"/>
                    <a:pt x="1981" y="161"/>
                    <a:pt x="1966" y="184"/>
                  </a:cubicBezTo>
                  <a:cubicBezTo>
                    <a:pt x="1940" y="225"/>
                    <a:pt x="1904" y="255"/>
                    <a:pt x="1869" y="287"/>
                  </a:cubicBezTo>
                  <a:cubicBezTo>
                    <a:pt x="1825" y="230"/>
                    <a:pt x="1760" y="163"/>
                    <a:pt x="1689" y="194"/>
                  </a:cubicBezTo>
                  <a:cubicBezTo>
                    <a:pt x="1681" y="198"/>
                    <a:pt x="1675" y="201"/>
                    <a:pt x="1668" y="206"/>
                  </a:cubicBezTo>
                  <a:cubicBezTo>
                    <a:pt x="1583" y="84"/>
                    <a:pt x="1467" y="90"/>
                    <a:pt x="1362" y="200"/>
                  </a:cubicBezTo>
                  <a:cubicBezTo>
                    <a:pt x="1245" y="30"/>
                    <a:pt x="1074" y="0"/>
                    <a:pt x="951" y="181"/>
                  </a:cubicBezTo>
                  <a:cubicBezTo>
                    <a:pt x="801" y="76"/>
                    <a:pt x="636" y="101"/>
                    <a:pt x="670" y="307"/>
                  </a:cubicBezTo>
                  <a:cubicBezTo>
                    <a:pt x="583" y="312"/>
                    <a:pt x="512" y="397"/>
                    <a:pt x="470" y="468"/>
                  </a:cubicBezTo>
                  <a:cubicBezTo>
                    <a:pt x="422" y="416"/>
                    <a:pt x="349" y="359"/>
                    <a:pt x="282" y="381"/>
                  </a:cubicBezTo>
                  <a:cubicBezTo>
                    <a:pt x="210" y="405"/>
                    <a:pt x="189" y="476"/>
                    <a:pt x="188" y="546"/>
                  </a:cubicBezTo>
                  <a:cubicBezTo>
                    <a:pt x="136" y="540"/>
                    <a:pt x="81" y="540"/>
                    <a:pt x="35" y="521"/>
                  </a:cubicBezTo>
                  <a:cubicBezTo>
                    <a:pt x="18" y="514"/>
                    <a:pt x="0" y="531"/>
                    <a:pt x="0" y="548"/>
                  </a:cubicBezTo>
                  <a:cubicBezTo>
                    <a:pt x="0" y="606"/>
                    <a:pt x="1" y="666"/>
                    <a:pt x="39" y="713"/>
                  </a:cubicBezTo>
                  <a:cubicBezTo>
                    <a:pt x="59" y="738"/>
                    <a:pt x="96" y="746"/>
                    <a:pt x="130" y="750"/>
                  </a:cubicBezTo>
                  <a:cubicBezTo>
                    <a:pt x="121" y="759"/>
                    <a:pt x="113" y="770"/>
                    <a:pt x="107" y="782"/>
                  </a:cubicBezTo>
                  <a:cubicBezTo>
                    <a:pt x="76" y="842"/>
                    <a:pt x="98" y="910"/>
                    <a:pt x="133" y="963"/>
                  </a:cubicBezTo>
                  <a:cubicBezTo>
                    <a:pt x="155" y="998"/>
                    <a:pt x="211" y="966"/>
                    <a:pt x="189" y="930"/>
                  </a:cubicBezTo>
                  <a:cubicBezTo>
                    <a:pt x="151" y="871"/>
                    <a:pt x="141" y="779"/>
                    <a:pt x="232" y="769"/>
                  </a:cubicBezTo>
                  <a:cubicBezTo>
                    <a:pt x="266" y="765"/>
                    <a:pt x="297" y="777"/>
                    <a:pt x="320" y="802"/>
                  </a:cubicBezTo>
                  <a:cubicBezTo>
                    <a:pt x="355" y="840"/>
                    <a:pt x="348" y="899"/>
                    <a:pt x="342" y="945"/>
                  </a:cubicBezTo>
                  <a:cubicBezTo>
                    <a:pt x="275" y="948"/>
                    <a:pt x="211" y="960"/>
                    <a:pt x="153" y="987"/>
                  </a:cubicBezTo>
                  <a:cubicBezTo>
                    <a:pt x="151" y="989"/>
                    <a:pt x="150" y="991"/>
                    <a:pt x="149" y="993"/>
                  </a:cubicBezTo>
                  <a:cubicBezTo>
                    <a:pt x="142" y="982"/>
                    <a:pt x="135" y="972"/>
                    <a:pt x="128" y="961"/>
                  </a:cubicBezTo>
                  <a:cubicBezTo>
                    <a:pt x="114" y="936"/>
                    <a:pt x="79" y="953"/>
                    <a:pt x="84" y="980"/>
                  </a:cubicBezTo>
                  <a:cubicBezTo>
                    <a:pt x="173" y="1494"/>
                    <a:pt x="791" y="1698"/>
                    <a:pt x="1242" y="1699"/>
                  </a:cubicBezTo>
                  <a:cubicBezTo>
                    <a:pt x="1752" y="1699"/>
                    <a:pt x="2296" y="1437"/>
                    <a:pt x="2472" y="934"/>
                  </a:cubicBezTo>
                  <a:cubicBezTo>
                    <a:pt x="2489" y="885"/>
                    <a:pt x="2436" y="860"/>
                    <a:pt x="2399" y="877"/>
                  </a:cubicBezTo>
                  <a:cubicBezTo>
                    <a:pt x="2388" y="869"/>
                    <a:pt x="2373" y="865"/>
                    <a:pt x="2355" y="868"/>
                  </a:cubicBezTo>
                  <a:cubicBezTo>
                    <a:pt x="2331" y="871"/>
                    <a:pt x="2308" y="875"/>
                    <a:pt x="2285" y="878"/>
                  </a:cubicBezTo>
                  <a:cubicBezTo>
                    <a:pt x="2342" y="767"/>
                    <a:pt x="2410" y="676"/>
                    <a:pt x="2521" y="606"/>
                  </a:cubicBezTo>
                  <a:cubicBezTo>
                    <a:pt x="2543" y="592"/>
                    <a:pt x="2547" y="555"/>
                    <a:pt x="2521" y="542"/>
                  </a:cubicBezTo>
                  <a:close/>
                  <a:moveTo>
                    <a:pt x="936" y="251"/>
                  </a:moveTo>
                  <a:cubicBezTo>
                    <a:pt x="951" y="265"/>
                    <a:pt x="976" y="263"/>
                    <a:pt x="987" y="245"/>
                  </a:cubicBezTo>
                  <a:cubicBezTo>
                    <a:pt x="1081" y="90"/>
                    <a:pt x="1246" y="127"/>
                    <a:pt x="1329" y="272"/>
                  </a:cubicBezTo>
                  <a:cubicBezTo>
                    <a:pt x="1343" y="295"/>
                    <a:pt x="1372" y="291"/>
                    <a:pt x="1387" y="272"/>
                  </a:cubicBezTo>
                  <a:cubicBezTo>
                    <a:pt x="1502" y="196"/>
                    <a:pt x="1583" y="190"/>
                    <a:pt x="1628" y="253"/>
                  </a:cubicBezTo>
                  <a:cubicBezTo>
                    <a:pt x="1601" y="310"/>
                    <a:pt x="1612" y="389"/>
                    <a:pt x="1627" y="448"/>
                  </a:cubicBezTo>
                  <a:cubicBezTo>
                    <a:pt x="1630" y="456"/>
                    <a:pt x="1635" y="461"/>
                    <a:pt x="1641" y="463"/>
                  </a:cubicBezTo>
                  <a:cubicBezTo>
                    <a:pt x="1626" y="476"/>
                    <a:pt x="1612" y="491"/>
                    <a:pt x="1599" y="509"/>
                  </a:cubicBezTo>
                  <a:cubicBezTo>
                    <a:pt x="1579" y="476"/>
                    <a:pt x="1560" y="442"/>
                    <a:pt x="1550" y="406"/>
                  </a:cubicBezTo>
                  <a:cubicBezTo>
                    <a:pt x="1544" y="383"/>
                    <a:pt x="1510" y="370"/>
                    <a:pt x="1494" y="391"/>
                  </a:cubicBezTo>
                  <a:cubicBezTo>
                    <a:pt x="1447" y="451"/>
                    <a:pt x="1390" y="493"/>
                    <a:pt x="1350" y="555"/>
                  </a:cubicBezTo>
                  <a:cubicBezTo>
                    <a:pt x="1300" y="511"/>
                    <a:pt x="1230" y="457"/>
                    <a:pt x="1168" y="485"/>
                  </a:cubicBezTo>
                  <a:cubicBezTo>
                    <a:pt x="1086" y="521"/>
                    <a:pt x="1109" y="616"/>
                    <a:pt x="1130" y="685"/>
                  </a:cubicBezTo>
                  <a:cubicBezTo>
                    <a:pt x="1136" y="705"/>
                    <a:pt x="1163" y="696"/>
                    <a:pt x="1160" y="676"/>
                  </a:cubicBezTo>
                  <a:cubicBezTo>
                    <a:pt x="1131" y="606"/>
                    <a:pt x="1158" y="563"/>
                    <a:pt x="1243" y="548"/>
                  </a:cubicBezTo>
                  <a:cubicBezTo>
                    <a:pt x="1278" y="567"/>
                    <a:pt x="1310" y="592"/>
                    <a:pt x="1338" y="621"/>
                  </a:cubicBezTo>
                  <a:cubicBezTo>
                    <a:pt x="1350" y="633"/>
                    <a:pt x="1374" y="633"/>
                    <a:pt x="1383" y="615"/>
                  </a:cubicBezTo>
                  <a:cubicBezTo>
                    <a:pt x="1410" y="559"/>
                    <a:pt x="1461" y="520"/>
                    <a:pt x="1505" y="477"/>
                  </a:cubicBezTo>
                  <a:cubicBezTo>
                    <a:pt x="1524" y="516"/>
                    <a:pt x="1548" y="553"/>
                    <a:pt x="1569" y="591"/>
                  </a:cubicBezTo>
                  <a:cubicBezTo>
                    <a:pt x="1580" y="612"/>
                    <a:pt x="1615" y="613"/>
                    <a:pt x="1626" y="591"/>
                  </a:cubicBezTo>
                  <a:cubicBezTo>
                    <a:pt x="1659" y="527"/>
                    <a:pt x="1701" y="469"/>
                    <a:pt x="1779" y="465"/>
                  </a:cubicBezTo>
                  <a:cubicBezTo>
                    <a:pt x="1883" y="460"/>
                    <a:pt x="1873" y="595"/>
                    <a:pt x="1860" y="661"/>
                  </a:cubicBezTo>
                  <a:cubicBezTo>
                    <a:pt x="1643" y="575"/>
                    <a:pt x="1298" y="713"/>
                    <a:pt x="1387" y="1017"/>
                  </a:cubicBezTo>
                  <a:cubicBezTo>
                    <a:pt x="1378" y="1018"/>
                    <a:pt x="1368" y="1018"/>
                    <a:pt x="1358" y="1019"/>
                  </a:cubicBezTo>
                  <a:cubicBezTo>
                    <a:pt x="1294" y="894"/>
                    <a:pt x="1209" y="728"/>
                    <a:pt x="1093" y="701"/>
                  </a:cubicBezTo>
                  <a:cubicBezTo>
                    <a:pt x="1112" y="632"/>
                    <a:pt x="1102" y="551"/>
                    <a:pt x="1064" y="492"/>
                  </a:cubicBezTo>
                  <a:cubicBezTo>
                    <a:pt x="1015" y="415"/>
                    <a:pt x="921" y="423"/>
                    <a:pt x="845" y="452"/>
                  </a:cubicBezTo>
                  <a:cubicBezTo>
                    <a:pt x="819" y="384"/>
                    <a:pt x="782" y="325"/>
                    <a:pt x="709" y="310"/>
                  </a:cubicBezTo>
                  <a:cubicBezTo>
                    <a:pt x="711" y="183"/>
                    <a:pt x="849" y="172"/>
                    <a:pt x="936" y="251"/>
                  </a:cubicBezTo>
                  <a:close/>
                  <a:moveTo>
                    <a:pt x="690" y="982"/>
                  </a:moveTo>
                  <a:cubicBezTo>
                    <a:pt x="596" y="965"/>
                    <a:pt x="499" y="948"/>
                    <a:pt x="405" y="945"/>
                  </a:cubicBezTo>
                  <a:cubicBezTo>
                    <a:pt x="413" y="894"/>
                    <a:pt x="406" y="839"/>
                    <a:pt x="384" y="795"/>
                  </a:cubicBezTo>
                  <a:cubicBezTo>
                    <a:pt x="385" y="794"/>
                    <a:pt x="385" y="794"/>
                    <a:pt x="385" y="793"/>
                  </a:cubicBezTo>
                  <a:cubicBezTo>
                    <a:pt x="470" y="753"/>
                    <a:pt x="556" y="733"/>
                    <a:pt x="649" y="755"/>
                  </a:cubicBezTo>
                  <a:cubicBezTo>
                    <a:pt x="703" y="769"/>
                    <a:pt x="742" y="801"/>
                    <a:pt x="777" y="839"/>
                  </a:cubicBezTo>
                  <a:cubicBezTo>
                    <a:pt x="733" y="866"/>
                    <a:pt x="700" y="908"/>
                    <a:pt x="689" y="965"/>
                  </a:cubicBezTo>
                  <a:cubicBezTo>
                    <a:pt x="688" y="971"/>
                    <a:pt x="689" y="977"/>
                    <a:pt x="690" y="982"/>
                  </a:cubicBezTo>
                  <a:close/>
                  <a:moveTo>
                    <a:pt x="393" y="764"/>
                  </a:moveTo>
                  <a:cubicBezTo>
                    <a:pt x="422" y="652"/>
                    <a:pt x="549" y="649"/>
                    <a:pt x="647" y="673"/>
                  </a:cubicBezTo>
                  <a:cubicBezTo>
                    <a:pt x="737" y="694"/>
                    <a:pt x="807" y="742"/>
                    <a:pt x="866" y="807"/>
                  </a:cubicBezTo>
                  <a:cubicBezTo>
                    <a:pt x="854" y="809"/>
                    <a:pt x="843" y="811"/>
                    <a:pt x="832" y="815"/>
                  </a:cubicBezTo>
                  <a:cubicBezTo>
                    <a:pt x="728" y="682"/>
                    <a:pt x="540" y="688"/>
                    <a:pt x="393" y="764"/>
                  </a:cubicBezTo>
                  <a:close/>
                  <a:moveTo>
                    <a:pt x="750" y="982"/>
                  </a:moveTo>
                  <a:cubicBezTo>
                    <a:pt x="762" y="938"/>
                    <a:pt x="786" y="909"/>
                    <a:pt x="822" y="892"/>
                  </a:cubicBezTo>
                  <a:cubicBezTo>
                    <a:pt x="826" y="898"/>
                    <a:pt x="831" y="904"/>
                    <a:pt x="836" y="910"/>
                  </a:cubicBezTo>
                  <a:cubicBezTo>
                    <a:pt x="854" y="932"/>
                    <a:pt x="882" y="904"/>
                    <a:pt x="872" y="882"/>
                  </a:cubicBezTo>
                  <a:cubicBezTo>
                    <a:pt x="872" y="880"/>
                    <a:pt x="871" y="879"/>
                    <a:pt x="870" y="878"/>
                  </a:cubicBezTo>
                  <a:cubicBezTo>
                    <a:pt x="907" y="872"/>
                    <a:pt x="943" y="879"/>
                    <a:pt x="979" y="887"/>
                  </a:cubicBezTo>
                  <a:cubicBezTo>
                    <a:pt x="1011" y="932"/>
                    <a:pt x="1041" y="980"/>
                    <a:pt x="1072" y="1027"/>
                  </a:cubicBezTo>
                  <a:cubicBezTo>
                    <a:pt x="1022" y="1026"/>
                    <a:pt x="973" y="1024"/>
                    <a:pt x="923" y="1019"/>
                  </a:cubicBezTo>
                  <a:cubicBezTo>
                    <a:pt x="868" y="1013"/>
                    <a:pt x="807" y="1003"/>
                    <a:pt x="745" y="991"/>
                  </a:cubicBezTo>
                  <a:cubicBezTo>
                    <a:pt x="747" y="989"/>
                    <a:pt x="749" y="986"/>
                    <a:pt x="750" y="982"/>
                  </a:cubicBezTo>
                  <a:close/>
                  <a:moveTo>
                    <a:pt x="1037" y="896"/>
                  </a:moveTo>
                  <a:cubicBezTo>
                    <a:pt x="1037" y="896"/>
                    <a:pt x="1038" y="896"/>
                    <a:pt x="1039" y="896"/>
                  </a:cubicBezTo>
                  <a:cubicBezTo>
                    <a:pt x="1069" y="898"/>
                    <a:pt x="1077" y="856"/>
                    <a:pt x="1053" y="842"/>
                  </a:cubicBezTo>
                  <a:cubicBezTo>
                    <a:pt x="1032" y="829"/>
                    <a:pt x="1009" y="819"/>
                    <a:pt x="985" y="813"/>
                  </a:cubicBezTo>
                  <a:cubicBezTo>
                    <a:pt x="979" y="805"/>
                    <a:pt x="974" y="797"/>
                    <a:pt x="968" y="790"/>
                  </a:cubicBezTo>
                  <a:cubicBezTo>
                    <a:pt x="984" y="777"/>
                    <a:pt x="1000" y="768"/>
                    <a:pt x="1015" y="761"/>
                  </a:cubicBezTo>
                  <a:cubicBezTo>
                    <a:pt x="1013" y="787"/>
                    <a:pt x="1047" y="789"/>
                    <a:pt x="1059" y="773"/>
                  </a:cubicBezTo>
                  <a:cubicBezTo>
                    <a:pt x="1065" y="766"/>
                    <a:pt x="1069" y="758"/>
                    <a:pt x="1073" y="751"/>
                  </a:cubicBezTo>
                  <a:cubicBezTo>
                    <a:pt x="1117" y="755"/>
                    <a:pt x="1158" y="787"/>
                    <a:pt x="1196" y="842"/>
                  </a:cubicBezTo>
                  <a:cubicBezTo>
                    <a:pt x="1235" y="899"/>
                    <a:pt x="1264" y="962"/>
                    <a:pt x="1295" y="1023"/>
                  </a:cubicBezTo>
                  <a:cubicBezTo>
                    <a:pt x="1231" y="1027"/>
                    <a:pt x="1167" y="1029"/>
                    <a:pt x="1102" y="1028"/>
                  </a:cubicBezTo>
                  <a:cubicBezTo>
                    <a:pt x="1080" y="983"/>
                    <a:pt x="1060" y="939"/>
                    <a:pt x="1037" y="896"/>
                  </a:cubicBezTo>
                  <a:close/>
                  <a:moveTo>
                    <a:pt x="227" y="705"/>
                  </a:moveTo>
                  <a:cubicBezTo>
                    <a:pt x="216" y="706"/>
                    <a:pt x="205" y="709"/>
                    <a:pt x="194" y="712"/>
                  </a:cubicBezTo>
                  <a:cubicBezTo>
                    <a:pt x="194" y="712"/>
                    <a:pt x="193" y="712"/>
                    <a:pt x="193" y="712"/>
                  </a:cubicBezTo>
                  <a:cubicBezTo>
                    <a:pt x="164" y="703"/>
                    <a:pt x="135" y="697"/>
                    <a:pt x="106" y="688"/>
                  </a:cubicBezTo>
                  <a:cubicBezTo>
                    <a:pt x="62" y="674"/>
                    <a:pt x="57" y="625"/>
                    <a:pt x="56" y="582"/>
                  </a:cubicBezTo>
                  <a:cubicBezTo>
                    <a:pt x="106" y="589"/>
                    <a:pt x="157" y="581"/>
                    <a:pt x="207" y="598"/>
                  </a:cubicBezTo>
                  <a:cubicBezTo>
                    <a:pt x="224" y="604"/>
                    <a:pt x="237" y="589"/>
                    <a:pt x="239" y="574"/>
                  </a:cubicBezTo>
                  <a:cubicBezTo>
                    <a:pt x="245" y="522"/>
                    <a:pt x="251" y="425"/>
                    <a:pt x="327" y="439"/>
                  </a:cubicBezTo>
                  <a:cubicBezTo>
                    <a:pt x="382" y="450"/>
                    <a:pt x="424" y="503"/>
                    <a:pt x="461" y="540"/>
                  </a:cubicBezTo>
                  <a:cubicBezTo>
                    <a:pt x="485" y="565"/>
                    <a:pt x="518" y="530"/>
                    <a:pt x="500" y="504"/>
                  </a:cubicBezTo>
                  <a:cubicBezTo>
                    <a:pt x="588" y="372"/>
                    <a:pt x="751" y="289"/>
                    <a:pt x="795" y="503"/>
                  </a:cubicBezTo>
                  <a:cubicBezTo>
                    <a:pt x="798" y="519"/>
                    <a:pt x="819" y="532"/>
                    <a:pt x="834" y="525"/>
                  </a:cubicBezTo>
                  <a:cubicBezTo>
                    <a:pt x="914" y="493"/>
                    <a:pt x="1001" y="475"/>
                    <a:pt x="1031" y="578"/>
                  </a:cubicBezTo>
                  <a:cubicBezTo>
                    <a:pt x="1044" y="619"/>
                    <a:pt x="1034" y="661"/>
                    <a:pt x="1025" y="702"/>
                  </a:cubicBezTo>
                  <a:cubicBezTo>
                    <a:pt x="992" y="710"/>
                    <a:pt x="956" y="730"/>
                    <a:pt x="919" y="765"/>
                  </a:cubicBezTo>
                  <a:cubicBezTo>
                    <a:pt x="774" y="600"/>
                    <a:pt x="379" y="498"/>
                    <a:pt x="359" y="756"/>
                  </a:cubicBezTo>
                  <a:cubicBezTo>
                    <a:pt x="329" y="721"/>
                    <a:pt x="285" y="699"/>
                    <a:pt x="227" y="705"/>
                  </a:cubicBezTo>
                  <a:close/>
                  <a:moveTo>
                    <a:pt x="2340" y="978"/>
                  </a:moveTo>
                  <a:cubicBezTo>
                    <a:pt x="2140" y="1392"/>
                    <a:pt x="1690" y="1581"/>
                    <a:pt x="1242" y="1593"/>
                  </a:cubicBezTo>
                  <a:cubicBezTo>
                    <a:pt x="769" y="1605"/>
                    <a:pt x="409" y="1393"/>
                    <a:pt x="162" y="1014"/>
                  </a:cubicBezTo>
                  <a:cubicBezTo>
                    <a:pt x="163" y="1013"/>
                    <a:pt x="164" y="1014"/>
                    <a:pt x="165" y="1014"/>
                  </a:cubicBezTo>
                  <a:cubicBezTo>
                    <a:pt x="271" y="989"/>
                    <a:pt x="434" y="1042"/>
                    <a:pt x="538" y="1058"/>
                  </a:cubicBezTo>
                  <a:cubicBezTo>
                    <a:pt x="682" y="1081"/>
                    <a:pt x="826" y="1105"/>
                    <a:pt x="971" y="1122"/>
                  </a:cubicBezTo>
                  <a:cubicBezTo>
                    <a:pt x="1435" y="1176"/>
                    <a:pt x="1885" y="1043"/>
                    <a:pt x="2340" y="978"/>
                  </a:cubicBezTo>
                  <a:close/>
                  <a:moveTo>
                    <a:pt x="1642" y="800"/>
                  </a:moveTo>
                  <a:cubicBezTo>
                    <a:pt x="1738" y="789"/>
                    <a:pt x="1809" y="871"/>
                    <a:pt x="1837" y="954"/>
                  </a:cubicBezTo>
                  <a:cubicBezTo>
                    <a:pt x="1735" y="971"/>
                    <a:pt x="1634" y="988"/>
                    <a:pt x="1532" y="1001"/>
                  </a:cubicBezTo>
                  <a:cubicBezTo>
                    <a:pt x="1532" y="999"/>
                    <a:pt x="1532" y="998"/>
                    <a:pt x="1532" y="996"/>
                  </a:cubicBezTo>
                  <a:cubicBezTo>
                    <a:pt x="1517" y="910"/>
                    <a:pt x="1542" y="812"/>
                    <a:pt x="1642" y="800"/>
                  </a:cubicBezTo>
                  <a:close/>
                  <a:moveTo>
                    <a:pt x="2201" y="884"/>
                  </a:moveTo>
                  <a:cubicBezTo>
                    <a:pt x="2200" y="886"/>
                    <a:pt x="2200" y="889"/>
                    <a:pt x="2200" y="891"/>
                  </a:cubicBezTo>
                  <a:cubicBezTo>
                    <a:pt x="2096" y="908"/>
                    <a:pt x="1993" y="927"/>
                    <a:pt x="1891" y="945"/>
                  </a:cubicBezTo>
                  <a:cubicBezTo>
                    <a:pt x="1890" y="943"/>
                    <a:pt x="1891" y="941"/>
                    <a:pt x="1890" y="939"/>
                  </a:cubicBezTo>
                  <a:cubicBezTo>
                    <a:pt x="1854" y="826"/>
                    <a:pt x="1753" y="722"/>
                    <a:pt x="1623" y="747"/>
                  </a:cubicBezTo>
                  <a:cubicBezTo>
                    <a:pt x="1496" y="772"/>
                    <a:pt x="1462" y="893"/>
                    <a:pt x="1503" y="1004"/>
                  </a:cubicBezTo>
                  <a:cubicBezTo>
                    <a:pt x="1503" y="1004"/>
                    <a:pt x="1503" y="1004"/>
                    <a:pt x="1503" y="1004"/>
                  </a:cubicBezTo>
                  <a:cubicBezTo>
                    <a:pt x="1479" y="1007"/>
                    <a:pt x="1454" y="1010"/>
                    <a:pt x="1429" y="1013"/>
                  </a:cubicBezTo>
                  <a:cubicBezTo>
                    <a:pt x="1391" y="852"/>
                    <a:pt x="1485" y="735"/>
                    <a:pt x="1642" y="701"/>
                  </a:cubicBezTo>
                  <a:cubicBezTo>
                    <a:pt x="1803" y="667"/>
                    <a:pt x="1920" y="755"/>
                    <a:pt x="1969" y="901"/>
                  </a:cubicBezTo>
                  <a:cubicBezTo>
                    <a:pt x="1979" y="931"/>
                    <a:pt x="2026" y="927"/>
                    <a:pt x="2025" y="893"/>
                  </a:cubicBezTo>
                  <a:cubicBezTo>
                    <a:pt x="2022" y="801"/>
                    <a:pt x="1981" y="735"/>
                    <a:pt x="1920" y="693"/>
                  </a:cubicBezTo>
                  <a:cubicBezTo>
                    <a:pt x="1921" y="692"/>
                    <a:pt x="1922" y="691"/>
                    <a:pt x="1922" y="689"/>
                  </a:cubicBezTo>
                  <a:cubicBezTo>
                    <a:pt x="1980" y="466"/>
                    <a:pt x="1813" y="354"/>
                    <a:pt x="1674" y="439"/>
                  </a:cubicBezTo>
                  <a:cubicBezTo>
                    <a:pt x="1674" y="438"/>
                    <a:pt x="1674" y="436"/>
                    <a:pt x="1674" y="435"/>
                  </a:cubicBezTo>
                  <a:cubicBezTo>
                    <a:pt x="1668" y="393"/>
                    <a:pt x="1663" y="352"/>
                    <a:pt x="1672" y="311"/>
                  </a:cubicBezTo>
                  <a:cubicBezTo>
                    <a:pt x="1693" y="314"/>
                    <a:pt x="1715" y="291"/>
                    <a:pt x="1703" y="266"/>
                  </a:cubicBezTo>
                  <a:cubicBezTo>
                    <a:pt x="1702" y="262"/>
                    <a:pt x="1700" y="259"/>
                    <a:pt x="1698" y="256"/>
                  </a:cubicBezTo>
                  <a:cubicBezTo>
                    <a:pt x="1744" y="213"/>
                    <a:pt x="1827" y="338"/>
                    <a:pt x="1835" y="351"/>
                  </a:cubicBezTo>
                  <a:cubicBezTo>
                    <a:pt x="1848" y="369"/>
                    <a:pt x="1870" y="372"/>
                    <a:pt x="1887" y="358"/>
                  </a:cubicBezTo>
                  <a:cubicBezTo>
                    <a:pt x="1919" y="330"/>
                    <a:pt x="1952" y="304"/>
                    <a:pt x="1981" y="274"/>
                  </a:cubicBezTo>
                  <a:cubicBezTo>
                    <a:pt x="1999" y="320"/>
                    <a:pt x="2025" y="364"/>
                    <a:pt x="2046" y="406"/>
                  </a:cubicBezTo>
                  <a:cubicBezTo>
                    <a:pt x="2055" y="424"/>
                    <a:pt x="2078" y="427"/>
                    <a:pt x="2094" y="419"/>
                  </a:cubicBezTo>
                  <a:cubicBezTo>
                    <a:pt x="2125" y="402"/>
                    <a:pt x="2231" y="339"/>
                    <a:pt x="2255" y="403"/>
                  </a:cubicBezTo>
                  <a:cubicBezTo>
                    <a:pt x="2267" y="436"/>
                    <a:pt x="2251" y="480"/>
                    <a:pt x="2243" y="518"/>
                  </a:cubicBezTo>
                  <a:cubicBezTo>
                    <a:pt x="2219" y="528"/>
                    <a:pt x="2195" y="540"/>
                    <a:pt x="2173" y="558"/>
                  </a:cubicBezTo>
                  <a:cubicBezTo>
                    <a:pt x="2071" y="640"/>
                    <a:pt x="2024" y="771"/>
                    <a:pt x="2063" y="897"/>
                  </a:cubicBezTo>
                  <a:cubicBezTo>
                    <a:pt x="2068" y="911"/>
                    <a:pt x="2091" y="909"/>
                    <a:pt x="2090" y="893"/>
                  </a:cubicBezTo>
                  <a:cubicBezTo>
                    <a:pt x="2078" y="692"/>
                    <a:pt x="2234" y="528"/>
                    <a:pt x="2425" y="583"/>
                  </a:cubicBezTo>
                  <a:cubicBezTo>
                    <a:pt x="2323" y="660"/>
                    <a:pt x="2245" y="761"/>
                    <a:pt x="2201" y="884"/>
                  </a:cubicBezTo>
                  <a:close/>
                </a:path>
              </a:pathLst>
            </a:custGeom>
            <a:solidFill>
              <a:schemeClr val="bg1"/>
            </a:solidFill>
            <a:ln>
              <a:noFill/>
            </a:ln>
          </p:spPr>
          <p:txBody>
            <a:bodyPr/>
            <a:lstStyle/>
            <a:p>
              <a:endParaRPr/>
            </a:p>
          </p:txBody>
        </p:sp>
        <p:sp>
          <p:nvSpPr>
            <p:cNvPr id="6" name="文本框 5"/>
            <p:cNvSpPr txBox="1"/>
            <p:nvPr/>
          </p:nvSpPr>
          <p:spPr>
            <a:xfrm>
              <a:off x="2384" y="5264"/>
              <a:ext cx="4497" cy="580"/>
            </a:xfrm>
            <a:prstGeom prst="rect">
              <a:avLst/>
            </a:prstGeom>
            <a:noFill/>
          </p:spPr>
          <p:txBody>
            <a:bodyPr wrap="square" rtlCol="0">
              <a:spAutoFit/>
            </a:bodyPr>
            <a:lstStyle/>
            <a:p>
              <a:pPr algn="ctr"/>
              <a:r>
                <a:rPr lang="en-US" altLang="zh-CN" b="1">
                  <a:solidFill>
                    <a:schemeClr val="bg1"/>
                  </a:solidFill>
                  <a:latin typeface="汉仪正圆 55简" panose="00020600040101010101" charset="-122"/>
                  <a:ea typeface="汉仪正圆 55简" panose="00020600040101010101" charset="-122"/>
                </a:rPr>
                <a:t>多吃肉有害处么</a:t>
              </a:r>
            </a:p>
          </p:txBody>
        </p:sp>
        <p:sp>
          <p:nvSpPr>
            <p:cNvPr id="11" name="文本框 10"/>
            <p:cNvSpPr txBox="1"/>
            <p:nvPr/>
          </p:nvSpPr>
          <p:spPr>
            <a:xfrm>
              <a:off x="2563" y="5844"/>
              <a:ext cx="4138" cy="1888"/>
            </a:xfrm>
            <a:prstGeom prst="rect">
              <a:avLst/>
            </a:prstGeom>
            <a:noFill/>
          </p:spPr>
          <p:txBody>
            <a:bodyPr wrap="square" rtlCol="0">
              <a:spAutoFit/>
            </a:bodyPr>
            <a:lstStyle/>
            <a:p>
              <a:pPr algn="ctr">
                <a:lnSpc>
                  <a:spcPct val="150000"/>
                </a:lnSpc>
              </a:pPr>
              <a:r>
                <a:rPr lang="en-US" altLang="zh-CN" sz="1200">
                  <a:solidFill>
                    <a:schemeClr val="bg1"/>
                  </a:solidFill>
                  <a:latin typeface="汉仪正圆 55简" panose="00020600040101010101" charset="-122"/>
                  <a:ea typeface="汉仪正圆 55简" panose="00020600040101010101" charset="-122"/>
                </a:rPr>
                <a:t>多吃如果是过量，吃什么都会有坏处。如果是说增加肉类食物在你每天饮食中的比例有没有害处，这要看你本来吃多少肉</a:t>
              </a:r>
            </a:p>
          </p:txBody>
        </p:sp>
      </p:grpSp>
      <p:grpSp>
        <p:nvGrpSpPr>
          <p:cNvPr id="16" name="组合 15"/>
          <p:cNvGrpSpPr/>
          <p:nvPr/>
        </p:nvGrpSpPr>
        <p:grpSpPr>
          <a:xfrm>
            <a:off x="4271645" y="2277745"/>
            <a:ext cx="2983230" cy="2983230"/>
            <a:chOff x="6727" y="3587"/>
            <a:chExt cx="4698" cy="4698"/>
          </a:xfrm>
        </p:grpSpPr>
        <p:sp>
          <p:nvSpPr>
            <p:cNvPr id="12" name="椭圆 11"/>
            <p:cNvSpPr/>
            <p:nvPr/>
          </p:nvSpPr>
          <p:spPr>
            <a:xfrm>
              <a:off x="6727" y="3587"/>
              <a:ext cx="4699" cy="4699"/>
            </a:xfrm>
            <a:prstGeom prst="ellipse">
              <a:avLst/>
            </a:prstGeom>
            <a:solidFill>
              <a:srgbClr val="EE83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alad-bowl-hand-drawn-food_58077"/>
            <p:cNvSpPr>
              <a:spLocks noChangeAspect="1"/>
            </p:cNvSpPr>
            <p:nvPr/>
          </p:nvSpPr>
          <p:spPr bwMode="auto">
            <a:xfrm>
              <a:off x="8596" y="4624"/>
              <a:ext cx="960" cy="640"/>
            </a:xfrm>
            <a:custGeom>
              <a:avLst/>
              <a:gdLst>
                <a:gd name="T0" fmla="*/ 2300 w 2547"/>
                <a:gd name="T1" fmla="*/ 338 h 1699"/>
                <a:gd name="T2" fmla="*/ 1966 w 2547"/>
                <a:gd name="T3" fmla="*/ 184 h 1699"/>
                <a:gd name="T4" fmla="*/ 1668 w 2547"/>
                <a:gd name="T5" fmla="*/ 206 h 1699"/>
                <a:gd name="T6" fmla="*/ 670 w 2547"/>
                <a:gd name="T7" fmla="*/ 307 h 1699"/>
                <a:gd name="T8" fmla="*/ 188 w 2547"/>
                <a:gd name="T9" fmla="*/ 546 h 1699"/>
                <a:gd name="T10" fmla="*/ 39 w 2547"/>
                <a:gd name="T11" fmla="*/ 713 h 1699"/>
                <a:gd name="T12" fmla="*/ 133 w 2547"/>
                <a:gd name="T13" fmla="*/ 963 h 1699"/>
                <a:gd name="T14" fmla="*/ 320 w 2547"/>
                <a:gd name="T15" fmla="*/ 802 h 1699"/>
                <a:gd name="T16" fmla="*/ 149 w 2547"/>
                <a:gd name="T17" fmla="*/ 993 h 1699"/>
                <a:gd name="T18" fmla="*/ 1242 w 2547"/>
                <a:gd name="T19" fmla="*/ 1699 h 1699"/>
                <a:gd name="T20" fmla="*/ 2355 w 2547"/>
                <a:gd name="T21" fmla="*/ 868 h 1699"/>
                <a:gd name="T22" fmla="*/ 2521 w 2547"/>
                <a:gd name="T23" fmla="*/ 542 h 1699"/>
                <a:gd name="T24" fmla="*/ 1329 w 2547"/>
                <a:gd name="T25" fmla="*/ 272 h 1699"/>
                <a:gd name="T26" fmla="*/ 1627 w 2547"/>
                <a:gd name="T27" fmla="*/ 448 h 1699"/>
                <a:gd name="T28" fmla="*/ 1550 w 2547"/>
                <a:gd name="T29" fmla="*/ 406 h 1699"/>
                <a:gd name="T30" fmla="*/ 1168 w 2547"/>
                <a:gd name="T31" fmla="*/ 485 h 1699"/>
                <a:gd name="T32" fmla="*/ 1243 w 2547"/>
                <a:gd name="T33" fmla="*/ 548 h 1699"/>
                <a:gd name="T34" fmla="*/ 1505 w 2547"/>
                <a:gd name="T35" fmla="*/ 477 h 1699"/>
                <a:gd name="T36" fmla="*/ 1779 w 2547"/>
                <a:gd name="T37" fmla="*/ 465 h 1699"/>
                <a:gd name="T38" fmla="*/ 1358 w 2547"/>
                <a:gd name="T39" fmla="*/ 1019 h 1699"/>
                <a:gd name="T40" fmla="*/ 845 w 2547"/>
                <a:gd name="T41" fmla="*/ 452 h 1699"/>
                <a:gd name="T42" fmla="*/ 690 w 2547"/>
                <a:gd name="T43" fmla="*/ 982 h 1699"/>
                <a:gd name="T44" fmla="*/ 385 w 2547"/>
                <a:gd name="T45" fmla="*/ 793 h 1699"/>
                <a:gd name="T46" fmla="*/ 689 w 2547"/>
                <a:gd name="T47" fmla="*/ 965 h 1699"/>
                <a:gd name="T48" fmla="*/ 647 w 2547"/>
                <a:gd name="T49" fmla="*/ 673 h 1699"/>
                <a:gd name="T50" fmla="*/ 393 w 2547"/>
                <a:gd name="T51" fmla="*/ 764 h 1699"/>
                <a:gd name="T52" fmla="*/ 836 w 2547"/>
                <a:gd name="T53" fmla="*/ 910 h 1699"/>
                <a:gd name="T54" fmla="*/ 979 w 2547"/>
                <a:gd name="T55" fmla="*/ 887 h 1699"/>
                <a:gd name="T56" fmla="*/ 745 w 2547"/>
                <a:gd name="T57" fmla="*/ 991 h 1699"/>
                <a:gd name="T58" fmla="*/ 1039 w 2547"/>
                <a:gd name="T59" fmla="*/ 896 h 1699"/>
                <a:gd name="T60" fmla="*/ 968 w 2547"/>
                <a:gd name="T61" fmla="*/ 790 h 1699"/>
                <a:gd name="T62" fmla="*/ 1073 w 2547"/>
                <a:gd name="T63" fmla="*/ 751 h 1699"/>
                <a:gd name="T64" fmla="*/ 1102 w 2547"/>
                <a:gd name="T65" fmla="*/ 1028 h 1699"/>
                <a:gd name="T66" fmla="*/ 194 w 2547"/>
                <a:gd name="T67" fmla="*/ 712 h 1699"/>
                <a:gd name="T68" fmla="*/ 56 w 2547"/>
                <a:gd name="T69" fmla="*/ 582 h 1699"/>
                <a:gd name="T70" fmla="*/ 327 w 2547"/>
                <a:gd name="T71" fmla="*/ 439 h 1699"/>
                <a:gd name="T72" fmla="*/ 795 w 2547"/>
                <a:gd name="T73" fmla="*/ 503 h 1699"/>
                <a:gd name="T74" fmla="*/ 1025 w 2547"/>
                <a:gd name="T75" fmla="*/ 702 h 1699"/>
                <a:gd name="T76" fmla="*/ 227 w 2547"/>
                <a:gd name="T77" fmla="*/ 705 h 1699"/>
                <a:gd name="T78" fmla="*/ 162 w 2547"/>
                <a:gd name="T79" fmla="*/ 1014 h 1699"/>
                <a:gd name="T80" fmla="*/ 971 w 2547"/>
                <a:gd name="T81" fmla="*/ 1122 h 1699"/>
                <a:gd name="T82" fmla="*/ 1837 w 2547"/>
                <a:gd name="T83" fmla="*/ 954 h 1699"/>
                <a:gd name="T84" fmla="*/ 1642 w 2547"/>
                <a:gd name="T85" fmla="*/ 800 h 1699"/>
                <a:gd name="T86" fmla="*/ 1891 w 2547"/>
                <a:gd name="T87" fmla="*/ 945 h 1699"/>
                <a:gd name="T88" fmla="*/ 1503 w 2547"/>
                <a:gd name="T89" fmla="*/ 1004 h 1699"/>
                <a:gd name="T90" fmla="*/ 1642 w 2547"/>
                <a:gd name="T91" fmla="*/ 701 h 1699"/>
                <a:gd name="T92" fmla="*/ 1920 w 2547"/>
                <a:gd name="T93" fmla="*/ 693 h 1699"/>
                <a:gd name="T94" fmla="*/ 1674 w 2547"/>
                <a:gd name="T95" fmla="*/ 435 h 1699"/>
                <a:gd name="T96" fmla="*/ 1698 w 2547"/>
                <a:gd name="T97" fmla="*/ 256 h 1699"/>
                <a:gd name="T98" fmla="*/ 1981 w 2547"/>
                <a:gd name="T99" fmla="*/ 274 h 1699"/>
                <a:gd name="T100" fmla="*/ 2255 w 2547"/>
                <a:gd name="T101" fmla="*/ 403 h 1699"/>
                <a:gd name="T102" fmla="*/ 2063 w 2547"/>
                <a:gd name="T103" fmla="*/ 897 h 1699"/>
                <a:gd name="T104" fmla="*/ 2201 w 2547"/>
                <a:gd name="T105" fmla="*/ 884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47" h="1699">
                  <a:moveTo>
                    <a:pt x="2521" y="542"/>
                  </a:moveTo>
                  <a:cubicBezTo>
                    <a:pt x="2457" y="510"/>
                    <a:pt x="2384" y="494"/>
                    <a:pt x="2315" y="501"/>
                  </a:cubicBezTo>
                  <a:cubicBezTo>
                    <a:pt x="2337" y="445"/>
                    <a:pt x="2343" y="377"/>
                    <a:pt x="2300" y="338"/>
                  </a:cubicBezTo>
                  <a:cubicBezTo>
                    <a:pt x="2239" y="283"/>
                    <a:pt x="2159" y="307"/>
                    <a:pt x="2091" y="340"/>
                  </a:cubicBezTo>
                  <a:cubicBezTo>
                    <a:pt x="2067" y="293"/>
                    <a:pt x="2039" y="244"/>
                    <a:pt x="2030" y="192"/>
                  </a:cubicBezTo>
                  <a:cubicBezTo>
                    <a:pt x="2025" y="161"/>
                    <a:pt x="1981" y="161"/>
                    <a:pt x="1966" y="184"/>
                  </a:cubicBezTo>
                  <a:cubicBezTo>
                    <a:pt x="1940" y="225"/>
                    <a:pt x="1904" y="255"/>
                    <a:pt x="1869" y="287"/>
                  </a:cubicBezTo>
                  <a:cubicBezTo>
                    <a:pt x="1825" y="230"/>
                    <a:pt x="1760" y="163"/>
                    <a:pt x="1689" y="194"/>
                  </a:cubicBezTo>
                  <a:cubicBezTo>
                    <a:pt x="1681" y="198"/>
                    <a:pt x="1675" y="201"/>
                    <a:pt x="1668" y="206"/>
                  </a:cubicBezTo>
                  <a:cubicBezTo>
                    <a:pt x="1583" y="84"/>
                    <a:pt x="1467" y="90"/>
                    <a:pt x="1362" y="200"/>
                  </a:cubicBezTo>
                  <a:cubicBezTo>
                    <a:pt x="1245" y="30"/>
                    <a:pt x="1074" y="0"/>
                    <a:pt x="951" y="181"/>
                  </a:cubicBezTo>
                  <a:cubicBezTo>
                    <a:pt x="801" y="76"/>
                    <a:pt x="636" y="101"/>
                    <a:pt x="670" y="307"/>
                  </a:cubicBezTo>
                  <a:cubicBezTo>
                    <a:pt x="583" y="312"/>
                    <a:pt x="512" y="397"/>
                    <a:pt x="470" y="468"/>
                  </a:cubicBezTo>
                  <a:cubicBezTo>
                    <a:pt x="422" y="416"/>
                    <a:pt x="349" y="359"/>
                    <a:pt x="282" y="381"/>
                  </a:cubicBezTo>
                  <a:cubicBezTo>
                    <a:pt x="210" y="405"/>
                    <a:pt x="189" y="476"/>
                    <a:pt x="188" y="546"/>
                  </a:cubicBezTo>
                  <a:cubicBezTo>
                    <a:pt x="136" y="540"/>
                    <a:pt x="81" y="540"/>
                    <a:pt x="35" y="521"/>
                  </a:cubicBezTo>
                  <a:cubicBezTo>
                    <a:pt x="18" y="514"/>
                    <a:pt x="0" y="531"/>
                    <a:pt x="0" y="548"/>
                  </a:cubicBezTo>
                  <a:cubicBezTo>
                    <a:pt x="0" y="606"/>
                    <a:pt x="1" y="666"/>
                    <a:pt x="39" y="713"/>
                  </a:cubicBezTo>
                  <a:cubicBezTo>
                    <a:pt x="59" y="738"/>
                    <a:pt x="96" y="746"/>
                    <a:pt x="130" y="750"/>
                  </a:cubicBezTo>
                  <a:cubicBezTo>
                    <a:pt x="121" y="759"/>
                    <a:pt x="113" y="770"/>
                    <a:pt x="107" y="782"/>
                  </a:cubicBezTo>
                  <a:cubicBezTo>
                    <a:pt x="76" y="842"/>
                    <a:pt x="98" y="910"/>
                    <a:pt x="133" y="963"/>
                  </a:cubicBezTo>
                  <a:cubicBezTo>
                    <a:pt x="155" y="998"/>
                    <a:pt x="211" y="966"/>
                    <a:pt x="189" y="930"/>
                  </a:cubicBezTo>
                  <a:cubicBezTo>
                    <a:pt x="151" y="871"/>
                    <a:pt x="141" y="779"/>
                    <a:pt x="232" y="769"/>
                  </a:cubicBezTo>
                  <a:cubicBezTo>
                    <a:pt x="266" y="765"/>
                    <a:pt x="297" y="777"/>
                    <a:pt x="320" y="802"/>
                  </a:cubicBezTo>
                  <a:cubicBezTo>
                    <a:pt x="355" y="840"/>
                    <a:pt x="348" y="899"/>
                    <a:pt x="342" y="945"/>
                  </a:cubicBezTo>
                  <a:cubicBezTo>
                    <a:pt x="275" y="948"/>
                    <a:pt x="211" y="960"/>
                    <a:pt x="153" y="987"/>
                  </a:cubicBezTo>
                  <a:cubicBezTo>
                    <a:pt x="151" y="989"/>
                    <a:pt x="150" y="991"/>
                    <a:pt x="149" y="993"/>
                  </a:cubicBezTo>
                  <a:cubicBezTo>
                    <a:pt x="142" y="982"/>
                    <a:pt x="135" y="972"/>
                    <a:pt x="128" y="961"/>
                  </a:cubicBezTo>
                  <a:cubicBezTo>
                    <a:pt x="114" y="936"/>
                    <a:pt x="79" y="953"/>
                    <a:pt x="84" y="980"/>
                  </a:cubicBezTo>
                  <a:cubicBezTo>
                    <a:pt x="173" y="1494"/>
                    <a:pt x="791" y="1698"/>
                    <a:pt x="1242" y="1699"/>
                  </a:cubicBezTo>
                  <a:cubicBezTo>
                    <a:pt x="1752" y="1699"/>
                    <a:pt x="2296" y="1437"/>
                    <a:pt x="2472" y="934"/>
                  </a:cubicBezTo>
                  <a:cubicBezTo>
                    <a:pt x="2489" y="885"/>
                    <a:pt x="2436" y="860"/>
                    <a:pt x="2399" y="877"/>
                  </a:cubicBezTo>
                  <a:cubicBezTo>
                    <a:pt x="2388" y="869"/>
                    <a:pt x="2373" y="865"/>
                    <a:pt x="2355" y="868"/>
                  </a:cubicBezTo>
                  <a:cubicBezTo>
                    <a:pt x="2331" y="871"/>
                    <a:pt x="2308" y="875"/>
                    <a:pt x="2285" y="878"/>
                  </a:cubicBezTo>
                  <a:cubicBezTo>
                    <a:pt x="2342" y="767"/>
                    <a:pt x="2410" y="676"/>
                    <a:pt x="2521" y="606"/>
                  </a:cubicBezTo>
                  <a:cubicBezTo>
                    <a:pt x="2543" y="592"/>
                    <a:pt x="2547" y="555"/>
                    <a:pt x="2521" y="542"/>
                  </a:cubicBezTo>
                  <a:close/>
                  <a:moveTo>
                    <a:pt x="936" y="251"/>
                  </a:moveTo>
                  <a:cubicBezTo>
                    <a:pt x="951" y="265"/>
                    <a:pt x="976" y="263"/>
                    <a:pt x="987" y="245"/>
                  </a:cubicBezTo>
                  <a:cubicBezTo>
                    <a:pt x="1081" y="90"/>
                    <a:pt x="1246" y="127"/>
                    <a:pt x="1329" y="272"/>
                  </a:cubicBezTo>
                  <a:cubicBezTo>
                    <a:pt x="1343" y="295"/>
                    <a:pt x="1372" y="291"/>
                    <a:pt x="1387" y="272"/>
                  </a:cubicBezTo>
                  <a:cubicBezTo>
                    <a:pt x="1502" y="196"/>
                    <a:pt x="1583" y="190"/>
                    <a:pt x="1628" y="253"/>
                  </a:cubicBezTo>
                  <a:cubicBezTo>
                    <a:pt x="1601" y="310"/>
                    <a:pt x="1612" y="389"/>
                    <a:pt x="1627" y="448"/>
                  </a:cubicBezTo>
                  <a:cubicBezTo>
                    <a:pt x="1630" y="456"/>
                    <a:pt x="1635" y="461"/>
                    <a:pt x="1641" y="463"/>
                  </a:cubicBezTo>
                  <a:cubicBezTo>
                    <a:pt x="1626" y="476"/>
                    <a:pt x="1612" y="491"/>
                    <a:pt x="1599" y="509"/>
                  </a:cubicBezTo>
                  <a:cubicBezTo>
                    <a:pt x="1579" y="476"/>
                    <a:pt x="1560" y="442"/>
                    <a:pt x="1550" y="406"/>
                  </a:cubicBezTo>
                  <a:cubicBezTo>
                    <a:pt x="1544" y="383"/>
                    <a:pt x="1510" y="370"/>
                    <a:pt x="1494" y="391"/>
                  </a:cubicBezTo>
                  <a:cubicBezTo>
                    <a:pt x="1447" y="451"/>
                    <a:pt x="1390" y="493"/>
                    <a:pt x="1350" y="555"/>
                  </a:cubicBezTo>
                  <a:cubicBezTo>
                    <a:pt x="1300" y="511"/>
                    <a:pt x="1230" y="457"/>
                    <a:pt x="1168" y="485"/>
                  </a:cubicBezTo>
                  <a:cubicBezTo>
                    <a:pt x="1086" y="521"/>
                    <a:pt x="1109" y="616"/>
                    <a:pt x="1130" y="685"/>
                  </a:cubicBezTo>
                  <a:cubicBezTo>
                    <a:pt x="1136" y="705"/>
                    <a:pt x="1163" y="696"/>
                    <a:pt x="1160" y="676"/>
                  </a:cubicBezTo>
                  <a:cubicBezTo>
                    <a:pt x="1131" y="606"/>
                    <a:pt x="1158" y="563"/>
                    <a:pt x="1243" y="548"/>
                  </a:cubicBezTo>
                  <a:cubicBezTo>
                    <a:pt x="1278" y="567"/>
                    <a:pt x="1310" y="592"/>
                    <a:pt x="1338" y="621"/>
                  </a:cubicBezTo>
                  <a:cubicBezTo>
                    <a:pt x="1350" y="633"/>
                    <a:pt x="1374" y="633"/>
                    <a:pt x="1383" y="615"/>
                  </a:cubicBezTo>
                  <a:cubicBezTo>
                    <a:pt x="1410" y="559"/>
                    <a:pt x="1461" y="520"/>
                    <a:pt x="1505" y="477"/>
                  </a:cubicBezTo>
                  <a:cubicBezTo>
                    <a:pt x="1524" y="516"/>
                    <a:pt x="1548" y="553"/>
                    <a:pt x="1569" y="591"/>
                  </a:cubicBezTo>
                  <a:cubicBezTo>
                    <a:pt x="1580" y="612"/>
                    <a:pt x="1615" y="613"/>
                    <a:pt x="1626" y="591"/>
                  </a:cubicBezTo>
                  <a:cubicBezTo>
                    <a:pt x="1659" y="527"/>
                    <a:pt x="1701" y="469"/>
                    <a:pt x="1779" y="465"/>
                  </a:cubicBezTo>
                  <a:cubicBezTo>
                    <a:pt x="1883" y="460"/>
                    <a:pt x="1873" y="595"/>
                    <a:pt x="1860" y="661"/>
                  </a:cubicBezTo>
                  <a:cubicBezTo>
                    <a:pt x="1643" y="575"/>
                    <a:pt x="1298" y="713"/>
                    <a:pt x="1387" y="1017"/>
                  </a:cubicBezTo>
                  <a:cubicBezTo>
                    <a:pt x="1378" y="1018"/>
                    <a:pt x="1368" y="1018"/>
                    <a:pt x="1358" y="1019"/>
                  </a:cubicBezTo>
                  <a:cubicBezTo>
                    <a:pt x="1294" y="894"/>
                    <a:pt x="1209" y="728"/>
                    <a:pt x="1093" y="701"/>
                  </a:cubicBezTo>
                  <a:cubicBezTo>
                    <a:pt x="1112" y="632"/>
                    <a:pt x="1102" y="551"/>
                    <a:pt x="1064" y="492"/>
                  </a:cubicBezTo>
                  <a:cubicBezTo>
                    <a:pt x="1015" y="415"/>
                    <a:pt x="921" y="423"/>
                    <a:pt x="845" y="452"/>
                  </a:cubicBezTo>
                  <a:cubicBezTo>
                    <a:pt x="819" y="384"/>
                    <a:pt x="782" y="325"/>
                    <a:pt x="709" y="310"/>
                  </a:cubicBezTo>
                  <a:cubicBezTo>
                    <a:pt x="711" y="183"/>
                    <a:pt x="849" y="172"/>
                    <a:pt x="936" y="251"/>
                  </a:cubicBezTo>
                  <a:close/>
                  <a:moveTo>
                    <a:pt x="690" y="982"/>
                  </a:moveTo>
                  <a:cubicBezTo>
                    <a:pt x="596" y="965"/>
                    <a:pt x="499" y="948"/>
                    <a:pt x="405" y="945"/>
                  </a:cubicBezTo>
                  <a:cubicBezTo>
                    <a:pt x="413" y="894"/>
                    <a:pt x="406" y="839"/>
                    <a:pt x="384" y="795"/>
                  </a:cubicBezTo>
                  <a:cubicBezTo>
                    <a:pt x="385" y="794"/>
                    <a:pt x="385" y="794"/>
                    <a:pt x="385" y="793"/>
                  </a:cubicBezTo>
                  <a:cubicBezTo>
                    <a:pt x="470" y="753"/>
                    <a:pt x="556" y="733"/>
                    <a:pt x="649" y="755"/>
                  </a:cubicBezTo>
                  <a:cubicBezTo>
                    <a:pt x="703" y="769"/>
                    <a:pt x="742" y="801"/>
                    <a:pt x="777" y="839"/>
                  </a:cubicBezTo>
                  <a:cubicBezTo>
                    <a:pt x="733" y="866"/>
                    <a:pt x="700" y="908"/>
                    <a:pt x="689" y="965"/>
                  </a:cubicBezTo>
                  <a:cubicBezTo>
                    <a:pt x="688" y="971"/>
                    <a:pt x="689" y="977"/>
                    <a:pt x="690" y="982"/>
                  </a:cubicBezTo>
                  <a:close/>
                  <a:moveTo>
                    <a:pt x="393" y="764"/>
                  </a:moveTo>
                  <a:cubicBezTo>
                    <a:pt x="422" y="652"/>
                    <a:pt x="549" y="649"/>
                    <a:pt x="647" y="673"/>
                  </a:cubicBezTo>
                  <a:cubicBezTo>
                    <a:pt x="737" y="694"/>
                    <a:pt x="807" y="742"/>
                    <a:pt x="866" y="807"/>
                  </a:cubicBezTo>
                  <a:cubicBezTo>
                    <a:pt x="854" y="809"/>
                    <a:pt x="843" y="811"/>
                    <a:pt x="832" y="815"/>
                  </a:cubicBezTo>
                  <a:cubicBezTo>
                    <a:pt x="728" y="682"/>
                    <a:pt x="540" y="688"/>
                    <a:pt x="393" y="764"/>
                  </a:cubicBezTo>
                  <a:close/>
                  <a:moveTo>
                    <a:pt x="750" y="982"/>
                  </a:moveTo>
                  <a:cubicBezTo>
                    <a:pt x="762" y="938"/>
                    <a:pt x="786" y="909"/>
                    <a:pt x="822" y="892"/>
                  </a:cubicBezTo>
                  <a:cubicBezTo>
                    <a:pt x="826" y="898"/>
                    <a:pt x="831" y="904"/>
                    <a:pt x="836" y="910"/>
                  </a:cubicBezTo>
                  <a:cubicBezTo>
                    <a:pt x="854" y="932"/>
                    <a:pt x="882" y="904"/>
                    <a:pt x="872" y="882"/>
                  </a:cubicBezTo>
                  <a:cubicBezTo>
                    <a:pt x="872" y="880"/>
                    <a:pt x="871" y="879"/>
                    <a:pt x="870" y="878"/>
                  </a:cubicBezTo>
                  <a:cubicBezTo>
                    <a:pt x="907" y="872"/>
                    <a:pt x="943" y="879"/>
                    <a:pt x="979" y="887"/>
                  </a:cubicBezTo>
                  <a:cubicBezTo>
                    <a:pt x="1011" y="932"/>
                    <a:pt x="1041" y="980"/>
                    <a:pt x="1072" y="1027"/>
                  </a:cubicBezTo>
                  <a:cubicBezTo>
                    <a:pt x="1022" y="1026"/>
                    <a:pt x="973" y="1024"/>
                    <a:pt x="923" y="1019"/>
                  </a:cubicBezTo>
                  <a:cubicBezTo>
                    <a:pt x="868" y="1013"/>
                    <a:pt x="807" y="1003"/>
                    <a:pt x="745" y="991"/>
                  </a:cubicBezTo>
                  <a:cubicBezTo>
                    <a:pt x="747" y="989"/>
                    <a:pt x="749" y="986"/>
                    <a:pt x="750" y="982"/>
                  </a:cubicBezTo>
                  <a:close/>
                  <a:moveTo>
                    <a:pt x="1037" y="896"/>
                  </a:moveTo>
                  <a:cubicBezTo>
                    <a:pt x="1037" y="896"/>
                    <a:pt x="1038" y="896"/>
                    <a:pt x="1039" y="896"/>
                  </a:cubicBezTo>
                  <a:cubicBezTo>
                    <a:pt x="1069" y="898"/>
                    <a:pt x="1077" y="856"/>
                    <a:pt x="1053" y="842"/>
                  </a:cubicBezTo>
                  <a:cubicBezTo>
                    <a:pt x="1032" y="829"/>
                    <a:pt x="1009" y="819"/>
                    <a:pt x="985" y="813"/>
                  </a:cubicBezTo>
                  <a:cubicBezTo>
                    <a:pt x="979" y="805"/>
                    <a:pt x="974" y="797"/>
                    <a:pt x="968" y="790"/>
                  </a:cubicBezTo>
                  <a:cubicBezTo>
                    <a:pt x="984" y="777"/>
                    <a:pt x="1000" y="768"/>
                    <a:pt x="1015" y="761"/>
                  </a:cubicBezTo>
                  <a:cubicBezTo>
                    <a:pt x="1013" y="787"/>
                    <a:pt x="1047" y="789"/>
                    <a:pt x="1059" y="773"/>
                  </a:cubicBezTo>
                  <a:cubicBezTo>
                    <a:pt x="1065" y="766"/>
                    <a:pt x="1069" y="758"/>
                    <a:pt x="1073" y="751"/>
                  </a:cubicBezTo>
                  <a:cubicBezTo>
                    <a:pt x="1117" y="755"/>
                    <a:pt x="1158" y="787"/>
                    <a:pt x="1196" y="842"/>
                  </a:cubicBezTo>
                  <a:cubicBezTo>
                    <a:pt x="1235" y="899"/>
                    <a:pt x="1264" y="962"/>
                    <a:pt x="1295" y="1023"/>
                  </a:cubicBezTo>
                  <a:cubicBezTo>
                    <a:pt x="1231" y="1027"/>
                    <a:pt x="1167" y="1029"/>
                    <a:pt x="1102" y="1028"/>
                  </a:cubicBezTo>
                  <a:cubicBezTo>
                    <a:pt x="1080" y="983"/>
                    <a:pt x="1060" y="939"/>
                    <a:pt x="1037" y="896"/>
                  </a:cubicBezTo>
                  <a:close/>
                  <a:moveTo>
                    <a:pt x="227" y="705"/>
                  </a:moveTo>
                  <a:cubicBezTo>
                    <a:pt x="216" y="706"/>
                    <a:pt x="205" y="709"/>
                    <a:pt x="194" y="712"/>
                  </a:cubicBezTo>
                  <a:cubicBezTo>
                    <a:pt x="194" y="712"/>
                    <a:pt x="193" y="712"/>
                    <a:pt x="193" y="712"/>
                  </a:cubicBezTo>
                  <a:cubicBezTo>
                    <a:pt x="164" y="703"/>
                    <a:pt x="135" y="697"/>
                    <a:pt x="106" y="688"/>
                  </a:cubicBezTo>
                  <a:cubicBezTo>
                    <a:pt x="62" y="674"/>
                    <a:pt x="57" y="625"/>
                    <a:pt x="56" y="582"/>
                  </a:cubicBezTo>
                  <a:cubicBezTo>
                    <a:pt x="106" y="589"/>
                    <a:pt x="157" y="581"/>
                    <a:pt x="207" y="598"/>
                  </a:cubicBezTo>
                  <a:cubicBezTo>
                    <a:pt x="224" y="604"/>
                    <a:pt x="237" y="589"/>
                    <a:pt x="239" y="574"/>
                  </a:cubicBezTo>
                  <a:cubicBezTo>
                    <a:pt x="245" y="522"/>
                    <a:pt x="251" y="425"/>
                    <a:pt x="327" y="439"/>
                  </a:cubicBezTo>
                  <a:cubicBezTo>
                    <a:pt x="382" y="450"/>
                    <a:pt x="424" y="503"/>
                    <a:pt x="461" y="540"/>
                  </a:cubicBezTo>
                  <a:cubicBezTo>
                    <a:pt x="485" y="565"/>
                    <a:pt x="518" y="530"/>
                    <a:pt x="500" y="504"/>
                  </a:cubicBezTo>
                  <a:cubicBezTo>
                    <a:pt x="588" y="372"/>
                    <a:pt x="751" y="289"/>
                    <a:pt x="795" y="503"/>
                  </a:cubicBezTo>
                  <a:cubicBezTo>
                    <a:pt x="798" y="519"/>
                    <a:pt x="819" y="532"/>
                    <a:pt x="834" y="525"/>
                  </a:cubicBezTo>
                  <a:cubicBezTo>
                    <a:pt x="914" y="493"/>
                    <a:pt x="1001" y="475"/>
                    <a:pt x="1031" y="578"/>
                  </a:cubicBezTo>
                  <a:cubicBezTo>
                    <a:pt x="1044" y="619"/>
                    <a:pt x="1034" y="661"/>
                    <a:pt x="1025" y="702"/>
                  </a:cubicBezTo>
                  <a:cubicBezTo>
                    <a:pt x="992" y="710"/>
                    <a:pt x="956" y="730"/>
                    <a:pt x="919" y="765"/>
                  </a:cubicBezTo>
                  <a:cubicBezTo>
                    <a:pt x="774" y="600"/>
                    <a:pt x="379" y="498"/>
                    <a:pt x="359" y="756"/>
                  </a:cubicBezTo>
                  <a:cubicBezTo>
                    <a:pt x="329" y="721"/>
                    <a:pt x="285" y="699"/>
                    <a:pt x="227" y="705"/>
                  </a:cubicBezTo>
                  <a:close/>
                  <a:moveTo>
                    <a:pt x="2340" y="978"/>
                  </a:moveTo>
                  <a:cubicBezTo>
                    <a:pt x="2140" y="1392"/>
                    <a:pt x="1690" y="1581"/>
                    <a:pt x="1242" y="1593"/>
                  </a:cubicBezTo>
                  <a:cubicBezTo>
                    <a:pt x="769" y="1605"/>
                    <a:pt x="409" y="1393"/>
                    <a:pt x="162" y="1014"/>
                  </a:cubicBezTo>
                  <a:cubicBezTo>
                    <a:pt x="163" y="1013"/>
                    <a:pt x="164" y="1014"/>
                    <a:pt x="165" y="1014"/>
                  </a:cubicBezTo>
                  <a:cubicBezTo>
                    <a:pt x="271" y="989"/>
                    <a:pt x="434" y="1042"/>
                    <a:pt x="538" y="1058"/>
                  </a:cubicBezTo>
                  <a:cubicBezTo>
                    <a:pt x="682" y="1081"/>
                    <a:pt x="826" y="1105"/>
                    <a:pt x="971" y="1122"/>
                  </a:cubicBezTo>
                  <a:cubicBezTo>
                    <a:pt x="1435" y="1176"/>
                    <a:pt x="1885" y="1043"/>
                    <a:pt x="2340" y="978"/>
                  </a:cubicBezTo>
                  <a:close/>
                  <a:moveTo>
                    <a:pt x="1642" y="800"/>
                  </a:moveTo>
                  <a:cubicBezTo>
                    <a:pt x="1738" y="789"/>
                    <a:pt x="1809" y="871"/>
                    <a:pt x="1837" y="954"/>
                  </a:cubicBezTo>
                  <a:cubicBezTo>
                    <a:pt x="1735" y="971"/>
                    <a:pt x="1634" y="988"/>
                    <a:pt x="1532" y="1001"/>
                  </a:cubicBezTo>
                  <a:cubicBezTo>
                    <a:pt x="1532" y="999"/>
                    <a:pt x="1532" y="998"/>
                    <a:pt x="1532" y="996"/>
                  </a:cubicBezTo>
                  <a:cubicBezTo>
                    <a:pt x="1517" y="910"/>
                    <a:pt x="1542" y="812"/>
                    <a:pt x="1642" y="800"/>
                  </a:cubicBezTo>
                  <a:close/>
                  <a:moveTo>
                    <a:pt x="2201" y="884"/>
                  </a:moveTo>
                  <a:cubicBezTo>
                    <a:pt x="2200" y="886"/>
                    <a:pt x="2200" y="889"/>
                    <a:pt x="2200" y="891"/>
                  </a:cubicBezTo>
                  <a:cubicBezTo>
                    <a:pt x="2096" y="908"/>
                    <a:pt x="1993" y="927"/>
                    <a:pt x="1891" y="945"/>
                  </a:cubicBezTo>
                  <a:cubicBezTo>
                    <a:pt x="1890" y="943"/>
                    <a:pt x="1891" y="941"/>
                    <a:pt x="1890" y="939"/>
                  </a:cubicBezTo>
                  <a:cubicBezTo>
                    <a:pt x="1854" y="826"/>
                    <a:pt x="1753" y="722"/>
                    <a:pt x="1623" y="747"/>
                  </a:cubicBezTo>
                  <a:cubicBezTo>
                    <a:pt x="1496" y="772"/>
                    <a:pt x="1462" y="893"/>
                    <a:pt x="1503" y="1004"/>
                  </a:cubicBezTo>
                  <a:cubicBezTo>
                    <a:pt x="1503" y="1004"/>
                    <a:pt x="1503" y="1004"/>
                    <a:pt x="1503" y="1004"/>
                  </a:cubicBezTo>
                  <a:cubicBezTo>
                    <a:pt x="1479" y="1007"/>
                    <a:pt x="1454" y="1010"/>
                    <a:pt x="1429" y="1013"/>
                  </a:cubicBezTo>
                  <a:cubicBezTo>
                    <a:pt x="1391" y="852"/>
                    <a:pt x="1485" y="735"/>
                    <a:pt x="1642" y="701"/>
                  </a:cubicBezTo>
                  <a:cubicBezTo>
                    <a:pt x="1803" y="667"/>
                    <a:pt x="1920" y="755"/>
                    <a:pt x="1969" y="901"/>
                  </a:cubicBezTo>
                  <a:cubicBezTo>
                    <a:pt x="1979" y="931"/>
                    <a:pt x="2026" y="927"/>
                    <a:pt x="2025" y="893"/>
                  </a:cubicBezTo>
                  <a:cubicBezTo>
                    <a:pt x="2022" y="801"/>
                    <a:pt x="1981" y="735"/>
                    <a:pt x="1920" y="693"/>
                  </a:cubicBezTo>
                  <a:cubicBezTo>
                    <a:pt x="1921" y="692"/>
                    <a:pt x="1922" y="691"/>
                    <a:pt x="1922" y="689"/>
                  </a:cubicBezTo>
                  <a:cubicBezTo>
                    <a:pt x="1980" y="466"/>
                    <a:pt x="1813" y="354"/>
                    <a:pt x="1674" y="439"/>
                  </a:cubicBezTo>
                  <a:cubicBezTo>
                    <a:pt x="1674" y="438"/>
                    <a:pt x="1674" y="436"/>
                    <a:pt x="1674" y="435"/>
                  </a:cubicBezTo>
                  <a:cubicBezTo>
                    <a:pt x="1668" y="393"/>
                    <a:pt x="1663" y="352"/>
                    <a:pt x="1672" y="311"/>
                  </a:cubicBezTo>
                  <a:cubicBezTo>
                    <a:pt x="1693" y="314"/>
                    <a:pt x="1715" y="291"/>
                    <a:pt x="1703" y="266"/>
                  </a:cubicBezTo>
                  <a:cubicBezTo>
                    <a:pt x="1702" y="262"/>
                    <a:pt x="1700" y="259"/>
                    <a:pt x="1698" y="256"/>
                  </a:cubicBezTo>
                  <a:cubicBezTo>
                    <a:pt x="1744" y="213"/>
                    <a:pt x="1827" y="338"/>
                    <a:pt x="1835" y="351"/>
                  </a:cubicBezTo>
                  <a:cubicBezTo>
                    <a:pt x="1848" y="369"/>
                    <a:pt x="1870" y="372"/>
                    <a:pt x="1887" y="358"/>
                  </a:cubicBezTo>
                  <a:cubicBezTo>
                    <a:pt x="1919" y="330"/>
                    <a:pt x="1952" y="304"/>
                    <a:pt x="1981" y="274"/>
                  </a:cubicBezTo>
                  <a:cubicBezTo>
                    <a:pt x="1999" y="320"/>
                    <a:pt x="2025" y="364"/>
                    <a:pt x="2046" y="406"/>
                  </a:cubicBezTo>
                  <a:cubicBezTo>
                    <a:pt x="2055" y="424"/>
                    <a:pt x="2078" y="427"/>
                    <a:pt x="2094" y="419"/>
                  </a:cubicBezTo>
                  <a:cubicBezTo>
                    <a:pt x="2125" y="402"/>
                    <a:pt x="2231" y="339"/>
                    <a:pt x="2255" y="403"/>
                  </a:cubicBezTo>
                  <a:cubicBezTo>
                    <a:pt x="2267" y="436"/>
                    <a:pt x="2251" y="480"/>
                    <a:pt x="2243" y="518"/>
                  </a:cubicBezTo>
                  <a:cubicBezTo>
                    <a:pt x="2219" y="528"/>
                    <a:pt x="2195" y="540"/>
                    <a:pt x="2173" y="558"/>
                  </a:cubicBezTo>
                  <a:cubicBezTo>
                    <a:pt x="2071" y="640"/>
                    <a:pt x="2024" y="771"/>
                    <a:pt x="2063" y="897"/>
                  </a:cubicBezTo>
                  <a:cubicBezTo>
                    <a:pt x="2068" y="911"/>
                    <a:pt x="2091" y="909"/>
                    <a:pt x="2090" y="893"/>
                  </a:cubicBezTo>
                  <a:cubicBezTo>
                    <a:pt x="2078" y="692"/>
                    <a:pt x="2234" y="528"/>
                    <a:pt x="2425" y="583"/>
                  </a:cubicBezTo>
                  <a:cubicBezTo>
                    <a:pt x="2323" y="660"/>
                    <a:pt x="2245" y="761"/>
                    <a:pt x="2201" y="884"/>
                  </a:cubicBezTo>
                  <a:close/>
                </a:path>
              </a:pathLst>
            </a:custGeom>
            <a:solidFill>
              <a:schemeClr val="bg1"/>
            </a:solidFill>
            <a:ln>
              <a:noFill/>
            </a:ln>
          </p:spPr>
          <p:txBody>
            <a:bodyPr/>
            <a:lstStyle/>
            <a:p>
              <a:endParaRPr/>
            </a:p>
          </p:txBody>
        </p:sp>
        <p:sp>
          <p:nvSpPr>
            <p:cNvPr id="15" name="文本框 14"/>
            <p:cNvSpPr txBox="1"/>
            <p:nvPr/>
          </p:nvSpPr>
          <p:spPr>
            <a:xfrm>
              <a:off x="7007" y="5602"/>
              <a:ext cx="4138" cy="1888"/>
            </a:xfrm>
            <a:prstGeom prst="rect">
              <a:avLst/>
            </a:prstGeom>
            <a:noFill/>
          </p:spPr>
          <p:txBody>
            <a:bodyPr wrap="square" rtlCol="0">
              <a:spAutoFit/>
            </a:bodyPr>
            <a:lstStyle/>
            <a:p>
              <a:pPr algn="ctr">
                <a:lnSpc>
                  <a:spcPct val="150000"/>
                </a:lnSpc>
              </a:pPr>
              <a:r>
                <a:rPr lang="en-US" altLang="zh-CN" sz="1200">
                  <a:solidFill>
                    <a:schemeClr val="bg1"/>
                  </a:solidFill>
                  <a:latin typeface="汉仪正圆 55简" panose="00020600040101010101" charset="-122"/>
                  <a:ea typeface="汉仪正圆 55简" panose="00020600040101010101" charset="-122"/>
                </a:rPr>
                <a:t>肉类中含有的脂肪、胆固醇等，过量了确实不好，但不至于说吃肉就有害，喝水喝多了还有害呢，也没听人说不应该多喝水。</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par>
                          <p:cTn id="14" fill="hold" nodeType="afterGroup">
                            <p:stCondLst>
                              <p:cond delay="1000"/>
                            </p:stCondLst>
                            <p:childTnLst>
                              <p:par>
                                <p:cTn id="15" presetID="1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摄图网_401526310_一筐蔬菜（非企业商用）"/>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32890" y="1912620"/>
            <a:ext cx="3827145" cy="3720465"/>
          </a:xfrm>
          <a:prstGeom prst="rect">
            <a:avLst/>
          </a:prstGeom>
        </p:spPr>
      </p:pic>
      <p:sp>
        <p:nvSpPr>
          <p:cNvPr id="6" name="圆角矩形 5"/>
          <p:cNvSpPr/>
          <p:nvPr/>
        </p:nvSpPr>
        <p:spPr>
          <a:xfrm>
            <a:off x="5593715" y="2325370"/>
            <a:ext cx="1659890" cy="285750"/>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a:latin typeface="汉仪正圆 55简" panose="00020600040101010101" charset="-122"/>
                <a:ea typeface="汉仪正圆 55简" panose="00020600040101010101" charset="-122"/>
              </a:rPr>
              <a:t>当代人的饮食</a:t>
            </a:r>
          </a:p>
        </p:txBody>
      </p:sp>
      <p:sp>
        <p:nvSpPr>
          <p:cNvPr id="21" name="文本框 20"/>
          <p:cNvSpPr txBox="1"/>
          <p:nvPr/>
        </p:nvSpPr>
        <p:spPr>
          <a:xfrm>
            <a:off x="5593715" y="2717165"/>
            <a:ext cx="5020310" cy="1938020"/>
          </a:xfrm>
          <a:prstGeom prst="rect">
            <a:avLst/>
          </a:prstGeom>
          <a:noFill/>
        </p:spPr>
        <p:txBody>
          <a:bodyPr wrap="square" rtlCol="0">
            <a:spAutoFit/>
          </a:bodyPr>
          <a:lstStyle/>
          <a:p>
            <a:pPr algn="l">
              <a:lnSpc>
                <a:spcPct val="2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肉类食物一般更容易刺激食欲，精加工的零食和食物又那么齐全，平时生活节奏快又没空吃水果，所以大家蔬果类摄入往往偏低，这里要注意的是，偏低并不等同于不足，所以夸大这个“摄入偏低”的结果，也是不科学的。</a:t>
            </a:r>
          </a:p>
        </p:txBody>
      </p:sp>
      <p:grpSp>
        <p:nvGrpSpPr>
          <p:cNvPr id="12" name="组合 11"/>
          <p:cNvGrpSpPr/>
          <p:nvPr/>
        </p:nvGrpSpPr>
        <p:grpSpPr>
          <a:xfrm>
            <a:off x="5743575" y="4790440"/>
            <a:ext cx="2316480" cy="419100"/>
            <a:chOff x="9045" y="7544"/>
            <a:chExt cx="3648" cy="660"/>
          </a:xfrm>
        </p:grpSpPr>
        <p:sp>
          <p:nvSpPr>
            <p:cNvPr id="4" name="salad_333362"/>
            <p:cNvSpPr>
              <a:spLocks noChangeAspect="1"/>
            </p:cNvSpPr>
            <p:nvPr/>
          </p:nvSpPr>
          <p:spPr bwMode="auto">
            <a:xfrm>
              <a:off x="9045" y="7545"/>
              <a:ext cx="660" cy="659"/>
            </a:xfrm>
            <a:custGeom>
              <a:avLst/>
              <a:gdLst>
                <a:gd name="T0" fmla="*/ 6381 w 6827"/>
                <a:gd name="T1" fmla="*/ 3631 h 6827"/>
                <a:gd name="T2" fmla="*/ 5222 w 6827"/>
                <a:gd name="T3" fmla="*/ 2307 h 6827"/>
                <a:gd name="T4" fmla="*/ 4192 w 6827"/>
                <a:gd name="T5" fmla="*/ 1795 h 6827"/>
                <a:gd name="T6" fmla="*/ 3865 w 6827"/>
                <a:gd name="T7" fmla="*/ 1126 h 6827"/>
                <a:gd name="T8" fmla="*/ 2558 w 6827"/>
                <a:gd name="T9" fmla="*/ 1679 h 6827"/>
                <a:gd name="T10" fmla="*/ 2449 w 6827"/>
                <a:gd name="T11" fmla="*/ 0 h 6827"/>
                <a:gd name="T12" fmla="*/ 1904 w 6827"/>
                <a:gd name="T13" fmla="*/ 109 h 6827"/>
                <a:gd name="T14" fmla="*/ 2013 w 6827"/>
                <a:gd name="T15" fmla="*/ 2036 h 6827"/>
                <a:gd name="T16" fmla="*/ 2122 w 6827"/>
                <a:gd name="T17" fmla="*/ 218 h 6827"/>
                <a:gd name="T18" fmla="*/ 2340 w 6827"/>
                <a:gd name="T19" fmla="*/ 2310 h 6827"/>
                <a:gd name="T20" fmla="*/ 1686 w 6827"/>
                <a:gd name="T21" fmla="*/ 2270 h 6827"/>
                <a:gd name="T22" fmla="*/ 1578 w 6827"/>
                <a:gd name="T23" fmla="*/ 0 h 6827"/>
                <a:gd name="T24" fmla="*/ 1033 w 6827"/>
                <a:gd name="T25" fmla="*/ 109 h 6827"/>
                <a:gd name="T26" fmla="*/ 1142 w 6827"/>
                <a:gd name="T27" fmla="*/ 2211 h 6827"/>
                <a:gd name="T28" fmla="*/ 1251 w 6827"/>
                <a:gd name="T29" fmla="*/ 218 h 6827"/>
                <a:gd name="T30" fmla="*/ 1469 w 6827"/>
                <a:gd name="T31" fmla="*/ 2323 h 6827"/>
                <a:gd name="T32" fmla="*/ 327 w 6827"/>
                <a:gd name="T33" fmla="*/ 3631 h 6827"/>
                <a:gd name="T34" fmla="*/ 327 w 6827"/>
                <a:gd name="T35" fmla="*/ 4285 h 6827"/>
                <a:gd name="T36" fmla="*/ 3087 w 6827"/>
                <a:gd name="T37" fmla="*/ 6827 h 6827"/>
                <a:gd name="T38" fmla="*/ 6389 w 6827"/>
                <a:gd name="T39" fmla="*/ 4285 h 6827"/>
                <a:gd name="T40" fmla="*/ 6827 w 6827"/>
                <a:gd name="T41" fmla="*/ 3958 h 6827"/>
                <a:gd name="T42" fmla="*/ 3865 w 6827"/>
                <a:gd name="T43" fmla="*/ 2071 h 6827"/>
                <a:gd name="T44" fmla="*/ 5010 w 6827"/>
                <a:gd name="T45" fmla="*/ 2478 h 6827"/>
                <a:gd name="T46" fmla="*/ 5223 w 6827"/>
                <a:gd name="T47" fmla="*/ 2525 h 6827"/>
                <a:gd name="T48" fmla="*/ 6161 w 6827"/>
                <a:gd name="T49" fmla="*/ 3631 h 6827"/>
                <a:gd name="T50" fmla="*/ 5544 w 6827"/>
                <a:gd name="T51" fmla="*/ 3265 h 6827"/>
                <a:gd name="T52" fmla="*/ 5390 w 6827"/>
                <a:gd name="T53" fmla="*/ 3111 h 6827"/>
                <a:gd name="T54" fmla="*/ 4301 w 6827"/>
                <a:gd name="T55" fmla="*/ 3631 h 6827"/>
                <a:gd name="T56" fmla="*/ 4192 w 6827"/>
                <a:gd name="T57" fmla="*/ 2475 h 6827"/>
                <a:gd name="T58" fmla="*/ 4083 w 6827"/>
                <a:gd name="T59" fmla="*/ 3631 h 6827"/>
                <a:gd name="T60" fmla="*/ 3865 w 6827"/>
                <a:gd name="T61" fmla="*/ 2071 h 6827"/>
                <a:gd name="T62" fmla="*/ 3647 w 6827"/>
                <a:gd name="T63" fmla="*/ 1459 h 6827"/>
                <a:gd name="T64" fmla="*/ 2885 w 6827"/>
                <a:gd name="T65" fmla="*/ 2323 h 6827"/>
                <a:gd name="T66" fmla="*/ 3017 w 6827"/>
                <a:gd name="T67" fmla="*/ 2244 h 6827"/>
                <a:gd name="T68" fmla="*/ 3647 w 6827"/>
                <a:gd name="T69" fmla="*/ 3631 h 6827"/>
                <a:gd name="T70" fmla="*/ 2559 w 6827"/>
                <a:gd name="T71" fmla="*/ 2393 h 6827"/>
                <a:gd name="T72" fmla="*/ 1925 w 6827"/>
                <a:gd name="T73" fmla="*/ 2469 h 6827"/>
                <a:gd name="T74" fmla="*/ 2972 w 6827"/>
                <a:gd name="T75" fmla="*/ 3631 h 6827"/>
                <a:gd name="T76" fmla="*/ 1373 w 6827"/>
                <a:gd name="T77" fmla="*/ 2843 h 6827"/>
                <a:gd name="T78" fmla="*/ 1487 w 6827"/>
                <a:gd name="T79" fmla="*/ 3029 h 6827"/>
                <a:gd name="T80" fmla="*/ 2752 w 6827"/>
                <a:gd name="T81" fmla="*/ 3631 h 6827"/>
                <a:gd name="T82" fmla="*/ 1925 w 6827"/>
                <a:gd name="T83" fmla="*/ 3123 h 6827"/>
                <a:gd name="T84" fmla="*/ 1097 w 6827"/>
                <a:gd name="T85" fmla="*/ 3631 h 6827"/>
                <a:gd name="T86" fmla="*/ 1179 w 6827"/>
                <a:gd name="T87" fmla="*/ 3151 h 6827"/>
                <a:gd name="T88" fmla="*/ 877 w 6827"/>
                <a:gd name="T89" fmla="*/ 3631 h 6827"/>
                <a:gd name="T90" fmla="*/ 1925 w 6827"/>
                <a:gd name="T91" fmla="*/ 2469 h 6827"/>
                <a:gd name="T92" fmla="*/ 1540 w 6827"/>
                <a:gd name="T93" fmla="*/ 3631 h 6827"/>
                <a:gd name="T94" fmla="*/ 2309 w 6827"/>
                <a:gd name="T95" fmla="*/ 3631 h 6827"/>
                <a:gd name="T96" fmla="*/ 1416 w 6827"/>
                <a:gd name="T97" fmla="*/ 4067 h 6827"/>
                <a:gd name="T98" fmla="*/ 1416 w 6827"/>
                <a:gd name="T99" fmla="*/ 4285 h 6827"/>
                <a:gd name="T100" fmla="*/ 3740 w 6827"/>
                <a:gd name="T101" fmla="*/ 6609 h 6827"/>
                <a:gd name="T102" fmla="*/ 656 w 6827"/>
                <a:gd name="T103" fmla="*/ 4285 h 6827"/>
                <a:gd name="T104" fmla="*/ 1089 w 6827"/>
                <a:gd name="T105" fmla="*/ 4176 h 6827"/>
                <a:gd name="T106" fmla="*/ 327 w 6827"/>
                <a:gd name="T107" fmla="*/ 4067 h 6827"/>
                <a:gd name="T108" fmla="*/ 327 w 6827"/>
                <a:gd name="T109" fmla="*/ 3849 h 6827"/>
                <a:gd name="T110" fmla="*/ 6500 w 6827"/>
                <a:gd name="T111" fmla="*/ 3849 h 6827"/>
                <a:gd name="T112" fmla="*/ 6500 w 6827"/>
                <a:gd name="T113" fmla="*/ 406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26" h="6826">
                  <a:moveTo>
                    <a:pt x="6500" y="3631"/>
                  </a:moveTo>
                  <a:lnTo>
                    <a:pt x="6381" y="3631"/>
                  </a:lnTo>
                  <a:cubicBezTo>
                    <a:pt x="6388" y="3581"/>
                    <a:pt x="6391" y="3529"/>
                    <a:pt x="6391" y="3477"/>
                  </a:cubicBezTo>
                  <a:cubicBezTo>
                    <a:pt x="6391" y="2832"/>
                    <a:pt x="5867" y="2307"/>
                    <a:pt x="5222" y="2307"/>
                  </a:cubicBezTo>
                  <a:cubicBezTo>
                    <a:pt x="5202" y="2307"/>
                    <a:pt x="5181" y="2307"/>
                    <a:pt x="5160" y="2309"/>
                  </a:cubicBezTo>
                  <a:cubicBezTo>
                    <a:pt x="4944" y="1990"/>
                    <a:pt x="4579" y="1795"/>
                    <a:pt x="4192" y="1795"/>
                  </a:cubicBezTo>
                  <a:cubicBezTo>
                    <a:pt x="4080" y="1795"/>
                    <a:pt x="3971" y="1811"/>
                    <a:pt x="3865" y="1842"/>
                  </a:cubicBezTo>
                  <a:lnTo>
                    <a:pt x="3865" y="1126"/>
                  </a:lnTo>
                  <a:cubicBezTo>
                    <a:pt x="3865" y="1066"/>
                    <a:pt x="3816" y="1017"/>
                    <a:pt x="3756" y="1017"/>
                  </a:cubicBezTo>
                  <a:cubicBezTo>
                    <a:pt x="3252" y="1017"/>
                    <a:pt x="2809" y="1281"/>
                    <a:pt x="2558" y="1679"/>
                  </a:cubicBezTo>
                  <a:lnTo>
                    <a:pt x="2558" y="109"/>
                  </a:lnTo>
                  <a:cubicBezTo>
                    <a:pt x="2558" y="49"/>
                    <a:pt x="2509" y="0"/>
                    <a:pt x="2449" y="0"/>
                  </a:cubicBezTo>
                  <a:lnTo>
                    <a:pt x="2013" y="0"/>
                  </a:lnTo>
                  <a:cubicBezTo>
                    <a:pt x="1953" y="0"/>
                    <a:pt x="1904" y="49"/>
                    <a:pt x="1904" y="109"/>
                  </a:cubicBezTo>
                  <a:lnTo>
                    <a:pt x="1904" y="1927"/>
                  </a:lnTo>
                  <a:cubicBezTo>
                    <a:pt x="1904" y="1987"/>
                    <a:pt x="1953" y="2036"/>
                    <a:pt x="2013" y="2036"/>
                  </a:cubicBezTo>
                  <a:cubicBezTo>
                    <a:pt x="2073" y="2036"/>
                    <a:pt x="2122" y="1987"/>
                    <a:pt x="2122" y="1927"/>
                  </a:cubicBezTo>
                  <a:lnTo>
                    <a:pt x="2122" y="218"/>
                  </a:lnTo>
                  <a:lnTo>
                    <a:pt x="2340" y="218"/>
                  </a:lnTo>
                  <a:lnTo>
                    <a:pt x="2340" y="2310"/>
                  </a:lnTo>
                  <a:cubicBezTo>
                    <a:pt x="2208" y="2272"/>
                    <a:pt x="2069" y="2251"/>
                    <a:pt x="1925" y="2251"/>
                  </a:cubicBezTo>
                  <a:cubicBezTo>
                    <a:pt x="1844" y="2251"/>
                    <a:pt x="1764" y="2258"/>
                    <a:pt x="1686" y="2270"/>
                  </a:cubicBezTo>
                  <a:lnTo>
                    <a:pt x="1686" y="109"/>
                  </a:lnTo>
                  <a:cubicBezTo>
                    <a:pt x="1686" y="49"/>
                    <a:pt x="1638" y="0"/>
                    <a:pt x="1578" y="0"/>
                  </a:cubicBezTo>
                  <a:lnTo>
                    <a:pt x="1142" y="0"/>
                  </a:lnTo>
                  <a:cubicBezTo>
                    <a:pt x="1082" y="0"/>
                    <a:pt x="1033" y="49"/>
                    <a:pt x="1033" y="109"/>
                  </a:cubicBezTo>
                  <a:lnTo>
                    <a:pt x="1033" y="2102"/>
                  </a:lnTo>
                  <a:cubicBezTo>
                    <a:pt x="1033" y="2162"/>
                    <a:pt x="1082" y="2211"/>
                    <a:pt x="1142" y="2211"/>
                  </a:cubicBezTo>
                  <a:cubicBezTo>
                    <a:pt x="1202" y="2211"/>
                    <a:pt x="1251" y="2162"/>
                    <a:pt x="1251" y="2102"/>
                  </a:cubicBezTo>
                  <a:lnTo>
                    <a:pt x="1251" y="218"/>
                  </a:lnTo>
                  <a:lnTo>
                    <a:pt x="1469" y="218"/>
                  </a:lnTo>
                  <a:lnTo>
                    <a:pt x="1469" y="2323"/>
                  </a:lnTo>
                  <a:cubicBezTo>
                    <a:pt x="903" y="2505"/>
                    <a:pt x="484" y="3017"/>
                    <a:pt x="440" y="3631"/>
                  </a:cubicBezTo>
                  <a:lnTo>
                    <a:pt x="327" y="3631"/>
                  </a:lnTo>
                  <a:cubicBezTo>
                    <a:pt x="147" y="3631"/>
                    <a:pt x="0" y="3778"/>
                    <a:pt x="0" y="3958"/>
                  </a:cubicBezTo>
                  <a:cubicBezTo>
                    <a:pt x="0" y="4138"/>
                    <a:pt x="147" y="4285"/>
                    <a:pt x="327" y="4285"/>
                  </a:cubicBezTo>
                  <a:lnTo>
                    <a:pt x="438" y="4285"/>
                  </a:lnTo>
                  <a:cubicBezTo>
                    <a:pt x="496" y="5696"/>
                    <a:pt x="1661" y="6827"/>
                    <a:pt x="3087" y="6827"/>
                  </a:cubicBezTo>
                  <a:lnTo>
                    <a:pt x="3740" y="6827"/>
                  </a:lnTo>
                  <a:cubicBezTo>
                    <a:pt x="5165" y="6827"/>
                    <a:pt x="6331" y="5696"/>
                    <a:pt x="6389" y="4285"/>
                  </a:cubicBezTo>
                  <a:lnTo>
                    <a:pt x="6500" y="4285"/>
                  </a:lnTo>
                  <a:cubicBezTo>
                    <a:pt x="6680" y="4285"/>
                    <a:pt x="6827" y="4138"/>
                    <a:pt x="6827" y="3958"/>
                  </a:cubicBezTo>
                  <a:cubicBezTo>
                    <a:pt x="6827" y="3778"/>
                    <a:pt x="6680" y="3631"/>
                    <a:pt x="6500" y="3631"/>
                  </a:cubicBezTo>
                  <a:close/>
                  <a:moveTo>
                    <a:pt x="3865" y="2071"/>
                  </a:moveTo>
                  <a:cubicBezTo>
                    <a:pt x="3970" y="2033"/>
                    <a:pt x="4079" y="2013"/>
                    <a:pt x="4192" y="2013"/>
                  </a:cubicBezTo>
                  <a:cubicBezTo>
                    <a:pt x="4526" y="2013"/>
                    <a:pt x="4839" y="2192"/>
                    <a:pt x="5010" y="2478"/>
                  </a:cubicBezTo>
                  <a:cubicBezTo>
                    <a:pt x="5032" y="2515"/>
                    <a:pt x="5073" y="2536"/>
                    <a:pt x="5116" y="2531"/>
                  </a:cubicBezTo>
                  <a:cubicBezTo>
                    <a:pt x="5152" y="2527"/>
                    <a:pt x="5188" y="2525"/>
                    <a:pt x="5223" y="2525"/>
                  </a:cubicBezTo>
                  <a:cubicBezTo>
                    <a:pt x="5747" y="2525"/>
                    <a:pt x="6173" y="2952"/>
                    <a:pt x="6173" y="3477"/>
                  </a:cubicBezTo>
                  <a:cubicBezTo>
                    <a:pt x="6173" y="3529"/>
                    <a:pt x="6169" y="3581"/>
                    <a:pt x="6161" y="3631"/>
                  </a:cubicBezTo>
                  <a:lnTo>
                    <a:pt x="5178" y="3631"/>
                  </a:lnTo>
                  <a:lnTo>
                    <a:pt x="5544" y="3265"/>
                  </a:lnTo>
                  <a:cubicBezTo>
                    <a:pt x="5587" y="3222"/>
                    <a:pt x="5587" y="3153"/>
                    <a:pt x="5544" y="3111"/>
                  </a:cubicBezTo>
                  <a:cubicBezTo>
                    <a:pt x="5502" y="3068"/>
                    <a:pt x="5433" y="3068"/>
                    <a:pt x="5390" y="3111"/>
                  </a:cubicBezTo>
                  <a:lnTo>
                    <a:pt x="4869" y="3631"/>
                  </a:lnTo>
                  <a:lnTo>
                    <a:pt x="4301" y="3631"/>
                  </a:lnTo>
                  <a:lnTo>
                    <a:pt x="4301" y="2584"/>
                  </a:lnTo>
                  <a:cubicBezTo>
                    <a:pt x="4301" y="2524"/>
                    <a:pt x="4252" y="2475"/>
                    <a:pt x="4192" y="2475"/>
                  </a:cubicBezTo>
                  <a:cubicBezTo>
                    <a:pt x="4132" y="2475"/>
                    <a:pt x="4083" y="2524"/>
                    <a:pt x="4083" y="2584"/>
                  </a:cubicBezTo>
                  <a:lnTo>
                    <a:pt x="4083" y="3631"/>
                  </a:lnTo>
                  <a:lnTo>
                    <a:pt x="3865" y="3631"/>
                  </a:lnTo>
                  <a:lnTo>
                    <a:pt x="3865" y="2071"/>
                  </a:lnTo>
                  <a:close/>
                  <a:moveTo>
                    <a:pt x="3647" y="1240"/>
                  </a:moveTo>
                  <a:lnTo>
                    <a:pt x="3647" y="1459"/>
                  </a:lnTo>
                  <a:cubicBezTo>
                    <a:pt x="3246" y="1503"/>
                    <a:pt x="2908" y="1791"/>
                    <a:pt x="2806" y="2190"/>
                  </a:cubicBezTo>
                  <a:cubicBezTo>
                    <a:pt x="2791" y="2248"/>
                    <a:pt x="2827" y="2308"/>
                    <a:pt x="2885" y="2323"/>
                  </a:cubicBezTo>
                  <a:cubicBezTo>
                    <a:pt x="2894" y="2325"/>
                    <a:pt x="2903" y="2326"/>
                    <a:pt x="2912" y="2326"/>
                  </a:cubicBezTo>
                  <a:cubicBezTo>
                    <a:pt x="2960" y="2326"/>
                    <a:pt x="3005" y="2293"/>
                    <a:pt x="3017" y="2244"/>
                  </a:cubicBezTo>
                  <a:cubicBezTo>
                    <a:pt x="3095" y="1942"/>
                    <a:pt x="3346" y="1722"/>
                    <a:pt x="3647" y="1678"/>
                  </a:cubicBezTo>
                  <a:lnTo>
                    <a:pt x="3647" y="3631"/>
                  </a:lnTo>
                  <a:lnTo>
                    <a:pt x="3409" y="3631"/>
                  </a:lnTo>
                  <a:cubicBezTo>
                    <a:pt x="3370" y="3084"/>
                    <a:pt x="3032" y="2617"/>
                    <a:pt x="2559" y="2393"/>
                  </a:cubicBezTo>
                  <a:cubicBezTo>
                    <a:pt x="2579" y="1787"/>
                    <a:pt x="3050" y="1294"/>
                    <a:pt x="3647" y="1240"/>
                  </a:cubicBezTo>
                  <a:close/>
                  <a:moveTo>
                    <a:pt x="1925" y="2469"/>
                  </a:moveTo>
                  <a:cubicBezTo>
                    <a:pt x="2589" y="2469"/>
                    <a:pt x="3135" y="2981"/>
                    <a:pt x="3191" y="3631"/>
                  </a:cubicBezTo>
                  <a:lnTo>
                    <a:pt x="2972" y="3631"/>
                  </a:lnTo>
                  <a:cubicBezTo>
                    <a:pt x="2917" y="3102"/>
                    <a:pt x="2468" y="2687"/>
                    <a:pt x="1925" y="2687"/>
                  </a:cubicBezTo>
                  <a:cubicBezTo>
                    <a:pt x="1729" y="2687"/>
                    <a:pt x="1539" y="2741"/>
                    <a:pt x="1373" y="2843"/>
                  </a:cubicBezTo>
                  <a:cubicBezTo>
                    <a:pt x="1322" y="2875"/>
                    <a:pt x="1306" y="2942"/>
                    <a:pt x="1337" y="2993"/>
                  </a:cubicBezTo>
                  <a:cubicBezTo>
                    <a:pt x="1369" y="3044"/>
                    <a:pt x="1436" y="3060"/>
                    <a:pt x="1487" y="3029"/>
                  </a:cubicBezTo>
                  <a:cubicBezTo>
                    <a:pt x="1619" y="2948"/>
                    <a:pt x="1770" y="2905"/>
                    <a:pt x="1925" y="2905"/>
                  </a:cubicBezTo>
                  <a:cubicBezTo>
                    <a:pt x="2348" y="2905"/>
                    <a:pt x="2699" y="3222"/>
                    <a:pt x="2752" y="3631"/>
                  </a:cubicBezTo>
                  <a:lnTo>
                    <a:pt x="2532" y="3631"/>
                  </a:lnTo>
                  <a:cubicBezTo>
                    <a:pt x="2480" y="3343"/>
                    <a:pt x="2228" y="3123"/>
                    <a:pt x="1925" y="3123"/>
                  </a:cubicBezTo>
                  <a:cubicBezTo>
                    <a:pt x="1621" y="3123"/>
                    <a:pt x="1369" y="3343"/>
                    <a:pt x="1317" y="3631"/>
                  </a:cubicBezTo>
                  <a:lnTo>
                    <a:pt x="1097" y="3631"/>
                  </a:lnTo>
                  <a:cubicBezTo>
                    <a:pt x="1112" y="3514"/>
                    <a:pt x="1152" y="3402"/>
                    <a:pt x="1214" y="3301"/>
                  </a:cubicBezTo>
                  <a:cubicBezTo>
                    <a:pt x="1246" y="3250"/>
                    <a:pt x="1230" y="3183"/>
                    <a:pt x="1179" y="3151"/>
                  </a:cubicBezTo>
                  <a:cubicBezTo>
                    <a:pt x="1128" y="3119"/>
                    <a:pt x="1061" y="3135"/>
                    <a:pt x="1029" y="3186"/>
                  </a:cubicBezTo>
                  <a:cubicBezTo>
                    <a:pt x="945" y="3321"/>
                    <a:pt x="893" y="3473"/>
                    <a:pt x="877" y="3631"/>
                  </a:cubicBezTo>
                  <a:lnTo>
                    <a:pt x="658" y="3631"/>
                  </a:lnTo>
                  <a:cubicBezTo>
                    <a:pt x="714" y="2981"/>
                    <a:pt x="1260" y="2469"/>
                    <a:pt x="1925" y="2469"/>
                  </a:cubicBezTo>
                  <a:close/>
                  <a:moveTo>
                    <a:pt x="2309" y="3631"/>
                  </a:moveTo>
                  <a:lnTo>
                    <a:pt x="1540" y="3631"/>
                  </a:lnTo>
                  <a:cubicBezTo>
                    <a:pt x="1588" y="3464"/>
                    <a:pt x="1742" y="3341"/>
                    <a:pt x="1925" y="3341"/>
                  </a:cubicBezTo>
                  <a:cubicBezTo>
                    <a:pt x="2107" y="3341"/>
                    <a:pt x="2261" y="3464"/>
                    <a:pt x="2309" y="3631"/>
                  </a:cubicBezTo>
                  <a:close/>
                  <a:moveTo>
                    <a:pt x="6500" y="4067"/>
                  </a:moveTo>
                  <a:lnTo>
                    <a:pt x="1416" y="4067"/>
                  </a:lnTo>
                  <a:cubicBezTo>
                    <a:pt x="1356" y="4067"/>
                    <a:pt x="1307" y="4116"/>
                    <a:pt x="1307" y="4176"/>
                  </a:cubicBezTo>
                  <a:cubicBezTo>
                    <a:pt x="1307" y="4236"/>
                    <a:pt x="1356" y="4285"/>
                    <a:pt x="1416" y="4285"/>
                  </a:cubicBezTo>
                  <a:lnTo>
                    <a:pt x="6170" y="4285"/>
                  </a:lnTo>
                  <a:cubicBezTo>
                    <a:pt x="6113" y="5576"/>
                    <a:pt x="5045" y="6609"/>
                    <a:pt x="3740" y="6609"/>
                  </a:cubicBezTo>
                  <a:lnTo>
                    <a:pt x="3087" y="6609"/>
                  </a:lnTo>
                  <a:cubicBezTo>
                    <a:pt x="1782" y="6609"/>
                    <a:pt x="713" y="5576"/>
                    <a:pt x="656" y="4285"/>
                  </a:cubicBezTo>
                  <a:lnTo>
                    <a:pt x="980" y="4285"/>
                  </a:lnTo>
                  <a:cubicBezTo>
                    <a:pt x="1041" y="4285"/>
                    <a:pt x="1089" y="4236"/>
                    <a:pt x="1089" y="4176"/>
                  </a:cubicBezTo>
                  <a:cubicBezTo>
                    <a:pt x="1089" y="4116"/>
                    <a:pt x="1041" y="4067"/>
                    <a:pt x="980" y="4067"/>
                  </a:cubicBezTo>
                  <a:lnTo>
                    <a:pt x="327" y="4067"/>
                  </a:lnTo>
                  <a:cubicBezTo>
                    <a:pt x="267" y="4067"/>
                    <a:pt x="218" y="4018"/>
                    <a:pt x="218" y="3958"/>
                  </a:cubicBezTo>
                  <a:cubicBezTo>
                    <a:pt x="218" y="3898"/>
                    <a:pt x="267" y="3849"/>
                    <a:pt x="327" y="3849"/>
                  </a:cubicBezTo>
                  <a:lnTo>
                    <a:pt x="6250" y="3849"/>
                  </a:lnTo>
                  <a:lnTo>
                    <a:pt x="6500" y="3849"/>
                  </a:lnTo>
                  <a:cubicBezTo>
                    <a:pt x="6560" y="3849"/>
                    <a:pt x="6609" y="3898"/>
                    <a:pt x="6609" y="3958"/>
                  </a:cubicBezTo>
                  <a:cubicBezTo>
                    <a:pt x="6609" y="4018"/>
                    <a:pt x="6560" y="4067"/>
                    <a:pt x="6500" y="4067"/>
                  </a:cubicBezTo>
                  <a:close/>
                </a:path>
              </a:pathLst>
            </a:custGeom>
            <a:solidFill>
              <a:srgbClr val="EE835E"/>
            </a:solidFill>
            <a:ln>
              <a:noFill/>
            </a:ln>
          </p:spPr>
          <p:txBody>
            <a:bodyPr/>
            <a:lstStyle/>
            <a:p>
              <a:endParaRPr/>
            </a:p>
          </p:txBody>
        </p:sp>
        <p:sp>
          <p:nvSpPr>
            <p:cNvPr id="5" name="salad_121594"/>
            <p:cNvSpPr>
              <a:spLocks noChangeAspect="1"/>
            </p:cNvSpPr>
            <p:nvPr/>
          </p:nvSpPr>
          <p:spPr bwMode="auto">
            <a:xfrm>
              <a:off x="10564" y="7545"/>
              <a:ext cx="660" cy="659"/>
            </a:xfrm>
            <a:custGeom>
              <a:avLst/>
              <a:gdLst>
                <a:gd name="connsiteX0" fmla="*/ 0 w 606933"/>
                <a:gd name="connsiteY0" fmla="*/ 366517 h 606087"/>
                <a:gd name="connsiteX1" fmla="*/ 606933 w 606933"/>
                <a:gd name="connsiteY1" fmla="*/ 366517 h 606087"/>
                <a:gd name="connsiteX2" fmla="*/ 606933 w 606933"/>
                <a:gd name="connsiteY2" fmla="*/ 429457 h 606087"/>
                <a:gd name="connsiteX3" fmla="*/ 430065 w 606933"/>
                <a:gd name="connsiteY3" fmla="*/ 606087 h 606087"/>
                <a:gd name="connsiteX4" fmla="*/ 176768 w 606933"/>
                <a:gd name="connsiteY4" fmla="*/ 606087 h 606087"/>
                <a:gd name="connsiteX5" fmla="*/ 0 w 606933"/>
                <a:gd name="connsiteY5" fmla="*/ 429457 h 606087"/>
                <a:gd name="connsiteX6" fmla="*/ 27027 w 606933"/>
                <a:gd name="connsiteY6" fmla="*/ 0 h 606087"/>
                <a:gd name="connsiteX7" fmla="*/ 67043 w 606933"/>
                <a:gd name="connsiteY7" fmla="*/ 0 h 606087"/>
                <a:gd name="connsiteX8" fmla="*/ 67043 w 606933"/>
                <a:gd name="connsiteY8" fmla="*/ 233969 h 606087"/>
                <a:gd name="connsiteX9" fmla="*/ 136770 w 606933"/>
                <a:gd name="connsiteY9" fmla="*/ 179623 h 606087"/>
                <a:gd name="connsiteX10" fmla="*/ 136770 w 606933"/>
                <a:gd name="connsiteY10" fmla="*/ 0 h 606087"/>
                <a:gd name="connsiteX11" fmla="*/ 176786 w 606933"/>
                <a:gd name="connsiteY11" fmla="*/ 0 h 606087"/>
                <a:gd name="connsiteX12" fmla="*/ 176786 w 606933"/>
                <a:gd name="connsiteY12" fmla="*/ 173229 h 606087"/>
                <a:gd name="connsiteX13" fmla="*/ 177186 w 606933"/>
                <a:gd name="connsiteY13" fmla="*/ 173229 h 606087"/>
                <a:gd name="connsiteX14" fmla="*/ 191692 w 606933"/>
                <a:gd name="connsiteY14" fmla="*/ 174128 h 606087"/>
                <a:gd name="connsiteX15" fmla="*/ 303436 w 606933"/>
                <a:gd name="connsiteY15" fmla="*/ 110691 h 606087"/>
                <a:gd name="connsiteX16" fmla="*/ 415280 w 606933"/>
                <a:gd name="connsiteY16" fmla="*/ 174128 h 606087"/>
                <a:gd name="connsiteX17" fmla="*/ 429786 w 606933"/>
                <a:gd name="connsiteY17" fmla="*/ 173229 h 606087"/>
                <a:gd name="connsiteX18" fmla="*/ 559937 w 606933"/>
                <a:gd name="connsiteY18" fmla="*/ 303200 h 606087"/>
                <a:gd name="connsiteX19" fmla="*/ 557736 w 606933"/>
                <a:gd name="connsiteY19" fmla="*/ 326577 h 606087"/>
                <a:gd name="connsiteX20" fmla="*/ 434688 w 606933"/>
                <a:gd name="connsiteY20" fmla="*/ 326577 h 606087"/>
                <a:gd name="connsiteX21" fmla="*/ 469401 w 606933"/>
                <a:gd name="connsiteY21" fmla="*/ 291812 h 606087"/>
                <a:gd name="connsiteX22" fmla="*/ 441090 w 606933"/>
                <a:gd name="connsiteY22" fmla="*/ 263639 h 606087"/>
                <a:gd name="connsiteX23" fmla="*/ 378065 w 606933"/>
                <a:gd name="connsiteY23" fmla="*/ 326577 h 606087"/>
                <a:gd name="connsiteX24" fmla="*/ 323444 w 606933"/>
                <a:gd name="connsiteY24" fmla="*/ 326577 h 606087"/>
                <a:gd name="connsiteX25" fmla="*/ 323444 w 606933"/>
                <a:gd name="connsiteY25" fmla="*/ 204598 h 606087"/>
                <a:gd name="connsiteX26" fmla="*/ 283428 w 606933"/>
                <a:gd name="connsiteY26" fmla="*/ 204598 h 606087"/>
                <a:gd name="connsiteX27" fmla="*/ 283428 w 606933"/>
                <a:gd name="connsiteY27" fmla="*/ 326577 h 606087"/>
                <a:gd name="connsiteX28" fmla="*/ 228907 w 606933"/>
                <a:gd name="connsiteY28" fmla="*/ 326577 h 606087"/>
                <a:gd name="connsiteX29" fmla="*/ 165782 w 606933"/>
                <a:gd name="connsiteY29" fmla="*/ 263639 h 606087"/>
                <a:gd name="connsiteX30" fmla="*/ 137471 w 606933"/>
                <a:gd name="connsiteY30" fmla="*/ 291812 h 606087"/>
                <a:gd name="connsiteX31" fmla="*/ 172284 w 606933"/>
                <a:gd name="connsiteY31" fmla="*/ 326577 h 606087"/>
                <a:gd name="connsiteX32" fmla="*/ 27027 w 606933"/>
                <a:gd name="connsiteY32" fmla="*/ 32657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933" h="606087">
                  <a:moveTo>
                    <a:pt x="0" y="366517"/>
                  </a:moveTo>
                  <a:lnTo>
                    <a:pt x="606933" y="366517"/>
                  </a:lnTo>
                  <a:lnTo>
                    <a:pt x="606933" y="429457"/>
                  </a:lnTo>
                  <a:cubicBezTo>
                    <a:pt x="606933" y="526963"/>
                    <a:pt x="527703" y="606087"/>
                    <a:pt x="430065" y="606087"/>
                  </a:cubicBezTo>
                  <a:lnTo>
                    <a:pt x="176768" y="606087"/>
                  </a:lnTo>
                  <a:cubicBezTo>
                    <a:pt x="79130" y="606087"/>
                    <a:pt x="0" y="526963"/>
                    <a:pt x="0" y="429457"/>
                  </a:cubicBezTo>
                  <a:close/>
                  <a:moveTo>
                    <a:pt x="27027" y="0"/>
                  </a:moveTo>
                  <a:lnTo>
                    <a:pt x="67043" y="0"/>
                  </a:lnTo>
                  <a:lnTo>
                    <a:pt x="67043" y="233969"/>
                  </a:lnTo>
                  <a:cubicBezTo>
                    <a:pt x="83049" y="208594"/>
                    <a:pt x="107659" y="189113"/>
                    <a:pt x="136770" y="179623"/>
                  </a:cubicBezTo>
                  <a:lnTo>
                    <a:pt x="136770" y="0"/>
                  </a:lnTo>
                  <a:lnTo>
                    <a:pt x="176786" y="0"/>
                  </a:lnTo>
                  <a:lnTo>
                    <a:pt x="176786" y="173229"/>
                  </a:lnTo>
                  <a:cubicBezTo>
                    <a:pt x="176886" y="173229"/>
                    <a:pt x="176986" y="173229"/>
                    <a:pt x="177186" y="173229"/>
                  </a:cubicBezTo>
                  <a:cubicBezTo>
                    <a:pt x="182088" y="173229"/>
                    <a:pt x="186890" y="173529"/>
                    <a:pt x="191692" y="174128"/>
                  </a:cubicBezTo>
                  <a:cubicBezTo>
                    <a:pt x="214401" y="136066"/>
                    <a:pt x="255917" y="110691"/>
                    <a:pt x="303436" y="110691"/>
                  </a:cubicBezTo>
                  <a:cubicBezTo>
                    <a:pt x="350955" y="110691"/>
                    <a:pt x="392571" y="136066"/>
                    <a:pt x="415280" y="174128"/>
                  </a:cubicBezTo>
                  <a:cubicBezTo>
                    <a:pt x="419982" y="173529"/>
                    <a:pt x="424884" y="173229"/>
                    <a:pt x="429786" y="173229"/>
                  </a:cubicBezTo>
                  <a:cubicBezTo>
                    <a:pt x="501614" y="173229"/>
                    <a:pt x="559937" y="231471"/>
                    <a:pt x="559937" y="303200"/>
                  </a:cubicBezTo>
                  <a:cubicBezTo>
                    <a:pt x="559937" y="311192"/>
                    <a:pt x="559137" y="318985"/>
                    <a:pt x="557736" y="326577"/>
                  </a:cubicBezTo>
                  <a:lnTo>
                    <a:pt x="434688" y="326577"/>
                  </a:lnTo>
                  <a:lnTo>
                    <a:pt x="469401" y="291812"/>
                  </a:lnTo>
                  <a:lnTo>
                    <a:pt x="441090" y="263639"/>
                  </a:lnTo>
                  <a:lnTo>
                    <a:pt x="378065" y="326577"/>
                  </a:lnTo>
                  <a:lnTo>
                    <a:pt x="323444" y="326577"/>
                  </a:lnTo>
                  <a:lnTo>
                    <a:pt x="323444" y="204598"/>
                  </a:lnTo>
                  <a:lnTo>
                    <a:pt x="283428" y="204598"/>
                  </a:lnTo>
                  <a:lnTo>
                    <a:pt x="283428" y="326577"/>
                  </a:lnTo>
                  <a:lnTo>
                    <a:pt x="228907" y="326577"/>
                  </a:lnTo>
                  <a:lnTo>
                    <a:pt x="165782" y="263639"/>
                  </a:lnTo>
                  <a:lnTo>
                    <a:pt x="137471" y="291812"/>
                  </a:lnTo>
                  <a:lnTo>
                    <a:pt x="172284" y="326577"/>
                  </a:lnTo>
                  <a:lnTo>
                    <a:pt x="27027" y="326577"/>
                  </a:lnTo>
                  <a:close/>
                </a:path>
              </a:pathLst>
            </a:custGeom>
            <a:solidFill>
              <a:srgbClr val="EE835E"/>
            </a:solidFill>
            <a:ln>
              <a:noFill/>
            </a:ln>
          </p:spPr>
          <p:txBody>
            <a:bodyPr/>
            <a:lstStyle/>
            <a:p>
              <a:endParaRPr/>
            </a:p>
          </p:txBody>
        </p:sp>
        <p:sp>
          <p:nvSpPr>
            <p:cNvPr id="11" name="pepper_66675"/>
            <p:cNvSpPr>
              <a:spLocks noChangeAspect="1"/>
            </p:cNvSpPr>
            <p:nvPr/>
          </p:nvSpPr>
          <p:spPr bwMode="auto">
            <a:xfrm>
              <a:off x="12083" y="7544"/>
              <a:ext cx="610" cy="660"/>
            </a:xfrm>
            <a:custGeom>
              <a:avLst/>
              <a:gdLst>
                <a:gd name="T0" fmla="*/ 1755 w 2228"/>
                <a:gd name="T1" fmla="*/ 282 h 2415"/>
                <a:gd name="T2" fmla="*/ 1364 w 2228"/>
                <a:gd name="T3" fmla="*/ 352 h 2415"/>
                <a:gd name="T4" fmla="*/ 1359 w 2228"/>
                <a:gd name="T5" fmla="*/ 228 h 2415"/>
                <a:gd name="T6" fmla="*/ 1030 w 2228"/>
                <a:gd name="T7" fmla="*/ 0 h 2415"/>
                <a:gd name="T8" fmla="*/ 894 w 2228"/>
                <a:gd name="T9" fmla="*/ 228 h 2415"/>
                <a:gd name="T10" fmla="*/ 813 w 2228"/>
                <a:gd name="T11" fmla="*/ 398 h 2415"/>
                <a:gd name="T12" fmla="*/ 454 w 2228"/>
                <a:gd name="T13" fmla="*/ 297 h 2415"/>
                <a:gd name="T14" fmla="*/ 36 w 2228"/>
                <a:gd name="T15" fmla="*/ 987 h 2415"/>
                <a:gd name="T16" fmla="*/ 352 w 2228"/>
                <a:gd name="T17" fmla="*/ 2197 h 2415"/>
                <a:gd name="T18" fmla="*/ 747 w 2228"/>
                <a:gd name="T19" fmla="*/ 2415 h 2415"/>
                <a:gd name="T20" fmla="*/ 958 w 2228"/>
                <a:gd name="T21" fmla="*/ 2368 h 2415"/>
                <a:gd name="T22" fmla="*/ 1273 w 2228"/>
                <a:gd name="T23" fmla="*/ 2365 h 2415"/>
                <a:gd name="T24" fmla="*/ 1519 w 2228"/>
                <a:gd name="T25" fmla="*/ 2413 h 2415"/>
                <a:gd name="T26" fmla="*/ 1530 w 2228"/>
                <a:gd name="T27" fmla="*/ 2414 h 2415"/>
                <a:gd name="T28" fmla="*/ 1964 w 2228"/>
                <a:gd name="T29" fmla="*/ 2001 h 2415"/>
                <a:gd name="T30" fmla="*/ 2094 w 2228"/>
                <a:gd name="T31" fmla="*/ 434 h 2415"/>
                <a:gd name="T32" fmla="*/ 998 w 2228"/>
                <a:gd name="T33" fmla="*/ 150 h 2415"/>
                <a:gd name="T34" fmla="*/ 1223 w 2228"/>
                <a:gd name="T35" fmla="*/ 90 h 2415"/>
                <a:gd name="T36" fmla="*/ 1273 w 2228"/>
                <a:gd name="T37" fmla="*/ 318 h 2415"/>
                <a:gd name="T38" fmla="*/ 980 w 2228"/>
                <a:gd name="T39" fmla="*/ 318 h 2415"/>
                <a:gd name="T40" fmla="*/ 747 w 2228"/>
                <a:gd name="T41" fmla="*/ 2325 h 2415"/>
                <a:gd name="T42" fmla="*/ 349 w 2228"/>
                <a:gd name="T43" fmla="*/ 1978 h 2415"/>
                <a:gd name="T44" fmla="*/ 125 w 2228"/>
                <a:gd name="T45" fmla="*/ 972 h 2415"/>
                <a:gd name="T46" fmla="*/ 463 w 2228"/>
                <a:gd name="T47" fmla="*/ 387 h 2415"/>
                <a:gd name="T48" fmla="*/ 738 w 2228"/>
                <a:gd name="T49" fmla="*/ 455 h 2415"/>
                <a:gd name="T50" fmla="*/ 620 w 2228"/>
                <a:gd name="T51" fmla="*/ 1078 h 2415"/>
                <a:gd name="T52" fmla="*/ 852 w 2228"/>
                <a:gd name="T53" fmla="*/ 2313 h 2415"/>
                <a:gd name="T54" fmla="*/ 774 w 2228"/>
                <a:gd name="T55" fmla="*/ 1756 h 2415"/>
                <a:gd name="T56" fmla="*/ 803 w 2228"/>
                <a:gd name="T57" fmla="*/ 544 h 2415"/>
                <a:gd name="T58" fmla="*/ 923 w 2228"/>
                <a:gd name="T59" fmla="*/ 436 h 2415"/>
                <a:gd name="T60" fmla="*/ 931 w 2228"/>
                <a:gd name="T61" fmla="*/ 433 h 2415"/>
                <a:gd name="T62" fmla="*/ 1329 w 2228"/>
                <a:gd name="T63" fmla="*/ 435 h 2415"/>
                <a:gd name="T64" fmla="*/ 1332 w 2228"/>
                <a:gd name="T65" fmla="*/ 436 h 2415"/>
                <a:gd name="T66" fmla="*/ 1334 w 2228"/>
                <a:gd name="T67" fmla="*/ 437 h 2415"/>
                <a:gd name="T68" fmla="*/ 1543 w 2228"/>
                <a:gd name="T69" fmla="*/ 1067 h 2415"/>
                <a:gd name="T70" fmla="*/ 1346 w 2228"/>
                <a:gd name="T71" fmla="*/ 2186 h 2415"/>
                <a:gd name="T72" fmla="*/ 774 w 2228"/>
                <a:gd name="T73" fmla="*/ 1756 h 2415"/>
                <a:gd name="T74" fmla="*/ 1877 w 2228"/>
                <a:gd name="T75" fmla="*/ 1976 h 2415"/>
                <a:gd name="T76" fmla="*/ 1529 w 2228"/>
                <a:gd name="T77" fmla="*/ 2324 h 2415"/>
                <a:gd name="T78" fmla="*/ 1387 w 2228"/>
                <a:gd name="T79" fmla="*/ 2309 h 2415"/>
                <a:gd name="T80" fmla="*/ 1635 w 2228"/>
                <a:gd name="T81" fmla="*/ 1081 h 2415"/>
                <a:gd name="T82" fmla="*/ 1506 w 2228"/>
                <a:gd name="T83" fmla="*/ 440 h 2415"/>
                <a:gd name="T84" fmla="*/ 2024 w 2228"/>
                <a:gd name="T85" fmla="*/ 491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8" h="2415">
                  <a:moveTo>
                    <a:pt x="2094" y="434"/>
                  </a:moveTo>
                  <a:cubicBezTo>
                    <a:pt x="1994" y="314"/>
                    <a:pt x="1854" y="285"/>
                    <a:pt x="1755" y="282"/>
                  </a:cubicBezTo>
                  <a:cubicBezTo>
                    <a:pt x="1598" y="277"/>
                    <a:pt x="1485" y="342"/>
                    <a:pt x="1426" y="386"/>
                  </a:cubicBezTo>
                  <a:cubicBezTo>
                    <a:pt x="1396" y="365"/>
                    <a:pt x="1372" y="355"/>
                    <a:pt x="1364" y="352"/>
                  </a:cubicBezTo>
                  <a:lnTo>
                    <a:pt x="1359" y="228"/>
                  </a:lnTo>
                  <a:cubicBezTo>
                    <a:pt x="1359" y="228"/>
                    <a:pt x="1359" y="228"/>
                    <a:pt x="1359" y="228"/>
                  </a:cubicBezTo>
                  <a:cubicBezTo>
                    <a:pt x="1357" y="190"/>
                    <a:pt x="1339" y="0"/>
                    <a:pt x="1223" y="0"/>
                  </a:cubicBezTo>
                  <a:lnTo>
                    <a:pt x="1030" y="0"/>
                  </a:lnTo>
                  <a:cubicBezTo>
                    <a:pt x="914" y="0"/>
                    <a:pt x="896" y="190"/>
                    <a:pt x="894" y="228"/>
                  </a:cubicBezTo>
                  <a:cubicBezTo>
                    <a:pt x="894" y="228"/>
                    <a:pt x="894" y="228"/>
                    <a:pt x="894" y="228"/>
                  </a:cubicBezTo>
                  <a:lnTo>
                    <a:pt x="889" y="353"/>
                  </a:lnTo>
                  <a:cubicBezTo>
                    <a:pt x="877" y="357"/>
                    <a:pt x="848" y="370"/>
                    <a:pt x="813" y="398"/>
                  </a:cubicBezTo>
                  <a:cubicBezTo>
                    <a:pt x="762" y="359"/>
                    <a:pt x="656" y="295"/>
                    <a:pt x="507" y="295"/>
                  </a:cubicBezTo>
                  <a:cubicBezTo>
                    <a:pt x="489" y="295"/>
                    <a:pt x="471" y="296"/>
                    <a:pt x="454" y="297"/>
                  </a:cubicBezTo>
                  <a:cubicBezTo>
                    <a:pt x="319" y="311"/>
                    <a:pt x="203" y="374"/>
                    <a:pt x="126" y="475"/>
                  </a:cubicBezTo>
                  <a:cubicBezTo>
                    <a:pt x="31" y="601"/>
                    <a:pt x="0" y="778"/>
                    <a:pt x="36" y="987"/>
                  </a:cubicBezTo>
                  <a:cubicBezTo>
                    <a:pt x="122" y="1478"/>
                    <a:pt x="258" y="1986"/>
                    <a:pt x="262" y="2000"/>
                  </a:cubicBezTo>
                  <a:cubicBezTo>
                    <a:pt x="264" y="2008"/>
                    <a:pt x="289" y="2101"/>
                    <a:pt x="352" y="2197"/>
                  </a:cubicBezTo>
                  <a:cubicBezTo>
                    <a:pt x="441" y="2331"/>
                    <a:pt x="562" y="2406"/>
                    <a:pt x="703" y="2413"/>
                  </a:cubicBezTo>
                  <a:cubicBezTo>
                    <a:pt x="718" y="2414"/>
                    <a:pt x="733" y="2415"/>
                    <a:pt x="747" y="2415"/>
                  </a:cubicBezTo>
                  <a:cubicBezTo>
                    <a:pt x="825" y="2415"/>
                    <a:pt x="888" y="2402"/>
                    <a:pt x="949" y="2373"/>
                  </a:cubicBezTo>
                  <a:cubicBezTo>
                    <a:pt x="952" y="2372"/>
                    <a:pt x="955" y="2370"/>
                    <a:pt x="958" y="2368"/>
                  </a:cubicBezTo>
                  <a:cubicBezTo>
                    <a:pt x="1001" y="2388"/>
                    <a:pt x="1052" y="2400"/>
                    <a:pt x="1111" y="2400"/>
                  </a:cubicBezTo>
                  <a:cubicBezTo>
                    <a:pt x="1171" y="2400"/>
                    <a:pt x="1225" y="2388"/>
                    <a:pt x="1273" y="2365"/>
                  </a:cubicBezTo>
                  <a:cubicBezTo>
                    <a:pt x="1277" y="2369"/>
                    <a:pt x="1282" y="2371"/>
                    <a:pt x="1287" y="2373"/>
                  </a:cubicBezTo>
                  <a:cubicBezTo>
                    <a:pt x="1350" y="2398"/>
                    <a:pt x="1424" y="2411"/>
                    <a:pt x="1519" y="2413"/>
                  </a:cubicBezTo>
                  <a:cubicBezTo>
                    <a:pt x="1523" y="2414"/>
                    <a:pt x="1526" y="2414"/>
                    <a:pt x="1530" y="2414"/>
                  </a:cubicBezTo>
                  <a:lnTo>
                    <a:pt x="1530" y="2414"/>
                  </a:lnTo>
                  <a:cubicBezTo>
                    <a:pt x="1669" y="2414"/>
                    <a:pt x="1789" y="2341"/>
                    <a:pt x="1876" y="2203"/>
                  </a:cubicBezTo>
                  <a:cubicBezTo>
                    <a:pt x="1937" y="2107"/>
                    <a:pt x="1961" y="2013"/>
                    <a:pt x="1964" y="2001"/>
                  </a:cubicBezTo>
                  <a:cubicBezTo>
                    <a:pt x="1972" y="1975"/>
                    <a:pt x="2115" y="1474"/>
                    <a:pt x="2190" y="987"/>
                  </a:cubicBezTo>
                  <a:cubicBezTo>
                    <a:pt x="2228" y="742"/>
                    <a:pt x="2195" y="556"/>
                    <a:pt x="2094" y="434"/>
                  </a:cubicBezTo>
                  <a:close/>
                  <a:moveTo>
                    <a:pt x="984" y="233"/>
                  </a:moveTo>
                  <a:cubicBezTo>
                    <a:pt x="984" y="228"/>
                    <a:pt x="987" y="189"/>
                    <a:pt x="998" y="150"/>
                  </a:cubicBezTo>
                  <a:cubicBezTo>
                    <a:pt x="1010" y="105"/>
                    <a:pt x="1025" y="90"/>
                    <a:pt x="1030" y="90"/>
                  </a:cubicBezTo>
                  <a:lnTo>
                    <a:pt x="1223" y="90"/>
                  </a:lnTo>
                  <a:cubicBezTo>
                    <a:pt x="1237" y="90"/>
                    <a:pt x="1264" y="155"/>
                    <a:pt x="1269" y="233"/>
                  </a:cubicBezTo>
                  <a:lnTo>
                    <a:pt x="1273" y="318"/>
                  </a:lnTo>
                  <a:cubicBezTo>
                    <a:pt x="1224" y="308"/>
                    <a:pt x="1175" y="302"/>
                    <a:pt x="1125" y="302"/>
                  </a:cubicBezTo>
                  <a:cubicBezTo>
                    <a:pt x="1069" y="302"/>
                    <a:pt x="1020" y="309"/>
                    <a:pt x="980" y="318"/>
                  </a:cubicBezTo>
                  <a:lnTo>
                    <a:pt x="984" y="233"/>
                  </a:lnTo>
                  <a:close/>
                  <a:moveTo>
                    <a:pt x="747" y="2325"/>
                  </a:moveTo>
                  <a:cubicBezTo>
                    <a:pt x="734" y="2325"/>
                    <a:pt x="722" y="2324"/>
                    <a:pt x="708" y="2323"/>
                  </a:cubicBezTo>
                  <a:cubicBezTo>
                    <a:pt x="437" y="2308"/>
                    <a:pt x="350" y="1981"/>
                    <a:pt x="349" y="1978"/>
                  </a:cubicBezTo>
                  <a:cubicBezTo>
                    <a:pt x="349" y="1978"/>
                    <a:pt x="349" y="1977"/>
                    <a:pt x="349" y="1977"/>
                  </a:cubicBezTo>
                  <a:cubicBezTo>
                    <a:pt x="348" y="1972"/>
                    <a:pt x="211" y="1463"/>
                    <a:pt x="125" y="972"/>
                  </a:cubicBezTo>
                  <a:cubicBezTo>
                    <a:pt x="93" y="788"/>
                    <a:pt x="118" y="634"/>
                    <a:pt x="198" y="529"/>
                  </a:cubicBezTo>
                  <a:cubicBezTo>
                    <a:pt x="259" y="448"/>
                    <a:pt x="353" y="398"/>
                    <a:pt x="463" y="387"/>
                  </a:cubicBezTo>
                  <a:cubicBezTo>
                    <a:pt x="477" y="385"/>
                    <a:pt x="492" y="385"/>
                    <a:pt x="507" y="385"/>
                  </a:cubicBezTo>
                  <a:cubicBezTo>
                    <a:pt x="612" y="385"/>
                    <a:pt x="692" y="424"/>
                    <a:pt x="738" y="455"/>
                  </a:cubicBezTo>
                  <a:cubicBezTo>
                    <a:pt x="657" y="578"/>
                    <a:pt x="615" y="745"/>
                    <a:pt x="615" y="952"/>
                  </a:cubicBezTo>
                  <a:cubicBezTo>
                    <a:pt x="615" y="993"/>
                    <a:pt x="617" y="1035"/>
                    <a:pt x="620" y="1078"/>
                  </a:cubicBezTo>
                  <a:cubicBezTo>
                    <a:pt x="630" y="1209"/>
                    <a:pt x="659" y="1607"/>
                    <a:pt x="683" y="1778"/>
                  </a:cubicBezTo>
                  <a:cubicBezTo>
                    <a:pt x="710" y="1967"/>
                    <a:pt x="747" y="2175"/>
                    <a:pt x="852" y="2313"/>
                  </a:cubicBezTo>
                  <a:cubicBezTo>
                    <a:pt x="825" y="2320"/>
                    <a:pt x="791" y="2325"/>
                    <a:pt x="747" y="2325"/>
                  </a:cubicBezTo>
                  <a:close/>
                  <a:moveTo>
                    <a:pt x="774" y="1756"/>
                  </a:moveTo>
                  <a:cubicBezTo>
                    <a:pt x="751" y="1590"/>
                    <a:pt x="722" y="1196"/>
                    <a:pt x="712" y="1067"/>
                  </a:cubicBezTo>
                  <a:cubicBezTo>
                    <a:pt x="691" y="782"/>
                    <a:pt x="750" y="626"/>
                    <a:pt x="803" y="544"/>
                  </a:cubicBezTo>
                  <a:cubicBezTo>
                    <a:pt x="859" y="459"/>
                    <a:pt x="918" y="438"/>
                    <a:pt x="921" y="437"/>
                  </a:cubicBezTo>
                  <a:lnTo>
                    <a:pt x="923" y="436"/>
                  </a:lnTo>
                  <a:cubicBezTo>
                    <a:pt x="925" y="436"/>
                    <a:pt x="926" y="435"/>
                    <a:pt x="928" y="434"/>
                  </a:cubicBezTo>
                  <a:lnTo>
                    <a:pt x="931" y="433"/>
                  </a:lnTo>
                  <a:cubicBezTo>
                    <a:pt x="931" y="433"/>
                    <a:pt x="1012" y="395"/>
                    <a:pt x="1127" y="395"/>
                  </a:cubicBezTo>
                  <a:cubicBezTo>
                    <a:pt x="1196" y="395"/>
                    <a:pt x="1264" y="409"/>
                    <a:pt x="1329" y="435"/>
                  </a:cubicBezTo>
                  <a:lnTo>
                    <a:pt x="1330" y="436"/>
                  </a:lnTo>
                  <a:cubicBezTo>
                    <a:pt x="1331" y="436"/>
                    <a:pt x="1332" y="436"/>
                    <a:pt x="1332" y="436"/>
                  </a:cubicBezTo>
                  <a:lnTo>
                    <a:pt x="1334" y="437"/>
                  </a:lnTo>
                  <a:cubicBezTo>
                    <a:pt x="1334" y="437"/>
                    <a:pt x="1334" y="437"/>
                    <a:pt x="1334" y="437"/>
                  </a:cubicBezTo>
                  <a:cubicBezTo>
                    <a:pt x="1337" y="438"/>
                    <a:pt x="1396" y="459"/>
                    <a:pt x="1452" y="544"/>
                  </a:cubicBezTo>
                  <a:cubicBezTo>
                    <a:pt x="1505" y="626"/>
                    <a:pt x="1564" y="782"/>
                    <a:pt x="1543" y="1067"/>
                  </a:cubicBezTo>
                  <a:cubicBezTo>
                    <a:pt x="1533" y="1196"/>
                    <a:pt x="1504" y="1590"/>
                    <a:pt x="1481" y="1756"/>
                  </a:cubicBezTo>
                  <a:cubicBezTo>
                    <a:pt x="1453" y="1956"/>
                    <a:pt x="1408" y="2096"/>
                    <a:pt x="1346" y="2186"/>
                  </a:cubicBezTo>
                  <a:cubicBezTo>
                    <a:pt x="1287" y="2270"/>
                    <a:pt x="1212" y="2310"/>
                    <a:pt x="1111" y="2310"/>
                  </a:cubicBezTo>
                  <a:cubicBezTo>
                    <a:pt x="917" y="2310"/>
                    <a:pt x="832" y="2170"/>
                    <a:pt x="774" y="1756"/>
                  </a:cubicBezTo>
                  <a:close/>
                  <a:moveTo>
                    <a:pt x="2101" y="973"/>
                  </a:moveTo>
                  <a:cubicBezTo>
                    <a:pt x="2025" y="1465"/>
                    <a:pt x="1879" y="1971"/>
                    <a:pt x="1877" y="1976"/>
                  </a:cubicBezTo>
                  <a:cubicBezTo>
                    <a:pt x="1877" y="1977"/>
                    <a:pt x="1877" y="1978"/>
                    <a:pt x="1877" y="1979"/>
                  </a:cubicBezTo>
                  <a:cubicBezTo>
                    <a:pt x="1876" y="1982"/>
                    <a:pt x="1792" y="2324"/>
                    <a:pt x="1529" y="2324"/>
                  </a:cubicBezTo>
                  <a:cubicBezTo>
                    <a:pt x="1527" y="2324"/>
                    <a:pt x="1524" y="2323"/>
                    <a:pt x="1521" y="2323"/>
                  </a:cubicBezTo>
                  <a:cubicBezTo>
                    <a:pt x="1470" y="2322"/>
                    <a:pt x="1426" y="2318"/>
                    <a:pt x="1387" y="2309"/>
                  </a:cubicBezTo>
                  <a:cubicBezTo>
                    <a:pt x="1503" y="2167"/>
                    <a:pt x="1547" y="1954"/>
                    <a:pt x="1572" y="1778"/>
                  </a:cubicBezTo>
                  <a:cubicBezTo>
                    <a:pt x="1595" y="1608"/>
                    <a:pt x="1625" y="1211"/>
                    <a:pt x="1635" y="1081"/>
                  </a:cubicBezTo>
                  <a:lnTo>
                    <a:pt x="1635" y="1078"/>
                  </a:lnTo>
                  <a:cubicBezTo>
                    <a:pt x="1659" y="746"/>
                    <a:pt x="1584" y="551"/>
                    <a:pt x="1506" y="440"/>
                  </a:cubicBezTo>
                  <a:cubicBezTo>
                    <a:pt x="1558" y="406"/>
                    <a:pt x="1642" y="368"/>
                    <a:pt x="1752" y="372"/>
                  </a:cubicBezTo>
                  <a:cubicBezTo>
                    <a:pt x="1833" y="375"/>
                    <a:pt x="1947" y="398"/>
                    <a:pt x="2024" y="491"/>
                  </a:cubicBezTo>
                  <a:cubicBezTo>
                    <a:pt x="2109" y="593"/>
                    <a:pt x="2135" y="755"/>
                    <a:pt x="2101" y="973"/>
                  </a:cubicBezTo>
                  <a:close/>
                </a:path>
              </a:pathLst>
            </a:custGeom>
            <a:solidFill>
              <a:srgbClr val="EE835E"/>
            </a:solidFill>
            <a:ln>
              <a:noFill/>
            </a:ln>
          </p:spPr>
          <p:txBody>
            <a:bodyPr/>
            <a:lstStyle/>
            <a:p>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摄图网_401211629_水果（非企业商用）"/>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318000" y="2182495"/>
            <a:ext cx="3556000" cy="2809875"/>
          </a:xfrm>
          <a:prstGeom prst="rect">
            <a:avLst/>
          </a:prstGeom>
        </p:spPr>
      </p:pic>
      <p:grpSp>
        <p:nvGrpSpPr>
          <p:cNvPr id="14" name="组合 13"/>
          <p:cNvGrpSpPr/>
          <p:nvPr/>
        </p:nvGrpSpPr>
        <p:grpSpPr>
          <a:xfrm>
            <a:off x="1339215" y="2531745"/>
            <a:ext cx="2542540" cy="2111375"/>
            <a:chOff x="2260" y="3607"/>
            <a:chExt cx="4004" cy="3325"/>
          </a:xfrm>
        </p:grpSpPr>
        <p:sp>
          <p:nvSpPr>
            <p:cNvPr id="21" name="文本框 20"/>
            <p:cNvSpPr txBox="1"/>
            <p:nvPr/>
          </p:nvSpPr>
          <p:spPr>
            <a:xfrm>
              <a:off x="2260" y="4608"/>
              <a:ext cx="4004" cy="2325"/>
            </a:xfrm>
            <a:prstGeom prst="rect">
              <a:avLst/>
            </a:prstGeom>
            <a:noFill/>
          </p:spPr>
          <p:txBody>
            <a:bodyPr wrap="square" rtlCol="0">
              <a:spAutoFit/>
            </a:bodyPr>
            <a:lstStyle/>
            <a:p>
              <a:pPr algn="ctr">
                <a:lnSpc>
                  <a:spcPct val="2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经济条件能比较好地解决吃饭问题的话，一般不太用担心“吃的肉不够多”这种事儿。</a:t>
              </a:r>
            </a:p>
          </p:txBody>
        </p:sp>
        <p:grpSp>
          <p:nvGrpSpPr>
            <p:cNvPr id="6" name="组合 10"/>
            <p:cNvGrpSpPr/>
            <p:nvPr/>
          </p:nvGrpSpPr>
          <p:grpSpPr>
            <a:xfrm>
              <a:off x="3762" y="3607"/>
              <a:ext cx="1000" cy="1000"/>
              <a:chOff x="2211" y="2988"/>
              <a:chExt cx="1000" cy="1000"/>
            </a:xfrm>
          </p:grpSpPr>
          <p:sp>
            <p:nvSpPr>
              <p:cNvPr id="12" name="圆角矩形 11"/>
              <p:cNvSpPr/>
              <p:nvPr/>
            </p:nvSpPr>
            <p:spPr>
              <a:xfrm>
                <a:off x="2211" y="2988"/>
                <a:ext cx="1001" cy="1001"/>
              </a:xfrm>
              <a:prstGeom prst="round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iconfont-10872-5201289"/>
              <p:cNvSpPr>
                <a:spLocks noChangeAspect="1"/>
              </p:cNvSpPr>
              <p:nvPr/>
            </p:nvSpPr>
            <p:spPr bwMode="auto">
              <a:xfrm>
                <a:off x="2293" y="3089"/>
                <a:ext cx="836" cy="796"/>
              </a:xfrm>
              <a:custGeom>
                <a:avLst/>
                <a:gdLst>
                  <a:gd name="T0" fmla="*/ 4400 w 4400"/>
                  <a:gd name="T1" fmla="*/ 2000 h 4200"/>
                  <a:gd name="T2" fmla="*/ 4200 w 4400"/>
                  <a:gd name="T3" fmla="*/ 1800 h 4200"/>
                  <a:gd name="T4" fmla="*/ 4182 w 4400"/>
                  <a:gd name="T5" fmla="*/ 1800 h 4200"/>
                  <a:gd name="T6" fmla="*/ 3285 w 4400"/>
                  <a:gd name="T7" fmla="*/ 915 h 4200"/>
                  <a:gd name="T8" fmla="*/ 2200 w 4400"/>
                  <a:gd name="T9" fmla="*/ 0 h 4200"/>
                  <a:gd name="T10" fmla="*/ 1115 w 4400"/>
                  <a:gd name="T11" fmla="*/ 915 h 4200"/>
                  <a:gd name="T12" fmla="*/ 218 w 4400"/>
                  <a:gd name="T13" fmla="*/ 1800 h 4200"/>
                  <a:gd name="T14" fmla="*/ 200 w 4400"/>
                  <a:gd name="T15" fmla="*/ 1800 h 4200"/>
                  <a:gd name="T16" fmla="*/ 0 w 4400"/>
                  <a:gd name="T17" fmla="*/ 2000 h 4200"/>
                  <a:gd name="T18" fmla="*/ 1046 w 4400"/>
                  <a:gd name="T19" fmla="*/ 3872 h 4200"/>
                  <a:gd name="T20" fmla="*/ 1000 w 4400"/>
                  <a:gd name="T21" fmla="*/ 4000 h 4200"/>
                  <a:gd name="T22" fmla="*/ 1200 w 4400"/>
                  <a:gd name="T23" fmla="*/ 4200 h 4200"/>
                  <a:gd name="T24" fmla="*/ 3200 w 4400"/>
                  <a:gd name="T25" fmla="*/ 4200 h 4200"/>
                  <a:gd name="T26" fmla="*/ 3400 w 4400"/>
                  <a:gd name="T27" fmla="*/ 4000 h 4200"/>
                  <a:gd name="T28" fmla="*/ 3354 w 4400"/>
                  <a:gd name="T29" fmla="*/ 3872 h 4200"/>
                  <a:gd name="T30" fmla="*/ 4400 w 4400"/>
                  <a:gd name="T31" fmla="*/ 2000 h 4200"/>
                  <a:gd name="T32" fmla="*/ 1300 w 4400"/>
                  <a:gd name="T33" fmla="*/ 1300 h 4200"/>
                  <a:gd name="T34" fmla="*/ 1500 w 4400"/>
                  <a:gd name="T35" fmla="*/ 1100 h 4200"/>
                  <a:gd name="T36" fmla="*/ 2200 w 4400"/>
                  <a:gd name="T37" fmla="*/ 400 h 4200"/>
                  <a:gd name="T38" fmla="*/ 2900 w 4400"/>
                  <a:gd name="T39" fmla="*/ 1100 h 4200"/>
                  <a:gd name="T40" fmla="*/ 3100 w 4400"/>
                  <a:gd name="T41" fmla="*/ 1300 h 4200"/>
                  <a:gd name="T42" fmla="*/ 3771 w 4400"/>
                  <a:gd name="T43" fmla="*/ 1800 h 4200"/>
                  <a:gd name="T44" fmla="*/ 2800 w 4400"/>
                  <a:gd name="T45" fmla="*/ 1800 h 4200"/>
                  <a:gd name="T46" fmla="*/ 2840 w 4400"/>
                  <a:gd name="T47" fmla="*/ 1520 h 4200"/>
                  <a:gd name="T48" fmla="*/ 2560 w 4400"/>
                  <a:gd name="T49" fmla="*/ 1480 h 4200"/>
                  <a:gd name="T50" fmla="*/ 2400 w 4400"/>
                  <a:gd name="T51" fmla="*/ 1600 h 4200"/>
                  <a:gd name="T52" fmla="*/ 2400 w 4400"/>
                  <a:gd name="T53" fmla="*/ 1160 h 4200"/>
                  <a:gd name="T54" fmla="*/ 2200 w 4400"/>
                  <a:gd name="T55" fmla="*/ 960 h 4200"/>
                  <a:gd name="T56" fmla="*/ 2000 w 4400"/>
                  <a:gd name="T57" fmla="*/ 1160 h 4200"/>
                  <a:gd name="T58" fmla="*/ 2000 w 4400"/>
                  <a:gd name="T59" fmla="*/ 1600 h 4200"/>
                  <a:gd name="T60" fmla="*/ 1840 w 4400"/>
                  <a:gd name="T61" fmla="*/ 1480 h 4200"/>
                  <a:gd name="T62" fmla="*/ 1560 w 4400"/>
                  <a:gd name="T63" fmla="*/ 1520 h 4200"/>
                  <a:gd name="T64" fmla="*/ 1600 w 4400"/>
                  <a:gd name="T65" fmla="*/ 1800 h 4200"/>
                  <a:gd name="T66" fmla="*/ 1600 w 4400"/>
                  <a:gd name="T67" fmla="*/ 1800 h 4200"/>
                  <a:gd name="T68" fmla="*/ 629 w 4400"/>
                  <a:gd name="T69" fmla="*/ 1800 h 4200"/>
                  <a:gd name="T70" fmla="*/ 1300 w 4400"/>
                  <a:gd name="T71" fmla="*/ 1300 h 4200"/>
                  <a:gd name="T72" fmla="*/ 2200 w 4400"/>
                  <a:gd name="T73" fmla="*/ 3800 h 4200"/>
                  <a:gd name="T74" fmla="*/ 411 w 4400"/>
                  <a:gd name="T75" fmla="*/ 2200 h 4200"/>
                  <a:gd name="T76" fmla="*/ 2200 w 4400"/>
                  <a:gd name="T77" fmla="*/ 2200 h 4200"/>
                  <a:gd name="T78" fmla="*/ 2200 w 4400"/>
                  <a:gd name="T79" fmla="*/ 2200 h 4200"/>
                  <a:gd name="T80" fmla="*/ 2200 w 4400"/>
                  <a:gd name="T81" fmla="*/ 2200 h 4200"/>
                  <a:gd name="T82" fmla="*/ 2200 w 4400"/>
                  <a:gd name="T83" fmla="*/ 2200 h 4200"/>
                  <a:gd name="T84" fmla="*/ 2201 w 4400"/>
                  <a:gd name="T85" fmla="*/ 2200 h 4200"/>
                  <a:gd name="T86" fmla="*/ 3989 w 4400"/>
                  <a:gd name="T87" fmla="*/ 2200 h 4200"/>
                  <a:gd name="T88" fmla="*/ 2200 w 4400"/>
                  <a:gd name="T89" fmla="*/ 3800 h 4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0" h="4200">
                    <a:moveTo>
                      <a:pt x="4400" y="2000"/>
                    </a:moveTo>
                    <a:cubicBezTo>
                      <a:pt x="4400" y="1890"/>
                      <a:pt x="4310" y="1800"/>
                      <a:pt x="4200" y="1800"/>
                    </a:cubicBezTo>
                    <a:lnTo>
                      <a:pt x="4182" y="1800"/>
                    </a:lnTo>
                    <a:cubicBezTo>
                      <a:pt x="4098" y="1348"/>
                      <a:pt x="3738" y="992"/>
                      <a:pt x="3285" y="915"/>
                    </a:cubicBezTo>
                    <a:cubicBezTo>
                      <a:pt x="3196" y="396"/>
                      <a:pt x="2744" y="0"/>
                      <a:pt x="2200" y="0"/>
                    </a:cubicBezTo>
                    <a:cubicBezTo>
                      <a:pt x="1656" y="0"/>
                      <a:pt x="1203" y="396"/>
                      <a:pt x="1115" y="915"/>
                    </a:cubicBezTo>
                    <a:cubicBezTo>
                      <a:pt x="662" y="992"/>
                      <a:pt x="302" y="1348"/>
                      <a:pt x="218" y="1800"/>
                    </a:cubicBezTo>
                    <a:lnTo>
                      <a:pt x="200" y="1800"/>
                    </a:lnTo>
                    <a:cubicBezTo>
                      <a:pt x="90" y="1800"/>
                      <a:pt x="0" y="1890"/>
                      <a:pt x="0" y="2000"/>
                    </a:cubicBezTo>
                    <a:cubicBezTo>
                      <a:pt x="0" y="2790"/>
                      <a:pt x="419" y="3484"/>
                      <a:pt x="1046" y="3872"/>
                    </a:cubicBezTo>
                    <a:cubicBezTo>
                      <a:pt x="1017" y="3907"/>
                      <a:pt x="1000" y="3951"/>
                      <a:pt x="1000" y="4000"/>
                    </a:cubicBezTo>
                    <a:cubicBezTo>
                      <a:pt x="1000" y="4110"/>
                      <a:pt x="1090" y="4200"/>
                      <a:pt x="1200" y="4200"/>
                    </a:cubicBezTo>
                    <a:lnTo>
                      <a:pt x="3200" y="4200"/>
                    </a:lnTo>
                    <a:cubicBezTo>
                      <a:pt x="3310" y="4200"/>
                      <a:pt x="3400" y="4110"/>
                      <a:pt x="3400" y="4000"/>
                    </a:cubicBezTo>
                    <a:cubicBezTo>
                      <a:pt x="3400" y="3951"/>
                      <a:pt x="3383" y="3907"/>
                      <a:pt x="3354" y="3872"/>
                    </a:cubicBezTo>
                    <a:cubicBezTo>
                      <a:pt x="3981" y="3484"/>
                      <a:pt x="4400" y="2790"/>
                      <a:pt x="4400" y="2000"/>
                    </a:cubicBezTo>
                    <a:close/>
                    <a:moveTo>
                      <a:pt x="1300" y="1300"/>
                    </a:moveTo>
                    <a:cubicBezTo>
                      <a:pt x="1410" y="1300"/>
                      <a:pt x="1500" y="1210"/>
                      <a:pt x="1500" y="1100"/>
                    </a:cubicBezTo>
                    <a:cubicBezTo>
                      <a:pt x="1500" y="714"/>
                      <a:pt x="1814" y="400"/>
                      <a:pt x="2200" y="400"/>
                    </a:cubicBezTo>
                    <a:cubicBezTo>
                      <a:pt x="2586" y="400"/>
                      <a:pt x="2900" y="714"/>
                      <a:pt x="2900" y="1100"/>
                    </a:cubicBezTo>
                    <a:cubicBezTo>
                      <a:pt x="2900" y="1210"/>
                      <a:pt x="2990" y="1300"/>
                      <a:pt x="3100" y="1300"/>
                    </a:cubicBezTo>
                    <a:cubicBezTo>
                      <a:pt x="3416" y="1300"/>
                      <a:pt x="3684" y="1511"/>
                      <a:pt x="3771" y="1800"/>
                    </a:cubicBezTo>
                    <a:lnTo>
                      <a:pt x="2800" y="1800"/>
                    </a:lnTo>
                    <a:cubicBezTo>
                      <a:pt x="2888" y="1734"/>
                      <a:pt x="2906" y="1608"/>
                      <a:pt x="2840" y="1520"/>
                    </a:cubicBezTo>
                    <a:cubicBezTo>
                      <a:pt x="2774" y="1432"/>
                      <a:pt x="2648" y="1414"/>
                      <a:pt x="2560" y="1480"/>
                    </a:cubicBezTo>
                    <a:lnTo>
                      <a:pt x="2400" y="1600"/>
                    </a:lnTo>
                    <a:lnTo>
                      <a:pt x="2400" y="1160"/>
                    </a:lnTo>
                    <a:cubicBezTo>
                      <a:pt x="2400" y="1050"/>
                      <a:pt x="2310" y="960"/>
                      <a:pt x="2200" y="960"/>
                    </a:cubicBezTo>
                    <a:cubicBezTo>
                      <a:pt x="2090" y="960"/>
                      <a:pt x="2000" y="1050"/>
                      <a:pt x="2000" y="1160"/>
                    </a:cubicBezTo>
                    <a:lnTo>
                      <a:pt x="2000" y="1600"/>
                    </a:lnTo>
                    <a:lnTo>
                      <a:pt x="1840" y="1480"/>
                    </a:lnTo>
                    <a:cubicBezTo>
                      <a:pt x="1752" y="1414"/>
                      <a:pt x="1626" y="1432"/>
                      <a:pt x="1560" y="1520"/>
                    </a:cubicBezTo>
                    <a:cubicBezTo>
                      <a:pt x="1494" y="1608"/>
                      <a:pt x="1512" y="1734"/>
                      <a:pt x="1600" y="1800"/>
                    </a:cubicBezTo>
                    <a:lnTo>
                      <a:pt x="1600" y="1800"/>
                    </a:lnTo>
                    <a:lnTo>
                      <a:pt x="629" y="1800"/>
                    </a:lnTo>
                    <a:cubicBezTo>
                      <a:pt x="716" y="1511"/>
                      <a:pt x="984" y="1300"/>
                      <a:pt x="1300" y="1300"/>
                    </a:cubicBezTo>
                    <a:close/>
                    <a:moveTo>
                      <a:pt x="2200" y="3800"/>
                    </a:moveTo>
                    <a:cubicBezTo>
                      <a:pt x="1275" y="3800"/>
                      <a:pt x="511" y="3099"/>
                      <a:pt x="411" y="2200"/>
                    </a:cubicBezTo>
                    <a:lnTo>
                      <a:pt x="2200" y="2200"/>
                    </a:lnTo>
                    <a:cubicBezTo>
                      <a:pt x="2200" y="2200"/>
                      <a:pt x="2200" y="2200"/>
                      <a:pt x="2200" y="2200"/>
                    </a:cubicBezTo>
                    <a:cubicBezTo>
                      <a:pt x="2200" y="2200"/>
                      <a:pt x="2200" y="2200"/>
                      <a:pt x="2200" y="2200"/>
                    </a:cubicBezTo>
                    <a:cubicBezTo>
                      <a:pt x="2200" y="2200"/>
                      <a:pt x="2200" y="2200"/>
                      <a:pt x="2200" y="2200"/>
                    </a:cubicBezTo>
                    <a:cubicBezTo>
                      <a:pt x="2200" y="2200"/>
                      <a:pt x="2200" y="2200"/>
                      <a:pt x="2201" y="2200"/>
                    </a:cubicBezTo>
                    <a:lnTo>
                      <a:pt x="3989" y="2200"/>
                    </a:lnTo>
                    <a:cubicBezTo>
                      <a:pt x="3889" y="3099"/>
                      <a:pt x="3125" y="3800"/>
                      <a:pt x="2200" y="3800"/>
                    </a:cubicBezTo>
                    <a:close/>
                  </a:path>
                </a:pathLst>
              </a:custGeom>
              <a:solidFill>
                <a:schemeClr val="bg1"/>
              </a:solidFill>
              <a:ln>
                <a:noFill/>
              </a:ln>
            </p:spPr>
            <p:txBody>
              <a:bodyPr/>
              <a:lstStyle/>
              <a:p>
                <a:endParaRPr/>
              </a:p>
            </p:txBody>
          </p:sp>
        </p:grpSp>
      </p:grpSp>
      <p:grpSp>
        <p:nvGrpSpPr>
          <p:cNvPr id="22" name="组合 14"/>
          <p:cNvGrpSpPr/>
          <p:nvPr/>
        </p:nvGrpSpPr>
        <p:grpSpPr>
          <a:xfrm>
            <a:off x="8310245" y="2531745"/>
            <a:ext cx="2542540" cy="2573655"/>
            <a:chOff x="2260" y="3607"/>
            <a:chExt cx="4004" cy="4053"/>
          </a:xfrm>
        </p:grpSpPr>
        <p:sp>
          <p:nvSpPr>
            <p:cNvPr id="23" name="文本框 22"/>
            <p:cNvSpPr txBox="1"/>
            <p:nvPr/>
          </p:nvSpPr>
          <p:spPr>
            <a:xfrm>
              <a:off x="2260" y="4608"/>
              <a:ext cx="4004" cy="3052"/>
            </a:xfrm>
            <a:prstGeom prst="rect">
              <a:avLst/>
            </a:prstGeom>
            <a:noFill/>
          </p:spPr>
          <p:txBody>
            <a:bodyPr wrap="square" rtlCol="0">
              <a:spAutoFit/>
            </a:bodyPr>
            <a:lstStyle/>
            <a:p>
              <a:pPr algn="ctr">
                <a:lnSpc>
                  <a:spcPct val="2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即使真的由于某些条件没办法吃很多肉，蔬果类一般也足够补充各种营养，只是需要做做功课查一查具体哪种蔬果适合你。</a:t>
              </a:r>
            </a:p>
          </p:txBody>
        </p:sp>
        <p:grpSp>
          <p:nvGrpSpPr>
            <p:cNvPr id="24" name="组合 10"/>
            <p:cNvGrpSpPr/>
            <p:nvPr/>
          </p:nvGrpSpPr>
          <p:grpSpPr>
            <a:xfrm>
              <a:off x="3762" y="3607"/>
              <a:ext cx="1000" cy="1000"/>
              <a:chOff x="2211" y="2988"/>
              <a:chExt cx="1000" cy="1000"/>
            </a:xfrm>
          </p:grpSpPr>
          <p:sp>
            <p:nvSpPr>
              <p:cNvPr id="25" name="圆角矩形 24"/>
              <p:cNvSpPr/>
              <p:nvPr/>
            </p:nvSpPr>
            <p:spPr>
              <a:xfrm>
                <a:off x="2211" y="2988"/>
                <a:ext cx="1001" cy="1001"/>
              </a:xfrm>
              <a:prstGeom prst="round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iconfont-10872-5201289"/>
              <p:cNvSpPr>
                <a:spLocks noChangeAspect="1"/>
              </p:cNvSpPr>
              <p:nvPr/>
            </p:nvSpPr>
            <p:spPr bwMode="auto">
              <a:xfrm>
                <a:off x="2454" y="3069"/>
                <a:ext cx="512" cy="836"/>
              </a:xfrm>
              <a:custGeom>
                <a:avLst/>
                <a:gdLst>
                  <a:gd name="connsiteX0" fmla="*/ 182080 w 371880"/>
                  <a:gd name="connsiteY0" fmla="*/ 504424 h 606722"/>
                  <a:gd name="connsiteX1" fmla="*/ 188582 w 371880"/>
                  <a:gd name="connsiteY1" fmla="*/ 504424 h 606722"/>
                  <a:gd name="connsiteX2" fmla="*/ 191698 w 371880"/>
                  <a:gd name="connsiteY2" fmla="*/ 505402 h 606722"/>
                  <a:gd name="connsiteX3" fmla="*/ 194637 w 371880"/>
                  <a:gd name="connsiteY3" fmla="*/ 506915 h 606722"/>
                  <a:gd name="connsiteX4" fmla="*/ 197131 w 371880"/>
                  <a:gd name="connsiteY4" fmla="*/ 508961 h 606722"/>
                  <a:gd name="connsiteX5" fmla="*/ 199268 w 371880"/>
                  <a:gd name="connsiteY5" fmla="*/ 511540 h 606722"/>
                  <a:gd name="connsiteX6" fmla="*/ 200782 w 371880"/>
                  <a:gd name="connsiteY6" fmla="*/ 514387 h 606722"/>
                  <a:gd name="connsiteX7" fmla="*/ 201673 w 371880"/>
                  <a:gd name="connsiteY7" fmla="*/ 517501 h 606722"/>
                  <a:gd name="connsiteX8" fmla="*/ 202029 w 371880"/>
                  <a:gd name="connsiteY8" fmla="*/ 520792 h 606722"/>
                  <a:gd name="connsiteX9" fmla="*/ 201673 w 371880"/>
                  <a:gd name="connsiteY9" fmla="*/ 523994 h 606722"/>
                  <a:gd name="connsiteX10" fmla="*/ 200782 w 371880"/>
                  <a:gd name="connsiteY10" fmla="*/ 527108 h 606722"/>
                  <a:gd name="connsiteX11" fmla="*/ 199268 w 371880"/>
                  <a:gd name="connsiteY11" fmla="*/ 530044 h 606722"/>
                  <a:gd name="connsiteX12" fmla="*/ 197131 w 371880"/>
                  <a:gd name="connsiteY12" fmla="*/ 532534 h 606722"/>
                  <a:gd name="connsiteX13" fmla="*/ 194637 w 371880"/>
                  <a:gd name="connsiteY13" fmla="*/ 534580 h 606722"/>
                  <a:gd name="connsiteX14" fmla="*/ 191698 w 371880"/>
                  <a:gd name="connsiteY14" fmla="*/ 536182 h 606722"/>
                  <a:gd name="connsiteX15" fmla="*/ 188582 w 371880"/>
                  <a:gd name="connsiteY15" fmla="*/ 537071 h 606722"/>
                  <a:gd name="connsiteX16" fmla="*/ 185376 w 371880"/>
                  <a:gd name="connsiteY16" fmla="*/ 537427 h 606722"/>
                  <a:gd name="connsiteX17" fmla="*/ 182080 w 371880"/>
                  <a:gd name="connsiteY17" fmla="*/ 537071 h 606722"/>
                  <a:gd name="connsiteX18" fmla="*/ 178963 w 371880"/>
                  <a:gd name="connsiteY18" fmla="*/ 536182 h 606722"/>
                  <a:gd name="connsiteX19" fmla="*/ 176114 w 371880"/>
                  <a:gd name="connsiteY19" fmla="*/ 534580 h 606722"/>
                  <a:gd name="connsiteX20" fmla="*/ 173531 w 371880"/>
                  <a:gd name="connsiteY20" fmla="*/ 532534 h 606722"/>
                  <a:gd name="connsiteX21" fmla="*/ 171483 w 371880"/>
                  <a:gd name="connsiteY21" fmla="*/ 530044 h 606722"/>
                  <a:gd name="connsiteX22" fmla="*/ 169969 w 371880"/>
                  <a:gd name="connsiteY22" fmla="*/ 527108 h 606722"/>
                  <a:gd name="connsiteX23" fmla="*/ 168989 w 371880"/>
                  <a:gd name="connsiteY23" fmla="*/ 523994 h 606722"/>
                  <a:gd name="connsiteX24" fmla="*/ 168722 w 371880"/>
                  <a:gd name="connsiteY24" fmla="*/ 520792 h 606722"/>
                  <a:gd name="connsiteX25" fmla="*/ 168989 w 371880"/>
                  <a:gd name="connsiteY25" fmla="*/ 517501 h 606722"/>
                  <a:gd name="connsiteX26" fmla="*/ 169969 w 371880"/>
                  <a:gd name="connsiteY26" fmla="*/ 514387 h 606722"/>
                  <a:gd name="connsiteX27" fmla="*/ 171483 w 371880"/>
                  <a:gd name="connsiteY27" fmla="*/ 511540 h 606722"/>
                  <a:gd name="connsiteX28" fmla="*/ 173531 w 371880"/>
                  <a:gd name="connsiteY28" fmla="*/ 508961 h 606722"/>
                  <a:gd name="connsiteX29" fmla="*/ 176114 w 371880"/>
                  <a:gd name="connsiteY29" fmla="*/ 506915 h 606722"/>
                  <a:gd name="connsiteX30" fmla="*/ 178963 w 371880"/>
                  <a:gd name="connsiteY30" fmla="*/ 505402 h 606722"/>
                  <a:gd name="connsiteX31" fmla="*/ 182080 w 371880"/>
                  <a:gd name="connsiteY31" fmla="*/ 504424 h 606722"/>
                  <a:gd name="connsiteX32" fmla="*/ 117911 w 371880"/>
                  <a:gd name="connsiteY32" fmla="*/ 338038 h 606722"/>
                  <a:gd name="connsiteX33" fmla="*/ 118534 w 371880"/>
                  <a:gd name="connsiteY33" fmla="*/ 361592 h 606722"/>
                  <a:gd name="connsiteX34" fmla="*/ 98158 w 371880"/>
                  <a:gd name="connsiteY34" fmla="*/ 401232 h 606722"/>
                  <a:gd name="connsiteX35" fmla="*/ 96645 w 371880"/>
                  <a:gd name="connsiteY35" fmla="*/ 417586 h 606722"/>
                  <a:gd name="connsiteX36" fmla="*/ 149675 w 371880"/>
                  <a:gd name="connsiteY36" fmla="*/ 480779 h 606722"/>
                  <a:gd name="connsiteX37" fmla="*/ 154035 w 371880"/>
                  <a:gd name="connsiteY37" fmla="*/ 503888 h 606722"/>
                  <a:gd name="connsiteX38" fmla="*/ 140244 w 371880"/>
                  <a:gd name="connsiteY38" fmla="*/ 511176 h 606722"/>
                  <a:gd name="connsiteX39" fmla="*/ 130901 w 371880"/>
                  <a:gd name="connsiteY39" fmla="*/ 508243 h 606722"/>
                  <a:gd name="connsiteX40" fmla="*/ 63368 w 371880"/>
                  <a:gd name="connsiteY40" fmla="*/ 417586 h 606722"/>
                  <a:gd name="connsiteX41" fmla="*/ 65414 w 371880"/>
                  <a:gd name="connsiteY41" fmla="*/ 395010 h 606722"/>
                  <a:gd name="connsiteX42" fmla="*/ 94421 w 371880"/>
                  <a:gd name="connsiteY42" fmla="*/ 338572 h 606722"/>
                  <a:gd name="connsiteX43" fmla="*/ 117911 w 371880"/>
                  <a:gd name="connsiteY43" fmla="*/ 338038 h 606722"/>
                  <a:gd name="connsiteX44" fmla="*/ 185940 w 371880"/>
                  <a:gd name="connsiteY44" fmla="*/ 284387 h 606722"/>
                  <a:gd name="connsiteX45" fmla="*/ 120607 w 371880"/>
                  <a:gd name="connsiteY45" fmla="*/ 291052 h 606722"/>
                  <a:gd name="connsiteX46" fmla="*/ 120162 w 371880"/>
                  <a:gd name="connsiteY46" fmla="*/ 291141 h 606722"/>
                  <a:gd name="connsiteX47" fmla="*/ 72720 w 371880"/>
                  <a:gd name="connsiteY47" fmla="*/ 317891 h 606722"/>
                  <a:gd name="connsiteX48" fmla="*/ 35960 w 371880"/>
                  <a:gd name="connsiteY48" fmla="*/ 389433 h 606722"/>
                  <a:gd name="connsiteX49" fmla="*/ 33378 w 371880"/>
                  <a:gd name="connsiteY49" fmla="*/ 417605 h 606722"/>
                  <a:gd name="connsiteX50" fmla="*/ 185851 w 371880"/>
                  <a:gd name="connsiteY50" fmla="*/ 572062 h 606722"/>
                  <a:gd name="connsiteX51" fmla="*/ 338591 w 371880"/>
                  <a:gd name="connsiteY51" fmla="*/ 417605 h 606722"/>
                  <a:gd name="connsiteX52" fmla="*/ 336009 w 371880"/>
                  <a:gd name="connsiteY52" fmla="*/ 389433 h 606722"/>
                  <a:gd name="connsiteX53" fmla="*/ 299249 w 371880"/>
                  <a:gd name="connsiteY53" fmla="*/ 317980 h 606722"/>
                  <a:gd name="connsiteX54" fmla="*/ 251273 w 371880"/>
                  <a:gd name="connsiteY54" fmla="*/ 290963 h 606722"/>
                  <a:gd name="connsiteX55" fmla="*/ 250383 w 371880"/>
                  <a:gd name="connsiteY55" fmla="*/ 290786 h 606722"/>
                  <a:gd name="connsiteX56" fmla="*/ 185940 w 371880"/>
                  <a:gd name="connsiteY56" fmla="*/ 284387 h 606722"/>
                  <a:gd name="connsiteX57" fmla="*/ 287766 w 371880"/>
                  <a:gd name="connsiteY57" fmla="*/ 187340 h 606722"/>
                  <a:gd name="connsiteX58" fmla="*/ 222434 w 371880"/>
                  <a:gd name="connsiteY58" fmla="*/ 252571 h 606722"/>
                  <a:gd name="connsiteX59" fmla="*/ 237565 w 371880"/>
                  <a:gd name="connsiteY59" fmla="*/ 254349 h 606722"/>
                  <a:gd name="connsiteX60" fmla="*/ 239256 w 371880"/>
                  <a:gd name="connsiteY60" fmla="*/ 254615 h 606722"/>
                  <a:gd name="connsiteX61" fmla="*/ 241037 w 371880"/>
                  <a:gd name="connsiteY61" fmla="*/ 254882 h 606722"/>
                  <a:gd name="connsiteX62" fmla="*/ 252697 w 371880"/>
                  <a:gd name="connsiteY62" fmla="*/ 257104 h 606722"/>
                  <a:gd name="connsiteX63" fmla="*/ 315537 w 371880"/>
                  <a:gd name="connsiteY63" fmla="*/ 206536 h 606722"/>
                  <a:gd name="connsiteX64" fmla="*/ 299249 w 371880"/>
                  <a:gd name="connsiteY64" fmla="*/ 190984 h 606722"/>
                  <a:gd name="connsiteX65" fmla="*/ 287766 w 371880"/>
                  <a:gd name="connsiteY65" fmla="*/ 187340 h 606722"/>
                  <a:gd name="connsiteX66" fmla="*/ 84203 w 371880"/>
                  <a:gd name="connsiteY66" fmla="*/ 187340 h 606722"/>
                  <a:gd name="connsiteX67" fmla="*/ 72720 w 371880"/>
                  <a:gd name="connsiteY67" fmla="*/ 190984 h 606722"/>
                  <a:gd name="connsiteX68" fmla="*/ 56343 w 371880"/>
                  <a:gd name="connsiteY68" fmla="*/ 206536 h 606722"/>
                  <a:gd name="connsiteX69" fmla="*/ 118115 w 371880"/>
                  <a:gd name="connsiteY69" fmla="*/ 257370 h 606722"/>
                  <a:gd name="connsiteX70" fmla="*/ 131199 w 371880"/>
                  <a:gd name="connsiteY70" fmla="*/ 254793 h 606722"/>
                  <a:gd name="connsiteX71" fmla="*/ 131822 w 371880"/>
                  <a:gd name="connsiteY71" fmla="*/ 254704 h 606722"/>
                  <a:gd name="connsiteX72" fmla="*/ 134582 w 371880"/>
                  <a:gd name="connsiteY72" fmla="*/ 254349 h 606722"/>
                  <a:gd name="connsiteX73" fmla="*/ 149535 w 371880"/>
                  <a:gd name="connsiteY73" fmla="*/ 252571 h 606722"/>
                  <a:gd name="connsiteX74" fmla="*/ 182727 w 371880"/>
                  <a:gd name="connsiteY74" fmla="*/ 92514 h 606722"/>
                  <a:gd name="connsiteX75" fmla="*/ 189224 w 371880"/>
                  <a:gd name="connsiteY75" fmla="*/ 92514 h 606722"/>
                  <a:gd name="connsiteX76" fmla="*/ 192339 w 371880"/>
                  <a:gd name="connsiteY76" fmla="*/ 93491 h 606722"/>
                  <a:gd name="connsiteX77" fmla="*/ 195188 w 371880"/>
                  <a:gd name="connsiteY77" fmla="*/ 95001 h 606722"/>
                  <a:gd name="connsiteX78" fmla="*/ 197769 w 371880"/>
                  <a:gd name="connsiteY78" fmla="*/ 97133 h 606722"/>
                  <a:gd name="connsiteX79" fmla="*/ 199816 w 371880"/>
                  <a:gd name="connsiteY79" fmla="*/ 99620 h 606722"/>
                  <a:gd name="connsiteX80" fmla="*/ 201329 w 371880"/>
                  <a:gd name="connsiteY80" fmla="*/ 102462 h 606722"/>
                  <a:gd name="connsiteX81" fmla="*/ 202308 w 371880"/>
                  <a:gd name="connsiteY81" fmla="*/ 105571 h 606722"/>
                  <a:gd name="connsiteX82" fmla="*/ 202664 w 371880"/>
                  <a:gd name="connsiteY82" fmla="*/ 108857 h 606722"/>
                  <a:gd name="connsiteX83" fmla="*/ 202308 w 371880"/>
                  <a:gd name="connsiteY83" fmla="*/ 112143 h 606722"/>
                  <a:gd name="connsiteX84" fmla="*/ 201329 w 371880"/>
                  <a:gd name="connsiteY84" fmla="*/ 115252 h 606722"/>
                  <a:gd name="connsiteX85" fmla="*/ 199816 w 371880"/>
                  <a:gd name="connsiteY85" fmla="*/ 118094 h 606722"/>
                  <a:gd name="connsiteX86" fmla="*/ 197769 w 371880"/>
                  <a:gd name="connsiteY86" fmla="*/ 120581 h 606722"/>
                  <a:gd name="connsiteX87" fmla="*/ 195188 w 371880"/>
                  <a:gd name="connsiteY87" fmla="*/ 122713 h 606722"/>
                  <a:gd name="connsiteX88" fmla="*/ 192339 w 371880"/>
                  <a:gd name="connsiteY88" fmla="*/ 124223 h 606722"/>
                  <a:gd name="connsiteX89" fmla="*/ 189224 w 371880"/>
                  <a:gd name="connsiteY89" fmla="*/ 125200 h 606722"/>
                  <a:gd name="connsiteX90" fmla="*/ 185931 w 371880"/>
                  <a:gd name="connsiteY90" fmla="*/ 125466 h 606722"/>
                  <a:gd name="connsiteX91" fmla="*/ 182727 w 371880"/>
                  <a:gd name="connsiteY91" fmla="*/ 125200 h 606722"/>
                  <a:gd name="connsiteX92" fmla="*/ 179612 w 371880"/>
                  <a:gd name="connsiteY92" fmla="*/ 124223 h 606722"/>
                  <a:gd name="connsiteX93" fmla="*/ 176674 w 371880"/>
                  <a:gd name="connsiteY93" fmla="*/ 122713 h 606722"/>
                  <a:gd name="connsiteX94" fmla="*/ 174182 w 371880"/>
                  <a:gd name="connsiteY94" fmla="*/ 120581 h 606722"/>
                  <a:gd name="connsiteX95" fmla="*/ 172135 w 371880"/>
                  <a:gd name="connsiteY95" fmla="*/ 118094 h 606722"/>
                  <a:gd name="connsiteX96" fmla="*/ 170622 w 371880"/>
                  <a:gd name="connsiteY96" fmla="*/ 115252 h 606722"/>
                  <a:gd name="connsiteX97" fmla="*/ 169643 w 371880"/>
                  <a:gd name="connsiteY97" fmla="*/ 112143 h 606722"/>
                  <a:gd name="connsiteX98" fmla="*/ 169287 w 371880"/>
                  <a:gd name="connsiteY98" fmla="*/ 108857 h 606722"/>
                  <a:gd name="connsiteX99" fmla="*/ 169643 w 371880"/>
                  <a:gd name="connsiteY99" fmla="*/ 105571 h 606722"/>
                  <a:gd name="connsiteX100" fmla="*/ 170622 w 371880"/>
                  <a:gd name="connsiteY100" fmla="*/ 102462 h 606722"/>
                  <a:gd name="connsiteX101" fmla="*/ 172135 w 371880"/>
                  <a:gd name="connsiteY101" fmla="*/ 99620 h 606722"/>
                  <a:gd name="connsiteX102" fmla="*/ 174182 w 371880"/>
                  <a:gd name="connsiteY102" fmla="*/ 97133 h 606722"/>
                  <a:gd name="connsiteX103" fmla="*/ 176674 w 371880"/>
                  <a:gd name="connsiteY103" fmla="*/ 95001 h 606722"/>
                  <a:gd name="connsiteX104" fmla="*/ 179612 w 371880"/>
                  <a:gd name="connsiteY104" fmla="*/ 93491 h 606722"/>
                  <a:gd name="connsiteX105" fmla="*/ 182727 w 371880"/>
                  <a:gd name="connsiteY105" fmla="*/ 92514 h 606722"/>
                  <a:gd name="connsiteX106" fmla="*/ 184427 w 371880"/>
                  <a:gd name="connsiteY106" fmla="*/ 33238 h 606722"/>
                  <a:gd name="connsiteX107" fmla="*/ 153897 w 371880"/>
                  <a:gd name="connsiteY107" fmla="*/ 67809 h 606722"/>
                  <a:gd name="connsiteX108" fmla="*/ 139388 w 371880"/>
                  <a:gd name="connsiteY108" fmla="*/ 90204 h 606722"/>
                  <a:gd name="connsiteX109" fmla="*/ 109481 w 371880"/>
                  <a:gd name="connsiteY109" fmla="*/ 98913 h 606722"/>
                  <a:gd name="connsiteX110" fmla="*/ 84292 w 371880"/>
                  <a:gd name="connsiteY110" fmla="*/ 109134 h 606722"/>
                  <a:gd name="connsiteX111" fmla="*/ 91501 w 371880"/>
                  <a:gd name="connsiteY111" fmla="*/ 133484 h 606722"/>
                  <a:gd name="connsiteX112" fmla="*/ 100758 w 371880"/>
                  <a:gd name="connsiteY112" fmla="*/ 156857 h 606722"/>
                  <a:gd name="connsiteX113" fmla="*/ 169295 w 371880"/>
                  <a:gd name="connsiteY113" fmla="*/ 225199 h 606722"/>
                  <a:gd name="connsiteX114" fmla="*/ 169295 w 371880"/>
                  <a:gd name="connsiteY114" fmla="*/ 158812 h 606722"/>
                  <a:gd name="connsiteX115" fmla="*/ 185940 w 371880"/>
                  <a:gd name="connsiteY115" fmla="*/ 142105 h 606722"/>
                  <a:gd name="connsiteX116" fmla="*/ 202674 w 371880"/>
                  <a:gd name="connsiteY116" fmla="*/ 158812 h 606722"/>
                  <a:gd name="connsiteX117" fmla="*/ 202674 w 371880"/>
                  <a:gd name="connsiteY117" fmla="*/ 225288 h 606722"/>
                  <a:gd name="connsiteX118" fmla="*/ 271033 w 371880"/>
                  <a:gd name="connsiteY118" fmla="*/ 156946 h 606722"/>
                  <a:gd name="connsiteX119" fmla="*/ 279400 w 371880"/>
                  <a:gd name="connsiteY119" fmla="*/ 134017 h 606722"/>
                  <a:gd name="connsiteX120" fmla="*/ 285719 w 371880"/>
                  <a:gd name="connsiteY120" fmla="*/ 109134 h 606722"/>
                  <a:gd name="connsiteX121" fmla="*/ 260530 w 371880"/>
                  <a:gd name="connsiteY121" fmla="*/ 98913 h 606722"/>
                  <a:gd name="connsiteX122" fmla="*/ 230712 w 371880"/>
                  <a:gd name="connsiteY122" fmla="*/ 90204 h 606722"/>
                  <a:gd name="connsiteX123" fmla="*/ 216114 w 371880"/>
                  <a:gd name="connsiteY123" fmla="*/ 67809 h 606722"/>
                  <a:gd name="connsiteX124" fmla="*/ 185584 w 371880"/>
                  <a:gd name="connsiteY124" fmla="*/ 33238 h 606722"/>
                  <a:gd name="connsiteX125" fmla="*/ 184427 w 371880"/>
                  <a:gd name="connsiteY125" fmla="*/ 0 h 606722"/>
                  <a:gd name="connsiteX126" fmla="*/ 185584 w 371880"/>
                  <a:gd name="connsiteY126" fmla="*/ 0 h 606722"/>
                  <a:gd name="connsiteX127" fmla="*/ 246110 w 371880"/>
                  <a:gd name="connsiteY127" fmla="*/ 53234 h 606722"/>
                  <a:gd name="connsiteX128" fmla="*/ 251985 w 371880"/>
                  <a:gd name="connsiteY128" fmla="*/ 64431 h 606722"/>
                  <a:gd name="connsiteX129" fmla="*/ 262577 w 371880"/>
                  <a:gd name="connsiteY129" fmla="*/ 65676 h 606722"/>
                  <a:gd name="connsiteX130" fmla="*/ 313134 w 371880"/>
                  <a:gd name="connsiteY130" fmla="*/ 90204 h 606722"/>
                  <a:gd name="connsiteX131" fmla="*/ 309485 w 371880"/>
                  <a:gd name="connsiteY131" fmla="*/ 148415 h 606722"/>
                  <a:gd name="connsiteX132" fmla="*/ 305123 w 371880"/>
                  <a:gd name="connsiteY132" fmla="*/ 158190 h 606722"/>
                  <a:gd name="connsiteX133" fmla="*/ 307437 w 371880"/>
                  <a:gd name="connsiteY133" fmla="*/ 158724 h 606722"/>
                  <a:gd name="connsiteX134" fmla="*/ 348649 w 371880"/>
                  <a:gd name="connsiteY134" fmla="*/ 202181 h 606722"/>
                  <a:gd name="connsiteX135" fmla="*/ 294620 w 371880"/>
                  <a:gd name="connsiteY135" fmla="*/ 272745 h 606722"/>
                  <a:gd name="connsiteX136" fmla="*/ 323281 w 371880"/>
                  <a:gd name="connsiteY136" fmla="*/ 294963 h 606722"/>
                  <a:gd name="connsiteX137" fmla="*/ 368676 w 371880"/>
                  <a:gd name="connsiteY137" fmla="*/ 383212 h 606722"/>
                  <a:gd name="connsiteX138" fmla="*/ 371880 w 371880"/>
                  <a:gd name="connsiteY138" fmla="*/ 417605 h 606722"/>
                  <a:gd name="connsiteX139" fmla="*/ 192082 w 371880"/>
                  <a:gd name="connsiteY139" fmla="*/ 605567 h 606722"/>
                  <a:gd name="connsiteX140" fmla="*/ 185940 w 371880"/>
                  <a:gd name="connsiteY140" fmla="*/ 606722 h 606722"/>
                  <a:gd name="connsiteX141" fmla="*/ 180065 w 371880"/>
                  <a:gd name="connsiteY141" fmla="*/ 605656 h 606722"/>
                  <a:gd name="connsiteX142" fmla="*/ 0 w 371880"/>
                  <a:gd name="connsiteY142" fmla="*/ 417605 h 606722"/>
                  <a:gd name="connsiteX143" fmla="*/ 3204 w 371880"/>
                  <a:gd name="connsiteY143" fmla="*/ 383212 h 606722"/>
                  <a:gd name="connsiteX144" fmla="*/ 48599 w 371880"/>
                  <a:gd name="connsiteY144" fmla="*/ 294963 h 606722"/>
                  <a:gd name="connsiteX145" fmla="*/ 76815 w 371880"/>
                  <a:gd name="connsiteY145" fmla="*/ 273012 h 606722"/>
                  <a:gd name="connsiteX146" fmla="*/ 23320 w 371880"/>
                  <a:gd name="connsiteY146" fmla="*/ 202181 h 606722"/>
                  <a:gd name="connsiteX147" fmla="*/ 64532 w 371880"/>
                  <a:gd name="connsiteY147" fmla="*/ 158724 h 606722"/>
                  <a:gd name="connsiteX148" fmla="*/ 66579 w 371880"/>
                  <a:gd name="connsiteY148" fmla="*/ 158190 h 606722"/>
                  <a:gd name="connsiteX149" fmla="*/ 61950 w 371880"/>
                  <a:gd name="connsiteY149" fmla="*/ 148770 h 606722"/>
                  <a:gd name="connsiteX150" fmla="*/ 56877 w 371880"/>
                  <a:gd name="connsiteY150" fmla="*/ 90204 h 606722"/>
                  <a:gd name="connsiteX151" fmla="*/ 107523 w 371880"/>
                  <a:gd name="connsiteY151" fmla="*/ 65676 h 606722"/>
                  <a:gd name="connsiteX152" fmla="*/ 118115 w 371880"/>
                  <a:gd name="connsiteY152" fmla="*/ 64431 h 606722"/>
                  <a:gd name="connsiteX153" fmla="*/ 123901 w 371880"/>
                  <a:gd name="connsiteY153" fmla="*/ 53234 h 606722"/>
                  <a:gd name="connsiteX154" fmla="*/ 184427 w 371880"/>
                  <a:gd name="connsiteY1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71880" h="606722">
                    <a:moveTo>
                      <a:pt x="182080" y="504424"/>
                    </a:moveTo>
                    <a:cubicBezTo>
                      <a:pt x="184218" y="503979"/>
                      <a:pt x="186444" y="503979"/>
                      <a:pt x="188582" y="504424"/>
                    </a:cubicBezTo>
                    <a:cubicBezTo>
                      <a:pt x="189650" y="504691"/>
                      <a:pt x="190719" y="504958"/>
                      <a:pt x="191698" y="505402"/>
                    </a:cubicBezTo>
                    <a:cubicBezTo>
                      <a:pt x="192767" y="505758"/>
                      <a:pt x="193747" y="506292"/>
                      <a:pt x="194637" y="506915"/>
                    </a:cubicBezTo>
                    <a:cubicBezTo>
                      <a:pt x="195528" y="507537"/>
                      <a:pt x="196418" y="508249"/>
                      <a:pt x="197131" y="508961"/>
                    </a:cubicBezTo>
                    <a:cubicBezTo>
                      <a:pt x="197932" y="509761"/>
                      <a:pt x="198645" y="510651"/>
                      <a:pt x="199268" y="511540"/>
                    </a:cubicBezTo>
                    <a:cubicBezTo>
                      <a:pt x="199803" y="512430"/>
                      <a:pt x="200337" y="513408"/>
                      <a:pt x="200782" y="514387"/>
                    </a:cubicBezTo>
                    <a:cubicBezTo>
                      <a:pt x="201138" y="515366"/>
                      <a:pt x="201495" y="516433"/>
                      <a:pt x="201673" y="517501"/>
                    </a:cubicBezTo>
                    <a:cubicBezTo>
                      <a:pt x="201940" y="518568"/>
                      <a:pt x="202029" y="519724"/>
                      <a:pt x="202029" y="520792"/>
                    </a:cubicBezTo>
                    <a:cubicBezTo>
                      <a:pt x="202029" y="521859"/>
                      <a:pt x="201940" y="522927"/>
                      <a:pt x="201673" y="523994"/>
                    </a:cubicBezTo>
                    <a:cubicBezTo>
                      <a:pt x="201495" y="525062"/>
                      <a:pt x="201138" y="526129"/>
                      <a:pt x="200782" y="527108"/>
                    </a:cubicBezTo>
                    <a:cubicBezTo>
                      <a:pt x="200337" y="528175"/>
                      <a:pt x="199803" y="529154"/>
                      <a:pt x="199268" y="530044"/>
                    </a:cubicBezTo>
                    <a:cubicBezTo>
                      <a:pt x="198645" y="530933"/>
                      <a:pt x="197932" y="531823"/>
                      <a:pt x="197131" y="532534"/>
                    </a:cubicBezTo>
                    <a:cubicBezTo>
                      <a:pt x="196418" y="533335"/>
                      <a:pt x="195528" y="534047"/>
                      <a:pt x="194637" y="534580"/>
                    </a:cubicBezTo>
                    <a:cubicBezTo>
                      <a:pt x="193747" y="535203"/>
                      <a:pt x="192767" y="535737"/>
                      <a:pt x="191698" y="536182"/>
                    </a:cubicBezTo>
                    <a:cubicBezTo>
                      <a:pt x="190719" y="536537"/>
                      <a:pt x="189650" y="536893"/>
                      <a:pt x="188582" y="537071"/>
                    </a:cubicBezTo>
                    <a:cubicBezTo>
                      <a:pt x="187513" y="537338"/>
                      <a:pt x="186444" y="537427"/>
                      <a:pt x="185376" y="537427"/>
                    </a:cubicBezTo>
                    <a:cubicBezTo>
                      <a:pt x="184307" y="537427"/>
                      <a:pt x="183149" y="537338"/>
                      <a:pt x="182080" y="537071"/>
                    </a:cubicBezTo>
                    <a:cubicBezTo>
                      <a:pt x="181012" y="536893"/>
                      <a:pt x="179943" y="536537"/>
                      <a:pt x="178963" y="536182"/>
                    </a:cubicBezTo>
                    <a:cubicBezTo>
                      <a:pt x="177984" y="535737"/>
                      <a:pt x="177004" y="535203"/>
                      <a:pt x="176114" y="534580"/>
                    </a:cubicBezTo>
                    <a:cubicBezTo>
                      <a:pt x="175223" y="534047"/>
                      <a:pt x="174333" y="533335"/>
                      <a:pt x="173531" y="532534"/>
                    </a:cubicBezTo>
                    <a:cubicBezTo>
                      <a:pt x="172819" y="531823"/>
                      <a:pt x="172106" y="530933"/>
                      <a:pt x="171483" y="530044"/>
                    </a:cubicBezTo>
                    <a:cubicBezTo>
                      <a:pt x="170859" y="529154"/>
                      <a:pt x="170414" y="528175"/>
                      <a:pt x="169969" y="527108"/>
                    </a:cubicBezTo>
                    <a:cubicBezTo>
                      <a:pt x="169524" y="526129"/>
                      <a:pt x="169256" y="525062"/>
                      <a:pt x="168989" y="523994"/>
                    </a:cubicBezTo>
                    <a:cubicBezTo>
                      <a:pt x="168811" y="522927"/>
                      <a:pt x="168722" y="521859"/>
                      <a:pt x="168722" y="520792"/>
                    </a:cubicBezTo>
                    <a:cubicBezTo>
                      <a:pt x="168722" y="519724"/>
                      <a:pt x="168811" y="518568"/>
                      <a:pt x="168989" y="517501"/>
                    </a:cubicBezTo>
                    <a:cubicBezTo>
                      <a:pt x="169256" y="516433"/>
                      <a:pt x="169524" y="515366"/>
                      <a:pt x="169969" y="514387"/>
                    </a:cubicBezTo>
                    <a:cubicBezTo>
                      <a:pt x="170414" y="513408"/>
                      <a:pt x="170859" y="512430"/>
                      <a:pt x="171483" y="511540"/>
                    </a:cubicBezTo>
                    <a:cubicBezTo>
                      <a:pt x="172106" y="510651"/>
                      <a:pt x="172819" y="509761"/>
                      <a:pt x="173531" y="508961"/>
                    </a:cubicBezTo>
                    <a:cubicBezTo>
                      <a:pt x="174333" y="508249"/>
                      <a:pt x="175223" y="507537"/>
                      <a:pt x="176114" y="506915"/>
                    </a:cubicBezTo>
                    <a:cubicBezTo>
                      <a:pt x="177004" y="506292"/>
                      <a:pt x="177984" y="505758"/>
                      <a:pt x="178963" y="505402"/>
                    </a:cubicBezTo>
                    <a:cubicBezTo>
                      <a:pt x="179943" y="504958"/>
                      <a:pt x="181012" y="504691"/>
                      <a:pt x="182080" y="504424"/>
                    </a:cubicBezTo>
                    <a:close/>
                    <a:moveTo>
                      <a:pt x="117911" y="338038"/>
                    </a:moveTo>
                    <a:cubicBezTo>
                      <a:pt x="124584" y="344438"/>
                      <a:pt x="124851" y="354926"/>
                      <a:pt x="118534" y="361592"/>
                    </a:cubicBezTo>
                    <a:cubicBezTo>
                      <a:pt x="108034" y="372524"/>
                      <a:pt x="101005" y="386211"/>
                      <a:pt x="98158" y="401232"/>
                    </a:cubicBezTo>
                    <a:cubicBezTo>
                      <a:pt x="97179" y="406476"/>
                      <a:pt x="96645" y="411986"/>
                      <a:pt x="96645" y="417586"/>
                    </a:cubicBezTo>
                    <a:cubicBezTo>
                      <a:pt x="96645" y="434651"/>
                      <a:pt x="115953" y="457759"/>
                      <a:pt x="149675" y="480779"/>
                    </a:cubicBezTo>
                    <a:cubicBezTo>
                      <a:pt x="157239" y="486023"/>
                      <a:pt x="159196" y="496333"/>
                      <a:pt x="154035" y="503888"/>
                    </a:cubicBezTo>
                    <a:cubicBezTo>
                      <a:pt x="150743" y="508598"/>
                      <a:pt x="145583" y="511176"/>
                      <a:pt x="140244" y="511176"/>
                    </a:cubicBezTo>
                    <a:cubicBezTo>
                      <a:pt x="137041" y="511176"/>
                      <a:pt x="133749" y="510198"/>
                      <a:pt x="130901" y="508243"/>
                    </a:cubicBezTo>
                    <a:cubicBezTo>
                      <a:pt x="86057" y="477579"/>
                      <a:pt x="63368" y="447094"/>
                      <a:pt x="63368" y="417586"/>
                    </a:cubicBezTo>
                    <a:cubicBezTo>
                      <a:pt x="63368" y="409853"/>
                      <a:pt x="64080" y="402298"/>
                      <a:pt x="65414" y="395010"/>
                    </a:cubicBezTo>
                    <a:cubicBezTo>
                      <a:pt x="69418" y="373768"/>
                      <a:pt x="79473" y="354215"/>
                      <a:pt x="94421" y="338572"/>
                    </a:cubicBezTo>
                    <a:cubicBezTo>
                      <a:pt x="100738" y="331906"/>
                      <a:pt x="111326" y="331728"/>
                      <a:pt x="117911" y="338038"/>
                    </a:cubicBezTo>
                    <a:close/>
                    <a:moveTo>
                      <a:pt x="185940" y="284387"/>
                    </a:moveTo>
                    <a:cubicBezTo>
                      <a:pt x="158525" y="284387"/>
                      <a:pt x="137786" y="286520"/>
                      <a:pt x="120607" y="291052"/>
                    </a:cubicBezTo>
                    <a:cubicBezTo>
                      <a:pt x="120429" y="291052"/>
                      <a:pt x="120251" y="291052"/>
                      <a:pt x="120162" y="291141"/>
                    </a:cubicBezTo>
                    <a:cubicBezTo>
                      <a:pt x="102182" y="295940"/>
                      <a:pt x="85894" y="304205"/>
                      <a:pt x="72720" y="317891"/>
                    </a:cubicBezTo>
                    <a:cubicBezTo>
                      <a:pt x="53761" y="337710"/>
                      <a:pt x="41122" y="362416"/>
                      <a:pt x="35960" y="389433"/>
                    </a:cubicBezTo>
                    <a:cubicBezTo>
                      <a:pt x="34268" y="398586"/>
                      <a:pt x="33378" y="408007"/>
                      <a:pt x="33378" y="417605"/>
                    </a:cubicBezTo>
                    <a:cubicBezTo>
                      <a:pt x="33378" y="502654"/>
                      <a:pt x="156834" y="559798"/>
                      <a:pt x="185851" y="572062"/>
                    </a:cubicBezTo>
                    <a:cubicBezTo>
                      <a:pt x="214779" y="559265"/>
                      <a:pt x="338591" y="500077"/>
                      <a:pt x="338591" y="417605"/>
                    </a:cubicBezTo>
                    <a:cubicBezTo>
                      <a:pt x="338591" y="408007"/>
                      <a:pt x="337700" y="398586"/>
                      <a:pt x="336009" y="389433"/>
                    </a:cubicBezTo>
                    <a:cubicBezTo>
                      <a:pt x="330847" y="362416"/>
                      <a:pt x="318118" y="337710"/>
                      <a:pt x="299249" y="317980"/>
                    </a:cubicBezTo>
                    <a:cubicBezTo>
                      <a:pt x="285986" y="304028"/>
                      <a:pt x="269431" y="295851"/>
                      <a:pt x="251273" y="290963"/>
                    </a:cubicBezTo>
                    <a:cubicBezTo>
                      <a:pt x="251006" y="290875"/>
                      <a:pt x="250650" y="290875"/>
                      <a:pt x="250383" y="290786"/>
                    </a:cubicBezTo>
                    <a:cubicBezTo>
                      <a:pt x="233382" y="286431"/>
                      <a:pt x="212910" y="284387"/>
                      <a:pt x="185940" y="284387"/>
                    </a:cubicBezTo>
                    <a:close/>
                    <a:moveTo>
                      <a:pt x="287766" y="187340"/>
                    </a:moveTo>
                    <a:lnTo>
                      <a:pt x="222434" y="252571"/>
                    </a:lnTo>
                    <a:cubicBezTo>
                      <a:pt x="227507" y="253016"/>
                      <a:pt x="232492" y="253549"/>
                      <a:pt x="237565" y="254349"/>
                    </a:cubicBezTo>
                    <a:cubicBezTo>
                      <a:pt x="238099" y="254438"/>
                      <a:pt x="238722" y="254526"/>
                      <a:pt x="239256" y="254615"/>
                    </a:cubicBezTo>
                    <a:cubicBezTo>
                      <a:pt x="239880" y="254704"/>
                      <a:pt x="240414" y="254793"/>
                      <a:pt x="241037" y="254882"/>
                    </a:cubicBezTo>
                    <a:cubicBezTo>
                      <a:pt x="245042" y="255504"/>
                      <a:pt x="248958" y="256304"/>
                      <a:pt x="252697" y="257104"/>
                    </a:cubicBezTo>
                    <a:cubicBezTo>
                      <a:pt x="304233" y="232753"/>
                      <a:pt x="316605" y="214001"/>
                      <a:pt x="315537" y="206536"/>
                    </a:cubicBezTo>
                    <a:cubicBezTo>
                      <a:pt x="314024" y="194716"/>
                      <a:pt x="310019" y="193739"/>
                      <a:pt x="299249" y="190984"/>
                    </a:cubicBezTo>
                    <a:cubicBezTo>
                      <a:pt x="295866" y="190184"/>
                      <a:pt x="291772" y="189117"/>
                      <a:pt x="287766" y="187340"/>
                    </a:cubicBezTo>
                    <a:close/>
                    <a:moveTo>
                      <a:pt x="84203" y="187340"/>
                    </a:moveTo>
                    <a:cubicBezTo>
                      <a:pt x="80197" y="189117"/>
                      <a:pt x="76103" y="190184"/>
                      <a:pt x="72720" y="190984"/>
                    </a:cubicBezTo>
                    <a:cubicBezTo>
                      <a:pt x="61950" y="193739"/>
                      <a:pt x="57945" y="194716"/>
                      <a:pt x="56343" y="206536"/>
                    </a:cubicBezTo>
                    <a:cubicBezTo>
                      <a:pt x="55364" y="214090"/>
                      <a:pt x="67469" y="233020"/>
                      <a:pt x="118115" y="257370"/>
                    </a:cubicBezTo>
                    <a:cubicBezTo>
                      <a:pt x="122298" y="256393"/>
                      <a:pt x="126660" y="255593"/>
                      <a:pt x="131199" y="254793"/>
                    </a:cubicBezTo>
                    <a:cubicBezTo>
                      <a:pt x="131377" y="254793"/>
                      <a:pt x="131555" y="254793"/>
                      <a:pt x="131822" y="254704"/>
                    </a:cubicBezTo>
                    <a:cubicBezTo>
                      <a:pt x="132713" y="254615"/>
                      <a:pt x="133692" y="254438"/>
                      <a:pt x="134582" y="254349"/>
                    </a:cubicBezTo>
                    <a:cubicBezTo>
                      <a:pt x="139566" y="253549"/>
                      <a:pt x="144551" y="253016"/>
                      <a:pt x="149535" y="252571"/>
                    </a:cubicBezTo>
                    <a:close/>
                    <a:moveTo>
                      <a:pt x="182727" y="92514"/>
                    </a:moveTo>
                    <a:cubicBezTo>
                      <a:pt x="184863" y="92159"/>
                      <a:pt x="187088" y="92159"/>
                      <a:pt x="189224" y="92514"/>
                    </a:cubicBezTo>
                    <a:cubicBezTo>
                      <a:pt x="190292" y="92781"/>
                      <a:pt x="191360" y="93047"/>
                      <a:pt x="192339" y="93491"/>
                    </a:cubicBezTo>
                    <a:cubicBezTo>
                      <a:pt x="193318" y="93935"/>
                      <a:pt x="194297" y="94468"/>
                      <a:pt x="195188" y="95001"/>
                    </a:cubicBezTo>
                    <a:cubicBezTo>
                      <a:pt x="196167" y="95623"/>
                      <a:pt x="196968" y="96333"/>
                      <a:pt x="197769" y="97133"/>
                    </a:cubicBezTo>
                    <a:cubicBezTo>
                      <a:pt x="198481" y="97843"/>
                      <a:pt x="199193" y="98732"/>
                      <a:pt x="199816" y="99620"/>
                    </a:cubicBezTo>
                    <a:cubicBezTo>
                      <a:pt x="200439" y="100508"/>
                      <a:pt x="200884" y="101485"/>
                      <a:pt x="201329" y="102462"/>
                    </a:cubicBezTo>
                    <a:cubicBezTo>
                      <a:pt x="201774" y="103528"/>
                      <a:pt x="202130" y="104594"/>
                      <a:pt x="202308" y="105571"/>
                    </a:cubicBezTo>
                    <a:cubicBezTo>
                      <a:pt x="202486" y="106725"/>
                      <a:pt x="202664" y="107791"/>
                      <a:pt x="202664" y="108857"/>
                    </a:cubicBezTo>
                    <a:cubicBezTo>
                      <a:pt x="202664" y="109923"/>
                      <a:pt x="202486" y="111077"/>
                      <a:pt x="202308" y="112143"/>
                    </a:cubicBezTo>
                    <a:cubicBezTo>
                      <a:pt x="202130" y="113209"/>
                      <a:pt x="201774" y="114186"/>
                      <a:pt x="201329" y="115252"/>
                    </a:cubicBezTo>
                    <a:cubicBezTo>
                      <a:pt x="200884" y="116229"/>
                      <a:pt x="200439" y="117206"/>
                      <a:pt x="199816" y="118094"/>
                    </a:cubicBezTo>
                    <a:cubicBezTo>
                      <a:pt x="199193" y="118982"/>
                      <a:pt x="198481" y="119870"/>
                      <a:pt x="197769" y="120581"/>
                    </a:cubicBezTo>
                    <a:cubicBezTo>
                      <a:pt x="196968" y="121380"/>
                      <a:pt x="196167" y="122091"/>
                      <a:pt x="195188" y="122713"/>
                    </a:cubicBezTo>
                    <a:cubicBezTo>
                      <a:pt x="194297" y="123246"/>
                      <a:pt x="193318" y="123778"/>
                      <a:pt x="192339" y="124223"/>
                    </a:cubicBezTo>
                    <a:cubicBezTo>
                      <a:pt x="191360" y="124667"/>
                      <a:pt x="190292" y="124933"/>
                      <a:pt x="189224" y="125200"/>
                    </a:cubicBezTo>
                    <a:cubicBezTo>
                      <a:pt x="188156" y="125377"/>
                      <a:pt x="186999" y="125466"/>
                      <a:pt x="185931" y="125466"/>
                    </a:cubicBezTo>
                    <a:cubicBezTo>
                      <a:pt x="184863" y="125466"/>
                      <a:pt x="183795" y="125377"/>
                      <a:pt x="182727" y="125200"/>
                    </a:cubicBezTo>
                    <a:cubicBezTo>
                      <a:pt x="181659" y="124933"/>
                      <a:pt x="180591" y="124667"/>
                      <a:pt x="179612" y="124223"/>
                    </a:cubicBezTo>
                    <a:cubicBezTo>
                      <a:pt x="178544" y="123778"/>
                      <a:pt x="177654" y="123246"/>
                      <a:pt x="176674" y="122713"/>
                    </a:cubicBezTo>
                    <a:cubicBezTo>
                      <a:pt x="175784" y="122091"/>
                      <a:pt x="174983" y="121380"/>
                      <a:pt x="174182" y="120581"/>
                    </a:cubicBezTo>
                    <a:cubicBezTo>
                      <a:pt x="173381" y="119870"/>
                      <a:pt x="172669" y="118982"/>
                      <a:pt x="172135" y="118094"/>
                    </a:cubicBezTo>
                    <a:cubicBezTo>
                      <a:pt x="171512" y="117206"/>
                      <a:pt x="170978" y="116229"/>
                      <a:pt x="170622" y="115252"/>
                    </a:cubicBezTo>
                    <a:cubicBezTo>
                      <a:pt x="170177" y="114186"/>
                      <a:pt x="169821" y="113209"/>
                      <a:pt x="169643" y="112143"/>
                    </a:cubicBezTo>
                    <a:cubicBezTo>
                      <a:pt x="169376" y="111077"/>
                      <a:pt x="169287" y="109923"/>
                      <a:pt x="169287" y="108857"/>
                    </a:cubicBezTo>
                    <a:cubicBezTo>
                      <a:pt x="169287" y="107791"/>
                      <a:pt x="169376" y="106725"/>
                      <a:pt x="169643" y="105571"/>
                    </a:cubicBezTo>
                    <a:cubicBezTo>
                      <a:pt x="169821" y="104594"/>
                      <a:pt x="170177" y="103528"/>
                      <a:pt x="170622" y="102462"/>
                    </a:cubicBezTo>
                    <a:cubicBezTo>
                      <a:pt x="170978" y="101485"/>
                      <a:pt x="171512" y="100508"/>
                      <a:pt x="172135" y="99620"/>
                    </a:cubicBezTo>
                    <a:cubicBezTo>
                      <a:pt x="172669" y="98732"/>
                      <a:pt x="173381" y="97843"/>
                      <a:pt x="174182" y="97133"/>
                    </a:cubicBezTo>
                    <a:cubicBezTo>
                      <a:pt x="174983" y="96333"/>
                      <a:pt x="175784" y="95623"/>
                      <a:pt x="176674" y="95001"/>
                    </a:cubicBezTo>
                    <a:cubicBezTo>
                      <a:pt x="177654" y="94468"/>
                      <a:pt x="178544" y="93935"/>
                      <a:pt x="179612" y="93491"/>
                    </a:cubicBezTo>
                    <a:cubicBezTo>
                      <a:pt x="180591" y="93047"/>
                      <a:pt x="181659" y="92781"/>
                      <a:pt x="182727" y="92514"/>
                    </a:cubicBezTo>
                    <a:close/>
                    <a:moveTo>
                      <a:pt x="184427" y="33238"/>
                    </a:moveTo>
                    <a:cubicBezTo>
                      <a:pt x="171699" y="33238"/>
                      <a:pt x="163065" y="48879"/>
                      <a:pt x="153897" y="67809"/>
                    </a:cubicBezTo>
                    <a:cubicBezTo>
                      <a:pt x="149090" y="77584"/>
                      <a:pt x="145352" y="85316"/>
                      <a:pt x="139388" y="90204"/>
                    </a:cubicBezTo>
                    <a:cubicBezTo>
                      <a:pt x="130042" y="97669"/>
                      <a:pt x="119094" y="98380"/>
                      <a:pt x="109481" y="98913"/>
                    </a:cubicBezTo>
                    <a:cubicBezTo>
                      <a:pt x="97109" y="99624"/>
                      <a:pt x="90344" y="100424"/>
                      <a:pt x="84292" y="109134"/>
                    </a:cubicBezTo>
                    <a:cubicBezTo>
                      <a:pt x="81443" y="113310"/>
                      <a:pt x="85627" y="122198"/>
                      <a:pt x="91501" y="133484"/>
                    </a:cubicBezTo>
                    <a:cubicBezTo>
                      <a:pt x="95418" y="141038"/>
                      <a:pt x="99512" y="148859"/>
                      <a:pt x="100758" y="156857"/>
                    </a:cubicBezTo>
                    <a:lnTo>
                      <a:pt x="169295" y="225199"/>
                    </a:lnTo>
                    <a:lnTo>
                      <a:pt x="169295" y="158812"/>
                    </a:lnTo>
                    <a:cubicBezTo>
                      <a:pt x="169295" y="149570"/>
                      <a:pt x="176772" y="142105"/>
                      <a:pt x="185940" y="142105"/>
                    </a:cubicBezTo>
                    <a:cubicBezTo>
                      <a:pt x="195197" y="142105"/>
                      <a:pt x="202674" y="149570"/>
                      <a:pt x="202674" y="158812"/>
                    </a:cubicBezTo>
                    <a:lnTo>
                      <a:pt x="202674" y="225288"/>
                    </a:lnTo>
                    <a:lnTo>
                      <a:pt x="271033" y="156946"/>
                    </a:lnTo>
                    <a:cubicBezTo>
                      <a:pt x="272190" y="149125"/>
                      <a:pt x="275839" y="141483"/>
                      <a:pt x="279400" y="134017"/>
                    </a:cubicBezTo>
                    <a:cubicBezTo>
                      <a:pt x="284918" y="122642"/>
                      <a:pt x="288834" y="113577"/>
                      <a:pt x="285719" y="109134"/>
                    </a:cubicBezTo>
                    <a:cubicBezTo>
                      <a:pt x="279756" y="100424"/>
                      <a:pt x="272991" y="99624"/>
                      <a:pt x="260530" y="98913"/>
                    </a:cubicBezTo>
                    <a:cubicBezTo>
                      <a:pt x="250917" y="98380"/>
                      <a:pt x="239969" y="97669"/>
                      <a:pt x="230712" y="90204"/>
                    </a:cubicBezTo>
                    <a:cubicBezTo>
                      <a:pt x="224659" y="85316"/>
                      <a:pt x="220921" y="77584"/>
                      <a:pt x="216114" y="67809"/>
                    </a:cubicBezTo>
                    <a:cubicBezTo>
                      <a:pt x="206946" y="48879"/>
                      <a:pt x="198312" y="33238"/>
                      <a:pt x="185584" y="33238"/>
                    </a:cubicBezTo>
                    <a:close/>
                    <a:moveTo>
                      <a:pt x="184427" y="0"/>
                    </a:moveTo>
                    <a:lnTo>
                      <a:pt x="185584" y="0"/>
                    </a:lnTo>
                    <a:cubicBezTo>
                      <a:pt x="220208" y="0"/>
                      <a:pt x="236408" y="33327"/>
                      <a:pt x="246110" y="53234"/>
                    </a:cubicBezTo>
                    <a:cubicBezTo>
                      <a:pt x="248068" y="57144"/>
                      <a:pt x="250561" y="62387"/>
                      <a:pt x="251985" y="64431"/>
                    </a:cubicBezTo>
                    <a:cubicBezTo>
                      <a:pt x="253854" y="65142"/>
                      <a:pt x="259016" y="65498"/>
                      <a:pt x="262577" y="65676"/>
                    </a:cubicBezTo>
                    <a:cubicBezTo>
                      <a:pt x="276551" y="66564"/>
                      <a:pt x="297646" y="67809"/>
                      <a:pt x="313134" y="90204"/>
                    </a:cubicBezTo>
                    <a:cubicBezTo>
                      <a:pt x="327464" y="110911"/>
                      <a:pt x="316694" y="133484"/>
                      <a:pt x="309485" y="148415"/>
                    </a:cubicBezTo>
                    <a:cubicBezTo>
                      <a:pt x="308150" y="151347"/>
                      <a:pt x="306280" y="155169"/>
                      <a:pt x="305123" y="158190"/>
                    </a:cubicBezTo>
                    <a:cubicBezTo>
                      <a:pt x="305924" y="158368"/>
                      <a:pt x="306725" y="158546"/>
                      <a:pt x="307437" y="158724"/>
                    </a:cubicBezTo>
                    <a:cubicBezTo>
                      <a:pt x="319365" y="161745"/>
                      <a:pt x="344020" y="168055"/>
                      <a:pt x="348649" y="202181"/>
                    </a:cubicBezTo>
                    <a:cubicBezTo>
                      <a:pt x="351853" y="226443"/>
                      <a:pt x="334140" y="249727"/>
                      <a:pt x="294620" y="272745"/>
                    </a:cubicBezTo>
                    <a:cubicBezTo>
                      <a:pt x="304856" y="278522"/>
                      <a:pt x="314558" y="285809"/>
                      <a:pt x="323281" y="294963"/>
                    </a:cubicBezTo>
                    <a:cubicBezTo>
                      <a:pt x="346690" y="319402"/>
                      <a:pt x="362356" y="349974"/>
                      <a:pt x="368676" y="383212"/>
                    </a:cubicBezTo>
                    <a:cubicBezTo>
                      <a:pt x="370812" y="394409"/>
                      <a:pt x="371880" y="405963"/>
                      <a:pt x="371880" y="417605"/>
                    </a:cubicBezTo>
                    <a:cubicBezTo>
                      <a:pt x="371880" y="533137"/>
                      <a:pt x="199469" y="602634"/>
                      <a:pt x="192082" y="605567"/>
                    </a:cubicBezTo>
                    <a:cubicBezTo>
                      <a:pt x="190123" y="606278"/>
                      <a:pt x="188076" y="606722"/>
                      <a:pt x="185940" y="606722"/>
                    </a:cubicBezTo>
                    <a:cubicBezTo>
                      <a:pt x="183982" y="606722"/>
                      <a:pt x="182024" y="606367"/>
                      <a:pt x="180065" y="605656"/>
                    </a:cubicBezTo>
                    <a:cubicBezTo>
                      <a:pt x="172767" y="602812"/>
                      <a:pt x="0" y="536425"/>
                      <a:pt x="0" y="417605"/>
                    </a:cubicBezTo>
                    <a:cubicBezTo>
                      <a:pt x="0" y="405874"/>
                      <a:pt x="1068" y="394320"/>
                      <a:pt x="3204" y="383212"/>
                    </a:cubicBezTo>
                    <a:cubicBezTo>
                      <a:pt x="9524" y="349974"/>
                      <a:pt x="25279" y="319402"/>
                      <a:pt x="48599" y="294963"/>
                    </a:cubicBezTo>
                    <a:cubicBezTo>
                      <a:pt x="57233" y="285987"/>
                      <a:pt x="66757" y="278788"/>
                      <a:pt x="76815" y="273012"/>
                    </a:cubicBezTo>
                    <a:cubicBezTo>
                      <a:pt x="38096" y="249994"/>
                      <a:pt x="20116" y="226177"/>
                      <a:pt x="23320" y="202181"/>
                    </a:cubicBezTo>
                    <a:cubicBezTo>
                      <a:pt x="27860" y="168055"/>
                      <a:pt x="52604" y="161745"/>
                      <a:pt x="64532" y="158724"/>
                    </a:cubicBezTo>
                    <a:cubicBezTo>
                      <a:pt x="65155" y="158546"/>
                      <a:pt x="65867" y="158368"/>
                      <a:pt x="66579" y="158190"/>
                    </a:cubicBezTo>
                    <a:cubicBezTo>
                      <a:pt x="65333" y="155258"/>
                      <a:pt x="63374" y="151614"/>
                      <a:pt x="61950" y="148770"/>
                    </a:cubicBezTo>
                    <a:cubicBezTo>
                      <a:pt x="54118" y="133840"/>
                      <a:pt x="42368" y="111178"/>
                      <a:pt x="56877" y="90204"/>
                    </a:cubicBezTo>
                    <a:cubicBezTo>
                      <a:pt x="72364" y="67809"/>
                      <a:pt x="93549" y="66564"/>
                      <a:pt x="107523" y="65676"/>
                    </a:cubicBezTo>
                    <a:cubicBezTo>
                      <a:pt x="110994" y="65498"/>
                      <a:pt x="116157" y="65142"/>
                      <a:pt x="118115" y="64431"/>
                    </a:cubicBezTo>
                    <a:cubicBezTo>
                      <a:pt x="119539" y="62299"/>
                      <a:pt x="122031" y="57144"/>
                      <a:pt x="123901" y="53234"/>
                    </a:cubicBezTo>
                    <a:cubicBezTo>
                      <a:pt x="133603" y="33327"/>
                      <a:pt x="149802" y="0"/>
                      <a:pt x="184427" y="0"/>
                    </a:cubicBezTo>
                    <a:close/>
                  </a:path>
                </a:pathLst>
              </a:custGeom>
              <a:solidFill>
                <a:schemeClr val="bg1"/>
              </a:solidFill>
              <a:ln>
                <a:noFill/>
              </a:ln>
            </p:spPr>
            <p:txBody>
              <a:bodyPr/>
              <a:lstStyle/>
              <a:p>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457200" y="387509"/>
            <a:ext cx="11277600" cy="6082982"/>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sp>
        <p:nvSpPr>
          <p:cNvPr id="93" name="文本框 92"/>
          <p:cNvSpPr txBox="1"/>
          <p:nvPr/>
        </p:nvSpPr>
        <p:spPr>
          <a:xfrm>
            <a:off x="2673849" y="750339"/>
            <a:ext cx="6844302"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5400" spc="600">
                <a:ln w="25400">
                  <a:solidFill>
                    <a:srgbClr val="863C2B"/>
                  </a:solidFill>
                </a:ln>
                <a:solidFill>
                  <a:srgbClr val="FFC541"/>
                </a:solidFill>
                <a:latin typeface="黑体" panose="02010609060101010101" pitchFamily="49" charset="-122"/>
                <a:ea typeface="黑体" panose="02010609060101010101" pitchFamily="49" charset="-122"/>
              </a:rPr>
              <a:t>目录</a:t>
            </a:r>
          </a:p>
        </p:txBody>
      </p:sp>
      <p:grpSp>
        <p:nvGrpSpPr>
          <p:cNvPr id="99" name="组合 98"/>
          <p:cNvGrpSpPr/>
          <p:nvPr/>
        </p:nvGrpSpPr>
        <p:grpSpPr>
          <a:xfrm>
            <a:off x="4349749" y="810066"/>
            <a:ext cx="3492503" cy="863603"/>
            <a:chOff x="4282542" y="924366"/>
            <a:chExt cx="3492503" cy="863603"/>
          </a:xfrm>
        </p:grpSpPr>
        <p:pic>
          <p:nvPicPr>
            <p:cNvPr id="97" name="图片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1442" y="924366"/>
              <a:ext cx="863603" cy="863603"/>
            </a:xfrm>
            <a:prstGeom prst="rect">
              <a:avLst/>
            </a:prstGeom>
          </p:spPr>
        </p:pic>
        <p:pic>
          <p:nvPicPr>
            <p:cNvPr id="98" name="图片 9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2542" y="924366"/>
              <a:ext cx="863603" cy="863603"/>
            </a:xfrm>
            <a:prstGeom prst="rect">
              <a:avLst/>
            </a:prstGeom>
          </p:spPr>
        </p:pic>
      </p:grpSp>
      <p:grpSp>
        <p:nvGrpSpPr>
          <p:cNvPr id="91" name="组合 90"/>
          <p:cNvGrpSpPr/>
          <p:nvPr/>
        </p:nvGrpSpPr>
        <p:grpSpPr>
          <a:xfrm>
            <a:off x="1888497" y="2259264"/>
            <a:ext cx="3947886" cy="711200"/>
            <a:chOff x="4238171" y="841829"/>
            <a:chExt cx="3425372" cy="711200"/>
          </a:xfrm>
        </p:grpSpPr>
        <p:sp>
          <p:nvSpPr>
            <p:cNvPr id="89" name="矩形: 圆角 8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endParaRPr>
            </a:p>
          </p:txBody>
        </p:sp>
        <p:sp>
          <p:nvSpPr>
            <p:cNvPr id="90" name="矩形: 圆角 8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rPr>
                <a:t>01.</a:t>
              </a:r>
              <a:r>
                <a:rPr lang="en-US" altLang="zh-CN" sz="2800" b="1">
                  <a:solidFill>
                    <a:srgbClr val="EE835E"/>
                  </a:solidFill>
                  <a:latin typeface="黑体" panose="02010609060101010101" pitchFamily="49" charset="-122"/>
                  <a:ea typeface="黑体" panose="02010609060101010101" pitchFamily="49" charset="-122"/>
                </a:rPr>
                <a:t> </a:t>
              </a:r>
              <a:r>
                <a:rPr lang="en-US" altLang="zh-CN" sz="2000" err="1">
                  <a:solidFill>
                    <a:schemeClr val="bg1"/>
                  </a:solidFill>
                  <a:latin typeface="黑体" panose="02010609060101010101" pitchFamily="49" charset="-122"/>
                  <a:ea typeface="黑体" panose="02010609060101010101" pitchFamily="49" charset="-122"/>
                </a:rPr>
                <a:t>为什么要多吃蔬菜水果</a:t>
              </a:r>
              <a:endParaRPr lang="zh-CN" altLang="en-US" sz="280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endParaRPr>
            </a:p>
          </p:txBody>
        </p:sp>
      </p:grpSp>
      <p:pic>
        <p:nvPicPr>
          <p:cNvPr id="95" name="图片 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987" y="2073790"/>
            <a:ext cx="1117600" cy="1117600"/>
          </a:xfrm>
          <a:prstGeom prst="rect">
            <a:avLst/>
          </a:prstGeom>
        </p:spPr>
      </p:pic>
      <p:grpSp>
        <p:nvGrpSpPr>
          <p:cNvPr id="100" name="组合 99"/>
          <p:cNvGrpSpPr/>
          <p:nvPr/>
        </p:nvGrpSpPr>
        <p:grpSpPr>
          <a:xfrm>
            <a:off x="1888497" y="3681664"/>
            <a:ext cx="3947886" cy="711200"/>
            <a:chOff x="4238171" y="841829"/>
            <a:chExt cx="3425372" cy="711200"/>
          </a:xfrm>
        </p:grpSpPr>
        <p:sp>
          <p:nvSpPr>
            <p:cNvPr id="101" name="矩形: 圆角 100"/>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endParaRPr>
            </a:p>
          </p:txBody>
        </p:sp>
        <p:sp>
          <p:nvSpPr>
            <p:cNvPr id="102" name="矩形: 圆角 101"/>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rPr>
                <a:t>03.</a:t>
              </a:r>
              <a:r>
                <a:rPr lang="en-US" altLang="zh-CN" sz="2800" b="1">
                  <a:solidFill>
                    <a:srgbClr val="EE835E"/>
                  </a:solidFill>
                  <a:latin typeface="黑体" panose="02010609060101010101" pitchFamily="49" charset="-122"/>
                  <a:ea typeface="黑体" panose="02010609060101010101" pitchFamily="49" charset="-122"/>
                </a:rPr>
                <a:t> </a:t>
              </a:r>
              <a:r>
                <a:rPr lang="en-US" altLang="zh-CN" sz="2000" err="1">
                  <a:solidFill>
                    <a:schemeClr val="bg1"/>
                  </a:solidFill>
                  <a:latin typeface="黑体" panose="02010609060101010101" pitchFamily="49" charset="-122"/>
                  <a:ea typeface="黑体" panose="02010609060101010101" pitchFamily="49" charset="-122"/>
                </a:rPr>
                <a:t>吃多少才算是多吃</a:t>
              </a:r>
              <a:endParaRPr lang="zh-CN" altLang="en-US" sz="2000">
                <a:solidFill>
                  <a:schemeClr val="bg1"/>
                </a:solidFill>
                <a:latin typeface="黑体" panose="02010609060101010101" pitchFamily="49" charset="-122"/>
                <a:ea typeface="黑体" panose="02010609060101010101" pitchFamily="49" charset="-122"/>
              </a:endParaRPr>
            </a:p>
          </p:txBody>
        </p:sp>
      </p:grpSp>
      <p:pic>
        <p:nvPicPr>
          <p:cNvPr id="103" name="图片 1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987" y="3496190"/>
            <a:ext cx="1117600" cy="1117600"/>
          </a:xfrm>
          <a:prstGeom prst="rect">
            <a:avLst/>
          </a:prstGeom>
        </p:spPr>
      </p:pic>
      <p:grpSp>
        <p:nvGrpSpPr>
          <p:cNvPr id="104" name="组合 103"/>
          <p:cNvGrpSpPr/>
          <p:nvPr/>
        </p:nvGrpSpPr>
        <p:grpSpPr>
          <a:xfrm>
            <a:off x="7044696" y="2259264"/>
            <a:ext cx="3947887" cy="711200"/>
            <a:chOff x="4238170" y="841829"/>
            <a:chExt cx="3425373" cy="711200"/>
          </a:xfrm>
        </p:grpSpPr>
        <p:sp>
          <p:nvSpPr>
            <p:cNvPr id="105" name="矩形: 圆角 104"/>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endParaRPr>
            </a:p>
          </p:txBody>
        </p:sp>
        <p:sp>
          <p:nvSpPr>
            <p:cNvPr id="106" name="矩形: 圆角 105"/>
            <p:cNvSpPr/>
            <p:nvPr/>
          </p:nvSpPr>
          <p:spPr>
            <a:xfrm>
              <a:off x="4238170" y="841829"/>
              <a:ext cx="3420800"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rPr>
                <a:t>02.</a:t>
              </a:r>
              <a:r>
                <a:rPr lang="en-US" altLang="zh-CN" sz="2800" b="1" dirty="0">
                  <a:solidFill>
                    <a:srgbClr val="EE835E"/>
                  </a:solidFill>
                  <a:latin typeface="黑体" panose="02010609060101010101" pitchFamily="49" charset="-122"/>
                  <a:ea typeface="黑体" panose="02010609060101010101" pitchFamily="49" charset="-122"/>
                </a:rPr>
                <a:t> </a:t>
              </a:r>
              <a:r>
                <a:rPr lang="en-US" altLang="zh-CN" sz="2000" dirty="0" err="1">
                  <a:solidFill>
                    <a:schemeClr val="bg1"/>
                  </a:solidFill>
                  <a:latin typeface="黑体" panose="02010609060101010101" pitchFamily="49" charset="-122"/>
                  <a:ea typeface="黑体" panose="02010609060101010101" pitchFamily="49" charset="-122"/>
                </a:rPr>
                <a:t>对我们所处的环境十分有利</a:t>
              </a:r>
              <a:endParaRPr lang="zh-CN" altLang="en-US" sz="2000" dirty="0">
                <a:solidFill>
                  <a:schemeClr val="bg1"/>
                </a:solidFill>
                <a:latin typeface="黑体" panose="02010609060101010101" pitchFamily="49" charset="-122"/>
                <a:ea typeface="黑体" panose="02010609060101010101" pitchFamily="49" charset="-122"/>
              </a:endParaRPr>
            </a:p>
          </p:txBody>
        </p:sp>
      </p:grpSp>
      <p:pic>
        <p:nvPicPr>
          <p:cNvPr id="107" name="图片 1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0187" y="2073790"/>
            <a:ext cx="1117600" cy="1117600"/>
          </a:xfrm>
          <a:prstGeom prst="rect">
            <a:avLst/>
          </a:prstGeom>
        </p:spPr>
      </p:pic>
      <p:grpSp>
        <p:nvGrpSpPr>
          <p:cNvPr id="108" name="组合 107"/>
          <p:cNvGrpSpPr/>
          <p:nvPr/>
        </p:nvGrpSpPr>
        <p:grpSpPr>
          <a:xfrm>
            <a:off x="7044697" y="3681664"/>
            <a:ext cx="3947886" cy="711200"/>
            <a:chOff x="4238171" y="841829"/>
            <a:chExt cx="3425372" cy="711200"/>
          </a:xfrm>
        </p:grpSpPr>
        <p:sp>
          <p:nvSpPr>
            <p:cNvPr id="109" name="矩形: 圆角 10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endParaRPr>
            </a:p>
          </p:txBody>
        </p:sp>
        <p:sp>
          <p:nvSpPr>
            <p:cNvPr id="110" name="矩形: 圆角 10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rPr>
                <a:t>04.</a:t>
              </a:r>
              <a:r>
                <a:rPr lang="en-US" altLang="zh-CN" sz="2800" b="1">
                  <a:solidFill>
                    <a:srgbClr val="EE835E"/>
                  </a:solidFill>
                  <a:latin typeface="黑体" panose="02010609060101010101" pitchFamily="49" charset="-122"/>
                  <a:ea typeface="黑体" panose="02010609060101010101" pitchFamily="49" charset="-122"/>
                </a:rPr>
                <a:t> </a:t>
              </a:r>
              <a:r>
                <a:rPr lang="en-US" altLang="zh-CN" sz="2000" err="1">
                  <a:solidFill>
                    <a:schemeClr val="bg1"/>
                  </a:solidFill>
                  <a:latin typeface="黑体" panose="02010609060101010101" pitchFamily="49" charset="-122"/>
                  <a:ea typeface="黑体" panose="02010609060101010101" pitchFamily="49" charset="-122"/>
                </a:rPr>
                <a:t>怎样吃才会使你更爱吃</a:t>
              </a:r>
              <a:endParaRPr lang="zh-CN" altLang="en-US" sz="2000">
                <a:solidFill>
                  <a:schemeClr val="bg1"/>
                </a:solidFill>
                <a:latin typeface="黑体" panose="02010609060101010101" pitchFamily="49" charset="-122"/>
                <a:ea typeface="黑体" panose="02010609060101010101" pitchFamily="49" charset="-122"/>
              </a:endParaRPr>
            </a:p>
          </p:txBody>
        </p:sp>
      </p:grpSp>
      <p:pic>
        <p:nvPicPr>
          <p:cNvPr id="111" name="图片 1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0187" y="3496190"/>
            <a:ext cx="1117600" cy="1117600"/>
          </a:xfrm>
          <a:prstGeom prst="rect">
            <a:avLst/>
          </a:prstGeom>
        </p:spPr>
      </p:pic>
      <p:grpSp>
        <p:nvGrpSpPr>
          <p:cNvPr id="118" name="组合 117"/>
          <p:cNvGrpSpPr/>
          <p:nvPr/>
        </p:nvGrpSpPr>
        <p:grpSpPr>
          <a:xfrm>
            <a:off x="972457" y="4266933"/>
            <a:ext cx="10014857" cy="1960372"/>
            <a:chOff x="984336" y="4368533"/>
            <a:chExt cx="10014857" cy="1960372"/>
          </a:xfrm>
        </p:grpSpPr>
        <p:pic>
          <p:nvPicPr>
            <p:cNvPr id="114" name="图片 1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7029" y="4368533"/>
              <a:ext cx="6037942" cy="1960372"/>
            </a:xfrm>
            <a:prstGeom prst="rect">
              <a:avLst/>
            </a:prstGeom>
          </p:spPr>
        </p:pic>
        <p:cxnSp>
          <p:nvCxnSpPr>
            <p:cNvPr id="117" name="直接连接符 116"/>
            <p:cNvCxnSpPr/>
            <p:nvPr/>
          </p:nvCxnSpPr>
          <p:spPr>
            <a:xfrm>
              <a:off x="984336" y="6081485"/>
              <a:ext cx="10014857" cy="0"/>
            </a:xfrm>
            <a:prstGeom prst="line">
              <a:avLst/>
            </a:prstGeom>
            <a:ln w="38100">
              <a:solidFill>
                <a:srgbClr val="F4793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ppt_w</p:attrName>
                                        </p:attrNameLst>
                                      </p:cBhvr>
                                      <p:tavLst>
                                        <p:tav tm="0">
                                          <p:val>
                                            <p:fltVal val="0"/>
                                          </p:val>
                                        </p:tav>
                                        <p:tav tm="100000">
                                          <p:val>
                                            <p:strVal val="#ppt_w"/>
                                          </p:val>
                                        </p:tav>
                                      </p:tavLst>
                                    </p:anim>
                                    <p:anim calcmode="lin" valueType="num">
                                      <p:cBhvr>
                                        <p:cTn id="13" dur="500" fill="hold"/>
                                        <p:tgtEl>
                                          <p:spTgt spid="99"/>
                                        </p:tgtEl>
                                        <p:attrNameLst>
                                          <p:attrName>ppt_h</p:attrName>
                                        </p:attrNameLst>
                                      </p:cBhvr>
                                      <p:tavLst>
                                        <p:tav tm="0">
                                          <p:val>
                                            <p:fltVal val="0"/>
                                          </p:val>
                                        </p:tav>
                                        <p:tav tm="100000">
                                          <p:val>
                                            <p:strVal val="#ppt_h"/>
                                          </p:val>
                                        </p:tav>
                                      </p:tavLst>
                                    </p:anim>
                                    <p:animEffect transition="in" filter="fade">
                                      <p:cBhvr>
                                        <p:cTn id="14" dur="500"/>
                                        <p:tgtEl>
                                          <p:spTgt spid="99"/>
                                        </p:tgtEl>
                                      </p:cBhvr>
                                    </p:animEffec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ppt_x"/>
                                          </p:val>
                                        </p:tav>
                                        <p:tav tm="100000">
                                          <p:val>
                                            <p:strVal val="#ppt_x"/>
                                          </p:val>
                                        </p:tav>
                                      </p:tavLst>
                                    </p:anim>
                                    <p:anim calcmode="lin" valueType="num">
                                      <p:cBhvr additive="base">
                                        <p:cTn id="19" dur="500" fill="hold"/>
                                        <p:tgtEl>
                                          <p:spTgt spid="9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ppt_x"/>
                                          </p:val>
                                        </p:tav>
                                        <p:tav tm="100000">
                                          <p:val>
                                            <p:strVal val="#ppt_x"/>
                                          </p:val>
                                        </p:tav>
                                      </p:tavLst>
                                    </p:anim>
                                    <p:anim calcmode="lin" valueType="num">
                                      <p:cBhvr additive="base">
                                        <p:cTn id="24" dur="500" fill="hold"/>
                                        <p:tgtEl>
                                          <p:spTgt spid="9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additive="base">
                                        <p:cTn id="28" dur="500" fill="hold"/>
                                        <p:tgtEl>
                                          <p:spTgt spid="107"/>
                                        </p:tgtEl>
                                        <p:attrNameLst>
                                          <p:attrName>ppt_x</p:attrName>
                                        </p:attrNameLst>
                                      </p:cBhvr>
                                      <p:tavLst>
                                        <p:tav tm="0">
                                          <p:val>
                                            <p:strVal val="#ppt_x"/>
                                          </p:val>
                                        </p:tav>
                                        <p:tav tm="100000">
                                          <p:val>
                                            <p:strVal val="#ppt_x"/>
                                          </p:val>
                                        </p:tav>
                                      </p:tavLst>
                                    </p:anim>
                                    <p:anim calcmode="lin" valueType="num">
                                      <p:cBhvr additive="base">
                                        <p:cTn id="29" dur="500" fill="hold"/>
                                        <p:tgtEl>
                                          <p:spTgt spid="10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ppt_x"/>
                                          </p:val>
                                        </p:tav>
                                        <p:tav tm="100000">
                                          <p:val>
                                            <p:strVal val="#ppt_x"/>
                                          </p:val>
                                        </p:tav>
                                      </p:tavLst>
                                    </p:anim>
                                    <p:anim calcmode="lin" valueType="num">
                                      <p:cBhvr additive="base">
                                        <p:cTn id="34" dur="500" fill="hold"/>
                                        <p:tgtEl>
                                          <p:spTgt spid="10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 calcmode="lin" valueType="num">
                                      <p:cBhvr additive="base">
                                        <p:cTn id="38" dur="500" fill="hold"/>
                                        <p:tgtEl>
                                          <p:spTgt spid="103"/>
                                        </p:tgtEl>
                                        <p:attrNameLst>
                                          <p:attrName>ppt_x</p:attrName>
                                        </p:attrNameLst>
                                      </p:cBhvr>
                                      <p:tavLst>
                                        <p:tav tm="0">
                                          <p:val>
                                            <p:strVal val="#ppt_x"/>
                                          </p:val>
                                        </p:tav>
                                        <p:tav tm="100000">
                                          <p:val>
                                            <p:strVal val="#ppt_x"/>
                                          </p:val>
                                        </p:tav>
                                      </p:tavLst>
                                    </p:anim>
                                    <p:anim calcmode="lin" valueType="num">
                                      <p:cBhvr additive="base">
                                        <p:cTn id="39" dur="500" fill="hold"/>
                                        <p:tgtEl>
                                          <p:spTgt spid="10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ppt_x"/>
                                          </p:val>
                                        </p:tav>
                                        <p:tav tm="100000">
                                          <p:val>
                                            <p:strVal val="#ppt_x"/>
                                          </p:val>
                                        </p:tav>
                                      </p:tavLst>
                                    </p:anim>
                                    <p:anim calcmode="lin" valueType="num">
                                      <p:cBhvr additive="base">
                                        <p:cTn id="44" dur="500" fill="hold"/>
                                        <p:tgtEl>
                                          <p:spTgt spid="100"/>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500"/>
                            </p:stCondLst>
                            <p:childTnLst>
                              <p:par>
                                <p:cTn id="46" presetID="2" presetClass="entr" presetSubtype="4" fill="hold" nodeType="afterEffect">
                                  <p:stCondLst>
                                    <p:cond delay="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ppt_x"/>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000"/>
                            </p:stCondLst>
                            <p:childTnLst>
                              <p:par>
                                <p:cTn id="51" presetID="2" presetClass="entr" presetSubtype="4"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additive="base">
                                        <p:cTn id="53" dur="500" fill="hold"/>
                                        <p:tgtEl>
                                          <p:spTgt spid="108"/>
                                        </p:tgtEl>
                                        <p:attrNameLst>
                                          <p:attrName>ppt_x</p:attrName>
                                        </p:attrNameLst>
                                      </p:cBhvr>
                                      <p:tavLst>
                                        <p:tav tm="0">
                                          <p:val>
                                            <p:strVal val="#ppt_x"/>
                                          </p:val>
                                        </p:tav>
                                        <p:tav tm="100000">
                                          <p:val>
                                            <p:strVal val="#ppt_x"/>
                                          </p:val>
                                        </p:tav>
                                      </p:tavLst>
                                    </p:anim>
                                    <p:anim calcmode="lin" valueType="num">
                                      <p:cBhvr additive="base">
                                        <p:cTn id="5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randombar(horizontal)">
                                      <p:cBhvr>
                                        <p:cTn id="5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5" name="图片 4" descr="小满吃春菜"/>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7625" y="1684655"/>
            <a:ext cx="3692525" cy="1846580"/>
          </a:xfrm>
          <a:prstGeom prst="rect">
            <a:avLst/>
          </a:prstGeom>
        </p:spPr>
      </p:pic>
      <p:sp>
        <p:nvSpPr>
          <p:cNvPr id="3" name="圆角矩形标注 2"/>
          <p:cNvSpPr/>
          <p:nvPr/>
        </p:nvSpPr>
        <p:spPr>
          <a:xfrm>
            <a:off x="1648460" y="2816860"/>
            <a:ext cx="6604000" cy="2586355"/>
          </a:xfrm>
          <a:prstGeom prst="wedgeRoundRectCallout">
            <a:avLst>
              <a:gd name="adj1" fmla="val 52346"/>
              <a:gd name="adj2" fmla="val -40648"/>
              <a:gd name="adj3" fmla="val 16667"/>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77695" y="3512820"/>
            <a:ext cx="6145530" cy="1568450"/>
          </a:xfrm>
          <a:prstGeom prst="rect">
            <a:avLst/>
          </a:prstGeom>
          <a:noFill/>
        </p:spPr>
        <p:txBody>
          <a:bodyPr wrap="square" rtlCol="0">
            <a:spAutoFit/>
          </a:bodyPr>
          <a:lstStyle/>
          <a:p>
            <a:pPr algn="l">
              <a:lnSpc>
                <a:spcPct val="200000"/>
              </a:lnSpc>
            </a:pPr>
            <a:r>
              <a:rPr lang="zh-CN" altLang="en-US" sz="1200">
                <a:solidFill>
                  <a:schemeClr val="bg1"/>
                </a:solidFill>
                <a:latin typeface="汉仪正圆 55简" panose="00020600040101010101" charset="-122"/>
                <a:ea typeface="汉仪正圆 55简" panose="00020600040101010101" charset="-122"/>
              </a:rPr>
              <a:t>许多白领女性认为正餐光吃水果，不但可以减肥，还可以起到养颜美容的作用，一举两得。其实，这个观点是错误的。久而久之，不但会造成毛发干燥断裂、皮肤失去光泽，还可能经常感冒，出现贫血、锌缺乏、工作或学习障碍。正餐光吃水果，不论过与不及，都无法摄取足够的蛋白质、脂肪及钙、铁、锌等微量营养素。</a:t>
            </a:r>
          </a:p>
        </p:txBody>
      </p:sp>
      <p:sp>
        <p:nvSpPr>
          <p:cNvPr id="19" name="文本框 18"/>
          <p:cNvSpPr txBox="1"/>
          <p:nvPr/>
        </p:nvSpPr>
        <p:spPr>
          <a:xfrm>
            <a:off x="1877695" y="3033395"/>
            <a:ext cx="2588895" cy="368300"/>
          </a:xfrm>
          <a:prstGeom prst="rect">
            <a:avLst/>
          </a:prstGeom>
          <a:noFill/>
        </p:spPr>
        <p:txBody>
          <a:bodyPr wrap="square" rtlCol="0">
            <a:spAutoFit/>
          </a:bodyPr>
          <a:lstStyle/>
          <a:p>
            <a:pPr algn="l">
              <a:lnSpc>
                <a:spcPct val="100000"/>
              </a:lnSpc>
            </a:pPr>
            <a:r>
              <a:rPr lang="zh-CN" altLang="en-US" b="1">
                <a:solidFill>
                  <a:schemeClr val="bg1"/>
                </a:solidFill>
                <a:latin typeface="汉仪正圆 55简" panose="00020600040101010101" charset="-122"/>
                <a:ea typeface="汉仪正圆 55简" panose="00020600040101010101" charset="-122"/>
              </a:rPr>
              <a:t>以为水果能当饭吃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800" decel="100000"/>
                                        <p:tgtEl>
                                          <p:spTgt spid="21"/>
                                        </p:tgtEl>
                                      </p:cBhvr>
                                    </p:animEffect>
                                    <p:anim calcmode="lin" valueType="num">
                                      <p:cBhvr>
                                        <p:cTn id="35" dur="800" decel="100000" fill="hold"/>
                                        <p:tgtEl>
                                          <p:spTgt spid="21"/>
                                        </p:tgtEl>
                                        <p:attrNameLst>
                                          <p:attrName>style.rotation</p:attrName>
                                        </p:attrNameLst>
                                      </p:cBhvr>
                                      <p:tavLst>
                                        <p:tav tm="0">
                                          <p:val>
                                            <p:fltVal val="-90"/>
                                          </p:val>
                                        </p:tav>
                                        <p:tav tm="100000">
                                          <p:val>
                                            <p:fltVal val="0"/>
                                          </p:val>
                                        </p:tav>
                                      </p:tavLst>
                                    </p:anim>
                                    <p:anim calcmode="lin" valueType="num">
                                      <p:cBhvr>
                                        <p:cTn id="36" dur="800" decel="100000" fill="hold"/>
                                        <p:tgtEl>
                                          <p:spTgt spid="21"/>
                                        </p:tgtEl>
                                        <p:attrNameLst>
                                          <p:attrName>ppt_x</p:attrName>
                                        </p:attrNameLst>
                                      </p:cBhvr>
                                      <p:tavLst>
                                        <p:tav tm="0">
                                          <p:val>
                                            <p:strVal val="#ppt_x+0.4"/>
                                          </p:val>
                                        </p:tav>
                                        <p:tav tm="100000">
                                          <p:val>
                                            <p:strVal val="#ppt_x-0.05"/>
                                          </p:val>
                                        </p:tav>
                                      </p:tavLst>
                                    </p:anim>
                                    <p:anim calcmode="lin" valueType="num">
                                      <p:cBhvr>
                                        <p:cTn id="37" dur="800" decel="100000" fill="hold"/>
                                        <p:tgtEl>
                                          <p:spTgt spid="2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吃多少才算是多吃</a:t>
            </a:r>
          </a:p>
        </p:txBody>
      </p:sp>
      <p:pic>
        <p:nvPicPr>
          <p:cNvPr id="3" name="图片 2" descr="51miz-E226188-F323FFD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1475" y="2467610"/>
            <a:ext cx="3036570" cy="2843530"/>
          </a:xfrm>
          <a:prstGeom prst="rect">
            <a:avLst/>
          </a:prstGeom>
        </p:spPr>
      </p:pic>
      <p:sp>
        <p:nvSpPr>
          <p:cNvPr id="6" name="圆角矩形 5"/>
          <p:cNvSpPr/>
          <p:nvPr/>
        </p:nvSpPr>
        <p:spPr>
          <a:xfrm>
            <a:off x="5266690" y="2198370"/>
            <a:ext cx="2771775" cy="28511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以为空腹吃水果能助消化</a:t>
            </a:r>
          </a:p>
        </p:txBody>
      </p:sp>
      <p:sp>
        <p:nvSpPr>
          <p:cNvPr id="4" name="文本框 3"/>
          <p:cNvSpPr txBox="1"/>
          <p:nvPr/>
        </p:nvSpPr>
        <p:spPr>
          <a:xfrm>
            <a:off x="5266690" y="2761615"/>
            <a:ext cx="5364480" cy="1938020"/>
          </a:xfrm>
          <a:prstGeom prst="rect">
            <a:avLst/>
          </a:prstGeom>
          <a:noFill/>
        </p:spPr>
        <p:txBody>
          <a:bodyPr wrap="square" rtlCol="0" anchor="t">
            <a:spAutoFit/>
          </a:bodyPr>
          <a:lstStyle/>
          <a:p>
            <a:pPr marL="171450" indent="-171450">
              <a:lnSpc>
                <a:spcPct val="200000"/>
              </a:lnSpc>
              <a:buFont typeface="Wingdings" panose="05000000000000000000" charset="0"/>
              <a:buChar char="ü"/>
            </a:pPr>
            <a:r>
              <a:rPr lang="zh-CN" altLang="en-US" sz="1200">
                <a:solidFill>
                  <a:schemeClr val="tx1">
                    <a:lumMod val="75000"/>
                    <a:lumOff val="25000"/>
                  </a:schemeClr>
                </a:solidFill>
                <a:latin typeface="汉仪正圆 55简" panose="00020600040101010101" charset="-122"/>
                <a:ea typeface="汉仪正圆 55简" panose="00020600040101010101" charset="-122"/>
              </a:rPr>
              <a:t>苹果、橘子、葡萄、桃子、梨等水果中含有大量有机酸（如苹果酸、柠檬酸、酒石酸等）会刺激胃壁的黏膜，对胃部健康非常不利。</a:t>
            </a:r>
          </a:p>
          <a:p>
            <a:pPr marL="171450" indent="-171450">
              <a:lnSpc>
                <a:spcPct val="200000"/>
              </a:lnSpc>
              <a:buFont typeface="Wingdings" panose="05000000000000000000" charset="0"/>
              <a:buChar char="ü"/>
            </a:pPr>
            <a:r>
              <a:rPr lang="zh-CN" altLang="en-US" sz="1200">
                <a:solidFill>
                  <a:schemeClr val="tx1">
                    <a:lumMod val="75000"/>
                    <a:lumOff val="25000"/>
                  </a:schemeClr>
                </a:solidFill>
                <a:latin typeface="汉仪正圆 55简" panose="00020600040101010101" charset="-122"/>
                <a:ea typeface="汉仪正圆 55简" panose="00020600040101010101" charset="-122"/>
              </a:rPr>
              <a:t>尤其是儿童，饭前空腹吃水果，还会影响正餐的质量。</a:t>
            </a:r>
          </a:p>
          <a:p>
            <a:pPr marL="171450" indent="-171450">
              <a:lnSpc>
                <a:spcPct val="200000"/>
              </a:lnSpc>
              <a:buFont typeface="Wingdings" panose="05000000000000000000" charset="0"/>
              <a:buChar char="ü"/>
            </a:pPr>
            <a:r>
              <a:rPr lang="zh-CN" altLang="en-US" sz="1200">
                <a:solidFill>
                  <a:schemeClr val="tx1">
                    <a:lumMod val="75000"/>
                    <a:lumOff val="25000"/>
                  </a:schemeClr>
                </a:solidFill>
                <a:latin typeface="汉仪正圆 55简" panose="00020600040101010101" charset="-122"/>
                <a:ea typeface="汉仪正圆 55简" panose="00020600040101010101" charset="-122"/>
              </a:rPr>
              <a:t>时间一长，不是缺这个营养素，就是缺那个营养，很容易引起消化不良，对儿童的生长发育极为不利。</a:t>
            </a:r>
          </a:p>
        </p:txBody>
      </p:sp>
      <p:sp>
        <p:nvSpPr>
          <p:cNvPr id="11" name="矩形 10"/>
          <p:cNvSpPr/>
          <p:nvPr/>
        </p:nvSpPr>
        <p:spPr>
          <a:xfrm>
            <a:off x="8278495" y="4908550"/>
            <a:ext cx="3413125" cy="158750"/>
          </a:xfrm>
          <a:prstGeom prst="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ppt_x</p:attrName>
                                        </p:attrNameLst>
                                      </p:cBhvr>
                                      <p:tavLst>
                                        <p:tav tm="0">
                                          <p:val>
                                            <p:strVal val="#ppt_x-.2"/>
                                          </p:val>
                                        </p:tav>
                                        <p:tav tm="100000">
                                          <p:val>
                                            <p:strVal val="#ppt_x"/>
                                          </p:val>
                                        </p:tav>
                                      </p:tavLst>
                                    </p:anim>
                                    <p:anim calcmode="lin" valueType="num">
                                      <p:cBhvr>
                                        <p:cTn id="2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1390650" y="969938"/>
            <a:ext cx="9201150" cy="4729084"/>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7816" y="-25672"/>
            <a:ext cx="2337483" cy="2337483"/>
          </a:xfrm>
          <a:prstGeom prst="rect">
            <a:avLst/>
          </a:prstGeom>
        </p:spPr>
      </p:pic>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68656">
            <a:off x="22337" y="-505992"/>
            <a:ext cx="3139933" cy="313993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7272">
            <a:off x="8480764" y="2129271"/>
            <a:ext cx="4578565" cy="4578565"/>
          </a:xfrm>
          <a:prstGeom prst="rect">
            <a:avLst/>
          </a:prstGeom>
        </p:spPr>
      </p:pic>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 y="3229384"/>
            <a:ext cx="3675107" cy="3675107"/>
          </a:xfrm>
          <a:prstGeom prst="rect">
            <a:avLst/>
          </a:prstGeom>
          <a:noFill/>
          <a:ln>
            <a:noFill/>
          </a:ln>
          <a:effectLst>
            <a:outerShdw blurRad="355600" dist="38100" dir="21300000" sx="106000" sy="106000" algn="tl" rotWithShape="0">
              <a:prstClr val="black">
                <a:alpha val="6000"/>
              </a:prstClr>
            </a:outerShdw>
          </a:effectLst>
        </p:spPr>
      </p:pic>
      <p:sp>
        <p:nvSpPr>
          <p:cNvPr id="19" name="文本框 18"/>
          <p:cNvSpPr txBox="1"/>
          <p:nvPr/>
        </p:nvSpPr>
        <p:spPr>
          <a:xfrm>
            <a:off x="2673849" y="1274667"/>
            <a:ext cx="684430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600" spc="600">
                <a:ln w="47625">
                  <a:solidFill>
                    <a:srgbClr val="863C2B"/>
                  </a:solidFill>
                </a:ln>
                <a:solidFill>
                  <a:srgbClr val="FFC541"/>
                </a:solidFill>
                <a:latin typeface="黑体" panose="02010609060101010101" pitchFamily="49" charset="-122"/>
                <a:ea typeface="黑体" panose="02010609060101010101" pitchFamily="49" charset="-122"/>
              </a:rPr>
              <a:t>-04-</a:t>
            </a:r>
            <a:endParaRPr lang="zh-CN" altLang="en-US" sz="6600" spc="600">
              <a:ln w="47625">
                <a:solidFill>
                  <a:srgbClr val="863C2B"/>
                </a:solidFill>
              </a:ln>
              <a:solidFill>
                <a:srgbClr val="FFC541"/>
              </a:solidFill>
              <a:latin typeface="黑体" panose="02010609060101010101" pitchFamily="49" charset="-122"/>
              <a:ea typeface="黑体" panose="02010609060101010101" pitchFamily="49" charset="-122"/>
            </a:endParaRPr>
          </a:p>
        </p:txBody>
      </p:sp>
      <p:grpSp>
        <p:nvGrpSpPr>
          <p:cNvPr id="91" name="组合 90"/>
          <p:cNvGrpSpPr/>
          <p:nvPr/>
        </p:nvGrpSpPr>
        <p:grpSpPr>
          <a:xfrm>
            <a:off x="4020457" y="2645799"/>
            <a:ext cx="4151086" cy="1049062"/>
            <a:chOff x="4238171" y="841829"/>
            <a:chExt cx="3425372" cy="711200"/>
          </a:xfrm>
        </p:grpSpPr>
        <p:sp>
          <p:nvSpPr>
            <p:cNvPr id="89" name="矩形: 圆角 8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pitchFamily="49" charset="-122"/>
                <a:ea typeface="黑体" panose="02010609060101010101" pitchFamily="49" charset="-122"/>
                <a:cs typeface="+mn-ea"/>
              </a:endParaRPr>
            </a:p>
          </p:txBody>
        </p:sp>
        <p:sp>
          <p:nvSpPr>
            <p:cNvPr id="90" name="矩形: 圆角 8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60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sym typeface="+mn-lt"/>
                </a:rPr>
                <a:t>怎样吃才会使你更爱吃</a:t>
              </a:r>
            </a:p>
          </p:txBody>
        </p:sp>
      </p:grpSp>
      <p:sp>
        <p:nvSpPr>
          <p:cNvPr id="27" name="文本框 26"/>
          <p:cNvSpPr txBox="1"/>
          <p:nvPr/>
        </p:nvSpPr>
        <p:spPr>
          <a:xfrm>
            <a:off x="2826385" y="3956050"/>
            <a:ext cx="6538595" cy="603050"/>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黑体" panose="02010609060101010101" pitchFamily="49" charset="-122"/>
                <a:ea typeface="黑体" panose="02010609060101010101" pitchFamily="49" charset="-122"/>
              </a:rPr>
              <a:t>首先，为什么要多吃蔬菜水果。根据世界卫生组织建议，人们应该每天食用5个单位的蔬菜或者水果，一个单位是指80g左右。而根据英国国家健康服务网站NHS，这样吃的直接好处有</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000"/>
                            </p:stCondLst>
                            <p:childTnLst>
                              <p:par>
                                <p:cTn id="40" presetID="42"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000"/>
                                        <p:tgtEl>
                                          <p:spTgt spid="91"/>
                                        </p:tgtEl>
                                      </p:cBhvr>
                                    </p:animEffect>
                                    <p:anim calcmode="lin" valueType="num">
                                      <p:cBhvr>
                                        <p:cTn id="43" dur="1000" fill="hold"/>
                                        <p:tgtEl>
                                          <p:spTgt spid="91"/>
                                        </p:tgtEl>
                                        <p:attrNameLst>
                                          <p:attrName>ppt_x</p:attrName>
                                        </p:attrNameLst>
                                      </p:cBhvr>
                                      <p:tavLst>
                                        <p:tav tm="0">
                                          <p:val>
                                            <p:strVal val="#ppt_x"/>
                                          </p:val>
                                        </p:tav>
                                        <p:tav tm="100000">
                                          <p:val>
                                            <p:strVal val="#ppt_x"/>
                                          </p:val>
                                        </p:tav>
                                      </p:tavLst>
                                    </p:anim>
                                    <p:anim calcmode="lin" valueType="num">
                                      <p:cBhvr>
                                        <p:cTn id="44" dur="1000" fill="hold"/>
                                        <p:tgtEl>
                                          <p:spTgt spid="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9"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怎样吃才会使你更爱吃</a:t>
            </a:r>
          </a:p>
        </p:txBody>
      </p:sp>
      <p:sp>
        <p:nvSpPr>
          <p:cNvPr id="13" name="圆角矩形 12"/>
          <p:cNvSpPr/>
          <p:nvPr/>
        </p:nvSpPr>
        <p:spPr>
          <a:xfrm>
            <a:off x="2823845" y="1876425"/>
            <a:ext cx="7572375" cy="1540510"/>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823845" y="4010025"/>
            <a:ext cx="7572375" cy="1540510"/>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51miz-E501653-E477E2F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69110" y="4328795"/>
            <a:ext cx="1413510" cy="1221740"/>
          </a:xfrm>
          <a:prstGeom prst="rect">
            <a:avLst/>
          </a:prstGeom>
        </p:spPr>
      </p:pic>
      <p:pic>
        <p:nvPicPr>
          <p:cNvPr id="12" name="图片 11" descr="C:\Users\111\Desktop\蔬菜\51miz-E528268-1E50ADC4.png51miz-E528268-1E50ADC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0680" y="1876425"/>
            <a:ext cx="1689735" cy="1268095"/>
          </a:xfrm>
          <a:prstGeom prst="rect">
            <a:avLst/>
          </a:prstGeom>
        </p:spPr>
      </p:pic>
      <p:sp>
        <p:nvSpPr>
          <p:cNvPr id="15" name="文本框 14"/>
          <p:cNvSpPr txBox="1"/>
          <p:nvPr/>
        </p:nvSpPr>
        <p:spPr>
          <a:xfrm>
            <a:off x="3320415" y="1939925"/>
            <a:ext cx="6920230" cy="1337945"/>
          </a:xfrm>
          <a:prstGeom prst="rect">
            <a:avLst/>
          </a:prstGeom>
          <a:noFill/>
        </p:spPr>
        <p:txBody>
          <a:bodyPr wrap="square" rtlCol="0" anchor="t">
            <a:spAutoFit/>
          </a:bodyPr>
          <a:lstStyle/>
          <a:p>
            <a:pPr>
              <a:lnSpc>
                <a:spcPct val="150000"/>
              </a:lnSpc>
            </a:pPr>
            <a:r>
              <a:rPr lang="zh-CN" altLang="en-US" b="1">
                <a:solidFill>
                  <a:schemeClr val="tx1">
                    <a:lumMod val="75000"/>
                    <a:lumOff val="25000"/>
                  </a:schemeClr>
                </a:solidFill>
                <a:latin typeface="汉仪正圆 55简" panose="00020600040101010101" charset="-122"/>
                <a:ea typeface="汉仪正圆 55简" panose="00020600040101010101" charset="-122"/>
                <a:cs typeface="汉仪正圆 55简" panose="00020600040101010101" charset="-122"/>
              </a:rPr>
              <a:t>早餐</a:t>
            </a:r>
          </a:p>
          <a:p>
            <a:pPr>
              <a:lnSpc>
                <a:spcPct val="1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cs typeface="汉仪正圆 55简" panose="00020600040101010101" charset="-122"/>
              </a:rPr>
              <a:t>吃西瓜、葡萄柚或其他水果。把香蕉、葡萄干或浆果加到麦片里。喝一小杯(6盎司)果汁。确保它是100%的水果或蔬菜汁，没有多余的钠或糖——而不是“水果饮料”、“鸡尾酒”或“潘趣酒”。在鸡蛋或土豆中加入切碎的蔬菜。试试洋葱、芹菜、青椒或红椒，或者菠菜。</a:t>
            </a:r>
          </a:p>
        </p:txBody>
      </p:sp>
      <p:sp>
        <p:nvSpPr>
          <p:cNvPr id="16" name="文本框 15"/>
          <p:cNvSpPr txBox="1"/>
          <p:nvPr/>
        </p:nvSpPr>
        <p:spPr>
          <a:xfrm>
            <a:off x="3320415" y="4096385"/>
            <a:ext cx="6920230" cy="1337945"/>
          </a:xfrm>
          <a:prstGeom prst="rect">
            <a:avLst/>
          </a:prstGeom>
          <a:noFill/>
        </p:spPr>
        <p:txBody>
          <a:bodyPr wrap="square" rtlCol="0" anchor="t">
            <a:spAutoFit/>
          </a:bodyPr>
          <a:lstStyle/>
          <a:p>
            <a:pPr>
              <a:lnSpc>
                <a:spcPct val="150000"/>
              </a:lnSpc>
            </a:pPr>
            <a:r>
              <a:rPr lang="zh-CN" altLang="en-US" b="1">
                <a:solidFill>
                  <a:schemeClr val="tx1">
                    <a:lumMod val="75000"/>
                    <a:lumOff val="25000"/>
                  </a:schemeClr>
                </a:solidFill>
                <a:latin typeface="汉仪正圆 55简" panose="00020600040101010101" charset="-122"/>
                <a:ea typeface="汉仪正圆 55简" panose="00020600040101010101" charset="-122"/>
                <a:cs typeface="汉仪正圆 55简" panose="00020600040101010101" charset="-122"/>
              </a:rPr>
              <a:t>午餐</a:t>
            </a:r>
          </a:p>
          <a:p>
            <a:pPr>
              <a:lnSpc>
                <a:spcPct val="1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cs typeface="汉仪正圆 55简" panose="00020600040101010101" charset="-122"/>
              </a:rPr>
              <a:t>午餐吃水果或蔬菜沙拉。把蔬菜放在你的三明治上，如黄瓜，芽，西红柿，生菜或鳄梨。</a:t>
            </a:r>
          </a:p>
          <a:p>
            <a:pPr>
              <a:lnSpc>
                <a:spcPct val="1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cs typeface="汉仪正圆 55简" panose="00020600040101010101" charset="-122"/>
              </a:rPr>
              <a:t>吃一碗蔬菜汤。(比较食品标签，选择你能在商店里找到的钠含量最低的产品，或者自己从头开始熬汤。)吃一片水果或生蔬菜棒代替薯条。</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4"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par>
                          <p:cTn id="11" fill="hold" nodeType="afterGroup">
                            <p:stCondLst>
                              <p:cond delay="800"/>
                            </p:stCondLst>
                            <p:childTnLst>
                              <p:par>
                                <p:cTn id="12" presetID="34"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from="(-#ppt_w/2)" to="(#ppt_x)" calcmode="lin" valueType="num">
                                      <p:cBhvr>
                                        <p:cTn id="14" dur="600" fill="hold">
                                          <p:stCondLst>
                                            <p:cond delay="0"/>
                                          </p:stCondLst>
                                        </p:cTn>
                                        <p:tgtEl>
                                          <p:spTgt spid="13"/>
                                        </p:tgtEl>
                                        <p:attrNameLst>
                                          <p:attrName>ppt_x</p:attrName>
                                        </p:attrNameLst>
                                      </p:cBhvr>
                                    </p:anim>
                                    <p:anim from="0" to="-1.0" calcmode="lin" valueType="num">
                                      <p:cBhvr>
                                        <p:cTn id="15" dur="200" decel="50000" autoRev="1" fill="hold">
                                          <p:stCondLst>
                                            <p:cond delay="600"/>
                                          </p:stCondLst>
                                        </p:cTn>
                                        <p:tgtEl>
                                          <p:spTgt spid="13"/>
                                        </p:tgtEl>
                                        <p:attrNameLst>
                                          <p:attrName>xshear</p:attrName>
                                        </p:attrNameLst>
                                      </p:cBhvr>
                                    </p:anim>
                                    <p:animScale>
                                      <p:cBhvr>
                                        <p:cTn id="16" dur="200" decel="100000" autoRev="1" fill="hold">
                                          <p:stCondLst>
                                            <p:cond delay="600"/>
                                          </p:stCondLst>
                                        </p:cTn>
                                        <p:tgtEl>
                                          <p:spTgt spid="13"/>
                                        </p:tgtEl>
                                      </p:cBhvr>
                                      <p:from x="100000" y="100000"/>
                                      <p:to x="80000" y="100000"/>
                                    </p:animScale>
                                    <p:anim by="(#ppt_h/3+#ppt_w*0.1)" calcmode="lin" valueType="num">
                                      <p:cBhvr additive="sum">
                                        <p:cTn id="17" dur="200" decel="100000" autoRev="1" fill="hold">
                                          <p:stCondLst>
                                            <p:cond delay="600"/>
                                          </p:stCondLst>
                                        </p:cTn>
                                        <p:tgtEl>
                                          <p:spTgt spid="13"/>
                                        </p:tgtEl>
                                        <p:attrNameLst>
                                          <p:attrName>ppt_x</p:attrName>
                                        </p:attrNameLst>
                                      </p:cBhvr>
                                    </p:anim>
                                  </p:childTnLst>
                                </p:cTn>
                              </p:par>
                            </p:childTnLst>
                          </p:cTn>
                        </p:par>
                        <p:par>
                          <p:cTn id="18" fill="hold" nodeType="afterGroup">
                            <p:stCondLst>
                              <p:cond delay="1600"/>
                            </p:stCondLst>
                            <p:childTnLst>
                              <p:par>
                                <p:cTn id="19" presetID="34"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from="(-#ppt_w/2)" to="(#ppt_x)" calcmode="lin" valueType="num">
                                      <p:cBhvr>
                                        <p:cTn id="21" dur="600" fill="hold">
                                          <p:stCondLst>
                                            <p:cond delay="0"/>
                                          </p:stCondLst>
                                        </p:cTn>
                                        <p:tgtEl>
                                          <p:spTgt spid="15"/>
                                        </p:tgtEl>
                                        <p:attrNameLst>
                                          <p:attrName>ppt_x</p:attrName>
                                        </p:attrNameLst>
                                      </p:cBhvr>
                                    </p:anim>
                                    <p:anim from="0" to="-1.0" calcmode="lin" valueType="num">
                                      <p:cBhvr>
                                        <p:cTn id="22" dur="200" decel="50000" autoRev="1" fill="hold">
                                          <p:stCondLst>
                                            <p:cond delay="600"/>
                                          </p:stCondLst>
                                        </p:cTn>
                                        <p:tgtEl>
                                          <p:spTgt spid="15"/>
                                        </p:tgtEl>
                                        <p:attrNameLst>
                                          <p:attrName>xshear</p:attrName>
                                        </p:attrNameLst>
                                      </p:cBhvr>
                                    </p:anim>
                                    <p:animScale>
                                      <p:cBhvr>
                                        <p:cTn id="23" dur="200" decel="100000" autoRev="1" fill="hold">
                                          <p:stCondLst>
                                            <p:cond delay="600"/>
                                          </p:stCondLst>
                                        </p:cTn>
                                        <p:tgtEl>
                                          <p:spTgt spid="15"/>
                                        </p:tgtEl>
                                      </p:cBhvr>
                                      <p:from x="100000" y="100000"/>
                                      <p:to x="80000" y="100000"/>
                                    </p:animScale>
                                    <p:anim by="(#ppt_h/3+#ppt_w*0.1)" calcmode="lin" valueType="num">
                                      <p:cBhvr additive="sum">
                                        <p:cTn id="24" dur="200" decel="100000" autoRev="1" fill="hold">
                                          <p:stCondLst>
                                            <p:cond delay="600"/>
                                          </p:stCondLst>
                                        </p:cTn>
                                        <p:tgtEl>
                                          <p:spTgt spid="15"/>
                                        </p:tgtEl>
                                        <p:attrNameLst>
                                          <p:attrName>ppt_x</p:attrName>
                                        </p:attrNameLst>
                                      </p:cBhvr>
                                    </p:anim>
                                  </p:childTnLst>
                                </p:cTn>
                              </p:par>
                            </p:childTnLst>
                          </p:cTn>
                        </p:par>
                        <p:par>
                          <p:cTn id="25" fill="hold" nodeType="afterGroup">
                            <p:stCondLst>
                              <p:cond delay="2400"/>
                            </p:stCondLst>
                            <p:childTnLst>
                              <p:par>
                                <p:cTn id="26" presetID="34"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from="(-#ppt_w/2)" to="(#ppt_x)" calcmode="lin" valueType="num">
                                      <p:cBhvr>
                                        <p:cTn id="28" dur="600" fill="hold">
                                          <p:stCondLst>
                                            <p:cond delay="0"/>
                                          </p:stCondLst>
                                        </p:cTn>
                                        <p:tgtEl>
                                          <p:spTgt spid="5"/>
                                        </p:tgtEl>
                                        <p:attrNameLst>
                                          <p:attrName>ppt_x</p:attrName>
                                        </p:attrNameLst>
                                      </p:cBhvr>
                                    </p:anim>
                                    <p:anim from="0" to="-1.0" calcmode="lin" valueType="num">
                                      <p:cBhvr>
                                        <p:cTn id="29" dur="200" decel="50000" autoRev="1" fill="hold">
                                          <p:stCondLst>
                                            <p:cond delay="600"/>
                                          </p:stCondLst>
                                        </p:cTn>
                                        <p:tgtEl>
                                          <p:spTgt spid="5"/>
                                        </p:tgtEl>
                                        <p:attrNameLst>
                                          <p:attrName>xshear</p:attrName>
                                        </p:attrNameLst>
                                      </p:cBhvr>
                                    </p:anim>
                                    <p:animScale>
                                      <p:cBhvr>
                                        <p:cTn id="30" dur="200" decel="100000" autoRev="1" fill="hold">
                                          <p:stCondLst>
                                            <p:cond delay="600"/>
                                          </p:stCondLst>
                                        </p:cTn>
                                        <p:tgtEl>
                                          <p:spTgt spid="5"/>
                                        </p:tgtEl>
                                      </p:cBhvr>
                                      <p:from x="100000" y="100000"/>
                                      <p:to x="80000" y="100000"/>
                                    </p:animScale>
                                    <p:anim by="(#ppt_h/3+#ppt_w*0.1)" calcmode="lin" valueType="num">
                                      <p:cBhvr additive="sum">
                                        <p:cTn id="31" dur="200" decel="100000" autoRev="1" fill="hold">
                                          <p:stCondLst>
                                            <p:cond delay="600"/>
                                          </p:stCondLst>
                                        </p:cTn>
                                        <p:tgtEl>
                                          <p:spTgt spid="5"/>
                                        </p:tgtEl>
                                        <p:attrNameLst>
                                          <p:attrName>ppt_x</p:attrName>
                                        </p:attrNameLst>
                                      </p:cBhvr>
                                    </p:anim>
                                  </p:childTnLst>
                                </p:cTn>
                              </p:par>
                            </p:childTnLst>
                          </p:cTn>
                        </p:par>
                        <p:par>
                          <p:cTn id="32" fill="hold" nodeType="afterGroup">
                            <p:stCondLst>
                              <p:cond delay="3200"/>
                            </p:stCondLst>
                            <p:childTnLst>
                              <p:par>
                                <p:cTn id="33" presetID="34"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from="(-#ppt_w/2)" to="(#ppt_x)" calcmode="lin" valueType="num">
                                      <p:cBhvr>
                                        <p:cTn id="35" dur="600" fill="hold">
                                          <p:stCondLst>
                                            <p:cond delay="0"/>
                                          </p:stCondLst>
                                        </p:cTn>
                                        <p:tgtEl>
                                          <p:spTgt spid="14"/>
                                        </p:tgtEl>
                                        <p:attrNameLst>
                                          <p:attrName>ppt_x</p:attrName>
                                        </p:attrNameLst>
                                      </p:cBhvr>
                                    </p:anim>
                                    <p:anim from="0" to="-1.0" calcmode="lin" valueType="num">
                                      <p:cBhvr>
                                        <p:cTn id="36" dur="200" decel="50000" autoRev="1" fill="hold">
                                          <p:stCondLst>
                                            <p:cond delay="600"/>
                                          </p:stCondLst>
                                        </p:cTn>
                                        <p:tgtEl>
                                          <p:spTgt spid="14"/>
                                        </p:tgtEl>
                                        <p:attrNameLst>
                                          <p:attrName>xshear</p:attrName>
                                        </p:attrNameLst>
                                      </p:cBhvr>
                                    </p:anim>
                                    <p:animScale>
                                      <p:cBhvr>
                                        <p:cTn id="37" dur="200" decel="100000" autoRev="1" fill="hold">
                                          <p:stCondLst>
                                            <p:cond delay="600"/>
                                          </p:stCondLst>
                                        </p:cTn>
                                        <p:tgtEl>
                                          <p:spTgt spid="14"/>
                                        </p:tgtEl>
                                      </p:cBhvr>
                                      <p:from x="100000" y="100000"/>
                                      <p:to x="80000" y="100000"/>
                                    </p:animScale>
                                    <p:anim by="(#ppt_h/3+#ppt_w*0.1)" calcmode="lin" valueType="num">
                                      <p:cBhvr additive="sum">
                                        <p:cTn id="38" dur="200" decel="100000" autoRev="1" fill="hold">
                                          <p:stCondLst>
                                            <p:cond delay="600"/>
                                          </p:stCondLst>
                                        </p:cTn>
                                        <p:tgtEl>
                                          <p:spTgt spid="14"/>
                                        </p:tgtEl>
                                        <p:attrNameLst>
                                          <p:attrName>ppt_x</p:attrName>
                                        </p:attrNameLst>
                                      </p:cBhvr>
                                    </p:anim>
                                  </p:childTnLst>
                                </p:cTn>
                              </p:par>
                            </p:childTnLst>
                          </p:cTn>
                        </p:par>
                        <p:par>
                          <p:cTn id="39" fill="hold" nodeType="afterGroup">
                            <p:stCondLst>
                              <p:cond delay="4000"/>
                            </p:stCondLst>
                            <p:childTnLst>
                              <p:par>
                                <p:cTn id="40" presetID="34"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from="(-#ppt_w/2)" to="(#ppt_x)" calcmode="lin" valueType="num">
                                      <p:cBhvr>
                                        <p:cTn id="42" dur="600" fill="hold">
                                          <p:stCondLst>
                                            <p:cond delay="0"/>
                                          </p:stCondLst>
                                        </p:cTn>
                                        <p:tgtEl>
                                          <p:spTgt spid="16"/>
                                        </p:tgtEl>
                                        <p:attrNameLst>
                                          <p:attrName>ppt_x</p:attrName>
                                        </p:attrNameLst>
                                      </p:cBhvr>
                                    </p:anim>
                                    <p:anim from="0" to="-1.0" calcmode="lin" valueType="num">
                                      <p:cBhvr>
                                        <p:cTn id="43" dur="200" decel="50000" autoRev="1" fill="hold">
                                          <p:stCondLst>
                                            <p:cond delay="600"/>
                                          </p:stCondLst>
                                        </p:cTn>
                                        <p:tgtEl>
                                          <p:spTgt spid="16"/>
                                        </p:tgtEl>
                                        <p:attrNameLst>
                                          <p:attrName>xshear</p:attrName>
                                        </p:attrNameLst>
                                      </p:cBhvr>
                                    </p:anim>
                                    <p:animScale>
                                      <p:cBhvr>
                                        <p:cTn id="44" dur="200" decel="100000" autoRev="1" fill="hold">
                                          <p:stCondLst>
                                            <p:cond delay="600"/>
                                          </p:stCondLst>
                                        </p:cTn>
                                        <p:tgtEl>
                                          <p:spTgt spid="16"/>
                                        </p:tgtEl>
                                      </p:cBhvr>
                                      <p:from x="100000" y="100000"/>
                                      <p:to x="80000" y="100000"/>
                                    </p:animScale>
                                    <p:anim by="(#ppt_h/3+#ppt_w*0.1)" calcmode="lin" valueType="num">
                                      <p:cBhvr additive="sum">
                                        <p:cTn id="45" dur="200" decel="100000" autoRev="1" fill="hold">
                                          <p:stCondLst>
                                            <p:cond delay="6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怎样吃才会使你更爱吃</a:t>
            </a:r>
          </a:p>
        </p:txBody>
      </p:sp>
      <p:pic>
        <p:nvPicPr>
          <p:cNvPr id="3" name="图片 2" descr="摄图网_401329868_三明治（非企业商用）"/>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635" y="1428750"/>
            <a:ext cx="4191000" cy="4191000"/>
          </a:xfrm>
          <a:prstGeom prst="rect">
            <a:avLst/>
          </a:prstGeom>
        </p:spPr>
      </p:pic>
      <p:sp>
        <p:nvSpPr>
          <p:cNvPr id="6" name="圆角矩形 5"/>
          <p:cNvSpPr/>
          <p:nvPr/>
        </p:nvSpPr>
        <p:spPr>
          <a:xfrm>
            <a:off x="1536700" y="2277745"/>
            <a:ext cx="2771775" cy="28511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晚餐吃水果或蔬菜沙拉</a:t>
            </a:r>
          </a:p>
        </p:txBody>
      </p:sp>
      <p:sp>
        <p:nvSpPr>
          <p:cNvPr id="5" name="文本框 4"/>
          <p:cNvSpPr txBox="1"/>
          <p:nvPr/>
        </p:nvSpPr>
        <p:spPr>
          <a:xfrm>
            <a:off x="1536700" y="2840990"/>
            <a:ext cx="4745990" cy="1938020"/>
          </a:xfrm>
          <a:prstGeom prst="rect">
            <a:avLst/>
          </a:prstGeom>
          <a:noFill/>
        </p:spPr>
        <p:txBody>
          <a:bodyPr wrap="square" rtlCol="0" anchor="t">
            <a:spAutoFit/>
          </a:bodyPr>
          <a:lstStyle/>
          <a:p>
            <a:pPr marL="171450" indent="-171450">
              <a:lnSpc>
                <a:spcPct val="200000"/>
              </a:lnSpc>
              <a:buFont typeface="Wingdings" panose="05000000000000000000" charset="0"/>
              <a:buChar char="ü"/>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加一点蒸或微波炉做的蔬菜——冷冻蔬菜就可以了!</a:t>
            </a:r>
          </a:p>
          <a:p>
            <a:pPr marL="171450" indent="-171450">
              <a:lnSpc>
                <a:spcPct val="200000"/>
              </a:lnSpc>
              <a:buFont typeface="Wingdings" panose="05000000000000000000" charset="0"/>
              <a:buChar char="ü"/>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当你用烤箱做饭的时候，同时放入一个完整的土豆，红薯或山药。</a:t>
            </a:r>
          </a:p>
          <a:p>
            <a:pPr marL="171450" indent="-171450">
              <a:lnSpc>
                <a:spcPct val="200000"/>
              </a:lnSpc>
              <a:buFont typeface="Wingdings" panose="05000000000000000000" charset="0"/>
              <a:buChar char="ü"/>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煮汤、炖菜、豆类、米饭、意面酱汁等时，加入切碎的蔬菜，如洋葱、大蒜和芹菜。</a:t>
            </a:r>
          </a:p>
          <a:p>
            <a:pPr marL="171450" indent="-171450">
              <a:lnSpc>
                <a:spcPct val="200000"/>
              </a:lnSpc>
              <a:buFont typeface="Wingdings" panose="05000000000000000000" charset="0"/>
              <a:buChar char="ü"/>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做米饭的时候，在最后三分钟加入一些冷冻豌豆。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0.05"/>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fade">
                                      <p:cBhvr>
                                        <p:cTn id="19" dur="500"/>
                                        <p:tgtEl>
                                          <p:spTgt spid="6"/>
                                        </p:tgtEl>
                                      </p:cBhvr>
                                    </p:animEffect>
                                  </p:childTnLst>
                                </p:cTn>
                              </p:par>
                            </p:childTnLst>
                          </p:cTn>
                        </p:par>
                        <p:par>
                          <p:cTn id="20" fill="hold" nodeType="afterGroup">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0.05"/>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anim calcmode="lin" valueType="num">
                                      <p:cBhvr>
                                        <p:cTn id="25" dur="500" fill="hold"/>
                                        <p:tgtEl>
                                          <p:spTgt spid="5"/>
                                        </p:tgtEl>
                                        <p:attrNameLst>
                                          <p:attrName>ppt_x</p:attrName>
                                        </p:attrNameLst>
                                      </p:cBhvr>
                                      <p:tavLst>
                                        <p:tav tm="0">
                                          <p:val>
                                            <p:strVal val="#ppt_x-.2"/>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7578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rot="16200000">
            <a:off x="2667004" y="-2666996"/>
            <a:ext cx="6858000" cy="12191993"/>
          </a:xfrm>
          <a:custGeom>
            <a:avLst/>
            <a:gdLst>
              <a:gd name="connsiteX0" fmla="*/ 634987 w 6858000"/>
              <a:gd name="connsiteY0" fmla="*/ 11461745 h 12191993"/>
              <a:gd name="connsiteX1" fmla="*/ 344747 w 6858000"/>
              <a:gd name="connsiteY1" fmla="*/ 11461745 h 12191993"/>
              <a:gd name="connsiteX2" fmla="*/ 344747 w 6858000"/>
              <a:gd name="connsiteY2" fmla="*/ 11751985 h 12191993"/>
              <a:gd name="connsiteX3" fmla="*/ 634987 w 6858000"/>
              <a:gd name="connsiteY3" fmla="*/ 11751985 h 12191993"/>
              <a:gd name="connsiteX4" fmla="*/ 634987 w 6858000"/>
              <a:gd name="connsiteY4" fmla="*/ 11094353 h 12191993"/>
              <a:gd name="connsiteX5" fmla="*/ 344747 w 6858000"/>
              <a:gd name="connsiteY5" fmla="*/ 11094353 h 12191993"/>
              <a:gd name="connsiteX6" fmla="*/ 344747 w 6858000"/>
              <a:gd name="connsiteY6" fmla="*/ 11384594 h 12191993"/>
              <a:gd name="connsiteX7" fmla="*/ 634987 w 6858000"/>
              <a:gd name="connsiteY7" fmla="*/ 11384594 h 12191993"/>
              <a:gd name="connsiteX8" fmla="*/ 634987 w 6858000"/>
              <a:gd name="connsiteY8" fmla="*/ 10726962 h 12191993"/>
              <a:gd name="connsiteX9" fmla="*/ 344747 w 6858000"/>
              <a:gd name="connsiteY9" fmla="*/ 10726962 h 12191993"/>
              <a:gd name="connsiteX10" fmla="*/ 344747 w 6858000"/>
              <a:gd name="connsiteY10" fmla="*/ 11017202 h 12191993"/>
              <a:gd name="connsiteX11" fmla="*/ 634987 w 6858000"/>
              <a:gd name="connsiteY11" fmla="*/ 11017202 h 12191993"/>
              <a:gd name="connsiteX12" fmla="*/ 634987 w 6858000"/>
              <a:gd name="connsiteY12" fmla="*/ 10359571 h 12191993"/>
              <a:gd name="connsiteX13" fmla="*/ 344747 w 6858000"/>
              <a:gd name="connsiteY13" fmla="*/ 10359571 h 12191993"/>
              <a:gd name="connsiteX14" fmla="*/ 344747 w 6858000"/>
              <a:gd name="connsiteY14" fmla="*/ 10649811 h 12191993"/>
              <a:gd name="connsiteX15" fmla="*/ 634987 w 6858000"/>
              <a:gd name="connsiteY15" fmla="*/ 10649811 h 12191993"/>
              <a:gd name="connsiteX16" fmla="*/ 634987 w 6858000"/>
              <a:gd name="connsiteY16" fmla="*/ 9992179 h 12191993"/>
              <a:gd name="connsiteX17" fmla="*/ 344747 w 6858000"/>
              <a:gd name="connsiteY17" fmla="*/ 9992179 h 12191993"/>
              <a:gd name="connsiteX18" fmla="*/ 344747 w 6858000"/>
              <a:gd name="connsiteY18" fmla="*/ 10282420 h 12191993"/>
              <a:gd name="connsiteX19" fmla="*/ 634987 w 6858000"/>
              <a:gd name="connsiteY19" fmla="*/ 10282420 h 12191993"/>
              <a:gd name="connsiteX20" fmla="*/ 634987 w 6858000"/>
              <a:gd name="connsiteY20" fmla="*/ 9624788 h 12191993"/>
              <a:gd name="connsiteX21" fmla="*/ 344747 w 6858000"/>
              <a:gd name="connsiteY21" fmla="*/ 9624788 h 12191993"/>
              <a:gd name="connsiteX22" fmla="*/ 344747 w 6858000"/>
              <a:gd name="connsiteY22" fmla="*/ 9915028 h 12191993"/>
              <a:gd name="connsiteX23" fmla="*/ 634987 w 6858000"/>
              <a:gd name="connsiteY23" fmla="*/ 9915028 h 12191993"/>
              <a:gd name="connsiteX24" fmla="*/ 634987 w 6858000"/>
              <a:gd name="connsiteY24" fmla="*/ 9257396 h 12191993"/>
              <a:gd name="connsiteX25" fmla="*/ 344747 w 6858000"/>
              <a:gd name="connsiteY25" fmla="*/ 9257396 h 12191993"/>
              <a:gd name="connsiteX26" fmla="*/ 344747 w 6858000"/>
              <a:gd name="connsiteY26" fmla="*/ 9547637 h 12191993"/>
              <a:gd name="connsiteX27" fmla="*/ 634987 w 6858000"/>
              <a:gd name="connsiteY27" fmla="*/ 9547637 h 12191993"/>
              <a:gd name="connsiteX28" fmla="*/ 634987 w 6858000"/>
              <a:gd name="connsiteY28" fmla="*/ 8890005 h 12191993"/>
              <a:gd name="connsiteX29" fmla="*/ 344747 w 6858000"/>
              <a:gd name="connsiteY29" fmla="*/ 8890005 h 12191993"/>
              <a:gd name="connsiteX30" fmla="*/ 344747 w 6858000"/>
              <a:gd name="connsiteY30" fmla="*/ 9180245 h 12191993"/>
              <a:gd name="connsiteX31" fmla="*/ 634987 w 6858000"/>
              <a:gd name="connsiteY31" fmla="*/ 9180245 h 12191993"/>
              <a:gd name="connsiteX32" fmla="*/ 634987 w 6858000"/>
              <a:gd name="connsiteY32" fmla="*/ 8522613 h 12191993"/>
              <a:gd name="connsiteX33" fmla="*/ 344747 w 6858000"/>
              <a:gd name="connsiteY33" fmla="*/ 8522613 h 12191993"/>
              <a:gd name="connsiteX34" fmla="*/ 344747 w 6858000"/>
              <a:gd name="connsiteY34" fmla="*/ 8812854 h 12191993"/>
              <a:gd name="connsiteX35" fmla="*/ 634987 w 6858000"/>
              <a:gd name="connsiteY35" fmla="*/ 8812854 h 12191993"/>
              <a:gd name="connsiteX36" fmla="*/ 634987 w 6858000"/>
              <a:gd name="connsiteY36" fmla="*/ 8155222 h 12191993"/>
              <a:gd name="connsiteX37" fmla="*/ 344747 w 6858000"/>
              <a:gd name="connsiteY37" fmla="*/ 8155222 h 12191993"/>
              <a:gd name="connsiteX38" fmla="*/ 344747 w 6858000"/>
              <a:gd name="connsiteY38" fmla="*/ 8445462 h 12191993"/>
              <a:gd name="connsiteX39" fmla="*/ 634987 w 6858000"/>
              <a:gd name="connsiteY39" fmla="*/ 8445462 h 12191993"/>
              <a:gd name="connsiteX40" fmla="*/ 634987 w 6858000"/>
              <a:gd name="connsiteY40" fmla="*/ 7787830 h 12191993"/>
              <a:gd name="connsiteX41" fmla="*/ 344747 w 6858000"/>
              <a:gd name="connsiteY41" fmla="*/ 7787830 h 12191993"/>
              <a:gd name="connsiteX42" fmla="*/ 344747 w 6858000"/>
              <a:gd name="connsiteY42" fmla="*/ 8078071 h 12191993"/>
              <a:gd name="connsiteX43" fmla="*/ 634987 w 6858000"/>
              <a:gd name="connsiteY43" fmla="*/ 8078071 h 12191993"/>
              <a:gd name="connsiteX44" fmla="*/ 634987 w 6858000"/>
              <a:gd name="connsiteY44" fmla="*/ 7420439 h 12191993"/>
              <a:gd name="connsiteX45" fmla="*/ 344747 w 6858000"/>
              <a:gd name="connsiteY45" fmla="*/ 7420439 h 12191993"/>
              <a:gd name="connsiteX46" fmla="*/ 344747 w 6858000"/>
              <a:gd name="connsiteY46" fmla="*/ 7710679 h 12191993"/>
              <a:gd name="connsiteX47" fmla="*/ 634987 w 6858000"/>
              <a:gd name="connsiteY47" fmla="*/ 7710679 h 12191993"/>
              <a:gd name="connsiteX48" fmla="*/ 634987 w 6858000"/>
              <a:gd name="connsiteY48" fmla="*/ 7053047 h 12191993"/>
              <a:gd name="connsiteX49" fmla="*/ 344747 w 6858000"/>
              <a:gd name="connsiteY49" fmla="*/ 7053047 h 12191993"/>
              <a:gd name="connsiteX50" fmla="*/ 344747 w 6858000"/>
              <a:gd name="connsiteY50" fmla="*/ 7343288 h 12191993"/>
              <a:gd name="connsiteX51" fmla="*/ 634987 w 6858000"/>
              <a:gd name="connsiteY51" fmla="*/ 7343288 h 12191993"/>
              <a:gd name="connsiteX52" fmla="*/ 634987 w 6858000"/>
              <a:gd name="connsiteY52" fmla="*/ 6685656 h 12191993"/>
              <a:gd name="connsiteX53" fmla="*/ 344747 w 6858000"/>
              <a:gd name="connsiteY53" fmla="*/ 6685656 h 12191993"/>
              <a:gd name="connsiteX54" fmla="*/ 344747 w 6858000"/>
              <a:gd name="connsiteY54" fmla="*/ 6975896 h 12191993"/>
              <a:gd name="connsiteX55" fmla="*/ 634987 w 6858000"/>
              <a:gd name="connsiteY55" fmla="*/ 6975896 h 12191993"/>
              <a:gd name="connsiteX56" fmla="*/ 634987 w 6858000"/>
              <a:gd name="connsiteY56" fmla="*/ 6318264 h 12191993"/>
              <a:gd name="connsiteX57" fmla="*/ 344747 w 6858000"/>
              <a:gd name="connsiteY57" fmla="*/ 6318264 h 12191993"/>
              <a:gd name="connsiteX58" fmla="*/ 344747 w 6858000"/>
              <a:gd name="connsiteY58" fmla="*/ 6608505 h 12191993"/>
              <a:gd name="connsiteX59" fmla="*/ 634987 w 6858000"/>
              <a:gd name="connsiteY59" fmla="*/ 6608505 h 12191993"/>
              <a:gd name="connsiteX60" fmla="*/ 634987 w 6858000"/>
              <a:gd name="connsiteY60" fmla="*/ 5950873 h 12191993"/>
              <a:gd name="connsiteX61" fmla="*/ 344747 w 6858000"/>
              <a:gd name="connsiteY61" fmla="*/ 5950873 h 12191993"/>
              <a:gd name="connsiteX62" fmla="*/ 344747 w 6858000"/>
              <a:gd name="connsiteY62" fmla="*/ 6241113 h 12191993"/>
              <a:gd name="connsiteX63" fmla="*/ 634987 w 6858000"/>
              <a:gd name="connsiteY63" fmla="*/ 6241113 h 12191993"/>
              <a:gd name="connsiteX64" fmla="*/ 634987 w 6858000"/>
              <a:gd name="connsiteY64" fmla="*/ 5583482 h 12191993"/>
              <a:gd name="connsiteX65" fmla="*/ 344747 w 6858000"/>
              <a:gd name="connsiteY65" fmla="*/ 5583482 h 12191993"/>
              <a:gd name="connsiteX66" fmla="*/ 344747 w 6858000"/>
              <a:gd name="connsiteY66" fmla="*/ 5873723 h 12191993"/>
              <a:gd name="connsiteX67" fmla="*/ 634987 w 6858000"/>
              <a:gd name="connsiteY67" fmla="*/ 5873723 h 12191993"/>
              <a:gd name="connsiteX68" fmla="*/ 634987 w 6858000"/>
              <a:gd name="connsiteY68" fmla="*/ 5216093 h 12191993"/>
              <a:gd name="connsiteX69" fmla="*/ 344747 w 6858000"/>
              <a:gd name="connsiteY69" fmla="*/ 5216093 h 12191993"/>
              <a:gd name="connsiteX70" fmla="*/ 344747 w 6858000"/>
              <a:gd name="connsiteY70" fmla="*/ 5506332 h 12191993"/>
              <a:gd name="connsiteX71" fmla="*/ 634987 w 6858000"/>
              <a:gd name="connsiteY71" fmla="*/ 5506332 h 12191993"/>
              <a:gd name="connsiteX72" fmla="*/ 634987 w 6858000"/>
              <a:gd name="connsiteY72" fmla="*/ 4848701 h 12191993"/>
              <a:gd name="connsiteX73" fmla="*/ 344747 w 6858000"/>
              <a:gd name="connsiteY73" fmla="*/ 4848701 h 12191993"/>
              <a:gd name="connsiteX74" fmla="*/ 344747 w 6858000"/>
              <a:gd name="connsiteY74" fmla="*/ 5138941 h 12191993"/>
              <a:gd name="connsiteX75" fmla="*/ 634987 w 6858000"/>
              <a:gd name="connsiteY75" fmla="*/ 5138941 h 12191993"/>
              <a:gd name="connsiteX76" fmla="*/ 634987 w 6858000"/>
              <a:gd name="connsiteY76" fmla="*/ 4481308 h 12191993"/>
              <a:gd name="connsiteX77" fmla="*/ 344747 w 6858000"/>
              <a:gd name="connsiteY77" fmla="*/ 4481308 h 12191993"/>
              <a:gd name="connsiteX78" fmla="*/ 344747 w 6858000"/>
              <a:gd name="connsiteY78" fmla="*/ 4771549 h 12191993"/>
              <a:gd name="connsiteX79" fmla="*/ 634987 w 6858000"/>
              <a:gd name="connsiteY79" fmla="*/ 4771549 h 12191993"/>
              <a:gd name="connsiteX80" fmla="*/ 634987 w 6858000"/>
              <a:gd name="connsiteY80" fmla="*/ 4113921 h 12191993"/>
              <a:gd name="connsiteX81" fmla="*/ 344747 w 6858000"/>
              <a:gd name="connsiteY81" fmla="*/ 4113921 h 12191993"/>
              <a:gd name="connsiteX82" fmla="*/ 344747 w 6858000"/>
              <a:gd name="connsiteY82" fmla="*/ 4404158 h 12191993"/>
              <a:gd name="connsiteX83" fmla="*/ 634987 w 6858000"/>
              <a:gd name="connsiteY83" fmla="*/ 4404158 h 12191993"/>
              <a:gd name="connsiteX84" fmla="*/ 634987 w 6858000"/>
              <a:gd name="connsiteY84" fmla="*/ 3746528 h 12191993"/>
              <a:gd name="connsiteX85" fmla="*/ 344747 w 6858000"/>
              <a:gd name="connsiteY85" fmla="*/ 3746528 h 12191993"/>
              <a:gd name="connsiteX86" fmla="*/ 344747 w 6858000"/>
              <a:gd name="connsiteY86" fmla="*/ 4036769 h 12191993"/>
              <a:gd name="connsiteX87" fmla="*/ 634987 w 6858000"/>
              <a:gd name="connsiteY87" fmla="*/ 4036769 h 12191993"/>
              <a:gd name="connsiteX88" fmla="*/ 634987 w 6858000"/>
              <a:gd name="connsiteY88" fmla="*/ 3379138 h 12191993"/>
              <a:gd name="connsiteX89" fmla="*/ 344747 w 6858000"/>
              <a:gd name="connsiteY89" fmla="*/ 3379138 h 12191993"/>
              <a:gd name="connsiteX90" fmla="*/ 344747 w 6858000"/>
              <a:gd name="connsiteY90" fmla="*/ 3669378 h 12191993"/>
              <a:gd name="connsiteX91" fmla="*/ 634987 w 6858000"/>
              <a:gd name="connsiteY91" fmla="*/ 3669378 h 12191993"/>
              <a:gd name="connsiteX92" fmla="*/ 634987 w 6858000"/>
              <a:gd name="connsiteY92" fmla="*/ 3011746 h 12191993"/>
              <a:gd name="connsiteX93" fmla="*/ 344747 w 6858000"/>
              <a:gd name="connsiteY93" fmla="*/ 3011746 h 12191993"/>
              <a:gd name="connsiteX94" fmla="*/ 344747 w 6858000"/>
              <a:gd name="connsiteY94" fmla="*/ 3301987 h 12191993"/>
              <a:gd name="connsiteX95" fmla="*/ 634987 w 6858000"/>
              <a:gd name="connsiteY95" fmla="*/ 3301987 h 12191993"/>
              <a:gd name="connsiteX96" fmla="*/ 634987 w 6858000"/>
              <a:gd name="connsiteY96" fmla="*/ 2644355 h 12191993"/>
              <a:gd name="connsiteX97" fmla="*/ 344747 w 6858000"/>
              <a:gd name="connsiteY97" fmla="*/ 2644355 h 12191993"/>
              <a:gd name="connsiteX98" fmla="*/ 344747 w 6858000"/>
              <a:gd name="connsiteY98" fmla="*/ 2934595 h 12191993"/>
              <a:gd name="connsiteX99" fmla="*/ 634987 w 6858000"/>
              <a:gd name="connsiteY99" fmla="*/ 2934595 h 12191993"/>
              <a:gd name="connsiteX100" fmla="*/ 634987 w 6858000"/>
              <a:gd name="connsiteY100" fmla="*/ 2276964 h 12191993"/>
              <a:gd name="connsiteX101" fmla="*/ 344747 w 6858000"/>
              <a:gd name="connsiteY101" fmla="*/ 2276964 h 12191993"/>
              <a:gd name="connsiteX102" fmla="*/ 344747 w 6858000"/>
              <a:gd name="connsiteY102" fmla="*/ 2567204 h 12191993"/>
              <a:gd name="connsiteX103" fmla="*/ 634987 w 6858000"/>
              <a:gd name="connsiteY103" fmla="*/ 2567204 h 12191993"/>
              <a:gd name="connsiteX104" fmla="*/ 634987 w 6858000"/>
              <a:gd name="connsiteY104" fmla="*/ 1909572 h 12191993"/>
              <a:gd name="connsiteX105" fmla="*/ 344747 w 6858000"/>
              <a:gd name="connsiteY105" fmla="*/ 1909572 h 12191993"/>
              <a:gd name="connsiteX106" fmla="*/ 344747 w 6858000"/>
              <a:gd name="connsiteY106" fmla="*/ 2199813 h 12191993"/>
              <a:gd name="connsiteX107" fmla="*/ 634987 w 6858000"/>
              <a:gd name="connsiteY107" fmla="*/ 2199813 h 12191993"/>
              <a:gd name="connsiteX108" fmla="*/ 634987 w 6858000"/>
              <a:gd name="connsiteY108" fmla="*/ 1542180 h 12191993"/>
              <a:gd name="connsiteX109" fmla="*/ 344747 w 6858000"/>
              <a:gd name="connsiteY109" fmla="*/ 1542180 h 12191993"/>
              <a:gd name="connsiteX110" fmla="*/ 344747 w 6858000"/>
              <a:gd name="connsiteY110" fmla="*/ 1832421 h 12191993"/>
              <a:gd name="connsiteX111" fmla="*/ 634987 w 6858000"/>
              <a:gd name="connsiteY111" fmla="*/ 1832421 h 12191993"/>
              <a:gd name="connsiteX112" fmla="*/ 634987 w 6858000"/>
              <a:gd name="connsiteY112" fmla="*/ 1174789 h 12191993"/>
              <a:gd name="connsiteX113" fmla="*/ 344747 w 6858000"/>
              <a:gd name="connsiteY113" fmla="*/ 1174789 h 12191993"/>
              <a:gd name="connsiteX114" fmla="*/ 344747 w 6858000"/>
              <a:gd name="connsiteY114" fmla="*/ 1465029 h 12191993"/>
              <a:gd name="connsiteX115" fmla="*/ 634987 w 6858000"/>
              <a:gd name="connsiteY115" fmla="*/ 1465029 h 12191993"/>
              <a:gd name="connsiteX116" fmla="*/ 634987 w 6858000"/>
              <a:gd name="connsiteY116" fmla="*/ 807398 h 12191993"/>
              <a:gd name="connsiteX117" fmla="*/ 344747 w 6858000"/>
              <a:gd name="connsiteY117" fmla="*/ 807398 h 12191993"/>
              <a:gd name="connsiteX118" fmla="*/ 344747 w 6858000"/>
              <a:gd name="connsiteY118" fmla="*/ 1097638 h 12191993"/>
              <a:gd name="connsiteX119" fmla="*/ 634987 w 6858000"/>
              <a:gd name="connsiteY119" fmla="*/ 1097638 h 12191993"/>
              <a:gd name="connsiteX120" fmla="*/ 634987 w 6858000"/>
              <a:gd name="connsiteY120" fmla="*/ 440007 h 12191993"/>
              <a:gd name="connsiteX121" fmla="*/ 344747 w 6858000"/>
              <a:gd name="connsiteY121" fmla="*/ 440007 h 12191993"/>
              <a:gd name="connsiteX122" fmla="*/ 344747 w 6858000"/>
              <a:gd name="connsiteY122" fmla="*/ 730247 h 12191993"/>
              <a:gd name="connsiteX123" fmla="*/ 634987 w 6858000"/>
              <a:gd name="connsiteY123" fmla="*/ 730247 h 12191993"/>
              <a:gd name="connsiteX124" fmla="*/ 1002378 w 6858000"/>
              <a:gd name="connsiteY124" fmla="*/ 11461745 h 12191993"/>
              <a:gd name="connsiteX125" fmla="*/ 712138 w 6858000"/>
              <a:gd name="connsiteY125" fmla="*/ 11461745 h 12191993"/>
              <a:gd name="connsiteX126" fmla="*/ 712138 w 6858000"/>
              <a:gd name="connsiteY126" fmla="*/ 11751985 h 12191993"/>
              <a:gd name="connsiteX127" fmla="*/ 1002378 w 6858000"/>
              <a:gd name="connsiteY127" fmla="*/ 11751985 h 12191993"/>
              <a:gd name="connsiteX128" fmla="*/ 1002378 w 6858000"/>
              <a:gd name="connsiteY128" fmla="*/ 11094353 h 12191993"/>
              <a:gd name="connsiteX129" fmla="*/ 712138 w 6858000"/>
              <a:gd name="connsiteY129" fmla="*/ 11094353 h 12191993"/>
              <a:gd name="connsiteX130" fmla="*/ 712138 w 6858000"/>
              <a:gd name="connsiteY130" fmla="*/ 11384594 h 12191993"/>
              <a:gd name="connsiteX131" fmla="*/ 1002378 w 6858000"/>
              <a:gd name="connsiteY131" fmla="*/ 11384594 h 12191993"/>
              <a:gd name="connsiteX132" fmla="*/ 1002378 w 6858000"/>
              <a:gd name="connsiteY132" fmla="*/ 10726962 h 12191993"/>
              <a:gd name="connsiteX133" fmla="*/ 712138 w 6858000"/>
              <a:gd name="connsiteY133" fmla="*/ 10726962 h 12191993"/>
              <a:gd name="connsiteX134" fmla="*/ 712138 w 6858000"/>
              <a:gd name="connsiteY134" fmla="*/ 11017202 h 12191993"/>
              <a:gd name="connsiteX135" fmla="*/ 1002378 w 6858000"/>
              <a:gd name="connsiteY135" fmla="*/ 11017202 h 12191993"/>
              <a:gd name="connsiteX136" fmla="*/ 1002378 w 6858000"/>
              <a:gd name="connsiteY136" fmla="*/ 10359571 h 12191993"/>
              <a:gd name="connsiteX137" fmla="*/ 712138 w 6858000"/>
              <a:gd name="connsiteY137" fmla="*/ 10359571 h 12191993"/>
              <a:gd name="connsiteX138" fmla="*/ 712138 w 6858000"/>
              <a:gd name="connsiteY138" fmla="*/ 10649811 h 12191993"/>
              <a:gd name="connsiteX139" fmla="*/ 1002378 w 6858000"/>
              <a:gd name="connsiteY139" fmla="*/ 10649811 h 12191993"/>
              <a:gd name="connsiteX140" fmla="*/ 1002378 w 6858000"/>
              <a:gd name="connsiteY140" fmla="*/ 9992179 h 12191993"/>
              <a:gd name="connsiteX141" fmla="*/ 712138 w 6858000"/>
              <a:gd name="connsiteY141" fmla="*/ 9992179 h 12191993"/>
              <a:gd name="connsiteX142" fmla="*/ 712138 w 6858000"/>
              <a:gd name="connsiteY142" fmla="*/ 10282420 h 12191993"/>
              <a:gd name="connsiteX143" fmla="*/ 1002378 w 6858000"/>
              <a:gd name="connsiteY143" fmla="*/ 10282420 h 12191993"/>
              <a:gd name="connsiteX144" fmla="*/ 1002378 w 6858000"/>
              <a:gd name="connsiteY144" fmla="*/ 9624788 h 12191993"/>
              <a:gd name="connsiteX145" fmla="*/ 712138 w 6858000"/>
              <a:gd name="connsiteY145" fmla="*/ 9624788 h 12191993"/>
              <a:gd name="connsiteX146" fmla="*/ 712138 w 6858000"/>
              <a:gd name="connsiteY146" fmla="*/ 9915028 h 12191993"/>
              <a:gd name="connsiteX147" fmla="*/ 1002378 w 6858000"/>
              <a:gd name="connsiteY147" fmla="*/ 9915028 h 12191993"/>
              <a:gd name="connsiteX148" fmla="*/ 1002378 w 6858000"/>
              <a:gd name="connsiteY148" fmla="*/ 9257396 h 12191993"/>
              <a:gd name="connsiteX149" fmla="*/ 712138 w 6858000"/>
              <a:gd name="connsiteY149" fmla="*/ 9257396 h 12191993"/>
              <a:gd name="connsiteX150" fmla="*/ 712138 w 6858000"/>
              <a:gd name="connsiteY150" fmla="*/ 9547637 h 12191993"/>
              <a:gd name="connsiteX151" fmla="*/ 1002378 w 6858000"/>
              <a:gd name="connsiteY151" fmla="*/ 9547637 h 12191993"/>
              <a:gd name="connsiteX152" fmla="*/ 1002378 w 6858000"/>
              <a:gd name="connsiteY152" fmla="*/ 8890005 h 12191993"/>
              <a:gd name="connsiteX153" fmla="*/ 712138 w 6858000"/>
              <a:gd name="connsiteY153" fmla="*/ 8890005 h 12191993"/>
              <a:gd name="connsiteX154" fmla="*/ 712138 w 6858000"/>
              <a:gd name="connsiteY154" fmla="*/ 9180245 h 12191993"/>
              <a:gd name="connsiteX155" fmla="*/ 1002378 w 6858000"/>
              <a:gd name="connsiteY155" fmla="*/ 9180245 h 12191993"/>
              <a:gd name="connsiteX156" fmla="*/ 1002378 w 6858000"/>
              <a:gd name="connsiteY156" fmla="*/ 8522613 h 12191993"/>
              <a:gd name="connsiteX157" fmla="*/ 712138 w 6858000"/>
              <a:gd name="connsiteY157" fmla="*/ 8522613 h 12191993"/>
              <a:gd name="connsiteX158" fmla="*/ 712138 w 6858000"/>
              <a:gd name="connsiteY158" fmla="*/ 8812854 h 12191993"/>
              <a:gd name="connsiteX159" fmla="*/ 1002378 w 6858000"/>
              <a:gd name="connsiteY159" fmla="*/ 8812854 h 12191993"/>
              <a:gd name="connsiteX160" fmla="*/ 1002378 w 6858000"/>
              <a:gd name="connsiteY160" fmla="*/ 8155222 h 12191993"/>
              <a:gd name="connsiteX161" fmla="*/ 712138 w 6858000"/>
              <a:gd name="connsiteY161" fmla="*/ 8155222 h 12191993"/>
              <a:gd name="connsiteX162" fmla="*/ 712138 w 6858000"/>
              <a:gd name="connsiteY162" fmla="*/ 8445462 h 12191993"/>
              <a:gd name="connsiteX163" fmla="*/ 1002378 w 6858000"/>
              <a:gd name="connsiteY163" fmla="*/ 8445462 h 12191993"/>
              <a:gd name="connsiteX164" fmla="*/ 1002378 w 6858000"/>
              <a:gd name="connsiteY164" fmla="*/ 7787830 h 12191993"/>
              <a:gd name="connsiteX165" fmla="*/ 712138 w 6858000"/>
              <a:gd name="connsiteY165" fmla="*/ 7787830 h 12191993"/>
              <a:gd name="connsiteX166" fmla="*/ 712138 w 6858000"/>
              <a:gd name="connsiteY166" fmla="*/ 8078071 h 12191993"/>
              <a:gd name="connsiteX167" fmla="*/ 1002378 w 6858000"/>
              <a:gd name="connsiteY167" fmla="*/ 8078071 h 12191993"/>
              <a:gd name="connsiteX168" fmla="*/ 1002378 w 6858000"/>
              <a:gd name="connsiteY168" fmla="*/ 7420439 h 12191993"/>
              <a:gd name="connsiteX169" fmla="*/ 712138 w 6858000"/>
              <a:gd name="connsiteY169" fmla="*/ 7420439 h 12191993"/>
              <a:gd name="connsiteX170" fmla="*/ 712138 w 6858000"/>
              <a:gd name="connsiteY170" fmla="*/ 7710679 h 12191993"/>
              <a:gd name="connsiteX171" fmla="*/ 1002378 w 6858000"/>
              <a:gd name="connsiteY171" fmla="*/ 7710679 h 12191993"/>
              <a:gd name="connsiteX172" fmla="*/ 1002378 w 6858000"/>
              <a:gd name="connsiteY172" fmla="*/ 7053047 h 12191993"/>
              <a:gd name="connsiteX173" fmla="*/ 712138 w 6858000"/>
              <a:gd name="connsiteY173" fmla="*/ 7053047 h 12191993"/>
              <a:gd name="connsiteX174" fmla="*/ 712138 w 6858000"/>
              <a:gd name="connsiteY174" fmla="*/ 7343288 h 12191993"/>
              <a:gd name="connsiteX175" fmla="*/ 1002378 w 6858000"/>
              <a:gd name="connsiteY175" fmla="*/ 7343288 h 12191993"/>
              <a:gd name="connsiteX176" fmla="*/ 1002378 w 6858000"/>
              <a:gd name="connsiteY176" fmla="*/ 6685656 h 12191993"/>
              <a:gd name="connsiteX177" fmla="*/ 712138 w 6858000"/>
              <a:gd name="connsiteY177" fmla="*/ 6685656 h 12191993"/>
              <a:gd name="connsiteX178" fmla="*/ 712138 w 6858000"/>
              <a:gd name="connsiteY178" fmla="*/ 6975896 h 12191993"/>
              <a:gd name="connsiteX179" fmla="*/ 1002378 w 6858000"/>
              <a:gd name="connsiteY179" fmla="*/ 6975896 h 12191993"/>
              <a:gd name="connsiteX180" fmla="*/ 1002378 w 6858000"/>
              <a:gd name="connsiteY180" fmla="*/ 6318264 h 12191993"/>
              <a:gd name="connsiteX181" fmla="*/ 712138 w 6858000"/>
              <a:gd name="connsiteY181" fmla="*/ 6318264 h 12191993"/>
              <a:gd name="connsiteX182" fmla="*/ 712138 w 6858000"/>
              <a:gd name="connsiteY182" fmla="*/ 6608505 h 12191993"/>
              <a:gd name="connsiteX183" fmla="*/ 1002378 w 6858000"/>
              <a:gd name="connsiteY183" fmla="*/ 6608505 h 12191993"/>
              <a:gd name="connsiteX184" fmla="*/ 1002378 w 6858000"/>
              <a:gd name="connsiteY184" fmla="*/ 5950873 h 12191993"/>
              <a:gd name="connsiteX185" fmla="*/ 712138 w 6858000"/>
              <a:gd name="connsiteY185" fmla="*/ 5950873 h 12191993"/>
              <a:gd name="connsiteX186" fmla="*/ 712138 w 6858000"/>
              <a:gd name="connsiteY186" fmla="*/ 6241113 h 12191993"/>
              <a:gd name="connsiteX187" fmla="*/ 1002378 w 6858000"/>
              <a:gd name="connsiteY187" fmla="*/ 6241113 h 12191993"/>
              <a:gd name="connsiteX188" fmla="*/ 1002378 w 6858000"/>
              <a:gd name="connsiteY188" fmla="*/ 5583482 h 12191993"/>
              <a:gd name="connsiteX189" fmla="*/ 712138 w 6858000"/>
              <a:gd name="connsiteY189" fmla="*/ 5583482 h 12191993"/>
              <a:gd name="connsiteX190" fmla="*/ 712138 w 6858000"/>
              <a:gd name="connsiteY190" fmla="*/ 5873723 h 12191993"/>
              <a:gd name="connsiteX191" fmla="*/ 1002378 w 6858000"/>
              <a:gd name="connsiteY191" fmla="*/ 5873723 h 12191993"/>
              <a:gd name="connsiteX192" fmla="*/ 1002378 w 6858000"/>
              <a:gd name="connsiteY192" fmla="*/ 5216093 h 12191993"/>
              <a:gd name="connsiteX193" fmla="*/ 712138 w 6858000"/>
              <a:gd name="connsiteY193" fmla="*/ 5216093 h 12191993"/>
              <a:gd name="connsiteX194" fmla="*/ 712138 w 6858000"/>
              <a:gd name="connsiteY194" fmla="*/ 5506332 h 12191993"/>
              <a:gd name="connsiteX195" fmla="*/ 1002378 w 6858000"/>
              <a:gd name="connsiteY195" fmla="*/ 5506332 h 12191993"/>
              <a:gd name="connsiteX196" fmla="*/ 1002378 w 6858000"/>
              <a:gd name="connsiteY196" fmla="*/ 4848701 h 12191993"/>
              <a:gd name="connsiteX197" fmla="*/ 712138 w 6858000"/>
              <a:gd name="connsiteY197" fmla="*/ 4848701 h 12191993"/>
              <a:gd name="connsiteX198" fmla="*/ 712138 w 6858000"/>
              <a:gd name="connsiteY198" fmla="*/ 5138941 h 12191993"/>
              <a:gd name="connsiteX199" fmla="*/ 1002378 w 6858000"/>
              <a:gd name="connsiteY199" fmla="*/ 5138941 h 12191993"/>
              <a:gd name="connsiteX200" fmla="*/ 1002378 w 6858000"/>
              <a:gd name="connsiteY200" fmla="*/ 4481308 h 12191993"/>
              <a:gd name="connsiteX201" fmla="*/ 712138 w 6858000"/>
              <a:gd name="connsiteY201" fmla="*/ 4481308 h 12191993"/>
              <a:gd name="connsiteX202" fmla="*/ 712138 w 6858000"/>
              <a:gd name="connsiteY202" fmla="*/ 4771549 h 12191993"/>
              <a:gd name="connsiteX203" fmla="*/ 1002378 w 6858000"/>
              <a:gd name="connsiteY203" fmla="*/ 4771549 h 12191993"/>
              <a:gd name="connsiteX204" fmla="*/ 1002378 w 6858000"/>
              <a:gd name="connsiteY204" fmla="*/ 4113921 h 12191993"/>
              <a:gd name="connsiteX205" fmla="*/ 712138 w 6858000"/>
              <a:gd name="connsiteY205" fmla="*/ 4113921 h 12191993"/>
              <a:gd name="connsiteX206" fmla="*/ 712138 w 6858000"/>
              <a:gd name="connsiteY206" fmla="*/ 4404158 h 12191993"/>
              <a:gd name="connsiteX207" fmla="*/ 1002378 w 6858000"/>
              <a:gd name="connsiteY207" fmla="*/ 4404158 h 12191993"/>
              <a:gd name="connsiteX208" fmla="*/ 1002378 w 6858000"/>
              <a:gd name="connsiteY208" fmla="*/ 3746528 h 12191993"/>
              <a:gd name="connsiteX209" fmla="*/ 712138 w 6858000"/>
              <a:gd name="connsiteY209" fmla="*/ 3746528 h 12191993"/>
              <a:gd name="connsiteX210" fmla="*/ 712138 w 6858000"/>
              <a:gd name="connsiteY210" fmla="*/ 4036769 h 12191993"/>
              <a:gd name="connsiteX211" fmla="*/ 1002378 w 6858000"/>
              <a:gd name="connsiteY211" fmla="*/ 4036769 h 12191993"/>
              <a:gd name="connsiteX212" fmla="*/ 1002378 w 6858000"/>
              <a:gd name="connsiteY212" fmla="*/ 3379138 h 12191993"/>
              <a:gd name="connsiteX213" fmla="*/ 712138 w 6858000"/>
              <a:gd name="connsiteY213" fmla="*/ 3379138 h 12191993"/>
              <a:gd name="connsiteX214" fmla="*/ 712138 w 6858000"/>
              <a:gd name="connsiteY214" fmla="*/ 3669378 h 12191993"/>
              <a:gd name="connsiteX215" fmla="*/ 1002378 w 6858000"/>
              <a:gd name="connsiteY215" fmla="*/ 3669378 h 12191993"/>
              <a:gd name="connsiteX216" fmla="*/ 1002378 w 6858000"/>
              <a:gd name="connsiteY216" fmla="*/ 3011746 h 12191993"/>
              <a:gd name="connsiteX217" fmla="*/ 712138 w 6858000"/>
              <a:gd name="connsiteY217" fmla="*/ 3011746 h 12191993"/>
              <a:gd name="connsiteX218" fmla="*/ 712138 w 6858000"/>
              <a:gd name="connsiteY218" fmla="*/ 3301987 h 12191993"/>
              <a:gd name="connsiteX219" fmla="*/ 1002378 w 6858000"/>
              <a:gd name="connsiteY219" fmla="*/ 3301987 h 12191993"/>
              <a:gd name="connsiteX220" fmla="*/ 1002378 w 6858000"/>
              <a:gd name="connsiteY220" fmla="*/ 2644355 h 12191993"/>
              <a:gd name="connsiteX221" fmla="*/ 712138 w 6858000"/>
              <a:gd name="connsiteY221" fmla="*/ 2644355 h 12191993"/>
              <a:gd name="connsiteX222" fmla="*/ 712138 w 6858000"/>
              <a:gd name="connsiteY222" fmla="*/ 2934595 h 12191993"/>
              <a:gd name="connsiteX223" fmla="*/ 1002378 w 6858000"/>
              <a:gd name="connsiteY223" fmla="*/ 2934595 h 12191993"/>
              <a:gd name="connsiteX224" fmla="*/ 1002378 w 6858000"/>
              <a:gd name="connsiteY224" fmla="*/ 2276964 h 12191993"/>
              <a:gd name="connsiteX225" fmla="*/ 712138 w 6858000"/>
              <a:gd name="connsiteY225" fmla="*/ 2276964 h 12191993"/>
              <a:gd name="connsiteX226" fmla="*/ 712138 w 6858000"/>
              <a:gd name="connsiteY226" fmla="*/ 2567204 h 12191993"/>
              <a:gd name="connsiteX227" fmla="*/ 1002378 w 6858000"/>
              <a:gd name="connsiteY227" fmla="*/ 2567204 h 12191993"/>
              <a:gd name="connsiteX228" fmla="*/ 1002378 w 6858000"/>
              <a:gd name="connsiteY228" fmla="*/ 1909572 h 12191993"/>
              <a:gd name="connsiteX229" fmla="*/ 712138 w 6858000"/>
              <a:gd name="connsiteY229" fmla="*/ 1909572 h 12191993"/>
              <a:gd name="connsiteX230" fmla="*/ 712138 w 6858000"/>
              <a:gd name="connsiteY230" fmla="*/ 2199813 h 12191993"/>
              <a:gd name="connsiteX231" fmla="*/ 1002378 w 6858000"/>
              <a:gd name="connsiteY231" fmla="*/ 2199813 h 12191993"/>
              <a:gd name="connsiteX232" fmla="*/ 1002378 w 6858000"/>
              <a:gd name="connsiteY232" fmla="*/ 1542180 h 12191993"/>
              <a:gd name="connsiteX233" fmla="*/ 712138 w 6858000"/>
              <a:gd name="connsiteY233" fmla="*/ 1542180 h 12191993"/>
              <a:gd name="connsiteX234" fmla="*/ 712138 w 6858000"/>
              <a:gd name="connsiteY234" fmla="*/ 1832421 h 12191993"/>
              <a:gd name="connsiteX235" fmla="*/ 1002378 w 6858000"/>
              <a:gd name="connsiteY235" fmla="*/ 1832421 h 12191993"/>
              <a:gd name="connsiteX236" fmla="*/ 1002378 w 6858000"/>
              <a:gd name="connsiteY236" fmla="*/ 1174789 h 12191993"/>
              <a:gd name="connsiteX237" fmla="*/ 712138 w 6858000"/>
              <a:gd name="connsiteY237" fmla="*/ 1174789 h 12191993"/>
              <a:gd name="connsiteX238" fmla="*/ 712138 w 6858000"/>
              <a:gd name="connsiteY238" fmla="*/ 1465029 h 12191993"/>
              <a:gd name="connsiteX239" fmla="*/ 1002378 w 6858000"/>
              <a:gd name="connsiteY239" fmla="*/ 1465029 h 12191993"/>
              <a:gd name="connsiteX240" fmla="*/ 1002378 w 6858000"/>
              <a:gd name="connsiteY240" fmla="*/ 807398 h 12191993"/>
              <a:gd name="connsiteX241" fmla="*/ 712138 w 6858000"/>
              <a:gd name="connsiteY241" fmla="*/ 807398 h 12191993"/>
              <a:gd name="connsiteX242" fmla="*/ 712138 w 6858000"/>
              <a:gd name="connsiteY242" fmla="*/ 1097638 h 12191993"/>
              <a:gd name="connsiteX243" fmla="*/ 1002378 w 6858000"/>
              <a:gd name="connsiteY243" fmla="*/ 1097638 h 12191993"/>
              <a:gd name="connsiteX244" fmla="*/ 1002378 w 6858000"/>
              <a:gd name="connsiteY244" fmla="*/ 440007 h 12191993"/>
              <a:gd name="connsiteX245" fmla="*/ 712138 w 6858000"/>
              <a:gd name="connsiteY245" fmla="*/ 440007 h 12191993"/>
              <a:gd name="connsiteX246" fmla="*/ 712138 w 6858000"/>
              <a:gd name="connsiteY246" fmla="*/ 730247 h 12191993"/>
              <a:gd name="connsiteX247" fmla="*/ 1002378 w 6858000"/>
              <a:gd name="connsiteY247" fmla="*/ 730247 h 12191993"/>
              <a:gd name="connsiteX248" fmla="*/ 1369770 w 6858000"/>
              <a:gd name="connsiteY248" fmla="*/ 11461745 h 12191993"/>
              <a:gd name="connsiteX249" fmla="*/ 1079529 w 6858000"/>
              <a:gd name="connsiteY249" fmla="*/ 11461745 h 12191993"/>
              <a:gd name="connsiteX250" fmla="*/ 1079529 w 6858000"/>
              <a:gd name="connsiteY250" fmla="*/ 11751985 h 12191993"/>
              <a:gd name="connsiteX251" fmla="*/ 1369770 w 6858000"/>
              <a:gd name="connsiteY251" fmla="*/ 11751985 h 12191993"/>
              <a:gd name="connsiteX252" fmla="*/ 1369770 w 6858000"/>
              <a:gd name="connsiteY252" fmla="*/ 11094353 h 12191993"/>
              <a:gd name="connsiteX253" fmla="*/ 1079529 w 6858000"/>
              <a:gd name="connsiteY253" fmla="*/ 11094353 h 12191993"/>
              <a:gd name="connsiteX254" fmla="*/ 1079529 w 6858000"/>
              <a:gd name="connsiteY254" fmla="*/ 11384594 h 12191993"/>
              <a:gd name="connsiteX255" fmla="*/ 1369770 w 6858000"/>
              <a:gd name="connsiteY255" fmla="*/ 11384594 h 12191993"/>
              <a:gd name="connsiteX256" fmla="*/ 1369770 w 6858000"/>
              <a:gd name="connsiteY256" fmla="*/ 10726962 h 12191993"/>
              <a:gd name="connsiteX257" fmla="*/ 1079529 w 6858000"/>
              <a:gd name="connsiteY257" fmla="*/ 10726962 h 12191993"/>
              <a:gd name="connsiteX258" fmla="*/ 1079529 w 6858000"/>
              <a:gd name="connsiteY258" fmla="*/ 11017202 h 12191993"/>
              <a:gd name="connsiteX259" fmla="*/ 1369770 w 6858000"/>
              <a:gd name="connsiteY259" fmla="*/ 11017202 h 12191993"/>
              <a:gd name="connsiteX260" fmla="*/ 1369770 w 6858000"/>
              <a:gd name="connsiteY260" fmla="*/ 10359571 h 12191993"/>
              <a:gd name="connsiteX261" fmla="*/ 1079529 w 6858000"/>
              <a:gd name="connsiteY261" fmla="*/ 10359571 h 12191993"/>
              <a:gd name="connsiteX262" fmla="*/ 1079529 w 6858000"/>
              <a:gd name="connsiteY262" fmla="*/ 10649811 h 12191993"/>
              <a:gd name="connsiteX263" fmla="*/ 1369770 w 6858000"/>
              <a:gd name="connsiteY263" fmla="*/ 10649811 h 12191993"/>
              <a:gd name="connsiteX264" fmla="*/ 1369770 w 6858000"/>
              <a:gd name="connsiteY264" fmla="*/ 9992179 h 12191993"/>
              <a:gd name="connsiteX265" fmla="*/ 1079529 w 6858000"/>
              <a:gd name="connsiteY265" fmla="*/ 9992179 h 12191993"/>
              <a:gd name="connsiteX266" fmla="*/ 1079529 w 6858000"/>
              <a:gd name="connsiteY266" fmla="*/ 10282420 h 12191993"/>
              <a:gd name="connsiteX267" fmla="*/ 1369770 w 6858000"/>
              <a:gd name="connsiteY267" fmla="*/ 10282420 h 12191993"/>
              <a:gd name="connsiteX268" fmla="*/ 1369770 w 6858000"/>
              <a:gd name="connsiteY268" fmla="*/ 9624788 h 12191993"/>
              <a:gd name="connsiteX269" fmla="*/ 1079529 w 6858000"/>
              <a:gd name="connsiteY269" fmla="*/ 9624788 h 12191993"/>
              <a:gd name="connsiteX270" fmla="*/ 1079529 w 6858000"/>
              <a:gd name="connsiteY270" fmla="*/ 9915028 h 12191993"/>
              <a:gd name="connsiteX271" fmla="*/ 1369770 w 6858000"/>
              <a:gd name="connsiteY271" fmla="*/ 9915028 h 12191993"/>
              <a:gd name="connsiteX272" fmla="*/ 1369770 w 6858000"/>
              <a:gd name="connsiteY272" fmla="*/ 9257396 h 12191993"/>
              <a:gd name="connsiteX273" fmla="*/ 1079529 w 6858000"/>
              <a:gd name="connsiteY273" fmla="*/ 9257396 h 12191993"/>
              <a:gd name="connsiteX274" fmla="*/ 1079529 w 6858000"/>
              <a:gd name="connsiteY274" fmla="*/ 9547637 h 12191993"/>
              <a:gd name="connsiteX275" fmla="*/ 1369770 w 6858000"/>
              <a:gd name="connsiteY275" fmla="*/ 9547637 h 12191993"/>
              <a:gd name="connsiteX276" fmla="*/ 1369770 w 6858000"/>
              <a:gd name="connsiteY276" fmla="*/ 8890005 h 12191993"/>
              <a:gd name="connsiteX277" fmla="*/ 1079529 w 6858000"/>
              <a:gd name="connsiteY277" fmla="*/ 8890005 h 12191993"/>
              <a:gd name="connsiteX278" fmla="*/ 1079529 w 6858000"/>
              <a:gd name="connsiteY278" fmla="*/ 9180245 h 12191993"/>
              <a:gd name="connsiteX279" fmla="*/ 1369770 w 6858000"/>
              <a:gd name="connsiteY279" fmla="*/ 9180245 h 12191993"/>
              <a:gd name="connsiteX280" fmla="*/ 1369770 w 6858000"/>
              <a:gd name="connsiteY280" fmla="*/ 8522613 h 12191993"/>
              <a:gd name="connsiteX281" fmla="*/ 1079529 w 6858000"/>
              <a:gd name="connsiteY281" fmla="*/ 8522613 h 12191993"/>
              <a:gd name="connsiteX282" fmla="*/ 1079529 w 6858000"/>
              <a:gd name="connsiteY282" fmla="*/ 8812854 h 12191993"/>
              <a:gd name="connsiteX283" fmla="*/ 1369770 w 6858000"/>
              <a:gd name="connsiteY283" fmla="*/ 8812854 h 12191993"/>
              <a:gd name="connsiteX284" fmla="*/ 1369770 w 6858000"/>
              <a:gd name="connsiteY284" fmla="*/ 8155222 h 12191993"/>
              <a:gd name="connsiteX285" fmla="*/ 1079529 w 6858000"/>
              <a:gd name="connsiteY285" fmla="*/ 8155222 h 12191993"/>
              <a:gd name="connsiteX286" fmla="*/ 1079529 w 6858000"/>
              <a:gd name="connsiteY286" fmla="*/ 8445462 h 12191993"/>
              <a:gd name="connsiteX287" fmla="*/ 1369770 w 6858000"/>
              <a:gd name="connsiteY287" fmla="*/ 8445462 h 12191993"/>
              <a:gd name="connsiteX288" fmla="*/ 1369770 w 6858000"/>
              <a:gd name="connsiteY288" fmla="*/ 7787830 h 12191993"/>
              <a:gd name="connsiteX289" fmla="*/ 1079529 w 6858000"/>
              <a:gd name="connsiteY289" fmla="*/ 7787830 h 12191993"/>
              <a:gd name="connsiteX290" fmla="*/ 1079529 w 6858000"/>
              <a:gd name="connsiteY290" fmla="*/ 8078071 h 12191993"/>
              <a:gd name="connsiteX291" fmla="*/ 1369770 w 6858000"/>
              <a:gd name="connsiteY291" fmla="*/ 8078071 h 12191993"/>
              <a:gd name="connsiteX292" fmla="*/ 1369770 w 6858000"/>
              <a:gd name="connsiteY292" fmla="*/ 7420439 h 12191993"/>
              <a:gd name="connsiteX293" fmla="*/ 1079529 w 6858000"/>
              <a:gd name="connsiteY293" fmla="*/ 7420439 h 12191993"/>
              <a:gd name="connsiteX294" fmla="*/ 1079529 w 6858000"/>
              <a:gd name="connsiteY294" fmla="*/ 7710679 h 12191993"/>
              <a:gd name="connsiteX295" fmla="*/ 1369770 w 6858000"/>
              <a:gd name="connsiteY295" fmla="*/ 7710679 h 12191993"/>
              <a:gd name="connsiteX296" fmla="*/ 1369770 w 6858000"/>
              <a:gd name="connsiteY296" fmla="*/ 7053047 h 12191993"/>
              <a:gd name="connsiteX297" fmla="*/ 1079529 w 6858000"/>
              <a:gd name="connsiteY297" fmla="*/ 7053047 h 12191993"/>
              <a:gd name="connsiteX298" fmla="*/ 1079529 w 6858000"/>
              <a:gd name="connsiteY298" fmla="*/ 7343288 h 12191993"/>
              <a:gd name="connsiteX299" fmla="*/ 1369770 w 6858000"/>
              <a:gd name="connsiteY299" fmla="*/ 7343288 h 12191993"/>
              <a:gd name="connsiteX300" fmla="*/ 1369770 w 6858000"/>
              <a:gd name="connsiteY300" fmla="*/ 6685656 h 12191993"/>
              <a:gd name="connsiteX301" fmla="*/ 1079529 w 6858000"/>
              <a:gd name="connsiteY301" fmla="*/ 6685656 h 12191993"/>
              <a:gd name="connsiteX302" fmla="*/ 1079529 w 6858000"/>
              <a:gd name="connsiteY302" fmla="*/ 6975896 h 12191993"/>
              <a:gd name="connsiteX303" fmla="*/ 1369770 w 6858000"/>
              <a:gd name="connsiteY303" fmla="*/ 6975896 h 12191993"/>
              <a:gd name="connsiteX304" fmla="*/ 1369770 w 6858000"/>
              <a:gd name="connsiteY304" fmla="*/ 6318264 h 12191993"/>
              <a:gd name="connsiteX305" fmla="*/ 1079529 w 6858000"/>
              <a:gd name="connsiteY305" fmla="*/ 6318264 h 12191993"/>
              <a:gd name="connsiteX306" fmla="*/ 1079529 w 6858000"/>
              <a:gd name="connsiteY306" fmla="*/ 6608505 h 12191993"/>
              <a:gd name="connsiteX307" fmla="*/ 1369770 w 6858000"/>
              <a:gd name="connsiteY307" fmla="*/ 6608505 h 12191993"/>
              <a:gd name="connsiteX308" fmla="*/ 1369770 w 6858000"/>
              <a:gd name="connsiteY308" fmla="*/ 5950873 h 12191993"/>
              <a:gd name="connsiteX309" fmla="*/ 1079529 w 6858000"/>
              <a:gd name="connsiteY309" fmla="*/ 5950873 h 12191993"/>
              <a:gd name="connsiteX310" fmla="*/ 1079529 w 6858000"/>
              <a:gd name="connsiteY310" fmla="*/ 6241113 h 12191993"/>
              <a:gd name="connsiteX311" fmla="*/ 1369770 w 6858000"/>
              <a:gd name="connsiteY311" fmla="*/ 6241113 h 12191993"/>
              <a:gd name="connsiteX312" fmla="*/ 1369770 w 6858000"/>
              <a:gd name="connsiteY312" fmla="*/ 5583482 h 12191993"/>
              <a:gd name="connsiteX313" fmla="*/ 1079529 w 6858000"/>
              <a:gd name="connsiteY313" fmla="*/ 5583482 h 12191993"/>
              <a:gd name="connsiteX314" fmla="*/ 1079529 w 6858000"/>
              <a:gd name="connsiteY314" fmla="*/ 5873723 h 12191993"/>
              <a:gd name="connsiteX315" fmla="*/ 1369770 w 6858000"/>
              <a:gd name="connsiteY315" fmla="*/ 5873723 h 12191993"/>
              <a:gd name="connsiteX316" fmla="*/ 1369770 w 6858000"/>
              <a:gd name="connsiteY316" fmla="*/ 5216093 h 12191993"/>
              <a:gd name="connsiteX317" fmla="*/ 1079529 w 6858000"/>
              <a:gd name="connsiteY317" fmla="*/ 5216093 h 12191993"/>
              <a:gd name="connsiteX318" fmla="*/ 1079529 w 6858000"/>
              <a:gd name="connsiteY318" fmla="*/ 5506332 h 12191993"/>
              <a:gd name="connsiteX319" fmla="*/ 1369770 w 6858000"/>
              <a:gd name="connsiteY319" fmla="*/ 5506332 h 12191993"/>
              <a:gd name="connsiteX320" fmla="*/ 1369770 w 6858000"/>
              <a:gd name="connsiteY320" fmla="*/ 4848701 h 12191993"/>
              <a:gd name="connsiteX321" fmla="*/ 1079529 w 6858000"/>
              <a:gd name="connsiteY321" fmla="*/ 4848701 h 12191993"/>
              <a:gd name="connsiteX322" fmla="*/ 1079529 w 6858000"/>
              <a:gd name="connsiteY322" fmla="*/ 5138941 h 12191993"/>
              <a:gd name="connsiteX323" fmla="*/ 1369770 w 6858000"/>
              <a:gd name="connsiteY323" fmla="*/ 5138941 h 12191993"/>
              <a:gd name="connsiteX324" fmla="*/ 1369770 w 6858000"/>
              <a:gd name="connsiteY324" fmla="*/ 4481308 h 12191993"/>
              <a:gd name="connsiteX325" fmla="*/ 1079529 w 6858000"/>
              <a:gd name="connsiteY325" fmla="*/ 4481308 h 12191993"/>
              <a:gd name="connsiteX326" fmla="*/ 1079529 w 6858000"/>
              <a:gd name="connsiteY326" fmla="*/ 4771549 h 12191993"/>
              <a:gd name="connsiteX327" fmla="*/ 1369770 w 6858000"/>
              <a:gd name="connsiteY327" fmla="*/ 4771549 h 12191993"/>
              <a:gd name="connsiteX328" fmla="*/ 1369770 w 6858000"/>
              <a:gd name="connsiteY328" fmla="*/ 4113921 h 12191993"/>
              <a:gd name="connsiteX329" fmla="*/ 1079529 w 6858000"/>
              <a:gd name="connsiteY329" fmla="*/ 4113921 h 12191993"/>
              <a:gd name="connsiteX330" fmla="*/ 1079529 w 6858000"/>
              <a:gd name="connsiteY330" fmla="*/ 4404158 h 12191993"/>
              <a:gd name="connsiteX331" fmla="*/ 1369770 w 6858000"/>
              <a:gd name="connsiteY331" fmla="*/ 4404158 h 12191993"/>
              <a:gd name="connsiteX332" fmla="*/ 1369770 w 6858000"/>
              <a:gd name="connsiteY332" fmla="*/ 3746528 h 12191993"/>
              <a:gd name="connsiteX333" fmla="*/ 1079529 w 6858000"/>
              <a:gd name="connsiteY333" fmla="*/ 3746528 h 12191993"/>
              <a:gd name="connsiteX334" fmla="*/ 1079529 w 6858000"/>
              <a:gd name="connsiteY334" fmla="*/ 4036769 h 12191993"/>
              <a:gd name="connsiteX335" fmla="*/ 1369770 w 6858000"/>
              <a:gd name="connsiteY335" fmla="*/ 4036769 h 12191993"/>
              <a:gd name="connsiteX336" fmla="*/ 1369770 w 6858000"/>
              <a:gd name="connsiteY336" fmla="*/ 3379138 h 12191993"/>
              <a:gd name="connsiteX337" fmla="*/ 1079529 w 6858000"/>
              <a:gd name="connsiteY337" fmla="*/ 3379138 h 12191993"/>
              <a:gd name="connsiteX338" fmla="*/ 1079529 w 6858000"/>
              <a:gd name="connsiteY338" fmla="*/ 3669378 h 12191993"/>
              <a:gd name="connsiteX339" fmla="*/ 1369770 w 6858000"/>
              <a:gd name="connsiteY339" fmla="*/ 3669378 h 12191993"/>
              <a:gd name="connsiteX340" fmla="*/ 1369770 w 6858000"/>
              <a:gd name="connsiteY340" fmla="*/ 3011746 h 12191993"/>
              <a:gd name="connsiteX341" fmla="*/ 1079529 w 6858000"/>
              <a:gd name="connsiteY341" fmla="*/ 3011746 h 12191993"/>
              <a:gd name="connsiteX342" fmla="*/ 1079529 w 6858000"/>
              <a:gd name="connsiteY342" fmla="*/ 3301987 h 12191993"/>
              <a:gd name="connsiteX343" fmla="*/ 1369770 w 6858000"/>
              <a:gd name="connsiteY343" fmla="*/ 3301987 h 12191993"/>
              <a:gd name="connsiteX344" fmla="*/ 1369770 w 6858000"/>
              <a:gd name="connsiteY344" fmla="*/ 2644355 h 12191993"/>
              <a:gd name="connsiteX345" fmla="*/ 1079529 w 6858000"/>
              <a:gd name="connsiteY345" fmla="*/ 2644355 h 12191993"/>
              <a:gd name="connsiteX346" fmla="*/ 1079529 w 6858000"/>
              <a:gd name="connsiteY346" fmla="*/ 2934595 h 12191993"/>
              <a:gd name="connsiteX347" fmla="*/ 1369770 w 6858000"/>
              <a:gd name="connsiteY347" fmla="*/ 2934595 h 12191993"/>
              <a:gd name="connsiteX348" fmla="*/ 1369770 w 6858000"/>
              <a:gd name="connsiteY348" fmla="*/ 2276964 h 12191993"/>
              <a:gd name="connsiteX349" fmla="*/ 1079529 w 6858000"/>
              <a:gd name="connsiteY349" fmla="*/ 2276964 h 12191993"/>
              <a:gd name="connsiteX350" fmla="*/ 1079529 w 6858000"/>
              <a:gd name="connsiteY350" fmla="*/ 2567204 h 12191993"/>
              <a:gd name="connsiteX351" fmla="*/ 1369770 w 6858000"/>
              <a:gd name="connsiteY351" fmla="*/ 2567204 h 12191993"/>
              <a:gd name="connsiteX352" fmla="*/ 1369770 w 6858000"/>
              <a:gd name="connsiteY352" fmla="*/ 1909572 h 12191993"/>
              <a:gd name="connsiteX353" fmla="*/ 1079529 w 6858000"/>
              <a:gd name="connsiteY353" fmla="*/ 1909572 h 12191993"/>
              <a:gd name="connsiteX354" fmla="*/ 1079529 w 6858000"/>
              <a:gd name="connsiteY354" fmla="*/ 2199813 h 12191993"/>
              <a:gd name="connsiteX355" fmla="*/ 1369770 w 6858000"/>
              <a:gd name="connsiteY355" fmla="*/ 2199813 h 12191993"/>
              <a:gd name="connsiteX356" fmla="*/ 1369770 w 6858000"/>
              <a:gd name="connsiteY356" fmla="*/ 1542180 h 12191993"/>
              <a:gd name="connsiteX357" fmla="*/ 1079529 w 6858000"/>
              <a:gd name="connsiteY357" fmla="*/ 1542180 h 12191993"/>
              <a:gd name="connsiteX358" fmla="*/ 1079529 w 6858000"/>
              <a:gd name="connsiteY358" fmla="*/ 1832421 h 12191993"/>
              <a:gd name="connsiteX359" fmla="*/ 1369770 w 6858000"/>
              <a:gd name="connsiteY359" fmla="*/ 1832421 h 12191993"/>
              <a:gd name="connsiteX360" fmla="*/ 1369770 w 6858000"/>
              <a:gd name="connsiteY360" fmla="*/ 1174789 h 12191993"/>
              <a:gd name="connsiteX361" fmla="*/ 1079529 w 6858000"/>
              <a:gd name="connsiteY361" fmla="*/ 1174789 h 12191993"/>
              <a:gd name="connsiteX362" fmla="*/ 1079529 w 6858000"/>
              <a:gd name="connsiteY362" fmla="*/ 1465029 h 12191993"/>
              <a:gd name="connsiteX363" fmla="*/ 1369770 w 6858000"/>
              <a:gd name="connsiteY363" fmla="*/ 1465029 h 12191993"/>
              <a:gd name="connsiteX364" fmla="*/ 1369770 w 6858000"/>
              <a:gd name="connsiteY364" fmla="*/ 807398 h 12191993"/>
              <a:gd name="connsiteX365" fmla="*/ 1079529 w 6858000"/>
              <a:gd name="connsiteY365" fmla="*/ 807398 h 12191993"/>
              <a:gd name="connsiteX366" fmla="*/ 1079529 w 6858000"/>
              <a:gd name="connsiteY366" fmla="*/ 1097638 h 12191993"/>
              <a:gd name="connsiteX367" fmla="*/ 1369770 w 6858000"/>
              <a:gd name="connsiteY367" fmla="*/ 1097638 h 12191993"/>
              <a:gd name="connsiteX368" fmla="*/ 1369770 w 6858000"/>
              <a:gd name="connsiteY368" fmla="*/ 440007 h 12191993"/>
              <a:gd name="connsiteX369" fmla="*/ 1079529 w 6858000"/>
              <a:gd name="connsiteY369" fmla="*/ 440007 h 12191993"/>
              <a:gd name="connsiteX370" fmla="*/ 1079529 w 6858000"/>
              <a:gd name="connsiteY370" fmla="*/ 730247 h 12191993"/>
              <a:gd name="connsiteX371" fmla="*/ 1369770 w 6858000"/>
              <a:gd name="connsiteY371" fmla="*/ 730247 h 12191993"/>
              <a:gd name="connsiteX372" fmla="*/ 1737161 w 6858000"/>
              <a:gd name="connsiteY372" fmla="*/ 11461745 h 12191993"/>
              <a:gd name="connsiteX373" fmla="*/ 1446921 w 6858000"/>
              <a:gd name="connsiteY373" fmla="*/ 11461745 h 12191993"/>
              <a:gd name="connsiteX374" fmla="*/ 1446921 w 6858000"/>
              <a:gd name="connsiteY374" fmla="*/ 11751985 h 12191993"/>
              <a:gd name="connsiteX375" fmla="*/ 1737161 w 6858000"/>
              <a:gd name="connsiteY375" fmla="*/ 11751985 h 12191993"/>
              <a:gd name="connsiteX376" fmla="*/ 1737161 w 6858000"/>
              <a:gd name="connsiteY376" fmla="*/ 11094353 h 12191993"/>
              <a:gd name="connsiteX377" fmla="*/ 1446921 w 6858000"/>
              <a:gd name="connsiteY377" fmla="*/ 11094353 h 12191993"/>
              <a:gd name="connsiteX378" fmla="*/ 1446921 w 6858000"/>
              <a:gd name="connsiteY378" fmla="*/ 11384594 h 12191993"/>
              <a:gd name="connsiteX379" fmla="*/ 1737161 w 6858000"/>
              <a:gd name="connsiteY379" fmla="*/ 11384594 h 12191993"/>
              <a:gd name="connsiteX380" fmla="*/ 1737161 w 6858000"/>
              <a:gd name="connsiteY380" fmla="*/ 10726962 h 12191993"/>
              <a:gd name="connsiteX381" fmla="*/ 1446921 w 6858000"/>
              <a:gd name="connsiteY381" fmla="*/ 10726962 h 12191993"/>
              <a:gd name="connsiteX382" fmla="*/ 1446921 w 6858000"/>
              <a:gd name="connsiteY382" fmla="*/ 11017202 h 12191993"/>
              <a:gd name="connsiteX383" fmla="*/ 1737161 w 6858000"/>
              <a:gd name="connsiteY383" fmla="*/ 11017202 h 12191993"/>
              <a:gd name="connsiteX384" fmla="*/ 1737161 w 6858000"/>
              <a:gd name="connsiteY384" fmla="*/ 10359571 h 12191993"/>
              <a:gd name="connsiteX385" fmla="*/ 1446921 w 6858000"/>
              <a:gd name="connsiteY385" fmla="*/ 10359571 h 12191993"/>
              <a:gd name="connsiteX386" fmla="*/ 1446921 w 6858000"/>
              <a:gd name="connsiteY386" fmla="*/ 10649811 h 12191993"/>
              <a:gd name="connsiteX387" fmla="*/ 1737161 w 6858000"/>
              <a:gd name="connsiteY387" fmla="*/ 10649811 h 12191993"/>
              <a:gd name="connsiteX388" fmla="*/ 1737161 w 6858000"/>
              <a:gd name="connsiteY388" fmla="*/ 9992179 h 12191993"/>
              <a:gd name="connsiteX389" fmla="*/ 1446921 w 6858000"/>
              <a:gd name="connsiteY389" fmla="*/ 9992179 h 12191993"/>
              <a:gd name="connsiteX390" fmla="*/ 1446921 w 6858000"/>
              <a:gd name="connsiteY390" fmla="*/ 10282420 h 12191993"/>
              <a:gd name="connsiteX391" fmla="*/ 1737161 w 6858000"/>
              <a:gd name="connsiteY391" fmla="*/ 10282420 h 12191993"/>
              <a:gd name="connsiteX392" fmla="*/ 1737161 w 6858000"/>
              <a:gd name="connsiteY392" fmla="*/ 9624788 h 12191993"/>
              <a:gd name="connsiteX393" fmla="*/ 1446921 w 6858000"/>
              <a:gd name="connsiteY393" fmla="*/ 9624788 h 12191993"/>
              <a:gd name="connsiteX394" fmla="*/ 1446921 w 6858000"/>
              <a:gd name="connsiteY394" fmla="*/ 9915028 h 12191993"/>
              <a:gd name="connsiteX395" fmla="*/ 1737161 w 6858000"/>
              <a:gd name="connsiteY395" fmla="*/ 9915028 h 12191993"/>
              <a:gd name="connsiteX396" fmla="*/ 1737161 w 6858000"/>
              <a:gd name="connsiteY396" fmla="*/ 9257396 h 12191993"/>
              <a:gd name="connsiteX397" fmla="*/ 1446921 w 6858000"/>
              <a:gd name="connsiteY397" fmla="*/ 9257396 h 12191993"/>
              <a:gd name="connsiteX398" fmla="*/ 1446921 w 6858000"/>
              <a:gd name="connsiteY398" fmla="*/ 9547637 h 12191993"/>
              <a:gd name="connsiteX399" fmla="*/ 1737161 w 6858000"/>
              <a:gd name="connsiteY399" fmla="*/ 9547637 h 12191993"/>
              <a:gd name="connsiteX400" fmla="*/ 1737161 w 6858000"/>
              <a:gd name="connsiteY400" fmla="*/ 8890005 h 12191993"/>
              <a:gd name="connsiteX401" fmla="*/ 1446921 w 6858000"/>
              <a:gd name="connsiteY401" fmla="*/ 8890005 h 12191993"/>
              <a:gd name="connsiteX402" fmla="*/ 1446921 w 6858000"/>
              <a:gd name="connsiteY402" fmla="*/ 9180245 h 12191993"/>
              <a:gd name="connsiteX403" fmla="*/ 1737161 w 6858000"/>
              <a:gd name="connsiteY403" fmla="*/ 9180245 h 12191993"/>
              <a:gd name="connsiteX404" fmla="*/ 1737161 w 6858000"/>
              <a:gd name="connsiteY404" fmla="*/ 8522613 h 12191993"/>
              <a:gd name="connsiteX405" fmla="*/ 1446921 w 6858000"/>
              <a:gd name="connsiteY405" fmla="*/ 8522613 h 12191993"/>
              <a:gd name="connsiteX406" fmla="*/ 1446921 w 6858000"/>
              <a:gd name="connsiteY406" fmla="*/ 8812854 h 12191993"/>
              <a:gd name="connsiteX407" fmla="*/ 1737161 w 6858000"/>
              <a:gd name="connsiteY407" fmla="*/ 8812854 h 12191993"/>
              <a:gd name="connsiteX408" fmla="*/ 1737161 w 6858000"/>
              <a:gd name="connsiteY408" fmla="*/ 8155222 h 12191993"/>
              <a:gd name="connsiteX409" fmla="*/ 1446921 w 6858000"/>
              <a:gd name="connsiteY409" fmla="*/ 8155222 h 12191993"/>
              <a:gd name="connsiteX410" fmla="*/ 1446921 w 6858000"/>
              <a:gd name="connsiteY410" fmla="*/ 8445462 h 12191993"/>
              <a:gd name="connsiteX411" fmla="*/ 1737161 w 6858000"/>
              <a:gd name="connsiteY411" fmla="*/ 8445462 h 12191993"/>
              <a:gd name="connsiteX412" fmla="*/ 1737161 w 6858000"/>
              <a:gd name="connsiteY412" fmla="*/ 7787830 h 12191993"/>
              <a:gd name="connsiteX413" fmla="*/ 1446921 w 6858000"/>
              <a:gd name="connsiteY413" fmla="*/ 7787830 h 12191993"/>
              <a:gd name="connsiteX414" fmla="*/ 1446921 w 6858000"/>
              <a:gd name="connsiteY414" fmla="*/ 8078071 h 12191993"/>
              <a:gd name="connsiteX415" fmla="*/ 1737161 w 6858000"/>
              <a:gd name="connsiteY415" fmla="*/ 8078071 h 12191993"/>
              <a:gd name="connsiteX416" fmla="*/ 1737161 w 6858000"/>
              <a:gd name="connsiteY416" fmla="*/ 7420439 h 12191993"/>
              <a:gd name="connsiteX417" fmla="*/ 1446921 w 6858000"/>
              <a:gd name="connsiteY417" fmla="*/ 7420439 h 12191993"/>
              <a:gd name="connsiteX418" fmla="*/ 1446921 w 6858000"/>
              <a:gd name="connsiteY418" fmla="*/ 7710679 h 12191993"/>
              <a:gd name="connsiteX419" fmla="*/ 1737161 w 6858000"/>
              <a:gd name="connsiteY419" fmla="*/ 7710679 h 12191993"/>
              <a:gd name="connsiteX420" fmla="*/ 1737161 w 6858000"/>
              <a:gd name="connsiteY420" fmla="*/ 7053047 h 12191993"/>
              <a:gd name="connsiteX421" fmla="*/ 1446921 w 6858000"/>
              <a:gd name="connsiteY421" fmla="*/ 7053047 h 12191993"/>
              <a:gd name="connsiteX422" fmla="*/ 1446921 w 6858000"/>
              <a:gd name="connsiteY422" fmla="*/ 7343288 h 12191993"/>
              <a:gd name="connsiteX423" fmla="*/ 1737161 w 6858000"/>
              <a:gd name="connsiteY423" fmla="*/ 7343288 h 12191993"/>
              <a:gd name="connsiteX424" fmla="*/ 1737161 w 6858000"/>
              <a:gd name="connsiteY424" fmla="*/ 6685656 h 12191993"/>
              <a:gd name="connsiteX425" fmla="*/ 1446921 w 6858000"/>
              <a:gd name="connsiteY425" fmla="*/ 6685656 h 12191993"/>
              <a:gd name="connsiteX426" fmla="*/ 1446921 w 6858000"/>
              <a:gd name="connsiteY426" fmla="*/ 6975896 h 12191993"/>
              <a:gd name="connsiteX427" fmla="*/ 1737161 w 6858000"/>
              <a:gd name="connsiteY427" fmla="*/ 6975896 h 12191993"/>
              <a:gd name="connsiteX428" fmla="*/ 1737161 w 6858000"/>
              <a:gd name="connsiteY428" fmla="*/ 6318264 h 12191993"/>
              <a:gd name="connsiteX429" fmla="*/ 1446921 w 6858000"/>
              <a:gd name="connsiteY429" fmla="*/ 6318264 h 12191993"/>
              <a:gd name="connsiteX430" fmla="*/ 1446921 w 6858000"/>
              <a:gd name="connsiteY430" fmla="*/ 6608505 h 12191993"/>
              <a:gd name="connsiteX431" fmla="*/ 1737161 w 6858000"/>
              <a:gd name="connsiteY431" fmla="*/ 6608505 h 12191993"/>
              <a:gd name="connsiteX432" fmla="*/ 1737161 w 6858000"/>
              <a:gd name="connsiteY432" fmla="*/ 5950873 h 12191993"/>
              <a:gd name="connsiteX433" fmla="*/ 1446921 w 6858000"/>
              <a:gd name="connsiteY433" fmla="*/ 5950873 h 12191993"/>
              <a:gd name="connsiteX434" fmla="*/ 1446921 w 6858000"/>
              <a:gd name="connsiteY434" fmla="*/ 6241113 h 12191993"/>
              <a:gd name="connsiteX435" fmla="*/ 1737161 w 6858000"/>
              <a:gd name="connsiteY435" fmla="*/ 6241113 h 12191993"/>
              <a:gd name="connsiteX436" fmla="*/ 1737161 w 6858000"/>
              <a:gd name="connsiteY436" fmla="*/ 5583482 h 12191993"/>
              <a:gd name="connsiteX437" fmla="*/ 1446921 w 6858000"/>
              <a:gd name="connsiteY437" fmla="*/ 5583482 h 12191993"/>
              <a:gd name="connsiteX438" fmla="*/ 1446921 w 6858000"/>
              <a:gd name="connsiteY438" fmla="*/ 5873723 h 12191993"/>
              <a:gd name="connsiteX439" fmla="*/ 1737161 w 6858000"/>
              <a:gd name="connsiteY439" fmla="*/ 5873723 h 12191993"/>
              <a:gd name="connsiteX440" fmla="*/ 1737161 w 6858000"/>
              <a:gd name="connsiteY440" fmla="*/ 5216093 h 12191993"/>
              <a:gd name="connsiteX441" fmla="*/ 1446921 w 6858000"/>
              <a:gd name="connsiteY441" fmla="*/ 5216093 h 12191993"/>
              <a:gd name="connsiteX442" fmla="*/ 1446921 w 6858000"/>
              <a:gd name="connsiteY442" fmla="*/ 5506332 h 12191993"/>
              <a:gd name="connsiteX443" fmla="*/ 1737161 w 6858000"/>
              <a:gd name="connsiteY443" fmla="*/ 5506332 h 12191993"/>
              <a:gd name="connsiteX444" fmla="*/ 1737161 w 6858000"/>
              <a:gd name="connsiteY444" fmla="*/ 4848701 h 12191993"/>
              <a:gd name="connsiteX445" fmla="*/ 1446921 w 6858000"/>
              <a:gd name="connsiteY445" fmla="*/ 4848701 h 12191993"/>
              <a:gd name="connsiteX446" fmla="*/ 1446921 w 6858000"/>
              <a:gd name="connsiteY446" fmla="*/ 5138941 h 12191993"/>
              <a:gd name="connsiteX447" fmla="*/ 1737161 w 6858000"/>
              <a:gd name="connsiteY447" fmla="*/ 5138941 h 12191993"/>
              <a:gd name="connsiteX448" fmla="*/ 1737161 w 6858000"/>
              <a:gd name="connsiteY448" fmla="*/ 4481308 h 12191993"/>
              <a:gd name="connsiteX449" fmla="*/ 1446921 w 6858000"/>
              <a:gd name="connsiteY449" fmla="*/ 4481308 h 12191993"/>
              <a:gd name="connsiteX450" fmla="*/ 1446921 w 6858000"/>
              <a:gd name="connsiteY450" fmla="*/ 4771549 h 12191993"/>
              <a:gd name="connsiteX451" fmla="*/ 1737161 w 6858000"/>
              <a:gd name="connsiteY451" fmla="*/ 4771549 h 12191993"/>
              <a:gd name="connsiteX452" fmla="*/ 1737161 w 6858000"/>
              <a:gd name="connsiteY452" fmla="*/ 4113921 h 12191993"/>
              <a:gd name="connsiteX453" fmla="*/ 1446921 w 6858000"/>
              <a:gd name="connsiteY453" fmla="*/ 4113921 h 12191993"/>
              <a:gd name="connsiteX454" fmla="*/ 1446921 w 6858000"/>
              <a:gd name="connsiteY454" fmla="*/ 4404158 h 12191993"/>
              <a:gd name="connsiteX455" fmla="*/ 1737161 w 6858000"/>
              <a:gd name="connsiteY455" fmla="*/ 4404158 h 12191993"/>
              <a:gd name="connsiteX456" fmla="*/ 1737161 w 6858000"/>
              <a:gd name="connsiteY456" fmla="*/ 3746528 h 12191993"/>
              <a:gd name="connsiteX457" fmla="*/ 1446921 w 6858000"/>
              <a:gd name="connsiteY457" fmla="*/ 3746528 h 12191993"/>
              <a:gd name="connsiteX458" fmla="*/ 1446921 w 6858000"/>
              <a:gd name="connsiteY458" fmla="*/ 4036769 h 12191993"/>
              <a:gd name="connsiteX459" fmla="*/ 1737161 w 6858000"/>
              <a:gd name="connsiteY459" fmla="*/ 4036769 h 12191993"/>
              <a:gd name="connsiteX460" fmla="*/ 1737161 w 6858000"/>
              <a:gd name="connsiteY460" fmla="*/ 3379138 h 12191993"/>
              <a:gd name="connsiteX461" fmla="*/ 1446921 w 6858000"/>
              <a:gd name="connsiteY461" fmla="*/ 3379138 h 12191993"/>
              <a:gd name="connsiteX462" fmla="*/ 1446921 w 6858000"/>
              <a:gd name="connsiteY462" fmla="*/ 3669378 h 12191993"/>
              <a:gd name="connsiteX463" fmla="*/ 1737161 w 6858000"/>
              <a:gd name="connsiteY463" fmla="*/ 3669378 h 12191993"/>
              <a:gd name="connsiteX464" fmla="*/ 1737161 w 6858000"/>
              <a:gd name="connsiteY464" fmla="*/ 3011746 h 12191993"/>
              <a:gd name="connsiteX465" fmla="*/ 1446921 w 6858000"/>
              <a:gd name="connsiteY465" fmla="*/ 3011746 h 12191993"/>
              <a:gd name="connsiteX466" fmla="*/ 1446921 w 6858000"/>
              <a:gd name="connsiteY466" fmla="*/ 3301987 h 12191993"/>
              <a:gd name="connsiteX467" fmla="*/ 1737161 w 6858000"/>
              <a:gd name="connsiteY467" fmla="*/ 3301987 h 12191993"/>
              <a:gd name="connsiteX468" fmla="*/ 1737161 w 6858000"/>
              <a:gd name="connsiteY468" fmla="*/ 2644355 h 12191993"/>
              <a:gd name="connsiteX469" fmla="*/ 1446921 w 6858000"/>
              <a:gd name="connsiteY469" fmla="*/ 2644355 h 12191993"/>
              <a:gd name="connsiteX470" fmla="*/ 1446921 w 6858000"/>
              <a:gd name="connsiteY470" fmla="*/ 2934595 h 12191993"/>
              <a:gd name="connsiteX471" fmla="*/ 1737161 w 6858000"/>
              <a:gd name="connsiteY471" fmla="*/ 2934595 h 12191993"/>
              <a:gd name="connsiteX472" fmla="*/ 1737161 w 6858000"/>
              <a:gd name="connsiteY472" fmla="*/ 2276964 h 12191993"/>
              <a:gd name="connsiteX473" fmla="*/ 1446921 w 6858000"/>
              <a:gd name="connsiteY473" fmla="*/ 2276964 h 12191993"/>
              <a:gd name="connsiteX474" fmla="*/ 1446921 w 6858000"/>
              <a:gd name="connsiteY474" fmla="*/ 2567204 h 12191993"/>
              <a:gd name="connsiteX475" fmla="*/ 1737161 w 6858000"/>
              <a:gd name="connsiteY475" fmla="*/ 2567204 h 12191993"/>
              <a:gd name="connsiteX476" fmla="*/ 1737161 w 6858000"/>
              <a:gd name="connsiteY476" fmla="*/ 1909572 h 12191993"/>
              <a:gd name="connsiteX477" fmla="*/ 1446921 w 6858000"/>
              <a:gd name="connsiteY477" fmla="*/ 1909572 h 12191993"/>
              <a:gd name="connsiteX478" fmla="*/ 1446921 w 6858000"/>
              <a:gd name="connsiteY478" fmla="*/ 2199813 h 12191993"/>
              <a:gd name="connsiteX479" fmla="*/ 1737161 w 6858000"/>
              <a:gd name="connsiteY479" fmla="*/ 2199813 h 12191993"/>
              <a:gd name="connsiteX480" fmla="*/ 1737161 w 6858000"/>
              <a:gd name="connsiteY480" fmla="*/ 1542180 h 12191993"/>
              <a:gd name="connsiteX481" fmla="*/ 1446921 w 6858000"/>
              <a:gd name="connsiteY481" fmla="*/ 1542180 h 12191993"/>
              <a:gd name="connsiteX482" fmla="*/ 1446921 w 6858000"/>
              <a:gd name="connsiteY482" fmla="*/ 1832421 h 12191993"/>
              <a:gd name="connsiteX483" fmla="*/ 1737161 w 6858000"/>
              <a:gd name="connsiteY483" fmla="*/ 1832421 h 12191993"/>
              <a:gd name="connsiteX484" fmla="*/ 1737161 w 6858000"/>
              <a:gd name="connsiteY484" fmla="*/ 1174789 h 12191993"/>
              <a:gd name="connsiteX485" fmla="*/ 1446921 w 6858000"/>
              <a:gd name="connsiteY485" fmla="*/ 1174789 h 12191993"/>
              <a:gd name="connsiteX486" fmla="*/ 1446921 w 6858000"/>
              <a:gd name="connsiteY486" fmla="*/ 1465029 h 12191993"/>
              <a:gd name="connsiteX487" fmla="*/ 1737161 w 6858000"/>
              <a:gd name="connsiteY487" fmla="*/ 1465029 h 12191993"/>
              <a:gd name="connsiteX488" fmla="*/ 1737161 w 6858000"/>
              <a:gd name="connsiteY488" fmla="*/ 807398 h 12191993"/>
              <a:gd name="connsiteX489" fmla="*/ 1446921 w 6858000"/>
              <a:gd name="connsiteY489" fmla="*/ 807398 h 12191993"/>
              <a:gd name="connsiteX490" fmla="*/ 1446921 w 6858000"/>
              <a:gd name="connsiteY490" fmla="*/ 1097638 h 12191993"/>
              <a:gd name="connsiteX491" fmla="*/ 1737161 w 6858000"/>
              <a:gd name="connsiteY491" fmla="*/ 1097638 h 12191993"/>
              <a:gd name="connsiteX492" fmla="*/ 1737161 w 6858000"/>
              <a:gd name="connsiteY492" fmla="*/ 440007 h 12191993"/>
              <a:gd name="connsiteX493" fmla="*/ 1446921 w 6858000"/>
              <a:gd name="connsiteY493" fmla="*/ 440007 h 12191993"/>
              <a:gd name="connsiteX494" fmla="*/ 1446921 w 6858000"/>
              <a:gd name="connsiteY494" fmla="*/ 730247 h 12191993"/>
              <a:gd name="connsiteX495" fmla="*/ 1737161 w 6858000"/>
              <a:gd name="connsiteY495" fmla="*/ 730247 h 12191993"/>
              <a:gd name="connsiteX496" fmla="*/ 2104553 w 6858000"/>
              <a:gd name="connsiteY496" fmla="*/ 11461746 h 12191993"/>
              <a:gd name="connsiteX497" fmla="*/ 1814312 w 6858000"/>
              <a:gd name="connsiteY497" fmla="*/ 11461746 h 12191993"/>
              <a:gd name="connsiteX498" fmla="*/ 1814312 w 6858000"/>
              <a:gd name="connsiteY498" fmla="*/ 11751986 h 12191993"/>
              <a:gd name="connsiteX499" fmla="*/ 2104553 w 6858000"/>
              <a:gd name="connsiteY499" fmla="*/ 11751986 h 12191993"/>
              <a:gd name="connsiteX500" fmla="*/ 2104553 w 6858000"/>
              <a:gd name="connsiteY500" fmla="*/ 11094354 h 12191993"/>
              <a:gd name="connsiteX501" fmla="*/ 1814312 w 6858000"/>
              <a:gd name="connsiteY501" fmla="*/ 11094354 h 12191993"/>
              <a:gd name="connsiteX502" fmla="*/ 1814312 w 6858000"/>
              <a:gd name="connsiteY502" fmla="*/ 11384595 h 12191993"/>
              <a:gd name="connsiteX503" fmla="*/ 2104553 w 6858000"/>
              <a:gd name="connsiteY503" fmla="*/ 11384595 h 12191993"/>
              <a:gd name="connsiteX504" fmla="*/ 2104553 w 6858000"/>
              <a:gd name="connsiteY504" fmla="*/ 10726963 h 12191993"/>
              <a:gd name="connsiteX505" fmla="*/ 1814312 w 6858000"/>
              <a:gd name="connsiteY505" fmla="*/ 10726963 h 12191993"/>
              <a:gd name="connsiteX506" fmla="*/ 1814312 w 6858000"/>
              <a:gd name="connsiteY506" fmla="*/ 11017203 h 12191993"/>
              <a:gd name="connsiteX507" fmla="*/ 2104553 w 6858000"/>
              <a:gd name="connsiteY507" fmla="*/ 11017203 h 12191993"/>
              <a:gd name="connsiteX508" fmla="*/ 2104553 w 6858000"/>
              <a:gd name="connsiteY508" fmla="*/ 10359572 h 12191993"/>
              <a:gd name="connsiteX509" fmla="*/ 1814312 w 6858000"/>
              <a:gd name="connsiteY509" fmla="*/ 10359572 h 12191993"/>
              <a:gd name="connsiteX510" fmla="*/ 1814312 w 6858000"/>
              <a:gd name="connsiteY510" fmla="*/ 10649812 h 12191993"/>
              <a:gd name="connsiteX511" fmla="*/ 2104553 w 6858000"/>
              <a:gd name="connsiteY511" fmla="*/ 10649812 h 12191993"/>
              <a:gd name="connsiteX512" fmla="*/ 2104553 w 6858000"/>
              <a:gd name="connsiteY512" fmla="*/ 9992180 h 12191993"/>
              <a:gd name="connsiteX513" fmla="*/ 1814312 w 6858000"/>
              <a:gd name="connsiteY513" fmla="*/ 9992180 h 12191993"/>
              <a:gd name="connsiteX514" fmla="*/ 1814312 w 6858000"/>
              <a:gd name="connsiteY514" fmla="*/ 10282421 h 12191993"/>
              <a:gd name="connsiteX515" fmla="*/ 2104553 w 6858000"/>
              <a:gd name="connsiteY515" fmla="*/ 10282421 h 12191993"/>
              <a:gd name="connsiteX516" fmla="*/ 2104553 w 6858000"/>
              <a:gd name="connsiteY516" fmla="*/ 9624789 h 12191993"/>
              <a:gd name="connsiteX517" fmla="*/ 1814312 w 6858000"/>
              <a:gd name="connsiteY517" fmla="*/ 9624789 h 12191993"/>
              <a:gd name="connsiteX518" fmla="*/ 1814312 w 6858000"/>
              <a:gd name="connsiteY518" fmla="*/ 9915029 h 12191993"/>
              <a:gd name="connsiteX519" fmla="*/ 2104553 w 6858000"/>
              <a:gd name="connsiteY519" fmla="*/ 9915029 h 12191993"/>
              <a:gd name="connsiteX520" fmla="*/ 2104553 w 6858000"/>
              <a:gd name="connsiteY520" fmla="*/ 9257397 h 12191993"/>
              <a:gd name="connsiteX521" fmla="*/ 1814312 w 6858000"/>
              <a:gd name="connsiteY521" fmla="*/ 9257397 h 12191993"/>
              <a:gd name="connsiteX522" fmla="*/ 1814312 w 6858000"/>
              <a:gd name="connsiteY522" fmla="*/ 9547638 h 12191993"/>
              <a:gd name="connsiteX523" fmla="*/ 2104553 w 6858000"/>
              <a:gd name="connsiteY523" fmla="*/ 9547638 h 12191993"/>
              <a:gd name="connsiteX524" fmla="*/ 2104553 w 6858000"/>
              <a:gd name="connsiteY524" fmla="*/ 8890006 h 12191993"/>
              <a:gd name="connsiteX525" fmla="*/ 1814312 w 6858000"/>
              <a:gd name="connsiteY525" fmla="*/ 8890006 h 12191993"/>
              <a:gd name="connsiteX526" fmla="*/ 1814312 w 6858000"/>
              <a:gd name="connsiteY526" fmla="*/ 9180246 h 12191993"/>
              <a:gd name="connsiteX527" fmla="*/ 2104553 w 6858000"/>
              <a:gd name="connsiteY527" fmla="*/ 9180246 h 12191993"/>
              <a:gd name="connsiteX528" fmla="*/ 2104553 w 6858000"/>
              <a:gd name="connsiteY528" fmla="*/ 8522614 h 12191993"/>
              <a:gd name="connsiteX529" fmla="*/ 1814312 w 6858000"/>
              <a:gd name="connsiteY529" fmla="*/ 8522614 h 12191993"/>
              <a:gd name="connsiteX530" fmla="*/ 1814312 w 6858000"/>
              <a:gd name="connsiteY530" fmla="*/ 8812855 h 12191993"/>
              <a:gd name="connsiteX531" fmla="*/ 2104553 w 6858000"/>
              <a:gd name="connsiteY531" fmla="*/ 8812855 h 12191993"/>
              <a:gd name="connsiteX532" fmla="*/ 2104553 w 6858000"/>
              <a:gd name="connsiteY532" fmla="*/ 8155222 h 12191993"/>
              <a:gd name="connsiteX533" fmla="*/ 1814312 w 6858000"/>
              <a:gd name="connsiteY533" fmla="*/ 8155222 h 12191993"/>
              <a:gd name="connsiteX534" fmla="*/ 1814312 w 6858000"/>
              <a:gd name="connsiteY534" fmla="*/ 8445463 h 12191993"/>
              <a:gd name="connsiteX535" fmla="*/ 2104553 w 6858000"/>
              <a:gd name="connsiteY535" fmla="*/ 8445463 h 12191993"/>
              <a:gd name="connsiteX536" fmla="*/ 2104553 w 6858000"/>
              <a:gd name="connsiteY536" fmla="*/ 7787830 h 12191993"/>
              <a:gd name="connsiteX537" fmla="*/ 1814312 w 6858000"/>
              <a:gd name="connsiteY537" fmla="*/ 7787830 h 12191993"/>
              <a:gd name="connsiteX538" fmla="*/ 1814312 w 6858000"/>
              <a:gd name="connsiteY538" fmla="*/ 8078071 h 12191993"/>
              <a:gd name="connsiteX539" fmla="*/ 2104553 w 6858000"/>
              <a:gd name="connsiteY539" fmla="*/ 8078071 h 12191993"/>
              <a:gd name="connsiteX540" fmla="*/ 2104553 w 6858000"/>
              <a:gd name="connsiteY540" fmla="*/ 7420439 h 12191993"/>
              <a:gd name="connsiteX541" fmla="*/ 1814312 w 6858000"/>
              <a:gd name="connsiteY541" fmla="*/ 7420439 h 12191993"/>
              <a:gd name="connsiteX542" fmla="*/ 1814312 w 6858000"/>
              <a:gd name="connsiteY542" fmla="*/ 7710679 h 12191993"/>
              <a:gd name="connsiteX543" fmla="*/ 2104553 w 6858000"/>
              <a:gd name="connsiteY543" fmla="*/ 7710679 h 12191993"/>
              <a:gd name="connsiteX544" fmla="*/ 2104553 w 6858000"/>
              <a:gd name="connsiteY544" fmla="*/ 7053047 h 12191993"/>
              <a:gd name="connsiteX545" fmla="*/ 1814312 w 6858000"/>
              <a:gd name="connsiteY545" fmla="*/ 7053047 h 12191993"/>
              <a:gd name="connsiteX546" fmla="*/ 1814312 w 6858000"/>
              <a:gd name="connsiteY546" fmla="*/ 7343288 h 12191993"/>
              <a:gd name="connsiteX547" fmla="*/ 2104553 w 6858000"/>
              <a:gd name="connsiteY547" fmla="*/ 7343288 h 12191993"/>
              <a:gd name="connsiteX548" fmla="*/ 2104553 w 6858000"/>
              <a:gd name="connsiteY548" fmla="*/ 6685656 h 12191993"/>
              <a:gd name="connsiteX549" fmla="*/ 1814312 w 6858000"/>
              <a:gd name="connsiteY549" fmla="*/ 6685656 h 12191993"/>
              <a:gd name="connsiteX550" fmla="*/ 1814312 w 6858000"/>
              <a:gd name="connsiteY550" fmla="*/ 6975896 h 12191993"/>
              <a:gd name="connsiteX551" fmla="*/ 2104553 w 6858000"/>
              <a:gd name="connsiteY551" fmla="*/ 6975896 h 12191993"/>
              <a:gd name="connsiteX552" fmla="*/ 2104553 w 6858000"/>
              <a:gd name="connsiteY552" fmla="*/ 6318264 h 12191993"/>
              <a:gd name="connsiteX553" fmla="*/ 1814312 w 6858000"/>
              <a:gd name="connsiteY553" fmla="*/ 6318264 h 12191993"/>
              <a:gd name="connsiteX554" fmla="*/ 1814312 w 6858000"/>
              <a:gd name="connsiteY554" fmla="*/ 6608505 h 12191993"/>
              <a:gd name="connsiteX555" fmla="*/ 2104553 w 6858000"/>
              <a:gd name="connsiteY555" fmla="*/ 6608505 h 12191993"/>
              <a:gd name="connsiteX556" fmla="*/ 2104553 w 6858000"/>
              <a:gd name="connsiteY556" fmla="*/ 5950873 h 12191993"/>
              <a:gd name="connsiteX557" fmla="*/ 1814312 w 6858000"/>
              <a:gd name="connsiteY557" fmla="*/ 5950873 h 12191993"/>
              <a:gd name="connsiteX558" fmla="*/ 1814312 w 6858000"/>
              <a:gd name="connsiteY558" fmla="*/ 6241113 h 12191993"/>
              <a:gd name="connsiteX559" fmla="*/ 2104553 w 6858000"/>
              <a:gd name="connsiteY559" fmla="*/ 6241113 h 12191993"/>
              <a:gd name="connsiteX560" fmla="*/ 2104553 w 6858000"/>
              <a:gd name="connsiteY560" fmla="*/ 5583482 h 12191993"/>
              <a:gd name="connsiteX561" fmla="*/ 1814312 w 6858000"/>
              <a:gd name="connsiteY561" fmla="*/ 5583482 h 12191993"/>
              <a:gd name="connsiteX562" fmla="*/ 1814312 w 6858000"/>
              <a:gd name="connsiteY562" fmla="*/ 5873723 h 12191993"/>
              <a:gd name="connsiteX563" fmla="*/ 2104553 w 6858000"/>
              <a:gd name="connsiteY563" fmla="*/ 5873723 h 12191993"/>
              <a:gd name="connsiteX564" fmla="*/ 2104553 w 6858000"/>
              <a:gd name="connsiteY564" fmla="*/ 5216093 h 12191993"/>
              <a:gd name="connsiteX565" fmla="*/ 1814312 w 6858000"/>
              <a:gd name="connsiteY565" fmla="*/ 5216093 h 12191993"/>
              <a:gd name="connsiteX566" fmla="*/ 1814312 w 6858000"/>
              <a:gd name="connsiteY566" fmla="*/ 5506332 h 12191993"/>
              <a:gd name="connsiteX567" fmla="*/ 2104553 w 6858000"/>
              <a:gd name="connsiteY567" fmla="*/ 5506332 h 12191993"/>
              <a:gd name="connsiteX568" fmla="*/ 2104553 w 6858000"/>
              <a:gd name="connsiteY568" fmla="*/ 4848701 h 12191993"/>
              <a:gd name="connsiteX569" fmla="*/ 1814312 w 6858000"/>
              <a:gd name="connsiteY569" fmla="*/ 4848701 h 12191993"/>
              <a:gd name="connsiteX570" fmla="*/ 1814312 w 6858000"/>
              <a:gd name="connsiteY570" fmla="*/ 5138941 h 12191993"/>
              <a:gd name="connsiteX571" fmla="*/ 2104553 w 6858000"/>
              <a:gd name="connsiteY571" fmla="*/ 5138941 h 12191993"/>
              <a:gd name="connsiteX572" fmla="*/ 2104553 w 6858000"/>
              <a:gd name="connsiteY572" fmla="*/ 4481308 h 12191993"/>
              <a:gd name="connsiteX573" fmla="*/ 1814312 w 6858000"/>
              <a:gd name="connsiteY573" fmla="*/ 4481308 h 12191993"/>
              <a:gd name="connsiteX574" fmla="*/ 1814312 w 6858000"/>
              <a:gd name="connsiteY574" fmla="*/ 4771549 h 12191993"/>
              <a:gd name="connsiteX575" fmla="*/ 2104553 w 6858000"/>
              <a:gd name="connsiteY575" fmla="*/ 4771549 h 12191993"/>
              <a:gd name="connsiteX576" fmla="*/ 2104553 w 6858000"/>
              <a:gd name="connsiteY576" fmla="*/ 4113921 h 12191993"/>
              <a:gd name="connsiteX577" fmla="*/ 1814312 w 6858000"/>
              <a:gd name="connsiteY577" fmla="*/ 4113921 h 12191993"/>
              <a:gd name="connsiteX578" fmla="*/ 1814312 w 6858000"/>
              <a:gd name="connsiteY578" fmla="*/ 4404158 h 12191993"/>
              <a:gd name="connsiteX579" fmla="*/ 2104553 w 6858000"/>
              <a:gd name="connsiteY579" fmla="*/ 4404158 h 12191993"/>
              <a:gd name="connsiteX580" fmla="*/ 2104553 w 6858000"/>
              <a:gd name="connsiteY580" fmla="*/ 3746528 h 12191993"/>
              <a:gd name="connsiteX581" fmla="*/ 1814312 w 6858000"/>
              <a:gd name="connsiteY581" fmla="*/ 3746528 h 12191993"/>
              <a:gd name="connsiteX582" fmla="*/ 1814312 w 6858000"/>
              <a:gd name="connsiteY582" fmla="*/ 4036769 h 12191993"/>
              <a:gd name="connsiteX583" fmla="*/ 2104553 w 6858000"/>
              <a:gd name="connsiteY583" fmla="*/ 4036769 h 12191993"/>
              <a:gd name="connsiteX584" fmla="*/ 2104553 w 6858000"/>
              <a:gd name="connsiteY584" fmla="*/ 3379138 h 12191993"/>
              <a:gd name="connsiteX585" fmla="*/ 1814312 w 6858000"/>
              <a:gd name="connsiteY585" fmla="*/ 3379138 h 12191993"/>
              <a:gd name="connsiteX586" fmla="*/ 1814312 w 6858000"/>
              <a:gd name="connsiteY586" fmla="*/ 3669378 h 12191993"/>
              <a:gd name="connsiteX587" fmla="*/ 2104553 w 6858000"/>
              <a:gd name="connsiteY587" fmla="*/ 3669378 h 12191993"/>
              <a:gd name="connsiteX588" fmla="*/ 2104553 w 6858000"/>
              <a:gd name="connsiteY588" fmla="*/ 3011746 h 12191993"/>
              <a:gd name="connsiteX589" fmla="*/ 1814312 w 6858000"/>
              <a:gd name="connsiteY589" fmla="*/ 3011746 h 12191993"/>
              <a:gd name="connsiteX590" fmla="*/ 1814312 w 6858000"/>
              <a:gd name="connsiteY590" fmla="*/ 3301987 h 12191993"/>
              <a:gd name="connsiteX591" fmla="*/ 2104553 w 6858000"/>
              <a:gd name="connsiteY591" fmla="*/ 3301987 h 12191993"/>
              <a:gd name="connsiteX592" fmla="*/ 2104553 w 6858000"/>
              <a:gd name="connsiteY592" fmla="*/ 2644355 h 12191993"/>
              <a:gd name="connsiteX593" fmla="*/ 1814312 w 6858000"/>
              <a:gd name="connsiteY593" fmla="*/ 2644355 h 12191993"/>
              <a:gd name="connsiteX594" fmla="*/ 1814312 w 6858000"/>
              <a:gd name="connsiteY594" fmla="*/ 2934595 h 12191993"/>
              <a:gd name="connsiteX595" fmla="*/ 2104553 w 6858000"/>
              <a:gd name="connsiteY595" fmla="*/ 2934595 h 12191993"/>
              <a:gd name="connsiteX596" fmla="*/ 2104553 w 6858000"/>
              <a:gd name="connsiteY596" fmla="*/ 2276964 h 12191993"/>
              <a:gd name="connsiteX597" fmla="*/ 1814312 w 6858000"/>
              <a:gd name="connsiteY597" fmla="*/ 2276964 h 12191993"/>
              <a:gd name="connsiteX598" fmla="*/ 1814312 w 6858000"/>
              <a:gd name="connsiteY598" fmla="*/ 2567204 h 12191993"/>
              <a:gd name="connsiteX599" fmla="*/ 2104553 w 6858000"/>
              <a:gd name="connsiteY599" fmla="*/ 2567204 h 12191993"/>
              <a:gd name="connsiteX600" fmla="*/ 2104553 w 6858000"/>
              <a:gd name="connsiteY600" fmla="*/ 1909572 h 12191993"/>
              <a:gd name="connsiteX601" fmla="*/ 1814312 w 6858000"/>
              <a:gd name="connsiteY601" fmla="*/ 1909572 h 12191993"/>
              <a:gd name="connsiteX602" fmla="*/ 1814312 w 6858000"/>
              <a:gd name="connsiteY602" fmla="*/ 2199813 h 12191993"/>
              <a:gd name="connsiteX603" fmla="*/ 2104553 w 6858000"/>
              <a:gd name="connsiteY603" fmla="*/ 2199813 h 12191993"/>
              <a:gd name="connsiteX604" fmla="*/ 2104553 w 6858000"/>
              <a:gd name="connsiteY604" fmla="*/ 1542180 h 12191993"/>
              <a:gd name="connsiteX605" fmla="*/ 1814312 w 6858000"/>
              <a:gd name="connsiteY605" fmla="*/ 1542180 h 12191993"/>
              <a:gd name="connsiteX606" fmla="*/ 1814312 w 6858000"/>
              <a:gd name="connsiteY606" fmla="*/ 1832421 h 12191993"/>
              <a:gd name="connsiteX607" fmla="*/ 2104553 w 6858000"/>
              <a:gd name="connsiteY607" fmla="*/ 1832421 h 12191993"/>
              <a:gd name="connsiteX608" fmla="*/ 2104553 w 6858000"/>
              <a:gd name="connsiteY608" fmla="*/ 1174789 h 12191993"/>
              <a:gd name="connsiteX609" fmla="*/ 1814312 w 6858000"/>
              <a:gd name="connsiteY609" fmla="*/ 1174789 h 12191993"/>
              <a:gd name="connsiteX610" fmla="*/ 1814312 w 6858000"/>
              <a:gd name="connsiteY610" fmla="*/ 1465029 h 12191993"/>
              <a:gd name="connsiteX611" fmla="*/ 2104553 w 6858000"/>
              <a:gd name="connsiteY611" fmla="*/ 1465029 h 12191993"/>
              <a:gd name="connsiteX612" fmla="*/ 2104553 w 6858000"/>
              <a:gd name="connsiteY612" fmla="*/ 807398 h 12191993"/>
              <a:gd name="connsiteX613" fmla="*/ 1814312 w 6858000"/>
              <a:gd name="connsiteY613" fmla="*/ 807398 h 12191993"/>
              <a:gd name="connsiteX614" fmla="*/ 1814312 w 6858000"/>
              <a:gd name="connsiteY614" fmla="*/ 1097638 h 12191993"/>
              <a:gd name="connsiteX615" fmla="*/ 2104553 w 6858000"/>
              <a:gd name="connsiteY615" fmla="*/ 1097638 h 12191993"/>
              <a:gd name="connsiteX616" fmla="*/ 2104553 w 6858000"/>
              <a:gd name="connsiteY616" fmla="*/ 440007 h 12191993"/>
              <a:gd name="connsiteX617" fmla="*/ 1814312 w 6858000"/>
              <a:gd name="connsiteY617" fmla="*/ 440007 h 12191993"/>
              <a:gd name="connsiteX618" fmla="*/ 1814312 w 6858000"/>
              <a:gd name="connsiteY618" fmla="*/ 730247 h 12191993"/>
              <a:gd name="connsiteX619" fmla="*/ 2104553 w 6858000"/>
              <a:gd name="connsiteY619" fmla="*/ 730247 h 12191993"/>
              <a:gd name="connsiteX620" fmla="*/ 2471944 w 6858000"/>
              <a:gd name="connsiteY620" fmla="*/ 11461746 h 12191993"/>
              <a:gd name="connsiteX621" fmla="*/ 2181704 w 6858000"/>
              <a:gd name="connsiteY621" fmla="*/ 11461746 h 12191993"/>
              <a:gd name="connsiteX622" fmla="*/ 2181704 w 6858000"/>
              <a:gd name="connsiteY622" fmla="*/ 11751986 h 12191993"/>
              <a:gd name="connsiteX623" fmla="*/ 2471944 w 6858000"/>
              <a:gd name="connsiteY623" fmla="*/ 11751986 h 12191993"/>
              <a:gd name="connsiteX624" fmla="*/ 2471944 w 6858000"/>
              <a:gd name="connsiteY624" fmla="*/ 11094354 h 12191993"/>
              <a:gd name="connsiteX625" fmla="*/ 2181704 w 6858000"/>
              <a:gd name="connsiteY625" fmla="*/ 11094354 h 12191993"/>
              <a:gd name="connsiteX626" fmla="*/ 2181704 w 6858000"/>
              <a:gd name="connsiteY626" fmla="*/ 11384595 h 12191993"/>
              <a:gd name="connsiteX627" fmla="*/ 2471944 w 6858000"/>
              <a:gd name="connsiteY627" fmla="*/ 11384595 h 12191993"/>
              <a:gd name="connsiteX628" fmla="*/ 2471944 w 6858000"/>
              <a:gd name="connsiteY628" fmla="*/ 10726963 h 12191993"/>
              <a:gd name="connsiteX629" fmla="*/ 2181704 w 6858000"/>
              <a:gd name="connsiteY629" fmla="*/ 10726963 h 12191993"/>
              <a:gd name="connsiteX630" fmla="*/ 2181704 w 6858000"/>
              <a:gd name="connsiteY630" fmla="*/ 11017203 h 12191993"/>
              <a:gd name="connsiteX631" fmla="*/ 2471944 w 6858000"/>
              <a:gd name="connsiteY631" fmla="*/ 11017203 h 12191993"/>
              <a:gd name="connsiteX632" fmla="*/ 2471944 w 6858000"/>
              <a:gd name="connsiteY632" fmla="*/ 10359572 h 12191993"/>
              <a:gd name="connsiteX633" fmla="*/ 2181704 w 6858000"/>
              <a:gd name="connsiteY633" fmla="*/ 10359572 h 12191993"/>
              <a:gd name="connsiteX634" fmla="*/ 2181704 w 6858000"/>
              <a:gd name="connsiteY634" fmla="*/ 10649812 h 12191993"/>
              <a:gd name="connsiteX635" fmla="*/ 2471944 w 6858000"/>
              <a:gd name="connsiteY635" fmla="*/ 10649812 h 12191993"/>
              <a:gd name="connsiteX636" fmla="*/ 2471944 w 6858000"/>
              <a:gd name="connsiteY636" fmla="*/ 9992180 h 12191993"/>
              <a:gd name="connsiteX637" fmla="*/ 2181704 w 6858000"/>
              <a:gd name="connsiteY637" fmla="*/ 9992180 h 12191993"/>
              <a:gd name="connsiteX638" fmla="*/ 2181704 w 6858000"/>
              <a:gd name="connsiteY638" fmla="*/ 10282421 h 12191993"/>
              <a:gd name="connsiteX639" fmla="*/ 2471944 w 6858000"/>
              <a:gd name="connsiteY639" fmla="*/ 10282421 h 12191993"/>
              <a:gd name="connsiteX640" fmla="*/ 2471944 w 6858000"/>
              <a:gd name="connsiteY640" fmla="*/ 9624789 h 12191993"/>
              <a:gd name="connsiteX641" fmla="*/ 2181704 w 6858000"/>
              <a:gd name="connsiteY641" fmla="*/ 9624789 h 12191993"/>
              <a:gd name="connsiteX642" fmla="*/ 2181704 w 6858000"/>
              <a:gd name="connsiteY642" fmla="*/ 9915029 h 12191993"/>
              <a:gd name="connsiteX643" fmla="*/ 2471944 w 6858000"/>
              <a:gd name="connsiteY643" fmla="*/ 9915029 h 12191993"/>
              <a:gd name="connsiteX644" fmla="*/ 2471944 w 6858000"/>
              <a:gd name="connsiteY644" fmla="*/ 9257397 h 12191993"/>
              <a:gd name="connsiteX645" fmla="*/ 2181704 w 6858000"/>
              <a:gd name="connsiteY645" fmla="*/ 9257397 h 12191993"/>
              <a:gd name="connsiteX646" fmla="*/ 2181704 w 6858000"/>
              <a:gd name="connsiteY646" fmla="*/ 9547638 h 12191993"/>
              <a:gd name="connsiteX647" fmla="*/ 2471944 w 6858000"/>
              <a:gd name="connsiteY647" fmla="*/ 9547638 h 12191993"/>
              <a:gd name="connsiteX648" fmla="*/ 2471944 w 6858000"/>
              <a:gd name="connsiteY648" fmla="*/ 8890006 h 12191993"/>
              <a:gd name="connsiteX649" fmla="*/ 2181704 w 6858000"/>
              <a:gd name="connsiteY649" fmla="*/ 8890006 h 12191993"/>
              <a:gd name="connsiteX650" fmla="*/ 2181704 w 6858000"/>
              <a:gd name="connsiteY650" fmla="*/ 9180246 h 12191993"/>
              <a:gd name="connsiteX651" fmla="*/ 2471944 w 6858000"/>
              <a:gd name="connsiteY651" fmla="*/ 9180246 h 12191993"/>
              <a:gd name="connsiteX652" fmla="*/ 2471944 w 6858000"/>
              <a:gd name="connsiteY652" fmla="*/ 8522614 h 12191993"/>
              <a:gd name="connsiteX653" fmla="*/ 2181704 w 6858000"/>
              <a:gd name="connsiteY653" fmla="*/ 8522614 h 12191993"/>
              <a:gd name="connsiteX654" fmla="*/ 2181704 w 6858000"/>
              <a:gd name="connsiteY654" fmla="*/ 8812855 h 12191993"/>
              <a:gd name="connsiteX655" fmla="*/ 2471944 w 6858000"/>
              <a:gd name="connsiteY655" fmla="*/ 8812855 h 12191993"/>
              <a:gd name="connsiteX656" fmla="*/ 2471944 w 6858000"/>
              <a:gd name="connsiteY656" fmla="*/ 8155222 h 12191993"/>
              <a:gd name="connsiteX657" fmla="*/ 2181704 w 6858000"/>
              <a:gd name="connsiteY657" fmla="*/ 8155222 h 12191993"/>
              <a:gd name="connsiteX658" fmla="*/ 2181704 w 6858000"/>
              <a:gd name="connsiteY658" fmla="*/ 8445463 h 12191993"/>
              <a:gd name="connsiteX659" fmla="*/ 2471944 w 6858000"/>
              <a:gd name="connsiteY659" fmla="*/ 8445463 h 12191993"/>
              <a:gd name="connsiteX660" fmla="*/ 2471944 w 6858000"/>
              <a:gd name="connsiteY660" fmla="*/ 7787830 h 12191993"/>
              <a:gd name="connsiteX661" fmla="*/ 2181704 w 6858000"/>
              <a:gd name="connsiteY661" fmla="*/ 7787830 h 12191993"/>
              <a:gd name="connsiteX662" fmla="*/ 2181704 w 6858000"/>
              <a:gd name="connsiteY662" fmla="*/ 8078071 h 12191993"/>
              <a:gd name="connsiteX663" fmla="*/ 2471944 w 6858000"/>
              <a:gd name="connsiteY663" fmla="*/ 8078071 h 12191993"/>
              <a:gd name="connsiteX664" fmla="*/ 2471944 w 6858000"/>
              <a:gd name="connsiteY664" fmla="*/ 7420439 h 12191993"/>
              <a:gd name="connsiteX665" fmla="*/ 2181704 w 6858000"/>
              <a:gd name="connsiteY665" fmla="*/ 7420439 h 12191993"/>
              <a:gd name="connsiteX666" fmla="*/ 2181704 w 6858000"/>
              <a:gd name="connsiteY666" fmla="*/ 7710679 h 12191993"/>
              <a:gd name="connsiteX667" fmla="*/ 2471944 w 6858000"/>
              <a:gd name="connsiteY667" fmla="*/ 7710679 h 12191993"/>
              <a:gd name="connsiteX668" fmla="*/ 2471944 w 6858000"/>
              <a:gd name="connsiteY668" fmla="*/ 7053047 h 12191993"/>
              <a:gd name="connsiteX669" fmla="*/ 2181704 w 6858000"/>
              <a:gd name="connsiteY669" fmla="*/ 7053047 h 12191993"/>
              <a:gd name="connsiteX670" fmla="*/ 2181704 w 6858000"/>
              <a:gd name="connsiteY670" fmla="*/ 7343288 h 12191993"/>
              <a:gd name="connsiteX671" fmla="*/ 2471944 w 6858000"/>
              <a:gd name="connsiteY671" fmla="*/ 7343288 h 12191993"/>
              <a:gd name="connsiteX672" fmla="*/ 2471944 w 6858000"/>
              <a:gd name="connsiteY672" fmla="*/ 6685656 h 12191993"/>
              <a:gd name="connsiteX673" fmla="*/ 2181704 w 6858000"/>
              <a:gd name="connsiteY673" fmla="*/ 6685656 h 12191993"/>
              <a:gd name="connsiteX674" fmla="*/ 2181704 w 6858000"/>
              <a:gd name="connsiteY674" fmla="*/ 6975896 h 12191993"/>
              <a:gd name="connsiteX675" fmla="*/ 2471944 w 6858000"/>
              <a:gd name="connsiteY675" fmla="*/ 6975896 h 12191993"/>
              <a:gd name="connsiteX676" fmla="*/ 2471944 w 6858000"/>
              <a:gd name="connsiteY676" fmla="*/ 6318264 h 12191993"/>
              <a:gd name="connsiteX677" fmla="*/ 2181704 w 6858000"/>
              <a:gd name="connsiteY677" fmla="*/ 6318264 h 12191993"/>
              <a:gd name="connsiteX678" fmla="*/ 2181704 w 6858000"/>
              <a:gd name="connsiteY678" fmla="*/ 6608505 h 12191993"/>
              <a:gd name="connsiteX679" fmla="*/ 2471944 w 6858000"/>
              <a:gd name="connsiteY679" fmla="*/ 6608505 h 12191993"/>
              <a:gd name="connsiteX680" fmla="*/ 2471944 w 6858000"/>
              <a:gd name="connsiteY680" fmla="*/ 5950873 h 12191993"/>
              <a:gd name="connsiteX681" fmla="*/ 2181704 w 6858000"/>
              <a:gd name="connsiteY681" fmla="*/ 5950873 h 12191993"/>
              <a:gd name="connsiteX682" fmla="*/ 2181704 w 6858000"/>
              <a:gd name="connsiteY682" fmla="*/ 6241113 h 12191993"/>
              <a:gd name="connsiteX683" fmla="*/ 2471944 w 6858000"/>
              <a:gd name="connsiteY683" fmla="*/ 6241113 h 12191993"/>
              <a:gd name="connsiteX684" fmla="*/ 2471944 w 6858000"/>
              <a:gd name="connsiteY684" fmla="*/ 5583482 h 12191993"/>
              <a:gd name="connsiteX685" fmla="*/ 2181704 w 6858000"/>
              <a:gd name="connsiteY685" fmla="*/ 5583482 h 12191993"/>
              <a:gd name="connsiteX686" fmla="*/ 2181704 w 6858000"/>
              <a:gd name="connsiteY686" fmla="*/ 5873723 h 12191993"/>
              <a:gd name="connsiteX687" fmla="*/ 2471944 w 6858000"/>
              <a:gd name="connsiteY687" fmla="*/ 5873723 h 12191993"/>
              <a:gd name="connsiteX688" fmla="*/ 2471944 w 6858000"/>
              <a:gd name="connsiteY688" fmla="*/ 5216093 h 12191993"/>
              <a:gd name="connsiteX689" fmla="*/ 2181704 w 6858000"/>
              <a:gd name="connsiteY689" fmla="*/ 5216093 h 12191993"/>
              <a:gd name="connsiteX690" fmla="*/ 2181704 w 6858000"/>
              <a:gd name="connsiteY690" fmla="*/ 5506332 h 12191993"/>
              <a:gd name="connsiteX691" fmla="*/ 2471944 w 6858000"/>
              <a:gd name="connsiteY691" fmla="*/ 5506332 h 12191993"/>
              <a:gd name="connsiteX692" fmla="*/ 2471944 w 6858000"/>
              <a:gd name="connsiteY692" fmla="*/ 4848701 h 12191993"/>
              <a:gd name="connsiteX693" fmla="*/ 2181704 w 6858000"/>
              <a:gd name="connsiteY693" fmla="*/ 4848701 h 12191993"/>
              <a:gd name="connsiteX694" fmla="*/ 2181704 w 6858000"/>
              <a:gd name="connsiteY694" fmla="*/ 5138941 h 12191993"/>
              <a:gd name="connsiteX695" fmla="*/ 2471944 w 6858000"/>
              <a:gd name="connsiteY695" fmla="*/ 5138941 h 12191993"/>
              <a:gd name="connsiteX696" fmla="*/ 2471944 w 6858000"/>
              <a:gd name="connsiteY696" fmla="*/ 4481308 h 12191993"/>
              <a:gd name="connsiteX697" fmla="*/ 2181704 w 6858000"/>
              <a:gd name="connsiteY697" fmla="*/ 4481308 h 12191993"/>
              <a:gd name="connsiteX698" fmla="*/ 2181704 w 6858000"/>
              <a:gd name="connsiteY698" fmla="*/ 4771549 h 12191993"/>
              <a:gd name="connsiteX699" fmla="*/ 2471944 w 6858000"/>
              <a:gd name="connsiteY699" fmla="*/ 4771549 h 12191993"/>
              <a:gd name="connsiteX700" fmla="*/ 2471944 w 6858000"/>
              <a:gd name="connsiteY700" fmla="*/ 4113921 h 12191993"/>
              <a:gd name="connsiteX701" fmla="*/ 2181704 w 6858000"/>
              <a:gd name="connsiteY701" fmla="*/ 4113921 h 12191993"/>
              <a:gd name="connsiteX702" fmla="*/ 2181704 w 6858000"/>
              <a:gd name="connsiteY702" fmla="*/ 4404158 h 12191993"/>
              <a:gd name="connsiteX703" fmla="*/ 2471944 w 6858000"/>
              <a:gd name="connsiteY703" fmla="*/ 4404158 h 12191993"/>
              <a:gd name="connsiteX704" fmla="*/ 2471944 w 6858000"/>
              <a:gd name="connsiteY704" fmla="*/ 3746528 h 12191993"/>
              <a:gd name="connsiteX705" fmla="*/ 2181704 w 6858000"/>
              <a:gd name="connsiteY705" fmla="*/ 3746528 h 12191993"/>
              <a:gd name="connsiteX706" fmla="*/ 2181704 w 6858000"/>
              <a:gd name="connsiteY706" fmla="*/ 4036769 h 12191993"/>
              <a:gd name="connsiteX707" fmla="*/ 2471944 w 6858000"/>
              <a:gd name="connsiteY707" fmla="*/ 4036769 h 12191993"/>
              <a:gd name="connsiteX708" fmla="*/ 2471944 w 6858000"/>
              <a:gd name="connsiteY708" fmla="*/ 3379138 h 12191993"/>
              <a:gd name="connsiteX709" fmla="*/ 2181704 w 6858000"/>
              <a:gd name="connsiteY709" fmla="*/ 3379138 h 12191993"/>
              <a:gd name="connsiteX710" fmla="*/ 2181704 w 6858000"/>
              <a:gd name="connsiteY710" fmla="*/ 3669378 h 12191993"/>
              <a:gd name="connsiteX711" fmla="*/ 2471944 w 6858000"/>
              <a:gd name="connsiteY711" fmla="*/ 3669378 h 12191993"/>
              <a:gd name="connsiteX712" fmla="*/ 2471944 w 6858000"/>
              <a:gd name="connsiteY712" fmla="*/ 3011746 h 12191993"/>
              <a:gd name="connsiteX713" fmla="*/ 2181704 w 6858000"/>
              <a:gd name="connsiteY713" fmla="*/ 3011746 h 12191993"/>
              <a:gd name="connsiteX714" fmla="*/ 2181704 w 6858000"/>
              <a:gd name="connsiteY714" fmla="*/ 3301987 h 12191993"/>
              <a:gd name="connsiteX715" fmla="*/ 2471944 w 6858000"/>
              <a:gd name="connsiteY715" fmla="*/ 3301987 h 12191993"/>
              <a:gd name="connsiteX716" fmla="*/ 2471944 w 6858000"/>
              <a:gd name="connsiteY716" fmla="*/ 2644355 h 12191993"/>
              <a:gd name="connsiteX717" fmla="*/ 2181704 w 6858000"/>
              <a:gd name="connsiteY717" fmla="*/ 2644355 h 12191993"/>
              <a:gd name="connsiteX718" fmla="*/ 2181704 w 6858000"/>
              <a:gd name="connsiteY718" fmla="*/ 2934595 h 12191993"/>
              <a:gd name="connsiteX719" fmla="*/ 2471944 w 6858000"/>
              <a:gd name="connsiteY719" fmla="*/ 2934595 h 12191993"/>
              <a:gd name="connsiteX720" fmla="*/ 2471944 w 6858000"/>
              <a:gd name="connsiteY720" fmla="*/ 2276964 h 12191993"/>
              <a:gd name="connsiteX721" fmla="*/ 2181704 w 6858000"/>
              <a:gd name="connsiteY721" fmla="*/ 2276964 h 12191993"/>
              <a:gd name="connsiteX722" fmla="*/ 2181704 w 6858000"/>
              <a:gd name="connsiteY722" fmla="*/ 2567204 h 12191993"/>
              <a:gd name="connsiteX723" fmla="*/ 2471944 w 6858000"/>
              <a:gd name="connsiteY723" fmla="*/ 2567204 h 12191993"/>
              <a:gd name="connsiteX724" fmla="*/ 2471944 w 6858000"/>
              <a:gd name="connsiteY724" fmla="*/ 1909572 h 12191993"/>
              <a:gd name="connsiteX725" fmla="*/ 2181704 w 6858000"/>
              <a:gd name="connsiteY725" fmla="*/ 1909572 h 12191993"/>
              <a:gd name="connsiteX726" fmla="*/ 2181704 w 6858000"/>
              <a:gd name="connsiteY726" fmla="*/ 2199813 h 12191993"/>
              <a:gd name="connsiteX727" fmla="*/ 2471944 w 6858000"/>
              <a:gd name="connsiteY727" fmla="*/ 2199813 h 12191993"/>
              <a:gd name="connsiteX728" fmla="*/ 2471944 w 6858000"/>
              <a:gd name="connsiteY728" fmla="*/ 1542180 h 12191993"/>
              <a:gd name="connsiteX729" fmla="*/ 2181704 w 6858000"/>
              <a:gd name="connsiteY729" fmla="*/ 1542180 h 12191993"/>
              <a:gd name="connsiteX730" fmla="*/ 2181704 w 6858000"/>
              <a:gd name="connsiteY730" fmla="*/ 1832421 h 12191993"/>
              <a:gd name="connsiteX731" fmla="*/ 2471944 w 6858000"/>
              <a:gd name="connsiteY731" fmla="*/ 1832421 h 12191993"/>
              <a:gd name="connsiteX732" fmla="*/ 2471944 w 6858000"/>
              <a:gd name="connsiteY732" fmla="*/ 1174789 h 12191993"/>
              <a:gd name="connsiteX733" fmla="*/ 2181704 w 6858000"/>
              <a:gd name="connsiteY733" fmla="*/ 1174789 h 12191993"/>
              <a:gd name="connsiteX734" fmla="*/ 2181704 w 6858000"/>
              <a:gd name="connsiteY734" fmla="*/ 1465029 h 12191993"/>
              <a:gd name="connsiteX735" fmla="*/ 2471944 w 6858000"/>
              <a:gd name="connsiteY735" fmla="*/ 1465029 h 12191993"/>
              <a:gd name="connsiteX736" fmla="*/ 2471944 w 6858000"/>
              <a:gd name="connsiteY736" fmla="*/ 807398 h 12191993"/>
              <a:gd name="connsiteX737" fmla="*/ 2181704 w 6858000"/>
              <a:gd name="connsiteY737" fmla="*/ 807398 h 12191993"/>
              <a:gd name="connsiteX738" fmla="*/ 2181704 w 6858000"/>
              <a:gd name="connsiteY738" fmla="*/ 1097638 h 12191993"/>
              <a:gd name="connsiteX739" fmla="*/ 2471944 w 6858000"/>
              <a:gd name="connsiteY739" fmla="*/ 1097638 h 12191993"/>
              <a:gd name="connsiteX740" fmla="*/ 2471944 w 6858000"/>
              <a:gd name="connsiteY740" fmla="*/ 440007 h 12191993"/>
              <a:gd name="connsiteX741" fmla="*/ 2181704 w 6858000"/>
              <a:gd name="connsiteY741" fmla="*/ 440007 h 12191993"/>
              <a:gd name="connsiteX742" fmla="*/ 2181704 w 6858000"/>
              <a:gd name="connsiteY742" fmla="*/ 730247 h 12191993"/>
              <a:gd name="connsiteX743" fmla="*/ 2471944 w 6858000"/>
              <a:gd name="connsiteY743" fmla="*/ 730247 h 12191993"/>
              <a:gd name="connsiteX744" fmla="*/ 2839336 w 6858000"/>
              <a:gd name="connsiteY744" fmla="*/ 11461746 h 12191993"/>
              <a:gd name="connsiteX745" fmla="*/ 2549095 w 6858000"/>
              <a:gd name="connsiteY745" fmla="*/ 11461746 h 12191993"/>
              <a:gd name="connsiteX746" fmla="*/ 2549095 w 6858000"/>
              <a:gd name="connsiteY746" fmla="*/ 11751986 h 12191993"/>
              <a:gd name="connsiteX747" fmla="*/ 2839336 w 6858000"/>
              <a:gd name="connsiteY747" fmla="*/ 11751986 h 12191993"/>
              <a:gd name="connsiteX748" fmla="*/ 2839336 w 6858000"/>
              <a:gd name="connsiteY748" fmla="*/ 11094354 h 12191993"/>
              <a:gd name="connsiteX749" fmla="*/ 2549095 w 6858000"/>
              <a:gd name="connsiteY749" fmla="*/ 11094354 h 12191993"/>
              <a:gd name="connsiteX750" fmla="*/ 2549095 w 6858000"/>
              <a:gd name="connsiteY750" fmla="*/ 11384595 h 12191993"/>
              <a:gd name="connsiteX751" fmla="*/ 2839336 w 6858000"/>
              <a:gd name="connsiteY751" fmla="*/ 11384595 h 12191993"/>
              <a:gd name="connsiteX752" fmla="*/ 2839336 w 6858000"/>
              <a:gd name="connsiteY752" fmla="*/ 10726963 h 12191993"/>
              <a:gd name="connsiteX753" fmla="*/ 2549095 w 6858000"/>
              <a:gd name="connsiteY753" fmla="*/ 10726963 h 12191993"/>
              <a:gd name="connsiteX754" fmla="*/ 2549095 w 6858000"/>
              <a:gd name="connsiteY754" fmla="*/ 11017203 h 12191993"/>
              <a:gd name="connsiteX755" fmla="*/ 2839336 w 6858000"/>
              <a:gd name="connsiteY755" fmla="*/ 11017203 h 12191993"/>
              <a:gd name="connsiteX756" fmla="*/ 2839336 w 6858000"/>
              <a:gd name="connsiteY756" fmla="*/ 10359572 h 12191993"/>
              <a:gd name="connsiteX757" fmla="*/ 2549095 w 6858000"/>
              <a:gd name="connsiteY757" fmla="*/ 10359572 h 12191993"/>
              <a:gd name="connsiteX758" fmla="*/ 2549095 w 6858000"/>
              <a:gd name="connsiteY758" fmla="*/ 10649812 h 12191993"/>
              <a:gd name="connsiteX759" fmla="*/ 2839336 w 6858000"/>
              <a:gd name="connsiteY759" fmla="*/ 10649812 h 12191993"/>
              <a:gd name="connsiteX760" fmla="*/ 2839336 w 6858000"/>
              <a:gd name="connsiteY760" fmla="*/ 9992180 h 12191993"/>
              <a:gd name="connsiteX761" fmla="*/ 2549095 w 6858000"/>
              <a:gd name="connsiteY761" fmla="*/ 9992180 h 12191993"/>
              <a:gd name="connsiteX762" fmla="*/ 2549095 w 6858000"/>
              <a:gd name="connsiteY762" fmla="*/ 10282421 h 12191993"/>
              <a:gd name="connsiteX763" fmla="*/ 2839336 w 6858000"/>
              <a:gd name="connsiteY763" fmla="*/ 10282421 h 12191993"/>
              <a:gd name="connsiteX764" fmla="*/ 2839336 w 6858000"/>
              <a:gd name="connsiteY764" fmla="*/ 9624789 h 12191993"/>
              <a:gd name="connsiteX765" fmla="*/ 2549095 w 6858000"/>
              <a:gd name="connsiteY765" fmla="*/ 9624789 h 12191993"/>
              <a:gd name="connsiteX766" fmla="*/ 2549095 w 6858000"/>
              <a:gd name="connsiteY766" fmla="*/ 9915029 h 12191993"/>
              <a:gd name="connsiteX767" fmla="*/ 2839336 w 6858000"/>
              <a:gd name="connsiteY767" fmla="*/ 9915029 h 12191993"/>
              <a:gd name="connsiteX768" fmla="*/ 2839336 w 6858000"/>
              <a:gd name="connsiteY768" fmla="*/ 9257397 h 12191993"/>
              <a:gd name="connsiteX769" fmla="*/ 2549095 w 6858000"/>
              <a:gd name="connsiteY769" fmla="*/ 9257397 h 12191993"/>
              <a:gd name="connsiteX770" fmla="*/ 2549095 w 6858000"/>
              <a:gd name="connsiteY770" fmla="*/ 9547638 h 12191993"/>
              <a:gd name="connsiteX771" fmla="*/ 2839336 w 6858000"/>
              <a:gd name="connsiteY771" fmla="*/ 9547638 h 12191993"/>
              <a:gd name="connsiteX772" fmla="*/ 2839336 w 6858000"/>
              <a:gd name="connsiteY772" fmla="*/ 8890006 h 12191993"/>
              <a:gd name="connsiteX773" fmla="*/ 2549095 w 6858000"/>
              <a:gd name="connsiteY773" fmla="*/ 8890006 h 12191993"/>
              <a:gd name="connsiteX774" fmla="*/ 2549095 w 6858000"/>
              <a:gd name="connsiteY774" fmla="*/ 9180246 h 12191993"/>
              <a:gd name="connsiteX775" fmla="*/ 2839336 w 6858000"/>
              <a:gd name="connsiteY775" fmla="*/ 9180246 h 12191993"/>
              <a:gd name="connsiteX776" fmla="*/ 2839336 w 6858000"/>
              <a:gd name="connsiteY776" fmla="*/ 8522614 h 12191993"/>
              <a:gd name="connsiteX777" fmla="*/ 2549095 w 6858000"/>
              <a:gd name="connsiteY777" fmla="*/ 8522614 h 12191993"/>
              <a:gd name="connsiteX778" fmla="*/ 2549095 w 6858000"/>
              <a:gd name="connsiteY778" fmla="*/ 8812855 h 12191993"/>
              <a:gd name="connsiteX779" fmla="*/ 2839336 w 6858000"/>
              <a:gd name="connsiteY779" fmla="*/ 8812855 h 12191993"/>
              <a:gd name="connsiteX780" fmla="*/ 2839336 w 6858000"/>
              <a:gd name="connsiteY780" fmla="*/ 8155222 h 12191993"/>
              <a:gd name="connsiteX781" fmla="*/ 2549095 w 6858000"/>
              <a:gd name="connsiteY781" fmla="*/ 8155222 h 12191993"/>
              <a:gd name="connsiteX782" fmla="*/ 2549095 w 6858000"/>
              <a:gd name="connsiteY782" fmla="*/ 8445463 h 12191993"/>
              <a:gd name="connsiteX783" fmla="*/ 2839336 w 6858000"/>
              <a:gd name="connsiteY783" fmla="*/ 8445463 h 12191993"/>
              <a:gd name="connsiteX784" fmla="*/ 2839336 w 6858000"/>
              <a:gd name="connsiteY784" fmla="*/ 7787830 h 12191993"/>
              <a:gd name="connsiteX785" fmla="*/ 2549095 w 6858000"/>
              <a:gd name="connsiteY785" fmla="*/ 7787830 h 12191993"/>
              <a:gd name="connsiteX786" fmla="*/ 2549095 w 6858000"/>
              <a:gd name="connsiteY786" fmla="*/ 8078071 h 12191993"/>
              <a:gd name="connsiteX787" fmla="*/ 2839336 w 6858000"/>
              <a:gd name="connsiteY787" fmla="*/ 8078071 h 12191993"/>
              <a:gd name="connsiteX788" fmla="*/ 2839336 w 6858000"/>
              <a:gd name="connsiteY788" fmla="*/ 7420439 h 12191993"/>
              <a:gd name="connsiteX789" fmla="*/ 2549095 w 6858000"/>
              <a:gd name="connsiteY789" fmla="*/ 7420439 h 12191993"/>
              <a:gd name="connsiteX790" fmla="*/ 2549095 w 6858000"/>
              <a:gd name="connsiteY790" fmla="*/ 7710679 h 12191993"/>
              <a:gd name="connsiteX791" fmla="*/ 2839336 w 6858000"/>
              <a:gd name="connsiteY791" fmla="*/ 7710679 h 12191993"/>
              <a:gd name="connsiteX792" fmla="*/ 2839336 w 6858000"/>
              <a:gd name="connsiteY792" fmla="*/ 7053047 h 12191993"/>
              <a:gd name="connsiteX793" fmla="*/ 2549095 w 6858000"/>
              <a:gd name="connsiteY793" fmla="*/ 7053047 h 12191993"/>
              <a:gd name="connsiteX794" fmla="*/ 2549095 w 6858000"/>
              <a:gd name="connsiteY794" fmla="*/ 7343288 h 12191993"/>
              <a:gd name="connsiteX795" fmla="*/ 2839336 w 6858000"/>
              <a:gd name="connsiteY795" fmla="*/ 7343288 h 12191993"/>
              <a:gd name="connsiteX796" fmla="*/ 2839336 w 6858000"/>
              <a:gd name="connsiteY796" fmla="*/ 6685656 h 12191993"/>
              <a:gd name="connsiteX797" fmla="*/ 2549095 w 6858000"/>
              <a:gd name="connsiteY797" fmla="*/ 6685656 h 12191993"/>
              <a:gd name="connsiteX798" fmla="*/ 2549095 w 6858000"/>
              <a:gd name="connsiteY798" fmla="*/ 6975896 h 12191993"/>
              <a:gd name="connsiteX799" fmla="*/ 2839336 w 6858000"/>
              <a:gd name="connsiteY799" fmla="*/ 6975896 h 12191993"/>
              <a:gd name="connsiteX800" fmla="*/ 2839336 w 6858000"/>
              <a:gd name="connsiteY800" fmla="*/ 6318264 h 12191993"/>
              <a:gd name="connsiteX801" fmla="*/ 2549095 w 6858000"/>
              <a:gd name="connsiteY801" fmla="*/ 6318264 h 12191993"/>
              <a:gd name="connsiteX802" fmla="*/ 2549095 w 6858000"/>
              <a:gd name="connsiteY802" fmla="*/ 6608505 h 12191993"/>
              <a:gd name="connsiteX803" fmla="*/ 2839336 w 6858000"/>
              <a:gd name="connsiteY803" fmla="*/ 6608505 h 12191993"/>
              <a:gd name="connsiteX804" fmla="*/ 2839336 w 6858000"/>
              <a:gd name="connsiteY804" fmla="*/ 5950873 h 12191993"/>
              <a:gd name="connsiteX805" fmla="*/ 2549095 w 6858000"/>
              <a:gd name="connsiteY805" fmla="*/ 5950873 h 12191993"/>
              <a:gd name="connsiteX806" fmla="*/ 2549095 w 6858000"/>
              <a:gd name="connsiteY806" fmla="*/ 6241113 h 12191993"/>
              <a:gd name="connsiteX807" fmla="*/ 2839336 w 6858000"/>
              <a:gd name="connsiteY807" fmla="*/ 6241113 h 12191993"/>
              <a:gd name="connsiteX808" fmla="*/ 2839336 w 6858000"/>
              <a:gd name="connsiteY808" fmla="*/ 5583482 h 12191993"/>
              <a:gd name="connsiteX809" fmla="*/ 2549095 w 6858000"/>
              <a:gd name="connsiteY809" fmla="*/ 5583482 h 12191993"/>
              <a:gd name="connsiteX810" fmla="*/ 2549095 w 6858000"/>
              <a:gd name="connsiteY810" fmla="*/ 5873723 h 12191993"/>
              <a:gd name="connsiteX811" fmla="*/ 2839336 w 6858000"/>
              <a:gd name="connsiteY811" fmla="*/ 5873723 h 12191993"/>
              <a:gd name="connsiteX812" fmla="*/ 2839336 w 6858000"/>
              <a:gd name="connsiteY812" fmla="*/ 5216093 h 12191993"/>
              <a:gd name="connsiteX813" fmla="*/ 2549095 w 6858000"/>
              <a:gd name="connsiteY813" fmla="*/ 5216093 h 12191993"/>
              <a:gd name="connsiteX814" fmla="*/ 2549095 w 6858000"/>
              <a:gd name="connsiteY814" fmla="*/ 5506332 h 12191993"/>
              <a:gd name="connsiteX815" fmla="*/ 2839336 w 6858000"/>
              <a:gd name="connsiteY815" fmla="*/ 5506332 h 12191993"/>
              <a:gd name="connsiteX816" fmla="*/ 2839336 w 6858000"/>
              <a:gd name="connsiteY816" fmla="*/ 4848701 h 12191993"/>
              <a:gd name="connsiteX817" fmla="*/ 2549095 w 6858000"/>
              <a:gd name="connsiteY817" fmla="*/ 4848701 h 12191993"/>
              <a:gd name="connsiteX818" fmla="*/ 2549095 w 6858000"/>
              <a:gd name="connsiteY818" fmla="*/ 5138941 h 12191993"/>
              <a:gd name="connsiteX819" fmla="*/ 2839336 w 6858000"/>
              <a:gd name="connsiteY819" fmla="*/ 5138941 h 12191993"/>
              <a:gd name="connsiteX820" fmla="*/ 2839336 w 6858000"/>
              <a:gd name="connsiteY820" fmla="*/ 4481308 h 12191993"/>
              <a:gd name="connsiteX821" fmla="*/ 2549095 w 6858000"/>
              <a:gd name="connsiteY821" fmla="*/ 4481308 h 12191993"/>
              <a:gd name="connsiteX822" fmla="*/ 2549095 w 6858000"/>
              <a:gd name="connsiteY822" fmla="*/ 4771549 h 12191993"/>
              <a:gd name="connsiteX823" fmla="*/ 2839336 w 6858000"/>
              <a:gd name="connsiteY823" fmla="*/ 4771549 h 12191993"/>
              <a:gd name="connsiteX824" fmla="*/ 2839336 w 6858000"/>
              <a:gd name="connsiteY824" fmla="*/ 4113921 h 12191993"/>
              <a:gd name="connsiteX825" fmla="*/ 2549095 w 6858000"/>
              <a:gd name="connsiteY825" fmla="*/ 4113921 h 12191993"/>
              <a:gd name="connsiteX826" fmla="*/ 2549095 w 6858000"/>
              <a:gd name="connsiteY826" fmla="*/ 4404158 h 12191993"/>
              <a:gd name="connsiteX827" fmla="*/ 2839336 w 6858000"/>
              <a:gd name="connsiteY827" fmla="*/ 4404158 h 12191993"/>
              <a:gd name="connsiteX828" fmla="*/ 2839336 w 6858000"/>
              <a:gd name="connsiteY828" fmla="*/ 3746528 h 12191993"/>
              <a:gd name="connsiteX829" fmla="*/ 2549095 w 6858000"/>
              <a:gd name="connsiteY829" fmla="*/ 3746528 h 12191993"/>
              <a:gd name="connsiteX830" fmla="*/ 2549095 w 6858000"/>
              <a:gd name="connsiteY830" fmla="*/ 4036769 h 12191993"/>
              <a:gd name="connsiteX831" fmla="*/ 2839336 w 6858000"/>
              <a:gd name="connsiteY831" fmla="*/ 4036769 h 12191993"/>
              <a:gd name="connsiteX832" fmla="*/ 2839336 w 6858000"/>
              <a:gd name="connsiteY832" fmla="*/ 3379138 h 12191993"/>
              <a:gd name="connsiteX833" fmla="*/ 2549095 w 6858000"/>
              <a:gd name="connsiteY833" fmla="*/ 3379138 h 12191993"/>
              <a:gd name="connsiteX834" fmla="*/ 2549095 w 6858000"/>
              <a:gd name="connsiteY834" fmla="*/ 3669378 h 12191993"/>
              <a:gd name="connsiteX835" fmla="*/ 2839336 w 6858000"/>
              <a:gd name="connsiteY835" fmla="*/ 3669378 h 12191993"/>
              <a:gd name="connsiteX836" fmla="*/ 2839336 w 6858000"/>
              <a:gd name="connsiteY836" fmla="*/ 3011746 h 12191993"/>
              <a:gd name="connsiteX837" fmla="*/ 2549095 w 6858000"/>
              <a:gd name="connsiteY837" fmla="*/ 3011746 h 12191993"/>
              <a:gd name="connsiteX838" fmla="*/ 2549095 w 6858000"/>
              <a:gd name="connsiteY838" fmla="*/ 3301987 h 12191993"/>
              <a:gd name="connsiteX839" fmla="*/ 2839336 w 6858000"/>
              <a:gd name="connsiteY839" fmla="*/ 3301987 h 12191993"/>
              <a:gd name="connsiteX840" fmla="*/ 2839336 w 6858000"/>
              <a:gd name="connsiteY840" fmla="*/ 2644355 h 12191993"/>
              <a:gd name="connsiteX841" fmla="*/ 2549095 w 6858000"/>
              <a:gd name="connsiteY841" fmla="*/ 2644355 h 12191993"/>
              <a:gd name="connsiteX842" fmla="*/ 2549095 w 6858000"/>
              <a:gd name="connsiteY842" fmla="*/ 2934595 h 12191993"/>
              <a:gd name="connsiteX843" fmla="*/ 2839336 w 6858000"/>
              <a:gd name="connsiteY843" fmla="*/ 2934595 h 12191993"/>
              <a:gd name="connsiteX844" fmla="*/ 2839336 w 6858000"/>
              <a:gd name="connsiteY844" fmla="*/ 2276964 h 12191993"/>
              <a:gd name="connsiteX845" fmla="*/ 2549095 w 6858000"/>
              <a:gd name="connsiteY845" fmla="*/ 2276964 h 12191993"/>
              <a:gd name="connsiteX846" fmla="*/ 2549095 w 6858000"/>
              <a:gd name="connsiteY846" fmla="*/ 2567204 h 12191993"/>
              <a:gd name="connsiteX847" fmla="*/ 2839336 w 6858000"/>
              <a:gd name="connsiteY847" fmla="*/ 2567204 h 12191993"/>
              <a:gd name="connsiteX848" fmla="*/ 2839336 w 6858000"/>
              <a:gd name="connsiteY848" fmla="*/ 1909572 h 12191993"/>
              <a:gd name="connsiteX849" fmla="*/ 2549095 w 6858000"/>
              <a:gd name="connsiteY849" fmla="*/ 1909572 h 12191993"/>
              <a:gd name="connsiteX850" fmla="*/ 2549095 w 6858000"/>
              <a:gd name="connsiteY850" fmla="*/ 2199813 h 12191993"/>
              <a:gd name="connsiteX851" fmla="*/ 2839336 w 6858000"/>
              <a:gd name="connsiteY851" fmla="*/ 2199813 h 12191993"/>
              <a:gd name="connsiteX852" fmla="*/ 2839336 w 6858000"/>
              <a:gd name="connsiteY852" fmla="*/ 1542180 h 12191993"/>
              <a:gd name="connsiteX853" fmla="*/ 2549095 w 6858000"/>
              <a:gd name="connsiteY853" fmla="*/ 1542180 h 12191993"/>
              <a:gd name="connsiteX854" fmla="*/ 2549095 w 6858000"/>
              <a:gd name="connsiteY854" fmla="*/ 1832421 h 12191993"/>
              <a:gd name="connsiteX855" fmla="*/ 2839336 w 6858000"/>
              <a:gd name="connsiteY855" fmla="*/ 1832421 h 12191993"/>
              <a:gd name="connsiteX856" fmla="*/ 2839336 w 6858000"/>
              <a:gd name="connsiteY856" fmla="*/ 1174789 h 12191993"/>
              <a:gd name="connsiteX857" fmla="*/ 2549095 w 6858000"/>
              <a:gd name="connsiteY857" fmla="*/ 1174789 h 12191993"/>
              <a:gd name="connsiteX858" fmla="*/ 2549095 w 6858000"/>
              <a:gd name="connsiteY858" fmla="*/ 1465029 h 12191993"/>
              <a:gd name="connsiteX859" fmla="*/ 2839336 w 6858000"/>
              <a:gd name="connsiteY859" fmla="*/ 1465029 h 12191993"/>
              <a:gd name="connsiteX860" fmla="*/ 2839336 w 6858000"/>
              <a:gd name="connsiteY860" fmla="*/ 807398 h 12191993"/>
              <a:gd name="connsiteX861" fmla="*/ 2549095 w 6858000"/>
              <a:gd name="connsiteY861" fmla="*/ 807398 h 12191993"/>
              <a:gd name="connsiteX862" fmla="*/ 2549095 w 6858000"/>
              <a:gd name="connsiteY862" fmla="*/ 1097638 h 12191993"/>
              <a:gd name="connsiteX863" fmla="*/ 2839336 w 6858000"/>
              <a:gd name="connsiteY863" fmla="*/ 1097638 h 12191993"/>
              <a:gd name="connsiteX864" fmla="*/ 2839336 w 6858000"/>
              <a:gd name="connsiteY864" fmla="*/ 440007 h 12191993"/>
              <a:gd name="connsiteX865" fmla="*/ 2549095 w 6858000"/>
              <a:gd name="connsiteY865" fmla="*/ 440007 h 12191993"/>
              <a:gd name="connsiteX866" fmla="*/ 2549095 w 6858000"/>
              <a:gd name="connsiteY866" fmla="*/ 730247 h 12191993"/>
              <a:gd name="connsiteX867" fmla="*/ 2839336 w 6858000"/>
              <a:gd name="connsiteY867" fmla="*/ 730247 h 12191993"/>
              <a:gd name="connsiteX868" fmla="*/ 3206727 w 6858000"/>
              <a:gd name="connsiteY868" fmla="*/ 11461746 h 12191993"/>
              <a:gd name="connsiteX869" fmla="*/ 2916487 w 6858000"/>
              <a:gd name="connsiteY869" fmla="*/ 11461746 h 12191993"/>
              <a:gd name="connsiteX870" fmla="*/ 2916487 w 6858000"/>
              <a:gd name="connsiteY870" fmla="*/ 11751986 h 12191993"/>
              <a:gd name="connsiteX871" fmla="*/ 3206727 w 6858000"/>
              <a:gd name="connsiteY871" fmla="*/ 11751986 h 12191993"/>
              <a:gd name="connsiteX872" fmla="*/ 3206727 w 6858000"/>
              <a:gd name="connsiteY872" fmla="*/ 11094354 h 12191993"/>
              <a:gd name="connsiteX873" fmla="*/ 2916487 w 6858000"/>
              <a:gd name="connsiteY873" fmla="*/ 11094354 h 12191993"/>
              <a:gd name="connsiteX874" fmla="*/ 2916487 w 6858000"/>
              <a:gd name="connsiteY874" fmla="*/ 11384595 h 12191993"/>
              <a:gd name="connsiteX875" fmla="*/ 3206727 w 6858000"/>
              <a:gd name="connsiteY875" fmla="*/ 11384595 h 12191993"/>
              <a:gd name="connsiteX876" fmla="*/ 3206727 w 6858000"/>
              <a:gd name="connsiteY876" fmla="*/ 10726963 h 12191993"/>
              <a:gd name="connsiteX877" fmla="*/ 2916487 w 6858000"/>
              <a:gd name="connsiteY877" fmla="*/ 10726963 h 12191993"/>
              <a:gd name="connsiteX878" fmla="*/ 2916487 w 6858000"/>
              <a:gd name="connsiteY878" fmla="*/ 11017203 h 12191993"/>
              <a:gd name="connsiteX879" fmla="*/ 3206727 w 6858000"/>
              <a:gd name="connsiteY879" fmla="*/ 11017203 h 12191993"/>
              <a:gd name="connsiteX880" fmla="*/ 3206727 w 6858000"/>
              <a:gd name="connsiteY880" fmla="*/ 10359572 h 12191993"/>
              <a:gd name="connsiteX881" fmla="*/ 2916487 w 6858000"/>
              <a:gd name="connsiteY881" fmla="*/ 10359572 h 12191993"/>
              <a:gd name="connsiteX882" fmla="*/ 2916487 w 6858000"/>
              <a:gd name="connsiteY882" fmla="*/ 10649812 h 12191993"/>
              <a:gd name="connsiteX883" fmla="*/ 3206727 w 6858000"/>
              <a:gd name="connsiteY883" fmla="*/ 10649812 h 12191993"/>
              <a:gd name="connsiteX884" fmla="*/ 3206727 w 6858000"/>
              <a:gd name="connsiteY884" fmla="*/ 9992180 h 12191993"/>
              <a:gd name="connsiteX885" fmla="*/ 2916487 w 6858000"/>
              <a:gd name="connsiteY885" fmla="*/ 9992180 h 12191993"/>
              <a:gd name="connsiteX886" fmla="*/ 2916487 w 6858000"/>
              <a:gd name="connsiteY886" fmla="*/ 10282421 h 12191993"/>
              <a:gd name="connsiteX887" fmla="*/ 3206727 w 6858000"/>
              <a:gd name="connsiteY887" fmla="*/ 10282421 h 12191993"/>
              <a:gd name="connsiteX888" fmla="*/ 3206727 w 6858000"/>
              <a:gd name="connsiteY888" fmla="*/ 9624789 h 12191993"/>
              <a:gd name="connsiteX889" fmla="*/ 2916487 w 6858000"/>
              <a:gd name="connsiteY889" fmla="*/ 9624789 h 12191993"/>
              <a:gd name="connsiteX890" fmla="*/ 2916487 w 6858000"/>
              <a:gd name="connsiteY890" fmla="*/ 9915029 h 12191993"/>
              <a:gd name="connsiteX891" fmla="*/ 3206727 w 6858000"/>
              <a:gd name="connsiteY891" fmla="*/ 9915029 h 12191993"/>
              <a:gd name="connsiteX892" fmla="*/ 3206727 w 6858000"/>
              <a:gd name="connsiteY892" fmla="*/ 9257397 h 12191993"/>
              <a:gd name="connsiteX893" fmla="*/ 2916487 w 6858000"/>
              <a:gd name="connsiteY893" fmla="*/ 9257397 h 12191993"/>
              <a:gd name="connsiteX894" fmla="*/ 2916487 w 6858000"/>
              <a:gd name="connsiteY894" fmla="*/ 9547638 h 12191993"/>
              <a:gd name="connsiteX895" fmla="*/ 3206727 w 6858000"/>
              <a:gd name="connsiteY895" fmla="*/ 9547638 h 12191993"/>
              <a:gd name="connsiteX896" fmla="*/ 3206727 w 6858000"/>
              <a:gd name="connsiteY896" fmla="*/ 8890006 h 12191993"/>
              <a:gd name="connsiteX897" fmla="*/ 2916487 w 6858000"/>
              <a:gd name="connsiteY897" fmla="*/ 8890006 h 12191993"/>
              <a:gd name="connsiteX898" fmla="*/ 2916487 w 6858000"/>
              <a:gd name="connsiteY898" fmla="*/ 9180246 h 12191993"/>
              <a:gd name="connsiteX899" fmla="*/ 3206727 w 6858000"/>
              <a:gd name="connsiteY899" fmla="*/ 9180246 h 12191993"/>
              <a:gd name="connsiteX900" fmla="*/ 3206727 w 6858000"/>
              <a:gd name="connsiteY900" fmla="*/ 8522614 h 12191993"/>
              <a:gd name="connsiteX901" fmla="*/ 2916487 w 6858000"/>
              <a:gd name="connsiteY901" fmla="*/ 8522614 h 12191993"/>
              <a:gd name="connsiteX902" fmla="*/ 2916487 w 6858000"/>
              <a:gd name="connsiteY902" fmla="*/ 8812855 h 12191993"/>
              <a:gd name="connsiteX903" fmla="*/ 3206727 w 6858000"/>
              <a:gd name="connsiteY903" fmla="*/ 8812855 h 12191993"/>
              <a:gd name="connsiteX904" fmla="*/ 3206727 w 6858000"/>
              <a:gd name="connsiteY904" fmla="*/ 8155222 h 12191993"/>
              <a:gd name="connsiteX905" fmla="*/ 2916487 w 6858000"/>
              <a:gd name="connsiteY905" fmla="*/ 8155222 h 12191993"/>
              <a:gd name="connsiteX906" fmla="*/ 2916487 w 6858000"/>
              <a:gd name="connsiteY906" fmla="*/ 8445463 h 12191993"/>
              <a:gd name="connsiteX907" fmla="*/ 3206727 w 6858000"/>
              <a:gd name="connsiteY907" fmla="*/ 8445463 h 12191993"/>
              <a:gd name="connsiteX908" fmla="*/ 3206727 w 6858000"/>
              <a:gd name="connsiteY908" fmla="*/ 7787830 h 12191993"/>
              <a:gd name="connsiteX909" fmla="*/ 2916487 w 6858000"/>
              <a:gd name="connsiteY909" fmla="*/ 7787830 h 12191993"/>
              <a:gd name="connsiteX910" fmla="*/ 2916487 w 6858000"/>
              <a:gd name="connsiteY910" fmla="*/ 8078071 h 12191993"/>
              <a:gd name="connsiteX911" fmla="*/ 3206727 w 6858000"/>
              <a:gd name="connsiteY911" fmla="*/ 8078071 h 12191993"/>
              <a:gd name="connsiteX912" fmla="*/ 3206727 w 6858000"/>
              <a:gd name="connsiteY912" fmla="*/ 7420439 h 12191993"/>
              <a:gd name="connsiteX913" fmla="*/ 2916487 w 6858000"/>
              <a:gd name="connsiteY913" fmla="*/ 7420439 h 12191993"/>
              <a:gd name="connsiteX914" fmla="*/ 2916487 w 6858000"/>
              <a:gd name="connsiteY914" fmla="*/ 7710679 h 12191993"/>
              <a:gd name="connsiteX915" fmla="*/ 3206727 w 6858000"/>
              <a:gd name="connsiteY915" fmla="*/ 7710679 h 12191993"/>
              <a:gd name="connsiteX916" fmla="*/ 3206727 w 6858000"/>
              <a:gd name="connsiteY916" fmla="*/ 7053047 h 12191993"/>
              <a:gd name="connsiteX917" fmla="*/ 2916487 w 6858000"/>
              <a:gd name="connsiteY917" fmla="*/ 7053047 h 12191993"/>
              <a:gd name="connsiteX918" fmla="*/ 2916487 w 6858000"/>
              <a:gd name="connsiteY918" fmla="*/ 7343288 h 12191993"/>
              <a:gd name="connsiteX919" fmla="*/ 3206727 w 6858000"/>
              <a:gd name="connsiteY919" fmla="*/ 7343288 h 12191993"/>
              <a:gd name="connsiteX920" fmla="*/ 3206727 w 6858000"/>
              <a:gd name="connsiteY920" fmla="*/ 6685656 h 12191993"/>
              <a:gd name="connsiteX921" fmla="*/ 2916487 w 6858000"/>
              <a:gd name="connsiteY921" fmla="*/ 6685656 h 12191993"/>
              <a:gd name="connsiteX922" fmla="*/ 2916487 w 6858000"/>
              <a:gd name="connsiteY922" fmla="*/ 6975896 h 12191993"/>
              <a:gd name="connsiteX923" fmla="*/ 3206727 w 6858000"/>
              <a:gd name="connsiteY923" fmla="*/ 6975896 h 12191993"/>
              <a:gd name="connsiteX924" fmla="*/ 3206727 w 6858000"/>
              <a:gd name="connsiteY924" fmla="*/ 6318264 h 12191993"/>
              <a:gd name="connsiteX925" fmla="*/ 2916487 w 6858000"/>
              <a:gd name="connsiteY925" fmla="*/ 6318264 h 12191993"/>
              <a:gd name="connsiteX926" fmla="*/ 2916487 w 6858000"/>
              <a:gd name="connsiteY926" fmla="*/ 6608505 h 12191993"/>
              <a:gd name="connsiteX927" fmla="*/ 3206727 w 6858000"/>
              <a:gd name="connsiteY927" fmla="*/ 6608505 h 12191993"/>
              <a:gd name="connsiteX928" fmla="*/ 3206727 w 6858000"/>
              <a:gd name="connsiteY928" fmla="*/ 5950873 h 12191993"/>
              <a:gd name="connsiteX929" fmla="*/ 2916487 w 6858000"/>
              <a:gd name="connsiteY929" fmla="*/ 5950873 h 12191993"/>
              <a:gd name="connsiteX930" fmla="*/ 2916487 w 6858000"/>
              <a:gd name="connsiteY930" fmla="*/ 6241113 h 12191993"/>
              <a:gd name="connsiteX931" fmla="*/ 3206727 w 6858000"/>
              <a:gd name="connsiteY931" fmla="*/ 6241113 h 12191993"/>
              <a:gd name="connsiteX932" fmla="*/ 3206727 w 6858000"/>
              <a:gd name="connsiteY932" fmla="*/ 5583482 h 12191993"/>
              <a:gd name="connsiteX933" fmla="*/ 2916487 w 6858000"/>
              <a:gd name="connsiteY933" fmla="*/ 5583482 h 12191993"/>
              <a:gd name="connsiteX934" fmla="*/ 2916487 w 6858000"/>
              <a:gd name="connsiteY934" fmla="*/ 5873723 h 12191993"/>
              <a:gd name="connsiteX935" fmla="*/ 3206727 w 6858000"/>
              <a:gd name="connsiteY935" fmla="*/ 5873723 h 12191993"/>
              <a:gd name="connsiteX936" fmla="*/ 3206727 w 6858000"/>
              <a:gd name="connsiteY936" fmla="*/ 5216093 h 12191993"/>
              <a:gd name="connsiteX937" fmla="*/ 2916487 w 6858000"/>
              <a:gd name="connsiteY937" fmla="*/ 5216093 h 12191993"/>
              <a:gd name="connsiteX938" fmla="*/ 2916487 w 6858000"/>
              <a:gd name="connsiteY938" fmla="*/ 5506332 h 12191993"/>
              <a:gd name="connsiteX939" fmla="*/ 3206727 w 6858000"/>
              <a:gd name="connsiteY939" fmla="*/ 5506332 h 12191993"/>
              <a:gd name="connsiteX940" fmla="*/ 3206727 w 6858000"/>
              <a:gd name="connsiteY940" fmla="*/ 4848701 h 12191993"/>
              <a:gd name="connsiteX941" fmla="*/ 2916487 w 6858000"/>
              <a:gd name="connsiteY941" fmla="*/ 4848701 h 12191993"/>
              <a:gd name="connsiteX942" fmla="*/ 2916487 w 6858000"/>
              <a:gd name="connsiteY942" fmla="*/ 5138941 h 12191993"/>
              <a:gd name="connsiteX943" fmla="*/ 3206727 w 6858000"/>
              <a:gd name="connsiteY943" fmla="*/ 5138941 h 12191993"/>
              <a:gd name="connsiteX944" fmla="*/ 3206727 w 6858000"/>
              <a:gd name="connsiteY944" fmla="*/ 4481308 h 12191993"/>
              <a:gd name="connsiteX945" fmla="*/ 2916487 w 6858000"/>
              <a:gd name="connsiteY945" fmla="*/ 4481308 h 12191993"/>
              <a:gd name="connsiteX946" fmla="*/ 2916487 w 6858000"/>
              <a:gd name="connsiteY946" fmla="*/ 4771549 h 12191993"/>
              <a:gd name="connsiteX947" fmla="*/ 3206727 w 6858000"/>
              <a:gd name="connsiteY947" fmla="*/ 4771549 h 12191993"/>
              <a:gd name="connsiteX948" fmla="*/ 3206727 w 6858000"/>
              <a:gd name="connsiteY948" fmla="*/ 4113921 h 12191993"/>
              <a:gd name="connsiteX949" fmla="*/ 2916487 w 6858000"/>
              <a:gd name="connsiteY949" fmla="*/ 4113921 h 12191993"/>
              <a:gd name="connsiteX950" fmla="*/ 2916487 w 6858000"/>
              <a:gd name="connsiteY950" fmla="*/ 4404158 h 12191993"/>
              <a:gd name="connsiteX951" fmla="*/ 3206727 w 6858000"/>
              <a:gd name="connsiteY951" fmla="*/ 4404158 h 12191993"/>
              <a:gd name="connsiteX952" fmla="*/ 3206727 w 6858000"/>
              <a:gd name="connsiteY952" fmla="*/ 3746528 h 12191993"/>
              <a:gd name="connsiteX953" fmla="*/ 2916487 w 6858000"/>
              <a:gd name="connsiteY953" fmla="*/ 3746528 h 12191993"/>
              <a:gd name="connsiteX954" fmla="*/ 2916487 w 6858000"/>
              <a:gd name="connsiteY954" fmla="*/ 4036769 h 12191993"/>
              <a:gd name="connsiteX955" fmla="*/ 3206727 w 6858000"/>
              <a:gd name="connsiteY955" fmla="*/ 4036769 h 12191993"/>
              <a:gd name="connsiteX956" fmla="*/ 3206727 w 6858000"/>
              <a:gd name="connsiteY956" fmla="*/ 3379138 h 12191993"/>
              <a:gd name="connsiteX957" fmla="*/ 2916487 w 6858000"/>
              <a:gd name="connsiteY957" fmla="*/ 3379138 h 12191993"/>
              <a:gd name="connsiteX958" fmla="*/ 2916487 w 6858000"/>
              <a:gd name="connsiteY958" fmla="*/ 3669378 h 12191993"/>
              <a:gd name="connsiteX959" fmla="*/ 3206727 w 6858000"/>
              <a:gd name="connsiteY959" fmla="*/ 3669379 h 12191993"/>
              <a:gd name="connsiteX960" fmla="*/ 3206727 w 6858000"/>
              <a:gd name="connsiteY960" fmla="*/ 3011747 h 12191993"/>
              <a:gd name="connsiteX961" fmla="*/ 2916487 w 6858000"/>
              <a:gd name="connsiteY961" fmla="*/ 3011746 h 12191993"/>
              <a:gd name="connsiteX962" fmla="*/ 2916487 w 6858000"/>
              <a:gd name="connsiteY962" fmla="*/ 3301987 h 12191993"/>
              <a:gd name="connsiteX963" fmla="*/ 3206727 w 6858000"/>
              <a:gd name="connsiteY963" fmla="*/ 3301988 h 12191993"/>
              <a:gd name="connsiteX964" fmla="*/ 3206727 w 6858000"/>
              <a:gd name="connsiteY964" fmla="*/ 2644355 h 12191993"/>
              <a:gd name="connsiteX965" fmla="*/ 2916487 w 6858000"/>
              <a:gd name="connsiteY965" fmla="*/ 2644355 h 12191993"/>
              <a:gd name="connsiteX966" fmla="*/ 2916487 w 6858000"/>
              <a:gd name="connsiteY966" fmla="*/ 2934595 h 12191993"/>
              <a:gd name="connsiteX967" fmla="*/ 3206727 w 6858000"/>
              <a:gd name="connsiteY967" fmla="*/ 2934596 h 12191993"/>
              <a:gd name="connsiteX968" fmla="*/ 3206727 w 6858000"/>
              <a:gd name="connsiteY968" fmla="*/ 2276964 h 12191993"/>
              <a:gd name="connsiteX969" fmla="*/ 2916487 w 6858000"/>
              <a:gd name="connsiteY969" fmla="*/ 2276964 h 12191993"/>
              <a:gd name="connsiteX970" fmla="*/ 2916487 w 6858000"/>
              <a:gd name="connsiteY970" fmla="*/ 2567204 h 12191993"/>
              <a:gd name="connsiteX971" fmla="*/ 3206727 w 6858000"/>
              <a:gd name="connsiteY971" fmla="*/ 2567205 h 12191993"/>
              <a:gd name="connsiteX972" fmla="*/ 3206727 w 6858000"/>
              <a:gd name="connsiteY972" fmla="*/ 1909572 h 12191993"/>
              <a:gd name="connsiteX973" fmla="*/ 2916487 w 6858000"/>
              <a:gd name="connsiteY973" fmla="*/ 1909572 h 12191993"/>
              <a:gd name="connsiteX974" fmla="*/ 2916487 w 6858000"/>
              <a:gd name="connsiteY974" fmla="*/ 2199813 h 12191993"/>
              <a:gd name="connsiteX975" fmla="*/ 3206727 w 6858000"/>
              <a:gd name="connsiteY975" fmla="*/ 2199813 h 12191993"/>
              <a:gd name="connsiteX976" fmla="*/ 3206727 w 6858000"/>
              <a:gd name="connsiteY976" fmla="*/ 1542180 h 12191993"/>
              <a:gd name="connsiteX977" fmla="*/ 2916487 w 6858000"/>
              <a:gd name="connsiteY977" fmla="*/ 1542180 h 12191993"/>
              <a:gd name="connsiteX978" fmla="*/ 2916487 w 6858000"/>
              <a:gd name="connsiteY978" fmla="*/ 1832421 h 12191993"/>
              <a:gd name="connsiteX979" fmla="*/ 3206727 w 6858000"/>
              <a:gd name="connsiteY979" fmla="*/ 1832421 h 12191993"/>
              <a:gd name="connsiteX980" fmla="*/ 3206727 w 6858000"/>
              <a:gd name="connsiteY980" fmla="*/ 1174789 h 12191993"/>
              <a:gd name="connsiteX981" fmla="*/ 2916487 w 6858000"/>
              <a:gd name="connsiteY981" fmla="*/ 1174789 h 12191993"/>
              <a:gd name="connsiteX982" fmla="*/ 2916487 w 6858000"/>
              <a:gd name="connsiteY982" fmla="*/ 1465029 h 12191993"/>
              <a:gd name="connsiteX983" fmla="*/ 3206727 w 6858000"/>
              <a:gd name="connsiteY983" fmla="*/ 1465029 h 12191993"/>
              <a:gd name="connsiteX984" fmla="*/ 3206727 w 6858000"/>
              <a:gd name="connsiteY984" fmla="*/ 807398 h 12191993"/>
              <a:gd name="connsiteX985" fmla="*/ 2916487 w 6858000"/>
              <a:gd name="connsiteY985" fmla="*/ 807398 h 12191993"/>
              <a:gd name="connsiteX986" fmla="*/ 2916487 w 6858000"/>
              <a:gd name="connsiteY986" fmla="*/ 1097638 h 12191993"/>
              <a:gd name="connsiteX987" fmla="*/ 3206727 w 6858000"/>
              <a:gd name="connsiteY987" fmla="*/ 1097638 h 12191993"/>
              <a:gd name="connsiteX988" fmla="*/ 3206727 w 6858000"/>
              <a:gd name="connsiteY988" fmla="*/ 440007 h 12191993"/>
              <a:gd name="connsiteX989" fmla="*/ 2916487 w 6858000"/>
              <a:gd name="connsiteY989" fmla="*/ 440007 h 12191993"/>
              <a:gd name="connsiteX990" fmla="*/ 2916487 w 6858000"/>
              <a:gd name="connsiteY990" fmla="*/ 730247 h 12191993"/>
              <a:gd name="connsiteX991" fmla="*/ 3206727 w 6858000"/>
              <a:gd name="connsiteY991" fmla="*/ 730247 h 12191993"/>
              <a:gd name="connsiteX992" fmla="*/ 3574117 w 6858000"/>
              <a:gd name="connsiteY992" fmla="*/ 11461746 h 12191993"/>
              <a:gd name="connsiteX993" fmla="*/ 3283878 w 6858000"/>
              <a:gd name="connsiteY993" fmla="*/ 11461746 h 12191993"/>
              <a:gd name="connsiteX994" fmla="*/ 3283878 w 6858000"/>
              <a:gd name="connsiteY994" fmla="*/ 11751986 h 12191993"/>
              <a:gd name="connsiteX995" fmla="*/ 3574117 w 6858000"/>
              <a:gd name="connsiteY995" fmla="*/ 11751986 h 12191993"/>
              <a:gd name="connsiteX996" fmla="*/ 3574117 w 6858000"/>
              <a:gd name="connsiteY996" fmla="*/ 11094354 h 12191993"/>
              <a:gd name="connsiteX997" fmla="*/ 3283878 w 6858000"/>
              <a:gd name="connsiteY997" fmla="*/ 11094354 h 12191993"/>
              <a:gd name="connsiteX998" fmla="*/ 3283878 w 6858000"/>
              <a:gd name="connsiteY998" fmla="*/ 11384595 h 12191993"/>
              <a:gd name="connsiteX999" fmla="*/ 3574117 w 6858000"/>
              <a:gd name="connsiteY999" fmla="*/ 11384595 h 12191993"/>
              <a:gd name="connsiteX1000" fmla="*/ 3574117 w 6858000"/>
              <a:gd name="connsiteY1000" fmla="*/ 10726963 h 12191993"/>
              <a:gd name="connsiteX1001" fmla="*/ 3283878 w 6858000"/>
              <a:gd name="connsiteY1001" fmla="*/ 10726963 h 12191993"/>
              <a:gd name="connsiteX1002" fmla="*/ 3283878 w 6858000"/>
              <a:gd name="connsiteY1002" fmla="*/ 11017203 h 12191993"/>
              <a:gd name="connsiteX1003" fmla="*/ 3574117 w 6858000"/>
              <a:gd name="connsiteY1003" fmla="*/ 11017203 h 12191993"/>
              <a:gd name="connsiteX1004" fmla="*/ 3574117 w 6858000"/>
              <a:gd name="connsiteY1004" fmla="*/ 10359572 h 12191993"/>
              <a:gd name="connsiteX1005" fmla="*/ 3283878 w 6858000"/>
              <a:gd name="connsiteY1005" fmla="*/ 10359572 h 12191993"/>
              <a:gd name="connsiteX1006" fmla="*/ 3283878 w 6858000"/>
              <a:gd name="connsiteY1006" fmla="*/ 10649812 h 12191993"/>
              <a:gd name="connsiteX1007" fmla="*/ 3574117 w 6858000"/>
              <a:gd name="connsiteY1007" fmla="*/ 10649812 h 12191993"/>
              <a:gd name="connsiteX1008" fmla="*/ 3574117 w 6858000"/>
              <a:gd name="connsiteY1008" fmla="*/ 9992180 h 12191993"/>
              <a:gd name="connsiteX1009" fmla="*/ 3283878 w 6858000"/>
              <a:gd name="connsiteY1009" fmla="*/ 9992180 h 12191993"/>
              <a:gd name="connsiteX1010" fmla="*/ 3283878 w 6858000"/>
              <a:gd name="connsiteY1010" fmla="*/ 10282421 h 12191993"/>
              <a:gd name="connsiteX1011" fmla="*/ 3574117 w 6858000"/>
              <a:gd name="connsiteY1011" fmla="*/ 10282421 h 12191993"/>
              <a:gd name="connsiteX1012" fmla="*/ 3574117 w 6858000"/>
              <a:gd name="connsiteY1012" fmla="*/ 9624789 h 12191993"/>
              <a:gd name="connsiteX1013" fmla="*/ 3283878 w 6858000"/>
              <a:gd name="connsiteY1013" fmla="*/ 9624789 h 12191993"/>
              <a:gd name="connsiteX1014" fmla="*/ 3283878 w 6858000"/>
              <a:gd name="connsiteY1014" fmla="*/ 9915029 h 12191993"/>
              <a:gd name="connsiteX1015" fmla="*/ 3574117 w 6858000"/>
              <a:gd name="connsiteY1015" fmla="*/ 9915029 h 12191993"/>
              <a:gd name="connsiteX1016" fmla="*/ 3574117 w 6858000"/>
              <a:gd name="connsiteY1016" fmla="*/ 9257397 h 12191993"/>
              <a:gd name="connsiteX1017" fmla="*/ 3283878 w 6858000"/>
              <a:gd name="connsiteY1017" fmla="*/ 9257397 h 12191993"/>
              <a:gd name="connsiteX1018" fmla="*/ 3283878 w 6858000"/>
              <a:gd name="connsiteY1018" fmla="*/ 9547638 h 12191993"/>
              <a:gd name="connsiteX1019" fmla="*/ 3574117 w 6858000"/>
              <a:gd name="connsiteY1019" fmla="*/ 9547638 h 12191993"/>
              <a:gd name="connsiteX1020" fmla="*/ 3574117 w 6858000"/>
              <a:gd name="connsiteY1020" fmla="*/ 8890006 h 12191993"/>
              <a:gd name="connsiteX1021" fmla="*/ 3283878 w 6858000"/>
              <a:gd name="connsiteY1021" fmla="*/ 8890006 h 12191993"/>
              <a:gd name="connsiteX1022" fmla="*/ 3283878 w 6858000"/>
              <a:gd name="connsiteY1022" fmla="*/ 9180246 h 12191993"/>
              <a:gd name="connsiteX1023" fmla="*/ 3574117 w 6858000"/>
              <a:gd name="connsiteY1023" fmla="*/ 9180246 h 12191993"/>
              <a:gd name="connsiteX1024" fmla="*/ 3574117 w 6858000"/>
              <a:gd name="connsiteY1024" fmla="*/ 8522614 h 12191993"/>
              <a:gd name="connsiteX1025" fmla="*/ 3283878 w 6858000"/>
              <a:gd name="connsiteY1025" fmla="*/ 8522614 h 12191993"/>
              <a:gd name="connsiteX1026" fmla="*/ 3283878 w 6858000"/>
              <a:gd name="connsiteY1026" fmla="*/ 8812855 h 12191993"/>
              <a:gd name="connsiteX1027" fmla="*/ 3574117 w 6858000"/>
              <a:gd name="connsiteY1027" fmla="*/ 8812855 h 12191993"/>
              <a:gd name="connsiteX1028" fmla="*/ 3574117 w 6858000"/>
              <a:gd name="connsiteY1028" fmla="*/ 8155222 h 12191993"/>
              <a:gd name="connsiteX1029" fmla="*/ 3283878 w 6858000"/>
              <a:gd name="connsiteY1029" fmla="*/ 8155222 h 12191993"/>
              <a:gd name="connsiteX1030" fmla="*/ 3283878 w 6858000"/>
              <a:gd name="connsiteY1030" fmla="*/ 8445463 h 12191993"/>
              <a:gd name="connsiteX1031" fmla="*/ 3574117 w 6858000"/>
              <a:gd name="connsiteY1031" fmla="*/ 8445463 h 12191993"/>
              <a:gd name="connsiteX1032" fmla="*/ 3574117 w 6858000"/>
              <a:gd name="connsiteY1032" fmla="*/ 7787830 h 12191993"/>
              <a:gd name="connsiteX1033" fmla="*/ 3283878 w 6858000"/>
              <a:gd name="connsiteY1033" fmla="*/ 7787830 h 12191993"/>
              <a:gd name="connsiteX1034" fmla="*/ 3283878 w 6858000"/>
              <a:gd name="connsiteY1034" fmla="*/ 8078071 h 12191993"/>
              <a:gd name="connsiteX1035" fmla="*/ 3574117 w 6858000"/>
              <a:gd name="connsiteY1035" fmla="*/ 8078071 h 12191993"/>
              <a:gd name="connsiteX1036" fmla="*/ 3574117 w 6858000"/>
              <a:gd name="connsiteY1036" fmla="*/ 7420439 h 12191993"/>
              <a:gd name="connsiteX1037" fmla="*/ 3283878 w 6858000"/>
              <a:gd name="connsiteY1037" fmla="*/ 7420439 h 12191993"/>
              <a:gd name="connsiteX1038" fmla="*/ 3283878 w 6858000"/>
              <a:gd name="connsiteY1038" fmla="*/ 7710679 h 12191993"/>
              <a:gd name="connsiteX1039" fmla="*/ 3574117 w 6858000"/>
              <a:gd name="connsiteY1039" fmla="*/ 7710679 h 12191993"/>
              <a:gd name="connsiteX1040" fmla="*/ 3574117 w 6858000"/>
              <a:gd name="connsiteY1040" fmla="*/ 7053047 h 12191993"/>
              <a:gd name="connsiteX1041" fmla="*/ 3283878 w 6858000"/>
              <a:gd name="connsiteY1041" fmla="*/ 7053047 h 12191993"/>
              <a:gd name="connsiteX1042" fmla="*/ 3283878 w 6858000"/>
              <a:gd name="connsiteY1042" fmla="*/ 7343288 h 12191993"/>
              <a:gd name="connsiteX1043" fmla="*/ 3574117 w 6858000"/>
              <a:gd name="connsiteY1043" fmla="*/ 7343288 h 12191993"/>
              <a:gd name="connsiteX1044" fmla="*/ 3574117 w 6858000"/>
              <a:gd name="connsiteY1044" fmla="*/ 6685656 h 12191993"/>
              <a:gd name="connsiteX1045" fmla="*/ 3283878 w 6858000"/>
              <a:gd name="connsiteY1045" fmla="*/ 6685656 h 12191993"/>
              <a:gd name="connsiteX1046" fmla="*/ 3283878 w 6858000"/>
              <a:gd name="connsiteY1046" fmla="*/ 6975896 h 12191993"/>
              <a:gd name="connsiteX1047" fmla="*/ 3574117 w 6858000"/>
              <a:gd name="connsiteY1047" fmla="*/ 6975896 h 12191993"/>
              <a:gd name="connsiteX1048" fmla="*/ 3574117 w 6858000"/>
              <a:gd name="connsiteY1048" fmla="*/ 6318264 h 12191993"/>
              <a:gd name="connsiteX1049" fmla="*/ 3283878 w 6858000"/>
              <a:gd name="connsiteY1049" fmla="*/ 6318264 h 12191993"/>
              <a:gd name="connsiteX1050" fmla="*/ 3283878 w 6858000"/>
              <a:gd name="connsiteY1050" fmla="*/ 6608505 h 12191993"/>
              <a:gd name="connsiteX1051" fmla="*/ 3574117 w 6858000"/>
              <a:gd name="connsiteY1051" fmla="*/ 6608505 h 12191993"/>
              <a:gd name="connsiteX1052" fmla="*/ 3574117 w 6858000"/>
              <a:gd name="connsiteY1052" fmla="*/ 5950873 h 12191993"/>
              <a:gd name="connsiteX1053" fmla="*/ 3283878 w 6858000"/>
              <a:gd name="connsiteY1053" fmla="*/ 5950873 h 12191993"/>
              <a:gd name="connsiteX1054" fmla="*/ 3283878 w 6858000"/>
              <a:gd name="connsiteY1054" fmla="*/ 6241113 h 12191993"/>
              <a:gd name="connsiteX1055" fmla="*/ 3574117 w 6858000"/>
              <a:gd name="connsiteY1055" fmla="*/ 6241113 h 12191993"/>
              <a:gd name="connsiteX1056" fmla="*/ 3574118 w 6858000"/>
              <a:gd name="connsiteY1056" fmla="*/ 5583482 h 12191993"/>
              <a:gd name="connsiteX1057" fmla="*/ 3283878 w 6858000"/>
              <a:gd name="connsiteY1057" fmla="*/ 5583482 h 12191993"/>
              <a:gd name="connsiteX1058" fmla="*/ 3283878 w 6858000"/>
              <a:gd name="connsiteY1058" fmla="*/ 5873723 h 12191993"/>
              <a:gd name="connsiteX1059" fmla="*/ 3574118 w 6858000"/>
              <a:gd name="connsiteY1059" fmla="*/ 5873723 h 12191993"/>
              <a:gd name="connsiteX1060" fmla="*/ 3574118 w 6858000"/>
              <a:gd name="connsiteY1060" fmla="*/ 5216093 h 12191993"/>
              <a:gd name="connsiteX1061" fmla="*/ 3283878 w 6858000"/>
              <a:gd name="connsiteY1061" fmla="*/ 5216093 h 12191993"/>
              <a:gd name="connsiteX1062" fmla="*/ 3283878 w 6858000"/>
              <a:gd name="connsiteY1062" fmla="*/ 5506332 h 12191993"/>
              <a:gd name="connsiteX1063" fmla="*/ 3574118 w 6858000"/>
              <a:gd name="connsiteY1063" fmla="*/ 5506332 h 12191993"/>
              <a:gd name="connsiteX1064" fmla="*/ 3574118 w 6858000"/>
              <a:gd name="connsiteY1064" fmla="*/ 4848701 h 12191993"/>
              <a:gd name="connsiteX1065" fmla="*/ 3283878 w 6858000"/>
              <a:gd name="connsiteY1065" fmla="*/ 4848701 h 12191993"/>
              <a:gd name="connsiteX1066" fmla="*/ 3283878 w 6858000"/>
              <a:gd name="connsiteY1066" fmla="*/ 5138941 h 12191993"/>
              <a:gd name="connsiteX1067" fmla="*/ 3574118 w 6858000"/>
              <a:gd name="connsiteY1067" fmla="*/ 5138941 h 12191993"/>
              <a:gd name="connsiteX1068" fmla="*/ 3574118 w 6858000"/>
              <a:gd name="connsiteY1068" fmla="*/ 4481308 h 12191993"/>
              <a:gd name="connsiteX1069" fmla="*/ 3283878 w 6858000"/>
              <a:gd name="connsiteY1069" fmla="*/ 4481308 h 12191993"/>
              <a:gd name="connsiteX1070" fmla="*/ 3283878 w 6858000"/>
              <a:gd name="connsiteY1070" fmla="*/ 4771549 h 12191993"/>
              <a:gd name="connsiteX1071" fmla="*/ 3574118 w 6858000"/>
              <a:gd name="connsiteY1071" fmla="*/ 4771549 h 12191993"/>
              <a:gd name="connsiteX1072" fmla="*/ 3574118 w 6858000"/>
              <a:gd name="connsiteY1072" fmla="*/ 4113921 h 12191993"/>
              <a:gd name="connsiteX1073" fmla="*/ 3283878 w 6858000"/>
              <a:gd name="connsiteY1073" fmla="*/ 4113921 h 12191993"/>
              <a:gd name="connsiteX1074" fmla="*/ 3283878 w 6858000"/>
              <a:gd name="connsiteY1074" fmla="*/ 4404158 h 12191993"/>
              <a:gd name="connsiteX1075" fmla="*/ 3574118 w 6858000"/>
              <a:gd name="connsiteY1075" fmla="*/ 4404158 h 12191993"/>
              <a:gd name="connsiteX1076" fmla="*/ 3574118 w 6858000"/>
              <a:gd name="connsiteY1076" fmla="*/ 3746528 h 12191993"/>
              <a:gd name="connsiteX1077" fmla="*/ 3283878 w 6858000"/>
              <a:gd name="connsiteY1077" fmla="*/ 3746528 h 12191993"/>
              <a:gd name="connsiteX1078" fmla="*/ 3283878 w 6858000"/>
              <a:gd name="connsiteY1078" fmla="*/ 4036769 h 12191993"/>
              <a:gd name="connsiteX1079" fmla="*/ 3574118 w 6858000"/>
              <a:gd name="connsiteY1079" fmla="*/ 4036769 h 12191993"/>
              <a:gd name="connsiteX1080" fmla="*/ 3574118 w 6858000"/>
              <a:gd name="connsiteY1080" fmla="*/ 3379138 h 12191993"/>
              <a:gd name="connsiteX1081" fmla="*/ 3283878 w 6858000"/>
              <a:gd name="connsiteY1081" fmla="*/ 3379138 h 12191993"/>
              <a:gd name="connsiteX1082" fmla="*/ 3283878 w 6858000"/>
              <a:gd name="connsiteY1082" fmla="*/ 3669379 h 12191993"/>
              <a:gd name="connsiteX1083" fmla="*/ 3574118 w 6858000"/>
              <a:gd name="connsiteY1083" fmla="*/ 3669379 h 12191993"/>
              <a:gd name="connsiteX1084" fmla="*/ 3574118 w 6858000"/>
              <a:gd name="connsiteY1084" fmla="*/ 3011747 h 12191993"/>
              <a:gd name="connsiteX1085" fmla="*/ 3283878 w 6858000"/>
              <a:gd name="connsiteY1085" fmla="*/ 3011747 h 12191993"/>
              <a:gd name="connsiteX1086" fmla="*/ 3283878 w 6858000"/>
              <a:gd name="connsiteY1086" fmla="*/ 3301988 h 12191993"/>
              <a:gd name="connsiteX1087" fmla="*/ 3574118 w 6858000"/>
              <a:gd name="connsiteY1087" fmla="*/ 3301988 h 12191993"/>
              <a:gd name="connsiteX1088" fmla="*/ 3574118 w 6858000"/>
              <a:gd name="connsiteY1088" fmla="*/ 2644355 h 12191993"/>
              <a:gd name="connsiteX1089" fmla="*/ 3283878 w 6858000"/>
              <a:gd name="connsiteY1089" fmla="*/ 2644355 h 12191993"/>
              <a:gd name="connsiteX1090" fmla="*/ 3283878 w 6858000"/>
              <a:gd name="connsiteY1090" fmla="*/ 2934596 h 12191993"/>
              <a:gd name="connsiteX1091" fmla="*/ 3574118 w 6858000"/>
              <a:gd name="connsiteY1091" fmla="*/ 2934596 h 12191993"/>
              <a:gd name="connsiteX1092" fmla="*/ 3574118 w 6858000"/>
              <a:gd name="connsiteY1092" fmla="*/ 2276964 h 12191993"/>
              <a:gd name="connsiteX1093" fmla="*/ 3283878 w 6858000"/>
              <a:gd name="connsiteY1093" fmla="*/ 2276964 h 12191993"/>
              <a:gd name="connsiteX1094" fmla="*/ 3283878 w 6858000"/>
              <a:gd name="connsiteY1094" fmla="*/ 2567205 h 12191993"/>
              <a:gd name="connsiteX1095" fmla="*/ 3574118 w 6858000"/>
              <a:gd name="connsiteY1095" fmla="*/ 2567205 h 12191993"/>
              <a:gd name="connsiteX1096" fmla="*/ 3574118 w 6858000"/>
              <a:gd name="connsiteY1096" fmla="*/ 1909572 h 12191993"/>
              <a:gd name="connsiteX1097" fmla="*/ 3283878 w 6858000"/>
              <a:gd name="connsiteY1097" fmla="*/ 1909572 h 12191993"/>
              <a:gd name="connsiteX1098" fmla="*/ 3283878 w 6858000"/>
              <a:gd name="connsiteY1098" fmla="*/ 2199813 h 12191993"/>
              <a:gd name="connsiteX1099" fmla="*/ 3574118 w 6858000"/>
              <a:gd name="connsiteY1099" fmla="*/ 2199813 h 12191993"/>
              <a:gd name="connsiteX1100" fmla="*/ 3574118 w 6858000"/>
              <a:gd name="connsiteY1100" fmla="*/ 1542180 h 12191993"/>
              <a:gd name="connsiteX1101" fmla="*/ 3283878 w 6858000"/>
              <a:gd name="connsiteY1101" fmla="*/ 1542180 h 12191993"/>
              <a:gd name="connsiteX1102" fmla="*/ 3283878 w 6858000"/>
              <a:gd name="connsiteY1102" fmla="*/ 1832421 h 12191993"/>
              <a:gd name="connsiteX1103" fmla="*/ 3574118 w 6858000"/>
              <a:gd name="connsiteY1103" fmla="*/ 1832421 h 12191993"/>
              <a:gd name="connsiteX1104" fmla="*/ 3574118 w 6858000"/>
              <a:gd name="connsiteY1104" fmla="*/ 1174789 h 12191993"/>
              <a:gd name="connsiteX1105" fmla="*/ 3283878 w 6858000"/>
              <a:gd name="connsiteY1105" fmla="*/ 1174789 h 12191993"/>
              <a:gd name="connsiteX1106" fmla="*/ 3283878 w 6858000"/>
              <a:gd name="connsiteY1106" fmla="*/ 1465029 h 12191993"/>
              <a:gd name="connsiteX1107" fmla="*/ 3574118 w 6858000"/>
              <a:gd name="connsiteY1107" fmla="*/ 1465029 h 12191993"/>
              <a:gd name="connsiteX1108" fmla="*/ 3574118 w 6858000"/>
              <a:gd name="connsiteY1108" fmla="*/ 807398 h 12191993"/>
              <a:gd name="connsiteX1109" fmla="*/ 3283878 w 6858000"/>
              <a:gd name="connsiteY1109" fmla="*/ 807398 h 12191993"/>
              <a:gd name="connsiteX1110" fmla="*/ 3283878 w 6858000"/>
              <a:gd name="connsiteY1110" fmla="*/ 1097638 h 12191993"/>
              <a:gd name="connsiteX1111" fmla="*/ 3574118 w 6858000"/>
              <a:gd name="connsiteY1111" fmla="*/ 1097638 h 12191993"/>
              <a:gd name="connsiteX1112" fmla="*/ 3574118 w 6858000"/>
              <a:gd name="connsiteY1112" fmla="*/ 440007 h 12191993"/>
              <a:gd name="connsiteX1113" fmla="*/ 3283878 w 6858000"/>
              <a:gd name="connsiteY1113" fmla="*/ 440007 h 12191993"/>
              <a:gd name="connsiteX1114" fmla="*/ 3283878 w 6858000"/>
              <a:gd name="connsiteY1114" fmla="*/ 730247 h 12191993"/>
              <a:gd name="connsiteX1115" fmla="*/ 3574118 w 6858000"/>
              <a:gd name="connsiteY1115" fmla="*/ 730247 h 12191993"/>
              <a:gd name="connsiteX1116" fmla="*/ 3941510 w 6858000"/>
              <a:gd name="connsiteY1116" fmla="*/ 11461746 h 12191993"/>
              <a:gd name="connsiteX1117" fmla="*/ 3651268 w 6858000"/>
              <a:gd name="connsiteY1117" fmla="*/ 11461746 h 12191993"/>
              <a:gd name="connsiteX1118" fmla="*/ 3651268 w 6858000"/>
              <a:gd name="connsiteY1118" fmla="*/ 11751986 h 12191993"/>
              <a:gd name="connsiteX1119" fmla="*/ 3941510 w 6858000"/>
              <a:gd name="connsiteY1119" fmla="*/ 11751986 h 12191993"/>
              <a:gd name="connsiteX1120" fmla="*/ 3941510 w 6858000"/>
              <a:gd name="connsiteY1120" fmla="*/ 11094354 h 12191993"/>
              <a:gd name="connsiteX1121" fmla="*/ 3651268 w 6858000"/>
              <a:gd name="connsiteY1121" fmla="*/ 11094354 h 12191993"/>
              <a:gd name="connsiteX1122" fmla="*/ 3651268 w 6858000"/>
              <a:gd name="connsiteY1122" fmla="*/ 11384595 h 12191993"/>
              <a:gd name="connsiteX1123" fmla="*/ 3941510 w 6858000"/>
              <a:gd name="connsiteY1123" fmla="*/ 11384595 h 12191993"/>
              <a:gd name="connsiteX1124" fmla="*/ 3941510 w 6858000"/>
              <a:gd name="connsiteY1124" fmla="*/ 10726963 h 12191993"/>
              <a:gd name="connsiteX1125" fmla="*/ 3651268 w 6858000"/>
              <a:gd name="connsiteY1125" fmla="*/ 10726963 h 12191993"/>
              <a:gd name="connsiteX1126" fmla="*/ 3651268 w 6858000"/>
              <a:gd name="connsiteY1126" fmla="*/ 11017203 h 12191993"/>
              <a:gd name="connsiteX1127" fmla="*/ 3941510 w 6858000"/>
              <a:gd name="connsiteY1127" fmla="*/ 11017203 h 12191993"/>
              <a:gd name="connsiteX1128" fmla="*/ 3941510 w 6858000"/>
              <a:gd name="connsiteY1128" fmla="*/ 10359572 h 12191993"/>
              <a:gd name="connsiteX1129" fmla="*/ 3651268 w 6858000"/>
              <a:gd name="connsiteY1129" fmla="*/ 10359572 h 12191993"/>
              <a:gd name="connsiteX1130" fmla="*/ 3651268 w 6858000"/>
              <a:gd name="connsiteY1130" fmla="*/ 10649812 h 12191993"/>
              <a:gd name="connsiteX1131" fmla="*/ 3941510 w 6858000"/>
              <a:gd name="connsiteY1131" fmla="*/ 10649812 h 12191993"/>
              <a:gd name="connsiteX1132" fmla="*/ 3941510 w 6858000"/>
              <a:gd name="connsiteY1132" fmla="*/ 9992180 h 12191993"/>
              <a:gd name="connsiteX1133" fmla="*/ 3651268 w 6858000"/>
              <a:gd name="connsiteY1133" fmla="*/ 9992180 h 12191993"/>
              <a:gd name="connsiteX1134" fmla="*/ 3651268 w 6858000"/>
              <a:gd name="connsiteY1134" fmla="*/ 10282421 h 12191993"/>
              <a:gd name="connsiteX1135" fmla="*/ 3941510 w 6858000"/>
              <a:gd name="connsiteY1135" fmla="*/ 10282421 h 12191993"/>
              <a:gd name="connsiteX1136" fmla="*/ 3941510 w 6858000"/>
              <a:gd name="connsiteY1136" fmla="*/ 9624789 h 12191993"/>
              <a:gd name="connsiteX1137" fmla="*/ 3651268 w 6858000"/>
              <a:gd name="connsiteY1137" fmla="*/ 9624789 h 12191993"/>
              <a:gd name="connsiteX1138" fmla="*/ 3651268 w 6858000"/>
              <a:gd name="connsiteY1138" fmla="*/ 9915029 h 12191993"/>
              <a:gd name="connsiteX1139" fmla="*/ 3941510 w 6858000"/>
              <a:gd name="connsiteY1139" fmla="*/ 9915029 h 12191993"/>
              <a:gd name="connsiteX1140" fmla="*/ 3941510 w 6858000"/>
              <a:gd name="connsiteY1140" fmla="*/ 9257397 h 12191993"/>
              <a:gd name="connsiteX1141" fmla="*/ 3651268 w 6858000"/>
              <a:gd name="connsiteY1141" fmla="*/ 9257397 h 12191993"/>
              <a:gd name="connsiteX1142" fmla="*/ 3651268 w 6858000"/>
              <a:gd name="connsiteY1142" fmla="*/ 9547638 h 12191993"/>
              <a:gd name="connsiteX1143" fmla="*/ 3941510 w 6858000"/>
              <a:gd name="connsiteY1143" fmla="*/ 9547638 h 12191993"/>
              <a:gd name="connsiteX1144" fmla="*/ 3941510 w 6858000"/>
              <a:gd name="connsiteY1144" fmla="*/ 8890006 h 12191993"/>
              <a:gd name="connsiteX1145" fmla="*/ 3651268 w 6858000"/>
              <a:gd name="connsiteY1145" fmla="*/ 8890006 h 12191993"/>
              <a:gd name="connsiteX1146" fmla="*/ 3651268 w 6858000"/>
              <a:gd name="connsiteY1146" fmla="*/ 9180246 h 12191993"/>
              <a:gd name="connsiteX1147" fmla="*/ 3941510 w 6858000"/>
              <a:gd name="connsiteY1147" fmla="*/ 9180246 h 12191993"/>
              <a:gd name="connsiteX1148" fmla="*/ 3941510 w 6858000"/>
              <a:gd name="connsiteY1148" fmla="*/ 8522614 h 12191993"/>
              <a:gd name="connsiteX1149" fmla="*/ 3651268 w 6858000"/>
              <a:gd name="connsiteY1149" fmla="*/ 8522614 h 12191993"/>
              <a:gd name="connsiteX1150" fmla="*/ 3651268 w 6858000"/>
              <a:gd name="connsiteY1150" fmla="*/ 8812855 h 12191993"/>
              <a:gd name="connsiteX1151" fmla="*/ 3941510 w 6858000"/>
              <a:gd name="connsiteY1151" fmla="*/ 8812855 h 12191993"/>
              <a:gd name="connsiteX1152" fmla="*/ 3941510 w 6858000"/>
              <a:gd name="connsiteY1152" fmla="*/ 8155222 h 12191993"/>
              <a:gd name="connsiteX1153" fmla="*/ 3651268 w 6858000"/>
              <a:gd name="connsiteY1153" fmla="*/ 8155222 h 12191993"/>
              <a:gd name="connsiteX1154" fmla="*/ 3651268 w 6858000"/>
              <a:gd name="connsiteY1154" fmla="*/ 8445463 h 12191993"/>
              <a:gd name="connsiteX1155" fmla="*/ 3941510 w 6858000"/>
              <a:gd name="connsiteY1155" fmla="*/ 8445463 h 12191993"/>
              <a:gd name="connsiteX1156" fmla="*/ 3941510 w 6858000"/>
              <a:gd name="connsiteY1156" fmla="*/ 7787830 h 12191993"/>
              <a:gd name="connsiteX1157" fmla="*/ 3651268 w 6858000"/>
              <a:gd name="connsiteY1157" fmla="*/ 7787830 h 12191993"/>
              <a:gd name="connsiteX1158" fmla="*/ 3651268 w 6858000"/>
              <a:gd name="connsiteY1158" fmla="*/ 8078071 h 12191993"/>
              <a:gd name="connsiteX1159" fmla="*/ 3941510 w 6858000"/>
              <a:gd name="connsiteY1159" fmla="*/ 8078071 h 12191993"/>
              <a:gd name="connsiteX1160" fmla="*/ 3941510 w 6858000"/>
              <a:gd name="connsiteY1160" fmla="*/ 7420439 h 12191993"/>
              <a:gd name="connsiteX1161" fmla="*/ 3651268 w 6858000"/>
              <a:gd name="connsiteY1161" fmla="*/ 7420439 h 12191993"/>
              <a:gd name="connsiteX1162" fmla="*/ 3651268 w 6858000"/>
              <a:gd name="connsiteY1162" fmla="*/ 7710679 h 12191993"/>
              <a:gd name="connsiteX1163" fmla="*/ 3941510 w 6858000"/>
              <a:gd name="connsiteY1163" fmla="*/ 7710679 h 12191993"/>
              <a:gd name="connsiteX1164" fmla="*/ 3941510 w 6858000"/>
              <a:gd name="connsiteY1164" fmla="*/ 7053047 h 12191993"/>
              <a:gd name="connsiteX1165" fmla="*/ 3651268 w 6858000"/>
              <a:gd name="connsiteY1165" fmla="*/ 7053047 h 12191993"/>
              <a:gd name="connsiteX1166" fmla="*/ 3651268 w 6858000"/>
              <a:gd name="connsiteY1166" fmla="*/ 7343288 h 12191993"/>
              <a:gd name="connsiteX1167" fmla="*/ 3941510 w 6858000"/>
              <a:gd name="connsiteY1167" fmla="*/ 7343288 h 12191993"/>
              <a:gd name="connsiteX1168" fmla="*/ 3941510 w 6858000"/>
              <a:gd name="connsiteY1168" fmla="*/ 6685656 h 12191993"/>
              <a:gd name="connsiteX1169" fmla="*/ 3651268 w 6858000"/>
              <a:gd name="connsiteY1169" fmla="*/ 6685656 h 12191993"/>
              <a:gd name="connsiteX1170" fmla="*/ 3651268 w 6858000"/>
              <a:gd name="connsiteY1170" fmla="*/ 6975896 h 12191993"/>
              <a:gd name="connsiteX1171" fmla="*/ 3941510 w 6858000"/>
              <a:gd name="connsiteY1171" fmla="*/ 6975896 h 12191993"/>
              <a:gd name="connsiteX1172" fmla="*/ 3941510 w 6858000"/>
              <a:gd name="connsiteY1172" fmla="*/ 6318264 h 12191993"/>
              <a:gd name="connsiteX1173" fmla="*/ 3651268 w 6858000"/>
              <a:gd name="connsiteY1173" fmla="*/ 6318264 h 12191993"/>
              <a:gd name="connsiteX1174" fmla="*/ 3651268 w 6858000"/>
              <a:gd name="connsiteY1174" fmla="*/ 6608505 h 12191993"/>
              <a:gd name="connsiteX1175" fmla="*/ 3941510 w 6858000"/>
              <a:gd name="connsiteY1175" fmla="*/ 6608505 h 12191993"/>
              <a:gd name="connsiteX1176" fmla="*/ 3941510 w 6858000"/>
              <a:gd name="connsiteY1176" fmla="*/ 5950873 h 12191993"/>
              <a:gd name="connsiteX1177" fmla="*/ 3651268 w 6858000"/>
              <a:gd name="connsiteY1177" fmla="*/ 5950873 h 12191993"/>
              <a:gd name="connsiteX1178" fmla="*/ 3651268 w 6858000"/>
              <a:gd name="connsiteY1178" fmla="*/ 6241113 h 12191993"/>
              <a:gd name="connsiteX1179" fmla="*/ 3941510 w 6858000"/>
              <a:gd name="connsiteY1179" fmla="*/ 6241113 h 12191993"/>
              <a:gd name="connsiteX1180" fmla="*/ 3941510 w 6858000"/>
              <a:gd name="connsiteY1180" fmla="*/ 5583482 h 12191993"/>
              <a:gd name="connsiteX1181" fmla="*/ 3651268 w 6858000"/>
              <a:gd name="connsiteY1181" fmla="*/ 5583482 h 12191993"/>
              <a:gd name="connsiteX1182" fmla="*/ 3651268 w 6858000"/>
              <a:gd name="connsiteY1182" fmla="*/ 5873723 h 12191993"/>
              <a:gd name="connsiteX1183" fmla="*/ 3941510 w 6858000"/>
              <a:gd name="connsiteY1183" fmla="*/ 5873723 h 12191993"/>
              <a:gd name="connsiteX1184" fmla="*/ 3941510 w 6858000"/>
              <a:gd name="connsiteY1184" fmla="*/ 5216093 h 12191993"/>
              <a:gd name="connsiteX1185" fmla="*/ 3651268 w 6858000"/>
              <a:gd name="connsiteY1185" fmla="*/ 5216093 h 12191993"/>
              <a:gd name="connsiteX1186" fmla="*/ 3651268 w 6858000"/>
              <a:gd name="connsiteY1186" fmla="*/ 5506332 h 12191993"/>
              <a:gd name="connsiteX1187" fmla="*/ 3941510 w 6858000"/>
              <a:gd name="connsiteY1187" fmla="*/ 5506332 h 12191993"/>
              <a:gd name="connsiteX1188" fmla="*/ 3941510 w 6858000"/>
              <a:gd name="connsiteY1188" fmla="*/ 4848701 h 12191993"/>
              <a:gd name="connsiteX1189" fmla="*/ 3651268 w 6858000"/>
              <a:gd name="connsiteY1189" fmla="*/ 4848701 h 12191993"/>
              <a:gd name="connsiteX1190" fmla="*/ 3651268 w 6858000"/>
              <a:gd name="connsiteY1190" fmla="*/ 5138941 h 12191993"/>
              <a:gd name="connsiteX1191" fmla="*/ 3941510 w 6858000"/>
              <a:gd name="connsiteY1191" fmla="*/ 5138941 h 12191993"/>
              <a:gd name="connsiteX1192" fmla="*/ 3941510 w 6858000"/>
              <a:gd name="connsiteY1192" fmla="*/ 4481308 h 12191993"/>
              <a:gd name="connsiteX1193" fmla="*/ 3651268 w 6858000"/>
              <a:gd name="connsiteY1193" fmla="*/ 4481308 h 12191993"/>
              <a:gd name="connsiteX1194" fmla="*/ 3651268 w 6858000"/>
              <a:gd name="connsiteY1194" fmla="*/ 4771549 h 12191993"/>
              <a:gd name="connsiteX1195" fmla="*/ 3941510 w 6858000"/>
              <a:gd name="connsiteY1195" fmla="*/ 4771549 h 12191993"/>
              <a:gd name="connsiteX1196" fmla="*/ 3941510 w 6858000"/>
              <a:gd name="connsiteY1196" fmla="*/ 4113921 h 12191993"/>
              <a:gd name="connsiteX1197" fmla="*/ 3651268 w 6858000"/>
              <a:gd name="connsiteY1197" fmla="*/ 4113921 h 12191993"/>
              <a:gd name="connsiteX1198" fmla="*/ 3651268 w 6858000"/>
              <a:gd name="connsiteY1198" fmla="*/ 4404158 h 12191993"/>
              <a:gd name="connsiteX1199" fmla="*/ 3941510 w 6858000"/>
              <a:gd name="connsiteY1199" fmla="*/ 4404158 h 12191993"/>
              <a:gd name="connsiteX1200" fmla="*/ 3941510 w 6858000"/>
              <a:gd name="connsiteY1200" fmla="*/ 3746528 h 12191993"/>
              <a:gd name="connsiteX1201" fmla="*/ 3651268 w 6858000"/>
              <a:gd name="connsiteY1201" fmla="*/ 3746528 h 12191993"/>
              <a:gd name="connsiteX1202" fmla="*/ 3651268 w 6858000"/>
              <a:gd name="connsiteY1202" fmla="*/ 4036769 h 12191993"/>
              <a:gd name="connsiteX1203" fmla="*/ 3941510 w 6858000"/>
              <a:gd name="connsiteY1203" fmla="*/ 4036769 h 12191993"/>
              <a:gd name="connsiteX1204" fmla="*/ 3941510 w 6858000"/>
              <a:gd name="connsiteY1204" fmla="*/ 3379138 h 12191993"/>
              <a:gd name="connsiteX1205" fmla="*/ 3651268 w 6858000"/>
              <a:gd name="connsiteY1205" fmla="*/ 3379138 h 12191993"/>
              <a:gd name="connsiteX1206" fmla="*/ 3651268 w 6858000"/>
              <a:gd name="connsiteY1206" fmla="*/ 3669379 h 12191993"/>
              <a:gd name="connsiteX1207" fmla="*/ 3941510 w 6858000"/>
              <a:gd name="connsiteY1207" fmla="*/ 3669379 h 12191993"/>
              <a:gd name="connsiteX1208" fmla="*/ 3941510 w 6858000"/>
              <a:gd name="connsiteY1208" fmla="*/ 3011747 h 12191993"/>
              <a:gd name="connsiteX1209" fmla="*/ 3651268 w 6858000"/>
              <a:gd name="connsiteY1209" fmla="*/ 3011747 h 12191993"/>
              <a:gd name="connsiteX1210" fmla="*/ 3651268 w 6858000"/>
              <a:gd name="connsiteY1210" fmla="*/ 3301988 h 12191993"/>
              <a:gd name="connsiteX1211" fmla="*/ 3941510 w 6858000"/>
              <a:gd name="connsiteY1211" fmla="*/ 3301988 h 12191993"/>
              <a:gd name="connsiteX1212" fmla="*/ 3941510 w 6858000"/>
              <a:gd name="connsiteY1212" fmla="*/ 2644355 h 12191993"/>
              <a:gd name="connsiteX1213" fmla="*/ 3651268 w 6858000"/>
              <a:gd name="connsiteY1213" fmla="*/ 2644355 h 12191993"/>
              <a:gd name="connsiteX1214" fmla="*/ 3651268 w 6858000"/>
              <a:gd name="connsiteY1214" fmla="*/ 2934596 h 12191993"/>
              <a:gd name="connsiteX1215" fmla="*/ 3941510 w 6858000"/>
              <a:gd name="connsiteY1215" fmla="*/ 2934596 h 12191993"/>
              <a:gd name="connsiteX1216" fmla="*/ 3941510 w 6858000"/>
              <a:gd name="connsiteY1216" fmla="*/ 2276964 h 12191993"/>
              <a:gd name="connsiteX1217" fmla="*/ 3651268 w 6858000"/>
              <a:gd name="connsiteY1217" fmla="*/ 2276964 h 12191993"/>
              <a:gd name="connsiteX1218" fmla="*/ 3651268 w 6858000"/>
              <a:gd name="connsiteY1218" fmla="*/ 2567205 h 12191993"/>
              <a:gd name="connsiteX1219" fmla="*/ 3941510 w 6858000"/>
              <a:gd name="connsiteY1219" fmla="*/ 2567205 h 12191993"/>
              <a:gd name="connsiteX1220" fmla="*/ 3941510 w 6858000"/>
              <a:gd name="connsiteY1220" fmla="*/ 1909572 h 12191993"/>
              <a:gd name="connsiteX1221" fmla="*/ 3651268 w 6858000"/>
              <a:gd name="connsiteY1221" fmla="*/ 1909572 h 12191993"/>
              <a:gd name="connsiteX1222" fmla="*/ 3651268 w 6858000"/>
              <a:gd name="connsiteY1222" fmla="*/ 2199813 h 12191993"/>
              <a:gd name="connsiteX1223" fmla="*/ 3941510 w 6858000"/>
              <a:gd name="connsiteY1223" fmla="*/ 2199813 h 12191993"/>
              <a:gd name="connsiteX1224" fmla="*/ 3941510 w 6858000"/>
              <a:gd name="connsiteY1224" fmla="*/ 1542180 h 12191993"/>
              <a:gd name="connsiteX1225" fmla="*/ 3651268 w 6858000"/>
              <a:gd name="connsiteY1225" fmla="*/ 1542180 h 12191993"/>
              <a:gd name="connsiteX1226" fmla="*/ 3651268 w 6858000"/>
              <a:gd name="connsiteY1226" fmla="*/ 1832421 h 12191993"/>
              <a:gd name="connsiteX1227" fmla="*/ 3941510 w 6858000"/>
              <a:gd name="connsiteY1227" fmla="*/ 1832421 h 12191993"/>
              <a:gd name="connsiteX1228" fmla="*/ 3941510 w 6858000"/>
              <a:gd name="connsiteY1228" fmla="*/ 1174789 h 12191993"/>
              <a:gd name="connsiteX1229" fmla="*/ 3651268 w 6858000"/>
              <a:gd name="connsiteY1229" fmla="*/ 1174789 h 12191993"/>
              <a:gd name="connsiteX1230" fmla="*/ 3651268 w 6858000"/>
              <a:gd name="connsiteY1230" fmla="*/ 1465029 h 12191993"/>
              <a:gd name="connsiteX1231" fmla="*/ 3941510 w 6858000"/>
              <a:gd name="connsiteY1231" fmla="*/ 1465029 h 12191993"/>
              <a:gd name="connsiteX1232" fmla="*/ 3941510 w 6858000"/>
              <a:gd name="connsiteY1232" fmla="*/ 807398 h 12191993"/>
              <a:gd name="connsiteX1233" fmla="*/ 3651268 w 6858000"/>
              <a:gd name="connsiteY1233" fmla="*/ 807398 h 12191993"/>
              <a:gd name="connsiteX1234" fmla="*/ 3651268 w 6858000"/>
              <a:gd name="connsiteY1234" fmla="*/ 1097638 h 12191993"/>
              <a:gd name="connsiteX1235" fmla="*/ 3941510 w 6858000"/>
              <a:gd name="connsiteY1235" fmla="*/ 1097638 h 12191993"/>
              <a:gd name="connsiteX1236" fmla="*/ 3941510 w 6858000"/>
              <a:gd name="connsiteY1236" fmla="*/ 440007 h 12191993"/>
              <a:gd name="connsiteX1237" fmla="*/ 3651268 w 6858000"/>
              <a:gd name="connsiteY1237" fmla="*/ 440007 h 12191993"/>
              <a:gd name="connsiteX1238" fmla="*/ 3651268 w 6858000"/>
              <a:gd name="connsiteY1238" fmla="*/ 730247 h 12191993"/>
              <a:gd name="connsiteX1239" fmla="*/ 3941510 w 6858000"/>
              <a:gd name="connsiteY1239" fmla="*/ 730247 h 12191993"/>
              <a:gd name="connsiteX1240" fmla="*/ 4308902 w 6858000"/>
              <a:gd name="connsiteY1240" fmla="*/ 11461746 h 12191993"/>
              <a:gd name="connsiteX1241" fmla="*/ 4018661 w 6858000"/>
              <a:gd name="connsiteY1241" fmla="*/ 11461746 h 12191993"/>
              <a:gd name="connsiteX1242" fmla="*/ 4018661 w 6858000"/>
              <a:gd name="connsiteY1242" fmla="*/ 11751986 h 12191993"/>
              <a:gd name="connsiteX1243" fmla="*/ 4308902 w 6858000"/>
              <a:gd name="connsiteY1243" fmla="*/ 11751986 h 12191993"/>
              <a:gd name="connsiteX1244" fmla="*/ 4308902 w 6858000"/>
              <a:gd name="connsiteY1244" fmla="*/ 11094354 h 12191993"/>
              <a:gd name="connsiteX1245" fmla="*/ 4018661 w 6858000"/>
              <a:gd name="connsiteY1245" fmla="*/ 11094354 h 12191993"/>
              <a:gd name="connsiteX1246" fmla="*/ 4018661 w 6858000"/>
              <a:gd name="connsiteY1246" fmla="*/ 11384595 h 12191993"/>
              <a:gd name="connsiteX1247" fmla="*/ 4308902 w 6858000"/>
              <a:gd name="connsiteY1247" fmla="*/ 11384595 h 12191993"/>
              <a:gd name="connsiteX1248" fmla="*/ 4308902 w 6858000"/>
              <a:gd name="connsiteY1248" fmla="*/ 10726963 h 12191993"/>
              <a:gd name="connsiteX1249" fmla="*/ 4018661 w 6858000"/>
              <a:gd name="connsiteY1249" fmla="*/ 10726963 h 12191993"/>
              <a:gd name="connsiteX1250" fmla="*/ 4018661 w 6858000"/>
              <a:gd name="connsiteY1250" fmla="*/ 11017203 h 12191993"/>
              <a:gd name="connsiteX1251" fmla="*/ 4308902 w 6858000"/>
              <a:gd name="connsiteY1251" fmla="*/ 11017203 h 12191993"/>
              <a:gd name="connsiteX1252" fmla="*/ 4308902 w 6858000"/>
              <a:gd name="connsiteY1252" fmla="*/ 10359572 h 12191993"/>
              <a:gd name="connsiteX1253" fmla="*/ 4018661 w 6858000"/>
              <a:gd name="connsiteY1253" fmla="*/ 10359572 h 12191993"/>
              <a:gd name="connsiteX1254" fmla="*/ 4018661 w 6858000"/>
              <a:gd name="connsiteY1254" fmla="*/ 10649812 h 12191993"/>
              <a:gd name="connsiteX1255" fmla="*/ 4308902 w 6858000"/>
              <a:gd name="connsiteY1255" fmla="*/ 10649812 h 12191993"/>
              <a:gd name="connsiteX1256" fmla="*/ 4308902 w 6858000"/>
              <a:gd name="connsiteY1256" fmla="*/ 9992180 h 12191993"/>
              <a:gd name="connsiteX1257" fmla="*/ 4018661 w 6858000"/>
              <a:gd name="connsiteY1257" fmla="*/ 9992180 h 12191993"/>
              <a:gd name="connsiteX1258" fmla="*/ 4018661 w 6858000"/>
              <a:gd name="connsiteY1258" fmla="*/ 10282421 h 12191993"/>
              <a:gd name="connsiteX1259" fmla="*/ 4308902 w 6858000"/>
              <a:gd name="connsiteY1259" fmla="*/ 10282421 h 12191993"/>
              <a:gd name="connsiteX1260" fmla="*/ 4308902 w 6858000"/>
              <a:gd name="connsiteY1260" fmla="*/ 9624789 h 12191993"/>
              <a:gd name="connsiteX1261" fmla="*/ 4018661 w 6858000"/>
              <a:gd name="connsiteY1261" fmla="*/ 9624789 h 12191993"/>
              <a:gd name="connsiteX1262" fmla="*/ 4018661 w 6858000"/>
              <a:gd name="connsiteY1262" fmla="*/ 9915029 h 12191993"/>
              <a:gd name="connsiteX1263" fmla="*/ 4308902 w 6858000"/>
              <a:gd name="connsiteY1263" fmla="*/ 9915029 h 12191993"/>
              <a:gd name="connsiteX1264" fmla="*/ 4308902 w 6858000"/>
              <a:gd name="connsiteY1264" fmla="*/ 9257397 h 12191993"/>
              <a:gd name="connsiteX1265" fmla="*/ 4018661 w 6858000"/>
              <a:gd name="connsiteY1265" fmla="*/ 9257397 h 12191993"/>
              <a:gd name="connsiteX1266" fmla="*/ 4018661 w 6858000"/>
              <a:gd name="connsiteY1266" fmla="*/ 9547638 h 12191993"/>
              <a:gd name="connsiteX1267" fmla="*/ 4308902 w 6858000"/>
              <a:gd name="connsiteY1267" fmla="*/ 9547638 h 12191993"/>
              <a:gd name="connsiteX1268" fmla="*/ 4308902 w 6858000"/>
              <a:gd name="connsiteY1268" fmla="*/ 8890006 h 12191993"/>
              <a:gd name="connsiteX1269" fmla="*/ 4018661 w 6858000"/>
              <a:gd name="connsiteY1269" fmla="*/ 8890006 h 12191993"/>
              <a:gd name="connsiteX1270" fmla="*/ 4018661 w 6858000"/>
              <a:gd name="connsiteY1270" fmla="*/ 9180246 h 12191993"/>
              <a:gd name="connsiteX1271" fmla="*/ 4308902 w 6858000"/>
              <a:gd name="connsiteY1271" fmla="*/ 9180246 h 12191993"/>
              <a:gd name="connsiteX1272" fmla="*/ 4308902 w 6858000"/>
              <a:gd name="connsiteY1272" fmla="*/ 8522614 h 12191993"/>
              <a:gd name="connsiteX1273" fmla="*/ 4018661 w 6858000"/>
              <a:gd name="connsiteY1273" fmla="*/ 8522614 h 12191993"/>
              <a:gd name="connsiteX1274" fmla="*/ 4018661 w 6858000"/>
              <a:gd name="connsiteY1274" fmla="*/ 8812855 h 12191993"/>
              <a:gd name="connsiteX1275" fmla="*/ 4308902 w 6858000"/>
              <a:gd name="connsiteY1275" fmla="*/ 8812855 h 12191993"/>
              <a:gd name="connsiteX1276" fmla="*/ 4308902 w 6858000"/>
              <a:gd name="connsiteY1276" fmla="*/ 8155222 h 12191993"/>
              <a:gd name="connsiteX1277" fmla="*/ 4018661 w 6858000"/>
              <a:gd name="connsiteY1277" fmla="*/ 8155222 h 12191993"/>
              <a:gd name="connsiteX1278" fmla="*/ 4018661 w 6858000"/>
              <a:gd name="connsiteY1278" fmla="*/ 8445463 h 12191993"/>
              <a:gd name="connsiteX1279" fmla="*/ 4308902 w 6858000"/>
              <a:gd name="connsiteY1279" fmla="*/ 8445463 h 12191993"/>
              <a:gd name="connsiteX1280" fmla="*/ 4308902 w 6858000"/>
              <a:gd name="connsiteY1280" fmla="*/ 7787830 h 12191993"/>
              <a:gd name="connsiteX1281" fmla="*/ 4018661 w 6858000"/>
              <a:gd name="connsiteY1281" fmla="*/ 7787830 h 12191993"/>
              <a:gd name="connsiteX1282" fmla="*/ 4018661 w 6858000"/>
              <a:gd name="connsiteY1282" fmla="*/ 8078071 h 12191993"/>
              <a:gd name="connsiteX1283" fmla="*/ 4308902 w 6858000"/>
              <a:gd name="connsiteY1283" fmla="*/ 8078071 h 12191993"/>
              <a:gd name="connsiteX1284" fmla="*/ 4308902 w 6858000"/>
              <a:gd name="connsiteY1284" fmla="*/ 7420439 h 12191993"/>
              <a:gd name="connsiteX1285" fmla="*/ 4018661 w 6858000"/>
              <a:gd name="connsiteY1285" fmla="*/ 7420439 h 12191993"/>
              <a:gd name="connsiteX1286" fmla="*/ 4018661 w 6858000"/>
              <a:gd name="connsiteY1286" fmla="*/ 7710679 h 12191993"/>
              <a:gd name="connsiteX1287" fmla="*/ 4308902 w 6858000"/>
              <a:gd name="connsiteY1287" fmla="*/ 7710679 h 12191993"/>
              <a:gd name="connsiteX1288" fmla="*/ 4308902 w 6858000"/>
              <a:gd name="connsiteY1288" fmla="*/ 7053047 h 12191993"/>
              <a:gd name="connsiteX1289" fmla="*/ 4018661 w 6858000"/>
              <a:gd name="connsiteY1289" fmla="*/ 7053047 h 12191993"/>
              <a:gd name="connsiteX1290" fmla="*/ 4018661 w 6858000"/>
              <a:gd name="connsiteY1290" fmla="*/ 7343288 h 12191993"/>
              <a:gd name="connsiteX1291" fmla="*/ 4308902 w 6858000"/>
              <a:gd name="connsiteY1291" fmla="*/ 7343288 h 12191993"/>
              <a:gd name="connsiteX1292" fmla="*/ 4308902 w 6858000"/>
              <a:gd name="connsiteY1292" fmla="*/ 6685656 h 12191993"/>
              <a:gd name="connsiteX1293" fmla="*/ 4018661 w 6858000"/>
              <a:gd name="connsiteY1293" fmla="*/ 6685656 h 12191993"/>
              <a:gd name="connsiteX1294" fmla="*/ 4018661 w 6858000"/>
              <a:gd name="connsiteY1294" fmla="*/ 6975896 h 12191993"/>
              <a:gd name="connsiteX1295" fmla="*/ 4308902 w 6858000"/>
              <a:gd name="connsiteY1295" fmla="*/ 6975896 h 12191993"/>
              <a:gd name="connsiteX1296" fmla="*/ 4308902 w 6858000"/>
              <a:gd name="connsiteY1296" fmla="*/ 6318264 h 12191993"/>
              <a:gd name="connsiteX1297" fmla="*/ 4018661 w 6858000"/>
              <a:gd name="connsiteY1297" fmla="*/ 6318264 h 12191993"/>
              <a:gd name="connsiteX1298" fmla="*/ 4018661 w 6858000"/>
              <a:gd name="connsiteY1298" fmla="*/ 6608505 h 12191993"/>
              <a:gd name="connsiteX1299" fmla="*/ 4308902 w 6858000"/>
              <a:gd name="connsiteY1299" fmla="*/ 6608505 h 12191993"/>
              <a:gd name="connsiteX1300" fmla="*/ 4308902 w 6858000"/>
              <a:gd name="connsiteY1300" fmla="*/ 5950873 h 12191993"/>
              <a:gd name="connsiteX1301" fmla="*/ 4018661 w 6858000"/>
              <a:gd name="connsiteY1301" fmla="*/ 5950873 h 12191993"/>
              <a:gd name="connsiteX1302" fmla="*/ 4018661 w 6858000"/>
              <a:gd name="connsiteY1302" fmla="*/ 6241113 h 12191993"/>
              <a:gd name="connsiteX1303" fmla="*/ 4308902 w 6858000"/>
              <a:gd name="connsiteY1303" fmla="*/ 6241113 h 12191993"/>
              <a:gd name="connsiteX1304" fmla="*/ 4308902 w 6858000"/>
              <a:gd name="connsiteY1304" fmla="*/ 5583482 h 12191993"/>
              <a:gd name="connsiteX1305" fmla="*/ 4018661 w 6858000"/>
              <a:gd name="connsiteY1305" fmla="*/ 5583482 h 12191993"/>
              <a:gd name="connsiteX1306" fmla="*/ 4018661 w 6858000"/>
              <a:gd name="connsiteY1306" fmla="*/ 5873723 h 12191993"/>
              <a:gd name="connsiteX1307" fmla="*/ 4308902 w 6858000"/>
              <a:gd name="connsiteY1307" fmla="*/ 5873723 h 12191993"/>
              <a:gd name="connsiteX1308" fmla="*/ 4308902 w 6858000"/>
              <a:gd name="connsiteY1308" fmla="*/ 5216093 h 12191993"/>
              <a:gd name="connsiteX1309" fmla="*/ 4018661 w 6858000"/>
              <a:gd name="connsiteY1309" fmla="*/ 5216093 h 12191993"/>
              <a:gd name="connsiteX1310" fmla="*/ 4018661 w 6858000"/>
              <a:gd name="connsiteY1310" fmla="*/ 5506332 h 12191993"/>
              <a:gd name="connsiteX1311" fmla="*/ 4308902 w 6858000"/>
              <a:gd name="connsiteY1311" fmla="*/ 5506332 h 12191993"/>
              <a:gd name="connsiteX1312" fmla="*/ 4308902 w 6858000"/>
              <a:gd name="connsiteY1312" fmla="*/ 4848701 h 12191993"/>
              <a:gd name="connsiteX1313" fmla="*/ 4018661 w 6858000"/>
              <a:gd name="connsiteY1313" fmla="*/ 4848701 h 12191993"/>
              <a:gd name="connsiteX1314" fmla="*/ 4018661 w 6858000"/>
              <a:gd name="connsiteY1314" fmla="*/ 5138941 h 12191993"/>
              <a:gd name="connsiteX1315" fmla="*/ 4308902 w 6858000"/>
              <a:gd name="connsiteY1315" fmla="*/ 5138941 h 12191993"/>
              <a:gd name="connsiteX1316" fmla="*/ 4308902 w 6858000"/>
              <a:gd name="connsiteY1316" fmla="*/ 4481308 h 12191993"/>
              <a:gd name="connsiteX1317" fmla="*/ 4018661 w 6858000"/>
              <a:gd name="connsiteY1317" fmla="*/ 4481308 h 12191993"/>
              <a:gd name="connsiteX1318" fmla="*/ 4018661 w 6858000"/>
              <a:gd name="connsiteY1318" fmla="*/ 4771549 h 12191993"/>
              <a:gd name="connsiteX1319" fmla="*/ 4308902 w 6858000"/>
              <a:gd name="connsiteY1319" fmla="*/ 4771549 h 12191993"/>
              <a:gd name="connsiteX1320" fmla="*/ 4308902 w 6858000"/>
              <a:gd name="connsiteY1320" fmla="*/ 4113921 h 12191993"/>
              <a:gd name="connsiteX1321" fmla="*/ 4018661 w 6858000"/>
              <a:gd name="connsiteY1321" fmla="*/ 4113921 h 12191993"/>
              <a:gd name="connsiteX1322" fmla="*/ 4018661 w 6858000"/>
              <a:gd name="connsiteY1322" fmla="*/ 4404158 h 12191993"/>
              <a:gd name="connsiteX1323" fmla="*/ 4308902 w 6858000"/>
              <a:gd name="connsiteY1323" fmla="*/ 4404158 h 12191993"/>
              <a:gd name="connsiteX1324" fmla="*/ 4308902 w 6858000"/>
              <a:gd name="connsiteY1324" fmla="*/ 3746528 h 12191993"/>
              <a:gd name="connsiteX1325" fmla="*/ 4018661 w 6858000"/>
              <a:gd name="connsiteY1325" fmla="*/ 3746528 h 12191993"/>
              <a:gd name="connsiteX1326" fmla="*/ 4018661 w 6858000"/>
              <a:gd name="connsiteY1326" fmla="*/ 4036769 h 12191993"/>
              <a:gd name="connsiteX1327" fmla="*/ 4308902 w 6858000"/>
              <a:gd name="connsiteY1327" fmla="*/ 4036769 h 12191993"/>
              <a:gd name="connsiteX1328" fmla="*/ 4308902 w 6858000"/>
              <a:gd name="connsiteY1328" fmla="*/ 3379138 h 12191993"/>
              <a:gd name="connsiteX1329" fmla="*/ 4018661 w 6858000"/>
              <a:gd name="connsiteY1329" fmla="*/ 3379138 h 12191993"/>
              <a:gd name="connsiteX1330" fmla="*/ 4018661 w 6858000"/>
              <a:gd name="connsiteY1330" fmla="*/ 3669379 h 12191993"/>
              <a:gd name="connsiteX1331" fmla="*/ 4308902 w 6858000"/>
              <a:gd name="connsiteY1331" fmla="*/ 3669379 h 12191993"/>
              <a:gd name="connsiteX1332" fmla="*/ 4308902 w 6858000"/>
              <a:gd name="connsiteY1332" fmla="*/ 3011747 h 12191993"/>
              <a:gd name="connsiteX1333" fmla="*/ 4018661 w 6858000"/>
              <a:gd name="connsiteY1333" fmla="*/ 3011747 h 12191993"/>
              <a:gd name="connsiteX1334" fmla="*/ 4018661 w 6858000"/>
              <a:gd name="connsiteY1334" fmla="*/ 3301988 h 12191993"/>
              <a:gd name="connsiteX1335" fmla="*/ 4308902 w 6858000"/>
              <a:gd name="connsiteY1335" fmla="*/ 3301988 h 12191993"/>
              <a:gd name="connsiteX1336" fmla="*/ 4308902 w 6858000"/>
              <a:gd name="connsiteY1336" fmla="*/ 2644355 h 12191993"/>
              <a:gd name="connsiteX1337" fmla="*/ 4018661 w 6858000"/>
              <a:gd name="connsiteY1337" fmla="*/ 2644355 h 12191993"/>
              <a:gd name="connsiteX1338" fmla="*/ 4018661 w 6858000"/>
              <a:gd name="connsiteY1338" fmla="*/ 2934596 h 12191993"/>
              <a:gd name="connsiteX1339" fmla="*/ 4308902 w 6858000"/>
              <a:gd name="connsiteY1339" fmla="*/ 2934596 h 12191993"/>
              <a:gd name="connsiteX1340" fmla="*/ 4308902 w 6858000"/>
              <a:gd name="connsiteY1340" fmla="*/ 2276964 h 12191993"/>
              <a:gd name="connsiteX1341" fmla="*/ 4018661 w 6858000"/>
              <a:gd name="connsiteY1341" fmla="*/ 2276964 h 12191993"/>
              <a:gd name="connsiteX1342" fmla="*/ 4018661 w 6858000"/>
              <a:gd name="connsiteY1342" fmla="*/ 2567205 h 12191993"/>
              <a:gd name="connsiteX1343" fmla="*/ 4308902 w 6858000"/>
              <a:gd name="connsiteY1343" fmla="*/ 2567205 h 12191993"/>
              <a:gd name="connsiteX1344" fmla="*/ 4308902 w 6858000"/>
              <a:gd name="connsiteY1344" fmla="*/ 1909572 h 12191993"/>
              <a:gd name="connsiteX1345" fmla="*/ 4018661 w 6858000"/>
              <a:gd name="connsiteY1345" fmla="*/ 1909572 h 12191993"/>
              <a:gd name="connsiteX1346" fmla="*/ 4018661 w 6858000"/>
              <a:gd name="connsiteY1346" fmla="*/ 2199813 h 12191993"/>
              <a:gd name="connsiteX1347" fmla="*/ 4308902 w 6858000"/>
              <a:gd name="connsiteY1347" fmla="*/ 2199813 h 12191993"/>
              <a:gd name="connsiteX1348" fmla="*/ 4308902 w 6858000"/>
              <a:gd name="connsiteY1348" fmla="*/ 1542180 h 12191993"/>
              <a:gd name="connsiteX1349" fmla="*/ 4018661 w 6858000"/>
              <a:gd name="connsiteY1349" fmla="*/ 1542180 h 12191993"/>
              <a:gd name="connsiteX1350" fmla="*/ 4018661 w 6858000"/>
              <a:gd name="connsiteY1350" fmla="*/ 1832421 h 12191993"/>
              <a:gd name="connsiteX1351" fmla="*/ 4308902 w 6858000"/>
              <a:gd name="connsiteY1351" fmla="*/ 1832421 h 12191993"/>
              <a:gd name="connsiteX1352" fmla="*/ 4308902 w 6858000"/>
              <a:gd name="connsiteY1352" fmla="*/ 1174789 h 12191993"/>
              <a:gd name="connsiteX1353" fmla="*/ 4018661 w 6858000"/>
              <a:gd name="connsiteY1353" fmla="*/ 1174789 h 12191993"/>
              <a:gd name="connsiteX1354" fmla="*/ 4018661 w 6858000"/>
              <a:gd name="connsiteY1354" fmla="*/ 1465029 h 12191993"/>
              <a:gd name="connsiteX1355" fmla="*/ 4308902 w 6858000"/>
              <a:gd name="connsiteY1355" fmla="*/ 1465029 h 12191993"/>
              <a:gd name="connsiteX1356" fmla="*/ 4308902 w 6858000"/>
              <a:gd name="connsiteY1356" fmla="*/ 807398 h 12191993"/>
              <a:gd name="connsiteX1357" fmla="*/ 4018661 w 6858000"/>
              <a:gd name="connsiteY1357" fmla="*/ 807398 h 12191993"/>
              <a:gd name="connsiteX1358" fmla="*/ 4018661 w 6858000"/>
              <a:gd name="connsiteY1358" fmla="*/ 1097638 h 12191993"/>
              <a:gd name="connsiteX1359" fmla="*/ 4308902 w 6858000"/>
              <a:gd name="connsiteY1359" fmla="*/ 1097638 h 12191993"/>
              <a:gd name="connsiteX1360" fmla="*/ 4308902 w 6858000"/>
              <a:gd name="connsiteY1360" fmla="*/ 440007 h 12191993"/>
              <a:gd name="connsiteX1361" fmla="*/ 4018661 w 6858000"/>
              <a:gd name="connsiteY1361" fmla="*/ 440007 h 12191993"/>
              <a:gd name="connsiteX1362" fmla="*/ 4018661 w 6858000"/>
              <a:gd name="connsiteY1362" fmla="*/ 730247 h 12191993"/>
              <a:gd name="connsiteX1363" fmla="*/ 4308902 w 6858000"/>
              <a:gd name="connsiteY1363" fmla="*/ 730247 h 12191993"/>
              <a:gd name="connsiteX1364" fmla="*/ 4676292 w 6858000"/>
              <a:gd name="connsiteY1364" fmla="*/ 11461746 h 12191993"/>
              <a:gd name="connsiteX1365" fmla="*/ 4386053 w 6858000"/>
              <a:gd name="connsiteY1365" fmla="*/ 11461746 h 12191993"/>
              <a:gd name="connsiteX1366" fmla="*/ 4386053 w 6858000"/>
              <a:gd name="connsiteY1366" fmla="*/ 11751986 h 12191993"/>
              <a:gd name="connsiteX1367" fmla="*/ 4676292 w 6858000"/>
              <a:gd name="connsiteY1367" fmla="*/ 11751986 h 12191993"/>
              <a:gd name="connsiteX1368" fmla="*/ 4676292 w 6858000"/>
              <a:gd name="connsiteY1368" fmla="*/ 11094354 h 12191993"/>
              <a:gd name="connsiteX1369" fmla="*/ 4386053 w 6858000"/>
              <a:gd name="connsiteY1369" fmla="*/ 11094354 h 12191993"/>
              <a:gd name="connsiteX1370" fmla="*/ 4386053 w 6858000"/>
              <a:gd name="connsiteY1370" fmla="*/ 11384595 h 12191993"/>
              <a:gd name="connsiteX1371" fmla="*/ 4676292 w 6858000"/>
              <a:gd name="connsiteY1371" fmla="*/ 11384595 h 12191993"/>
              <a:gd name="connsiteX1372" fmla="*/ 4676292 w 6858000"/>
              <a:gd name="connsiteY1372" fmla="*/ 10726963 h 12191993"/>
              <a:gd name="connsiteX1373" fmla="*/ 4386053 w 6858000"/>
              <a:gd name="connsiteY1373" fmla="*/ 10726963 h 12191993"/>
              <a:gd name="connsiteX1374" fmla="*/ 4386053 w 6858000"/>
              <a:gd name="connsiteY1374" fmla="*/ 11017203 h 12191993"/>
              <a:gd name="connsiteX1375" fmla="*/ 4676292 w 6858000"/>
              <a:gd name="connsiteY1375" fmla="*/ 11017203 h 12191993"/>
              <a:gd name="connsiteX1376" fmla="*/ 4676292 w 6858000"/>
              <a:gd name="connsiteY1376" fmla="*/ 10359572 h 12191993"/>
              <a:gd name="connsiteX1377" fmla="*/ 4386053 w 6858000"/>
              <a:gd name="connsiteY1377" fmla="*/ 10359572 h 12191993"/>
              <a:gd name="connsiteX1378" fmla="*/ 4386053 w 6858000"/>
              <a:gd name="connsiteY1378" fmla="*/ 10649812 h 12191993"/>
              <a:gd name="connsiteX1379" fmla="*/ 4676292 w 6858000"/>
              <a:gd name="connsiteY1379" fmla="*/ 10649812 h 12191993"/>
              <a:gd name="connsiteX1380" fmla="*/ 4676292 w 6858000"/>
              <a:gd name="connsiteY1380" fmla="*/ 9992180 h 12191993"/>
              <a:gd name="connsiteX1381" fmla="*/ 4386053 w 6858000"/>
              <a:gd name="connsiteY1381" fmla="*/ 9992180 h 12191993"/>
              <a:gd name="connsiteX1382" fmla="*/ 4386053 w 6858000"/>
              <a:gd name="connsiteY1382" fmla="*/ 10282421 h 12191993"/>
              <a:gd name="connsiteX1383" fmla="*/ 4676292 w 6858000"/>
              <a:gd name="connsiteY1383" fmla="*/ 10282421 h 12191993"/>
              <a:gd name="connsiteX1384" fmla="*/ 4676292 w 6858000"/>
              <a:gd name="connsiteY1384" fmla="*/ 9624789 h 12191993"/>
              <a:gd name="connsiteX1385" fmla="*/ 4386053 w 6858000"/>
              <a:gd name="connsiteY1385" fmla="*/ 9624789 h 12191993"/>
              <a:gd name="connsiteX1386" fmla="*/ 4386053 w 6858000"/>
              <a:gd name="connsiteY1386" fmla="*/ 9915029 h 12191993"/>
              <a:gd name="connsiteX1387" fmla="*/ 4676292 w 6858000"/>
              <a:gd name="connsiteY1387" fmla="*/ 9915029 h 12191993"/>
              <a:gd name="connsiteX1388" fmla="*/ 4676292 w 6858000"/>
              <a:gd name="connsiteY1388" fmla="*/ 9257397 h 12191993"/>
              <a:gd name="connsiteX1389" fmla="*/ 4386053 w 6858000"/>
              <a:gd name="connsiteY1389" fmla="*/ 9257397 h 12191993"/>
              <a:gd name="connsiteX1390" fmla="*/ 4386053 w 6858000"/>
              <a:gd name="connsiteY1390" fmla="*/ 9547638 h 12191993"/>
              <a:gd name="connsiteX1391" fmla="*/ 4676292 w 6858000"/>
              <a:gd name="connsiteY1391" fmla="*/ 9547638 h 12191993"/>
              <a:gd name="connsiteX1392" fmla="*/ 4676292 w 6858000"/>
              <a:gd name="connsiteY1392" fmla="*/ 8890006 h 12191993"/>
              <a:gd name="connsiteX1393" fmla="*/ 4386053 w 6858000"/>
              <a:gd name="connsiteY1393" fmla="*/ 8890006 h 12191993"/>
              <a:gd name="connsiteX1394" fmla="*/ 4386053 w 6858000"/>
              <a:gd name="connsiteY1394" fmla="*/ 9180246 h 12191993"/>
              <a:gd name="connsiteX1395" fmla="*/ 4676292 w 6858000"/>
              <a:gd name="connsiteY1395" fmla="*/ 9180246 h 12191993"/>
              <a:gd name="connsiteX1396" fmla="*/ 4676292 w 6858000"/>
              <a:gd name="connsiteY1396" fmla="*/ 8522614 h 12191993"/>
              <a:gd name="connsiteX1397" fmla="*/ 4386053 w 6858000"/>
              <a:gd name="connsiteY1397" fmla="*/ 8522614 h 12191993"/>
              <a:gd name="connsiteX1398" fmla="*/ 4386053 w 6858000"/>
              <a:gd name="connsiteY1398" fmla="*/ 8812855 h 12191993"/>
              <a:gd name="connsiteX1399" fmla="*/ 4676292 w 6858000"/>
              <a:gd name="connsiteY1399" fmla="*/ 8812855 h 12191993"/>
              <a:gd name="connsiteX1400" fmla="*/ 4676292 w 6858000"/>
              <a:gd name="connsiteY1400" fmla="*/ 8155223 h 12191993"/>
              <a:gd name="connsiteX1401" fmla="*/ 4386053 w 6858000"/>
              <a:gd name="connsiteY1401" fmla="*/ 8155223 h 12191993"/>
              <a:gd name="connsiteX1402" fmla="*/ 4386053 w 6858000"/>
              <a:gd name="connsiteY1402" fmla="*/ 8445463 h 12191993"/>
              <a:gd name="connsiteX1403" fmla="*/ 4676292 w 6858000"/>
              <a:gd name="connsiteY1403" fmla="*/ 8445463 h 12191993"/>
              <a:gd name="connsiteX1404" fmla="*/ 4676292 w 6858000"/>
              <a:gd name="connsiteY1404" fmla="*/ 7787831 h 12191993"/>
              <a:gd name="connsiteX1405" fmla="*/ 4386053 w 6858000"/>
              <a:gd name="connsiteY1405" fmla="*/ 7787831 h 12191993"/>
              <a:gd name="connsiteX1406" fmla="*/ 4386053 w 6858000"/>
              <a:gd name="connsiteY1406" fmla="*/ 8078072 h 12191993"/>
              <a:gd name="connsiteX1407" fmla="*/ 4676292 w 6858000"/>
              <a:gd name="connsiteY1407" fmla="*/ 8078072 h 12191993"/>
              <a:gd name="connsiteX1408" fmla="*/ 4676292 w 6858000"/>
              <a:gd name="connsiteY1408" fmla="*/ 7420440 h 12191993"/>
              <a:gd name="connsiteX1409" fmla="*/ 4386053 w 6858000"/>
              <a:gd name="connsiteY1409" fmla="*/ 7420440 h 12191993"/>
              <a:gd name="connsiteX1410" fmla="*/ 4386053 w 6858000"/>
              <a:gd name="connsiteY1410" fmla="*/ 7710680 h 12191993"/>
              <a:gd name="connsiteX1411" fmla="*/ 4676292 w 6858000"/>
              <a:gd name="connsiteY1411" fmla="*/ 7710680 h 12191993"/>
              <a:gd name="connsiteX1412" fmla="*/ 4676292 w 6858000"/>
              <a:gd name="connsiteY1412" fmla="*/ 7053048 h 12191993"/>
              <a:gd name="connsiteX1413" fmla="*/ 4386053 w 6858000"/>
              <a:gd name="connsiteY1413" fmla="*/ 7053048 h 12191993"/>
              <a:gd name="connsiteX1414" fmla="*/ 4386053 w 6858000"/>
              <a:gd name="connsiteY1414" fmla="*/ 7343289 h 12191993"/>
              <a:gd name="connsiteX1415" fmla="*/ 4676292 w 6858000"/>
              <a:gd name="connsiteY1415" fmla="*/ 7343289 h 12191993"/>
              <a:gd name="connsiteX1416" fmla="*/ 4676292 w 6858000"/>
              <a:gd name="connsiteY1416" fmla="*/ 6685657 h 12191993"/>
              <a:gd name="connsiteX1417" fmla="*/ 4386053 w 6858000"/>
              <a:gd name="connsiteY1417" fmla="*/ 6685657 h 12191993"/>
              <a:gd name="connsiteX1418" fmla="*/ 4386053 w 6858000"/>
              <a:gd name="connsiteY1418" fmla="*/ 6975897 h 12191993"/>
              <a:gd name="connsiteX1419" fmla="*/ 4676292 w 6858000"/>
              <a:gd name="connsiteY1419" fmla="*/ 6975897 h 12191993"/>
              <a:gd name="connsiteX1420" fmla="*/ 4676292 w 6858000"/>
              <a:gd name="connsiteY1420" fmla="*/ 6318265 h 12191993"/>
              <a:gd name="connsiteX1421" fmla="*/ 4386053 w 6858000"/>
              <a:gd name="connsiteY1421" fmla="*/ 6318265 h 12191993"/>
              <a:gd name="connsiteX1422" fmla="*/ 4386053 w 6858000"/>
              <a:gd name="connsiteY1422" fmla="*/ 6608506 h 12191993"/>
              <a:gd name="connsiteX1423" fmla="*/ 4676292 w 6858000"/>
              <a:gd name="connsiteY1423" fmla="*/ 6608506 h 12191993"/>
              <a:gd name="connsiteX1424" fmla="*/ 4676292 w 6858000"/>
              <a:gd name="connsiteY1424" fmla="*/ 5950874 h 12191993"/>
              <a:gd name="connsiteX1425" fmla="*/ 4386053 w 6858000"/>
              <a:gd name="connsiteY1425" fmla="*/ 5950874 h 12191993"/>
              <a:gd name="connsiteX1426" fmla="*/ 4386053 w 6858000"/>
              <a:gd name="connsiteY1426" fmla="*/ 6241114 h 12191993"/>
              <a:gd name="connsiteX1427" fmla="*/ 4676292 w 6858000"/>
              <a:gd name="connsiteY1427" fmla="*/ 6241114 h 12191993"/>
              <a:gd name="connsiteX1428" fmla="*/ 4676292 w 6858000"/>
              <a:gd name="connsiteY1428" fmla="*/ 5583483 h 12191993"/>
              <a:gd name="connsiteX1429" fmla="*/ 4386053 w 6858000"/>
              <a:gd name="connsiteY1429" fmla="*/ 5583483 h 12191993"/>
              <a:gd name="connsiteX1430" fmla="*/ 4386053 w 6858000"/>
              <a:gd name="connsiteY1430" fmla="*/ 5873723 h 12191993"/>
              <a:gd name="connsiteX1431" fmla="*/ 4676292 w 6858000"/>
              <a:gd name="connsiteY1431" fmla="*/ 5873723 h 12191993"/>
              <a:gd name="connsiteX1432" fmla="*/ 4676292 w 6858000"/>
              <a:gd name="connsiteY1432" fmla="*/ 5216093 h 12191993"/>
              <a:gd name="connsiteX1433" fmla="*/ 4386053 w 6858000"/>
              <a:gd name="connsiteY1433" fmla="*/ 5216093 h 12191993"/>
              <a:gd name="connsiteX1434" fmla="*/ 4386053 w 6858000"/>
              <a:gd name="connsiteY1434" fmla="*/ 5506332 h 12191993"/>
              <a:gd name="connsiteX1435" fmla="*/ 4676292 w 6858000"/>
              <a:gd name="connsiteY1435" fmla="*/ 5506332 h 12191993"/>
              <a:gd name="connsiteX1436" fmla="*/ 4676292 w 6858000"/>
              <a:gd name="connsiteY1436" fmla="*/ 4848701 h 12191993"/>
              <a:gd name="connsiteX1437" fmla="*/ 4386053 w 6858000"/>
              <a:gd name="connsiteY1437" fmla="*/ 4848701 h 12191993"/>
              <a:gd name="connsiteX1438" fmla="*/ 4386053 w 6858000"/>
              <a:gd name="connsiteY1438" fmla="*/ 5138942 h 12191993"/>
              <a:gd name="connsiteX1439" fmla="*/ 4676292 w 6858000"/>
              <a:gd name="connsiteY1439" fmla="*/ 5138942 h 12191993"/>
              <a:gd name="connsiteX1440" fmla="*/ 4676292 w 6858000"/>
              <a:gd name="connsiteY1440" fmla="*/ 4481309 h 12191993"/>
              <a:gd name="connsiteX1441" fmla="*/ 4386053 w 6858000"/>
              <a:gd name="connsiteY1441" fmla="*/ 4481309 h 12191993"/>
              <a:gd name="connsiteX1442" fmla="*/ 4386053 w 6858000"/>
              <a:gd name="connsiteY1442" fmla="*/ 4771550 h 12191993"/>
              <a:gd name="connsiteX1443" fmla="*/ 4676292 w 6858000"/>
              <a:gd name="connsiteY1443" fmla="*/ 4771550 h 12191993"/>
              <a:gd name="connsiteX1444" fmla="*/ 4676292 w 6858000"/>
              <a:gd name="connsiteY1444" fmla="*/ 4113921 h 12191993"/>
              <a:gd name="connsiteX1445" fmla="*/ 4386053 w 6858000"/>
              <a:gd name="connsiteY1445" fmla="*/ 4113921 h 12191993"/>
              <a:gd name="connsiteX1446" fmla="*/ 4386053 w 6858000"/>
              <a:gd name="connsiteY1446" fmla="*/ 4404159 h 12191993"/>
              <a:gd name="connsiteX1447" fmla="*/ 4676292 w 6858000"/>
              <a:gd name="connsiteY1447" fmla="*/ 4404159 h 12191993"/>
              <a:gd name="connsiteX1448" fmla="*/ 4676292 w 6858000"/>
              <a:gd name="connsiteY1448" fmla="*/ 3746528 h 12191993"/>
              <a:gd name="connsiteX1449" fmla="*/ 4386053 w 6858000"/>
              <a:gd name="connsiteY1449" fmla="*/ 3746528 h 12191993"/>
              <a:gd name="connsiteX1450" fmla="*/ 4386053 w 6858000"/>
              <a:gd name="connsiteY1450" fmla="*/ 4036769 h 12191993"/>
              <a:gd name="connsiteX1451" fmla="*/ 4676292 w 6858000"/>
              <a:gd name="connsiteY1451" fmla="*/ 4036769 h 12191993"/>
              <a:gd name="connsiteX1452" fmla="*/ 4676292 w 6858000"/>
              <a:gd name="connsiteY1452" fmla="*/ 3379138 h 12191993"/>
              <a:gd name="connsiteX1453" fmla="*/ 4386053 w 6858000"/>
              <a:gd name="connsiteY1453" fmla="*/ 3379138 h 12191993"/>
              <a:gd name="connsiteX1454" fmla="*/ 4386053 w 6858000"/>
              <a:gd name="connsiteY1454" fmla="*/ 3669379 h 12191993"/>
              <a:gd name="connsiteX1455" fmla="*/ 4676292 w 6858000"/>
              <a:gd name="connsiteY1455" fmla="*/ 3669379 h 12191993"/>
              <a:gd name="connsiteX1456" fmla="*/ 4676292 w 6858000"/>
              <a:gd name="connsiteY1456" fmla="*/ 3011747 h 12191993"/>
              <a:gd name="connsiteX1457" fmla="*/ 4386053 w 6858000"/>
              <a:gd name="connsiteY1457" fmla="*/ 3011747 h 12191993"/>
              <a:gd name="connsiteX1458" fmla="*/ 4386053 w 6858000"/>
              <a:gd name="connsiteY1458" fmla="*/ 3301988 h 12191993"/>
              <a:gd name="connsiteX1459" fmla="*/ 4676292 w 6858000"/>
              <a:gd name="connsiteY1459" fmla="*/ 3301988 h 12191993"/>
              <a:gd name="connsiteX1460" fmla="*/ 4676292 w 6858000"/>
              <a:gd name="connsiteY1460" fmla="*/ 2644355 h 12191993"/>
              <a:gd name="connsiteX1461" fmla="*/ 4386053 w 6858000"/>
              <a:gd name="connsiteY1461" fmla="*/ 2644355 h 12191993"/>
              <a:gd name="connsiteX1462" fmla="*/ 4386053 w 6858000"/>
              <a:gd name="connsiteY1462" fmla="*/ 2934596 h 12191993"/>
              <a:gd name="connsiteX1463" fmla="*/ 4676292 w 6858000"/>
              <a:gd name="connsiteY1463" fmla="*/ 2934596 h 12191993"/>
              <a:gd name="connsiteX1464" fmla="*/ 4676292 w 6858000"/>
              <a:gd name="connsiteY1464" fmla="*/ 2276964 h 12191993"/>
              <a:gd name="connsiteX1465" fmla="*/ 4386053 w 6858000"/>
              <a:gd name="connsiteY1465" fmla="*/ 2276964 h 12191993"/>
              <a:gd name="connsiteX1466" fmla="*/ 4386053 w 6858000"/>
              <a:gd name="connsiteY1466" fmla="*/ 2567205 h 12191993"/>
              <a:gd name="connsiteX1467" fmla="*/ 4676292 w 6858000"/>
              <a:gd name="connsiteY1467" fmla="*/ 2567205 h 12191993"/>
              <a:gd name="connsiteX1468" fmla="*/ 4676292 w 6858000"/>
              <a:gd name="connsiteY1468" fmla="*/ 1909572 h 12191993"/>
              <a:gd name="connsiteX1469" fmla="*/ 4386053 w 6858000"/>
              <a:gd name="connsiteY1469" fmla="*/ 1909572 h 12191993"/>
              <a:gd name="connsiteX1470" fmla="*/ 4386053 w 6858000"/>
              <a:gd name="connsiteY1470" fmla="*/ 2199813 h 12191993"/>
              <a:gd name="connsiteX1471" fmla="*/ 4676292 w 6858000"/>
              <a:gd name="connsiteY1471" fmla="*/ 2199813 h 12191993"/>
              <a:gd name="connsiteX1472" fmla="*/ 4676292 w 6858000"/>
              <a:gd name="connsiteY1472" fmla="*/ 1542180 h 12191993"/>
              <a:gd name="connsiteX1473" fmla="*/ 4386053 w 6858000"/>
              <a:gd name="connsiteY1473" fmla="*/ 1542180 h 12191993"/>
              <a:gd name="connsiteX1474" fmla="*/ 4386053 w 6858000"/>
              <a:gd name="connsiteY1474" fmla="*/ 1832421 h 12191993"/>
              <a:gd name="connsiteX1475" fmla="*/ 4676292 w 6858000"/>
              <a:gd name="connsiteY1475" fmla="*/ 1832421 h 12191993"/>
              <a:gd name="connsiteX1476" fmla="*/ 4676292 w 6858000"/>
              <a:gd name="connsiteY1476" fmla="*/ 1174789 h 12191993"/>
              <a:gd name="connsiteX1477" fmla="*/ 4386053 w 6858000"/>
              <a:gd name="connsiteY1477" fmla="*/ 1174789 h 12191993"/>
              <a:gd name="connsiteX1478" fmla="*/ 4386053 w 6858000"/>
              <a:gd name="connsiteY1478" fmla="*/ 1465029 h 12191993"/>
              <a:gd name="connsiteX1479" fmla="*/ 4676292 w 6858000"/>
              <a:gd name="connsiteY1479" fmla="*/ 1465029 h 12191993"/>
              <a:gd name="connsiteX1480" fmla="*/ 4676292 w 6858000"/>
              <a:gd name="connsiteY1480" fmla="*/ 807398 h 12191993"/>
              <a:gd name="connsiteX1481" fmla="*/ 4386053 w 6858000"/>
              <a:gd name="connsiteY1481" fmla="*/ 807398 h 12191993"/>
              <a:gd name="connsiteX1482" fmla="*/ 4386053 w 6858000"/>
              <a:gd name="connsiteY1482" fmla="*/ 1097638 h 12191993"/>
              <a:gd name="connsiteX1483" fmla="*/ 4676292 w 6858000"/>
              <a:gd name="connsiteY1483" fmla="*/ 1097638 h 12191993"/>
              <a:gd name="connsiteX1484" fmla="*/ 4676292 w 6858000"/>
              <a:gd name="connsiteY1484" fmla="*/ 440007 h 12191993"/>
              <a:gd name="connsiteX1485" fmla="*/ 4386053 w 6858000"/>
              <a:gd name="connsiteY1485" fmla="*/ 440007 h 12191993"/>
              <a:gd name="connsiteX1486" fmla="*/ 4386053 w 6858000"/>
              <a:gd name="connsiteY1486" fmla="*/ 730247 h 12191993"/>
              <a:gd name="connsiteX1487" fmla="*/ 4676292 w 6858000"/>
              <a:gd name="connsiteY1487" fmla="*/ 730247 h 12191993"/>
              <a:gd name="connsiteX1488" fmla="*/ 5043683 w 6858000"/>
              <a:gd name="connsiteY1488" fmla="*/ 11461746 h 12191993"/>
              <a:gd name="connsiteX1489" fmla="*/ 4753443 w 6858000"/>
              <a:gd name="connsiteY1489" fmla="*/ 11461746 h 12191993"/>
              <a:gd name="connsiteX1490" fmla="*/ 4753443 w 6858000"/>
              <a:gd name="connsiteY1490" fmla="*/ 11751986 h 12191993"/>
              <a:gd name="connsiteX1491" fmla="*/ 5043683 w 6858000"/>
              <a:gd name="connsiteY1491" fmla="*/ 11751986 h 12191993"/>
              <a:gd name="connsiteX1492" fmla="*/ 5043683 w 6858000"/>
              <a:gd name="connsiteY1492" fmla="*/ 11094354 h 12191993"/>
              <a:gd name="connsiteX1493" fmla="*/ 4753443 w 6858000"/>
              <a:gd name="connsiteY1493" fmla="*/ 11094354 h 12191993"/>
              <a:gd name="connsiteX1494" fmla="*/ 4753443 w 6858000"/>
              <a:gd name="connsiteY1494" fmla="*/ 11384595 h 12191993"/>
              <a:gd name="connsiteX1495" fmla="*/ 5043683 w 6858000"/>
              <a:gd name="connsiteY1495" fmla="*/ 11384595 h 12191993"/>
              <a:gd name="connsiteX1496" fmla="*/ 5043683 w 6858000"/>
              <a:gd name="connsiteY1496" fmla="*/ 10726963 h 12191993"/>
              <a:gd name="connsiteX1497" fmla="*/ 4753443 w 6858000"/>
              <a:gd name="connsiteY1497" fmla="*/ 10726963 h 12191993"/>
              <a:gd name="connsiteX1498" fmla="*/ 4753443 w 6858000"/>
              <a:gd name="connsiteY1498" fmla="*/ 11017203 h 12191993"/>
              <a:gd name="connsiteX1499" fmla="*/ 5043683 w 6858000"/>
              <a:gd name="connsiteY1499" fmla="*/ 11017203 h 12191993"/>
              <a:gd name="connsiteX1500" fmla="*/ 5043683 w 6858000"/>
              <a:gd name="connsiteY1500" fmla="*/ 10359572 h 12191993"/>
              <a:gd name="connsiteX1501" fmla="*/ 4753443 w 6858000"/>
              <a:gd name="connsiteY1501" fmla="*/ 10359572 h 12191993"/>
              <a:gd name="connsiteX1502" fmla="*/ 4753443 w 6858000"/>
              <a:gd name="connsiteY1502" fmla="*/ 10649812 h 12191993"/>
              <a:gd name="connsiteX1503" fmla="*/ 5043683 w 6858000"/>
              <a:gd name="connsiteY1503" fmla="*/ 10649812 h 12191993"/>
              <a:gd name="connsiteX1504" fmla="*/ 5043683 w 6858000"/>
              <a:gd name="connsiteY1504" fmla="*/ 9992180 h 12191993"/>
              <a:gd name="connsiteX1505" fmla="*/ 4753443 w 6858000"/>
              <a:gd name="connsiteY1505" fmla="*/ 9992180 h 12191993"/>
              <a:gd name="connsiteX1506" fmla="*/ 4753443 w 6858000"/>
              <a:gd name="connsiteY1506" fmla="*/ 10282421 h 12191993"/>
              <a:gd name="connsiteX1507" fmla="*/ 5043683 w 6858000"/>
              <a:gd name="connsiteY1507" fmla="*/ 10282421 h 12191993"/>
              <a:gd name="connsiteX1508" fmla="*/ 5043683 w 6858000"/>
              <a:gd name="connsiteY1508" fmla="*/ 9624789 h 12191993"/>
              <a:gd name="connsiteX1509" fmla="*/ 4753443 w 6858000"/>
              <a:gd name="connsiteY1509" fmla="*/ 9624789 h 12191993"/>
              <a:gd name="connsiteX1510" fmla="*/ 4753443 w 6858000"/>
              <a:gd name="connsiteY1510" fmla="*/ 9915029 h 12191993"/>
              <a:gd name="connsiteX1511" fmla="*/ 5043683 w 6858000"/>
              <a:gd name="connsiteY1511" fmla="*/ 9915029 h 12191993"/>
              <a:gd name="connsiteX1512" fmla="*/ 5043683 w 6858000"/>
              <a:gd name="connsiteY1512" fmla="*/ 9257397 h 12191993"/>
              <a:gd name="connsiteX1513" fmla="*/ 4753443 w 6858000"/>
              <a:gd name="connsiteY1513" fmla="*/ 9257397 h 12191993"/>
              <a:gd name="connsiteX1514" fmla="*/ 4753443 w 6858000"/>
              <a:gd name="connsiteY1514" fmla="*/ 9547638 h 12191993"/>
              <a:gd name="connsiteX1515" fmla="*/ 5043683 w 6858000"/>
              <a:gd name="connsiteY1515" fmla="*/ 9547638 h 12191993"/>
              <a:gd name="connsiteX1516" fmla="*/ 5043683 w 6858000"/>
              <a:gd name="connsiteY1516" fmla="*/ 8890006 h 12191993"/>
              <a:gd name="connsiteX1517" fmla="*/ 4753443 w 6858000"/>
              <a:gd name="connsiteY1517" fmla="*/ 8890006 h 12191993"/>
              <a:gd name="connsiteX1518" fmla="*/ 4753443 w 6858000"/>
              <a:gd name="connsiteY1518" fmla="*/ 9180246 h 12191993"/>
              <a:gd name="connsiteX1519" fmla="*/ 5043683 w 6858000"/>
              <a:gd name="connsiteY1519" fmla="*/ 9180246 h 12191993"/>
              <a:gd name="connsiteX1520" fmla="*/ 5043683 w 6858000"/>
              <a:gd name="connsiteY1520" fmla="*/ 8522614 h 12191993"/>
              <a:gd name="connsiteX1521" fmla="*/ 4753443 w 6858000"/>
              <a:gd name="connsiteY1521" fmla="*/ 8522614 h 12191993"/>
              <a:gd name="connsiteX1522" fmla="*/ 4753443 w 6858000"/>
              <a:gd name="connsiteY1522" fmla="*/ 8812855 h 12191993"/>
              <a:gd name="connsiteX1523" fmla="*/ 5043683 w 6858000"/>
              <a:gd name="connsiteY1523" fmla="*/ 8812855 h 12191993"/>
              <a:gd name="connsiteX1524" fmla="*/ 5043683 w 6858000"/>
              <a:gd name="connsiteY1524" fmla="*/ 8155223 h 12191993"/>
              <a:gd name="connsiteX1525" fmla="*/ 4753443 w 6858000"/>
              <a:gd name="connsiteY1525" fmla="*/ 8155223 h 12191993"/>
              <a:gd name="connsiteX1526" fmla="*/ 4753443 w 6858000"/>
              <a:gd name="connsiteY1526" fmla="*/ 8445463 h 12191993"/>
              <a:gd name="connsiteX1527" fmla="*/ 5043683 w 6858000"/>
              <a:gd name="connsiteY1527" fmla="*/ 8445463 h 12191993"/>
              <a:gd name="connsiteX1528" fmla="*/ 5043683 w 6858000"/>
              <a:gd name="connsiteY1528" fmla="*/ 7787831 h 12191993"/>
              <a:gd name="connsiteX1529" fmla="*/ 4753443 w 6858000"/>
              <a:gd name="connsiteY1529" fmla="*/ 7787831 h 12191993"/>
              <a:gd name="connsiteX1530" fmla="*/ 4753443 w 6858000"/>
              <a:gd name="connsiteY1530" fmla="*/ 8078072 h 12191993"/>
              <a:gd name="connsiteX1531" fmla="*/ 5043683 w 6858000"/>
              <a:gd name="connsiteY1531" fmla="*/ 8078072 h 12191993"/>
              <a:gd name="connsiteX1532" fmla="*/ 5043683 w 6858000"/>
              <a:gd name="connsiteY1532" fmla="*/ 7420440 h 12191993"/>
              <a:gd name="connsiteX1533" fmla="*/ 4753443 w 6858000"/>
              <a:gd name="connsiteY1533" fmla="*/ 7420440 h 12191993"/>
              <a:gd name="connsiteX1534" fmla="*/ 4753443 w 6858000"/>
              <a:gd name="connsiteY1534" fmla="*/ 7710680 h 12191993"/>
              <a:gd name="connsiteX1535" fmla="*/ 5043683 w 6858000"/>
              <a:gd name="connsiteY1535" fmla="*/ 7710680 h 12191993"/>
              <a:gd name="connsiteX1536" fmla="*/ 5043683 w 6858000"/>
              <a:gd name="connsiteY1536" fmla="*/ 7053048 h 12191993"/>
              <a:gd name="connsiteX1537" fmla="*/ 4753443 w 6858000"/>
              <a:gd name="connsiteY1537" fmla="*/ 7053048 h 12191993"/>
              <a:gd name="connsiteX1538" fmla="*/ 4753443 w 6858000"/>
              <a:gd name="connsiteY1538" fmla="*/ 7343289 h 12191993"/>
              <a:gd name="connsiteX1539" fmla="*/ 5043683 w 6858000"/>
              <a:gd name="connsiteY1539" fmla="*/ 7343289 h 12191993"/>
              <a:gd name="connsiteX1540" fmla="*/ 5043683 w 6858000"/>
              <a:gd name="connsiteY1540" fmla="*/ 6685657 h 12191993"/>
              <a:gd name="connsiteX1541" fmla="*/ 4753443 w 6858000"/>
              <a:gd name="connsiteY1541" fmla="*/ 6685657 h 12191993"/>
              <a:gd name="connsiteX1542" fmla="*/ 4753443 w 6858000"/>
              <a:gd name="connsiteY1542" fmla="*/ 6975897 h 12191993"/>
              <a:gd name="connsiteX1543" fmla="*/ 5043683 w 6858000"/>
              <a:gd name="connsiteY1543" fmla="*/ 6975897 h 12191993"/>
              <a:gd name="connsiteX1544" fmla="*/ 5043683 w 6858000"/>
              <a:gd name="connsiteY1544" fmla="*/ 6318265 h 12191993"/>
              <a:gd name="connsiteX1545" fmla="*/ 4753443 w 6858000"/>
              <a:gd name="connsiteY1545" fmla="*/ 6318265 h 12191993"/>
              <a:gd name="connsiteX1546" fmla="*/ 4753443 w 6858000"/>
              <a:gd name="connsiteY1546" fmla="*/ 6608506 h 12191993"/>
              <a:gd name="connsiteX1547" fmla="*/ 5043683 w 6858000"/>
              <a:gd name="connsiteY1547" fmla="*/ 6608506 h 12191993"/>
              <a:gd name="connsiteX1548" fmla="*/ 5043683 w 6858000"/>
              <a:gd name="connsiteY1548" fmla="*/ 5950874 h 12191993"/>
              <a:gd name="connsiteX1549" fmla="*/ 4753443 w 6858000"/>
              <a:gd name="connsiteY1549" fmla="*/ 5950874 h 12191993"/>
              <a:gd name="connsiteX1550" fmla="*/ 4753443 w 6858000"/>
              <a:gd name="connsiteY1550" fmla="*/ 6241114 h 12191993"/>
              <a:gd name="connsiteX1551" fmla="*/ 5043683 w 6858000"/>
              <a:gd name="connsiteY1551" fmla="*/ 6241114 h 12191993"/>
              <a:gd name="connsiteX1552" fmla="*/ 5043683 w 6858000"/>
              <a:gd name="connsiteY1552" fmla="*/ 5583483 h 12191993"/>
              <a:gd name="connsiteX1553" fmla="*/ 4753443 w 6858000"/>
              <a:gd name="connsiteY1553" fmla="*/ 5583483 h 12191993"/>
              <a:gd name="connsiteX1554" fmla="*/ 4753443 w 6858000"/>
              <a:gd name="connsiteY1554" fmla="*/ 5873723 h 12191993"/>
              <a:gd name="connsiteX1555" fmla="*/ 5043683 w 6858000"/>
              <a:gd name="connsiteY1555" fmla="*/ 5873723 h 12191993"/>
              <a:gd name="connsiteX1556" fmla="*/ 5043683 w 6858000"/>
              <a:gd name="connsiteY1556" fmla="*/ 5216093 h 12191993"/>
              <a:gd name="connsiteX1557" fmla="*/ 4753443 w 6858000"/>
              <a:gd name="connsiteY1557" fmla="*/ 5216093 h 12191993"/>
              <a:gd name="connsiteX1558" fmla="*/ 4753443 w 6858000"/>
              <a:gd name="connsiteY1558" fmla="*/ 5506332 h 12191993"/>
              <a:gd name="connsiteX1559" fmla="*/ 5043683 w 6858000"/>
              <a:gd name="connsiteY1559" fmla="*/ 5506332 h 12191993"/>
              <a:gd name="connsiteX1560" fmla="*/ 5043683 w 6858000"/>
              <a:gd name="connsiteY1560" fmla="*/ 4848701 h 12191993"/>
              <a:gd name="connsiteX1561" fmla="*/ 4753443 w 6858000"/>
              <a:gd name="connsiteY1561" fmla="*/ 4848701 h 12191993"/>
              <a:gd name="connsiteX1562" fmla="*/ 4753443 w 6858000"/>
              <a:gd name="connsiteY1562" fmla="*/ 5138942 h 12191993"/>
              <a:gd name="connsiteX1563" fmla="*/ 5043683 w 6858000"/>
              <a:gd name="connsiteY1563" fmla="*/ 5138942 h 12191993"/>
              <a:gd name="connsiteX1564" fmla="*/ 5043683 w 6858000"/>
              <a:gd name="connsiteY1564" fmla="*/ 4481309 h 12191993"/>
              <a:gd name="connsiteX1565" fmla="*/ 4753443 w 6858000"/>
              <a:gd name="connsiteY1565" fmla="*/ 4481309 h 12191993"/>
              <a:gd name="connsiteX1566" fmla="*/ 4753443 w 6858000"/>
              <a:gd name="connsiteY1566" fmla="*/ 4771550 h 12191993"/>
              <a:gd name="connsiteX1567" fmla="*/ 5043683 w 6858000"/>
              <a:gd name="connsiteY1567" fmla="*/ 4771550 h 12191993"/>
              <a:gd name="connsiteX1568" fmla="*/ 5043683 w 6858000"/>
              <a:gd name="connsiteY1568" fmla="*/ 4113921 h 12191993"/>
              <a:gd name="connsiteX1569" fmla="*/ 4753443 w 6858000"/>
              <a:gd name="connsiteY1569" fmla="*/ 4113921 h 12191993"/>
              <a:gd name="connsiteX1570" fmla="*/ 4753443 w 6858000"/>
              <a:gd name="connsiteY1570" fmla="*/ 4404159 h 12191993"/>
              <a:gd name="connsiteX1571" fmla="*/ 5043683 w 6858000"/>
              <a:gd name="connsiteY1571" fmla="*/ 4404159 h 12191993"/>
              <a:gd name="connsiteX1572" fmla="*/ 5043683 w 6858000"/>
              <a:gd name="connsiteY1572" fmla="*/ 3746528 h 12191993"/>
              <a:gd name="connsiteX1573" fmla="*/ 4753443 w 6858000"/>
              <a:gd name="connsiteY1573" fmla="*/ 3746528 h 12191993"/>
              <a:gd name="connsiteX1574" fmla="*/ 4753443 w 6858000"/>
              <a:gd name="connsiteY1574" fmla="*/ 4036769 h 12191993"/>
              <a:gd name="connsiteX1575" fmla="*/ 5043683 w 6858000"/>
              <a:gd name="connsiteY1575" fmla="*/ 4036769 h 12191993"/>
              <a:gd name="connsiteX1576" fmla="*/ 5043683 w 6858000"/>
              <a:gd name="connsiteY1576" fmla="*/ 3379138 h 12191993"/>
              <a:gd name="connsiteX1577" fmla="*/ 4753443 w 6858000"/>
              <a:gd name="connsiteY1577" fmla="*/ 3379138 h 12191993"/>
              <a:gd name="connsiteX1578" fmla="*/ 4753443 w 6858000"/>
              <a:gd name="connsiteY1578" fmla="*/ 3669379 h 12191993"/>
              <a:gd name="connsiteX1579" fmla="*/ 5043683 w 6858000"/>
              <a:gd name="connsiteY1579" fmla="*/ 3669379 h 12191993"/>
              <a:gd name="connsiteX1580" fmla="*/ 5043683 w 6858000"/>
              <a:gd name="connsiteY1580" fmla="*/ 3011747 h 12191993"/>
              <a:gd name="connsiteX1581" fmla="*/ 4753443 w 6858000"/>
              <a:gd name="connsiteY1581" fmla="*/ 3011747 h 12191993"/>
              <a:gd name="connsiteX1582" fmla="*/ 4753443 w 6858000"/>
              <a:gd name="connsiteY1582" fmla="*/ 3301988 h 12191993"/>
              <a:gd name="connsiteX1583" fmla="*/ 5043683 w 6858000"/>
              <a:gd name="connsiteY1583" fmla="*/ 3301988 h 12191993"/>
              <a:gd name="connsiteX1584" fmla="*/ 5043683 w 6858000"/>
              <a:gd name="connsiteY1584" fmla="*/ 2644355 h 12191993"/>
              <a:gd name="connsiteX1585" fmla="*/ 4753443 w 6858000"/>
              <a:gd name="connsiteY1585" fmla="*/ 2644355 h 12191993"/>
              <a:gd name="connsiteX1586" fmla="*/ 4753443 w 6858000"/>
              <a:gd name="connsiteY1586" fmla="*/ 2934596 h 12191993"/>
              <a:gd name="connsiteX1587" fmla="*/ 5043683 w 6858000"/>
              <a:gd name="connsiteY1587" fmla="*/ 2934596 h 12191993"/>
              <a:gd name="connsiteX1588" fmla="*/ 5043683 w 6858000"/>
              <a:gd name="connsiteY1588" fmla="*/ 2276964 h 12191993"/>
              <a:gd name="connsiteX1589" fmla="*/ 4753443 w 6858000"/>
              <a:gd name="connsiteY1589" fmla="*/ 2276964 h 12191993"/>
              <a:gd name="connsiteX1590" fmla="*/ 4753443 w 6858000"/>
              <a:gd name="connsiteY1590" fmla="*/ 2567205 h 12191993"/>
              <a:gd name="connsiteX1591" fmla="*/ 5043683 w 6858000"/>
              <a:gd name="connsiteY1591" fmla="*/ 2567205 h 12191993"/>
              <a:gd name="connsiteX1592" fmla="*/ 5043683 w 6858000"/>
              <a:gd name="connsiteY1592" fmla="*/ 1909572 h 12191993"/>
              <a:gd name="connsiteX1593" fmla="*/ 4753443 w 6858000"/>
              <a:gd name="connsiteY1593" fmla="*/ 1909572 h 12191993"/>
              <a:gd name="connsiteX1594" fmla="*/ 4753443 w 6858000"/>
              <a:gd name="connsiteY1594" fmla="*/ 2199813 h 12191993"/>
              <a:gd name="connsiteX1595" fmla="*/ 5043683 w 6858000"/>
              <a:gd name="connsiteY1595" fmla="*/ 2199813 h 12191993"/>
              <a:gd name="connsiteX1596" fmla="*/ 5043683 w 6858000"/>
              <a:gd name="connsiteY1596" fmla="*/ 1542180 h 12191993"/>
              <a:gd name="connsiteX1597" fmla="*/ 4753443 w 6858000"/>
              <a:gd name="connsiteY1597" fmla="*/ 1542180 h 12191993"/>
              <a:gd name="connsiteX1598" fmla="*/ 4753443 w 6858000"/>
              <a:gd name="connsiteY1598" fmla="*/ 1832421 h 12191993"/>
              <a:gd name="connsiteX1599" fmla="*/ 5043683 w 6858000"/>
              <a:gd name="connsiteY1599" fmla="*/ 1832421 h 12191993"/>
              <a:gd name="connsiteX1600" fmla="*/ 5043683 w 6858000"/>
              <a:gd name="connsiteY1600" fmla="*/ 1174790 h 12191993"/>
              <a:gd name="connsiteX1601" fmla="*/ 4753443 w 6858000"/>
              <a:gd name="connsiteY1601" fmla="*/ 1174789 h 12191993"/>
              <a:gd name="connsiteX1602" fmla="*/ 4753443 w 6858000"/>
              <a:gd name="connsiteY1602" fmla="*/ 1465029 h 12191993"/>
              <a:gd name="connsiteX1603" fmla="*/ 5043683 w 6858000"/>
              <a:gd name="connsiteY1603" fmla="*/ 1465029 h 12191993"/>
              <a:gd name="connsiteX1604" fmla="*/ 5043683 w 6858000"/>
              <a:gd name="connsiteY1604" fmla="*/ 807398 h 12191993"/>
              <a:gd name="connsiteX1605" fmla="*/ 4753443 w 6858000"/>
              <a:gd name="connsiteY1605" fmla="*/ 807398 h 12191993"/>
              <a:gd name="connsiteX1606" fmla="*/ 4753443 w 6858000"/>
              <a:gd name="connsiteY1606" fmla="*/ 1097638 h 12191993"/>
              <a:gd name="connsiteX1607" fmla="*/ 5043683 w 6858000"/>
              <a:gd name="connsiteY1607" fmla="*/ 1097639 h 12191993"/>
              <a:gd name="connsiteX1608" fmla="*/ 5043683 w 6858000"/>
              <a:gd name="connsiteY1608" fmla="*/ 440007 h 12191993"/>
              <a:gd name="connsiteX1609" fmla="*/ 4753443 w 6858000"/>
              <a:gd name="connsiteY1609" fmla="*/ 440007 h 12191993"/>
              <a:gd name="connsiteX1610" fmla="*/ 4753443 w 6858000"/>
              <a:gd name="connsiteY1610" fmla="*/ 730247 h 12191993"/>
              <a:gd name="connsiteX1611" fmla="*/ 5043683 w 6858000"/>
              <a:gd name="connsiteY1611" fmla="*/ 730247 h 12191993"/>
              <a:gd name="connsiteX1612" fmla="*/ 5411074 w 6858000"/>
              <a:gd name="connsiteY1612" fmla="*/ 11461746 h 12191993"/>
              <a:gd name="connsiteX1613" fmla="*/ 5120834 w 6858000"/>
              <a:gd name="connsiteY1613" fmla="*/ 11461746 h 12191993"/>
              <a:gd name="connsiteX1614" fmla="*/ 5120834 w 6858000"/>
              <a:gd name="connsiteY1614" fmla="*/ 11751986 h 12191993"/>
              <a:gd name="connsiteX1615" fmla="*/ 5411074 w 6858000"/>
              <a:gd name="connsiteY1615" fmla="*/ 11751986 h 12191993"/>
              <a:gd name="connsiteX1616" fmla="*/ 5411074 w 6858000"/>
              <a:gd name="connsiteY1616" fmla="*/ 11094354 h 12191993"/>
              <a:gd name="connsiteX1617" fmla="*/ 5120834 w 6858000"/>
              <a:gd name="connsiteY1617" fmla="*/ 11094354 h 12191993"/>
              <a:gd name="connsiteX1618" fmla="*/ 5120834 w 6858000"/>
              <a:gd name="connsiteY1618" fmla="*/ 11384595 h 12191993"/>
              <a:gd name="connsiteX1619" fmla="*/ 5411074 w 6858000"/>
              <a:gd name="connsiteY1619" fmla="*/ 11384595 h 12191993"/>
              <a:gd name="connsiteX1620" fmla="*/ 5411074 w 6858000"/>
              <a:gd name="connsiteY1620" fmla="*/ 10726963 h 12191993"/>
              <a:gd name="connsiteX1621" fmla="*/ 5120834 w 6858000"/>
              <a:gd name="connsiteY1621" fmla="*/ 10726963 h 12191993"/>
              <a:gd name="connsiteX1622" fmla="*/ 5120834 w 6858000"/>
              <a:gd name="connsiteY1622" fmla="*/ 11017203 h 12191993"/>
              <a:gd name="connsiteX1623" fmla="*/ 5411074 w 6858000"/>
              <a:gd name="connsiteY1623" fmla="*/ 11017203 h 12191993"/>
              <a:gd name="connsiteX1624" fmla="*/ 5411074 w 6858000"/>
              <a:gd name="connsiteY1624" fmla="*/ 10359572 h 12191993"/>
              <a:gd name="connsiteX1625" fmla="*/ 5120834 w 6858000"/>
              <a:gd name="connsiteY1625" fmla="*/ 10359572 h 12191993"/>
              <a:gd name="connsiteX1626" fmla="*/ 5120834 w 6858000"/>
              <a:gd name="connsiteY1626" fmla="*/ 10649812 h 12191993"/>
              <a:gd name="connsiteX1627" fmla="*/ 5411074 w 6858000"/>
              <a:gd name="connsiteY1627" fmla="*/ 10649812 h 12191993"/>
              <a:gd name="connsiteX1628" fmla="*/ 5411074 w 6858000"/>
              <a:gd name="connsiteY1628" fmla="*/ 9992180 h 12191993"/>
              <a:gd name="connsiteX1629" fmla="*/ 5120834 w 6858000"/>
              <a:gd name="connsiteY1629" fmla="*/ 9992180 h 12191993"/>
              <a:gd name="connsiteX1630" fmla="*/ 5120834 w 6858000"/>
              <a:gd name="connsiteY1630" fmla="*/ 10282421 h 12191993"/>
              <a:gd name="connsiteX1631" fmla="*/ 5411074 w 6858000"/>
              <a:gd name="connsiteY1631" fmla="*/ 10282421 h 12191993"/>
              <a:gd name="connsiteX1632" fmla="*/ 5411074 w 6858000"/>
              <a:gd name="connsiteY1632" fmla="*/ 9624789 h 12191993"/>
              <a:gd name="connsiteX1633" fmla="*/ 5120834 w 6858000"/>
              <a:gd name="connsiteY1633" fmla="*/ 9624789 h 12191993"/>
              <a:gd name="connsiteX1634" fmla="*/ 5120834 w 6858000"/>
              <a:gd name="connsiteY1634" fmla="*/ 9915029 h 12191993"/>
              <a:gd name="connsiteX1635" fmla="*/ 5411074 w 6858000"/>
              <a:gd name="connsiteY1635" fmla="*/ 9915029 h 12191993"/>
              <a:gd name="connsiteX1636" fmla="*/ 5411074 w 6858000"/>
              <a:gd name="connsiteY1636" fmla="*/ 9257397 h 12191993"/>
              <a:gd name="connsiteX1637" fmla="*/ 5120834 w 6858000"/>
              <a:gd name="connsiteY1637" fmla="*/ 9257397 h 12191993"/>
              <a:gd name="connsiteX1638" fmla="*/ 5120834 w 6858000"/>
              <a:gd name="connsiteY1638" fmla="*/ 9547638 h 12191993"/>
              <a:gd name="connsiteX1639" fmla="*/ 5411074 w 6858000"/>
              <a:gd name="connsiteY1639" fmla="*/ 9547638 h 12191993"/>
              <a:gd name="connsiteX1640" fmla="*/ 5411074 w 6858000"/>
              <a:gd name="connsiteY1640" fmla="*/ 8890006 h 12191993"/>
              <a:gd name="connsiteX1641" fmla="*/ 5120834 w 6858000"/>
              <a:gd name="connsiteY1641" fmla="*/ 8890006 h 12191993"/>
              <a:gd name="connsiteX1642" fmla="*/ 5120834 w 6858000"/>
              <a:gd name="connsiteY1642" fmla="*/ 9180246 h 12191993"/>
              <a:gd name="connsiteX1643" fmla="*/ 5411074 w 6858000"/>
              <a:gd name="connsiteY1643" fmla="*/ 9180246 h 12191993"/>
              <a:gd name="connsiteX1644" fmla="*/ 5411074 w 6858000"/>
              <a:gd name="connsiteY1644" fmla="*/ 8522614 h 12191993"/>
              <a:gd name="connsiteX1645" fmla="*/ 5120834 w 6858000"/>
              <a:gd name="connsiteY1645" fmla="*/ 8522614 h 12191993"/>
              <a:gd name="connsiteX1646" fmla="*/ 5120834 w 6858000"/>
              <a:gd name="connsiteY1646" fmla="*/ 8812855 h 12191993"/>
              <a:gd name="connsiteX1647" fmla="*/ 5411074 w 6858000"/>
              <a:gd name="connsiteY1647" fmla="*/ 8812855 h 12191993"/>
              <a:gd name="connsiteX1648" fmla="*/ 5411074 w 6858000"/>
              <a:gd name="connsiteY1648" fmla="*/ 8155223 h 12191993"/>
              <a:gd name="connsiteX1649" fmla="*/ 5120834 w 6858000"/>
              <a:gd name="connsiteY1649" fmla="*/ 8155223 h 12191993"/>
              <a:gd name="connsiteX1650" fmla="*/ 5120834 w 6858000"/>
              <a:gd name="connsiteY1650" fmla="*/ 8445463 h 12191993"/>
              <a:gd name="connsiteX1651" fmla="*/ 5411074 w 6858000"/>
              <a:gd name="connsiteY1651" fmla="*/ 8445463 h 12191993"/>
              <a:gd name="connsiteX1652" fmla="*/ 5411074 w 6858000"/>
              <a:gd name="connsiteY1652" fmla="*/ 7787831 h 12191993"/>
              <a:gd name="connsiteX1653" fmla="*/ 5120834 w 6858000"/>
              <a:gd name="connsiteY1653" fmla="*/ 7787831 h 12191993"/>
              <a:gd name="connsiteX1654" fmla="*/ 5120834 w 6858000"/>
              <a:gd name="connsiteY1654" fmla="*/ 8078072 h 12191993"/>
              <a:gd name="connsiteX1655" fmla="*/ 5411074 w 6858000"/>
              <a:gd name="connsiteY1655" fmla="*/ 8078072 h 12191993"/>
              <a:gd name="connsiteX1656" fmla="*/ 5411074 w 6858000"/>
              <a:gd name="connsiteY1656" fmla="*/ 7420440 h 12191993"/>
              <a:gd name="connsiteX1657" fmla="*/ 5120834 w 6858000"/>
              <a:gd name="connsiteY1657" fmla="*/ 7420440 h 12191993"/>
              <a:gd name="connsiteX1658" fmla="*/ 5120834 w 6858000"/>
              <a:gd name="connsiteY1658" fmla="*/ 7710680 h 12191993"/>
              <a:gd name="connsiteX1659" fmla="*/ 5411074 w 6858000"/>
              <a:gd name="connsiteY1659" fmla="*/ 7710680 h 12191993"/>
              <a:gd name="connsiteX1660" fmla="*/ 5411074 w 6858000"/>
              <a:gd name="connsiteY1660" fmla="*/ 7053048 h 12191993"/>
              <a:gd name="connsiteX1661" fmla="*/ 5120834 w 6858000"/>
              <a:gd name="connsiteY1661" fmla="*/ 7053048 h 12191993"/>
              <a:gd name="connsiteX1662" fmla="*/ 5120834 w 6858000"/>
              <a:gd name="connsiteY1662" fmla="*/ 7343289 h 12191993"/>
              <a:gd name="connsiteX1663" fmla="*/ 5411074 w 6858000"/>
              <a:gd name="connsiteY1663" fmla="*/ 7343289 h 12191993"/>
              <a:gd name="connsiteX1664" fmla="*/ 5411074 w 6858000"/>
              <a:gd name="connsiteY1664" fmla="*/ 6685657 h 12191993"/>
              <a:gd name="connsiteX1665" fmla="*/ 5120834 w 6858000"/>
              <a:gd name="connsiteY1665" fmla="*/ 6685657 h 12191993"/>
              <a:gd name="connsiteX1666" fmla="*/ 5120834 w 6858000"/>
              <a:gd name="connsiteY1666" fmla="*/ 6975897 h 12191993"/>
              <a:gd name="connsiteX1667" fmla="*/ 5411074 w 6858000"/>
              <a:gd name="connsiteY1667" fmla="*/ 6975897 h 12191993"/>
              <a:gd name="connsiteX1668" fmla="*/ 5411074 w 6858000"/>
              <a:gd name="connsiteY1668" fmla="*/ 6318265 h 12191993"/>
              <a:gd name="connsiteX1669" fmla="*/ 5120834 w 6858000"/>
              <a:gd name="connsiteY1669" fmla="*/ 6318265 h 12191993"/>
              <a:gd name="connsiteX1670" fmla="*/ 5120834 w 6858000"/>
              <a:gd name="connsiteY1670" fmla="*/ 6608506 h 12191993"/>
              <a:gd name="connsiteX1671" fmla="*/ 5411074 w 6858000"/>
              <a:gd name="connsiteY1671" fmla="*/ 6608506 h 12191993"/>
              <a:gd name="connsiteX1672" fmla="*/ 5411074 w 6858000"/>
              <a:gd name="connsiteY1672" fmla="*/ 5950874 h 12191993"/>
              <a:gd name="connsiteX1673" fmla="*/ 5120834 w 6858000"/>
              <a:gd name="connsiteY1673" fmla="*/ 5950874 h 12191993"/>
              <a:gd name="connsiteX1674" fmla="*/ 5120834 w 6858000"/>
              <a:gd name="connsiteY1674" fmla="*/ 6241114 h 12191993"/>
              <a:gd name="connsiteX1675" fmla="*/ 5411074 w 6858000"/>
              <a:gd name="connsiteY1675" fmla="*/ 6241114 h 12191993"/>
              <a:gd name="connsiteX1676" fmla="*/ 5411074 w 6858000"/>
              <a:gd name="connsiteY1676" fmla="*/ 5583483 h 12191993"/>
              <a:gd name="connsiteX1677" fmla="*/ 5120834 w 6858000"/>
              <a:gd name="connsiteY1677" fmla="*/ 5583483 h 12191993"/>
              <a:gd name="connsiteX1678" fmla="*/ 5120834 w 6858000"/>
              <a:gd name="connsiteY1678" fmla="*/ 5873723 h 12191993"/>
              <a:gd name="connsiteX1679" fmla="*/ 5411074 w 6858000"/>
              <a:gd name="connsiteY1679" fmla="*/ 5873723 h 12191993"/>
              <a:gd name="connsiteX1680" fmla="*/ 5411074 w 6858000"/>
              <a:gd name="connsiteY1680" fmla="*/ 5216093 h 12191993"/>
              <a:gd name="connsiteX1681" fmla="*/ 5120834 w 6858000"/>
              <a:gd name="connsiteY1681" fmla="*/ 5216093 h 12191993"/>
              <a:gd name="connsiteX1682" fmla="*/ 5120834 w 6858000"/>
              <a:gd name="connsiteY1682" fmla="*/ 5506332 h 12191993"/>
              <a:gd name="connsiteX1683" fmla="*/ 5411074 w 6858000"/>
              <a:gd name="connsiteY1683" fmla="*/ 5506332 h 12191993"/>
              <a:gd name="connsiteX1684" fmla="*/ 5411074 w 6858000"/>
              <a:gd name="connsiteY1684" fmla="*/ 4848701 h 12191993"/>
              <a:gd name="connsiteX1685" fmla="*/ 5120834 w 6858000"/>
              <a:gd name="connsiteY1685" fmla="*/ 4848701 h 12191993"/>
              <a:gd name="connsiteX1686" fmla="*/ 5120834 w 6858000"/>
              <a:gd name="connsiteY1686" fmla="*/ 5138942 h 12191993"/>
              <a:gd name="connsiteX1687" fmla="*/ 5411074 w 6858000"/>
              <a:gd name="connsiteY1687" fmla="*/ 5138942 h 12191993"/>
              <a:gd name="connsiteX1688" fmla="*/ 5411074 w 6858000"/>
              <a:gd name="connsiteY1688" fmla="*/ 4481309 h 12191993"/>
              <a:gd name="connsiteX1689" fmla="*/ 5120834 w 6858000"/>
              <a:gd name="connsiteY1689" fmla="*/ 4481309 h 12191993"/>
              <a:gd name="connsiteX1690" fmla="*/ 5120834 w 6858000"/>
              <a:gd name="connsiteY1690" fmla="*/ 4771550 h 12191993"/>
              <a:gd name="connsiteX1691" fmla="*/ 5411074 w 6858000"/>
              <a:gd name="connsiteY1691" fmla="*/ 4771550 h 12191993"/>
              <a:gd name="connsiteX1692" fmla="*/ 5411074 w 6858000"/>
              <a:gd name="connsiteY1692" fmla="*/ 4113921 h 12191993"/>
              <a:gd name="connsiteX1693" fmla="*/ 5120834 w 6858000"/>
              <a:gd name="connsiteY1693" fmla="*/ 4113921 h 12191993"/>
              <a:gd name="connsiteX1694" fmla="*/ 5120834 w 6858000"/>
              <a:gd name="connsiteY1694" fmla="*/ 4404159 h 12191993"/>
              <a:gd name="connsiteX1695" fmla="*/ 5411074 w 6858000"/>
              <a:gd name="connsiteY1695" fmla="*/ 4404159 h 12191993"/>
              <a:gd name="connsiteX1696" fmla="*/ 5411074 w 6858000"/>
              <a:gd name="connsiteY1696" fmla="*/ 3746528 h 12191993"/>
              <a:gd name="connsiteX1697" fmla="*/ 5120834 w 6858000"/>
              <a:gd name="connsiteY1697" fmla="*/ 3746528 h 12191993"/>
              <a:gd name="connsiteX1698" fmla="*/ 5120834 w 6858000"/>
              <a:gd name="connsiteY1698" fmla="*/ 4036769 h 12191993"/>
              <a:gd name="connsiteX1699" fmla="*/ 5411074 w 6858000"/>
              <a:gd name="connsiteY1699" fmla="*/ 4036769 h 12191993"/>
              <a:gd name="connsiteX1700" fmla="*/ 5411074 w 6858000"/>
              <a:gd name="connsiteY1700" fmla="*/ 3379138 h 12191993"/>
              <a:gd name="connsiteX1701" fmla="*/ 5120834 w 6858000"/>
              <a:gd name="connsiteY1701" fmla="*/ 3379138 h 12191993"/>
              <a:gd name="connsiteX1702" fmla="*/ 5120834 w 6858000"/>
              <a:gd name="connsiteY1702" fmla="*/ 3669379 h 12191993"/>
              <a:gd name="connsiteX1703" fmla="*/ 5411074 w 6858000"/>
              <a:gd name="connsiteY1703" fmla="*/ 3669379 h 12191993"/>
              <a:gd name="connsiteX1704" fmla="*/ 5411074 w 6858000"/>
              <a:gd name="connsiteY1704" fmla="*/ 3011747 h 12191993"/>
              <a:gd name="connsiteX1705" fmla="*/ 5120834 w 6858000"/>
              <a:gd name="connsiteY1705" fmla="*/ 3011747 h 12191993"/>
              <a:gd name="connsiteX1706" fmla="*/ 5120834 w 6858000"/>
              <a:gd name="connsiteY1706" fmla="*/ 3301988 h 12191993"/>
              <a:gd name="connsiteX1707" fmla="*/ 5411074 w 6858000"/>
              <a:gd name="connsiteY1707" fmla="*/ 3301988 h 12191993"/>
              <a:gd name="connsiteX1708" fmla="*/ 5411074 w 6858000"/>
              <a:gd name="connsiteY1708" fmla="*/ 2644355 h 12191993"/>
              <a:gd name="connsiteX1709" fmla="*/ 5120834 w 6858000"/>
              <a:gd name="connsiteY1709" fmla="*/ 2644355 h 12191993"/>
              <a:gd name="connsiteX1710" fmla="*/ 5120834 w 6858000"/>
              <a:gd name="connsiteY1710" fmla="*/ 2934596 h 12191993"/>
              <a:gd name="connsiteX1711" fmla="*/ 5411074 w 6858000"/>
              <a:gd name="connsiteY1711" fmla="*/ 2934596 h 12191993"/>
              <a:gd name="connsiteX1712" fmla="*/ 5411074 w 6858000"/>
              <a:gd name="connsiteY1712" fmla="*/ 2276964 h 12191993"/>
              <a:gd name="connsiteX1713" fmla="*/ 5120834 w 6858000"/>
              <a:gd name="connsiteY1713" fmla="*/ 2276964 h 12191993"/>
              <a:gd name="connsiteX1714" fmla="*/ 5120834 w 6858000"/>
              <a:gd name="connsiteY1714" fmla="*/ 2567205 h 12191993"/>
              <a:gd name="connsiteX1715" fmla="*/ 5411074 w 6858000"/>
              <a:gd name="connsiteY1715" fmla="*/ 2567205 h 12191993"/>
              <a:gd name="connsiteX1716" fmla="*/ 5411074 w 6858000"/>
              <a:gd name="connsiteY1716" fmla="*/ 1909572 h 12191993"/>
              <a:gd name="connsiteX1717" fmla="*/ 5120834 w 6858000"/>
              <a:gd name="connsiteY1717" fmla="*/ 1909572 h 12191993"/>
              <a:gd name="connsiteX1718" fmla="*/ 5120834 w 6858000"/>
              <a:gd name="connsiteY1718" fmla="*/ 2199813 h 12191993"/>
              <a:gd name="connsiteX1719" fmla="*/ 5411074 w 6858000"/>
              <a:gd name="connsiteY1719" fmla="*/ 2199813 h 12191993"/>
              <a:gd name="connsiteX1720" fmla="*/ 5411074 w 6858000"/>
              <a:gd name="connsiteY1720" fmla="*/ 1542180 h 12191993"/>
              <a:gd name="connsiteX1721" fmla="*/ 5120834 w 6858000"/>
              <a:gd name="connsiteY1721" fmla="*/ 1542180 h 12191993"/>
              <a:gd name="connsiteX1722" fmla="*/ 5120834 w 6858000"/>
              <a:gd name="connsiteY1722" fmla="*/ 1832421 h 12191993"/>
              <a:gd name="connsiteX1723" fmla="*/ 5411074 w 6858000"/>
              <a:gd name="connsiteY1723" fmla="*/ 1832421 h 12191993"/>
              <a:gd name="connsiteX1724" fmla="*/ 5411074 w 6858000"/>
              <a:gd name="connsiteY1724" fmla="*/ 1174790 h 12191993"/>
              <a:gd name="connsiteX1725" fmla="*/ 5120834 w 6858000"/>
              <a:gd name="connsiteY1725" fmla="*/ 1174790 h 12191993"/>
              <a:gd name="connsiteX1726" fmla="*/ 5120834 w 6858000"/>
              <a:gd name="connsiteY1726" fmla="*/ 1465029 h 12191993"/>
              <a:gd name="connsiteX1727" fmla="*/ 5411074 w 6858000"/>
              <a:gd name="connsiteY1727" fmla="*/ 1465029 h 12191993"/>
              <a:gd name="connsiteX1728" fmla="*/ 5411074 w 6858000"/>
              <a:gd name="connsiteY1728" fmla="*/ 807398 h 12191993"/>
              <a:gd name="connsiteX1729" fmla="*/ 5120834 w 6858000"/>
              <a:gd name="connsiteY1729" fmla="*/ 807398 h 12191993"/>
              <a:gd name="connsiteX1730" fmla="*/ 5120834 w 6858000"/>
              <a:gd name="connsiteY1730" fmla="*/ 1097639 h 12191993"/>
              <a:gd name="connsiteX1731" fmla="*/ 5411074 w 6858000"/>
              <a:gd name="connsiteY1731" fmla="*/ 1097639 h 12191993"/>
              <a:gd name="connsiteX1732" fmla="*/ 5411074 w 6858000"/>
              <a:gd name="connsiteY1732" fmla="*/ 440007 h 12191993"/>
              <a:gd name="connsiteX1733" fmla="*/ 5120834 w 6858000"/>
              <a:gd name="connsiteY1733" fmla="*/ 440007 h 12191993"/>
              <a:gd name="connsiteX1734" fmla="*/ 5120834 w 6858000"/>
              <a:gd name="connsiteY1734" fmla="*/ 730247 h 12191993"/>
              <a:gd name="connsiteX1735" fmla="*/ 5411074 w 6858000"/>
              <a:gd name="connsiteY1735" fmla="*/ 730247 h 12191993"/>
              <a:gd name="connsiteX1736" fmla="*/ 5778465 w 6858000"/>
              <a:gd name="connsiteY1736" fmla="*/ 11461746 h 12191993"/>
              <a:gd name="connsiteX1737" fmla="*/ 5488225 w 6858000"/>
              <a:gd name="connsiteY1737" fmla="*/ 11461746 h 12191993"/>
              <a:gd name="connsiteX1738" fmla="*/ 5488225 w 6858000"/>
              <a:gd name="connsiteY1738" fmla="*/ 11751986 h 12191993"/>
              <a:gd name="connsiteX1739" fmla="*/ 5778465 w 6858000"/>
              <a:gd name="connsiteY1739" fmla="*/ 11751986 h 12191993"/>
              <a:gd name="connsiteX1740" fmla="*/ 5778465 w 6858000"/>
              <a:gd name="connsiteY1740" fmla="*/ 11094354 h 12191993"/>
              <a:gd name="connsiteX1741" fmla="*/ 5488225 w 6858000"/>
              <a:gd name="connsiteY1741" fmla="*/ 11094354 h 12191993"/>
              <a:gd name="connsiteX1742" fmla="*/ 5488225 w 6858000"/>
              <a:gd name="connsiteY1742" fmla="*/ 11384595 h 12191993"/>
              <a:gd name="connsiteX1743" fmla="*/ 5778465 w 6858000"/>
              <a:gd name="connsiteY1743" fmla="*/ 11384595 h 12191993"/>
              <a:gd name="connsiteX1744" fmla="*/ 5778465 w 6858000"/>
              <a:gd name="connsiteY1744" fmla="*/ 10726963 h 12191993"/>
              <a:gd name="connsiteX1745" fmla="*/ 5488225 w 6858000"/>
              <a:gd name="connsiteY1745" fmla="*/ 10726963 h 12191993"/>
              <a:gd name="connsiteX1746" fmla="*/ 5488225 w 6858000"/>
              <a:gd name="connsiteY1746" fmla="*/ 11017203 h 12191993"/>
              <a:gd name="connsiteX1747" fmla="*/ 5778465 w 6858000"/>
              <a:gd name="connsiteY1747" fmla="*/ 11017203 h 12191993"/>
              <a:gd name="connsiteX1748" fmla="*/ 5778465 w 6858000"/>
              <a:gd name="connsiteY1748" fmla="*/ 10359572 h 12191993"/>
              <a:gd name="connsiteX1749" fmla="*/ 5488225 w 6858000"/>
              <a:gd name="connsiteY1749" fmla="*/ 10359572 h 12191993"/>
              <a:gd name="connsiteX1750" fmla="*/ 5488225 w 6858000"/>
              <a:gd name="connsiteY1750" fmla="*/ 10649812 h 12191993"/>
              <a:gd name="connsiteX1751" fmla="*/ 5778465 w 6858000"/>
              <a:gd name="connsiteY1751" fmla="*/ 10649812 h 12191993"/>
              <a:gd name="connsiteX1752" fmla="*/ 5778465 w 6858000"/>
              <a:gd name="connsiteY1752" fmla="*/ 9992180 h 12191993"/>
              <a:gd name="connsiteX1753" fmla="*/ 5488225 w 6858000"/>
              <a:gd name="connsiteY1753" fmla="*/ 9992180 h 12191993"/>
              <a:gd name="connsiteX1754" fmla="*/ 5488225 w 6858000"/>
              <a:gd name="connsiteY1754" fmla="*/ 10282421 h 12191993"/>
              <a:gd name="connsiteX1755" fmla="*/ 5778465 w 6858000"/>
              <a:gd name="connsiteY1755" fmla="*/ 10282421 h 12191993"/>
              <a:gd name="connsiteX1756" fmla="*/ 5778465 w 6858000"/>
              <a:gd name="connsiteY1756" fmla="*/ 9624789 h 12191993"/>
              <a:gd name="connsiteX1757" fmla="*/ 5488225 w 6858000"/>
              <a:gd name="connsiteY1757" fmla="*/ 9624789 h 12191993"/>
              <a:gd name="connsiteX1758" fmla="*/ 5488225 w 6858000"/>
              <a:gd name="connsiteY1758" fmla="*/ 9915029 h 12191993"/>
              <a:gd name="connsiteX1759" fmla="*/ 5778465 w 6858000"/>
              <a:gd name="connsiteY1759" fmla="*/ 9915029 h 12191993"/>
              <a:gd name="connsiteX1760" fmla="*/ 5778465 w 6858000"/>
              <a:gd name="connsiteY1760" fmla="*/ 9257397 h 12191993"/>
              <a:gd name="connsiteX1761" fmla="*/ 5488225 w 6858000"/>
              <a:gd name="connsiteY1761" fmla="*/ 9257397 h 12191993"/>
              <a:gd name="connsiteX1762" fmla="*/ 5488225 w 6858000"/>
              <a:gd name="connsiteY1762" fmla="*/ 9547638 h 12191993"/>
              <a:gd name="connsiteX1763" fmla="*/ 5778465 w 6858000"/>
              <a:gd name="connsiteY1763" fmla="*/ 9547638 h 12191993"/>
              <a:gd name="connsiteX1764" fmla="*/ 5778465 w 6858000"/>
              <a:gd name="connsiteY1764" fmla="*/ 8890006 h 12191993"/>
              <a:gd name="connsiteX1765" fmla="*/ 5488225 w 6858000"/>
              <a:gd name="connsiteY1765" fmla="*/ 8890006 h 12191993"/>
              <a:gd name="connsiteX1766" fmla="*/ 5488225 w 6858000"/>
              <a:gd name="connsiteY1766" fmla="*/ 9180246 h 12191993"/>
              <a:gd name="connsiteX1767" fmla="*/ 5778465 w 6858000"/>
              <a:gd name="connsiteY1767" fmla="*/ 9180246 h 12191993"/>
              <a:gd name="connsiteX1768" fmla="*/ 5778465 w 6858000"/>
              <a:gd name="connsiteY1768" fmla="*/ 8522614 h 12191993"/>
              <a:gd name="connsiteX1769" fmla="*/ 5488225 w 6858000"/>
              <a:gd name="connsiteY1769" fmla="*/ 8522614 h 12191993"/>
              <a:gd name="connsiteX1770" fmla="*/ 5488225 w 6858000"/>
              <a:gd name="connsiteY1770" fmla="*/ 8812855 h 12191993"/>
              <a:gd name="connsiteX1771" fmla="*/ 5778465 w 6858000"/>
              <a:gd name="connsiteY1771" fmla="*/ 8812855 h 12191993"/>
              <a:gd name="connsiteX1772" fmla="*/ 5778465 w 6858000"/>
              <a:gd name="connsiteY1772" fmla="*/ 8155223 h 12191993"/>
              <a:gd name="connsiteX1773" fmla="*/ 5488225 w 6858000"/>
              <a:gd name="connsiteY1773" fmla="*/ 8155223 h 12191993"/>
              <a:gd name="connsiteX1774" fmla="*/ 5488225 w 6858000"/>
              <a:gd name="connsiteY1774" fmla="*/ 8445463 h 12191993"/>
              <a:gd name="connsiteX1775" fmla="*/ 5778465 w 6858000"/>
              <a:gd name="connsiteY1775" fmla="*/ 8445463 h 12191993"/>
              <a:gd name="connsiteX1776" fmla="*/ 5778465 w 6858000"/>
              <a:gd name="connsiteY1776" fmla="*/ 7787831 h 12191993"/>
              <a:gd name="connsiteX1777" fmla="*/ 5488225 w 6858000"/>
              <a:gd name="connsiteY1777" fmla="*/ 7787831 h 12191993"/>
              <a:gd name="connsiteX1778" fmla="*/ 5488225 w 6858000"/>
              <a:gd name="connsiteY1778" fmla="*/ 8078072 h 12191993"/>
              <a:gd name="connsiteX1779" fmla="*/ 5778465 w 6858000"/>
              <a:gd name="connsiteY1779" fmla="*/ 8078072 h 12191993"/>
              <a:gd name="connsiteX1780" fmla="*/ 5778465 w 6858000"/>
              <a:gd name="connsiteY1780" fmla="*/ 7420440 h 12191993"/>
              <a:gd name="connsiteX1781" fmla="*/ 5488225 w 6858000"/>
              <a:gd name="connsiteY1781" fmla="*/ 7420440 h 12191993"/>
              <a:gd name="connsiteX1782" fmla="*/ 5488225 w 6858000"/>
              <a:gd name="connsiteY1782" fmla="*/ 7710680 h 12191993"/>
              <a:gd name="connsiteX1783" fmla="*/ 5778465 w 6858000"/>
              <a:gd name="connsiteY1783" fmla="*/ 7710680 h 12191993"/>
              <a:gd name="connsiteX1784" fmla="*/ 5778465 w 6858000"/>
              <a:gd name="connsiteY1784" fmla="*/ 7053048 h 12191993"/>
              <a:gd name="connsiteX1785" fmla="*/ 5488225 w 6858000"/>
              <a:gd name="connsiteY1785" fmla="*/ 7053048 h 12191993"/>
              <a:gd name="connsiteX1786" fmla="*/ 5488225 w 6858000"/>
              <a:gd name="connsiteY1786" fmla="*/ 7343289 h 12191993"/>
              <a:gd name="connsiteX1787" fmla="*/ 5778465 w 6858000"/>
              <a:gd name="connsiteY1787" fmla="*/ 7343289 h 12191993"/>
              <a:gd name="connsiteX1788" fmla="*/ 5778465 w 6858000"/>
              <a:gd name="connsiteY1788" fmla="*/ 6685657 h 12191993"/>
              <a:gd name="connsiteX1789" fmla="*/ 5488225 w 6858000"/>
              <a:gd name="connsiteY1789" fmla="*/ 6685657 h 12191993"/>
              <a:gd name="connsiteX1790" fmla="*/ 5488225 w 6858000"/>
              <a:gd name="connsiteY1790" fmla="*/ 6975897 h 12191993"/>
              <a:gd name="connsiteX1791" fmla="*/ 5778465 w 6858000"/>
              <a:gd name="connsiteY1791" fmla="*/ 6975897 h 12191993"/>
              <a:gd name="connsiteX1792" fmla="*/ 5778465 w 6858000"/>
              <a:gd name="connsiteY1792" fmla="*/ 6318265 h 12191993"/>
              <a:gd name="connsiteX1793" fmla="*/ 5488225 w 6858000"/>
              <a:gd name="connsiteY1793" fmla="*/ 6318265 h 12191993"/>
              <a:gd name="connsiteX1794" fmla="*/ 5488225 w 6858000"/>
              <a:gd name="connsiteY1794" fmla="*/ 6608506 h 12191993"/>
              <a:gd name="connsiteX1795" fmla="*/ 5778465 w 6858000"/>
              <a:gd name="connsiteY1795" fmla="*/ 6608506 h 12191993"/>
              <a:gd name="connsiteX1796" fmla="*/ 5778465 w 6858000"/>
              <a:gd name="connsiteY1796" fmla="*/ 5950874 h 12191993"/>
              <a:gd name="connsiteX1797" fmla="*/ 5488225 w 6858000"/>
              <a:gd name="connsiteY1797" fmla="*/ 5950874 h 12191993"/>
              <a:gd name="connsiteX1798" fmla="*/ 5488225 w 6858000"/>
              <a:gd name="connsiteY1798" fmla="*/ 6241114 h 12191993"/>
              <a:gd name="connsiteX1799" fmla="*/ 5778465 w 6858000"/>
              <a:gd name="connsiteY1799" fmla="*/ 6241114 h 12191993"/>
              <a:gd name="connsiteX1800" fmla="*/ 5778465 w 6858000"/>
              <a:gd name="connsiteY1800" fmla="*/ 5583483 h 12191993"/>
              <a:gd name="connsiteX1801" fmla="*/ 5488225 w 6858000"/>
              <a:gd name="connsiteY1801" fmla="*/ 5583483 h 12191993"/>
              <a:gd name="connsiteX1802" fmla="*/ 5488225 w 6858000"/>
              <a:gd name="connsiteY1802" fmla="*/ 5873723 h 12191993"/>
              <a:gd name="connsiteX1803" fmla="*/ 5778465 w 6858000"/>
              <a:gd name="connsiteY1803" fmla="*/ 5873723 h 12191993"/>
              <a:gd name="connsiteX1804" fmla="*/ 5778465 w 6858000"/>
              <a:gd name="connsiteY1804" fmla="*/ 5216093 h 12191993"/>
              <a:gd name="connsiteX1805" fmla="*/ 5488225 w 6858000"/>
              <a:gd name="connsiteY1805" fmla="*/ 5216093 h 12191993"/>
              <a:gd name="connsiteX1806" fmla="*/ 5488225 w 6858000"/>
              <a:gd name="connsiteY1806" fmla="*/ 5506332 h 12191993"/>
              <a:gd name="connsiteX1807" fmla="*/ 5778465 w 6858000"/>
              <a:gd name="connsiteY1807" fmla="*/ 5506332 h 12191993"/>
              <a:gd name="connsiteX1808" fmla="*/ 5778465 w 6858000"/>
              <a:gd name="connsiteY1808" fmla="*/ 4848701 h 12191993"/>
              <a:gd name="connsiteX1809" fmla="*/ 5488225 w 6858000"/>
              <a:gd name="connsiteY1809" fmla="*/ 4848701 h 12191993"/>
              <a:gd name="connsiteX1810" fmla="*/ 5488225 w 6858000"/>
              <a:gd name="connsiteY1810" fmla="*/ 5138942 h 12191993"/>
              <a:gd name="connsiteX1811" fmla="*/ 5778465 w 6858000"/>
              <a:gd name="connsiteY1811" fmla="*/ 5138942 h 12191993"/>
              <a:gd name="connsiteX1812" fmla="*/ 5778465 w 6858000"/>
              <a:gd name="connsiteY1812" fmla="*/ 4481309 h 12191993"/>
              <a:gd name="connsiteX1813" fmla="*/ 5488225 w 6858000"/>
              <a:gd name="connsiteY1813" fmla="*/ 4481309 h 12191993"/>
              <a:gd name="connsiteX1814" fmla="*/ 5488225 w 6858000"/>
              <a:gd name="connsiteY1814" fmla="*/ 4771550 h 12191993"/>
              <a:gd name="connsiteX1815" fmla="*/ 5778465 w 6858000"/>
              <a:gd name="connsiteY1815" fmla="*/ 4771550 h 12191993"/>
              <a:gd name="connsiteX1816" fmla="*/ 5778465 w 6858000"/>
              <a:gd name="connsiteY1816" fmla="*/ 4113921 h 12191993"/>
              <a:gd name="connsiteX1817" fmla="*/ 5488225 w 6858000"/>
              <a:gd name="connsiteY1817" fmla="*/ 4113921 h 12191993"/>
              <a:gd name="connsiteX1818" fmla="*/ 5488225 w 6858000"/>
              <a:gd name="connsiteY1818" fmla="*/ 4404159 h 12191993"/>
              <a:gd name="connsiteX1819" fmla="*/ 5778465 w 6858000"/>
              <a:gd name="connsiteY1819" fmla="*/ 4404159 h 12191993"/>
              <a:gd name="connsiteX1820" fmla="*/ 5778465 w 6858000"/>
              <a:gd name="connsiteY1820" fmla="*/ 3746528 h 12191993"/>
              <a:gd name="connsiteX1821" fmla="*/ 5488225 w 6858000"/>
              <a:gd name="connsiteY1821" fmla="*/ 3746528 h 12191993"/>
              <a:gd name="connsiteX1822" fmla="*/ 5488225 w 6858000"/>
              <a:gd name="connsiteY1822" fmla="*/ 4036769 h 12191993"/>
              <a:gd name="connsiteX1823" fmla="*/ 5778465 w 6858000"/>
              <a:gd name="connsiteY1823" fmla="*/ 4036769 h 12191993"/>
              <a:gd name="connsiteX1824" fmla="*/ 5778465 w 6858000"/>
              <a:gd name="connsiteY1824" fmla="*/ 3379138 h 12191993"/>
              <a:gd name="connsiteX1825" fmla="*/ 5488225 w 6858000"/>
              <a:gd name="connsiteY1825" fmla="*/ 3379138 h 12191993"/>
              <a:gd name="connsiteX1826" fmla="*/ 5488225 w 6858000"/>
              <a:gd name="connsiteY1826" fmla="*/ 3669379 h 12191993"/>
              <a:gd name="connsiteX1827" fmla="*/ 5778465 w 6858000"/>
              <a:gd name="connsiteY1827" fmla="*/ 3669379 h 12191993"/>
              <a:gd name="connsiteX1828" fmla="*/ 5778465 w 6858000"/>
              <a:gd name="connsiteY1828" fmla="*/ 3011747 h 12191993"/>
              <a:gd name="connsiteX1829" fmla="*/ 5488225 w 6858000"/>
              <a:gd name="connsiteY1829" fmla="*/ 3011747 h 12191993"/>
              <a:gd name="connsiteX1830" fmla="*/ 5488225 w 6858000"/>
              <a:gd name="connsiteY1830" fmla="*/ 3301988 h 12191993"/>
              <a:gd name="connsiteX1831" fmla="*/ 5778465 w 6858000"/>
              <a:gd name="connsiteY1831" fmla="*/ 3301988 h 12191993"/>
              <a:gd name="connsiteX1832" fmla="*/ 5778465 w 6858000"/>
              <a:gd name="connsiteY1832" fmla="*/ 2644355 h 12191993"/>
              <a:gd name="connsiteX1833" fmla="*/ 5488225 w 6858000"/>
              <a:gd name="connsiteY1833" fmla="*/ 2644355 h 12191993"/>
              <a:gd name="connsiteX1834" fmla="*/ 5488225 w 6858000"/>
              <a:gd name="connsiteY1834" fmla="*/ 2934596 h 12191993"/>
              <a:gd name="connsiteX1835" fmla="*/ 5778465 w 6858000"/>
              <a:gd name="connsiteY1835" fmla="*/ 2934596 h 12191993"/>
              <a:gd name="connsiteX1836" fmla="*/ 5778465 w 6858000"/>
              <a:gd name="connsiteY1836" fmla="*/ 2276964 h 12191993"/>
              <a:gd name="connsiteX1837" fmla="*/ 5488225 w 6858000"/>
              <a:gd name="connsiteY1837" fmla="*/ 2276964 h 12191993"/>
              <a:gd name="connsiteX1838" fmla="*/ 5488225 w 6858000"/>
              <a:gd name="connsiteY1838" fmla="*/ 2567205 h 12191993"/>
              <a:gd name="connsiteX1839" fmla="*/ 5778465 w 6858000"/>
              <a:gd name="connsiteY1839" fmla="*/ 2567205 h 12191993"/>
              <a:gd name="connsiteX1840" fmla="*/ 5778465 w 6858000"/>
              <a:gd name="connsiteY1840" fmla="*/ 1909572 h 12191993"/>
              <a:gd name="connsiteX1841" fmla="*/ 5488225 w 6858000"/>
              <a:gd name="connsiteY1841" fmla="*/ 1909572 h 12191993"/>
              <a:gd name="connsiteX1842" fmla="*/ 5488225 w 6858000"/>
              <a:gd name="connsiteY1842" fmla="*/ 2199813 h 12191993"/>
              <a:gd name="connsiteX1843" fmla="*/ 5778465 w 6858000"/>
              <a:gd name="connsiteY1843" fmla="*/ 2199813 h 12191993"/>
              <a:gd name="connsiteX1844" fmla="*/ 5778465 w 6858000"/>
              <a:gd name="connsiteY1844" fmla="*/ 1542180 h 12191993"/>
              <a:gd name="connsiteX1845" fmla="*/ 5488225 w 6858000"/>
              <a:gd name="connsiteY1845" fmla="*/ 1542180 h 12191993"/>
              <a:gd name="connsiteX1846" fmla="*/ 5488225 w 6858000"/>
              <a:gd name="connsiteY1846" fmla="*/ 1832421 h 12191993"/>
              <a:gd name="connsiteX1847" fmla="*/ 5778465 w 6858000"/>
              <a:gd name="connsiteY1847" fmla="*/ 1832421 h 12191993"/>
              <a:gd name="connsiteX1848" fmla="*/ 5778465 w 6858000"/>
              <a:gd name="connsiteY1848" fmla="*/ 1174790 h 12191993"/>
              <a:gd name="connsiteX1849" fmla="*/ 5488225 w 6858000"/>
              <a:gd name="connsiteY1849" fmla="*/ 1174790 h 12191993"/>
              <a:gd name="connsiteX1850" fmla="*/ 5488225 w 6858000"/>
              <a:gd name="connsiteY1850" fmla="*/ 1465029 h 12191993"/>
              <a:gd name="connsiteX1851" fmla="*/ 5778465 w 6858000"/>
              <a:gd name="connsiteY1851" fmla="*/ 1465029 h 12191993"/>
              <a:gd name="connsiteX1852" fmla="*/ 5778465 w 6858000"/>
              <a:gd name="connsiteY1852" fmla="*/ 807398 h 12191993"/>
              <a:gd name="connsiteX1853" fmla="*/ 5488225 w 6858000"/>
              <a:gd name="connsiteY1853" fmla="*/ 807398 h 12191993"/>
              <a:gd name="connsiteX1854" fmla="*/ 5488225 w 6858000"/>
              <a:gd name="connsiteY1854" fmla="*/ 1097639 h 12191993"/>
              <a:gd name="connsiteX1855" fmla="*/ 5778465 w 6858000"/>
              <a:gd name="connsiteY1855" fmla="*/ 1097639 h 12191993"/>
              <a:gd name="connsiteX1856" fmla="*/ 5778465 w 6858000"/>
              <a:gd name="connsiteY1856" fmla="*/ 440007 h 12191993"/>
              <a:gd name="connsiteX1857" fmla="*/ 5488225 w 6858000"/>
              <a:gd name="connsiteY1857" fmla="*/ 440007 h 12191993"/>
              <a:gd name="connsiteX1858" fmla="*/ 5488225 w 6858000"/>
              <a:gd name="connsiteY1858" fmla="*/ 730247 h 12191993"/>
              <a:gd name="connsiteX1859" fmla="*/ 5778465 w 6858000"/>
              <a:gd name="connsiteY1859" fmla="*/ 730247 h 12191993"/>
              <a:gd name="connsiteX1860" fmla="*/ 6145855 w 6858000"/>
              <a:gd name="connsiteY1860" fmla="*/ 11461746 h 12191993"/>
              <a:gd name="connsiteX1861" fmla="*/ 5855614 w 6858000"/>
              <a:gd name="connsiteY1861" fmla="*/ 11461746 h 12191993"/>
              <a:gd name="connsiteX1862" fmla="*/ 5855614 w 6858000"/>
              <a:gd name="connsiteY1862" fmla="*/ 11751986 h 12191993"/>
              <a:gd name="connsiteX1863" fmla="*/ 6145855 w 6858000"/>
              <a:gd name="connsiteY1863" fmla="*/ 11751986 h 12191993"/>
              <a:gd name="connsiteX1864" fmla="*/ 6145855 w 6858000"/>
              <a:gd name="connsiteY1864" fmla="*/ 11094354 h 12191993"/>
              <a:gd name="connsiteX1865" fmla="*/ 5855614 w 6858000"/>
              <a:gd name="connsiteY1865" fmla="*/ 11094354 h 12191993"/>
              <a:gd name="connsiteX1866" fmla="*/ 5855614 w 6858000"/>
              <a:gd name="connsiteY1866" fmla="*/ 11384595 h 12191993"/>
              <a:gd name="connsiteX1867" fmla="*/ 6145855 w 6858000"/>
              <a:gd name="connsiteY1867" fmla="*/ 11384595 h 12191993"/>
              <a:gd name="connsiteX1868" fmla="*/ 6145855 w 6858000"/>
              <a:gd name="connsiteY1868" fmla="*/ 10726963 h 12191993"/>
              <a:gd name="connsiteX1869" fmla="*/ 5855614 w 6858000"/>
              <a:gd name="connsiteY1869" fmla="*/ 10726963 h 12191993"/>
              <a:gd name="connsiteX1870" fmla="*/ 5855614 w 6858000"/>
              <a:gd name="connsiteY1870" fmla="*/ 11017203 h 12191993"/>
              <a:gd name="connsiteX1871" fmla="*/ 6145855 w 6858000"/>
              <a:gd name="connsiteY1871" fmla="*/ 11017203 h 12191993"/>
              <a:gd name="connsiteX1872" fmla="*/ 6145855 w 6858000"/>
              <a:gd name="connsiteY1872" fmla="*/ 10359572 h 12191993"/>
              <a:gd name="connsiteX1873" fmla="*/ 5855614 w 6858000"/>
              <a:gd name="connsiteY1873" fmla="*/ 10359572 h 12191993"/>
              <a:gd name="connsiteX1874" fmla="*/ 5855614 w 6858000"/>
              <a:gd name="connsiteY1874" fmla="*/ 10649812 h 12191993"/>
              <a:gd name="connsiteX1875" fmla="*/ 6145855 w 6858000"/>
              <a:gd name="connsiteY1875" fmla="*/ 10649812 h 12191993"/>
              <a:gd name="connsiteX1876" fmla="*/ 6145855 w 6858000"/>
              <a:gd name="connsiteY1876" fmla="*/ 9992180 h 12191993"/>
              <a:gd name="connsiteX1877" fmla="*/ 5855614 w 6858000"/>
              <a:gd name="connsiteY1877" fmla="*/ 9992180 h 12191993"/>
              <a:gd name="connsiteX1878" fmla="*/ 5855614 w 6858000"/>
              <a:gd name="connsiteY1878" fmla="*/ 10282421 h 12191993"/>
              <a:gd name="connsiteX1879" fmla="*/ 6145855 w 6858000"/>
              <a:gd name="connsiteY1879" fmla="*/ 10282421 h 12191993"/>
              <a:gd name="connsiteX1880" fmla="*/ 6145855 w 6858000"/>
              <a:gd name="connsiteY1880" fmla="*/ 9624789 h 12191993"/>
              <a:gd name="connsiteX1881" fmla="*/ 5855614 w 6858000"/>
              <a:gd name="connsiteY1881" fmla="*/ 9624789 h 12191993"/>
              <a:gd name="connsiteX1882" fmla="*/ 5855614 w 6858000"/>
              <a:gd name="connsiteY1882" fmla="*/ 9915029 h 12191993"/>
              <a:gd name="connsiteX1883" fmla="*/ 6145855 w 6858000"/>
              <a:gd name="connsiteY1883" fmla="*/ 9915029 h 12191993"/>
              <a:gd name="connsiteX1884" fmla="*/ 6145855 w 6858000"/>
              <a:gd name="connsiteY1884" fmla="*/ 9257397 h 12191993"/>
              <a:gd name="connsiteX1885" fmla="*/ 5855614 w 6858000"/>
              <a:gd name="connsiteY1885" fmla="*/ 9257397 h 12191993"/>
              <a:gd name="connsiteX1886" fmla="*/ 5855614 w 6858000"/>
              <a:gd name="connsiteY1886" fmla="*/ 9547638 h 12191993"/>
              <a:gd name="connsiteX1887" fmla="*/ 6145855 w 6858000"/>
              <a:gd name="connsiteY1887" fmla="*/ 9547638 h 12191993"/>
              <a:gd name="connsiteX1888" fmla="*/ 6145855 w 6858000"/>
              <a:gd name="connsiteY1888" fmla="*/ 8890006 h 12191993"/>
              <a:gd name="connsiteX1889" fmla="*/ 5855614 w 6858000"/>
              <a:gd name="connsiteY1889" fmla="*/ 8890006 h 12191993"/>
              <a:gd name="connsiteX1890" fmla="*/ 5855614 w 6858000"/>
              <a:gd name="connsiteY1890" fmla="*/ 9180246 h 12191993"/>
              <a:gd name="connsiteX1891" fmla="*/ 6145855 w 6858000"/>
              <a:gd name="connsiteY1891" fmla="*/ 9180246 h 12191993"/>
              <a:gd name="connsiteX1892" fmla="*/ 6145855 w 6858000"/>
              <a:gd name="connsiteY1892" fmla="*/ 8522614 h 12191993"/>
              <a:gd name="connsiteX1893" fmla="*/ 5855614 w 6858000"/>
              <a:gd name="connsiteY1893" fmla="*/ 8522614 h 12191993"/>
              <a:gd name="connsiteX1894" fmla="*/ 5855614 w 6858000"/>
              <a:gd name="connsiteY1894" fmla="*/ 8812855 h 12191993"/>
              <a:gd name="connsiteX1895" fmla="*/ 6145855 w 6858000"/>
              <a:gd name="connsiteY1895" fmla="*/ 8812855 h 12191993"/>
              <a:gd name="connsiteX1896" fmla="*/ 6145855 w 6858000"/>
              <a:gd name="connsiteY1896" fmla="*/ 8155223 h 12191993"/>
              <a:gd name="connsiteX1897" fmla="*/ 5855614 w 6858000"/>
              <a:gd name="connsiteY1897" fmla="*/ 8155223 h 12191993"/>
              <a:gd name="connsiteX1898" fmla="*/ 5855614 w 6858000"/>
              <a:gd name="connsiteY1898" fmla="*/ 8445463 h 12191993"/>
              <a:gd name="connsiteX1899" fmla="*/ 6145855 w 6858000"/>
              <a:gd name="connsiteY1899" fmla="*/ 8445463 h 12191993"/>
              <a:gd name="connsiteX1900" fmla="*/ 6145855 w 6858000"/>
              <a:gd name="connsiteY1900" fmla="*/ 7787831 h 12191993"/>
              <a:gd name="connsiteX1901" fmla="*/ 5855614 w 6858000"/>
              <a:gd name="connsiteY1901" fmla="*/ 7787831 h 12191993"/>
              <a:gd name="connsiteX1902" fmla="*/ 5855614 w 6858000"/>
              <a:gd name="connsiteY1902" fmla="*/ 8078072 h 12191993"/>
              <a:gd name="connsiteX1903" fmla="*/ 6145855 w 6858000"/>
              <a:gd name="connsiteY1903" fmla="*/ 8078072 h 12191993"/>
              <a:gd name="connsiteX1904" fmla="*/ 6145855 w 6858000"/>
              <a:gd name="connsiteY1904" fmla="*/ 7420440 h 12191993"/>
              <a:gd name="connsiteX1905" fmla="*/ 5855614 w 6858000"/>
              <a:gd name="connsiteY1905" fmla="*/ 7420440 h 12191993"/>
              <a:gd name="connsiteX1906" fmla="*/ 5855614 w 6858000"/>
              <a:gd name="connsiteY1906" fmla="*/ 7710680 h 12191993"/>
              <a:gd name="connsiteX1907" fmla="*/ 6145855 w 6858000"/>
              <a:gd name="connsiteY1907" fmla="*/ 7710680 h 12191993"/>
              <a:gd name="connsiteX1908" fmla="*/ 6145855 w 6858000"/>
              <a:gd name="connsiteY1908" fmla="*/ 7053048 h 12191993"/>
              <a:gd name="connsiteX1909" fmla="*/ 5855614 w 6858000"/>
              <a:gd name="connsiteY1909" fmla="*/ 7053048 h 12191993"/>
              <a:gd name="connsiteX1910" fmla="*/ 5855614 w 6858000"/>
              <a:gd name="connsiteY1910" fmla="*/ 7343289 h 12191993"/>
              <a:gd name="connsiteX1911" fmla="*/ 6145855 w 6858000"/>
              <a:gd name="connsiteY1911" fmla="*/ 7343289 h 12191993"/>
              <a:gd name="connsiteX1912" fmla="*/ 6145855 w 6858000"/>
              <a:gd name="connsiteY1912" fmla="*/ 6685657 h 12191993"/>
              <a:gd name="connsiteX1913" fmla="*/ 5855614 w 6858000"/>
              <a:gd name="connsiteY1913" fmla="*/ 6685657 h 12191993"/>
              <a:gd name="connsiteX1914" fmla="*/ 5855614 w 6858000"/>
              <a:gd name="connsiteY1914" fmla="*/ 6975897 h 12191993"/>
              <a:gd name="connsiteX1915" fmla="*/ 6145855 w 6858000"/>
              <a:gd name="connsiteY1915" fmla="*/ 6975897 h 12191993"/>
              <a:gd name="connsiteX1916" fmla="*/ 6145855 w 6858000"/>
              <a:gd name="connsiteY1916" fmla="*/ 6318265 h 12191993"/>
              <a:gd name="connsiteX1917" fmla="*/ 5855614 w 6858000"/>
              <a:gd name="connsiteY1917" fmla="*/ 6318265 h 12191993"/>
              <a:gd name="connsiteX1918" fmla="*/ 5855614 w 6858000"/>
              <a:gd name="connsiteY1918" fmla="*/ 6608506 h 12191993"/>
              <a:gd name="connsiteX1919" fmla="*/ 6145855 w 6858000"/>
              <a:gd name="connsiteY1919" fmla="*/ 6608506 h 12191993"/>
              <a:gd name="connsiteX1920" fmla="*/ 6145855 w 6858000"/>
              <a:gd name="connsiteY1920" fmla="*/ 5950874 h 12191993"/>
              <a:gd name="connsiteX1921" fmla="*/ 5855614 w 6858000"/>
              <a:gd name="connsiteY1921" fmla="*/ 5950874 h 12191993"/>
              <a:gd name="connsiteX1922" fmla="*/ 5855614 w 6858000"/>
              <a:gd name="connsiteY1922" fmla="*/ 6241114 h 12191993"/>
              <a:gd name="connsiteX1923" fmla="*/ 6145855 w 6858000"/>
              <a:gd name="connsiteY1923" fmla="*/ 6241114 h 12191993"/>
              <a:gd name="connsiteX1924" fmla="*/ 6145855 w 6858000"/>
              <a:gd name="connsiteY1924" fmla="*/ 5583483 h 12191993"/>
              <a:gd name="connsiteX1925" fmla="*/ 5855614 w 6858000"/>
              <a:gd name="connsiteY1925" fmla="*/ 5583483 h 12191993"/>
              <a:gd name="connsiteX1926" fmla="*/ 5855614 w 6858000"/>
              <a:gd name="connsiteY1926" fmla="*/ 5873723 h 12191993"/>
              <a:gd name="connsiteX1927" fmla="*/ 6145855 w 6858000"/>
              <a:gd name="connsiteY1927" fmla="*/ 5873723 h 12191993"/>
              <a:gd name="connsiteX1928" fmla="*/ 6145855 w 6858000"/>
              <a:gd name="connsiteY1928" fmla="*/ 5216093 h 12191993"/>
              <a:gd name="connsiteX1929" fmla="*/ 5855614 w 6858000"/>
              <a:gd name="connsiteY1929" fmla="*/ 5216093 h 12191993"/>
              <a:gd name="connsiteX1930" fmla="*/ 5855614 w 6858000"/>
              <a:gd name="connsiteY1930" fmla="*/ 5506332 h 12191993"/>
              <a:gd name="connsiteX1931" fmla="*/ 6145855 w 6858000"/>
              <a:gd name="connsiteY1931" fmla="*/ 5506332 h 12191993"/>
              <a:gd name="connsiteX1932" fmla="*/ 6145855 w 6858000"/>
              <a:gd name="connsiteY1932" fmla="*/ 4848701 h 12191993"/>
              <a:gd name="connsiteX1933" fmla="*/ 5855614 w 6858000"/>
              <a:gd name="connsiteY1933" fmla="*/ 4848701 h 12191993"/>
              <a:gd name="connsiteX1934" fmla="*/ 5855614 w 6858000"/>
              <a:gd name="connsiteY1934" fmla="*/ 5138942 h 12191993"/>
              <a:gd name="connsiteX1935" fmla="*/ 6145855 w 6858000"/>
              <a:gd name="connsiteY1935" fmla="*/ 5138942 h 12191993"/>
              <a:gd name="connsiteX1936" fmla="*/ 6145855 w 6858000"/>
              <a:gd name="connsiteY1936" fmla="*/ 4481309 h 12191993"/>
              <a:gd name="connsiteX1937" fmla="*/ 5855614 w 6858000"/>
              <a:gd name="connsiteY1937" fmla="*/ 4481309 h 12191993"/>
              <a:gd name="connsiteX1938" fmla="*/ 5855614 w 6858000"/>
              <a:gd name="connsiteY1938" fmla="*/ 4771550 h 12191993"/>
              <a:gd name="connsiteX1939" fmla="*/ 6145855 w 6858000"/>
              <a:gd name="connsiteY1939" fmla="*/ 4771550 h 12191993"/>
              <a:gd name="connsiteX1940" fmla="*/ 6145855 w 6858000"/>
              <a:gd name="connsiteY1940" fmla="*/ 4113921 h 12191993"/>
              <a:gd name="connsiteX1941" fmla="*/ 5855614 w 6858000"/>
              <a:gd name="connsiteY1941" fmla="*/ 4113921 h 12191993"/>
              <a:gd name="connsiteX1942" fmla="*/ 5855614 w 6858000"/>
              <a:gd name="connsiteY1942" fmla="*/ 4404159 h 12191993"/>
              <a:gd name="connsiteX1943" fmla="*/ 6145855 w 6858000"/>
              <a:gd name="connsiteY1943" fmla="*/ 4404159 h 12191993"/>
              <a:gd name="connsiteX1944" fmla="*/ 6145855 w 6858000"/>
              <a:gd name="connsiteY1944" fmla="*/ 3746528 h 12191993"/>
              <a:gd name="connsiteX1945" fmla="*/ 5855615 w 6858000"/>
              <a:gd name="connsiteY1945" fmla="*/ 3746528 h 12191993"/>
              <a:gd name="connsiteX1946" fmla="*/ 5855614 w 6858000"/>
              <a:gd name="connsiteY1946" fmla="*/ 4036769 h 12191993"/>
              <a:gd name="connsiteX1947" fmla="*/ 6145855 w 6858000"/>
              <a:gd name="connsiteY1947" fmla="*/ 4036769 h 12191993"/>
              <a:gd name="connsiteX1948" fmla="*/ 6145855 w 6858000"/>
              <a:gd name="connsiteY1948" fmla="*/ 3379138 h 12191993"/>
              <a:gd name="connsiteX1949" fmla="*/ 5855615 w 6858000"/>
              <a:gd name="connsiteY1949" fmla="*/ 3379138 h 12191993"/>
              <a:gd name="connsiteX1950" fmla="*/ 5855615 w 6858000"/>
              <a:gd name="connsiteY1950" fmla="*/ 3669379 h 12191993"/>
              <a:gd name="connsiteX1951" fmla="*/ 6145855 w 6858000"/>
              <a:gd name="connsiteY1951" fmla="*/ 3669379 h 12191993"/>
              <a:gd name="connsiteX1952" fmla="*/ 6145855 w 6858000"/>
              <a:gd name="connsiteY1952" fmla="*/ 3011747 h 12191993"/>
              <a:gd name="connsiteX1953" fmla="*/ 5855615 w 6858000"/>
              <a:gd name="connsiteY1953" fmla="*/ 3011747 h 12191993"/>
              <a:gd name="connsiteX1954" fmla="*/ 5855615 w 6858000"/>
              <a:gd name="connsiteY1954" fmla="*/ 3301988 h 12191993"/>
              <a:gd name="connsiteX1955" fmla="*/ 6145855 w 6858000"/>
              <a:gd name="connsiteY1955" fmla="*/ 3301988 h 12191993"/>
              <a:gd name="connsiteX1956" fmla="*/ 6145855 w 6858000"/>
              <a:gd name="connsiteY1956" fmla="*/ 2644355 h 12191993"/>
              <a:gd name="connsiteX1957" fmla="*/ 5855615 w 6858000"/>
              <a:gd name="connsiteY1957" fmla="*/ 2644355 h 12191993"/>
              <a:gd name="connsiteX1958" fmla="*/ 5855615 w 6858000"/>
              <a:gd name="connsiteY1958" fmla="*/ 2934596 h 12191993"/>
              <a:gd name="connsiteX1959" fmla="*/ 6145855 w 6858000"/>
              <a:gd name="connsiteY1959" fmla="*/ 2934596 h 12191993"/>
              <a:gd name="connsiteX1960" fmla="*/ 6145855 w 6858000"/>
              <a:gd name="connsiteY1960" fmla="*/ 2276964 h 12191993"/>
              <a:gd name="connsiteX1961" fmla="*/ 5855615 w 6858000"/>
              <a:gd name="connsiteY1961" fmla="*/ 2276964 h 12191993"/>
              <a:gd name="connsiteX1962" fmla="*/ 5855615 w 6858000"/>
              <a:gd name="connsiteY1962" fmla="*/ 2567205 h 12191993"/>
              <a:gd name="connsiteX1963" fmla="*/ 6145855 w 6858000"/>
              <a:gd name="connsiteY1963" fmla="*/ 2567205 h 12191993"/>
              <a:gd name="connsiteX1964" fmla="*/ 6145855 w 6858000"/>
              <a:gd name="connsiteY1964" fmla="*/ 1909572 h 12191993"/>
              <a:gd name="connsiteX1965" fmla="*/ 5855615 w 6858000"/>
              <a:gd name="connsiteY1965" fmla="*/ 1909572 h 12191993"/>
              <a:gd name="connsiteX1966" fmla="*/ 5855615 w 6858000"/>
              <a:gd name="connsiteY1966" fmla="*/ 2199813 h 12191993"/>
              <a:gd name="connsiteX1967" fmla="*/ 6145855 w 6858000"/>
              <a:gd name="connsiteY1967" fmla="*/ 2199813 h 12191993"/>
              <a:gd name="connsiteX1968" fmla="*/ 6145855 w 6858000"/>
              <a:gd name="connsiteY1968" fmla="*/ 1542180 h 12191993"/>
              <a:gd name="connsiteX1969" fmla="*/ 5855615 w 6858000"/>
              <a:gd name="connsiteY1969" fmla="*/ 1542180 h 12191993"/>
              <a:gd name="connsiteX1970" fmla="*/ 5855615 w 6858000"/>
              <a:gd name="connsiteY1970" fmla="*/ 1832421 h 12191993"/>
              <a:gd name="connsiteX1971" fmla="*/ 6145855 w 6858000"/>
              <a:gd name="connsiteY1971" fmla="*/ 1832421 h 12191993"/>
              <a:gd name="connsiteX1972" fmla="*/ 6145855 w 6858000"/>
              <a:gd name="connsiteY1972" fmla="*/ 1174790 h 12191993"/>
              <a:gd name="connsiteX1973" fmla="*/ 5855615 w 6858000"/>
              <a:gd name="connsiteY1973" fmla="*/ 1174790 h 12191993"/>
              <a:gd name="connsiteX1974" fmla="*/ 5855615 w 6858000"/>
              <a:gd name="connsiteY1974" fmla="*/ 1465029 h 12191993"/>
              <a:gd name="connsiteX1975" fmla="*/ 6145855 w 6858000"/>
              <a:gd name="connsiteY1975" fmla="*/ 1465029 h 12191993"/>
              <a:gd name="connsiteX1976" fmla="*/ 6145855 w 6858000"/>
              <a:gd name="connsiteY1976" fmla="*/ 807398 h 12191993"/>
              <a:gd name="connsiteX1977" fmla="*/ 5855615 w 6858000"/>
              <a:gd name="connsiteY1977" fmla="*/ 807398 h 12191993"/>
              <a:gd name="connsiteX1978" fmla="*/ 5855615 w 6858000"/>
              <a:gd name="connsiteY1978" fmla="*/ 1097639 h 12191993"/>
              <a:gd name="connsiteX1979" fmla="*/ 6145855 w 6858000"/>
              <a:gd name="connsiteY1979" fmla="*/ 1097639 h 12191993"/>
              <a:gd name="connsiteX1980" fmla="*/ 6145855 w 6858000"/>
              <a:gd name="connsiteY1980" fmla="*/ 440007 h 12191993"/>
              <a:gd name="connsiteX1981" fmla="*/ 5855615 w 6858000"/>
              <a:gd name="connsiteY1981" fmla="*/ 440007 h 12191993"/>
              <a:gd name="connsiteX1982" fmla="*/ 5855615 w 6858000"/>
              <a:gd name="connsiteY1982" fmla="*/ 730247 h 12191993"/>
              <a:gd name="connsiteX1983" fmla="*/ 6145855 w 6858000"/>
              <a:gd name="connsiteY1983" fmla="*/ 730247 h 12191993"/>
              <a:gd name="connsiteX1984" fmla="*/ 6513246 w 6858000"/>
              <a:gd name="connsiteY1984" fmla="*/ 11461746 h 12191993"/>
              <a:gd name="connsiteX1985" fmla="*/ 6223006 w 6858000"/>
              <a:gd name="connsiteY1985" fmla="*/ 11461746 h 12191993"/>
              <a:gd name="connsiteX1986" fmla="*/ 6223006 w 6858000"/>
              <a:gd name="connsiteY1986" fmla="*/ 11751986 h 12191993"/>
              <a:gd name="connsiteX1987" fmla="*/ 6513246 w 6858000"/>
              <a:gd name="connsiteY1987" fmla="*/ 11751986 h 12191993"/>
              <a:gd name="connsiteX1988" fmla="*/ 6513246 w 6858000"/>
              <a:gd name="connsiteY1988" fmla="*/ 11094354 h 12191993"/>
              <a:gd name="connsiteX1989" fmla="*/ 6223006 w 6858000"/>
              <a:gd name="connsiteY1989" fmla="*/ 11094354 h 12191993"/>
              <a:gd name="connsiteX1990" fmla="*/ 6223006 w 6858000"/>
              <a:gd name="connsiteY1990" fmla="*/ 11384595 h 12191993"/>
              <a:gd name="connsiteX1991" fmla="*/ 6513246 w 6858000"/>
              <a:gd name="connsiteY1991" fmla="*/ 11384595 h 12191993"/>
              <a:gd name="connsiteX1992" fmla="*/ 6513246 w 6858000"/>
              <a:gd name="connsiteY1992" fmla="*/ 10726963 h 12191993"/>
              <a:gd name="connsiteX1993" fmla="*/ 6223006 w 6858000"/>
              <a:gd name="connsiteY1993" fmla="*/ 10726963 h 12191993"/>
              <a:gd name="connsiteX1994" fmla="*/ 6223006 w 6858000"/>
              <a:gd name="connsiteY1994" fmla="*/ 11017203 h 12191993"/>
              <a:gd name="connsiteX1995" fmla="*/ 6513246 w 6858000"/>
              <a:gd name="connsiteY1995" fmla="*/ 11017203 h 12191993"/>
              <a:gd name="connsiteX1996" fmla="*/ 6513246 w 6858000"/>
              <a:gd name="connsiteY1996" fmla="*/ 10359572 h 12191993"/>
              <a:gd name="connsiteX1997" fmla="*/ 6223006 w 6858000"/>
              <a:gd name="connsiteY1997" fmla="*/ 10359572 h 12191993"/>
              <a:gd name="connsiteX1998" fmla="*/ 6223006 w 6858000"/>
              <a:gd name="connsiteY1998" fmla="*/ 10649812 h 12191993"/>
              <a:gd name="connsiteX1999" fmla="*/ 6513246 w 6858000"/>
              <a:gd name="connsiteY1999" fmla="*/ 10649812 h 12191993"/>
              <a:gd name="connsiteX2000" fmla="*/ 6513246 w 6858000"/>
              <a:gd name="connsiteY2000" fmla="*/ 9992180 h 12191993"/>
              <a:gd name="connsiteX2001" fmla="*/ 6223006 w 6858000"/>
              <a:gd name="connsiteY2001" fmla="*/ 9992180 h 12191993"/>
              <a:gd name="connsiteX2002" fmla="*/ 6223006 w 6858000"/>
              <a:gd name="connsiteY2002" fmla="*/ 10282421 h 12191993"/>
              <a:gd name="connsiteX2003" fmla="*/ 6513246 w 6858000"/>
              <a:gd name="connsiteY2003" fmla="*/ 10282421 h 12191993"/>
              <a:gd name="connsiteX2004" fmla="*/ 6513246 w 6858000"/>
              <a:gd name="connsiteY2004" fmla="*/ 9624789 h 12191993"/>
              <a:gd name="connsiteX2005" fmla="*/ 6223006 w 6858000"/>
              <a:gd name="connsiteY2005" fmla="*/ 9624789 h 12191993"/>
              <a:gd name="connsiteX2006" fmla="*/ 6223006 w 6858000"/>
              <a:gd name="connsiteY2006" fmla="*/ 9915029 h 12191993"/>
              <a:gd name="connsiteX2007" fmla="*/ 6513246 w 6858000"/>
              <a:gd name="connsiteY2007" fmla="*/ 9915029 h 12191993"/>
              <a:gd name="connsiteX2008" fmla="*/ 6513246 w 6858000"/>
              <a:gd name="connsiteY2008" fmla="*/ 9257397 h 12191993"/>
              <a:gd name="connsiteX2009" fmla="*/ 6223006 w 6858000"/>
              <a:gd name="connsiteY2009" fmla="*/ 9257397 h 12191993"/>
              <a:gd name="connsiteX2010" fmla="*/ 6223006 w 6858000"/>
              <a:gd name="connsiteY2010" fmla="*/ 9547638 h 12191993"/>
              <a:gd name="connsiteX2011" fmla="*/ 6513246 w 6858000"/>
              <a:gd name="connsiteY2011" fmla="*/ 9547638 h 12191993"/>
              <a:gd name="connsiteX2012" fmla="*/ 6513246 w 6858000"/>
              <a:gd name="connsiteY2012" fmla="*/ 8890006 h 12191993"/>
              <a:gd name="connsiteX2013" fmla="*/ 6223006 w 6858000"/>
              <a:gd name="connsiteY2013" fmla="*/ 8890006 h 12191993"/>
              <a:gd name="connsiteX2014" fmla="*/ 6223006 w 6858000"/>
              <a:gd name="connsiteY2014" fmla="*/ 9180246 h 12191993"/>
              <a:gd name="connsiteX2015" fmla="*/ 6513246 w 6858000"/>
              <a:gd name="connsiteY2015" fmla="*/ 9180246 h 12191993"/>
              <a:gd name="connsiteX2016" fmla="*/ 6513246 w 6858000"/>
              <a:gd name="connsiteY2016" fmla="*/ 8522614 h 12191993"/>
              <a:gd name="connsiteX2017" fmla="*/ 6223006 w 6858000"/>
              <a:gd name="connsiteY2017" fmla="*/ 8522614 h 12191993"/>
              <a:gd name="connsiteX2018" fmla="*/ 6223006 w 6858000"/>
              <a:gd name="connsiteY2018" fmla="*/ 8812855 h 12191993"/>
              <a:gd name="connsiteX2019" fmla="*/ 6513246 w 6858000"/>
              <a:gd name="connsiteY2019" fmla="*/ 8812855 h 12191993"/>
              <a:gd name="connsiteX2020" fmla="*/ 6513246 w 6858000"/>
              <a:gd name="connsiteY2020" fmla="*/ 8155223 h 12191993"/>
              <a:gd name="connsiteX2021" fmla="*/ 6223006 w 6858000"/>
              <a:gd name="connsiteY2021" fmla="*/ 8155223 h 12191993"/>
              <a:gd name="connsiteX2022" fmla="*/ 6223006 w 6858000"/>
              <a:gd name="connsiteY2022" fmla="*/ 8445463 h 12191993"/>
              <a:gd name="connsiteX2023" fmla="*/ 6513246 w 6858000"/>
              <a:gd name="connsiteY2023" fmla="*/ 8445463 h 12191993"/>
              <a:gd name="connsiteX2024" fmla="*/ 6513246 w 6858000"/>
              <a:gd name="connsiteY2024" fmla="*/ 7787831 h 12191993"/>
              <a:gd name="connsiteX2025" fmla="*/ 6223006 w 6858000"/>
              <a:gd name="connsiteY2025" fmla="*/ 7787831 h 12191993"/>
              <a:gd name="connsiteX2026" fmla="*/ 6223006 w 6858000"/>
              <a:gd name="connsiteY2026" fmla="*/ 8078072 h 12191993"/>
              <a:gd name="connsiteX2027" fmla="*/ 6513246 w 6858000"/>
              <a:gd name="connsiteY2027" fmla="*/ 8078072 h 12191993"/>
              <a:gd name="connsiteX2028" fmla="*/ 6513246 w 6858000"/>
              <a:gd name="connsiteY2028" fmla="*/ 7420440 h 12191993"/>
              <a:gd name="connsiteX2029" fmla="*/ 6223006 w 6858000"/>
              <a:gd name="connsiteY2029" fmla="*/ 7420440 h 12191993"/>
              <a:gd name="connsiteX2030" fmla="*/ 6223006 w 6858000"/>
              <a:gd name="connsiteY2030" fmla="*/ 7710680 h 12191993"/>
              <a:gd name="connsiteX2031" fmla="*/ 6513246 w 6858000"/>
              <a:gd name="connsiteY2031" fmla="*/ 7710680 h 12191993"/>
              <a:gd name="connsiteX2032" fmla="*/ 6513246 w 6858000"/>
              <a:gd name="connsiteY2032" fmla="*/ 7053048 h 12191993"/>
              <a:gd name="connsiteX2033" fmla="*/ 6223006 w 6858000"/>
              <a:gd name="connsiteY2033" fmla="*/ 7053048 h 12191993"/>
              <a:gd name="connsiteX2034" fmla="*/ 6223006 w 6858000"/>
              <a:gd name="connsiteY2034" fmla="*/ 7343289 h 12191993"/>
              <a:gd name="connsiteX2035" fmla="*/ 6513246 w 6858000"/>
              <a:gd name="connsiteY2035" fmla="*/ 7343289 h 12191993"/>
              <a:gd name="connsiteX2036" fmla="*/ 6513246 w 6858000"/>
              <a:gd name="connsiteY2036" fmla="*/ 6685657 h 12191993"/>
              <a:gd name="connsiteX2037" fmla="*/ 6223006 w 6858000"/>
              <a:gd name="connsiteY2037" fmla="*/ 6685657 h 12191993"/>
              <a:gd name="connsiteX2038" fmla="*/ 6223006 w 6858000"/>
              <a:gd name="connsiteY2038" fmla="*/ 6975897 h 12191993"/>
              <a:gd name="connsiteX2039" fmla="*/ 6513246 w 6858000"/>
              <a:gd name="connsiteY2039" fmla="*/ 6975897 h 12191993"/>
              <a:gd name="connsiteX2040" fmla="*/ 6513246 w 6858000"/>
              <a:gd name="connsiteY2040" fmla="*/ 6318265 h 12191993"/>
              <a:gd name="connsiteX2041" fmla="*/ 6223006 w 6858000"/>
              <a:gd name="connsiteY2041" fmla="*/ 6318265 h 12191993"/>
              <a:gd name="connsiteX2042" fmla="*/ 6223006 w 6858000"/>
              <a:gd name="connsiteY2042" fmla="*/ 6608506 h 12191993"/>
              <a:gd name="connsiteX2043" fmla="*/ 6513246 w 6858000"/>
              <a:gd name="connsiteY2043" fmla="*/ 6608506 h 12191993"/>
              <a:gd name="connsiteX2044" fmla="*/ 6513246 w 6858000"/>
              <a:gd name="connsiteY2044" fmla="*/ 5950874 h 12191993"/>
              <a:gd name="connsiteX2045" fmla="*/ 6223006 w 6858000"/>
              <a:gd name="connsiteY2045" fmla="*/ 5950874 h 12191993"/>
              <a:gd name="connsiteX2046" fmla="*/ 6223006 w 6858000"/>
              <a:gd name="connsiteY2046" fmla="*/ 6241114 h 12191993"/>
              <a:gd name="connsiteX2047" fmla="*/ 6513246 w 6858000"/>
              <a:gd name="connsiteY2047" fmla="*/ 6241114 h 12191993"/>
              <a:gd name="connsiteX2048" fmla="*/ 6513246 w 6858000"/>
              <a:gd name="connsiteY2048" fmla="*/ 5583483 h 12191993"/>
              <a:gd name="connsiteX2049" fmla="*/ 6223006 w 6858000"/>
              <a:gd name="connsiteY2049" fmla="*/ 5583483 h 12191993"/>
              <a:gd name="connsiteX2050" fmla="*/ 6223006 w 6858000"/>
              <a:gd name="connsiteY2050" fmla="*/ 5873723 h 12191993"/>
              <a:gd name="connsiteX2051" fmla="*/ 6513246 w 6858000"/>
              <a:gd name="connsiteY2051" fmla="*/ 5873723 h 12191993"/>
              <a:gd name="connsiteX2052" fmla="*/ 6513246 w 6858000"/>
              <a:gd name="connsiteY2052" fmla="*/ 5216093 h 12191993"/>
              <a:gd name="connsiteX2053" fmla="*/ 6223006 w 6858000"/>
              <a:gd name="connsiteY2053" fmla="*/ 5216093 h 12191993"/>
              <a:gd name="connsiteX2054" fmla="*/ 6223006 w 6858000"/>
              <a:gd name="connsiteY2054" fmla="*/ 5506332 h 12191993"/>
              <a:gd name="connsiteX2055" fmla="*/ 6513246 w 6858000"/>
              <a:gd name="connsiteY2055" fmla="*/ 5506332 h 12191993"/>
              <a:gd name="connsiteX2056" fmla="*/ 6513246 w 6858000"/>
              <a:gd name="connsiteY2056" fmla="*/ 4848701 h 12191993"/>
              <a:gd name="connsiteX2057" fmla="*/ 6223006 w 6858000"/>
              <a:gd name="connsiteY2057" fmla="*/ 4848701 h 12191993"/>
              <a:gd name="connsiteX2058" fmla="*/ 6223006 w 6858000"/>
              <a:gd name="connsiteY2058" fmla="*/ 5138942 h 12191993"/>
              <a:gd name="connsiteX2059" fmla="*/ 6513246 w 6858000"/>
              <a:gd name="connsiteY2059" fmla="*/ 5138942 h 12191993"/>
              <a:gd name="connsiteX2060" fmla="*/ 6513246 w 6858000"/>
              <a:gd name="connsiteY2060" fmla="*/ 4481309 h 12191993"/>
              <a:gd name="connsiteX2061" fmla="*/ 6223006 w 6858000"/>
              <a:gd name="connsiteY2061" fmla="*/ 4481309 h 12191993"/>
              <a:gd name="connsiteX2062" fmla="*/ 6223006 w 6858000"/>
              <a:gd name="connsiteY2062" fmla="*/ 4771550 h 12191993"/>
              <a:gd name="connsiteX2063" fmla="*/ 6513246 w 6858000"/>
              <a:gd name="connsiteY2063" fmla="*/ 4771550 h 12191993"/>
              <a:gd name="connsiteX2064" fmla="*/ 6513246 w 6858000"/>
              <a:gd name="connsiteY2064" fmla="*/ 4113921 h 12191993"/>
              <a:gd name="connsiteX2065" fmla="*/ 6223006 w 6858000"/>
              <a:gd name="connsiteY2065" fmla="*/ 4113921 h 12191993"/>
              <a:gd name="connsiteX2066" fmla="*/ 6223006 w 6858000"/>
              <a:gd name="connsiteY2066" fmla="*/ 4404159 h 12191993"/>
              <a:gd name="connsiteX2067" fmla="*/ 6513246 w 6858000"/>
              <a:gd name="connsiteY2067" fmla="*/ 4404159 h 12191993"/>
              <a:gd name="connsiteX2068" fmla="*/ 6513246 w 6858000"/>
              <a:gd name="connsiteY2068" fmla="*/ 3746528 h 12191993"/>
              <a:gd name="connsiteX2069" fmla="*/ 6223006 w 6858000"/>
              <a:gd name="connsiteY2069" fmla="*/ 3746528 h 12191993"/>
              <a:gd name="connsiteX2070" fmla="*/ 6223006 w 6858000"/>
              <a:gd name="connsiteY2070" fmla="*/ 4036769 h 12191993"/>
              <a:gd name="connsiteX2071" fmla="*/ 6513246 w 6858000"/>
              <a:gd name="connsiteY2071" fmla="*/ 4036769 h 12191993"/>
              <a:gd name="connsiteX2072" fmla="*/ 6513246 w 6858000"/>
              <a:gd name="connsiteY2072" fmla="*/ 3379138 h 12191993"/>
              <a:gd name="connsiteX2073" fmla="*/ 6223006 w 6858000"/>
              <a:gd name="connsiteY2073" fmla="*/ 3379138 h 12191993"/>
              <a:gd name="connsiteX2074" fmla="*/ 6223006 w 6858000"/>
              <a:gd name="connsiteY2074" fmla="*/ 3669379 h 12191993"/>
              <a:gd name="connsiteX2075" fmla="*/ 6513246 w 6858000"/>
              <a:gd name="connsiteY2075" fmla="*/ 3669379 h 12191993"/>
              <a:gd name="connsiteX2076" fmla="*/ 6513246 w 6858000"/>
              <a:gd name="connsiteY2076" fmla="*/ 3011747 h 12191993"/>
              <a:gd name="connsiteX2077" fmla="*/ 6223006 w 6858000"/>
              <a:gd name="connsiteY2077" fmla="*/ 3011747 h 12191993"/>
              <a:gd name="connsiteX2078" fmla="*/ 6223006 w 6858000"/>
              <a:gd name="connsiteY2078" fmla="*/ 3301988 h 12191993"/>
              <a:gd name="connsiteX2079" fmla="*/ 6513246 w 6858000"/>
              <a:gd name="connsiteY2079" fmla="*/ 3301988 h 12191993"/>
              <a:gd name="connsiteX2080" fmla="*/ 6513246 w 6858000"/>
              <a:gd name="connsiteY2080" fmla="*/ 2644355 h 12191993"/>
              <a:gd name="connsiteX2081" fmla="*/ 6223006 w 6858000"/>
              <a:gd name="connsiteY2081" fmla="*/ 2644355 h 12191993"/>
              <a:gd name="connsiteX2082" fmla="*/ 6223006 w 6858000"/>
              <a:gd name="connsiteY2082" fmla="*/ 2934596 h 12191993"/>
              <a:gd name="connsiteX2083" fmla="*/ 6513246 w 6858000"/>
              <a:gd name="connsiteY2083" fmla="*/ 2934596 h 12191993"/>
              <a:gd name="connsiteX2084" fmla="*/ 6513246 w 6858000"/>
              <a:gd name="connsiteY2084" fmla="*/ 2276964 h 12191993"/>
              <a:gd name="connsiteX2085" fmla="*/ 6223006 w 6858000"/>
              <a:gd name="connsiteY2085" fmla="*/ 2276964 h 12191993"/>
              <a:gd name="connsiteX2086" fmla="*/ 6223006 w 6858000"/>
              <a:gd name="connsiteY2086" fmla="*/ 2567205 h 12191993"/>
              <a:gd name="connsiteX2087" fmla="*/ 6513246 w 6858000"/>
              <a:gd name="connsiteY2087" fmla="*/ 2567205 h 12191993"/>
              <a:gd name="connsiteX2088" fmla="*/ 6513246 w 6858000"/>
              <a:gd name="connsiteY2088" fmla="*/ 1909572 h 12191993"/>
              <a:gd name="connsiteX2089" fmla="*/ 6223006 w 6858000"/>
              <a:gd name="connsiteY2089" fmla="*/ 1909572 h 12191993"/>
              <a:gd name="connsiteX2090" fmla="*/ 6223006 w 6858000"/>
              <a:gd name="connsiteY2090" fmla="*/ 2199813 h 12191993"/>
              <a:gd name="connsiteX2091" fmla="*/ 6513246 w 6858000"/>
              <a:gd name="connsiteY2091" fmla="*/ 2199813 h 12191993"/>
              <a:gd name="connsiteX2092" fmla="*/ 6513246 w 6858000"/>
              <a:gd name="connsiteY2092" fmla="*/ 1542180 h 12191993"/>
              <a:gd name="connsiteX2093" fmla="*/ 6223006 w 6858000"/>
              <a:gd name="connsiteY2093" fmla="*/ 1542180 h 12191993"/>
              <a:gd name="connsiteX2094" fmla="*/ 6223006 w 6858000"/>
              <a:gd name="connsiteY2094" fmla="*/ 1832421 h 12191993"/>
              <a:gd name="connsiteX2095" fmla="*/ 6513246 w 6858000"/>
              <a:gd name="connsiteY2095" fmla="*/ 1832421 h 12191993"/>
              <a:gd name="connsiteX2096" fmla="*/ 6513246 w 6858000"/>
              <a:gd name="connsiteY2096" fmla="*/ 1174790 h 12191993"/>
              <a:gd name="connsiteX2097" fmla="*/ 6223006 w 6858000"/>
              <a:gd name="connsiteY2097" fmla="*/ 1174790 h 12191993"/>
              <a:gd name="connsiteX2098" fmla="*/ 6223006 w 6858000"/>
              <a:gd name="connsiteY2098" fmla="*/ 1465029 h 12191993"/>
              <a:gd name="connsiteX2099" fmla="*/ 6513246 w 6858000"/>
              <a:gd name="connsiteY2099" fmla="*/ 1465029 h 12191993"/>
              <a:gd name="connsiteX2100" fmla="*/ 6513246 w 6858000"/>
              <a:gd name="connsiteY2100" fmla="*/ 807398 h 12191993"/>
              <a:gd name="connsiteX2101" fmla="*/ 6223006 w 6858000"/>
              <a:gd name="connsiteY2101" fmla="*/ 807398 h 12191993"/>
              <a:gd name="connsiteX2102" fmla="*/ 6223006 w 6858000"/>
              <a:gd name="connsiteY2102" fmla="*/ 1097639 h 12191993"/>
              <a:gd name="connsiteX2103" fmla="*/ 6513246 w 6858000"/>
              <a:gd name="connsiteY2103" fmla="*/ 1097639 h 12191993"/>
              <a:gd name="connsiteX2104" fmla="*/ 6513246 w 6858000"/>
              <a:gd name="connsiteY2104" fmla="*/ 440007 h 12191993"/>
              <a:gd name="connsiteX2105" fmla="*/ 6223006 w 6858000"/>
              <a:gd name="connsiteY2105" fmla="*/ 440007 h 12191993"/>
              <a:gd name="connsiteX2106" fmla="*/ 6223006 w 6858000"/>
              <a:gd name="connsiteY2106" fmla="*/ 730247 h 12191993"/>
              <a:gd name="connsiteX2107" fmla="*/ 6513246 w 6858000"/>
              <a:gd name="connsiteY2107" fmla="*/ 730247 h 12191993"/>
              <a:gd name="connsiteX2108" fmla="*/ 6858000 w 6858000"/>
              <a:gd name="connsiteY2108" fmla="*/ 11751986 h 12191993"/>
              <a:gd name="connsiteX2109" fmla="*/ 6858000 w 6858000"/>
              <a:gd name="connsiteY2109" fmla="*/ 11829137 h 12191993"/>
              <a:gd name="connsiteX2110" fmla="*/ 6590397 w 6858000"/>
              <a:gd name="connsiteY2110" fmla="*/ 11829137 h 12191993"/>
              <a:gd name="connsiteX2111" fmla="*/ 6590397 w 6858000"/>
              <a:gd name="connsiteY2111" fmla="*/ 12191993 h 12191993"/>
              <a:gd name="connsiteX2112" fmla="*/ 6513246 w 6858000"/>
              <a:gd name="connsiteY2112" fmla="*/ 12191993 h 12191993"/>
              <a:gd name="connsiteX2113" fmla="*/ 6513246 w 6858000"/>
              <a:gd name="connsiteY2113" fmla="*/ 11829137 h 12191993"/>
              <a:gd name="connsiteX2114" fmla="*/ 6223006 w 6858000"/>
              <a:gd name="connsiteY2114" fmla="*/ 11829137 h 12191993"/>
              <a:gd name="connsiteX2115" fmla="*/ 6223006 w 6858000"/>
              <a:gd name="connsiteY2115" fmla="*/ 12191993 h 12191993"/>
              <a:gd name="connsiteX2116" fmla="*/ 6145855 w 6858000"/>
              <a:gd name="connsiteY2116" fmla="*/ 12191993 h 12191993"/>
              <a:gd name="connsiteX2117" fmla="*/ 6145855 w 6858000"/>
              <a:gd name="connsiteY2117" fmla="*/ 11829137 h 12191993"/>
              <a:gd name="connsiteX2118" fmla="*/ 5855614 w 6858000"/>
              <a:gd name="connsiteY2118" fmla="*/ 11829137 h 12191993"/>
              <a:gd name="connsiteX2119" fmla="*/ 5855614 w 6858000"/>
              <a:gd name="connsiteY2119" fmla="*/ 12191993 h 12191993"/>
              <a:gd name="connsiteX2120" fmla="*/ 5778465 w 6858000"/>
              <a:gd name="connsiteY2120" fmla="*/ 12191993 h 12191993"/>
              <a:gd name="connsiteX2121" fmla="*/ 5778465 w 6858000"/>
              <a:gd name="connsiteY2121" fmla="*/ 11829137 h 12191993"/>
              <a:gd name="connsiteX2122" fmla="*/ 5488225 w 6858000"/>
              <a:gd name="connsiteY2122" fmla="*/ 11829137 h 12191993"/>
              <a:gd name="connsiteX2123" fmla="*/ 5488225 w 6858000"/>
              <a:gd name="connsiteY2123" fmla="*/ 12191993 h 12191993"/>
              <a:gd name="connsiteX2124" fmla="*/ 5411074 w 6858000"/>
              <a:gd name="connsiteY2124" fmla="*/ 12191993 h 12191993"/>
              <a:gd name="connsiteX2125" fmla="*/ 5411074 w 6858000"/>
              <a:gd name="connsiteY2125" fmla="*/ 11829137 h 12191993"/>
              <a:gd name="connsiteX2126" fmla="*/ 5120834 w 6858000"/>
              <a:gd name="connsiteY2126" fmla="*/ 11829137 h 12191993"/>
              <a:gd name="connsiteX2127" fmla="*/ 5120834 w 6858000"/>
              <a:gd name="connsiteY2127" fmla="*/ 12191993 h 12191993"/>
              <a:gd name="connsiteX2128" fmla="*/ 5043683 w 6858000"/>
              <a:gd name="connsiteY2128" fmla="*/ 12191993 h 12191993"/>
              <a:gd name="connsiteX2129" fmla="*/ 5043683 w 6858000"/>
              <a:gd name="connsiteY2129" fmla="*/ 11829137 h 12191993"/>
              <a:gd name="connsiteX2130" fmla="*/ 4753443 w 6858000"/>
              <a:gd name="connsiteY2130" fmla="*/ 11829137 h 12191993"/>
              <a:gd name="connsiteX2131" fmla="*/ 4753443 w 6858000"/>
              <a:gd name="connsiteY2131" fmla="*/ 12191993 h 12191993"/>
              <a:gd name="connsiteX2132" fmla="*/ 4676292 w 6858000"/>
              <a:gd name="connsiteY2132" fmla="*/ 12191993 h 12191993"/>
              <a:gd name="connsiteX2133" fmla="*/ 4676292 w 6858000"/>
              <a:gd name="connsiteY2133" fmla="*/ 11829137 h 12191993"/>
              <a:gd name="connsiteX2134" fmla="*/ 4386053 w 6858000"/>
              <a:gd name="connsiteY2134" fmla="*/ 11829137 h 12191993"/>
              <a:gd name="connsiteX2135" fmla="*/ 4386053 w 6858000"/>
              <a:gd name="connsiteY2135" fmla="*/ 12191993 h 12191993"/>
              <a:gd name="connsiteX2136" fmla="*/ 4308902 w 6858000"/>
              <a:gd name="connsiteY2136" fmla="*/ 12191993 h 12191993"/>
              <a:gd name="connsiteX2137" fmla="*/ 4308902 w 6858000"/>
              <a:gd name="connsiteY2137" fmla="*/ 11829137 h 12191993"/>
              <a:gd name="connsiteX2138" fmla="*/ 4018661 w 6858000"/>
              <a:gd name="connsiteY2138" fmla="*/ 11829137 h 12191993"/>
              <a:gd name="connsiteX2139" fmla="*/ 4018661 w 6858000"/>
              <a:gd name="connsiteY2139" fmla="*/ 12191993 h 12191993"/>
              <a:gd name="connsiteX2140" fmla="*/ 3941510 w 6858000"/>
              <a:gd name="connsiteY2140" fmla="*/ 12191993 h 12191993"/>
              <a:gd name="connsiteX2141" fmla="*/ 3941510 w 6858000"/>
              <a:gd name="connsiteY2141" fmla="*/ 11829137 h 12191993"/>
              <a:gd name="connsiteX2142" fmla="*/ 3651268 w 6858000"/>
              <a:gd name="connsiteY2142" fmla="*/ 11829137 h 12191993"/>
              <a:gd name="connsiteX2143" fmla="*/ 3651268 w 6858000"/>
              <a:gd name="connsiteY2143" fmla="*/ 12191993 h 12191993"/>
              <a:gd name="connsiteX2144" fmla="*/ 3574117 w 6858000"/>
              <a:gd name="connsiteY2144" fmla="*/ 12191993 h 12191993"/>
              <a:gd name="connsiteX2145" fmla="*/ 3574117 w 6858000"/>
              <a:gd name="connsiteY2145" fmla="*/ 11829137 h 12191993"/>
              <a:gd name="connsiteX2146" fmla="*/ 3283878 w 6858000"/>
              <a:gd name="connsiteY2146" fmla="*/ 11829137 h 12191993"/>
              <a:gd name="connsiteX2147" fmla="*/ 3283878 w 6858000"/>
              <a:gd name="connsiteY2147" fmla="*/ 12191993 h 12191993"/>
              <a:gd name="connsiteX2148" fmla="*/ 3206727 w 6858000"/>
              <a:gd name="connsiteY2148" fmla="*/ 12191993 h 12191993"/>
              <a:gd name="connsiteX2149" fmla="*/ 3206727 w 6858000"/>
              <a:gd name="connsiteY2149" fmla="*/ 11829137 h 12191993"/>
              <a:gd name="connsiteX2150" fmla="*/ 2916487 w 6858000"/>
              <a:gd name="connsiteY2150" fmla="*/ 11829137 h 12191993"/>
              <a:gd name="connsiteX2151" fmla="*/ 2916487 w 6858000"/>
              <a:gd name="connsiteY2151" fmla="*/ 12191993 h 12191993"/>
              <a:gd name="connsiteX2152" fmla="*/ 2839336 w 6858000"/>
              <a:gd name="connsiteY2152" fmla="*/ 12191993 h 12191993"/>
              <a:gd name="connsiteX2153" fmla="*/ 2839336 w 6858000"/>
              <a:gd name="connsiteY2153" fmla="*/ 11829137 h 12191993"/>
              <a:gd name="connsiteX2154" fmla="*/ 2549095 w 6858000"/>
              <a:gd name="connsiteY2154" fmla="*/ 11829137 h 12191993"/>
              <a:gd name="connsiteX2155" fmla="*/ 2549095 w 6858000"/>
              <a:gd name="connsiteY2155" fmla="*/ 12191993 h 12191993"/>
              <a:gd name="connsiteX2156" fmla="*/ 2471944 w 6858000"/>
              <a:gd name="connsiteY2156" fmla="*/ 12191993 h 12191993"/>
              <a:gd name="connsiteX2157" fmla="*/ 2471944 w 6858000"/>
              <a:gd name="connsiteY2157" fmla="*/ 11829137 h 12191993"/>
              <a:gd name="connsiteX2158" fmla="*/ 2181704 w 6858000"/>
              <a:gd name="connsiteY2158" fmla="*/ 11829137 h 12191993"/>
              <a:gd name="connsiteX2159" fmla="*/ 2181704 w 6858000"/>
              <a:gd name="connsiteY2159" fmla="*/ 12191993 h 12191993"/>
              <a:gd name="connsiteX2160" fmla="*/ 2104553 w 6858000"/>
              <a:gd name="connsiteY2160" fmla="*/ 12191993 h 12191993"/>
              <a:gd name="connsiteX2161" fmla="*/ 2104553 w 6858000"/>
              <a:gd name="connsiteY2161" fmla="*/ 11829137 h 12191993"/>
              <a:gd name="connsiteX2162" fmla="*/ 1814312 w 6858000"/>
              <a:gd name="connsiteY2162" fmla="*/ 11829137 h 12191993"/>
              <a:gd name="connsiteX2163" fmla="*/ 1814312 w 6858000"/>
              <a:gd name="connsiteY2163" fmla="*/ 12191993 h 12191993"/>
              <a:gd name="connsiteX2164" fmla="*/ 1737161 w 6858000"/>
              <a:gd name="connsiteY2164" fmla="*/ 12191992 h 12191993"/>
              <a:gd name="connsiteX2165" fmla="*/ 1737161 w 6858000"/>
              <a:gd name="connsiteY2165" fmla="*/ 11829136 h 12191993"/>
              <a:gd name="connsiteX2166" fmla="*/ 1446921 w 6858000"/>
              <a:gd name="connsiteY2166" fmla="*/ 11829136 h 12191993"/>
              <a:gd name="connsiteX2167" fmla="*/ 1446921 w 6858000"/>
              <a:gd name="connsiteY2167" fmla="*/ 12191992 h 12191993"/>
              <a:gd name="connsiteX2168" fmla="*/ 1369770 w 6858000"/>
              <a:gd name="connsiteY2168" fmla="*/ 12191992 h 12191993"/>
              <a:gd name="connsiteX2169" fmla="*/ 1369770 w 6858000"/>
              <a:gd name="connsiteY2169" fmla="*/ 11829136 h 12191993"/>
              <a:gd name="connsiteX2170" fmla="*/ 1079529 w 6858000"/>
              <a:gd name="connsiteY2170" fmla="*/ 11829136 h 12191993"/>
              <a:gd name="connsiteX2171" fmla="*/ 1079529 w 6858000"/>
              <a:gd name="connsiteY2171" fmla="*/ 12191992 h 12191993"/>
              <a:gd name="connsiteX2172" fmla="*/ 1002378 w 6858000"/>
              <a:gd name="connsiteY2172" fmla="*/ 12191992 h 12191993"/>
              <a:gd name="connsiteX2173" fmla="*/ 1002378 w 6858000"/>
              <a:gd name="connsiteY2173" fmla="*/ 11829136 h 12191993"/>
              <a:gd name="connsiteX2174" fmla="*/ 712138 w 6858000"/>
              <a:gd name="connsiteY2174" fmla="*/ 11829136 h 12191993"/>
              <a:gd name="connsiteX2175" fmla="*/ 712138 w 6858000"/>
              <a:gd name="connsiteY2175" fmla="*/ 12191992 h 12191993"/>
              <a:gd name="connsiteX2176" fmla="*/ 634987 w 6858000"/>
              <a:gd name="connsiteY2176" fmla="*/ 12191992 h 12191993"/>
              <a:gd name="connsiteX2177" fmla="*/ 634987 w 6858000"/>
              <a:gd name="connsiteY2177" fmla="*/ 11829136 h 12191993"/>
              <a:gd name="connsiteX2178" fmla="*/ 344747 w 6858000"/>
              <a:gd name="connsiteY2178" fmla="*/ 11829136 h 12191993"/>
              <a:gd name="connsiteX2179" fmla="*/ 344747 w 6858000"/>
              <a:gd name="connsiteY2179" fmla="*/ 12191992 h 12191993"/>
              <a:gd name="connsiteX2180" fmla="*/ 267596 w 6858000"/>
              <a:gd name="connsiteY2180" fmla="*/ 12191992 h 12191993"/>
              <a:gd name="connsiteX2181" fmla="*/ 267596 w 6858000"/>
              <a:gd name="connsiteY2181" fmla="*/ 11829136 h 12191993"/>
              <a:gd name="connsiteX2182" fmla="*/ 0 w 6858000"/>
              <a:gd name="connsiteY2182" fmla="*/ 11829136 h 12191993"/>
              <a:gd name="connsiteX2183" fmla="*/ 0 w 6858000"/>
              <a:gd name="connsiteY2183" fmla="*/ 11751985 h 12191993"/>
              <a:gd name="connsiteX2184" fmla="*/ 267596 w 6858000"/>
              <a:gd name="connsiteY2184" fmla="*/ 11751985 h 12191993"/>
              <a:gd name="connsiteX2185" fmla="*/ 267596 w 6858000"/>
              <a:gd name="connsiteY2185" fmla="*/ 11461745 h 12191993"/>
              <a:gd name="connsiteX2186" fmla="*/ 0 w 6858000"/>
              <a:gd name="connsiteY2186" fmla="*/ 11461745 h 12191993"/>
              <a:gd name="connsiteX2187" fmla="*/ 0 w 6858000"/>
              <a:gd name="connsiteY2187" fmla="*/ 11384594 h 12191993"/>
              <a:gd name="connsiteX2188" fmla="*/ 267596 w 6858000"/>
              <a:gd name="connsiteY2188" fmla="*/ 11384594 h 12191993"/>
              <a:gd name="connsiteX2189" fmla="*/ 267596 w 6858000"/>
              <a:gd name="connsiteY2189" fmla="*/ 11094353 h 12191993"/>
              <a:gd name="connsiteX2190" fmla="*/ 0 w 6858000"/>
              <a:gd name="connsiteY2190" fmla="*/ 11094353 h 12191993"/>
              <a:gd name="connsiteX2191" fmla="*/ 0 w 6858000"/>
              <a:gd name="connsiteY2191" fmla="*/ 11017202 h 12191993"/>
              <a:gd name="connsiteX2192" fmla="*/ 267596 w 6858000"/>
              <a:gd name="connsiteY2192" fmla="*/ 11017202 h 12191993"/>
              <a:gd name="connsiteX2193" fmla="*/ 267596 w 6858000"/>
              <a:gd name="connsiteY2193" fmla="*/ 10726962 h 12191993"/>
              <a:gd name="connsiteX2194" fmla="*/ 0 w 6858000"/>
              <a:gd name="connsiteY2194" fmla="*/ 10726962 h 12191993"/>
              <a:gd name="connsiteX2195" fmla="*/ 0 w 6858000"/>
              <a:gd name="connsiteY2195" fmla="*/ 10649811 h 12191993"/>
              <a:gd name="connsiteX2196" fmla="*/ 267596 w 6858000"/>
              <a:gd name="connsiteY2196" fmla="*/ 10649811 h 12191993"/>
              <a:gd name="connsiteX2197" fmla="*/ 267596 w 6858000"/>
              <a:gd name="connsiteY2197" fmla="*/ 10359571 h 12191993"/>
              <a:gd name="connsiteX2198" fmla="*/ 0 w 6858000"/>
              <a:gd name="connsiteY2198" fmla="*/ 10359571 h 12191993"/>
              <a:gd name="connsiteX2199" fmla="*/ 0 w 6858000"/>
              <a:gd name="connsiteY2199" fmla="*/ 10282420 h 12191993"/>
              <a:gd name="connsiteX2200" fmla="*/ 267596 w 6858000"/>
              <a:gd name="connsiteY2200" fmla="*/ 10282420 h 12191993"/>
              <a:gd name="connsiteX2201" fmla="*/ 267596 w 6858000"/>
              <a:gd name="connsiteY2201" fmla="*/ 9992179 h 12191993"/>
              <a:gd name="connsiteX2202" fmla="*/ 0 w 6858000"/>
              <a:gd name="connsiteY2202" fmla="*/ 9992179 h 12191993"/>
              <a:gd name="connsiteX2203" fmla="*/ 0 w 6858000"/>
              <a:gd name="connsiteY2203" fmla="*/ 9915028 h 12191993"/>
              <a:gd name="connsiteX2204" fmla="*/ 267596 w 6858000"/>
              <a:gd name="connsiteY2204" fmla="*/ 9915028 h 12191993"/>
              <a:gd name="connsiteX2205" fmla="*/ 267596 w 6858000"/>
              <a:gd name="connsiteY2205" fmla="*/ 9624788 h 12191993"/>
              <a:gd name="connsiteX2206" fmla="*/ 0 w 6858000"/>
              <a:gd name="connsiteY2206" fmla="*/ 9624788 h 12191993"/>
              <a:gd name="connsiteX2207" fmla="*/ 0 w 6858000"/>
              <a:gd name="connsiteY2207" fmla="*/ 9547637 h 12191993"/>
              <a:gd name="connsiteX2208" fmla="*/ 267596 w 6858000"/>
              <a:gd name="connsiteY2208" fmla="*/ 9547637 h 12191993"/>
              <a:gd name="connsiteX2209" fmla="*/ 267596 w 6858000"/>
              <a:gd name="connsiteY2209" fmla="*/ 9257396 h 12191993"/>
              <a:gd name="connsiteX2210" fmla="*/ 0 w 6858000"/>
              <a:gd name="connsiteY2210" fmla="*/ 9257396 h 12191993"/>
              <a:gd name="connsiteX2211" fmla="*/ 0 w 6858000"/>
              <a:gd name="connsiteY2211" fmla="*/ 9180245 h 12191993"/>
              <a:gd name="connsiteX2212" fmla="*/ 267596 w 6858000"/>
              <a:gd name="connsiteY2212" fmla="*/ 9180245 h 12191993"/>
              <a:gd name="connsiteX2213" fmla="*/ 267596 w 6858000"/>
              <a:gd name="connsiteY2213" fmla="*/ 8890005 h 12191993"/>
              <a:gd name="connsiteX2214" fmla="*/ 0 w 6858000"/>
              <a:gd name="connsiteY2214" fmla="*/ 8890005 h 12191993"/>
              <a:gd name="connsiteX2215" fmla="*/ 0 w 6858000"/>
              <a:gd name="connsiteY2215" fmla="*/ 8812854 h 12191993"/>
              <a:gd name="connsiteX2216" fmla="*/ 267596 w 6858000"/>
              <a:gd name="connsiteY2216" fmla="*/ 8812854 h 12191993"/>
              <a:gd name="connsiteX2217" fmla="*/ 267596 w 6858000"/>
              <a:gd name="connsiteY2217" fmla="*/ 8522613 h 12191993"/>
              <a:gd name="connsiteX2218" fmla="*/ 0 w 6858000"/>
              <a:gd name="connsiteY2218" fmla="*/ 8522613 h 12191993"/>
              <a:gd name="connsiteX2219" fmla="*/ 0 w 6858000"/>
              <a:gd name="connsiteY2219" fmla="*/ 8445462 h 12191993"/>
              <a:gd name="connsiteX2220" fmla="*/ 267596 w 6858000"/>
              <a:gd name="connsiteY2220" fmla="*/ 8445462 h 12191993"/>
              <a:gd name="connsiteX2221" fmla="*/ 267596 w 6858000"/>
              <a:gd name="connsiteY2221" fmla="*/ 8155222 h 12191993"/>
              <a:gd name="connsiteX2222" fmla="*/ 0 w 6858000"/>
              <a:gd name="connsiteY2222" fmla="*/ 8155222 h 12191993"/>
              <a:gd name="connsiteX2223" fmla="*/ 0 w 6858000"/>
              <a:gd name="connsiteY2223" fmla="*/ 8078071 h 12191993"/>
              <a:gd name="connsiteX2224" fmla="*/ 267596 w 6858000"/>
              <a:gd name="connsiteY2224" fmla="*/ 8078071 h 12191993"/>
              <a:gd name="connsiteX2225" fmla="*/ 267596 w 6858000"/>
              <a:gd name="connsiteY2225" fmla="*/ 7787830 h 12191993"/>
              <a:gd name="connsiteX2226" fmla="*/ 0 w 6858000"/>
              <a:gd name="connsiteY2226" fmla="*/ 7787830 h 12191993"/>
              <a:gd name="connsiteX2227" fmla="*/ 0 w 6858000"/>
              <a:gd name="connsiteY2227" fmla="*/ 7710679 h 12191993"/>
              <a:gd name="connsiteX2228" fmla="*/ 267596 w 6858000"/>
              <a:gd name="connsiteY2228" fmla="*/ 7710679 h 12191993"/>
              <a:gd name="connsiteX2229" fmla="*/ 267596 w 6858000"/>
              <a:gd name="connsiteY2229" fmla="*/ 7420439 h 12191993"/>
              <a:gd name="connsiteX2230" fmla="*/ 0 w 6858000"/>
              <a:gd name="connsiteY2230" fmla="*/ 7420439 h 12191993"/>
              <a:gd name="connsiteX2231" fmla="*/ 0 w 6858000"/>
              <a:gd name="connsiteY2231" fmla="*/ 7343288 h 12191993"/>
              <a:gd name="connsiteX2232" fmla="*/ 267596 w 6858000"/>
              <a:gd name="connsiteY2232" fmla="*/ 7343288 h 12191993"/>
              <a:gd name="connsiteX2233" fmla="*/ 267596 w 6858000"/>
              <a:gd name="connsiteY2233" fmla="*/ 7053047 h 12191993"/>
              <a:gd name="connsiteX2234" fmla="*/ 0 w 6858000"/>
              <a:gd name="connsiteY2234" fmla="*/ 7053047 h 12191993"/>
              <a:gd name="connsiteX2235" fmla="*/ 0 w 6858000"/>
              <a:gd name="connsiteY2235" fmla="*/ 6975896 h 12191993"/>
              <a:gd name="connsiteX2236" fmla="*/ 267596 w 6858000"/>
              <a:gd name="connsiteY2236" fmla="*/ 6975896 h 12191993"/>
              <a:gd name="connsiteX2237" fmla="*/ 267596 w 6858000"/>
              <a:gd name="connsiteY2237" fmla="*/ 6685656 h 12191993"/>
              <a:gd name="connsiteX2238" fmla="*/ 0 w 6858000"/>
              <a:gd name="connsiteY2238" fmla="*/ 6685656 h 12191993"/>
              <a:gd name="connsiteX2239" fmla="*/ 0 w 6858000"/>
              <a:gd name="connsiteY2239" fmla="*/ 6608505 h 12191993"/>
              <a:gd name="connsiteX2240" fmla="*/ 267596 w 6858000"/>
              <a:gd name="connsiteY2240" fmla="*/ 6608505 h 12191993"/>
              <a:gd name="connsiteX2241" fmla="*/ 267596 w 6858000"/>
              <a:gd name="connsiteY2241" fmla="*/ 6318264 h 12191993"/>
              <a:gd name="connsiteX2242" fmla="*/ 0 w 6858000"/>
              <a:gd name="connsiteY2242" fmla="*/ 6318264 h 12191993"/>
              <a:gd name="connsiteX2243" fmla="*/ 0 w 6858000"/>
              <a:gd name="connsiteY2243" fmla="*/ 6241113 h 12191993"/>
              <a:gd name="connsiteX2244" fmla="*/ 267596 w 6858000"/>
              <a:gd name="connsiteY2244" fmla="*/ 6241113 h 12191993"/>
              <a:gd name="connsiteX2245" fmla="*/ 267596 w 6858000"/>
              <a:gd name="connsiteY2245" fmla="*/ 5950873 h 12191993"/>
              <a:gd name="connsiteX2246" fmla="*/ 0 w 6858000"/>
              <a:gd name="connsiteY2246" fmla="*/ 5950873 h 12191993"/>
              <a:gd name="connsiteX2247" fmla="*/ 0 w 6858000"/>
              <a:gd name="connsiteY2247" fmla="*/ 5873723 h 12191993"/>
              <a:gd name="connsiteX2248" fmla="*/ 267596 w 6858000"/>
              <a:gd name="connsiteY2248" fmla="*/ 5873723 h 12191993"/>
              <a:gd name="connsiteX2249" fmla="*/ 267596 w 6858000"/>
              <a:gd name="connsiteY2249" fmla="*/ 5583482 h 12191993"/>
              <a:gd name="connsiteX2250" fmla="*/ 0 w 6858000"/>
              <a:gd name="connsiteY2250" fmla="*/ 5583482 h 12191993"/>
              <a:gd name="connsiteX2251" fmla="*/ 0 w 6858000"/>
              <a:gd name="connsiteY2251" fmla="*/ 5506332 h 12191993"/>
              <a:gd name="connsiteX2252" fmla="*/ 267596 w 6858000"/>
              <a:gd name="connsiteY2252" fmla="*/ 5506332 h 12191993"/>
              <a:gd name="connsiteX2253" fmla="*/ 267596 w 6858000"/>
              <a:gd name="connsiteY2253" fmla="*/ 5216093 h 12191993"/>
              <a:gd name="connsiteX2254" fmla="*/ 0 w 6858000"/>
              <a:gd name="connsiteY2254" fmla="*/ 5216093 h 12191993"/>
              <a:gd name="connsiteX2255" fmla="*/ 0 w 6858000"/>
              <a:gd name="connsiteY2255" fmla="*/ 5138941 h 12191993"/>
              <a:gd name="connsiteX2256" fmla="*/ 267596 w 6858000"/>
              <a:gd name="connsiteY2256" fmla="*/ 5138941 h 12191993"/>
              <a:gd name="connsiteX2257" fmla="*/ 267596 w 6858000"/>
              <a:gd name="connsiteY2257" fmla="*/ 4848701 h 12191993"/>
              <a:gd name="connsiteX2258" fmla="*/ 0 w 6858000"/>
              <a:gd name="connsiteY2258" fmla="*/ 4848701 h 12191993"/>
              <a:gd name="connsiteX2259" fmla="*/ 0 w 6858000"/>
              <a:gd name="connsiteY2259" fmla="*/ 4771549 h 12191993"/>
              <a:gd name="connsiteX2260" fmla="*/ 267596 w 6858000"/>
              <a:gd name="connsiteY2260" fmla="*/ 4771549 h 12191993"/>
              <a:gd name="connsiteX2261" fmla="*/ 267596 w 6858000"/>
              <a:gd name="connsiteY2261" fmla="*/ 4481308 h 12191993"/>
              <a:gd name="connsiteX2262" fmla="*/ 0 w 6858000"/>
              <a:gd name="connsiteY2262" fmla="*/ 4481308 h 12191993"/>
              <a:gd name="connsiteX2263" fmla="*/ 0 w 6858000"/>
              <a:gd name="connsiteY2263" fmla="*/ 4404158 h 12191993"/>
              <a:gd name="connsiteX2264" fmla="*/ 267596 w 6858000"/>
              <a:gd name="connsiteY2264" fmla="*/ 4404158 h 12191993"/>
              <a:gd name="connsiteX2265" fmla="*/ 267596 w 6858000"/>
              <a:gd name="connsiteY2265" fmla="*/ 4113921 h 12191993"/>
              <a:gd name="connsiteX2266" fmla="*/ 0 w 6858000"/>
              <a:gd name="connsiteY2266" fmla="*/ 4113921 h 12191993"/>
              <a:gd name="connsiteX2267" fmla="*/ 0 w 6858000"/>
              <a:gd name="connsiteY2267" fmla="*/ 4036769 h 12191993"/>
              <a:gd name="connsiteX2268" fmla="*/ 267596 w 6858000"/>
              <a:gd name="connsiteY2268" fmla="*/ 4036769 h 12191993"/>
              <a:gd name="connsiteX2269" fmla="*/ 267596 w 6858000"/>
              <a:gd name="connsiteY2269" fmla="*/ 3746528 h 12191993"/>
              <a:gd name="connsiteX2270" fmla="*/ 0 w 6858000"/>
              <a:gd name="connsiteY2270" fmla="*/ 3746528 h 12191993"/>
              <a:gd name="connsiteX2271" fmla="*/ 0 w 6858000"/>
              <a:gd name="connsiteY2271" fmla="*/ 3669378 h 12191993"/>
              <a:gd name="connsiteX2272" fmla="*/ 267596 w 6858000"/>
              <a:gd name="connsiteY2272" fmla="*/ 3669378 h 12191993"/>
              <a:gd name="connsiteX2273" fmla="*/ 267596 w 6858000"/>
              <a:gd name="connsiteY2273" fmla="*/ 3379138 h 12191993"/>
              <a:gd name="connsiteX2274" fmla="*/ 0 w 6858000"/>
              <a:gd name="connsiteY2274" fmla="*/ 3379138 h 12191993"/>
              <a:gd name="connsiteX2275" fmla="*/ 0 w 6858000"/>
              <a:gd name="connsiteY2275" fmla="*/ 3301987 h 12191993"/>
              <a:gd name="connsiteX2276" fmla="*/ 267596 w 6858000"/>
              <a:gd name="connsiteY2276" fmla="*/ 3301987 h 12191993"/>
              <a:gd name="connsiteX2277" fmla="*/ 267596 w 6858000"/>
              <a:gd name="connsiteY2277" fmla="*/ 3011746 h 12191993"/>
              <a:gd name="connsiteX2278" fmla="*/ 0 w 6858000"/>
              <a:gd name="connsiteY2278" fmla="*/ 3011746 h 12191993"/>
              <a:gd name="connsiteX2279" fmla="*/ 0 w 6858000"/>
              <a:gd name="connsiteY2279" fmla="*/ 2934595 h 12191993"/>
              <a:gd name="connsiteX2280" fmla="*/ 267596 w 6858000"/>
              <a:gd name="connsiteY2280" fmla="*/ 2934595 h 12191993"/>
              <a:gd name="connsiteX2281" fmla="*/ 267596 w 6858000"/>
              <a:gd name="connsiteY2281" fmla="*/ 2644355 h 12191993"/>
              <a:gd name="connsiteX2282" fmla="*/ 0 w 6858000"/>
              <a:gd name="connsiteY2282" fmla="*/ 2644355 h 12191993"/>
              <a:gd name="connsiteX2283" fmla="*/ 0 w 6858000"/>
              <a:gd name="connsiteY2283" fmla="*/ 2567204 h 12191993"/>
              <a:gd name="connsiteX2284" fmla="*/ 267596 w 6858000"/>
              <a:gd name="connsiteY2284" fmla="*/ 2567204 h 12191993"/>
              <a:gd name="connsiteX2285" fmla="*/ 267596 w 6858000"/>
              <a:gd name="connsiteY2285" fmla="*/ 2276964 h 12191993"/>
              <a:gd name="connsiteX2286" fmla="*/ 1 w 6858000"/>
              <a:gd name="connsiteY2286" fmla="*/ 2276964 h 12191993"/>
              <a:gd name="connsiteX2287" fmla="*/ 1 w 6858000"/>
              <a:gd name="connsiteY2287" fmla="*/ 2199813 h 12191993"/>
              <a:gd name="connsiteX2288" fmla="*/ 267596 w 6858000"/>
              <a:gd name="connsiteY2288" fmla="*/ 2199813 h 12191993"/>
              <a:gd name="connsiteX2289" fmla="*/ 267596 w 6858000"/>
              <a:gd name="connsiteY2289" fmla="*/ 1909572 h 12191993"/>
              <a:gd name="connsiteX2290" fmla="*/ 1 w 6858000"/>
              <a:gd name="connsiteY2290" fmla="*/ 1909572 h 12191993"/>
              <a:gd name="connsiteX2291" fmla="*/ 1 w 6858000"/>
              <a:gd name="connsiteY2291" fmla="*/ 1832421 h 12191993"/>
              <a:gd name="connsiteX2292" fmla="*/ 267596 w 6858000"/>
              <a:gd name="connsiteY2292" fmla="*/ 1832421 h 12191993"/>
              <a:gd name="connsiteX2293" fmla="*/ 267596 w 6858000"/>
              <a:gd name="connsiteY2293" fmla="*/ 1542180 h 12191993"/>
              <a:gd name="connsiteX2294" fmla="*/ 1 w 6858000"/>
              <a:gd name="connsiteY2294" fmla="*/ 1542180 h 12191993"/>
              <a:gd name="connsiteX2295" fmla="*/ 1 w 6858000"/>
              <a:gd name="connsiteY2295" fmla="*/ 1465029 h 12191993"/>
              <a:gd name="connsiteX2296" fmla="*/ 267596 w 6858000"/>
              <a:gd name="connsiteY2296" fmla="*/ 1465029 h 12191993"/>
              <a:gd name="connsiteX2297" fmla="*/ 267596 w 6858000"/>
              <a:gd name="connsiteY2297" fmla="*/ 1174789 h 12191993"/>
              <a:gd name="connsiteX2298" fmla="*/ 1 w 6858000"/>
              <a:gd name="connsiteY2298" fmla="*/ 1174789 h 12191993"/>
              <a:gd name="connsiteX2299" fmla="*/ 1 w 6858000"/>
              <a:gd name="connsiteY2299" fmla="*/ 1097638 h 12191993"/>
              <a:gd name="connsiteX2300" fmla="*/ 267596 w 6858000"/>
              <a:gd name="connsiteY2300" fmla="*/ 1097638 h 12191993"/>
              <a:gd name="connsiteX2301" fmla="*/ 267596 w 6858000"/>
              <a:gd name="connsiteY2301" fmla="*/ 807398 h 12191993"/>
              <a:gd name="connsiteX2302" fmla="*/ 1 w 6858000"/>
              <a:gd name="connsiteY2302" fmla="*/ 807398 h 12191993"/>
              <a:gd name="connsiteX2303" fmla="*/ 1 w 6858000"/>
              <a:gd name="connsiteY2303" fmla="*/ 730247 h 12191993"/>
              <a:gd name="connsiteX2304" fmla="*/ 267596 w 6858000"/>
              <a:gd name="connsiteY2304" fmla="*/ 730247 h 12191993"/>
              <a:gd name="connsiteX2305" fmla="*/ 267596 w 6858000"/>
              <a:gd name="connsiteY2305" fmla="*/ 440007 h 12191993"/>
              <a:gd name="connsiteX2306" fmla="*/ 1 w 6858000"/>
              <a:gd name="connsiteY2306" fmla="*/ 440007 h 12191993"/>
              <a:gd name="connsiteX2307" fmla="*/ 1 w 6858000"/>
              <a:gd name="connsiteY2307" fmla="*/ 362856 h 12191993"/>
              <a:gd name="connsiteX2308" fmla="*/ 267596 w 6858000"/>
              <a:gd name="connsiteY2308" fmla="*/ 362856 h 12191993"/>
              <a:gd name="connsiteX2309" fmla="*/ 267596 w 6858000"/>
              <a:gd name="connsiteY2309" fmla="*/ 3 h 12191993"/>
              <a:gd name="connsiteX2310" fmla="*/ 344747 w 6858000"/>
              <a:gd name="connsiteY2310" fmla="*/ 3 h 12191993"/>
              <a:gd name="connsiteX2311" fmla="*/ 344747 w 6858000"/>
              <a:gd name="connsiteY2311" fmla="*/ 362856 h 12191993"/>
              <a:gd name="connsiteX2312" fmla="*/ 634987 w 6858000"/>
              <a:gd name="connsiteY2312" fmla="*/ 362856 h 12191993"/>
              <a:gd name="connsiteX2313" fmla="*/ 634987 w 6858000"/>
              <a:gd name="connsiteY2313" fmla="*/ 3 h 12191993"/>
              <a:gd name="connsiteX2314" fmla="*/ 712138 w 6858000"/>
              <a:gd name="connsiteY2314" fmla="*/ 3 h 12191993"/>
              <a:gd name="connsiteX2315" fmla="*/ 712138 w 6858000"/>
              <a:gd name="connsiteY2315" fmla="*/ 362856 h 12191993"/>
              <a:gd name="connsiteX2316" fmla="*/ 1002378 w 6858000"/>
              <a:gd name="connsiteY2316" fmla="*/ 362856 h 12191993"/>
              <a:gd name="connsiteX2317" fmla="*/ 1002378 w 6858000"/>
              <a:gd name="connsiteY2317" fmla="*/ 3 h 12191993"/>
              <a:gd name="connsiteX2318" fmla="*/ 1079529 w 6858000"/>
              <a:gd name="connsiteY2318" fmla="*/ 3 h 12191993"/>
              <a:gd name="connsiteX2319" fmla="*/ 1079529 w 6858000"/>
              <a:gd name="connsiteY2319" fmla="*/ 362856 h 12191993"/>
              <a:gd name="connsiteX2320" fmla="*/ 1369770 w 6858000"/>
              <a:gd name="connsiteY2320" fmla="*/ 362856 h 12191993"/>
              <a:gd name="connsiteX2321" fmla="*/ 1369770 w 6858000"/>
              <a:gd name="connsiteY2321" fmla="*/ 3 h 12191993"/>
              <a:gd name="connsiteX2322" fmla="*/ 1446921 w 6858000"/>
              <a:gd name="connsiteY2322" fmla="*/ 3 h 12191993"/>
              <a:gd name="connsiteX2323" fmla="*/ 1446921 w 6858000"/>
              <a:gd name="connsiteY2323" fmla="*/ 362856 h 12191993"/>
              <a:gd name="connsiteX2324" fmla="*/ 1737161 w 6858000"/>
              <a:gd name="connsiteY2324" fmla="*/ 362856 h 12191993"/>
              <a:gd name="connsiteX2325" fmla="*/ 1737161 w 6858000"/>
              <a:gd name="connsiteY2325" fmla="*/ 3 h 12191993"/>
              <a:gd name="connsiteX2326" fmla="*/ 1814312 w 6858000"/>
              <a:gd name="connsiteY2326" fmla="*/ 3 h 12191993"/>
              <a:gd name="connsiteX2327" fmla="*/ 1814312 w 6858000"/>
              <a:gd name="connsiteY2327" fmla="*/ 362856 h 12191993"/>
              <a:gd name="connsiteX2328" fmla="*/ 2104553 w 6858000"/>
              <a:gd name="connsiteY2328" fmla="*/ 362856 h 12191993"/>
              <a:gd name="connsiteX2329" fmla="*/ 2104553 w 6858000"/>
              <a:gd name="connsiteY2329" fmla="*/ 2 h 12191993"/>
              <a:gd name="connsiteX2330" fmla="*/ 2181704 w 6858000"/>
              <a:gd name="connsiteY2330" fmla="*/ 2 h 12191993"/>
              <a:gd name="connsiteX2331" fmla="*/ 2181704 w 6858000"/>
              <a:gd name="connsiteY2331" fmla="*/ 362856 h 12191993"/>
              <a:gd name="connsiteX2332" fmla="*/ 2471944 w 6858000"/>
              <a:gd name="connsiteY2332" fmla="*/ 362856 h 12191993"/>
              <a:gd name="connsiteX2333" fmla="*/ 2471944 w 6858000"/>
              <a:gd name="connsiteY2333" fmla="*/ 2 h 12191993"/>
              <a:gd name="connsiteX2334" fmla="*/ 2549095 w 6858000"/>
              <a:gd name="connsiteY2334" fmla="*/ 2 h 12191993"/>
              <a:gd name="connsiteX2335" fmla="*/ 2549095 w 6858000"/>
              <a:gd name="connsiteY2335" fmla="*/ 362856 h 12191993"/>
              <a:gd name="connsiteX2336" fmla="*/ 2839336 w 6858000"/>
              <a:gd name="connsiteY2336" fmla="*/ 362856 h 12191993"/>
              <a:gd name="connsiteX2337" fmla="*/ 2839336 w 6858000"/>
              <a:gd name="connsiteY2337" fmla="*/ 2 h 12191993"/>
              <a:gd name="connsiteX2338" fmla="*/ 2916487 w 6858000"/>
              <a:gd name="connsiteY2338" fmla="*/ 2 h 12191993"/>
              <a:gd name="connsiteX2339" fmla="*/ 2916487 w 6858000"/>
              <a:gd name="connsiteY2339" fmla="*/ 362856 h 12191993"/>
              <a:gd name="connsiteX2340" fmla="*/ 3206727 w 6858000"/>
              <a:gd name="connsiteY2340" fmla="*/ 362856 h 12191993"/>
              <a:gd name="connsiteX2341" fmla="*/ 3206727 w 6858000"/>
              <a:gd name="connsiteY2341" fmla="*/ 2 h 12191993"/>
              <a:gd name="connsiteX2342" fmla="*/ 3283878 w 6858000"/>
              <a:gd name="connsiteY2342" fmla="*/ 2 h 12191993"/>
              <a:gd name="connsiteX2343" fmla="*/ 3283878 w 6858000"/>
              <a:gd name="connsiteY2343" fmla="*/ 362856 h 12191993"/>
              <a:gd name="connsiteX2344" fmla="*/ 3574118 w 6858000"/>
              <a:gd name="connsiteY2344" fmla="*/ 362856 h 12191993"/>
              <a:gd name="connsiteX2345" fmla="*/ 3574118 w 6858000"/>
              <a:gd name="connsiteY2345" fmla="*/ 2 h 12191993"/>
              <a:gd name="connsiteX2346" fmla="*/ 3651268 w 6858000"/>
              <a:gd name="connsiteY2346" fmla="*/ 2 h 12191993"/>
              <a:gd name="connsiteX2347" fmla="*/ 3651268 w 6858000"/>
              <a:gd name="connsiteY2347" fmla="*/ 362856 h 12191993"/>
              <a:gd name="connsiteX2348" fmla="*/ 3941510 w 6858000"/>
              <a:gd name="connsiteY2348" fmla="*/ 362856 h 12191993"/>
              <a:gd name="connsiteX2349" fmla="*/ 3941510 w 6858000"/>
              <a:gd name="connsiteY2349" fmla="*/ 2 h 12191993"/>
              <a:gd name="connsiteX2350" fmla="*/ 4018661 w 6858000"/>
              <a:gd name="connsiteY2350" fmla="*/ 2 h 12191993"/>
              <a:gd name="connsiteX2351" fmla="*/ 4018661 w 6858000"/>
              <a:gd name="connsiteY2351" fmla="*/ 362856 h 12191993"/>
              <a:gd name="connsiteX2352" fmla="*/ 4308902 w 6858000"/>
              <a:gd name="connsiteY2352" fmla="*/ 362856 h 12191993"/>
              <a:gd name="connsiteX2353" fmla="*/ 4308902 w 6858000"/>
              <a:gd name="connsiteY2353" fmla="*/ 1 h 12191993"/>
              <a:gd name="connsiteX2354" fmla="*/ 4386053 w 6858000"/>
              <a:gd name="connsiteY2354" fmla="*/ 1 h 12191993"/>
              <a:gd name="connsiteX2355" fmla="*/ 4386053 w 6858000"/>
              <a:gd name="connsiteY2355" fmla="*/ 362856 h 12191993"/>
              <a:gd name="connsiteX2356" fmla="*/ 4676292 w 6858000"/>
              <a:gd name="connsiteY2356" fmla="*/ 362856 h 12191993"/>
              <a:gd name="connsiteX2357" fmla="*/ 4676292 w 6858000"/>
              <a:gd name="connsiteY2357" fmla="*/ 1 h 12191993"/>
              <a:gd name="connsiteX2358" fmla="*/ 4753443 w 6858000"/>
              <a:gd name="connsiteY2358" fmla="*/ 1 h 12191993"/>
              <a:gd name="connsiteX2359" fmla="*/ 4753443 w 6858000"/>
              <a:gd name="connsiteY2359" fmla="*/ 362856 h 12191993"/>
              <a:gd name="connsiteX2360" fmla="*/ 5043683 w 6858000"/>
              <a:gd name="connsiteY2360" fmla="*/ 362856 h 12191993"/>
              <a:gd name="connsiteX2361" fmla="*/ 5043683 w 6858000"/>
              <a:gd name="connsiteY2361" fmla="*/ 1 h 12191993"/>
              <a:gd name="connsiteX2362" fmla="*/ 5120834 w 6858000"/>
              <a:gd name="connsiteY2362" fmla="*/ 1 h 12191993"/>
              <a:gd name="connsiteX2363" fmla="*/ 5120834 w 6858000"/>
              <a:gd name="connsiteY2363" fmla="*/ 362856 h 12191993"/>
              <a:gd name="connsiteX2364" fmla="*/ 5411074 w 6858000"/>
              <a:gd name="connsiteY2364" fmla="*/ 362856 h 12191993"/>
              <a:gd name="connsiteX2365" fmla="*/ 5411074 w 6858000"/>
              <a:gd name="connsiteY2365" fmla="*/ 1 h 12191993"/>
              <a:gd name="connsiteX2366" fmla="*/ 5488225 w 6858000"/>
              <a:gd name="connsiteY2366" fmla="*/ 1 h 12191993"/>
              <a:gd name="connsiteX2367" fmla="*/ 5488225 w 6858000"/>
              <a:gd name="connsiteY2367" fmla="*/ 362856 h 12191993"/>
              <a:gd name="connsiteX2368" fmla="*/ 5778465 w 6858000"/>
              <a:gd name="connsiteY2368" fmla="*/ 362856 h 12191993"/>
              <a:gd name="connsiteX2369" fmla="*/ 5778465 w 6858000"/>
              <a:gd name="connsiteY2369" fmla="*/ 1 h 12191993"/>
              <a:gd name="connsiteX2370" fmla="*/ 5855615 w 6858000"/>
              <a:gd name="connsiteY2370" fmla="*/ 1 h 12191993"/>
              <a:gd name="connsiteX2371" fmla="*/ 5855615 w 6858000"/>
              <a:gd name="connsiteY2371" fmla="*/ 362856 h 12191993"/>
              <a:gd name="connsiteX2372" fmla="*/ 6145855 w 6858000"/>
              <a:gd name="connsiteY2372" fmla="*/ 362856 h 12191993"/>
              <a:gd name="connsiteX2373" fmla="*/ 6145855 w 6858000"/>
              <a:gd name="connsiteY2373" fmla="*/ 0 h 12191993"/>
              <a:gd name="connsiteX2374" fmla="*/ 6223006 w 6858000"/>
              <a:gd name="connsiteY2374" fmla="*/ 0 h 12191993"/>
              <a:gd name="connsiteX2375" fmla="*/ 6223006 w 6858000"/>
              <a:gd name="connsiteY2375" fmla="*/ 362856 h 12191993"/>
              <a:gd name="connsiteX2376" fmla="*/ 6513246 w 6858000"/>
              <a:gd name="connsiteY2376" fmla="*/ 362856 h 12191993"/>
              <a:gd name="connsiteX2377" fmla="*/ 6513246 w 6858000"/>
              <a:gd name="connsiteY2377" fmla="*/ 0 h 12191993"/>
              <a:gd name="connsiteX2378" fmla="*/ 6590397 w 6858000"/>
              <a:gd name="connsiteY2378" fmla="*/ 0 h 12191993"/>
              <a:gd name="connsiteX2379" fmla="*/ 6590397 w 6858000"/>
              <a:gd name="connsiteY2379" fmla="*/ 362856 h 12191993"/>
              <a:gd name="connsiteX2380" fmla="*/ 6857997 w 6858000"/>
              <a:gd name="connsiteY2380" fmla="*/ 362856 h 12191993"/>
              <a:gd name="connsiteX2381" fmla="*/ 6857997 w 6858000"/>
              <a:gd name="connsiteY2381" fmla="*/ 440007 h 12191993"/>
              <a:gd name="connsiteX2382" fmla="*/ 6590397 w 6858000"/>
              <a:gd name="connsiteY2382" fmla="*/ 440007 h 12191993"/>
              <a:gd name="connsiteX2383" fmla="*/ 6590397 w 6858000"/>
              <a:gd name="connsiteY2383" fmla="*/ 730247 h 12191993"/>
              <a:gd name="connsiteX2384" fmla="*/ 6857997 w 6858000"/>
              <a:gd name="connsiteY2384" fmla="*/ 730247 h 12191993"/>
              <a:gd name="connsiteX2385" fmla="*/ 6857997 w 6858000"/>
              <a:gd name="connsiteY2385" fmla="*/ 807398 h 12191993"/>
              <a:gd name="connsiteX2386" fmla="*/ 6590397 w 6858000"/>
              <a:gd name="connsiteY2386" fmla="*/ 807398 h 12191993"/>
              <a:gd name="connsiteX2387" fmla="*/ 6590397 w 6858000"/>
              <a:gd name="connsiteY2387" fmla="*/ 1097639 h 12191993"/>
              <a:gd name="connsiteX2388" fmla="*/ 6857997 w 6858000"/>
              <a:gd name="connsiteY2388" fmla="*/ 1097639 h 12191993"/>
              <a:gd name="connsiteX2389" fmla="*/ 6857997 w 6858000"/>
              <a:gd name="connsiteY2389" fmla="*/ 1174790 h 12191993"/>
              <a:gd name="connsiteX2390" fmla="*/ 6590397 w 6858000"/>
              <a:gd name="connsiteY2390" fmla="*/ 1174790 h 12191993"/>
              <a:gd name="connsiteX2391" fmla="*/ 6590397 w 6858000"/>
              <a:gd name="connsiteY2391" fmla="*/ 1465029 h 12191993"/>
              <a:gd name="connsiteX2392" fmla="*/ 6857998 w 6858000"/>
              <a:gd name="connsiteY2392" fmla="*/ 1465029 h 12191993"/>
              <a:gd name="connsiteX2393" fmla="*/ 6857998 w 6858000"/>
              <a:gd name="connsiteY2393" fmla="*/ 1542180 h 12191993"/>
              <a:gd name="connsiteX2394" fmla="*/ 6590397 w 6858000"/>
              <a:gd name="connsiteY2394" fmla="*/ 1542180 h 12191993"/>
              <a:gd name="connsiteX2395" fmla="*/ 6590397 w 6858000"/>
              <a:gd name="connsiteY2395" fmla="*/ 1832421 h 12191993"/>
              <a:gd name="connsiteX2396" fmla="*/ 6857998 w 6858000"/>
              <a:gd name="connsiteY2396" fmla="*/ 1832421 h 12191993"/>
              <a:gd name="connsiteX2397" fmla="*/ 6857998 w 6858000"/>
              <a:gd name="connsiteY2397" fmla="*/ 1909572 h 12191993"/>
              <a:gd name="connsiteX2398" fmla="*/ 6590397 w 6858000"/>
              <a:gd name="connsiteY2398" fmla="*/ 1909572 h 12191993"/>
              <a:gd name="connsiteX2399" fmla="*/ 6590397 w 6858000"/>
              <a:gd name="connsiteY2399" fmla="*/ 2199813 h 12191993"/>
              <a:gd name="connsiteX2400" fmla="*/ 6857998 w 6858000"/>
              <a:gd name="connsiteY2400" fmla="*/ 2199813 h 12191993"/>
              <a:gd name="connsiteX2401" fmla="*/ 6857998 w 6858000"/>
              <a:gd name="connsiteY2401" fmla="*/ 2276964 h 12191993"/>
              <a:gd name="connsiteX2402" fmla="*/ 6590397 w 6858000"/>
              <a:gd name="connsiteY2402" fmla="*/ 2276964 h 12191993"/>
              <a:gd name="connsiteX2403" fmla="*/ 6590397 w 6858000"/>
              <a:gd name="connsiteY2403" fmla="*/ 2567205 h 12191993"/>
              <a:gd name="connsiteX2404" fmla="*/ 6857998 w 6858000"/>
              <a:gd name="connsiteY2404" fmla="*/ 2567205 h 12191993"/>
              <a:gd name="connsiteX2405" fmla="*/ 6857998 w 6858000"/>
              <a:gd name="connsiteY2405" fmla="*/ 2644355 h 12191993"/>
              <a:gd name="connsiteX2406" fmla="*/ 6590397 w 6858000"/>
              <a:gd name="connsiteY2406" fmla="*/ 2644355 h 12191993"/>
              <a:gd name="connsiteX2407" fmla="*/ 6590397 w 6858000"/>
              <a:gd name="connsiteY2407" fmla="*/ 2934596 h 12191993"/>
              <a:gd name="connsiteX2408" fmla="*/ 6857998 w 6858000"/>
              <a:gd name="connsiteY2408" fmla="*/ 2934596 h 12191993"/>
              <a:gd name="connsiteX2409" fmla="*/ 6857998 w 6858000"/>
              <a:gd name="connsiteY2409" fmla="*/ 3011747 h 12191993"/>
              <a:gd name="connsiteX2410" fmla="*/ 6590397 w 6858000"/>
              <a:gd name="connsiteY2410" fmla="*/ 3011747 h 12191993"/>
              <a:gd name="connsiteX2411" fmla="*/ 6590397 w 6858000"/>
              <a:gd name="connsiteY2411" fmla="*/ 3301988 h 12191993"/>
              <a:gd name="connsiteX2412" fmla="*/ 6857998 w 6858000"/>
              <a:gd name="connsiteY2412" fmla="*/ 3301988 h 12191993"/>
              <a:gd name="connsiteX2413" fmla="*/ 6857998 w 6858000"/>
              <a:gd name="connsiteY2413" fmla="*/ 3379138 h 12191993"/>
              <a:gd name="connsiteX2414" fmla="*/ 6590397 w 6858000"/>
              <a:gd name="connsiteY2414" fmla="*/ 3379138 h 12191993"/>
              <a:gd name="connsiteX2415" fmla="*/ 6590397 w 6858000"/>
              <a:gd name="connsiteY2415" fmla="*/ 3669379 h 12191993"/>
              <a:gd name="connsiteX2416" fmla="*/ 6857998 w 6858000"/>
              <a:gd name="connsiteY2416" fmla="*/ 3669379 h 12191993"/>
              <a:gd name="connsiteX2417" fmla="*/ 6857998 w 6858000"/>
              <a:gd name="connsiteY2417" fmla="*/ 3746528 h 12191993"/>
              <a:gd name="connsiteX2418" fmla="*/ 6590397 w 6858000"/>
              <a:gd name="connsiteY2418" fmla="*/ 3746528 h 12191993"/>
              <a:gd name="connsiteX2419" fmla="*/ 6590397 w 6858000"/>
              <a:gd name="connsiteY2419" fmla="*/ 4036769 h 12191993"/>
              <a:gd name="connsiteX2420" fmla="*/ 6857998 w 6858000"/>
              <a:gd name="connsiteY2420" fmla="*/ 4036769 h 12191993"/>
              <a:gd name="connsiteX2421" fmla="*/ 6857998 w 6858000"/>
              <a:gd name="connsiteY2421" fmla="*/ 4113921 h 12191993"/>
              <a:gd name="connsiteX2422" fmla="*/ 6590397 w 6858000"/>
              <a:gd name="connsiteY2422" fmla="*/ 4113921 h 12191993"/>
              <a:gd name="connsiteX2423" fmla="*/ 6590397 w 6858000"/>
              <a:gd name="connsiteY2423" fmla="*/ 4404159 h 12191993"/>
              <a:gd name="connsiteX2424" fmla="*/ 6857998 w 6858000"/>
              <a:gd name="connsiteY2424" fmla="*/ 4404159 h 12191993"/>
              <a:gd name="connsiteX2425" fmla="*/ 6857998 w 6858000"/>
              <a:gd name="connsiteY2425" fmla="*/ 4481309 h 12191993"/>
              <a:gd name="connsiteX2426" fmla="*/ 6590397 w 6858000"/>
              <a:gd name="connsiteY2426" fmla="*/ 4481309 h 12191993"/>
              <a:gd name="connsiteX2427" fmla="*/ 6590397 w 6858000"/>
              <a:gd name="connsiteY2427" fmla="*/ 4771550 h 12191993"/>
              <a:gd name="connsiteX2428" fmla="*/ 6857998 w 6858000"/>
              <a:gd name="connsiteY2428" fmla="*/ 4771550 h 12191993"/>
              <a:gd name="connsiteX2429" fmla="*/ 6857998 w 6858000"/>
              <a:gd name="connsiteY2429" fmla="*/ 4848701 h 12191993"/>
              <a:gd name="connsiteX2430" fmla="*/ 6590397 w 6858000"/>
              <a:gd name="connsiteY2430" fmla="*/ 4848701 h 12191993"/>
              <a:gd name="connsiteX2431" fmla="*/ 6590397 w 6858000"/>
              <a:gd name="connsiteY2431" fmla="*/ 5138942 h 12191993"/>
              <a:gd name="connsiteX2432" fmla="*/ 6857999 w 6858000"/>
              <a:gd name="connsiteY2432" fmla="*/ 5138942 h 12191993"/>
              <a:gd name="connsiteX2433" fmla="*/ 6857999 w 6858000"/>
              <a:gd name="connsiteY2433" fmla="*/ 5216093 h 12191993"/>
              <a:gd name="connsiteX2434" fmla="*/ 6590397 w 6858000"/>
              <a:gd name="connsiteY2434" fmla="*/ 5216093 h 12191993"/>
              <a:gd name="connsiteX2435" fmla="*/ 6590397 w 6858000"/>
              <a:gd name="connsiteY2435" fmla="*/ 5506332 h 12191993"/>
              <a:gd name="connsiteX2436" fmla="*/ 6857999 w 6858000"/>
              <a:gd name="connsiteY2436" fmla="*/ 5506332 h 12191993"/>
              <a:gd name="connsiteX2437" fmla="*/ 6857999 w 6858000"/>
              <a:gd name="connsiteY2437" fmla="*/ 5583483 h 12191993"/>
              <a:gd name="connsiteX2438" fmla="*/ 6590397 w 6858000"/>
              <a:gd name="connsiteY2438" fmla="*/ 5583483 h 12191993"/>
              <a:gd name="connsiteX2439" fmla="*/ 6590397 w 6858000"/>
              <a:gd name="connsiteY2439" fmla="*/ 5873723 h 12191993"/>
              <a:gd name="connsiteX2440" fmla="*/ 6857999 w 6858000"/>
              <a:gd name="connsiteY2440" fmla="*/ 5873723 h 12191993"/>
              <a:gd name="connsiteX2441" fmla="*/ 6857999 w 6858000"/>
              <a:gd name="connsiteY2441" fmla="*/ 5950874 h 12191993"/>
              <a:gd name="connsiteX2442" fmla="*/ 6590397 w 6858000"/>
              <a:gd name="connsiteY2442" fmla="*/ 5950874 h 12191993"/>
              <a:gd name="connsiteX2443" fmla="*/ 6590397 w 6858000"/>
              <a:gd name="connsiteY2443" fmla="*/ 6241114 h 12191993"/>
              <a:gd name="connsiteX2444" fmla="*/ 6857999 w 6858000"/>
              <a:gd name="connsiteY2444" fmla="*/ 6241114 h 12191993"/>
              <a:gd name="connsiteX2445" fmla="*/ 6857999 w 6858000"/>
              <a:gd name="connsiteY2445" fmla="*/ 6318265 h 12191993"/>
              <a:gd name="connsiteX2446" fmla="*/ 6590397 w 6858000"/>
              <a:gd name="connsiteY2446" fmla="*/ 6318265 h 12191993"/>
              <a:gd name="connsiteX2447" fmla="*/ 6590397 w 6858000"/>
              <a:gd name="connsiteY2447" fmla="*/ 6608506 h 12191993"/>
              <a:gd name="connsiteX2448" fmla="*/ 6857999 w 6858000"/>
              <a:gd name="connsiteY2448" fmla="*/ 6608506 h 12191993"/>
              <a:gd name="connsiteX2449" fmla="*/ 6857999 w 6858000"/>
              <a:gd name="connsiteY2449" fmla="*/ 6685657 h 12191993"/>
              <a:gd name="connsiteX2450" fmla="*/ 6590397 w 6858000"/>
              <a:gd name="connsiteY2450" fmla="*/ 6685657 h 12191993"/>
              <a:gd name="connsiteX2451" fmla="*/ 6590397 w 6858000"/>
              <a:gd name="connsiteY2451" fmla="*/ 6975897 h 12191993"/>
              <a:gd name="connsiteX2452" fmla="*/ 6857999 w 6858000"/>
              <a:gd name="connsiteY2452" fmla="*/ 6975897 h 12191993"/>
              <a:gd name="connsiteX2453" fmla="*/ 6857999 w 6858000"/>
              <a:gd name="connsiteY2453" fmla="*/ 7053048 h 12191993"/>
              <a:gd name="connsiteX2454" fmla="*/ 6590397 w 6858000"/>
              <a:gd name="connsiteY2454" fmla="*/ 7053048 h 12191993"/>
              <a:gd name="connsiteX2455" fmla="*/ 6590397 w 6858000"/>
              <a:gd name="connsiteY2455" fmla="*/ 7343289 h 12191993"/>
              <a:gd name="connsiteX2456" fmla="*/ 6857999 w 6858000"/>
              <a:gd name="connsiteY2456" fmla="*/ 7343289 h 12191993"/>
              <a:gd name="connsiteX2457" fmla="*/ 6857999 w 6858000"/>
              <a:gd name="connsiteY2457" fmla="*/ 7420440 h 12191993"/>
              <a:gd name="connsiteX2458" fmla="*/ 6590397 w 6858000"/>
              <a:gd name="connsiteY2458" fmla="*/ 7420440 h 12191993"/>
              <a:gd name="connsiteX2459" fmla="*/ 6590397 w 6858000"/>
              <a:gd name="connsiteY2459" fmla="*/ 7710680 h 12191993"/>
              <a:gd name="connsiteX2460" fmla="*/ 6857999 w 6858000"/>
              <a:gd name="connsiteY2460" fmla="*/ 7710680 h 12191993"/>
              <a:gd name="connsiteX2461" fmla="*/ 6857999 w 6858000"/>
              <a:gd name="connsiteY2461" fmla="*/ 7787831 h 12191993"/>
              <a:gd name="connsiteX2462" fmla="*/ 6590397 w 6858000"/>
              <a:gd name="connsiteY2462" fmla="*/ 7787831 h 12191993"/>
              <a:gd name="connsiteX2463" fmla="*/ 6590397 w 6858000"/>
              <a:gd name="connsiteY2463" fmla="*/ 8078072 h 12191993"/>
              <a:gd name="connsiteX2464" fmla="*/ 6857999 w 6858000"/>
              <a:gd name="connsiteY2464" fmla="*/ 8078072 h 12191993"/>
              <a:gd name="connsiteX2465" fmla="*/ 6857999 w 6858000"/>
              <a:gd name="connsiteY2465" fmla="*/ 8155223 h 12191993"/>
              <a:gd name="connsiteX2466" fmla="*/ 6590397 w 6858000"/>
              <a:gd name="connsiteY2466" fmla="*/ 8155223 h 12191993"/>
              <a:gd name="connsiteX2467" fmla="*/ 6590397 w 6858000"/>
              <a:gd name="connsiteY2467" fmla="*/ 8445463 h 12191993"/>
              <a:gd name="connsiteX2468" fmla="*/ 6857999 w 6858000"/>
              <a:gd name="connsiteY2468" fmla="*/ 8445463 h 12191993"/>
              <a:gd name="connsiteX2469" fmla="*/ 6857999 w 6858000"/>
              <a:gd name="connsiteY2469" fmla="*/ 8522614 h 12191993"/>
              <a:gd name="connsiteX2470" fmla="*/ 6590397 w 6858000"/>
              <a:gd name="connsiteY2470" fmla="*/ 8522614 h 12191993"/>
              <a:gd name="connsiteX2471" fmla="*/ 6590397 w 6858000"/>
              <a:gd name="connsiteY2471" fmla="*/ 8812855 h 12191993"/>
              <a:gd name="connsiteX2472" fmla="*/ 6858000 w 6858000"/>
              <a:gd name="connsiteY2472" fmla="*/ 8812855 h 12191993"/>
              <a:gd name="connsiteX2473" fmla="*/ 6858000 w 6858000"/>
              <a:gd name="connsiteY2473" fmla="*/ 8890006 h 12191993"/>
              <a:gd name="connsiteX2474" fmla="*/ 6590397 w 6858000"/>
              <a:gd name="connsiteY2474" fmla="*/ 8890006 h 12191993"/>
              <a:gd name="connsiteX2475" fmla="*/ 6590397 w 6858000"/>
              <a:gd name="connsiteY2475" fmla="*/ 9180246 h 12191993"/>
              <a:gd name="connsiteX2476" fmla="*/ 6858000 w 6858000"/>
              <a:gd name="connsiteY2476" fmla="*/ 9180246 h 12191993"/>
              <a:gd name="connsiteX2477" fmla="*/ 6858000 w 6858000"/>
              <a:gd name="connsiteY2477" fmla="*/ 9257397 h 12191993"/>
              <a:gd name="connsiteX2478" fmla="*/ 6590397 w 6858000"/>
              <a:gd name="connsiteY2478" fmla="*/ 9257397 h 12191993"/>
              <a:gd name="connsiteX2479" fmla="*/ 6590397 w 6858000"/>
              <a:gd name="connsiteY2479" fmla="*/ 9547638 h 12191993"/>
              <a:gd name="connsiteX2480" fmla="*/ 6858000 w 6858000"/>
              <a:gd name="connsiteY2480" fmla="*/ 9547638 h 12191993"/>
              <a:gd name="connsiteX2481" fmla="*/ 6858000 w 6858000"/>
              <a:gd name="connsiteY2481" fmla="*/ 9624789 h 12191993"/>
              <a:gd name="connsiteX2482" fmla="*/ 6590397 w 6858000"/>
              <a:gd name="connsiteY2482" fmla="*/ 9624789 h 12191993"/>
              <a:gd name="connsiteX2483" fmla="*/ 6590397 w 6858000"/>
              <a:gd name="connsiteY2483" fmla="*/ 9915029 h 12191993"/>
              <a:gd name="connsiteX2484" fmla="*/ 6858000 w 6858000"/>
              <a:gd name="connsiteY2484" fmla="*/ 9915029 h 12191993"/>
              <a:gd name="connsiteX2485" fmla="*/ 6858000 w 6858000"/>
              <a:gd name="connsiteY2485" fmla="*/ 9992180 h 12191993"/>
              <a:gd name="connsiteX2486" fmla="*/ 6590397 w 6858000"/>
              <a:gd name="connsiteY2486" fmla="*/ 9992180 h 12191993"/>
              <a:gd name="connsiteX2487" fmla="*/ 6590397 w 6858000"/>
              <a:gd name="connsiteY2487" fmla="*/ 10282421 h 12191993"/>
              <a:gd name="connsiteX2488" fmla="*/ 6858000 w 6858000"/>
              <a:gd name="connsiteY2488" fmla="*/ 10282421 h 12191993"/>
              <a:gd name="connsiteX2489" fmla="*/ 6858000 w 6858000"/>
              <a:gd name="connsiteY2489" fmla="*/ 10359572 h 12191993"/>
              <a:gd name="connsiteX2490" fmla="*/ 6590397 w 6858000"/>
              <a:gd name="connsiteY2490" fmla="*/ 10359572 h 12191993"/>
              <a:gd name="connsiteX2491" fmla="*/ 6590397 w 6858000"/>
              <a:gd name="connsiteY2491" fmla="*/ 10649812 h 12191993"/>
              <a:gd name="connsiteX2492" fmla="*/ 6858000 w 6858000"/>
              <a:gd name="connsiteY2492" fmla="*/ 10649812 h 12191993"/>
              <a:gd name="connsiteX2493" fmla="*/ 6858000 w 6858000"/>
              <a:gd name="connsiteY2493" fmla="*/ 10726963 h 12191993"/>
              <a:gd name="connsiteX2494" fmla="*/ 6590397 w 6858000"/>
              <a:gd name="connsiteY2494" fmla="*/ 10726963 h 12191993"/>
              <a:gd name="connsiteX2495" fmla="*/ 6590397 w 6858000"/>
              <a:gd name="connsiteY2495" fmla="*/ 11017203 h 12191993"/>
              <a:gd name="connsiteX2496" fmla="*/ 6858000 w 6858000"/>
              <a:gd name="connsiteY2496" fmla="*/ 11017203 h 12191993"/>
              <a:gd name="connsiteX2497" fmla="*/ 6858000 w 6858000"/>
              <a:gd name="connsiteY2497" fmla="*/ 11094354 h 12191993"/>
              <a:gd name="connsiteX2498" fmla="*/ 6590397 w 6858000"/>
              <a:gd name="connsiteY2498" fmla="*/ 11094354 h 12191993"/>
              <a:gd name="connsiteX2499" fmla="*/ 6590397 w 6858000"/>
              <a:gd name="connsiteY2499" fmla="*/ 11384595 h 12191993"/>
              <a:gd name="connsiteX2500" fmla="*/ 6858000 w 6858000"/>
              <a:gd name="connsiteY2500" fmla="*/ 11384595 h 12191993"/>
              <a:gd name="connsiteX2501" fmla="*/ 6858000 w 6858000"/>
              <a:gd name="connsiteY2501" fmla="*/ 11461746 h 12191993"/>
              <a:gd name="connsiteX2502" fmla="*/ 6590397 w 6858000"/>
              <a:gd name="connsiteY2502" fmla="*/ 11461746 h 12191993"/>
              <a:gd name="connsiteX2503" fmla="*/ 6590397 w 6858000"/>
              <a:gd name="connsiteY2503" fmla="*/ 11751986 h 12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Lst>
            <a:rect l="l" t="t" r="r" b="b"/>
            <a:pathLst>
              <a:path w="6858000" h="12191993">
                <a:moveTo>
                  <a:pt x="634987" y="11461745"/>
                </a:moveTo>
                <a:lnTo>
                  <a:pt x="344747" y="11461745"/>
                </a:lnTo>
                <a:lnTo>
                  <a:pt x="344747" y="11751985"/>
                </a:lnTo>
                <a:lnTo>
                  <a:pt x="634987" y="11751985"/>
                </a:lnTo>
                <a:close/>
                <a:moveTo>
                  <a:pt x="634987" y="11094353"/>
                </a:moveTo>
                <a:lnTo>
                  <a:pt x="344747" y="11094353"/>
                </a:lnTo>
                <a:lnTo>
                  <a:pt x="344747" y="11384594"/>
                </a:lnTo>
                <a:lnTo>
                  <a:pt x="634987" y="11384594"/>
                </a:lnTo>
                <a:close/>
                <a:moveTo>
                  <a:pt x="634987" y="10726962"/>
                </a:moveTo>
                <a:lnTo>
                  <a:pt x="344747" y="10726962"/>
                </a:lnTo>
                <a:lnTo>
                  <a:pt x="344747" y="11017202"/>
                </a:lnTo>
                <a:lnTo>
                  <a:pt x="634987" y="11017202"/>
                </a:lnTo>
                <a:close/>
                <a:moveTo>
                  <a:pt x="634987" y="10359571"/>
                </a:moveTo>
                <a:lnTo>
                  <a:pt x="344747" y="10359571"/>
                </a:lnTo>
                <a:lnTo>
                  <a:pt x="344747" y="10649811"/>
                </a:lnTo>
                <a:lnTo>
                  <a:pt x="634987" y="10649811"/>
                </a:lnTo>
                <a:close/>
                <a:moveTo>
                  <a:pt x="634987" y="9992179"/>
                </a:moveTo>
                <a:lnTo>
                  <a:pt x="344747" y="9992179"/>
                </a:lnTo>
                <a:lnTo>
                  <a:pt x="344747" y="10282420"/>
                </a:lnTo>
                <a:lnTo>
                  <a:pt x="634987" y="10282420"/>
                </a:lnTo>
                <a:close/>
                <a:moveTo>
                  <a:pt x="634987" y="9624788"/>
                </a:moveTo>
                <a:lnTo>
                  <a:pt x="344747" y="9624788"/>
                </a:lnTo>
                <a:lnTo>
                  <a:pt x="344747" y="9915028"/>
                </a:lnTo>
                <a:lnTo>
                  <a:pt x="634987" y="9915028"/>
                </a:lnTo>
                <a:close/>
                <a:moveTo>
                  <a:pt x="634987" y="9257396"/>
                </a:moveTo>
                <a:lnTo>
                  <a:pt x="344747" y="9257396"/>
                </a:lnTo>
                <a:lnTo>
                  <a:pt x="344747" y="9547637"/>
                </a:lnTo>
                <a:lnTo>
                  <a:pt x="634987" y="9547637"/>
                </a:lnTo>
                <a:close/>
                <a:moveTo>
                  <a:pt x="634987" y="8890005"/>
                </a:moveTo>
                <a:lnTo>
                  <a:pt x="344747" y="8890005"/>
                </a:lnTo>
                <a:lnTo>
                  <a:pt x="344747" y="9180245"/>
                </a:lnTo>
                <a:lnTo>
                  <a:pt x="634987" y="9180245"/>
                </a:lnTo>
                <a:close/>
                <a:moveTo>
                  <a:pt x="634987" y="8522613"/>
                </a:moveTo>
                <a:lnTo>
                  <a:pt x="344747" y="8522613"/>
                </a:lnTo>
                <a:lnTo>
                  <a:pt x="344747" y="8812854"/>
                </a:lnTo>
                <a:lnTo>
                  <a:pt x="634987" y="8812854"/>
                </a:lnTo>
                <a:close/>
                <a:moveTo>
                  <a:pt x="634987" y="8155222"/>
                </a:moveTo>
                <a:lnTo>
                  <a:pt x="344747" y="8155222"/>
                </a:lnTo>
                <a:lnTo>
                  <a:pt x="344747" y="8445462"/>
                </a:lnTo>
                <a:lnTo>
                  <a:pt x="634987" y="8445462"/>
                </a:lnTo>
                <a:close/>
                <a:moveTo>
                  <a:pt x="634987" y="7787830"/>
                </a:moveTo>
                <a:lnTo>
                  <a:pt x="344747" y="7787830"/>
                </a:lnTo>
                <a:lnTo>
                  <a:pt x="344747" y="8078071"/>
                </a:lnTo>
                <a:lnTo>
                  <a:pt x="634987" y="8078071"/>
                </a:lnTo>
                <a:close/>
                <a:moveTo>
                  <a:pt x="634987" y="7420439"/>
                </a:moveTo>
                <a:lnTo>
                  <a:pt x="344747" y="7420439"/>
                </a:lnTo>
                <a:lnTo>
                  <a:pt x="344747" y="7710679"/>
                </a:lnTo>
                <a:lnTo>
                  <a:pt x="634987" y="7710679"/>
                </a:lnTo>
                <a:close/>
                <a:moveTo>
                  <a:pt x="634987" y="7053047"/>
                </a:moveTo>
                <a:lnTo>
                  <a:pt x="344747" y="7053047"/>
                </a:lnTo>
                <a:lnTo>
                  <a:pt x="344747" y="7343288"/>
                </a:lnTo>
                <a:lnTo>
                  <a:pt x="634987" y="7343288"/>
                </a:lnTo>
                <a:close/>
                <a:moveTo>
                  <a:pt x="634987" y="6685656"/>
                </a:moveTo>
                <a:lnTo>
                  <a:pt x="344747" y="6685656"/>
                </a:lnTo>
                <a:lnTo>
                  <a:pt x="344747" y="6975896"/>
                </a:lnTo>
                <a:lnTo>
                  <a:pt x="634987" y="6975896"/>
                </a:lnTo>
                <a:close/>
                <a:moveTo>
                  <a:pt x="634987" y="6318264"/>
                </a:moveTo>
                <a:lnTo>
                  <a:pt x="344747" y="6318264"/>
                </a:lnTo>
                <a:lnTo>
                  <a:pt x="344747" y="6608505"/>
                </a:lnTo>
                <a:lnTo>
                  <a:pt x="634987" y="6608505"/>
                </a:lnTo>
                <a:close/>
                <a:moveTo>
                  <a:pt x="634987" y="5950873"/>
                </a:moveTo>
                <a:lnTo>
                  <a:pt x="344747" y="5950873"/>
                </a:lnTo>
                <a:lnTo>
                  <a:pt x="344747" y="6241113"/>
                </a:lnTo>
                <a:lnTo>
                  <a:pt x="634987" y="6241113"/>
                </a:lnTo>
                <a:close/>
                <a:moveTo>
                  <a:pt x="634987" y="5583482"/>
                </a:moveTo>
                <a:lnTo>
                  <a:pt x="344747" y="5583482"/>
                </a:lnTo>
                <a:lnTo>
                  <a:pt x="344747" y="5873723"/>
                </a:lnTo>
                <a:lnTo>
                  <a:pt x="634987" y="5873723"/>
                </a:lnTo>
                <a:close/>
                <a:moveTo>
                  <a:pt x="634987" y="5216093"/>
                </a:moveTo>
                <a:lnTo>
                  <a:pt x="344747" y="5216093"/>
                </a:lnTo>
                <a:lnTo>
                  <a:pt x="344747" y="5506332"/>
                </a:lnTo>
                <a:lnTo>
                  <a:pt x="634987" y="5506332"/>
                </a:lnTo>
                <a:close/>
                <a:moveTo>
                  <a:pt x="634987" y="4848701"/>
                </a:moveTo>
                <a:lnTo>
                  <a:pt x="344747" y="4848701"/>
                </a:lnTo>
                <a:lnTo>
                  <a:pt x="344747" y="5138941"/>
                </a:lnTo>
                <a:lnTo>
                  <a:pt x="634987" y="5138941"/>
                </a:lnTo>
                <a:close/>
                <a:moveTo>
                  <a:pt x="634987" y="4481308"/>
                </a:moveTo>
                <a:lnTo>
                  <a:pt x="344747" y="4481308"/>
                </a:lnTo>
                <a:lnTo>
                  <a:pt x="344747" y="4771549"/>
                </a:lnTo>
                <a:lnTo>
                  <a:pt x="634987" y="4771549"/>
                </a:lnTo>
                <a:close/>
                <a:moveTo>
                  <a:pt x="634987" y="4113921"/>
                </a:moveTo>
                <a:lnTo>
                  <a:pt x="344747" y="4113921"/>
                </a:lnTo>
                <a:lnTo>
                  <a:pt x="344747" y="4404158"/>
                </a:lnTo>
                <a:lnTo>
                  <a:pt x="634987" y="4404158"/>
                </a:lnTo>
                <a:close/>
                <a:moveTo>
                  <a:pt x="634987" y="3746528"/>
                </a:moveTo>
                <a:lnTo>
                  <a:pt x="344747" y="3746528"/>
                </a:lnTo>
                <a:lnTo>
                  <a:pt x="344747" y="4036769"/>
                </a:lnTo>
                <a:lnTo>
                  <a:pt x="634987" y="4036769"/>
                </a:lnTo>
                <a:close/>
                <a:moveTo>
                  <a:pt x="634987" y="3379138"/>
                </a:moveTo>
                <a:lnTo>
                  <a:pt x="344747" y="3379138"/>
                </a:lnTo>
                <a:lnTo>
                  <a:pt x="344747" y="3669378"/>
                </a:lnTo>
                <a:lnTo>
                  <a:pt x="634987" y="3669378"/>
                </a:lnTo>
                <a:close/>
                <a:moveTo>
                  <a:pt x="634987" y="3011746"/>
                </a:moveTo>
                <a:lnTo>
                  <a:pt x="344747" y="3011746"/>
                </a:lnTo>
                <a:lnTo>
                  <a:pt x="344747" y="3301987"/>
                </a:lnTo>
                <a:lnTo>
                  <a:pt x="634987" y="3301987"/>
                </a:lnTo>
                <a:close/>
                <a:moveTo>
                  <a:pt x="634987" y="2644355"/>
                </a:moveTo>
                <a:lnTo>
                  <a:pt x="344747" y="2644355"/>
                </a:lnTo>
                <a:lnTo>
                  <a:pt x="344747" y="2934595"/>
                </a:lnTo>
                <a:lnTo>
                  <a:pt x="634987" y="2934595"/>
                </a:lnTo>
                <a:close/>
                <a:moveTo>
                  <a:pt x="634987" y="2276964"/>
                </a:moveTo>
                <a:lnTo>
                  <a:pt x="344747" y="2276964"/>
                </a:lnTo>
                <a:lnTo>
                  <a:pt x="344747" y="2567204"/>
                </a:lnTo>
                <a:lnTo>
                  <a:pt x="634987" y="2567204"/>
                </a:lnTo>
                <a:close/>
                <a:moveTo>
                  <a:pt x="634987" y="1909572"/>
                </a:moveTo>
                <a:lnTo>
                  <a:pt x="344747" y="1909572"/>
                </a:lnTo>
                <a:lnTo>
                  <a:pt x="344747" y="2199813"/>
                </a:lnTo>
                <a:lnTo>
                  <a:pt x="634987" y="2199813"/>
                </a:lnTo>
                <a:close/>
                <a:moveTo>
                  <a:pt x="634987" y="1542180"/>
                </a:moveTo>
                <a:lnTo>
                  <a:pt x="344747" y="1542180"/>
                </a:lnTo>
                <a:lnTo>
                  <a:pt x="344747" y="1832421"/>
                </a:lnTo>
                <a:lnTo>
                  <a:pt x="634987" y="1832421"/>
                </a:lnTo>
                <a:close/>
                <a:moveTo>
                  <a:pt x="634987" y="1174789"/>
                </a:moveTo>
                <a:lnTo>
                  <a:pt x="344747" y="1174789"/>
                </a:lnTo>
                <a:lnTo>
                  <a:pt x="344747" y="1465029"/>
                </a:lnTo>
                <a:lnTo>
                  <a:pt x="634987" y="1465029"/>
                </a:lnTo>
                <a:close/>
                <a:moveTo>
                  <a:pt x="634987" y="807398"/>
                </a:moveTo>
                <a:lnTo>
                  <a:pt x="344747" y="807398"/>
                </a:lnTo>
                <a:lnTo>
                  <a:pt x="344747" y="1097638"/>
                </a:lnTo>
                <a:lnTo>
                  <a:pt x="634987" y="1097638"/>
                </a:lnTo>
                <a:close/>
                <a:moveTo>
                  <a:pt x="634987" y="440007"/>
                </a:moveTo>
                <a:lnTo>
                  <a:pt x="344747" y="440007"/>
                </a:lnTo>
                <a:lnTo>
                  <a:pt x="344747" y="730247"/>
                </a:lnTo>
                <a:lnTo>
                  <a:pt x="634987" y="730247"/>
                </a:lnTo>
                <a:close/>
                <a:moveTo>
                  <a:pt x="1002378" y="11461745"/>
                </a:moveTo>
                <a:lnTo>
                  <a:pt x="712138" y="11461745"/>
                </a:lnTo>
                <a:lnTo>
                  <a:pt x="712138" y="11751985"/>
                </a:lnTo>
                <a:lnTo>
                  <a:pt x="1002378" y="11751985"/>
                </a:lnTo>
                <a:close/>
                <a:moveTo>
                  <a:pt x="1002378" y="11094353"/>
                </a:moveTo>
                <a:lnTo>
                  <a:pt x="712138" y="11094353"/>
                </a:lnTo>
                <a:lnTo>
                  <a:pt x="712138" y="11384594"/>
                </a:lnTo>
                <a:lnTo>
                  <a:pt x="1002378" y="11384594"/>
                </a:lnTo>
                <a:close/>
                <a:moveTo>
                  <a:pt x="1002378" y="10726962"/>
                </a:moveTo>
                <a:lnTo>
                  <a:pt x="712138" y="10726962"/>
                </a:lnTo>
                <a:lnTo>
                  <a:pt x="712138" y="11017202"/>
                </a:lnTo>
                <a:lnTo>
                  <a:pt x="1002378" y="11017202"/>
                </a:lnTo>
                <a:close/>
                <a:moveTo>
                  <a:pt x="1002378" y="10359571"/>
                </a:moveTo>
                <a:lnTo>
                  <a:pt x="712138" y="10359571"/>
                </a:lnTo>
                <a:lnTo>
                  <a:pt x="712138" y="10649811"/>
                </a:lnTo>
                <a:lnTo>
                  <a:pt x="1002378" y="10649811"/>
                </a:lnTo>
                <a:close/>
                <a:moveTo>
                  <a:pt x="1002378" y="9992179"/>
                </a:moveTo>
                <a:lnTo>
                  <a:pt x="712138" y="9992179"/>
                </a:lnTo>
                <a:lnTo>
                  <a:pt x="712138" y="10282420"/>
                </a:lnTo>
                <a:lnTo>
                  <a:pt x="1002378" y="10282420"/>
                </a:lnTo>
                <a:close/>
                <a:moveTo>
                  <a:pt x="1002378" y="9624788"/>
                </a:moveTo>
                <a:lnTo>
                  <a:pt x="712138" y="9624788"/>
                </a:lnTo>
                <a:lnTo>
                  <a:pt x="712138" y="9915028"/>
                </a:lnTo>
                <a:lnTo>
                  <a:pt x="1002378" y="9915028"/>
                </a:lnTo>
                <a:close/>
                <a:moveTo>
                  <a:pt x="1002378" y="9257396"/>
                </a:moveTo>
                <a:lnTo>
                  <a:pt x="712138" y="9257396"/>
                </a:lnTo>
                <a:lnTo>
                  <a:pt x="712138" y="9547637"/>
                </a:lnTo>
                <a:lnTo>
                  <a:pt x="1002378" y="9547637"/>
                </a:lnTo>
                <a:close/>
                <a:moveTo>
                  <a:pt x="1002378" y="8890005"/>
                </a:moveTo>
                <a:lnTo>
                  <a:pt x="712138" y="8890005"/>
                </a:lnTo>
                <a:lnTo>
                  <a:pt x="712138" y="9180245"/>
                </a:lnTo>
                <a:lnTo>
                  <a:pt x="1002378" y="9180245"/>
                </a:lnTo>
                <a:close/>
                <a:moveTo>
                  <a:pt x="1002378" y="8522613"/>
                </a:moveTo>
                <a:lnTo>
                  <a:pt x="712138" y="8522613"/>
                </a:lnTo>
                <a:lnTo>
                  <a:pt x="712138" y="8812854"/>
                </a:lnTo>
                <a:lnTo>
                  <a:pt x="1002378" y="8812854"/>
                </a:lnTo>
                <a:close/>
                <a:moveTo>
                  <a:pt x="1002378" y="8155222"/>
                </a:moveTo>
                <a:lnTo>
                  <a:pt x="712138" y="8155222"/>
                </a:lnTo>
                <a:lnTo>
                  <a:pt x="712138" y="8445462"/>
                </a:lnTo>
                <a:lnTo>
                  <a:pt x="1002378" y="8445462"/>
                </a:lnTo>
                <a:close/>
                <a:moveTo>
                  <a:pt x="1002378" y="7787830"/>
                </a:moveTo>
                <a:lnTo>
                  <a:pt x="712138" y="7787830"/>
                </a:lnTo>
                <a:lnTo>
                  <a:pt x="712138" y="8078071"/>
                </a:lnTo>
                <a:lnTo>
                  <a:pt x="1002378" y="8078071"/>
                </a:lnTo>
                <a:close/>
                <a:moveTo>
                  <a:pt x="1002378" y="7420439"/>
                </a:moveTo>
                <a:lnTo>
                  <a:pt x="712138" y="7420439"/>
                </a:lnTo>
                <a:lnTo>
                  <a:pt x="712138" y="7710679"/>
                </a:lnTo>
                <a:lnTo>
                  <a:pt x="1002378" y="7710679"/>
                </a:lnTo>
                <a:close/>
                <a:moveTo>
                  <a:pt x="1002378" y="7053047"/>
                </a:moveTo>
                <a:lnTo>
                  <a:pt x="712138" y="7053047"/>
                </a:lnTo>
                <a:lnTo>
                  <a:pt x="712138" y="7343288"/>
                </a:lnTo>
                <a:lnTo>
                  <a:pt x="1002378" y="7343288"/>
                </a:lnTo>
                <a:close/>
                <a:moveTo>
                  <a:pt x="1002378" y="6685656"/>
                </a:moveTo>
                <a:lnTo>
                  <a:pt x="712138" y="6685656"/>
                </a:lnTo>
                <a:lnTo>
                  <a:pt x="712138" y="6975896"/>
                </a:lnTo>
                <a:lnTo>
                  <a:pt x="1002378" y="6975896"/>
                </a:lnTo>
                <a:close/>
                <a:moveTo>
                  <a:pt x="1002378" y="6318264"/>
                </a:moveTo>
                <a:lnTo>
                  <a:pt x="712138" y="6318264"/>
                </a:lnTo>
                <a:lnTo>
                  <a:pt x="712138" y="6608505"/>
                </a:lnTo>
                <a:lnTo>
                  <a:pt x="1002378" y="6608505"/>
                </a:lnTo>
                <a:close/>
                <a:moveTo>
                  <a:pt x="1002378" y="5950873"/>
                </a:moveTo>
                <a:lnTo>
                  <a:pt x="712138" y="5950873"/>
                </a:lnTo>
                <a:lnTo>
                  <a:pt x="712138" y="6241113"/>
                </a:lnTo>
                <a:lnTo>
                  <a:pt x="1002378" y="6241113"/>
                </a:lnTo>
                <a:close/>
                <a:moveTo>
                  <a:pt x="1002378" y="5583482"/>
                </a:moveTo>
                <a:lnTo>
                  <a:pt x="712138" y="5583482"/>
                </a:lnTo>
                <a:lnTo>
                  <a:pt x="712138" y="5873723"/>
                </a:lnTo>
                <a:lnTo>
                  <a:pt x="1002378" y="5873723"/>
                </a:lnTo>
                <a:close/>
                <a:moveTo>
                  <a:pt x="1002378" y="5216093"/>
                </a:moveTo>
                <a:lnTo>
                  <a:pt x="712138" y="5216093"/>
                </a:lnTo>
                <a:lnTo>
                  <a:pt x="712138" y="5506332"/>
                </a:lnTo>
                <a:lnTo>
                  <a:pt x="1002378" y="5506332"/>
                </a:lnTo>
                <a:close/>
                <a:moveTo>
                  <a:pt x="1002378" y="4848701"/>
                </a:moveTo>
                <a:lnTo>
                  <a:pt x="712138" y="4848701"/>
                </a:lnTo>
                <a:lnTo>
                  <a:pt x="712138" y="5138941"/>
                </a:lnTo>
                <a:lnTo>
                  <a:pt x="1002378" y="5138941"/>
                </a:lnTo>
                <a:close/>
                <a:moveTo>
                  <a:pt x="1002378" y="4481308"/>
                </a:moveTo>
                <a:lnTo>
                  <a:pt x="712138" y="4481308"/>
                </a:lnTo>
                <a:lnTo>
                  <a:pt x="712138" y="4771549"/>
                </a:lnTo>
                <a:lnTo>
                  <a:pt x="1002378" y="4771549"/>
                </a:lnTo>
                <a:close/>
                <a:moveTo>
                  <a:pt x="1002378" y="4113921"/>
                </a:moveTo>
                <a:lnTo>
                  <a:pt x="712138" y="4113921"/>
                </a:lnTo>
                <a:lnTo>
                  <a:pt x="712138" y="4404158"/>
                </a:lnTo>
                <a:lnTo>
                  <a:pt x="1002378" y="4404158"/>
                </a:lnTo>
                <a:close/>
                <a:moveTo>
                  <a:pt x="1002378" y="3746528"/>
                </a:moveTo>
                <a:lnTo>
                  <a:pt x="712138" y="3746528"/>
                </a:lnTo>
                <a:lnTo>
                  <a:pt x="712138" y="4036769"/>
                </a:lnTo>
                <a:lnTo>
                  <a:pt x="1002378" y="4036769"/>
                </a:lnTo>
                <a:close/>
                <a:moveTo>
                  <a:pt x="1002378" y="3379138"/>
                </a:moveTo>
                <a:lnTo>
                  <a:pt x="712138" y="3379138"/>
                </a:lnTo>
                <a:lnTo>
                  <a:pt x="712138" y="3669378"/>
                </a:lnTo>
                <a:lnTo>
                  <a:pt x="1002378" y="3669378"/>
                </a:lnTo>
                <a:close/>
                <a:moveTo>
                  <a:pt x="1002378" y="3011746"/>
                </a:moveTo>
                <a:lnTo>
                  <a:pt x="712138" y="3011746"/>
                </a:lnTo>
                <a:lnTo>
                  <a:pt x="712138" y="3301987"/>
                </a:lnTo>
                <a:lnTo>
                  <a:pt x="1002378" y="3301987"/>
                </a:lnTo>
                <a:close/>
                <a:moveTo>
                  <a:pt x="1002378" y="2644355"/>
                </a:moveTo>
                <a:lnTo>
                  <a:pt x="712138" y="2644355"/>
                </a:lnTo>
                <a:lnTo>
                  <a:pt x="712138" y="2934595"/>
                </a:lnTo>
                <a:lnTo>
                  <a:pt x="1002378" y="2934595"/>
                </a:lnTo>
                <a:close/>
                <a:moveTo>
                  <a:pt x="1002378" y="2276964"/>
                </a:moveTo>
                <a:lnTo>
                  <a:pt x="712138" y="2276964"/>
                </a:lnTo>
                <a:lnTo>
                  <a:pt x="712138" y="2567204"/>
                </a:lnTo>
                <a:lnTo>
                  <a:pt x="1002378" y="2567204"/>
                </a:lnTo>
                <a:close/>
                <a:moveTo>
                  <a:pt x="1002378" y="1909572"/>
                </a:moveTo>
                <a:lnTo>
                  <a:pt x="712138" y="1909572"/>
                </a:lnTo>
                <a:lnTo>
                  <a:pt x="712138" y="2199813"/>
                </a:lnTo>
                <a:lnTo>
                  <a:pt x="1002378" y="2199813"/>
                </a:lnTo>
                <a:close/>
                <a:moveTo>
                  <a:pt x="1002378" y="1542180"/>
                </a:moveTo>
                <a:lnTo>
                  <a:pt x="712138" y="1542180"/>
                </a:lnTo>
                <a:lnTo>
                  <a:pt x="712138" y="1832421"/>
                </a:lnTo>
                <a:lnTo>
                  <a:pt x="1002378" y="1832421"/>
                </a:lnTo>
                <a:close/>
                <a:moveTo>
                  <a:pt x="1002378" y="1174789"/>
                </a:moveTo>
                <a:lnTo>
                  <a:pt x="712138" y="1174789"/>
                </a:lnTo>
                <a:lnTo>
                  <a:pt x="712138" y="1465029"/>
                </a:lnTo>
                <a:lnTo>
                  <a:pt x="1002378" y="1465029"/>
                </a:lnTo>
                <a:close/>
                <a:moveTo>
                  <a:pt x="1002378" y="807398"/>
                </a:moveTo>
                <a:lnTo>
                  <a:pt x="712138" y="807398"/>
                </a:lnTo>
                <a:lnTo>
                  <a:pt x="712138" y="1097638"/>
                </a:lnTo>
                <a:lnTo>
                  <a:pt x="1002378" y="1097638"/>
                </a:lnTo>
                <a:close/>
                <a:moveTo>
                  <a:pt x="1002378" y="440007"/>
                </a:moveTo>
                <a:lnTo>
                  <a:pt x="712138" y="440007"/>
                </a:lnTo>
                <a:lnTo>
                  <a:pt x="712138" y="730247"/>
                </a:lnTo>
                <a:lnTo>
                  <a:pt x="1002378" y="730247"/>
                </a:lnTo>
                <a:close/>
                <a:moveTo>
                  <a:pt x="1369770" y="11461745"/>
                </a:moveTo>
                <a:lnTo>
                  <a:pt x="1079529" y="11461745"/>
                </a:lnTo>
                <a:lnTo>
                  <a:pt x="1079529" y="11751985"/>
                </a:lnTo>
                <a:lnTo>
                  <a:pt x="1369770" y="11751985"/>
                </a:lnTo>
                <a:close/>
                <a:moveTo>
                  <a:pt x="1369770" y="11094353"/>
                </a:moveTo>
                <a:lnTo>
                  <a:pt x="1079529" y="11094353"/>
                </a:lnTo>
                <a:lnTo>
                  <a:pt x="1079529" y="11384594"/>
                </a:lnTo>
                <a:lnTo>
                  <a:pt x="1369770" y="11384594"/>
                </a:lnTo>
                <a:close/>
                <a:moveTo>
                  <a:pt x="1369770" y="10726962"/>
                </a:moveTo>
                <a:lnTo>
                  <a:pt x="1079529" y="10726962"/>
                </a:lnTo>
                <a:lnTo>
                  <a:pt x="1079529" y="11017202"/>
                </a:lnTo>
                <a:lnTo>
                  <a:pt x="1369770" y="11017202"/>
                </a:lnTo>
                <a:close/>
                <a:moveTo>
                  <a:pt x="1369770" y="10359571"/>
                </a:moveTo>
                <a:lnTo>
                  <a:pt x="1079529" y="10359571"/>
                </a:lnTo>
                <a:lnTo>
                  <a:pt x="1079529" y="10649811"/>
                </a:lnTo>
                <a:lnTo>
                  <a:pt x="1369770" y="10649811"/>
                </a:lnTo>
                <a:close/>
                <a:moveTo>
                  <a:pt x="1369770" y="9992179"/>
                </a:moveTo>
                <a:lnTo>
                  <a:pt x="1079529" y="9992179"/>
                </a:lnTo>
                <a:lnTo>
                  <a:pt x="1079529" y="10282420"/>
                </a:lnTo>
                <a:lnTo>
                  <a:pt x="1369770" y="10282420"/>
                </a:lnTo>
                <a:close/>
                <a:moveTo>
                  <a:pt x="1369770" y="9624788"/>
                </a:moveTo>
                <a:lnTo>
                  <a:pt x="1079529" y="9624788"/>
                </a:lnTo>
                <a:lnTo>
                  <a:pt x="1079529" y="9915028"/>
                </a:lnTo>
                <a:lnTo>
                  <a:pt x="1369770" y="9915028"/>
                </a:lnTo>
                <a:close/>
                <a:moveTo>
                  <a:pt x="1369770" y="9257396"/>
                </a:moveTo>
                <a:lnTo>
                  <a:pt x="1079529" y="9257396"/>
                </a:lnTo>
                <a:lnTo>
                  <a:pt x="1079529" y="9547637"/>
                </a:lnTo>
                <a:lnTo>
                  <a:pt x="1369770" y="9547637"/>
                </a:lnTo>
                <a:close/>
                <a:moveTo>
                  <a:pt x="1369770" y="8890005"/>
                </a:moveTo>
                <a:lnTo>
                  <a:pt x="1079529" y="8890005"/>
                </a:lnTo>
                <a:lnTo>
                  <a:pt x="1079529" y="9180245"/>
                </a:lnTo>
                <a:lnTo>
                  <a:pt x="1369770" y="9180245"/>
                </a:lnTo>
                <a:close/>
                <a:moveTo>
                  <a:pt x="1369770" y="8522613"/>
                </a:moveTo>
                <a:lnTo>
                  <a:pt x="1079529" y="8522613"/>
                </a:lnTo>
                <a:lnTo>
                  <a:pt x="1079529" y="8812854"/>
                </a:lnTo>
                <a:lnTo>
                  <a:pt x="1369770" y="8812854"/>
                </a:lnTo>
                <a:close/>
                <a:moveTo>
                  <a:pt x="1369770" y="8155222"/>
                </a:moveTo>
                <a:lnTo>
                  <a:pt x="1079529" y="8155222"/>
                </a:lnTo>
                <a:lnTo>
                  <a:pt x="1079529" y="8445462"/>
                </a:lnTo>
                <a:lnTo>
                  <a:pt x="1369770" y="8445462"/>
                </a:lnTo>
                <a:close/>
                <a:moveTo>
                  <a:pt x="1369770" y="7787830"/>
                </a:moveTo>
                <a:lnTo>
                  <a:pt x="1079529" y="7787830"/>
                </a:lnTo>
                <a:lnTo>
                  <a:pt x="1079529" y="8078071"/>
                </a:lnTo>
                <a:lnTo>
                  <a:pt x="1369770" y="8078071"/>
                </a:lnTo>
                <a:close/>
                <a:moveTo>
                  <a:pt x="1369770" y="7420439"/>
                </a:moveTo>
                <a:lnTo>
                  <a:pt x="1079529" y="7420439"/>
                </a:lnTo>
                <a:lnTo>
                  <a:pt x="1079529" y="7710679"/>
                </a:lnTo>
                <a:lnTo>
                  <a:pt x="1369770" y="7710679"/>
                </a:lnTo>
                <a:close/>
                <a:moveTo>
                  <a:pt x="1369770" y="7053047"/>
                </a:moveTo>
                <a:lnTo>
                  <a:pt x="1079529" y="7053047"/>
                </a:lnTo>
                <a:lnTo>
                  <a:pt x="1079529" y="7343288"/>
                </a:lnTo>
                <a:lnTo>
                  <a:pt x="1369770" y="7343288"/>
                </a:lnTo>
                <a:close/>
                <a:moveTo>
                  <a:pt x="1369770" y="6685656"/>
                </a:moveTo>
                <a:lnTo>
                  <a:pt x="1079529" y="6685656"/>
                </a:lnTo>
                <a:lnTo>
                  <a:pt x="1079529" y="6975896"/>
                </a:lnTo>
                <a:lnTo>
                  <a:pt x="1369770" y="6975896"/>
                </a:lnTo>
                <a:close/>
                <a:moveTo>
                  <a:pt x="1369770" y="6318264"/>
                </a:moveTo>
                <a:lnTo>
                  <a:pt x="1079529" y="6318264"/>
                </a:lnTo>
                <a:lnTo>
                  <a:pt x="1079529" y="6608505"/>
                </a:lnTo>
                <a:lnTo>
                  <a:pt x="1369770" y="6608505"/>
                </a:lnTo>
                <a:close/>
                <a:moveTo>
                  <a:pt x="1369770" y="5950873"/>
                </a:moveTo>
                <a:lnTo>
                  <a:pt x="1079529" y="5950873"/>
                </a:lnTo>
                <a:lnTo>
                  <a:pt x="1079529" y="6241113"/>
                </a:lnTo>
                <a:lnTo>
                  <a:pt x="1369770" y="6241113"/>
                </a:lnTo>
                <a:close/>
                <a:moveTo>
                  <a:pt x="1369770" y="5583482"/>
                </a:moveTo>
                <a:lnTo>
                  <a:pt x="1079529" y="5583482"/>
                </a:lnTo>
                <a:lnTo>
                  <a:pt x="1079529" y="5873723"/>
                </a:lnTo>
                <a:lnTo>
                  <a:pt x="1369770" y="5873723"/>
                </a:lnTo>
                <a:close/>
                <a:moveTo>
                  <a:pt x="1369770" y="5216093"/>
                </a:moveTo>
                <a:lnTo>
                  <a:pt x="1079529" y="5216093"/>
                </a:lnTo>
                <a:lnTo>
                  <a:pt x="1079529" y="5506332"/>
                </a:lnTo>
                <a:lnTo>
                  <a:pt x="1369770" y="5506332"/>
                </a:lnTo>
                <a:close/>
                <a:moveTo>
                  <a:pt x="1369770" y="4848701"/>
                </a:moveTo>
                <a:lnTo>
                  <a:pt x="1079529" y="4848701"/>
                </a:lnTo>
                <a:lnTo>
                  <a:pt x="1079529" y="5138941"/>
                </a:lnTo>
                <a:lnTo>
                  <a:pt x="1369770" y="5138941"/>
                </a:lnTo>
                <a:close/>
                <a:moveTo>
                  <a:pt x="1369770" y="4481308"/>
                </a:moveTo>
                <a:lnTo>
                  <a:pt x="1079529" y="4481308"/>
                </a:lnTo>
                <a:lnTo>
                  <a:pt x="1079529" y="4771549"/>
                </a:lnTo>
                <a:lnTo>
                  <a:pt x="1369770" y="4771549"/>
                </a:lnTo>
                <a:close/>
                <a:moveTo>
                  <a:pt x="1369770" y="4113921"/>
                </a:moveTo>
                <a:lnTo>
                  <a:pt x="1079529" y="4113921"/>
                </a:lnTo>
                <a:lnTo>
                  <a:pt x="1079529" y="4404158"/>
                </a:lnTo>
                <a:lnTo>
                  <a:pt x="1369770" y="4404158"/>
                </a:lnTo>
                <a:close/>
                <a:moveTo>
                  <a:pt x="1369770" y="3746528"/>
                </a:moveTo>
                <a:lnTo>
                  <a:pt x="1079529" y="3746528"/>
                </a:lnTo>
                <a:lnTo>
                  <a:pt x="1079529" y="4036769"/>
                </a:lnTo>
                <a:lnTo>
                  <a:pt x="1369770" y="4036769"/>
                </a:lnTo>
                <a:close/>
                <a:moveTo>
                  <a:pt x="1369770" y="3379138"/>
                </a:moveTo>
                <a:lnTo>
                  <a:pt x="1079529" y="3379138"/>
                </a:lnTo>
                <a:lnTo>
                  <a:pt x="1079529" y="3669378"/>
                </a:lnTo>
                <a:lnTo>
                  <a:pt x="1369770" y="3669378"/>
                </a:lnTo>
                <a:close/>
                <a:moveTo>
                  <a:pt x="1369770" y="3011746"/>
                </a:moveTo>
                <a:lnTo>
                  <a:pt x="1079529" y="3011746"/>
                </a:lnTo>
                <a:lnTo>
                  <a:pt x="1079529" y="3301987"/>
                </a:lnTo>
                <a:lnTo>
                  <a:pt x="1369770" y="3301987"/>
                </a:lnTo>
                <a:close/>
                <a:moveTo>
                  <a:pt x="1369770" y="2644355"/>
                </a:moveTo>
                <a:lnTo>
                  <a:pt x="1079529" y="2644355"/>
                </a:lnTo>
                <a:lnTo>
                  <a:pt x="1079529" y="2934595"/>
                </a:lnTo>
                <a:lnTo>
                  <a:pt x="1369770" y="2934595"/>
                </a:lnTo>
                <a:close/>
                <a:moveTo>
                  <a:pt x="1369770" y="2276964"/>
                </a:moveTo>
                <a:lnTo>
                  <a:pt x="1079529" y="2276964"/>
                </a:lnTo>
                <a:lnTo>
                  <a:pt x="1079529" y="2567204"/>
                </a:lnTo>
                <a:lnTo>
                  <a:pt x="1369770" y="2567204"/>
                </a:lnTo>
                <a:close/>
                <a:moveTo>
                  <a:pt x="1369770" y="1909572"/>
                </a:moveTo>
                <a:lnTo>
                  <a:pt x="1079529" y="1909572"/>
                </a:lnTo>
                <a:lnTo>
                  <a:pt x="1079529" y="2199813"/>
                </a:lnTo>
                <a:lnTo>
                  <a:pt x="1369770" y="2199813"/>
                </a:lnTo>
                <a:close/>
                <a:moveTo>
                  <a:pt x="1369770" y="1542180"/>
                </a:moveTo>
                <a:lnTo>
                  <a:pt x="1079529" y="1542180"/>
                </a:lnTo>
                <a:lnTo>
                  <a:pt x="1079529" y="1832421"/>
                </a:lnTo>
                <a:lnTo>
                  <a:pt x="1369770" y="1832421"/>
                </a:lnTo>
                <a:close/>
                <a:moveTo>
                  <a:pt x="1369770" y="1174789"/>
                </a:moveTo>
                <a:lnTo>
                  <a:pt x="1079529" y="1174789"/>
                </a:lnTo>
                <a:lnTo>
                  <a:pt x="1079529" y="1465029"/>
                </a:lnTo>
                <a:lnTo>
                  <a:pt x="1369770" y="1465029"/>
                </a:lnTo>
                <a:close/>
                <a:moveTo>
                  <a:pt x="1369770" y="807398"/>
                </a:moveTo>
                <a:lnTo>
                  <a:pt x="1079529" y="807398"/>
                </a:lnTo>
                <a:lnTo>
                  <a:pt x="1079529" y="1097638"/>
                </a:lnTo>
                <a:lnTo>
                  <a:pt x="1369770" y="1097638"/>
                </a:lnTo>
                <a:close/>
                <a:moveTo>
                  <a:pt x="1369770" y="440007"/>
                </a:moveTo>
                <a:lnTo>
                  <a:pt x="1079529" y="440007"/>
                </a:lnTo>
                <a:lnTo>
                  <a:pt x="1079529" y="730247"/>
                </a:lnTo>
                <a:lnTo>
                  <a:pt x="1369770" y="730247"/>
                </a:lnTo>
                <a:close/>
                <a:moveTo>
                  <a:pt x="1737161" y="11461745"/>
                </a:moveTo>
                <a:lnTo>
                  <a:pt x="1446921" y="11461745"/>
                </a:lnTo>
                <a:lnTo>
                  <a:pt x="1446921" y="11751985"/>
                </a:lnTo>
                <a:lnTo>
                  <a:pt x="1737161" y="11751985"/>
                </a:lnTo>
                <a:close/>
                <a:moveTo>
                  <a:pt x="1737161" y="11094353"/>
                </a:moveTo>
                <a:lnTo>
                  <a:pt x="1446921" y="11094353"/>
                </a:lnTo>
                <a:lnTo>
                  <a:pt x="1446921" y="11384594"/>
                </a:lnTo>
                <a:lnTo>
                  <a:pt x="1737161" y="11384594"/>
                </a:lnTo>
                <a:close/>
                <a:moveTo>
                  <a:pt x="1737161" y="10726962"/>
                </a:moveTo>
                <a:lnTo>
                  <a:pt x="1446921" y="10726962"/>
                </a:lnTo>
                <a:lnTo>
                  <a:pt x="1446921" y="11017202"/>
                </a:lnTo>
                <a:lnTo>
                  <a:pt x="1737161" y="11017202"/>
                </a:lnTo>
                <a:close/>
                <a:moveTo>
                  <a:pt x="1737161" y="10359571"/>
                </a:moveTo>
                <a:lnTo>
                  <a:pt x="1446921" y="10359571"/>
                </a:lnTo>
                <a:lnTo>
                  <a:pt x="1446921" y="10649811"/>
                </a:lnTo>
                <a:lnTo>
                  <a:pt x="1737161" y="10649811"/>
                </a:lnTo>
                <a:close/>
                <a:moveTo>
                  <a:pt x="1737161" y="9992179"/>
                </a:moveTo>
                <a:lnTo>
                  <a:pt x="1446921" y="9992179"/>
                </a:lnTo>
                <a:lnTo>
                  <a:pt x="1446921" y="10282420"/>
                </a:lnTo>
                <a:lnTo>
                  <a:pt x="1737161" y="10282420"/>
                </a:lnTo>
                <a:close/>
                <a:moveTo>
                  <a:pt x="1737161" y="9624788"/>
                </a:moveTo>
                <a:lnTo>
                  <a:pt x="1446921" y="9624788"/>
                </a:lnTo>
                <a:lnTo>
                  <a:pt x="1446921" y="9915028"/>
                </a:lnTo>
                <a:lnTo>
                  <a:pt x="1737161" y="9915028"/>
                </a:lnTo>
                <a:close/>
                <a:moveTo>
                  <a:pt x="1737161" y="9257396"/>
                </a:moveTo>
                <a:lnTo>
                  <a:pt x="1446921" y="9257396"/>
                </a:lnTo>
                <a:lnTo>
                  <a:pt x="1446921" y="9547637"/>
                </a:lnTo>
                <a:lnTo>
                  <a:pt x="1737161" y="9547637"/>
                </a:lnTo>
                <a:close/>
                <a:moveTo>
                  <a:pt x="1737161" y="8890005"/>
                </a:moveTo>
                <a:lnTo>
                  <a:pt x="1446921" y="8890005"/>
                </a:lnTo>
                <a:lnTo>
                  <a:pt x="1446921" y="9180245"/>
                </a:lnTo>
                <a:lnTo>
                  <a:pt x="1737161" y="9180245"/>
                </a:lnTo>
                <a:close/>
                <a:moveTo>
                  <a:pt x="1737161" y="8522613"/>
                </a:moveTo>
                <a:lnTo>
                  <a:pt x="1446921" y="8522613"/>
                </a:lnTo>
                <a:lnTo>
                  <a:pt x="1446921" y="8812854"/>
                </a:lnTo>
                <a:lnTo>
                  <a:pt x="1737161" y="8812854"/>
                </a:lnTo>
                <a:close/>
                <a:moveTo>
                  <a:pt x="1737161" y="8155222"/>
                </a:moveTo>
                <a:lnTo>
                  <a:pt x="1446921" y="8155222"/>
                </a:lnTo>
                <a:lnTo>
                  <a:pt x="1446921" y="8445462"/>
                </a:lnTo>
                <a:lnTo>
                  <a:pt x="1737161" y="8445462"/>
                </a:lnTo>
                <a:close/>
                <a:moveTo>
                  <a:pt x="1737161" y="7787830"/>
                </a:moveTo>
                <a:lnTo>
                  <a:pt x="1446921" y="7787830"/>
                </a:lnTo>
                <a:lnTo>
                  <a:pt x="1446921" y="8078071"/>
                </a:lnTo>
                <a:lnTo>
                  <a:pt x="1737161" y="8078071"/>
                </a:lnTo>
                <a:close/>
                <a:moveTo>
                  <a:pt x="1737161" y="7420439"/>
                </a:moveTo>
                <a:lnTo>
                  <a:pt x="1446921" y="7420439"/>
                </a:lnTo>
                <a:lnTo>
                  <a:pt x="1446921" y="7710679"/>
                </a:lnTo>
                <a:lnTo>
                  <a:pt x="1737161" y="7710679"/>
                </a:lnTo>
                <a:close/>
                <a:moveTo>
                  <a:pt x="1737161" y="7053047"/>
                </a:moveTo>
                <a:lnTo>
                  <a:pt x="1446921" y="7053047"/>
                </a:lnTo>
                <a:lnTo>
                  <a:pt x="1446921" y="7343288"/>
                </a:lnTo>
                <a:lnTo>
                  <a:pt x="1737161" y="7343288"/>
                </a:lnTo>
                <a:close/>
                <a:moveTo>
                  <a:pt x="1737161" y="6685656"/>
                </a:moveTo>
                <a:lnTo>
                  <a:pt x="1446921" y="6685656"/>
                </a:lnTo>
                <a:lnTo>
                  <a:pt x="1446921" y="6975896"/>
                </a:lnTo>
                <a:lnTo>
                  <a:pt x="1737161" y="6975896"/>
                </a:lnTo>
                <a:close/>
                <a:moveTo>
                  <a:pt x="1737161" y="6318264"/>
                </a:moveTo>
                <a:lnTo>
                  <a:pt x="1446921" y="6318264"/>
                </a:lnTo>
                <a:lnTo>
                  <a:pt x="1446921" y="6608505"/>
                </a:lnTo>
                <a:lnTo>
                  <a:pt x="1737161" y="6608505"/>
                </a:lnTo>
                <a:close/>
                <a:moveTo>
                  <a:pt x="1737161" y="5950873"/>
                </a:moveTo>
                <a:lnTo>
                  <a:pt x="1446921" y="5950873"/>
                </a:lnTo>
                <a:lnTo>
                  <a:pt x="1446921" y="6241113"/>
                </a:lnTo>
                <a:lnTo>
                  <a:pt x="1737161" y="6241113"/>
                </a:lnTo>
                <a:close/>
                <a:moveTo>
                  <a:pt x="1737161" y="5583482"/>
                </a:moveTo>
                <a:lnTo>
                  <a:pt x="1446921" y="5583482"/>
                </a:lnTo>
                <a:lnTo>
                  <a:pt x="1446921" y="5873723"/>
                </a:lnTo>
                <a:lnTo>
                  <a:pt x="1737161" y="5873723"/>
                </a:lnTo>
                <a:close/>
                <a:moveTo>
                  <a:pt x="1737161" y="5216093"/>
                </a:moveTo>
                <a:lnTo>
                  <a:pt x="1446921" y="5216093"/>
                </a:lnTo>
                <a:lnTo>
                  <a:pt x="1446921" y="5506332"/>
                </a:lnTo>
                <a:lnTo>
                  <a:pt x="1737161" y="5506332"/>
                </a:lnTo>
                <a:close/>
                <a:moveTo>
                  <a:pt x="1737161" y="4848701"/>
                </a:moveTo>
                <a:lnTo>
                  <a:pt x="1446921" y="4848701"/>
                </a:lnTo>
                <a:lnTo>
                  <a:pt x="1446921" y="5138941"/>
                </a:lnTo>
                <a:lnTo>
                  <a:pt x="1737161" y="5138941"/>
                </a:lnTo>
                <a:close/>
                <a:moveTo>
                  <a:pt x="1737161" y="4481308"/>
                </a:moveTo>
                <a:lnTo>
                  <a:pt x="1446921" y="4481308"/>
                </a:lnTo>
                <a:lnTo>
                  <a:pt x="1446921" y="4771549"/>
                </a:lnTo>
                <a:lnTo>
                  <a:pt x="1737161" y="4771549"/>
                </a:lnTo>
                <a:close/>
                <a:moveTo>
                  <a:pt x="1737161" y="4113921"/>
                </a:moveTo>
                <a:lnTo>
                  <a:pt x="1446921" y="4113921"/>
                </a:lnTo>
                <a:lnTo>
                  <a:pt x="1446921" y="4404158"/>
                </a:lnTo>
                <a:lnTo>
                  <a:pt x="1737161" y="4404158"/>
                </a:lnTo>
                <a:close/>
                <a:moveTo>
                  <a:pt x="1737161" y="3746528"/>
                </a:moveTo>
                <a:lnTo>
                  <a:pt x="1446921" y="3746528"/>
                </a:lnTo>
                <a:lnTo>
                  <a:pt x="1446921" y="4036769"/>
                </a:lnTo>
                <a:lnTo>
                  <a:pt x="1737161" y="4036769"/>
                </a:lnTo>
                <a:close/>
                <a:moveTo>
                  <a:pt x="1737161" y="3379138"/>
                </a:moveTo>
                <a:lnTo>
                  <a:pt x="1446921" y="3379138"/>
                </a:lnTo>
                <a:lnTo>
                  <a:pt x="1446921" y="3669378"/>
                </a:lnTo>
                <a:lnTo>
                  <a:pt x="1737161" y="3669378"/>
                </a:lnTo>
                <a:close/>
                <a:moveTo>
                  <a:pt x="1737161" y="3011746"/>
                </a:moveTo>
                <a:lnTo>
                  <a:pt x="1446921" y="3011746"/>
                </a:lnTo>
                <a:lnTo>
                  <a:pt x="1446921" y="3301987"/>
                </a:lnTo>
                <a:lnTo>
                  <a:pt x="1737161" y="3301987"/>
                </a:lnTo>
                <a:close/>
                <a:moveTo>
                  <a:pt x="1737161" y="2644355"/>
                </a:moveTo>
                <a:lnTo>
                  <a:pt x="1446921" y="2644355"/>
                </a:lnTo>
                <a:lnTo>
                  <a:pt x="1446921" y="2934595"/>
                </a:lnTo>
                <a:lnTo>
                  <a:pt x="1737161" y="2934595"/>
                </a:lnTo>
                <a:close/>
                <a:moveTo>
                  <a:pt x="1737161" y="2276964"/>
                </a:moveTo>
                <a:lnTo>
                  <a:pt x="1446921" y="2276964"/>
                </a:lnTo>
                <a:lnTo>
                  <a:pt x="1446921" y="2567204"/>
                </a:lnTo>
                <a:lnTo>
                  <a:pt x="1737161" y="2567204"/>
                </a:lnTo>
                <a:close/>
                <a:moveTo>
                  <a:pt x="1737161" y="1909572"/>
                </a:moveTo>
                <a:lnTo>
                  <a:pt x="1446921" y="1909572"/>
                </a:lnTo>
                <a:lnTo>
                  <a:pt x="1446921" y="2199813"/>
                </a:lnTo>
                <a:lnTo>
                  <a:pt x="1737161" y="2199813"/>
                </a:lnTo>
                <a:close/>
                <a:moveTo>
                  <a:pt x="1737161" y="1542180"/>
                </a:moveTo>
                <a:lnTo>
                  <a:pt x="1446921" y="1542180"/>
                </a:lnTo>
                <a:lnTo>
                  <a:pt x="1446921" y="1832421"/>
                </a:lnTo>
                <a:lnTo>
                  <a:pt x="1737161" y="1832421"/>
                </a:lnTo>
                <a:close/>
                <a:moveTo>
                  <a:pt x="1737161" y="1174789"/>
                </a:moveTo>
                <a:lnTo>
                  <a:pt x="1446921" y="1174789"/>
                </a:lnTo>
                <a:lnTo>
                  <a:pt x="1446921" y="1465029"/>
                </a:lnTo>
                <a:lnTo>
                  <a:pt x="1737161" y="1465029"/>
                </a:lnTo>
                <a:close/>
                <a:moveTo>
                  <a:pt x="1737161" y="807398"/>
                </a:moveTo>
                <a:lnTo>
                  <a:pt x="1446921" y="807398"/>
                </a:lnTo>
                <a:lnTo>
                  <a:pt x="1446921" y="1097638"/>
                </a:lnTo>
                <a:lnTo>
                  <a:pt x="1737161" y="1097638"/>
                </a:lnTo>
                <a:close/>
                <a:moveTo>
                  <a:pt x="1737161" y="440007"/>
                </a:moveTo>
                <a:lnTo>
                  <a:pt x="1446921" y="440007"/>
                </a:lnTo>
                <a:lnTo>
                  <a:pt x="1446921" y="730247"/>
                </a:lnTo>
                <a:lnTo>
                  <a:pt x="1737161" y="730247"/>
                </a:lnTo>
                <a:close/>
                <a:moveTo>
                  <a:pt x="2104553" y="11461746"/>
                </a:moveTo>
                <a:lnTo>
                  <a:pt x="1814312" y="11461746"/>
                </a:lnTo>
                <a:lnTo>
                  <a:pt x="1814312" y="11751986"/>
                </a:lnTo>
                <a:lnTo>
                  <a:pt x="2104553" y="11751986"/>
                </a:lnTo>
                <a:close/>
                <a:moveTo>
                  <a:pt x="2104553" y="11094354"/>
                </a:moveTo>
                <a:lnTo>
                  <a:pt x="1814312" y="11094354"/>
                </a:lnTo>
                <a:lnTo>
                  <a:pt x="1814312" y="11384595"/>
                </a:lnTo>
                <a:lnTo>
                  <a:pt x="2104553" y="11384595"/>
                </a:lnTo>
                <a:close/>
                <a:moveTo>
                  <a:pt x="2104553" y="10726963"/>
                </a:moveTo>
                <a:lnTo>
                  <a:pt x="1814312" y="10726963"/>
                </a:lnTo>
                <a:lnTo>
                  <a:pt x="1814312" y="11017203"/>
                </a:lnTo>
                <a:lnTo>
                  <a:pt x="2104553" y="11017203"/>
                </a:lnTo>
                <a:close/>
                <a:moveTo>
                  <a:pt x="2104553" y="10359572"/>
                </a:moveTo>
                <a:lnTo>
                  <a:pt x="1814312" y="10359572"/>
                </a:lnTo>
                <a:lnTo>
                  <a:pt x="1814312" y="10649812"/>
                </a:lnTo>
                <a:lnTo>
                  <a:pt x="2104553" y="10649812"/>
                </a:lnTo>
                <a:close/>
                <a:moveTo>
                  <a:pt x="2104553" y="9992180"/>
                </a:moveTo>
                <a:lnTo>
                  <a:pt x="1814312" y="9992180"/>
                </a:lnTo>
                <a:lnTo>
                  <a:pt x="1814312" y="10282421"/>
                </a:lnTo>
                <a:lnTo>
                  <a:pt x="2104553" y="10282421"/>
                </a:lnTo>
                <a:close/>
                <a:moveTo>
                  <a:pt x="2104553" y="9624789"/>
                </a:moveTo>
                <a:lnTo>
                  <a:pt x="1814312" y="9624789"/>
                </a:lnTo>
                <a:lnTo>
                  <a:pt x="1814312" y="9915029"/>
                </a:lnTo>
                <a:lnTo>
                  <a:pt x="2104553" y="9915029"/>
                </a:lnTo>
                <a:close/>
                <a:moveTo>
                  <a:pt x="2104553" y="9257397"/>
                </a:moveTo>
                <a:lnTo>
                  <a:pt x="1814312" y="9257397"/>
                </a:lnTo>
                <a:lnTo>
                  <a:pt x="1814312" y="9547638"/>
                </a:lnTo>
                <a:lnTo>
                  <a:pt x="2104553" y="9547638"/>
                </a:lnTo>
                <a:close/>
                <a:moveTo>
                  <a:pt x="2104553" y="8890006"/>
                </a:moveTo>
                <a:lnTo>
                  <a:pt x="1814312" y="8890006"/>
                </a:lnTo>
                <a:lnTo>
                  <a:pt x="1814312" y="9180246"/>
                </a:lnTo>
                <a:lnTo>
                  <a:pt x="2104553" y="9180246"/>
                </a:lnTo>
                <a:close/>
                <a:moveTo>
                  <a:pt x="2104553" y="8522614"/>
                </a:moveTo>
                <a:lnTo>
                  <a:pt x="1814312" y="8522614"/>
                </a:lnTo>
                <a:lnTo>
                  <a:pt x="1814312" y="8812855"/>
                </a:lnTo>
                <a:lnTo>
                  <a:pt x="2104553" y="8812855"/>
                </a:lnTo>
                <a:close/>
                <a:moveTo>
                  <a:pt x="2104553" y="8155222"/>
                </a:moveTo>
                <a:lnTo>
                  <a:pt x="1814312" y="8155222"/>
                </a:lnTo>
                <a:lnTo>
                  <a:pt x="1814312" y="8445463"/>
                </a:lnTo>
                <a:lnTo>
                  <a:pt x="2104553" y="8445463"/>
                </a:lnTo>
                <a:close/>
                <a:moveTo>
                  <a:pt x="2104553" y="7787830"/>
                </a:moveTo>
                <a:lnTo>
                  <a:pt x="1814312" y="7787830"/>
                </a:lnTo>
                <a:lnTo>
                  <a:pt x="1814312" y="8078071"/>
                </a:lnTo>
                <a:lnTo>
                  <a:pt x="2104553" y="8078071"/>
                </a:lnTo>
                <a:close/>
                <a:moveTo>
                  <a:pt x="2104553" y="7420439"/>
                </a:moveTo>
                <a:lnTo>
                  <a:pt x="1814312" y="7420439"/>
                </a:lnTo>
                <a:lnTo>
                  <a:pt x="1814312" y="7710679"/>
                </a:lnTo>
                <a:lnTo>
                  <a:pt x="2104553" y="7710679"/>
                </a:lnTo>
                <a:close/>
                <a:moveTo>
                  <a:pt x="2104553" y="7053047"/>
                </a:moveTo>
                <a:lnTo>
                  <a:pt x="1814312" y="7053047"/>
                </a:lnTo>
                <a:lnTo>
                  <a:pt x="1814312" y="7343288"/>
                </a:lnTo>
                <a:lnTo>
                  <a:pt x="2104553" y="7343288"/>
                </a:lnTo>
                <a:close/>
                <a:moveTo>
                  <a:pt x="2104553" y="6685656"/>
                </a:moveTo>
                <a:lnTo>
                  <a:pt x="1814312" y="6685656"/>
                </a:lnTo>
                <a:lnTo>
                  <a:pt x="1814312" y="6975896"/>
                </a:lnTo>
                <a:lnTo>
                  <a:pt x="2104553" y="6975896"/>
                </a:lnTo>
                <a:close/>
                <a:moveTo>
                  <a:pt x="2104553" y="6318264"/>
                </a:moveTo>
                <a:lnTo>
                  <a:pt x="1814312" y="6318264"/>
                </a:lnTo>
                <a:lnTo>
                  <a:pt x="1814312" y="6608505"/>
                </a:lnTo>
                <a:lnTo>
                  <a:pt x="2104553" y="6608505"/>
                </a:lnTo>
                <a:close/>
                <a:moveTo>
                  <a:pt x="2104553" y="5950873"/>
                </a:moveTo>
                <a:lnTo>
                  <a:pt x="1814312" y="5950873"/>
                </a:lnTo>
                <a:lnTo>
                  <a:pt x="1814312" y="6241113"/>
                </a:lnTo>
                <a:lnTo>
                  <a:pt x="2104553" y="6241113"/>
                </a:lnTo>
                <a:close/>
                <a:moveTo>
                  <a:pt x="2104553" y="5583482"/>
                </a:moveTo>
                <a:lnTo>
                  <a:pt x="1814312" y="5583482"/>
                </a:lnTo>
                <a:lnTo>
                  <a:pt x="1814312" y="5873723"/>
                </a:lnTo>
                <a:lnTo>
                  <a:pt x="2104553" y="5873723"/>
                </a:lnTo>
                <a:close/>
                <a:moveTo>
                  <a:pt x="2104553" y="5216093"/>
                </a:moveTo>
                <a:lnTo>
                  <a:pt x="1814312" y="5216093"/>
                </a:lnTo>
                <a:lnTo>
                  <a:pt x="1814312" y="5506332"/>
                </a:lnTo>
                <a:lnTo>
                  <a:pt x="2104553" y="5506332"/>
                </a:lnTo>
                <a:close/>
                <a:moveTo>
                  <a:pt x="2104553" y="4848701"/>
                </a:moveTo>
                <a:lnTo>
                  <a:pt x="1814312" y="4848701"/>
                </a:lnTo>
                <a:lnTo>
                  <a:pt x="1814312" y="5138941"/>
                </a:lnTo>
                <a:lnTo>
                  <a:pt x="2104553" y="5138941"/>
                </a:lnTo>
                <a:close/>
                <a:moveTo>
                  <a:pt x="2104553" y="4481308"/>
                </a:moveTo>
                <a:lnTo>
                  <a:pt x="1814312" y="4481308"/>
                </a:lnTo>
                <a:lnTo>
                  <a:pt x="1814312" y="4771549"/>
                </a:lnTo>
                <a:lnTo>
                  <a:pt x="2104553" y="4771549"/>
                </a:lnTo>
                <a:close/>
                <a:moveTo>
                  <a:pt x="2104553" y="4113921"/>
                </a:moveTo>
                <a:lnTo>
                  <a:pt x="1814312" y="4113921"/>
                </a:lnTo>
                <a:lnTo>
                  <a:pt x="1814312" y="4404158"/>
                </a:lnTo>
                <a:lnTo>
                  <a:pt x="2104553" y="4404158"/>
                </a:lnTo>
                <a:close/>
                <a:moveTo>
                  <a:pt x="2104553" y="3746528"/>
                </a:moveTo>
                <a:lnTo>
                  <a:pt x="1814312" y="3746528"/>
                </a:lnTo>
                <a:lnTo>
                  <a:pt x="1814312" y="4036769"/>
                </a:lnTo>
                <a:lnTo>
                  <a:pt x="2104553" y="4036769"/>
                </a:lnTo>
                <a:close/>
                <a:moveTo>
                  <a:pt x="2104553" y="3379138"/>
                </a:moveTo>
                <a:lnTo>
                  <a:pt x="1814312" y="3379138"/>
                </a:lnTo>
                <a:lnTo>
                  <a:pt x="1814312" y="3669378"/>
                </a:lnTo>
                <a:lnTo>
                  <a:pt x="2104553" y="3669378"/>
                </a:lnTo>
                <a:close/>
                <a:moveTo>
                  <a:pt x="2104553" y="3011746"/>
                </a:moveTo>
                <a:lnTo>
                  <a:pt x="1814312" y="3011746"/>
                </a:lnTo>
                <a:lnTo>
                  <a:pt x="1814312" y="3301987"/>
                </a:lnTo>
                <a:lnTo>
                  <a:pt x="2104553" y="3301987"/>
                </a:lnTo>
                <a:close/>
                <a:moveTo>
                  <a:pt x="2104553" y="2644355"/>
                </a:moveTo>
                <a:lnTo>
                  <a:pt x="1814312" y="2644355"/>
                </a:lnTo>
                <a:lnTo>
                  <a:pt x="1814312" y="2934595"/>
                </a:lnTo>
                <a:lnTo>
                  <a:pt x="2104553" y="2934595"/>
                </a:lnTo>
                <a:close/>
                <a:moveTo>
                  <a:pt x="2104553" y="2276964"/>
                </a:moveTo>
                <a:lnTo>
                  <a:pt x="1814312" y="2276964"/>
                </a:lnTo>
                <a:lnTo>
                  <a:pt x="1814312" y="2567204"/>
                </a:lnTo>
                <a:lnTo>
                  <a:pt x="2104553" y="2567204"/>
                </a:lnTo>
                <a:close/>
                <a:moveTo>
                  <a:pt x="2104553" y="1909572"/>
                </a:moveTo>
                <a:lnTo>
                  <a:pt x="1814312" y="1909572"/>
                </a:lnTo>
                <a:lnTo>
                  <a:pt x="1814312" y="2199813"/>
                </a:lnTo>
                <a:lnTo>
                  <a:pt x="2104553" y="2199813"/>
                </a:lnTo>
                <a:close/>
                <a:moveTo>
                  <a:pt x="2104553" y="1542180"/>
                </a:moveTo>
                <a:lnTo>
                  <a:pt x="1814312" y="1542180"/>
                </a:lnTo>
                <a:lnTo>
                  <a:pt x="1814312" y="1832421"/>
                </a:lnTo>
                <a:lnTo>
                  <a:pt x="2104553" y="1832421"/>
                </a:lnTo>
                <a:close/>
                <a:moveTo>
                  <a:pt x="2104553" y="1174789"/>
                </a:moveTo>
                <a:lnTo>
                  <a:pt x="1814312" y="1174789"/>
                </a:lnTo>
                <a:lnTo>
                  <a:pt x="1814312" y="1465029"/>
                </a:lnTo>
                <a:lnTo>
                  <a:pt x="2104553" y="1465029"/>
                </a:lnTo>
                <a:close/>
                <a:moveTo>
                  <a:pt x="2104553" y="807398"/>
                </a:moveTo>
                <a:lnTo>
                  <a:pt x="1814312" y="807398"/>
                </a:lnTo>
                <a:lnTo>
                  <a:pt x="1814312" y="1097638"/>
                </a:lnTo>
                <a:lnTo>
                  <a:pt x="2104553" y="1097638"/>
                </a:lnTo>
                <a:close/>
                <a:moveTo>
                  <a:pt x="2104553" y="440007"/>
                </a:moveTo>
                <a:lnTo>
                  <a:pt x="1814312" y="440007"/>
                </a:lnTo>
                <a:lnTo>
                  <a:pt x="1814312" y="730247"/>
                </a:lnTo>
                <a:lnTo>
                  <a:pt x="2104553" y="730247"/>
                </a:lnTo>
                <a:close/>
                <a:moveTo>
                  <a:pt x="2471944" y="11461746"/>
                </a:moveTo>
                <a:lnTo>
                  <a:pt x="2181704" y="11461746"/>
                </a:lnTo>
                <a:lnTo>
                  <a:pt x="2181704" y="11751986"/>
                </a:lnTo>
                <a:lnTo>
                  <a:pt x="2471944" y="11751986"/>
                </a:lnTo>
                <a:close/>
                <a:moveTo>
                  <a:pt x="2471944" y="11094354"/>
                </a:moveTo>
                <a:lnTo>
                  <a:pt x="2181704" y="11094354"/>
                </a:lnTo>
                <a:lnTo>
                  <a:pt x="2181704" y="11384595"/>
                </a:lnTo>
                <a:lnTo>
                  <a:pt x="2471944" y="11384595"/>
                </a:lnTo>
                <a:close/>
                <a:moveTo>
                  <a:pt x="2471944" y="10726963"/>
                </a:moveTo>
                <a:lnTo>
                  <a:pt x="2181704" y="10726963"/>
                </a:lnTo>
                <a:lnTo>
                  <a:pt x="2181704" y="11017203"/>
                </a:lnTo>
                <a:lnTo>
                  <a:pt x="2471944" y="11017203"/>
                </a:lnTo>
                <a:close/>
                <a:moveTo>
                  <a:pt x="2471944" y="10359572"/>
                </a:moveTo>
                <a:lnTo>
                  <a:pt x="2181704" y="10359572"/>
                </a:lnTo>
                <a:lnTo>
                  <a:pt x="2181704" y="10649812"/>
                </a:lnTo>
                <a:lnTo>
                  <a:pt x="2471944" y="10649812"/>
                </a:lnTo>
                <a:close/>
                <a:moveTo>
                  <a:pt x="2471944" y="9992180"/>
                </a:moveTo>
                <a:lnTo>
                  <a:pt x="2181704" y="9992180"/>
                </a:lnTo>
                <a:lnTo>
                  <a:pt x="2181704" y="10282421"/>
                </a:lnTo>
                <a:lnTo>
                  <a:pt x="2471944" y="10282421"/>
                </a:lnTo>
                <a:close/>
                <a:moveTo>
                  <a:pt x="2471944" y="9624789"/>
                </a:moveTo>
                <a:lnTo>
                  <a:pt x="2181704" y="9624789"/>
                </a:lnTo>
                <a:lnTo>
                  <a:pt x="2181704" y="9915029"/>
                </a:lnTo>
                <a:lnTo>
                  <a:pt x="2471944" y="9915029"/>
                </a:lnTo>
                <a:close/>
                <a:moveTo>
                  <a:pt x="2471944" y="9257397"/>
                </a:moveTo>
                <a:lnTo>
                  <a:pt x="2181704" y="9257397"/>
                </a:lnTo>
                <a:lnTo>
                  <a:pt x="2181704" y="9547638"/>
                </a:lnTo>
                <a:lnTo>
                  <a:pt x="2471944" y="9547638"/>
                </a:lnTo>
                <a:close/>
                <a:moveTo>
                  <a:pt x="2471944" y="8890006"/>
                </a:moveTo>
                <a:lnTo>
                  <a:pt x="2181704" y="8890006"/>
                </a:lnTo>
                <a:lnTo>
                  <a:pt x="2181704" y="9180246"/>
                </a:lnTo>
                <a:lnTo>
                  <a:pt x="2471944" y="9180246"/>
                </a:lnTo>
                <a:close/>
                <a:moveTo>
                  <a:pt x="2471944" y="8522614"/>
                </a:moveTo>
                <a:lnTo>
                  <a:pt x="2181704" y="8522614"/>
                </a:lnTo>
                <a:lnTo>
                  <a:pt x="2181704" y="8812855"/>
                </a:lnTo>
                <a:lnTo>
                  <a:pt x="2471944" y="8812855"/>
                </a:lnTo>
                <a:close/>
                <a:moveTo>
                  <a:pt x="2471944" y="8155222"/>
                </a:moveTo>
                <a:lnTo>
                  <a:pt x="2181704" y="8155222"/>
                </a:lnTo>
                <a:lnTo>
                  <a:pt x="2181704" y="8445463"/>
                </a:lnTo>
                <a:lnTo>
                  <a:pt x="2471944" y="8445463"/>
                </a:lnTo>
                <a:close/>
                <a:moveTo>
                  <a:pt x="2471944" y="7787830"/>
                </a:moveTo>
                <a:lnTo>
                  <a:pt x="2181704" y="7787830"/>
                </a:lnTo>
                <a:lnTo>
                  <a:pt x="2181704" y="8078071"/>
                </a:lnTo>
                <a:lnTo>
                  <a:pt x="2471944" y="8078071"/>
                </a:lnTo>
                <a:close/>
                <a:moveTo>
                  <a:pt x="2471944" y="7420439"/>
                </a:moveTo>
                <a:lnTo>
                  <a:pt x="2181704" y="7420439"/>
                </a:lnTo>
                <a:lnTo>
                  <a:pt x="2181704" y="7710679"/>
                </a:lnTo>
                <a:lnTo>
                  <a:pt x="2471944" y="7710679"/>
                </a:lnTo>
                <a:close/>
                <a:moveTo>
                  <a:pt x="2471944" y="7053047"/>
                </a:moveTo>
                <a:lnTo>
                  <a:pt x="2181704" y="7053047"/>
                </a:lnTo>
                <a:lnTo>
                  <a:pt x="2181704" y="7343288"/>
                </a:lnTo>
                <a:lnTo>
                  <a:pt x="2471944" y="7343288"/>
                </a:lnTo>
                <a:close/>
                <a:moveTo>
                  <a:pt x="2471944" y="6685656"/>
                </a:moveTo>
                <a:lnTo>
                  <a:pt x="2181704" y="6685656"/>
                </a:lnTo>
                <a:lnTo>
                  <a:pt x="2181704" y="6975896"/>
                </a:lnTo>
                <a:lnTo>
                  <a:pt x="2471944" y="6975896"/>
                </a:lnTo>
                <a:close/>
                <a:moveTo>
                  <a:pt x="2471944" y="6318264"/>
                </a:moveTo>
                <a:lnTo>
                  <a:pt x="2181704" y="6318264"/>
                </a:lnTo>
                <a:lnTo>
                  <a:pt x="2181704" y="6608505"/>
                </a:lnTo>
                <a:lnTo>
                  <a:pt x="2471944" y="6608505"/>
                </a:lnTo>
                <a:close/>
                <a:moveTo>
                  <a:pt x="2471944" y="5950873"/>
                </a:moveTo>
                <a:lnTo>
                  <a:pt x="2181704" y="5950873"/>
                </a:lnTo>
                <a:lnTo>
                  <a:pt x="2181704" y="6241113"/>
                </a:lnTo>
                <a:lnTo>
                  <a:pt x="2471944" y="6241113"/>
                </a:lnTo>
                <a:close/>
                <a:moveTo>
                  <a:pt x="2471944" y="5583482"/>
                </a:moveTo>
                <a:lnTo>
                  <a:pt x="2181704" y="5583482"/>
                </a:lnTo>
                <a:lnTo>
                  <a:pt x="2181704" y="5873723"/>
                </a:lnTo>
                <a:lnTo>
                  <a:pt x="2471944" y="5873723"/>
                </a:lnTo>
                <a:close/>
                <a:moveTo>
                  <a:pt x="2471944" y="5216093"/>
                </a:moveTo>
                <a:lnTo>
                  <a:pt x="2181704" y="5216093"/>
                </a:lnTo>
                <a:lnTo>
                  <a:pt x="2181704" y="5506332"/>
                </a:lnTo>
                <a:lnTo>
                  <a:pt x="2471944" y="5506332"/>
                </a:lnTo>
                <a:close/>
                <a:moveTo>
                  <a:pt x="2471944" y="4848701"/>
                </a:moveTo>
                <a:lnTo>
                  <a:pt x="2181704" y="4848701"/>
                </a:lnTo>
                <a:lnTo>
                  <a:pt x="2181704" y="5138941"/>
                </a:lnTo>
                <a:lnTo>
                  <a:pt x="2471944" y="5138941"/>
                </a:lnTo>
                <a:close/>
                <a:moveTo>
                  <a:pt x="2471944" y="4481308"/>
                </a:moveTo>
                <a:lnTo>
                  <a:pt x="2181704" y="4481308"/>
                </a:lnTo>
                <a:lnTo>
                  <a:pt x="2181704" y="4771549"/>
                </a:lnTo>
                <a:lnTo>
                  <a:pt x="2471944" y="4771549"/>
                </a:lnTo>
                <a:close/>
                <a:moveTo>
                  <a:pt x="2471944" y="4113921"/>
                </a:moveTo>
                <a:lnTo>
                  <a:pt x="2181704" y="4113921"/>
                </a:lnTo>
                <a:lnTo>
                  <a:pt x="2181704" y="4404158"/>
                </a:lnTo>
                <a:lnTo>
                  <a:pt x="2471944" y="4404158"/>
                </a:lnTo>
                <a:close/>
                <a:moveTo>
                  <a:pt x="2471944" y="3746528"/>
                </a:moveTo>
                <a:lnTo>
                  <a:pt x="2181704" y="3746528"/>
                </a:lnTo>
                <a:lnTo>
                  <a:pt x="2181704" y="4036769"/>
                </a:lnTo>
                <a:lnTo>
                  <a:pt x="2471944" y="4036769"/>
                </a:lnTo>
                <a:close/>
                <a:moveTo>
                  <a:pt x="2471944" y="3379138"/>
                </a:moveTo>
                <a:lnTo>
                  <a:pt x="2181704" y="3379138"/>
                </a:lnTo>
                <a:lnTo>
                  <a:pt x="2181704" y="3669378"/>
                </a:lnTo>
                <a:lnTo>
                  <a:pt x="2471944" y="3669378"/>
                </a:lnTo>
                <a:close/>
                <a:moveTo>
                  <a:pt x="2471944" y="3011746"/>
                </a:moveTo>
                <a:lnTo>
                  <a:pt x="2181704" y="3011746"/>
                </a:lnTo>
                <a:lnTo>
                  <a:pt x="2181704" y="3301987"/>
                </a:lnTo>
                <a:lnTo>
                  <a:pt x="2471944" y="3301987"/>
                </a:lnTo>
                <a:close/>
                <a:moveTo>
                  <a:pt x="2471944" y="2644355"/>
                </a:moveTo>
                <a:lnTo>
                  <a:pt x="2181704" y="2644355"/>
                </a:lnTo>
                <a:lnTo>
                  <a:pt x="2181704" y="2934595"/>
                </a:lnTo>
                <a:lnTo>
                  <a:pt x="2471944" y="2934595"/>
                </a:lnTo>
                <a:close/>
                <a:moveTo>
                  <a:pt x="2471944" y="2276964"/>
                </a:moveTo>
                <a:lnTo>
                  <a:pt x="2181704" y="2276964"/>
                </a:lnTo>
                <a:lnTo>
                  <a:pt x="2181704" y="2567204"/>
                </a:lnTo>
                <a:lnTo>
                  <a:pt x="2471944" y="2567204"/>
                </a:lnTo>
                <a:close/>
                <a:moveTo>
                  <a:pt x="2471944" y="1909572"/>
                </a:moveTo>
                <a:lnTo>
                  <a:pt x="2181704" y="1909572"/>
                </a:lnTo>
                <a:lnTo>
                  <a:pt x="2181704" y="2199813"/>
                </a:lnTo>
                <a:lnTo>
                  <a:pt x="2471944" y="2199813"/>
                </a:lnTo>
                <a:close/>
                <a:moveTo>
                  <a:pt x="2471944" y="1542180"/>
                </a:moveTo>
                <a:lnTo>
                  <a:pt x="2181704" y="1542180"/>
                </a:lnTo>
                <a:lnTo>
                  <a:pt x="2181704" y="1832421"/>
                </a:lnTo>
                <a:lnTo>
                  <a:pt x="2471944" y="1832421"/>
                </a:lnTo>
                <a:close/>
                <a:moveTo>
                  <a:pt x="2471944" y="1174789"/>
                </a:moveTo>
                <a:lnTo>
                  <a:pt x="2181704" y="1174789"/>
                </a:lnTo>
                <a:lnTo>
                  <a:pt x="2181704" y="1465029"/>
                </a:lnTo>
                <a:lnTo>
                  <a:pt x="2471944" y="1465029"/>
                </a:lnTo>
                <a:close/>
                <a:moveTo>
                  <a:pt x="2471944" y="807398"/>
                </a:moveTo>
                <a:lnTo>
                  <a:pt x="2181704" y="807398"/>
                </a:lnTo>
                <a:lnTo>
                  <a:pt x="2181704" y="1097638"/>
                </a:lnTo>
                <a:lnTo>
                  <a:pt x="2471944" y="1097638"/>
                </a:lnTo>
                <a:close/>
                <a:moveTo>
                  <a:pt x="2471944" y="440007"/>
                </a:moveTo>
                <a:lnTo>
                  <a:pt x="2181704" y="440007"/>
                </a:lnTo>
                <a:lnTo>
                  <a:pt x="2181704" y="730247"/>
                </a:lnTo>
                <a:lnTo>
                  <a:pt x="2471944" y="730247"/>
                </a:lnTo>
                <a:close/>
                <a:moveTo>
                  <a:pt x="2839336" y="11461746"/>
                </a:moveTo>
                <a:lnTo>
                  <a:pt x="2549095" y="11461746"/>
                </a:lnTo>
                <a:lnTo>
                  <a:pt x="2549095" y="11751986"/>
                </a:lnTo>
                <a:lnTo>
                  <a:pt x="2839336" y="11751986"/>
                </a:lnTo>
                <a:close/>
                <a:moveTo>
                  <a:pt x="2839336" y="11094354"/>
                </a:moveTo>
                <a:lnTo>
                  <a:pt x="2549095" y="11094354"/>
                </a:lnTo>
                <a:lnTo>
                  <a:pt x="2549095" y="11384595"/>
                </a:lnTo>
                <a:lnTo>
                  <a:pt x="2839336" y="11384595"/>
                </a:lnTo>
                <a:close/>
                <a:moveTo>
                  <a:pt x="2839336" y="10726963"/>
                </a:moveTo>
                <a:lnTo>
                  <a:pt x="2549095" y="10726963"/>
                </a:lnTo>
                <a:lnTo>
                  <a:pt x="2549095" y="11017203"/>
                </a:lnTo>
                <a:lnTo>
                  <a:pt x="2839336" y="11017203"/>
                </a:lnTo>
                <a:close/>
                <a:moveTo>
                  <a:pt x="2839336" y="10359572"/>
                </a:moveTo>
                <a:lnTo>
                  <a:pt x="2549095" y="10359572"/>
                </a:lnTo>
                <a:lnTo>
                  <a:pt x="2549095" y="10649812"/>
                </a:lnTo>
                <a:lnTo>
                  <a:pt x="2839336" y="10649812"/>
                </a:lnTo>
                <a:close/>
                <a:moveTo>
                  <a:pt x="2839336" y="9992180"/>
                </a:moveTo>
                <a:lnTo>
                  <a:pt x="2549095" y="9992180"/>
                </a:lnTo>
                <a:lnTo>
                  <a:pt x="2549095" y="10282421"/>
                </a:lnTo>
                <a:lnTo>
                  <a:pt x="2839336" y="10282421"/>
                </a:lnTo>
                <a:close/>
                <a:moveTo>
                  <a:pt x="2839336" y="9624789"/>
                </a:moveTo>
                <a:lnTo>
                  <a:pt x="2549095" y="9624789"/>
                </a:lnTo>
                <a:lnTo>
                  <a:pt x="2549095" y="9915029"/>
                </a:lnTo>
                <a:lnTo>
                  <a:pt x="2839336" y="9915029"/>
                </a:lnTo>
                <a:close/>
                <a:moveTo>
                  <a:pt x="2839336" y="9257397"/>
                </a:moveTo>
                <a:lnTo>
                  <a:pt x="2549095" y="9257397"/>
                </a:lnTo>
                <a:lnTo>
                  <a:pt x="2549095" y="9547638"/>
                </a:lnTo>
                <a:lnTo>
                  <a:pt x="2839336" y="9547638"/>
                </a:lnTo>
                <a:close/>
                <a:moveTo>
                  <a:pt x="2839336" y="8890006"/>
                </a:moveTo>
                <a:lnTo>
                  <a:pt x="2549095" y="8890006"/>
                </a:lnTo>
                <a:lnTo>
                  <a:pt x="2549095" y="9180246"/>
                </a:lnTo>
                <a:lnTo>
                  <a:pt x="2839336" y="9180246"/>
                </a:lnTo>
                <a:close/>
                <a:moveTo>
                  <a:pt x="2839336" y="8522614"/>
                </a:moveTo>
                <a:lnTo>
                  <a:pt x="2549095" y="8522614"/>
                </a:lnTo>
                <a:lnTo>
                  <a:pt x="2549095" y="8812855"/>
                </a:lnTo>
                <a:lnTo>
                  <a:pt x="2839336" y="8812855"/>
                </a:lnTo>
                <a:close/>
                <a:moveTo>
                  <a:pt x="2839336" y="8155222"/>
                </a:moveTo>
                <a:lnTo>
                  <a:pt x="2549095" y="8155222"/>
                </a:lnTo>
                <a:lnTo>
                  <a:pt x="2549095" y="8445463"/>
                </a:lnTo>
                <a:lnTo>
                  <a:pt x="2839336" y="8445463"/>
                </a:lnTo>
                <a:close/>
                <a:moveTo>
                  <a:pt x="2839336" y="7787830"/>
                </a:moveTo>
                <a:lnTo>
                  <a:pt x="2549095" y="7787830"/>
                </a:lnTo>
                <a:lnTo>
                  <a:pt x="2549095" y="8078071"/>
                </a:lnTo>
                <a:lnTo>
                  <a:pt x="2839336" y="8078071"/>
                </a:lnTo>
                <a:close/>
                <a:moveTo>
                  <a:pt x="2839336" y="7420439"/>
                </a:moveTo>
                <a:lnTo>
                  <a:pt x="2549095" y="7420439"/>
                </a:lnTo>
                <a:lnTo>
                  <a:pt x="2549095" y="7710679"/>
                </a:lnTo>
                <a:lnTo>
                  <a:pt x="2839336" y="7710679"/>
                </a:lnTo>
                <a:close/>
                <a:moveTo>
                  <a:pt x="2839336" y="7053047"/>
                </a:moveTo>
                <a:lnTo>
                  <a:pt x="2549095" y="7053047"/>
                </a:lnTo>
                <a:lnTo>
                  <a:pt x="2549095" y="7343288"/>
                </a:lnTo>
                <a:lnTo>
                  <a:pt x="2839336" y="7343288"/>
                </a:lnTo>
                <a:close/>
                <a:moveTo>
                  <a:pt x="2839336" y="6685656"/>
                </a:moveTo>
                <a:lnTo>
                  <a:pt x="2549095" y="6685656"/>
                </a:lnTo>
                <a:lnTo>
                  <a:pt x="2549095" y="6975896"/>
                </a:lnTo>
                <a:lnTo>
                  <a:pt x="2839336" y="6975896"/>
                </a:lnTo>
                <a:close/>
                <a:moveTo>
                  <a:pt x="2839336" y="6318264"/>
                </a:moveTo>
                <a:lnTo>
                  <a:pt x="2549095" y="6318264"/>
                </a:lnTo>
                <a:lnTo>
                  <a:pt x="2549095" y="6608505"/>
                </a:lnTo>
                <a:lnTo>
                  <a:pt x="2839336" y="6608505"/>
                </a:lnTo>
                <a:close/>
                <a:moveTo>
                  <a:pt x="2839336" y="5950873"/>
                </a:moveTo>
                <a:lnTo>
                  <a:pt x="2549095" y="5950873"/>
                </a:lnTo>
                <a:lnTo>
                  <a:pt x="2549095" y="6241113"/>
                </a:lnTo>
                <a:lnTo>
                  <a:pt x="2839336" y="6241113"/>
                </a:lnTo>
                <a:close/>
                <a:moveTo>
                  <a:pt x="2839336" y="5583482"/>
                </a:moveTo>
                <a:lnTo>
                  <a:pt x="2549095" y="5583482"/>
                </a:lnTo>
                <a:lnTo>
                  <a:pt x="2549095" y="5873723"/>
                </a:lnTo>
                <a:lnTo>
                  <a:pt x="2839336" y="5873723"/>
                </a:lnTo>
                <a:close/>
                <a:moveTo>
                  <a:pt x="2839336" y="5216093"/>
                </a:moveTo>
                <a:lnTo>
                  <a:pt x="2549095" y="5216093"/>
                </a:lnTo>
                <a:lnTo>
                  <a:pt x="2549095" y="5506332"/>
                </a:lnTo>
                <a:lnTo>
                  <a:pt x="2839336" y="5506332"/>
                </a:lnTo>
                <a:close/>
                <a:moveTo>
                  <a:pt x="2839336" y="4848701"/>
                </a:moveTo>
                <a:lnTo>
                  <a:pt x="2549095" y="4848701"/>
                </a:lnTo>
                <a:lnTo>
                  <a:pt x="2549095" y="5138941"/>
                </a:lnTo>
                <a:lnTo>
                  <a:pt x="2839336" y="5138941"/>
                </a:lnTo>
                <a:close/>
                <a:moveTo>
                  <a:pt x="2839336" y="4481308"/>
                </a:moveTo>
                <a:lnTo>
                  <a:pt x="2549095" y="4481308"/>
                </a:lnTo>
                <a:lnTo>
                  <a:pt x="2549095" y="4771549"/>
                </a:lnTo>
                <a:lnTo>
                  <a:pt x="2839336" y="4771549"/>
                </a:lnTo>
                <a:close/>
                <a:moveTo>
                  <a:pt x="2839336" y="4113921"/>
                </a:moveTo>
                <a:lnTo>
                  <a:pt x="2549095" y="4113921"/>
                </a:lnTo>
                <a:lnTo>
                  <a:pt x="2549095" y="4404158"/>
                </a:lnTo>
                <a:lnTo>
                  <a:pt x="2839336" y="4404158"/>
                </a:lnTo>
                <a:close/>
                <a:moveTo>
                  <a:pt x="2839336" y="3746528"/>
                </a:moveTo>
                <a:lnTo>
                  <a:pt x="2549095" y="3746528"/>
                </a:lnTo>
                <a:lnTo>
                  <a:pt x="2549095" y="4036769"/>
                </a:lnTo>
                <a:lnTo>
                  <a:pt x="2839336" y="4036769"/>
                </a:lnTo>
                <a:close/>
                <a:moveTo>
                  <a:pt x="2839336" y="3379138"/>
                </a:moveTo>
                <a:lnTo>
                  <a:pt x="2549095" y="3379138"/>
                </a:lnTo>
                <a:lnTo>
                  <a:pt x="2549095" y="3669378"/>
                </a:lnTo>
                <a:lnTo>
                  <a:pt x="2839336" y="3669378"/>
                </a:lnTo>
                <a:close/>
                <a:moveTo>
                  <a:pt x="2839336" y="3011746"/>
                </a:moveTo>
                <a:lnTo>
                  <a:pt x="2549095" y="3011746"/>
                </a:lnTo>
                <a:lnTo>
                  <a:pt x="2549095" y="3301987"/>
                </a:lnTo>
                <a:lnTo>
                  <a:pt x="2839336" y="3301987"/>
                </a:lnTo>
                <a:close/>
                <a:moveTo>
                  <a:pt x="2839336" y="2644355"/>
                </a:moveTo>
                <a:lnTo>
                  <a:pt x="2549095" y="2644355"/>
                </a:lnTo>
                <a:lnTo>
                  <a:pt x="2549095" y="2934595"/>
                </a:lnTo>
                <a:lnTo>
                  <a:pt x="2839336" y="2934595"/>
                </a:lnTo>
                <a:close/>
                <a:moveTo>
                  <a:pt x="2839336" y="2276964"/>
                </a:moveTo>
                <a:lnTo>
                  <a:pt x="2549095" y="2276964"/>
                </a:lnTo>
                <a:lnTo>
                  <a:pt x="2549095" y="2567204"/>
                </a:lnTo>
                <a:lnTo>
                  <a:pt x="2839336" y="2567204"/>
                </a:lnTo>
                <a:close/>
                <a:moveTo>
                  <a:pt x="2839336" y="1909572"/>
                </a:moveTo>
                <a:lnTo>
                  <a:pt x="2549095" y="1909572"/>
                </a:lnTo>
                <a:lnTo>
                  <a:pt x="2549095" y="2199813"/>
                </a:lnTo>
                <a:lnTo>
                  <a:pt x="2839336" y="2199813"/>
                </a:lnTo>
                <a:close/>
                <a:moveTo>
                  <a:pt x="2839336" y="1542180"/>
                </a:moveTo>
                <a:lnTo>
                  <a:pt x="2549095" y="1542180"/>
                </a:lnTo>
                <a:lnTo>
                  <a:pt x="2549095" y="1832421"/>
                </a:lnTo>
                <a:lnTo>
                  <a:pt x="2839336" y="1832421"/>
                </a:lnTo>
                <a:close/>
                <a:moveTo>
                  <a:pt x="2839336" y="1174789"/>
                </a:moveTo>
                <a:lnTo>
                  <a:pt x="2549095" y="1174789"/>
                </a:lnTo>
                <a:lnTo>
                  <a:pt x="2549095" y="1465029"/>
                </a:lnTo>
                <a:lnTo>
                  <a:pt x="2839336" y="1465029"/>
                </a:lnTo>
                <a:close/>
                <a:moveTo>
                  <a:pt x="2839336" y="807398"/>
                </a:moveTo>
                <a:lnTo>
                  <a:pt x="2549095" y="807398"/>
                </a:lnTo>
                <a:lnTo>
                  <a:pt x="2549095" y="1097638"/>
                </a:lnTo>
                <a:lnTo>
                  <a:pt x="2839336" y="1097638"/>
                </a:lnTo>
                <a:close/>
                <a:moveTo>
                  <a:pt x="2839336" y="440007"/>
                </a:moveTo>
                <a:lnTo>
                  <a:pt x="2549095" y="440007"/>
                </a:lnTo>
                <a:lnTo>
                  <a:pt x="2549095" y="730247"/>
                </a:lnTo>
                <a:lnTo>
                  <a:pt x="2839336" y="730247"/>
                </a:lnTo>
                <a:close/>
                <a:moveTo>
                  <a:pt x="3206727" y="11461746"/>
                </a:moveTo>
                <a:lnTo>
                  <a:pt x="2916487" y="11461746"/>
                </a:lnTo>
                <a:lnTo>
                  <a:pt x="2916487" y="11751986"/>
                </a:lnTo>
                <a:lnTo>
                  <a:pt x="3206727" y="11751986"/>
                </a:lnTo>
                <a:close/>
                <a:moveTo>
                  <a:pt x="3206727" y="11094354"/>
                </a:moveTo>
                <a:lnTo>
                  <a:pt x="2916487" y="11094354"/>
                </a:lnTo>
                <a:lnTo>
                  <a:pt x="2916487" y="11384595"/>
                </a:lnTo>
                <a:lnTo>
                  <a:pt x="3206727" y="11384595"/>
                </a:lnTo>
                <a:close/>
                <a:moveTo>
                  <a:pt x="3206727" y="10726963"/>
                </a:moveTo>
                <a:lnTo>
                  <a:pt x="2916487" y="10726963"/>
                </a:lnTo>
                <a:lnTo>
                  <a:pt x="2916487" y="11017203"/>
                </a:lnTo>
                <a:lnTo>
                  <a:pt x="3206727" y="11017203"/>
                </a:lnTo>
                <a:close/>
                <a:moveTo>
                  <a:pt x="3206727" y="10359572"/>
                </a:moveTo>
                <a:lnTo>
                  <a:pt x="2916487" y="10359572"/>
                </a:lnTo>
                <a:lnTo>
                  <a:pt x="2916487" y="10649812"/>
                </a:lnTo>
                <a:lnTo>
                  <a:pt x="3206727" y="10649812"/>
                </a:lnTo>
                <a:close/>
                <a:moveTo>
                  <a:pt x="3206727" y="9992180"/>
                </a:moveTo>
                <a:lnTo>
                  <a:pt x="2916487" y="9992180"/>
                </a:lnTo>
                <a:lnTo>
                  <a:pt x="2916487" y="10282421"/>
                </a:lnTo>
                <a:lnTo>
                  <a:pt x="3206727" y="10282421"/>
                </a:lnTo>
                <a:close/>
                <a:moveTo>
                  <a:pt x="3206727" y="9624789"/>
                </a:moveTo>
                <a:lnTo>
                  <a:pt x="2916487" y="9624789"/>
                </a:lnTo>
                <a:lnTo>
                  <a:pt x="2916487" y="9915029"/>
                </a:lnTo>
                <a:lnTo>
                  <a:pt x="3206727" y="9915029"/>
                </a:lnTo>
                <a:close/>
                <a:moveTo>
                  <a:pt x="3206727" y="9257397"/>
                </a:moveTo>
                <a:lnTo>
                  <a:pt x="2916487" y="9257397"/>
                </a:lnTo>
                <a:lnTo>
                  <a:pt x="2916487" y="9547638"/>
                </a:lnTo>
                <a:lnTo>
                  <a:pt x="3206727" y="9547638"/>
                </a:lnTo>
                <a:close/>
                <a:moveTo>
                  <a:pt x="3206727" y="8890006"/>
                </a:moveTo>
                <a:lnTo>
                  <a:pt x="2916487" y="8890006"/>
                </a:lnTo>
                <a:lnTo>
                  <a:pt x="2916487" y="9180246"/>
                </a:lnTo>
                <a:lnTo>
                  <a:pt x="3206727" y="9180246"/>
                </a:lnTo>
                <a:close/>
                <a:moveTo>
                  <a:pt x="3206727" y="8522614"/>
                </a:moveTo>
                <a:lnTo>
                  <a:pt x="2916487" y="8522614"/>
                </a:lnTo>
                <a:lnTo>
                  <a:pt x="2916487" y="8812855"/>
                </a:lnTo>
                <a:lnTo>
                  <a:pt x="3206727" y="8812855"/>
                </a:lnTo>
                <a:close/>
                <a:moveTo>
                  <a:pt x="3206727" y="8155222"/>
                </a:moveTo>
                <a:lnTo>
                  <a:pt x="2916487" y="8155222"/>
                </a:lnTo>
                <a:lnTo>
                  <a:pt x="2916487" y="8445463"/>
                </a:lnTo>
                <a:lnTo>
                  <a:pt x="3206727" y="8445463"/>
                </a:lnTo>
                <a:close/>
                <a:moveTo>
                  <a:pt x="3206727" y="7787830"/>
                </a:moveTo>
                <a:lnTo>
                  <a:pt x="2916487" y="7787830"/>
                </a:lnTo>
                <a:lnTo>
                  <a:pt x="2916487" y="8078071"/>
                </a:lnTo>
                <a:lnTo>
                  <a:pt x="3206727" y="8078071"/>
                </a:lnTo>
                <a:close/>
                <a:moveTo>
                  <a:pt x="3206727" y="7420439"/>
                </a:moveTo>
                <a:lnTo>
                  <a:pt x="2916487" y="7420439"/>
                </a:lnTo>
                <a:lnTo>
                  <a:pt x="2916487" y="7710679"/>
                </a:lnTo>
                <a:lnTo>
                  <a:pt x="3206727" y="7710679"/>
                </a:lnTo>
                <a:close/>
                <a:moveTo>
                  <a:pt x="3206727" y="7053047"/>
                </a:moveTo>
                <a:lnTo>
                  <a:pt x="2916487" y="7053047"/>
                </a:lnTo>
                <a:lnTo>
                  <a:pt x="2916487" y="7343288"/>
                </a:lnTo>
                <a:lnTo>
                  <a:pt x="3206727" y="7343288"/>
                </a:lnTo>
                <a:close/>
                <a:moveTo>
                  <a:pt x="3206727" y="6685656"/>
                </a:moveTo>
                <a:lnTo>
                  <a:pt x="2916487" y="6685656"/>
                </a:lnTo>
                <a:lnTo>
                  <a:pt x="2916487" y="6975896"/>
                </a:lnTo>
                <a:lnTo>
                  <a:pt x="3206727" y="6975896"/>
                </a:lnTo>
                <a:close/>
                <a:moveTo>
                  <a:pt x="3206727" y="6318264"/>
                </a:moveTo>
                <a:lnTo>
                  <a:pt x="2916487" y="6318264"/>
                </a:lnTo>
                <a:lnTo>
                  <a:pt x="2916487" y="6608505"/>
                </a:lnTo>
                <a:lnTo>
                  <a:pt x="3206727" y="6608505"/>
                </a:lnTo>
                <a:close/>
                <a:moveTo>
                  <a:pt x="3206727" y="5950873"/>
                </a:moveTo>
                <a:lnTo>
                  <a:pt x="2916487" y="5950873"/>
                </a:lnTo>
                <a:lnTo>
                  <a:pt x="2916487" y="6241113"/>
                </a:lnTo>
                <a:lnTo>
                  <a:pt x="3206727" y="6241113"/>
                </a:lnTo>
                <a:close/>
                <a:moveTo>
                  <a:pt x="3206727" y="5583482"/>
                </a:moveTo>
                <a:lnTo>
                  <a:pt x="2916487" y="5583482"/>
                </a:lnTo>
                <a:lnTo>
                  <a:pt x="2916487" y="5873723"/>
                </a:lnTo>
                <a:lnTo>
                  <a:pt x="3206727" y="5873723"/>
                </a:lnTo>
                <a:close/>
                <a:moveTo>
                  <a:pt x="3206727" y="5216093"/>
                </a:moveTo>
                <a:lnTo>
                  <a:pt x="2916487" y="5216093"/>
                </a:lnTo>
                <a:lnTo>
                  <a:pt x="2916487" y="5506332"/>
                </a:lnTo>
                <a:lnTo>
                  <a:pt x="3206727" y="5506332"/>
                </a:lnTo>
                <a:close/>
                <a:moveTo>
                  <a:pt x="3206727" y="4848701"/>
                </a:moveTo>
                <a:lnTo>
                  <a:pt x="2916487" y="4848701"/>
                </a:lnTo>
                <a:lnTo>
                  <a:pt x="2916487" y="5138941"/>
                </a:lnTo>
                <a:lnTo>
                  <a:pt x="3206727" y="5138941"/>
                </a:lnTo>
                <a:close/>
                <a:moveTo>
                  <a:pt x="3206727" y="4481308"/>
                </a:moveTo>
                <a:lnTo>
                  <a:pt x="2916487" y="4481308"/>
                </a:lnTo>
                <a:lnTo>
                  <a:pt x="2916487" y="4771549"/>
                </a:lnTo>
                <a:lnTo>
                  <a:pt x="3206727" y="4771549"/>
                </a:lnTo>
                <a:close/>
                <a:moveTo>
                  <a:pt x="3206727" y="4113921"/>
                </a:moveTo>
                <a:lnTo>
                  <a:pt x="2916487" y="4113921"/>
                </a:lnTo>
                <a:lnTo>
                  <a:pt x="2916487" y="4404158"/>
                </a:lnTo>
                <a:lnTo>
                  <a:pt x="3206727" y="4404158"/>
                </a:lnTo>
                <a:close/>
                <a:moveTo>
                  <a:pt x="3206727" y="3746528"/>
                </a:moveTo>
                <a:lnTo>
                  <a:pt x="2916487" y="3746528"/>
                </a:lnTo>
                <a:lnTo>
                  <a:pt x="2916487" y="4036769"/>
                </a:lnTo>
                <a:lnTo>
                  <a:pt x="3206727" y="4036769"/>
                </a:lnTo>
                <a:close/>
                <a:moveTo>
                  <a:pt x="3206727" y="3379138"/>
                </a:moveTo>
                <a:lnTo>
                  <a:pt x="2916487" y="3379138"/>
                </a:lnTo>
                <a:lnTo>
                  <a:pt x="2916487" y="3669378"/>
                </a:lnTo>
                <a:lnTo>
                  <a:pt x="3206727" y="3669379"/>
                </a:lnTo>
                <a:close/>
                <a:moveTo>
                  <a:pt x="3206727" y="3011747"/>
                </a:moveTo>
                <a:lnTo>
                  <a:pt x="2916487" y="3011746"/>
                </a:lnTo>
                <a:lnTo>
                  <a:pt x="2916487" y="3301987"/>
                </a:lnTo>
                <a:lnTo>
                  <a:pt x="3206727" y="3301988"/>
                </a:lnTo>
                <a:close/>
                <a:moveTo>
                  <a:pt x="3206727" y="2644355"/>
                </a:moveTo>
                <a:lnTo>
                  <a:pt x="2916487" y="2644355"/>
                </a:lnTo>
                <a:lnTo>
                  <a:pt x="2916487" y="2934595"/>
                </a:lnTo>
                <a:lnTo>
                  <a:pt x="3206727" y="2934596"/>
                </a:lnTo>
                <a:close/>
                <a:moveTo>
                  <a:pt x="3206727" y="2276964"/>
                </a:moveTo>
                <a:lnTo>
                  <a:pt x="2916487" y="2276964"/>
                </a:lnTo>
                <a:lnTo>
                  <a:pt x="2916487" y="2567204"/>
                </a:lnTo>
                <a:lnTo>
                  <a:pt x="3206727" y="2567205"/>
                </a:lnTo>
                <a:close/>
                <a:moveTo>
                  <a:pt x="3206727" y="1909572"/>
                </a:moveTo>
                <a:lnTo>
                  <a:pt x="2916487" y="1909572"/>
                </a:lnTo>
                <a:lnTo>
                  <a:pt x="2916487" y="2199813"/>
                </a:lnTo>
                <a:lnTo>
                  <a:pt x="3206727" y="2199813"/>
                </a:lnTo>
                <a:close/>
                <a:moveTo>
                  <a:pt x="3206727" y="1542180"/>
                </a:moveTo>
                <a:lnTo>
                  <a:pt x="2916487" y="1542180"/>
                </a:lnTo>
                <a:lnTo>
                  <a:pt x="2916487" y="1832421"/>
                </a:lnTo>
                <a:lnTo>
                  <a:pt x="3206727" y="1832421"/>
                </a:lnTo>
                <a:close/>
                <a:moveTo>
                  <a:pt x="3206727" y="1174789"/>
                </a:moveTo>
                <a:lnTo>
                  <a:pt x="2916487" y="1174789"/>
                </a:lnTo>
                <a:lnTo>
                  <a:pt x="2916487" y="1465029"/>
                </a:lnTo>
                <a:lnTo>
                  <a:pt x="3206727" y="1465029"/>
                </a:lnTo>
                <a:close/>
                <a:moveTo>
                  <a:pt x="3206727" y="807398"/>
                </a:moveTo>
                <a:lnTo>
                  <a:pt x="2916487" y="807398"/>
                </a:lnTo>
                <a:lnTo>
                  <a:pt x="2916487" y="1097638"/>
                </a:lnTo>
                <a:lnTo>
                  <a:pt x="3206727" y="1097638"/>
                </a:lnTo>
                <a:close/>
                <a:moveTo>
                  <a:pt x="3206727" y="440007"/>
                </a:moveTo>
                <a:lnTo>
                  <a:pt x="2916487" y="440007"/>
                </a:lnTo>
                <a:lnTo>
                  <a:pt x="2916487" y="730247"/>
                </a:lnTo>
                <a:lnTo>
                  <a:pt x="3206727" y="730247"/>
                </a:lnTo>
                <a:close/>
                <a:moveTo>
                  <a:pt x="3574117" y="11461746"/>
                </a:moveTo>
                <a:lnTo>
                  <a:pt x="3283878" y="11461746"/>
                </a:lnTo>
                <a:lnTo>
                  <a:pt x="3283878" y="11751986"/>
                </a:lnTo>
                <a:lnTo>
                  <a:pt x="3574117" y="11751986"/>
                </a:lnTo>
                <a:close/>
                <a:moveTo>
                  <a:pt x="3574117" y="11094354"/>
                </a:moveTo>
                <a:lnTo>
                  <a:pt x="3283878" y="11094354"/>
                </a:lnTo>
                <a:lnTo>
                  <a:pt x="3283878" y="11384595"/>
                </a:lnTo>
                <a:lnTo>
                  <a:pt x="3574117" y="11384595"/>
                </a:lnTo>
                <a:close/>
                <a:moveTo>
                  <a:pt x="3574117" y="10726963"/>
                </a:moveTo>
                <a:lnTo>
                  <a:pt x="3283878" y="10726963"/>
                </a:lnTo>
                <a:lnTo>
                  <a:pt x="3283878" y="11017203"/>
                </a:lnTo>
                <a:lnTo>
                  <a:pt x="3574117" y="11017203"/>
                </a:lnTo>
                <a:close/>
                <a:moveTo>
                  <a:pt x="3574117" y="10359572"/>
                </a:moveTo>
                <a:lnTo>
                  <a:pt x="3283878" y="10359572"/>
                </a:lnTo>
                <a:lnTo>
                  <a:pt x="3283878" y="10649812"/>
                </a:lnTo>
                <a:lnTo>
                  <a:pt x="3574117" y="10649812"/>
                </a:lnTo>
                <a:close/>
                <a:moveTo>
                  <a:pt x="3574117" y="9992180"/>
                </a:moveTo>
                <a:lnTo>
                  <a:pt x="3283878" y="9992180"/>
                </a:lnTo>
                <a:lnTo>
                  <a:pt x="3283878" y="10282421"/>
                </a:lnTo>
                <a:lnTo>
                  <a:pt x="3574117" y="10282421"/>
                </a:lnTo>
                <a:close/>
                <a:moveTo>
                  <a:pt x="3574117" y="9624789"/>
                </a:moveTo>
                <a:lnTo>
                  <a:pt x="3283878" y="9624789"/>
                </a:lnTo>
                <a:lnTo>
                  <a:pt x="3283878" y="9915029"/>
                </a:lnTo>
                <a:lnTo>
                  <a:pt x="3574117" y="9915029"/>
                </a:lnTo>
                <a:close/>
                <a:moveTo>
                  <a:pt x="3574117" y="9257397"/>
                </a:moveTo>
                <a:lnTo>
                  <a:pt x="3283878" y="9257397"/>
                </a:lnTo>
                <a:lnTo>
                  <a:pt x="3283878" y="9547638"/>
                </a:lnTo>
                <a:lnTo>
                  <a:pt x="3574117" y="9547638"/>
                </a:lnTo>
                <a:close/>
                <a:moveTo>
                  <a:pt x="3574117" y="8890006"/>
                </a:moveTo>
                <a:lnTo>
                  <a:pt x="3283878" y="8890006"/>
                </a:lnTo>
                <a:lnTo>
                  <a:pt x="3283878" y="9180246"/>
                </a:lnTo>
                <a:lnTo>
                  <a:pt x="3574117" y="9180246"/>
                </a:lnTo>
                <a:close/>
                <a:moveTo>
                  <a:pt x="3574117" y="8522614"/>
                </a:moveTo>
                <a:lnTo>
                  <a:pt x="3283878" y="8522614"/>
                </a:lnTo>
                <a:lnTo>
                  <a:pt x="3283878" y="8812855"/>
                </a:lnTo>
                <a:lnTo>
                  <a:pt x="3574117" y="8812855"/>
                </a:lnTo>
                <a:close/>
                <a:moveTo>
                  <a:pt x="3574117" y="8155222"/>
                </a:moveTo>
                <a:lnTo>
                  <a:pt x="3283878" y="8155222"/>
                </a:lnTo>
                <a:lnTo>
                  <a:pt x="3283878" y="8445463"/>
                </a:lnTo>
                <a:lnTo>
                  <a:pt x="3574117" y="8445463"/>
                </a:lnTo>
                <a:close/>
                <a:moveTo>
                  <a:pt x="3574117" y="7787830"/>
                </a:moveTo>
                <a:lnTo>
                  <a:pt x="3283878" y="7787830"/>
                </a:lnTo>
                <a:lnTo>
                  <a:pt x="3283878" y="8078071"/>
                </a:lnTo>
                <a:lnTo>
                  <a:pt x="3574117" y="8078071"/>
                </a:lnTo>
                <a:close/>
                <a:moveTo>
                  <a:pt x="3574117" y="7420439"/>
                </a:moveTo>
                <a:lnTo>
                  <a:pt x="3283878" y="7420439"/>
                </a:lnTo>
                <a:lnTo>
                  <a:pt x="3283878" y="7710679"/>
                </a:lnTo>
                <a:lnTo>
                  <a:pt x="3574117" y="7710679"/>
                </a:lnTo>
                <a:close/>
                <a:moveTo>
                  <a:pt x="3574117" y="7053047"/>
                </a:moveTo>
                <a:lnTo>
                  <a:pt x="3283878" y="7053047"/>
                </a:lnTo>
                <a:lnTo>
                  <a:pt x="3283878" y="7343288"/>
                </a:lnTo>
                <a:lnTo>
                  <a:pt x="3574117" y="7343288"/>
                </a:lnTo>
                <a:close/>
                <a:moveTo>
                  <a:pt x="3574117" y="6685656"/>
                </a:moveTo>
                <a:lnTo>
                  <a:pt x="3283878" y="6685656"/>
                </a:lnTo>
                <a:lnTo>
                  <a:pt x="3283878" y="6975896"/>
                </a:lnTo>
                <a:lnTo>
                  <a:pt x="3574117" y="6975896"/>
                </a:lnTo>
                <a:close/>
                <a:moveTo>
                  <a:pt x="3574117" y="6318264"/>
                </a:moveTo>
                <a:lnTo>
                  <a:pt x="3283878" y="6318264"/>
                </a:lnTo>
                <a:lnTo>
                  <a:pt x="3283878" y="6608505"/>
                </a:lnTo>
                <a:lnTo>
                  <a:pt x="3574117" y="6608505"/>
                </a:lnTo>
                <a:close/>
                <a:moveTo>
                  <a:pt x="3574117" y="5950873"/>
                </a:moveTo>
                <a:lnTo>
                  <a:pt x="3283878" y="5950873"/>
                </a:lnTo>
                <a:lnTo>
                  <a:pt x="3283878" y="6241113"/>
                </a:lnTo>
                <a:lnTo>
                  <a:pt x="3574117" y="6241113"/>
                </a:lnTo>
                <a:close/>
                <a:moveTo>
                  <a:pt x="3574118" y="5583482"/>
                </a:moveTo>
                <a:lnTo>
                  <a:pt x="3283878" y="5583482"/>
                </a:lnTo>
                <a:lnTo>
                  <a:pt x="3283878" y="5873723"/>
                </a:lnTo>
                <a:lnTo>
                  <a:pt x="3574118" y="5873723"/>
                </a:lnTo>
                <a:close/>
                <a:moveTo>
                  <a:pt x="3574118" y="5216093"/>
                </a:moveTo>
                <a:lnTo>
                  <a:pt x="3283878" y="5216093"/>
                </a:lnTo>
                <a:lnTo>
                  <a:pt x="3283878" y="5506332"/>
                </a:lnTo>
                <a:lnTo>
                  <a:pt x="3574118" y="5506332"/>
                </a:lnTo>
                <a:close/>
                <a:moveTo>
                  <a:pt x="3574118" y="4848701"/>
                </a:moveTo>
                <a:lnTo>
                  <a:pt x="3283878" y="4848701"/>
                </a:lnTo>
                <a:lnTo>
                  <a:pt x="3283878" y="5138941"/>
                </a:lnTo>
                <a:lnTo>
                  <a:pt x="3574118" y="5138941"/>
                </a:lnTo>
                <a:close/>
                <a:moveTo>
                  <a:pt x="3574118" y="4481308"/>
                </a:moveTo>
                <a:lnTo>
                  <a:pt x="3283878" y="4481308"/>
                </a:lnTo>
                <a:lnTo>
                  <a:pt x="3283878" y="4771549"/>
                </a:lnTo>
                <a:lnTo>
                  <a:pt x="3574118" y="4771549"/>
                </a:lnTo>
                <a:close/>
                <a:moveTo>
                  <a:pt x="3574118" y="4113921"/>
                </a:moveTo>
                <a:lnTo>
                  <a:pt x="3283878" y="4113921"/>
                </a:lnTo>
                <a:lnTo>
                  <a:pt x="3283878" y="4404158"/>
                </a:lnTo>
                <a:lnTo>
                  <a:pt x="3574118" y="4404158"/>
                </a:lnTo>
                <a:close/>
                <a:moveTo>
                  <a:pt x="3574118" y="3746528"/>
                </a:moveTo>
                <a:lnTo>
                  <a:pt x="3283878" y="3746528"/>
                </a:lnTo>
                <a:lnTo>
                  <a:pt x="3283878" y="4036769"/>
                </a:lnTo>
                <a:lnTo>
                  <a:pt x="3574118" y="4036769"/>
                </a:lnTo>
                <a:close/>
                <a:moveTo>
                  <a:pt x="3574118" y="3379138"/>
                </a:moveTo>
                <a:lnTo>
                  <a:pt x="3283878" y="3379138"/>
                </a:lnTo>
                <a:lnTo>
                  <a:pt x="3283878" y="3669379"/>
                </a:lnTo>
                <a:lnTo>
                  <a:pt x="3574118" y="3669379"/>
                </a:lnTo>
                <a:close/>
                <a:moveTo>
                  <a:pt x="3574118" y="3011747"/>
                </a:moveTo>
                <a:lnTo>
                  <a:pt x="3283878" y="3011747"/>
                </a:lnTo>
                <a:lnTo>
                  <a:pt x="3283878" y="3301988"/>
                </a:lnTo>
                <a:lnTo>
                  <a:pt x="3574118" y="3301988"/>
                </a:lnTo>
                <a:close/>
                <a:moveTo>
                  <a:pt x="3574118" y="2644355"/>
                </a:moveTo>
                <a:lnTo>
                  <a:pt x="3283878" y="2644355"/>
                </a:lnTo>
                <a:lnTo>
                  <a:pt x="3283878" y="2934596"/>
                </a:lnTo>
                <a:lnTo>
                  <a:pt x="3574118" y="2934596"/>
                </a:lnTo>
                <a:close/>
                <a:moveTo>
                  <a:pt x="3574118" y="2276964"/>
                </a:moveTo>
                <a:lnTo>
                  <a:pt x="3283878" y="2276964"/>
                </a:lnTo>
                <a:lnTo>
                  <a:pt x="3283878" y="2567205"/>
                </a:lnTo>
                <a:lnTo>
                  <a:pt x="3574118" y="2567205"/>
                </a:lnTo>
                <a:close/>
                <a:moveTo>
                  <a:pt x="3574118" y="1909572"/>
                </a:moveTo>
                <a:lnTo>
                  <a:pt x="3283878" y="1909572"/>
                </a:lnTo>
                <a:lnTo>
                  <a:pt x="3283878" y="2199813"/>
                </a:lnTo>
                <a:lnTo>
                  <a:pt x="3574118" y="2199813"/>
                </a:lnTo>
                <a:close/>
                <a:moveTo>
                  <a:pt x="3574118" y="1542180"/>
                </a:moveTo>
                <a:lnTo>
                  <a:pt x="3283878" y="1542180"/>
                </a:lnTo>
                <a:lnTo>
                  <a:pt x="3283878" y="1832421"/>
                </a:lnTo>
                <a:lnTo>
                  <a:pt x="3574118" y="1832421"/>
                </a:lnTo>
                <a:close/>
                <a:moveTo>
                  <a:pt x="3574118" y="1174789"/>
                </a:moveTo>
                <a:lnTo>
                  <a:pt x="3283878" y="1174789"/>
                </a:lnTo>
                <a:lnTo>
                  <a:pt x="3283878" y="1465029"/>
                </a:lnTo>
                <a:lnTo>
                  <a:pt x="3574118" y="1465029"/>
                </a:lnTo>
                <a:close/>
                <a:moveTo>
                  <a:pt x="3574118" y="807398"/>
                </a:moveTo>
                <a:lnTo>
                  <a:pt x="3283878" y="807398"/>
                </a:lnTo>
                <a:lnTo>
                  <a:pt x="3283878" y="1097638"/>
                </a:lnTo>
                <a:lnTo>
                  <a:pt x="3574118" y="1097638"/>
                </a:lnTo>
                <a:close/>
                <a:moveTo>
                  <a:pt x="3574118" y="440007"/>
                </a:moveTo>
                <a:lnTo>
                  <a:pt x="3283878" y="440007"/>
                </a:lnTo>
                <a:lnTo>
                  <a:pt x="3283878" y="730247"/>
                </a:lnTo>
                <a:lnTo>
                  <a:pt x="3574118" y="730247"/>
                </a:lnTo>
                <a:close/>
                <a:moveTo>
                  <a:pt x="3941510" y="11461746"/>
                </a:moveTo>
                <a:lnTo>
                  <a:pt x="3651268" y="11461746"/>
                </a:lnTo>
                <a:lnTo>
                  <a:pt x="3651268" y="11751986"/>
                </a:lnTo>
                <a:lnTo>
                  <a:pt x="3941510" y="11751986"/>
                </a:lnTo>
                <a:close/>
                <a:moveTo>
                  <a:pt x="3941510" y="11094354"/>
                </a:moveTo>
                <a:lnTo>
                  <a:pt x="3651268" y="11094354"/>
                </a:lnTo>
                <a:lnTo>
                  <a:pt x="3651268" y="11384595"/>
                </a:lnTo>
                <a:lnTo>
                  <a:pt x="3941510" y="11384595"/>
                </a:lnTo>
                <a:close/>
                <a:moveTo>
                  <a:pt x="3941510" y="10726963"/>
                </a:moveTo>
                <a:lnTo>
                  <a:pt x="3651268" y="10726963"/>
                </a:lnTo>
                <a:lnTo>
                  <a:pt x="3651268" y="11017203"/>
                </a:lnTo>
                <a:lnTo>
                  <a:pt x="3941510" y="11017203"/>
                </a:lnTo>
                <a:close/>
                <a:moveTo>
                  <a:pt x="3941510" y="10359572"/>
                </a:moveTo>
                <a:lnTo>
                  <a:pt x="3651268" y="10359572"/>
                </a:lnTo>
                <a:lnTo>
                  <a:pt x="3651268" y="10649812"/>
                </a:lnTo>
                <a:lnTo>
                  <a:pt x="3941510" y="10649812"/>
                </a:lnTo>
                <a:close/>
                <a:moveTo>
                  <a:pt x="3941510" y="9992180"/>
                </a:moveTo>
                <a:lnTo>
                  <a:pt x="3651268" y="9992180"/>
                </a:lnTo>
                <a:lnTo>
                  <a:pt x="3651268" y="10282421"/>
                </a:lnTo>
                <a:lnTo>
                  <a:pt x="3941510" y="10282421"/>
                </a:lnTo>
                <a:close/>
                <a:moveTo>
                  <a:pt x="3941510" y="9624789"/>
                </a:moveTo>
                <a:lnTo>
                  <a:pt x="3651268" y="9624789"/>
                </a:lnTo>
                <a:lnTo>
                  <a:pt x="3651268" y="9915029"/>
                </a:lnTo>
                <a:lnTo>
                  <a:pt x="3941510" y="9915029"/>
                </a:lnTo>
                <a:close/>
                <a:moveTo>
                  <a:pt x="3941510" y="9257397"/>
                </a:moveTo>
                <a:lnTo>
                  <a:pt x="3651268" y="9257397"/>
                </a:lnTo>
                <a:lnTo>
                  <a:pt x="3651268" y="9547638"/>
                </a:lnTo>
                <a:lnTo>
                  <a:pt x="3941510" y="9547638"/>
                </a:lnTo>
                <a:close/>
                <a:moveTo>
                  <a:pt x="3941510" y="8890006"/>
                </a:moveTo>
                <a:lnTo>
                  <a:pt x="3651268" y="8890006"/>
                </a:lnTo>
                <a:lnTo>
                  <a:pt x="3651268" y="9180246"/>
                </a:lnTo>
                <a:lnTo>
                  <a:pt x="3941510" y="9180246"/>
                </a:lnTo>
                <a:close/>
                <a:moveTo>
                  <a:pt x="3941510" y="8522614"/>
                </a:moveTo>
                <a:lnTo>
                  <a:pt x="3651268" y="8522614"/>
                </a:lnTo>
                <a:lnTo>
                  <a:pt x="3651268" y="8812855"/>
                </a:lnTo>
                <a:lnTo>
                  <a:pt x="3941510" y="8812855"/>
                </a:lnTo>
                <a:close/>
                <a:moveTo>
                  <a:pt x="3941510" y="8155222"/>
                </a:moveTo>
                <a:lnTo>
                  <a:pt x="3651268" y="8155222"/>
                </a:lnTo>
                <a:lnTo>
                  <a:pt x="3651268" y="8445463"/>
                </a:lnTo>
                <a:lnTo>
                  <a:pt x="3941510" y="8445463"/>
                </a:lnTo>
                <a:close/>
                <a:moveTo>
                  <a:pt x="3941510" y="7787830"/>
                </a:moveTo>
                <a:lnTo>
                  <a:pt x="3651268" y="7787830"/>
                </a:lnTo>
                <a:lnTo>
                  <a:pt x="3651268" y="8078071"/>
                </a:lnTo>
                <a:lnTo>
                  <a:pt x="3941510" y="8078071"/>
                </a:lnTo>
                <a:close/>
                <a:moveTo>
                  <a:pt x="3941510" y="7420439"/>
                </a:moveTo>
                <a:lnTo>
                  <a:pt x="3651268" y="7420439"/>
                </a:lnTo>
                <a:lnTo>
                  <a:pt x="3651268" y="7710679"/>
                </a:lnTo>
                <a:lnTo>
                  <a:pt x="3941510" y="7710679"/>
                </a:lnTo>
                <a:close/>
                <a:moveTo>
                  <a:pt x="3941510" y="7053047"/>
                </a:moveTo>
                <a:lnTo>
                  <a:pt x="3651268" y="7053047"/>
                </a:lnTo>
                <a:lnTo>
                  <a:pt x="3651268" y="7343288"/>
                </a:lnTo>
                <a:lnTo>
                  <a:pt x="3941510" y="7343288"/>
                </a:lnTo>
                <a:close/>
                <a:moveTo>
                  <a:pt x="3941510" y="6685656"/>
                </a:moveTo>
                <a:lnTo>
                  <a:pt x="3651268" y="6685656"/>
                </a:lnTo>
                <a:lnTo>
                  <a:pt x="3651268" y="6975896"/>
                </a:lnTo>
                <a:lnTo>
                  <a:pt x="3941510" y="6975896"/>
                </a:lnTo>
                <a:close/>
                <a:moveTo>
                  <a:pt x="3941510" y="6318264"/>
                </a:moveTo>
                <a:lnTo>
                  <a:pt x="3651268" y="6318264"/>
                </a:lnTo>
                <a:lnTo>
                  <a:pt x="3651268" y="6608505"/>
                </a:lnTo>
                <a:lnTo>
                  <a:pt x="3941510" y="6608505"/>
                </a:lnTo>
                <a:close/>
                <a:moveTo>
                  <a:pt x="3941510" y="5950873"/>
                </a:moveTo>
                <a:lnTo>
                  <a:pt x="3651268" y="5950873"/>
                </a:lnTo>
                <a:lnTo>
                  <a:pt x="3651268" y="6241113"/>
                </a:lnTo>
                <a:lnTo>
                  <a:pt x="3941510" y="6241113"/>
                </a:lnTo>
                <a:close/>
                <a:moveTo>
                  <a:pt x="3941510" y="5583482"/>
                </a:moveTo>
                <a:lnTo>
                  <a:pt x="3651268" y="5583482"/>
                </a:lnTo>
                <a:lnTo>
                  <a:pt x="3651268" y="5873723"/>
                </a:lnTo>
                <a:lnTo>
                  <a:pt x="3941510" y="5873723"/>
                </a:lnTo>
                <a:close/>
                <a:moveTo>
                  <a:pt x="3941510" y="5216093"/>
                </a:moveTo>
                <a:lnTo>
                  <a:pt x="3651268" y="5216093"/>
                </a:lnTo>
                <a:lnTo>
                  <a:pt x="3651268" y="5506332"/>
                </a:lnTo>
                <a:lnTo>
                  <a:pt x="3941510" y="5506332"/>
                </a:lnTo>
                <a:close/>
                <a:moveTo>
                  <a:pt x="3941510" y="4848701"/>
                </a:moveTo>
                <a:lnTo>
                  <a:pt x="3651268" y="4848701"/>
                </a:lnTo>
                <a:lnTo>
                  <a:pt x="3651268" y="5138941"/>
                </a:lnTo>
                <a:lnTo>
                  <a:pt x="3941510" y="5138941"/>
                </a:lnTo>
                <a:close/>
                <a:moveTo>
                  <a:pt x="3941510" y="4481308"/>
                </a:moveTo>
                <a:lnTo>
                  <a:pt x="3651268" y="4481308"/>
                </a:lnTo>
                <a:lnTo>
                  <a:pt x="3651268" y="4771549"/>
                </a:lnTo>
                <a:lnTo>
                  <a:pt x="3941510" y="4771549"/>
                </a:lnTo>
                <a:close/>
                <a:moveTo>
                  <a:pt x="3941510" y="4113921"/>
                </a:moveTo>
                <a:lnTo>
                  <a:pt x="3651268" y="4113921"/>
                </a:lnTo>
                <a:lnTo>
                  <a:pt x="3651268" y="4404158"/>
                </a:lnTo>
                <a:lnTo>
                  <a:pt x="3941510" y="4404158"/>
                </a:lnTo>
                <a:close/>
                <a:moveTo>
                  <a:pt x="3941510" y="3746528"/>
                </a:moveTo>
                <a:lnTo>
                  <a:pt x="3651268" y="3746528"/>
                </a:lnTo>
                <a:lnTo>
                  <a:pt x="3651268" y="4036769"/>
                </a:lnTo>
                <a:lnTo>
                  <a:pt x="3941510" y="4036769"/>
                </a:lnTo>
                <a:close/>
                <a:moveTo>
                  <a:pt x="3941510" y="3379138"/>
                </a:moveTo>
                <a:lnTo>
                  <a:pt x="3651268" y="3379138"/>
                </a:lnTo>
                <a:lnTo>
                  <a:pt x="3651268" y="3669379"/>
                </a:lnTo>
                <a:lnTo>
                  <a:pt x="3941510" y="3669379"/>
                </a:lnTo>
                <a:close/>
                <a:moveTo>
                  <a:pt x="3941510" y="3011747"/>
                </a:moveTo>
                <a:lnTo>
                  <a:pt x="3651268" y="3011747"/>
                </a:lnTo>
                <a:lnTo>
                  <a:pt x="3651268" y="3301988"/>
                </a:lnTo>
                <a:lnTo>
                  <a:pt x="3941510" y="3301988"/>
                </a:lnTo>
                <a:close/>
                <a:moveTo>
                  <a:pt x="3941510" y="2644355"/>
                </a:moveTo>
                <a:lnTo>
                  <a:pt x="3651268" y="2644355"/>
                </a:lnTo>
                <a:lnTo>
                  <a:pt x="3651268" y="2934596"/>
                </a:lnTo>
                <a:lnTo>
                  <a:pt x="3941510" y="2934596"/>
                </a:lnTo>
                <a:close/>
                <a:moveTo>
                  <a:pt x="3941510" y="2276964"/>
                </a:moveTo>
                <a:lnTo>
                  <a:pt x="3651268" y="2276964"/>
                </a:lnTo>
                <a:lnTo>
                  <a:pt x="3651268" y="2567205"/>
                </a:lnTo>
                <a:lnTo>
                  <a:pt x="3941510" y="2567205"/>
                </a:lnTo>
                <a:close/>
                <a:moveTo>
                  <a:pt x="3941510" y="1909572"/>
                </a:moveTo>
                <a:lnTo>
                  <a:pt x="3651268" y="1909572"/>
                </a:lnTo>
                <a:lnTo>
                  <a:pt x="3651268" y="2199813"/>
                </a:lnTo>
                <a:lnTo>
                  <a:pt x="3941510" y="2199813"/>
                </a:lnTo>
                <a:close/>
                <a:moveTo>
                  <a:pt x="3941510" y="1542180"/>
                </a:moveTo>
                <a:lnTo>
                  <a:pt x="3651268" y="1542180"/>
                </a:lnTo>
                <a:lnTo>
                  <a:pt x="3651268" y="1832421"/>
                </a:lnTo>
                <a:lnTo>
                  <a:pt x="3941510" y="1832421"/>
                </a:lnTo>
                <a:close/>
                <a:moveTo>
                  <a:pt x="3941510" y="1174789"/>
                </a:moveTo>
                <a:lnTo>
                  <a:pt x="3651268" y="1174789"/>
                </a:lnTo>
                <a:lnTo>
                  <a:pt x="3651268" y="1465029"/>
                </a:lnTo>
                <a:lnTo>
                  <a:pt x="3941510" y="1465029"/>
                </a:lnTo>
                <a:close/>
                <a:moveTo>
                  <a:pt x="3941510" y="807398"/>
                </a:moveTo>
                <a:lnTo>
                  <a:pt x="3651268" y="807398"/>
                </a:lnTo>
                <a:lnTo>
                  <a:pt x="3651268" y="1097638"/>
                </a:lnTo>
                <a:lnTo>
                  <a:pt x="3941510" y="1097638"/>
                </a:lnTo>
                <a:close/>
                <a:moveTo>
                  <a:pt x="3941510" y="440007"/>
                </a:moveTo>
                <a:lnTo>
                  <a:pt x="3651268" y="440007"/>
                </a:lnTo>
                <a:lnTo>
                  <a:pt x="3651268" y="730247"/>
                </a:lnTo>
                <a:lnTo>
                  <a:pt x="3941510" y="730247"/>
                </a:lnTo>
                <a:close/>
                <a:moveTo>
                  <a:pt x="4308902" y="11461746"/>
                </a:moveTo>
                <a:lnTo>
                  <a:pt x="4018661" y="11461746"/>
                </a:lnTo>
                <a:lnTo>
                  <a:pt x="4018661" y="11751986"/>
                </a:lnTo>
                <a:lnTo>
                  <a:pt x="4308902" y="11751986"/>
                </a:lnTo>
                <a:close/>
                <a:moveTo>
                  <a:pt x="4308902" y="11094354"/>
                </a:moveTo>
                <a:lnTo>
                  <a:pt x="4018661" y="11094354"/>
                </a:lnTo>
                <a:lnTo>
                  <a:pt x="4018661" y="11384595"/>
                </a:lnTo>
                <a:lnTo>
                  <a:pt x="4308902" y="11384595"/>
                </a:lnTo>
                <a:close/>
                <a:moveTo>
                  <a:pt x="4308902" y="10726963"/>
                </a:moveTo>
                <a:lnTo>
                  <a:pt x="4018661" y="10726963"/>
                </a:lnTo>
                <a:lnTo>
                  <a:pt x="4018661" y="11017203"/>
                </a:lnTo>
                <a:lnTo>
                  <a:pt x="4308902" y="11017203"/>
                </a:lnTo>
                <a:close/>
                <a:moveTo>
                  <a:pt x="4308902" y="10359572"/>
                </a:moveTo>
                <a:lnTo>
                  <a:pt x="4018661" y="10359572"/>
                </a:lnTo>
                <a:lnTo>
                  <a:pt x="4018661" y="10649812"/>
                </a:lnTo>
                <a:lnTo>
                  <a:pt x="4308902" y="10649812"/>
                </a:lnTo>
                <a:close/>
                <a:moveTo>
                  <a:pt x="4308902" y="9992180"/>
                </a:moveTo>
                <a:lnTo>
                  <a:pt x="4018661" y="9992180"/>
                </a:lnTo>
                <a:lnTo>
                  <a:pt x="4018661" y="10282421"/>
                </a:lnTo>
                <a:lnTo>
                  <a:pt x="4308902" y="10282421"/>
                </a:lnTo>
                <a:close/>
                <a:moveTo>
                  <a:pt x="4308902" y="9624789"/>
                </a:moveTo>
                <a:lnTo>
                  <a:pt x="4018661" y="9624789"/>
                </a:lnTo>
                <a:lnTo>
                  <a:pt x="4018661" y="9915029"/>
                </a:lnTo>
                <a:lnTo>
                  <a:pt x="4308902" y="9915029"/>
                </a:lnTo>
                <a:close/>
                <a:moveTo>
                  <a:pt x="4308902" y="9257397"/>
                </a:moveTo>
                <a:lnTo>
                  <a:pt x="4018661" y="9257397"/>
                </a:lnTo>
                <a:lnTo>
                  <a:pt x="4018661" y="9547638"/>
                </a:lnTo>
                <a:lnTo>
                  <a:pt x="4308902" y="9547638"/>
                </a:lnTo>
                <a:close/>
                <a:moveTo>
                  <a:pt x="4308902" y="8890006"/>
                </a:moveTo>
                <a:lnTo>
                  <a:pt x="4018661" y="8890006"/>
                </a:lnTo>
                <a:lnTo>
                  <a:pt x="4018661" y="9180246"/>
                </a:lnTo>
                <a:lnTo>
                  <a:pt x="4308902" y="9180246"/>
                </a:lnTo>
                <a:close/>
                <a:moveTo>
                  <a:pt x="4308902" y="8522614"/>
                </a:moveTo>
                <a:lnTo>
                  <a:pt x="4018661" y="8522614"/>
                </a:lnTo>
                <a:lnTo>
                  <a:pt x="4018661" y="8812855"/>
                </a:lnTo>
                <a:lnTo>
                  <a:pt x="4308902" y="8812855"/>
                </a:lnTo>
                <a:close/>
                <a:moveTo>
                  <a:pt x="4308902" y="8155222"/>
                </a:moveTo>
                <a:lnTo>
                  <a:pt x="4018661" y="8155222"/>
                </a:lnTo>
                <a:lnTo>
                  <a:pt x="4018661" y="8445463"/>
                </a:lnTo>
                <a:lnTo>
                  <a:pt x="4308902" y="8445463"/>
                </a:lnTo>
                <a:close/>
                <a:moveTo>
                  <a:pt x="4308902" y="7787830"/>
                </a:moveTo>
                <a:lnTo>
                  <a:pt x="4018661" y="7787830"/>
                </a:lnTo>
                <a:lnTo>
                  <a:pt x="4018661" y="8078071"/>
                </a:lnTo>
                <a:lnTo>
                  <a:pt x="4308902" y="8078071"/>
                </a:lnTo>
                <a:close/>
                <a:moveTo>
                  <a:pt x="4308902" y="7420439"/>
                </a:moveTo>
                <a:lnTo>
                  <a:pt x="4018661" y="7420439"/>
                </a:lnTo>
                <a:lnTo>
                  <a:pt x="4018661" y="7710679"/>
                </a:lnTo>
                <a:lnTo>
                  <a:pt x="4308902" y="7710679"/>
                </a:lnTo>
                <a:close/>
                <a:moveTo>
                  <a:pt x="4308902" y="7053047"/>
                </a:moveTo>
                <a:lnTo>
                  <a:pt x="4018661" y="7053047"/>
                </a:lnTo>
                <a:lnTo>
                  <a:pt x="4018661" y="7343288"/>
                </a:lnTo>
                <a:lnTo>
                  <a:pt x="4308902" y="7343288"/>
                </a:lnTo>
                <a:close/>
                <a:moveTo>
                  <a:pt x="4308902" y="6685656"/>
                </a:moveTo>
                <a:lnTo>
                  <a:pt x="4018661" y="6685656"/>
                </a:lnTo>
                <a:lnTo>
                  <a:pt x="4018661" y="6975896"/>
                </a:lnTo>
                <a:lnTo>
                  <a:pt x="4308902" y="6975896"/>
                </a:lnTo>
                <a:close/>
                <a:moveTo>
                  <a:pt x="4308902" y="6318264"/>
                </a:moveTo>
                <a:lnTo>
                  <a:pt x="4018661" y="6318264"/>
                </a:lnTo>
                <a:lnTo>
                  <a:pt x="4018661" y="6608505"/>
                </a:lnTo>
                <a:lnTo>
                  <a:pt x="4308902" y="6608505"/>
                </a:lnTo>
                <a:close/>
                <a:moveTo>
                  <a:pt x="4308902" y="5950873"/>
                </a:moveTo>
                <a:lnTo>
                  <a:pt x="4018661" y="5950873"/>
                </a:lnTo>
                <a:lnTo>
                  <a:pt x="4018661" y="6241113"/>
                </a:lnTo>
                <a:lnTo>
                  <a:pt x="4308902" y="6241113"/>
                </a:lnTo>
                <a:close/>
                <a:moveTo>
                  <a:pt x="4308902" y="5583482"/>
                </a:moveTo>
                <a:lnTo>
                  <a:pt x="4018661" y="5583482"/>
                </a:lnTo>
                <a:lnTo>
                  <a:pt x="4018661" y="5873723"/>
                </a:lnTo>
                <a:lnTo>
                  <a:pt x="4308902" y="5873723"/>
                </a:lnTo>
                <a:close/>
                <a:moveTo>
                  <a:pt x="4308902" y="5216093"/>
                </a:moveTo>
                <a:lnTo>
                  <a:pt x="4018661" y="5216093"/>
                </a:lnTo>
                <a:lnTo>
                  <a:pt x="4018661" y="5506332"/>
                </a:lnTo>
                <a:lnTo>
                  <a:pt x="4308902" y="5506332"/>
                </a:lnTo>
                <a:close/>
                <a:moveTo>
                  <a:pt x="4308902" y="4848701"/>
                </a:moveTo>
                <a:lnTo>
                  <a:pt x="4018661" y="4848701"/>
                </a:lnTo>
                <a:lnTo>
                  <a:pt x="4018661" y="5138941"/>
                </a:lnTo>
                <a:lnTo>
                  <a:pt x="4308902" y="5138941"/>
                </a:lnTo>
                <a:close/>
                <a:moveTo>
                  <a:pt x="4308902" y="4481308"/>
                </a:moveTo>
                <a:lnTo>
                  <a:pt x="4018661" y="4481308"/>
                </a:lnTo>
                <a:lnTo>
                  <a:pt x="4018661" y="4771549"/>
                </a:lnTo>
                <a:lnTo>
                  <a:pt x="4308902" y="4771549"/>
                </a:lnTo>
                <a:close/>
                <a:moveTo>
                  <a:pt x="4308902" y="4113921"/>
                </a:moveTo>
                <a:lnTo>
                  <a:pt x="4018661" y="4113921"/>
                </a:lnTo>
                <a:lnTo>
                  <a:pt x="4018661" y="4404158"/>
                </a:lnTo>
                <a:lnTo>
                  <a:pt x="4308902" y="4404158"/>
                </a:lnTo>
                <a:close/>
                <a:moveTo>
                  <a:pt x="4308902" y="3746528"/>
                </a:moveTo>
                <a:lnTo>
                  <a:pt x="4018661" y="3746528"/>
                </a:lnTo>
                <a:lnTo>
                  <a:pt x="4018661" y="4036769"/>
                </a:lnTo>
                <a:lnTo>
                  <a:pt x="4308902" y="4036769"/>
                </a:lnTo>
                <a:close/>
                <a:moveTo>
                  <a:pt x="4308902" y="3379138"/>
                </a:moveTo>
                <a:lnTo>
                  <a:pt x="4018661" y="3379138"/>
                </a:lnTo>
                <a:lnTo>
                  <a:pt x="4018661" y="3669379"/>
                </a:lnTo>
                <a:lnTo>
                  <a:pt x="4308902" y="3669379"/>
                </a:lnTo>
                <a:close/>
                <a:moveTo>
                  <a:pt x="4308902" y="3011747"/>
                </a:moveTo>
                <a:lnTo>
                  <a:pt x="4018661" y="3011747"/>
                </a:lnTo>
                <a:lnTo>
                  <a:pt x="4018661" y="3301988"/>
                </a:lnTo>
                <a:lnTo>
                  <a:pt x="4308902" y="3301988"/>
                </a:lnTo>
                <a:close/>
                <a:moveTo>
                  <a:pt x="4308902" y="2644355"/>
                </a:moveTo>
                <a:lnTo>
                  <a:pt x="4018661" y="2644355"/>
                </a:lnTo>
                <a:lnTo>
                  <a:pt x="4018661" y="2934596"/>
                </a:lnTo>
                <a:lnTo>
                  <a:pt x="4308902" y="2934596"/>
                </a:lnTo>
                <a:close/>
                <a:moveTo>
                  <a:pt x="4308902" y="2276964"/>
                </a:moveTo>
                <a:lnTo>
                  <a:pt x="4018661" y="2276964"/>
                </a:lnTo>
                <a:lnTo>
                  <a:pt x="4018661" y="2567205"/>
                </a:lnTo>
                <a:lnTo>
                  <a:pt x="4308902" y="2567205"/>
                </a:lnTo>
                <a:close/>
                <a:moveTo>
                  <a:pt x="4308902" y="1909572"/>
                </a:moveTo>
                <a:lnTo>
                  <a:pt x="4018661" y="1909572"/>
                </a:lnTo>
                <a:lnTo>
                  <a:pt x="4018661" y="2199813"/>
                </a:lnTo>
                <a:lnTo>
                  <a:pt x="4308902" y="2199813"/>
                </a:lnTo>
                <a:close/>
                <a:moveTo>
                  <a:pt x="4308902" y="1542180"/>
                </a:moveTo>
                <a:lnTo>
                  <a:pt x="4018661" y="1542180"/>
                </a:lnTo>
                <a:lnTo>
                  <a:pt x="4018661" y="1832421"/>
                </a:lnTo>
                <a:lnTo>
                  <a:pt x="4308902" y="1832421"/>
                </a:lnTo>
                <a:close/>
                <a:moveTo>
                  <a:pt x="4308902" y="1174789"/>
                </a:moveTo>
                <a:lnTo>
                  <a:pt x="4018661" y="1174789"/>
                </a:lnTo>
                <a:lnTo>
                  <a:pt x="4018661" y="1465029"/>
                </a:lnTo>
                <a:lnTo>
                  <a:pt x="4308902" y="1465029"/>
                </a:lnTo>
                <a:close/>
                <a:moveTo>
                  <a:pt x="4308902" y="807398"/>
                </a:moveTo>
                <a:lnTo>
                  <a:pt x="4018661" y="807398"/>
                </a:lnTo>
                <a:lnTo>
                  <a:pt x="4018661" y="1097638"/>
                </a:lnTo>
                <a:lnTo>
                  <a:pt x="4308902" y="1097638"/>
                </a:lnTo>
                <a:close/>
                <a:moveTo>
                  <a:pt x="4308902" y="440007"/>
                </a:moveTo>
                <a:lnTo>
                  <a:pt x="4018661" y="440007"/>
                </a:lnTo>
                <a:lnTo>
                  <a:pt x="4018661" y="730247"/>
                </a:lnTo>
                <a:lnTo>
                  <a:pt x="4308902" y="730247"/>
                </a:lnTo>
                <a:close/>
                <a:moveTo>
                  <a:pt x="4676292" y="11461746"/>
                </a:moveTo>
                <a:lnTo>
                  <a:pt x="4386053" y="11461746"/>
                </a:lnTo>
                <a:lnTo>
                  <a:pt x="4386053" y="11751986"/>
                </a:lnTo>
                <a:lnTo>
                  <a:pt x="4676292" y="11751986"/>
                </a:lnTo>
                <a:close/>
                <a:moveTo>
                  <a:pt x="4676292" y="11094354"/>
                </a:moveTo>
                <a:lnTo>
                  <a:pt x="4386053" y="11094354"/>
                </a:lnTo>
                <a:lnTo>
                  <a:pt x="4386053" y="11384595"/>
                </a:lnTo>
                <a:lnTo>
                  <a:pt x="4676292" y="11384595"/>
                </a:lnTo>
                <a:close/>
                <a:moveTo>
                  <a:pt x="4676292" y="10726963"/>
                </a:moveTo>
                <a:lnTo>
                  <a:pt x="4386053" y="10726963"/>
                </a:lnTo>
                <a:lnTo>
                  <a:pt x="4386053" y="11017203"/>
                </a:lnTo>
                <a:lnTo>
                  <a:pt x="4676292" y="11017203"/>
                </a:lnTo>
                <a:close/>
                <a:moveTo>
                  <a:pt x="4676292" y="10359572"/>
                </a:moveTo>
                <a:lnTo>
                  <a:pt x="4386053" y="10359572"/>
                </a:lnTo>
                <a:lnTo>
                  <a:pt x="4386053" y="10649812"/>
                </a:lnTo>
                <a:lnTo>
                  <a:pt x="4676292" y="10649812"/>
                </a:lnTo>
                <a:close/>
                <a:moveTo>
                  <a:pt x="4676292" y="9992180"/>
                </a:moveTo>
                <a:lnTo>
                  <a:pt x="4386053" y="9992180"/>
                </a:lnTo>
                <a:lnTo>
                  <a:pt x="4386053" y="10282421"/>
                </a:lnTo>
                <a:lnTo>
                  <a:pt x="4676292" y="10282421"/>
                </a:lnTo>
                <a:close/>
                <a:moveTo>
                  <a:pt x="4676292" y="9624789"/>
                </a:moveTo>
                <a:lnTo>
                  <a:pt x="4386053" y="9624789"/>
                </a:lnTo>
                <a:lnTo>
                  <a:pt x="4386053" y="9915029"/>
                </a:lnTo>
                <a:lnTo>
                  <a:pt x="4676292" y="9915029"/>
                </a:lnTo>
                <a:close/>
                <a:moveTo>
                  <a:pt x="4676292" y="9257397"/>
                </a:moveTo>
                <a:lnTo>
                  <a:pt x="4386053" y="9257397"/>
                </a:lnTo>
                <a:lnTo>
                  <a:pt x="4386053" y="9547638"/>
                </a:lnTo>
                <a:lnTo>
                  <a:pt x="4676292" y="9547638"/>
                </a:lnTo>
                <a:close/>
                <a:moveTo>
                  <a:pt x="4676292" y="8890006"/>
                </a:moveTo>
                <a:lnTo>
                  <a:pt x="4386053" y="8890006"/>
                </a:lnTo>
                <a:lnTo>
                  <a:pt x="4386053" y="9180246"/>
                </a:lnTo>
                <a:lnTo>
                  <a:pt x="4676292" y="9180246"/>
                </a:lnTo>
                <a:close/>
                <a:moveTo>
                  <a:pt x="4676292" y="8522614"/>
                </a:moveTo>
                <a:lnTo>
                  <a:pt x="4386053" y="8522614"/>
                </a:lnTo>
                <a:lnTo>
                  <a:pt x="4386053" y="8812855"/>
                </a:lnTo>
                <a:lnTo>
                  <a:pt x="4676292" y="8812855"/>
                </a:lnTo>
                <a:close/>
                <a:moveTo>
                  <a:pt x="4676292" y="8155223"/>
                </a:moveTo>
                <a:lnTo>
                  <a:pt x="4386053" y="8155223"/>
                </a:lnTo>
                <a:lnTo>
                  <a:pt x="4386053" y="8445463"/>
                </a:lnTo>
                <a:lnTo>
                  <a:pt x="4676292" y="8445463"/>
                </a:lnTo>
                <a:close/>
                <a:moveTo>
                  <a:pt x="4676292" y="7787831"/>
                </a:moveTo>
                <a:lnTo>
                  <a:pt x="4386053" y="7787831"/>
                </a:lnTo>
                <a:lnTo>
                  <a:pt x="4386053" y="8078072"/>
                </a:lnTo>
                <a:lnTo>
                  <a:pt x="4676292" y="8078072"/>
                </a:lnTo>
                <a:close/>
                <a:moveTo>
                  <a:pt x="4676292" y="7420440"/>
                </a:moveTo>
                <a:lnTo>
                  <a:pt x="4386053" y="7420440"/>
                </a:lnTo>
                <a:lnTo>
                  <a:pt x="4386053" y="7710680"/>
                </a:lnTo>
                <a:lnTo>
                  <a:pt x="4676292" y="7710680"/>
                </a:lnTo>
                <a:close/>
                <a:moveTo>
                  <a:pt x="4676292" y="7053048"/>
                </a:moveTo>
                <a:lnTo>
                  <a:pt x="4386053" y="7053048"/>
                </a:lnTo>
                <a:lnTo>
                  <a:pt x="4386053" y="7343289"/>
                </a:lnTo>
                <a:lnTo>
                  <a:pt x="4676292" y="7343289"/>
                </a:lnTo>
                <a:close/>
                <a:moveTo>
                  <a:pt x="4676292" y="6685657"/>
                </a:moveTo>
                <a:lnTo>
                  <a:pt x="4386053" y="6685657"/>
                </a:lnTo>
                <a:lnTo>
                  <a:pt x="4386053" y="6975897"/>
                </a:lnTo>
                <a:lnTo>
                  <a:pt x="4676292" y="6975897"/>
                </a:lnTo>
                <a:close/>
                <a:moveTo>
                  <a:pt x="4676292" y="6318265"/>
                </a:moveTo>
                <a:lnTo>
                  <a:pt x="4386053" y="6318265"/>
                </a:lnTo>
                <a:lnTo>
                  <a:pt x="4386053" y="6608506"/>
                </a:lnTo>
                <a:lnTo>
                  <a:pt x="4676292" y="6608506"/>
                </a:lnTo>
                <a:close/>
                <a:moveTo>
                  <a:pt x="4676292" y="5950874"/>
                </a:moveTo>
                <a:lnTo>
                  <a:pt x="4386053" y="5950874"/>
                </a:lnTo>
                <a:lnTo>
                  <a:pt x="4386053" y="6241114"/>
                </a:lnTo>
                <a:lnTo>
                  <a:pt x="4676292" y="6241114"/>
                </a:lnTo>
                <a:close/>
                <a:moveTo>
                  <a:pt x="4676292" y="5583483"/>
                </a:moveTo>
                <a:lnTo>
                  <a:pt x="4386053" y="5583483"/>
                </a:lnTo>
                <a:lnTo>
                  <a:pt x="4386053" y="5873723"/>
                </a:lnTo>
                <a:lnTo>
                  <a:pt x="4676292" y="5873723"/>
                </a:lnTo>
                <a:close/>
                <a:moveTo>
                  <a:pt x="4676292" y="5216093"/>
                </a:moveTo>
                <a:lnTo>
                  <a:pt x="4386053" y="5216093"/>
                </a:lnTo>
                <a:lnTo>
                  <a:pt x="4386053" y="5506332"/>
                </a:lnTo>
                <a:lnTo>
                  <a:pt x="4676292" y="5506332"/>
                </a:lnTo>
                <a:close/>
                <a:moveTo>
                  <a:pt x="4676292" y="4848701"/>
                </a:moveTo>
                <a:lnTo>
                  <a:pt x="4386053" y="4848701"/>
                </a:lnTo>
                <a:lnTo>
                  <a:pt x="4386053" y="5138942"/>
                </a:lnTo>
                <a:lnTo>
                  <a:pt x="4676292" y="5138942"/>
                </a:lnTo>
                <a:close/>
                <a:moveTo>
                  <a:pt x="4676292" y="4481309"/>
                </a:moveTo>
                <a:lnTo>
                  <a:pt x="4386053" y="4481309"/>
                </a:lnTo>
                <a:lnTo>
                  <a:pt x="4386053" y="4771550"/>
                </a:lnTo>
                <a:lnTo>
                  <a:pt x="4676292" y="4771550"/>
                </a:lnTo>
                <a:close/>
                <a:moveTo>
                  <a:pt x="4676292" y="4113921"/>
                </a:moveTo>
                <a:lnTo>
                  <a:pt x="4386053" y="4113921"/>
                </a:lnTo>
                <a:lnTo>
                  <a:pt x="4386053" y="4404159"/>
                </a:lnTo>
                <a:lnTo>
                  <a:pt x="4676292" y="4404159"/>
                </a:lnTo>
                <a:close/>
                <a:moveTo>
                  <a:pt x="4676292" y="3746528"/>
                </a:moveTo>
                <a:lnTo>
                  <a:pt x="4386053" y="3746528"/>
                </a:lnTo>
                <a:lnTo>
                  <a:pt x="4386053" y="4036769"/>
                </a:lnTo>
                <a:lnTo>
                  <a:pt x="4676292" y="4036769"/>
                </a:lnTo>
                <a:close/>
                <a:moveTo>
                  <a:pt x="4676292" y="3379138"/>
                </a:moveTo>
                <a:lnTo>
                  <a:pt x="4386053" y="3379138"/>
                </a:lnTo>
                <a:lnTo>
                  <a:pt x="4386053" y="3669379"/>
                </a:lnTo>
                <a:lnTo>
                  <a:pt x="4676292" y="3669379"/>
                </a:lnTo>
                <a:close/>
                <a:moveTo>
                  <a:pt x="4676292" y="3011747"/>
                </a:moveTo>
                <a:lnTo>
                  <a:pt x="4386053" y="3011747"/>
                </a:lnTo>
                <a:lnTo>
                  <a:pt x="4386053" y="3301988"/>
                </a:lnTo>
                <a:lnTo>
                  <a:pt x="4676292" y="3301988"/>
                </a:lnTo>
                <a:close/>
                <a:moveTo>
                  <a:pt x="4676292" y="2644355"/>
                </a:moveTo>
                <a:lnTo>
                  <a:pt x="4386053" y="2644355"/>
                </a:lnTo>
                <a:lnTo>
                  <a:pt x="4386053" y="2934596"/>
                </a:lnTo>
                <a:lnTo>
                  <a:pt x="4676292" y="2934596"/>
                </a:lnTo>
                <a:close/>
                <a:moveTo>
                  <a:pt x="4676292" y="2276964"/>
                </a:moveTo>
                <a:lnTo>
                  <a:pt x="4386053" y="2276964"/>
                </a:lnTo>
                <a:lnTo>
                  <a:pt x="4386053" y="2567205"/>
                </a:lnTo>
                <a:lnTo>
                  <a:pt x="4676292" y="2567205"/>
                </a:lnTo>
                <a:close/>
                <a:moveTo>
                  <a:pt x="4676292" y="1909572"/>
                </a:moveTo>
                <a:lnTo>
                  <a:pt x="4386053" y="1909572"/>
                </a:lnTo>
                <a:lnTo>
                  <a:pt x="4386053" y="2199813"/>
                </a:lnTo>
                <a:lnTo>
                  <a:pt x="4676292" y="2199813"/>
                </a:lnTo>
                <a:close/>
                <a:moveTo>
                  <a:pt x="4676292" y="1542180"/>
                </a:moveTo>
                <a:lnTo>
                  <a:pt x="4386053" y="1542180"/>
                </a:lnTo>
                <a:lnTo>
                  <a:pt x="4386053" y="1832421"/>
                </a:lnTo>
                <a:lnTo>
                  <a:pt x="4676292" y="1832421"/>
                </a:lnTo>
                <a:close/>
                <a:moveTo>
                  <a:pt x="4676292" y="1174789"/>
                </a:moveTo>
                <a:lnTo>
                  <a:pt x="4386053" y="1174789"/>
                </a:lnTo>
                <a:lnTo>
                  <a:pt x="4386053" y="1465029"/>
                </a:lnTo>
                <a:lnTo>
                  <a:pt x="4676292" y="1465029"/>
                </a:lnTo>
                <a:close/>
                <a:moveTo>
                  <a:pt x="4676292" y="807398"/>
                </a:moveTo>
                <a:lnTo>
                  <a:pt x="4386053" y="807398"/>
                </a:lnTo>
                <a:lnTo>
                  <a:pt x="4386053" y="1097638"/>
                </a:lnTo>
                <a:lnTo>
                  <a:pt x="4676292" y="1097638"/>
                </a:lnTo>
                <a:close/>
                <a:moveTo>
                  <a:pt x="4676292" y="440007"/>
                </a:moveTo>
                <a:lnTo>
                  <a:pt x="4386053" y="440007"/>
                </a:lnTo>
                <a:lnTo>
                  <a:pt x="4386053" y="730247"/>
                </a:lnTo>
                <a:lnTo>
                  <a:pt x="4676292" y="730247"/>
                </a:lnTo>
                <a:close/>
                <a:moveTo>
                  <a:pt x="5043683" y="11461746"/>
                </a:moveTo>
                <a:lnTo>
                  <a:pt x="4753443" y="11461746"/>
                </a:lnTo>
                <a:lnTo>
                  <a:pt x="4753443" y="11751986"/>
                </a:lnTo>
                <a:lnTo>
                  <a:pt x="5043683" y="11751986"/>
                </a:lnTo>
                <a:close/>
                <a:moveTo>
                  <a:pt x="5043683" y="11094354"/>
                </a:moveTo>
                <a:lnTo>
                  <a:pt x="4753443" y="11094354"/>
                </a:lnTo>
                <a:lnTo>
                  <a:pt x="4753443" y="11384595"/>
                </a:lnTo>
                <a:lnTo>
                  <a:pt x="5043683" y="11384595"/>
                </a:lnTo>
                <a:close/>
                <a:moveTo>
                  <a:pt x="5043683" y="10726963"/>
                </a:moveTo>
                <a:lnTo>
                  <a:pt x="4753443" y="10726963"/>
                </a:lnTo>
                <a:lnTo>
                  <a:pt x="4753443" y="11017203"/>
                </a:lnTo>
                <a:lnTo>
                  <a:pt x="5043683" y="11017203"/>
                </a:lnTo>
                <a:close/>
                <a:moveTo>
                  <a:pt x="5043683" y="10359572"/>
                </a:moveTo>
                <a:lnTo>
                  <a:pt x="4753443" y="10359572"/>
                </a:lnTo>
                <a:lnTo>
                  <a:pt x="4753443" y="10649812"/>
                </a:lnTo>
                <a:lnTo>
                  <a:pt x="5043683" y="10649812"/>
                </a:lnTo>
                <a:close/>
                <a:moveTo>
                  <a:pt x="5043683" y="9992180"/>
                </a:moveTo>
                <a:lnTo>
                  <a:pt x="4753443" y="9992180"/>
                </a:lnTo>
                <a:lnTo>
                  <a:pt x="4753443" y="10282421"/>
                </a:lnTo>
                <a:lnTo>
                  <a:pt x="5043683" y="10282421"/>
                </a:lnTo>
                <a:close/>
                <a:moveTo>
                  <a:pt x="5043683" y="9624789"/>
                </a:moveTo>
                <a:lnTo>
                  <a:pt x="4753443" y="9624789"/>
                </a:lnTo>
                <a:lnTo>
                  <a:pt x="4753443" y="9915029"/>
                </a:lnTo>
                <a:lnTo>
                  <a:pt x="5043683" y="9915029"/>
                </a:lnTo>
                <a:close/>
                <a:moveTo>
                  <a:pt x="5043683" y="9257397"/>
                </a:moveTo>
                <a:lnTo>
                  <a:pt x="4753443" y="9257397"/>
                </a:lnTo>
                <a:lnTo>
                  <a:pt x="4753443" y="9547638"/>
                </a:lnTo>
                <a:lnTo>
                  <a:pt x="5043683" y="9547638"/>
                </a:lnTo>
                <a:close/>
                <a:moveTo>
                  <a:pt x="5043683" y="8890006"/>
                </a:moveTo>
                <a:lnTo>
                  <a:pt x="4753443" y="8890006"/>
                </a:lnTo>
                <a:lnTo>
                  <a:pt x="4753443" y="9180246"/>
                </a:lnTo>
                <a:lnTo>
                  <a:pt x="5043683" y="9180246"/>
                </a:lnTo>
                <a:close/>
                <a:moveTo>
                  <a:pt x="5043683" y="8522614"/>
                </a:moveTo>
                <a:lnTo>
                  <a:pt x="4753443" y="8522614"/>
                </a:lnTo>
                <a:lnTo>
                  <a:pt x="4753443" y="8812855"/>
                </a:lnTo>
                <a:lnTo>
                  <a:pt x="5043683" y="8812855"/>
                </a:lnTo>
                <a:close/>
                <a:moveTo>
                  <a:pt x="5043683" y="8155223"/>
                </a:moveTo>
                <a:lnTo>
                  <a:pt x="4753443" y="8155223"/>
                </a:lnTo>
                <a:lnTo>
                  <a:pt x="4753443" y="8445463"/>
                </a:lnTo>
                <a:lnTo>
                  <a:pt x="5043683" y="8445463"/>
                </a:lnTo>
                <a:close/>
                <a:moveTo>
                  <a:pt x="5043683" y="7787831"/>
                </a:moveTo>
                <a:lnTo>
                  <a:pt x="4753443" y="7787831"/>
                </a:lnTo>
                <a:lnTo>
                  <a:pt x="4753443" y="8078072"/>
                </a:lnTo>
                <a:lnTo>
                  <a:pt x="5043683" y="8078072"/>
                </a:lnTo>
                <a:close/>
                <a:moveTo>
                  <a:pt x="5043683" y="7420440"/>
                </a:moveTo>
                <a:lnTo>
                  <a:pt x="4753443" y="7420440"/>
                </a:lnTo>
                <a:lnTo>
                  <a:pt x="4753443" y="7710680"/>
                </a:lnTo>
                <a:lnTo>
                  <a:pt x="5043683" y="7710680"/>
                </a:lnTo>
                <a:close/>
                <a:moveTo>
                  <a:pt x="5043683" y="7053048"/>
                </a:moveTo>
                <a:lnTo>
                  <a:pt x="4753443" y="7053048"/>
                </a:lnTo>
                <a:lnTo>
                  <a:pt x="4753443" y="7343289"/>
                </a:lnTo>
                <a:lnTo>
                  <a:pt x="5043683" y="7343289"/>
                </a:lnTo>
                <a:close/>
                <a:moveTo>
                  <a:pt x="5043683" y="6685657"/>
                </a:moveTo>
                <a:lnTo>
                  <a:pt x="4753443" y="6685657"/>
                </a:lnTo>
                <a:lnTo>
                  <a:pt x="4753443" y="6975897"/>
                </a:lnTo>
                <a:lnTo>
                  <a:pt x="5043683" y="6975897"/>
                </a:lnTo>
                <a:close/>
                <a:moveTo>
                  <a:pt x="5043683" y="6318265"/>
                </a:moveTo>
                <a:lnTo>
                  <a:pt x="4753443" y="6318265"/>
                </a:lnTo>
                <a:lnTo>
                  <a:pt x="4753443" y="6608506"/>
                </a:lnTo>
                <a:lnTo>
                  <a:pt x="5043683" y="6608506"/>
                </a:lnTo>
                <a:close/>
                <a:moveTo>
                  <a:pt x="5043683" y="5950874"/>
                </a:moveTo>
                <a:lnTo>
                  <a:pt x="4753443" y="5950874"/>
                </a:lnTo>
                <a:lnTo>
                  <a:pt x="4753443" y="6241114"/>
                </a:lnTo>
                <a:lnTo>
                  <a:pt x="5043683" y="6241114"/>
                </a:lnTo>
                <a:close/>
                <a:moveTo>
                  <a:pt x="5043683" y="5583483"/>
                </a:moveTo>
                <a:lnTo>
                  <a:pt x="4753443" y="5583483"/>
                </a:lnTo>
                <a:lnTo>
                  <a:pt x="4753443" y="5873723"/>
                </a:lnTo>
                <a:lnTo>
                  <a:pt x="5043683" y="5873723"/>
                </a:lnTo>
                <a:close/>
                <a:moveTo>
                  <a:pt x="5043683" y="5216093"/>
                </a:moveTo>
                <a:lnTo>
                  <a:pt x="4753443" y="5216093"/>
                </a:lnTo>
                <a:lnTo>
                  <a:pt x="4753443" y="5506332"/>
                </a:lnTo>
                <a:lnTo>
                  <a:pt x="5043683" y="5506332"/>
                </a:lnTo>
                <a:close/>
                <a:moveTo>
                  <a:pt x="5043683" y="4848701"/>
                </a:moveTo>
                <a:lnTo>
                  <a:pt x="4753443" y="4848701"/>
                </a:lnTo>
                <a:lnTo>
                  <a:pt x="4753443" y="5138942"/>
                </a:lnTo>
                <a:lnTo>
                  <a:pt x="5043683" y="5138942"/>
                </a:lnTo>
                <a:close/>
                <a:moveTo>
                  <a:pt x="5043683" y="4481309"/>
                </a:moveTo>
                <a:lnTo>
                  <a:pt x="4753443" y="4481309"/>
                </a:lnTo>
                <a:lnTo>
                  <a:pt x="4753443" y="4771550"/>
                </a:lnTo>
                <a:lnTo>
                  <a:pt x="5043683" y="4771550"/>
                </a:lnTo>
                <a:close/>
                <a:moveTo>
                  <a:pt x="5043683" y="4113921"/>
                </a:moveTo>
                <a:lnTo>
                  <a:pt x="4753443" y="4113921"/>
                </a:lnTo>
                <a:lnTo>
                  <a:pt x="4753443" y="4404159"/>
                </a:lnTo>
                <a:lnTo>
                  <a:pt x="5043683" y="4404159"/>
                </a:lnTo>
                <a:close/>
                <a:moveTo>
                  <a:pt x="5043683" y="3746528"/>
                </a:moveTo>
                <a:lnTo>
                  <a:pt x="4753443" y="3746528"/>
                </a:lnTo>
                <a:lnTo>
                  <a:pt x="4753443" y="4036769"/>
                </a:lnTo>
                <a:lnTo>
                  <a:pt x="5043683" y="4036769"/>
                </a:lnTo>
                <a:close/>
                <a:moveTo>
                  <a:pt x="5043683" y="3379138"/>
                </a:moveTo>
                <a:lnTo>
                  <a:pt x="4753443" y="3379138"/>
                </a:lnTo>
                <a:lnTo>
                  <a:pt x="4753443" y="3669379"/>
                </a:lnTo>
                <a:lnTo>
                  <a:pt x="5043683" y="3669379"/>
                </a:lnTo>
                <a:close/>
                <a:moveTo>
                  <a:pt x="5043683" y="3011747"/>
                </a:moveTo>
                <a:lnTo>
                  <a:pt x="4753443" y="3011747"/>
                </a:lnTo>
                <a:lnTo>
                  <a:pt x="4753443" y="3301988"/>
                </a:lnTo>
                <a:lnTo>
                  <a:pt x="5043683" y="3301988"/>
                </a:lnTo>
                <a:close/>
                <a:moveTo>
                  <a:pt x="5043683" y="2644355"/>
                </a:moveTo>
                <a:lnTo>
                  <a:pt x="4753443" y="2644355"/>
                </a:lnTo>
                <a:lnTo>
                  <a:pt x="4753443" y="2934596"/>
                </a:lnTo>
                <a:lnTo>
                  <a:pt x="5043683" y="2934596"/>
                </a:lnTo>
                <a:close/>
                <a:moveTo>
                  <a:pt x="5043683" y="2276964"/>
                </a:moveTo>
                <a:lnTo>
                  <a:pt x="4753443" y="2276964"/>
                </a:lnTo>
                <a:lnTo>
                  <a:pt x="4753443" y="2567205"/>
                </a:lnTo>
                <a:lnTo>
                  <a:pt x="5043683" y="2567205"/>
                </a:lnTo>
                <a:close/>
                <a:moveTo>
                  <a:pt x="5043683" y="1909572"/>
                </a:moveTo>
                <a:lnTo>
                  <a:pt x="4753443" y="1909572"/>
                </a:lnTo>
                <a:lnTo>
                  <a:pt x="4753443" y="2199813"/>
                </a:lnTo>
                <a:lnTo>
                  <a:pt x="5043683" y="2199813"/>
                </a:lnTo>
                <a:close/>
                <a:moveTo>
                  <a:pt x="5043683" y="1542180"/>
                </a:moveTo>
                <a:lnTo>
                  <a:pt x="4753443" y="1542180"/>
                </a:lnTo>
                <a:lnTo>
                  <a:pt x="4753443" y="1832421"/>
                </a:lnTo>
                <a:lnTo>
                  <a:pt x="5043683" y="1832421"/>
                </a:lnTo>
                <a:close/>
                <a:moveTo>
                  <a:pt x="5043683" y="1174790"/>
                </a:moveTo>
                <a:lnTo>
                  <a:pt x="4753443" y="1174789"/>
                </a:lnTo>
                <a:lnTo>
                  <a:pt x="4753443" y="1465029"/>
                </a:lnTo>
                <a:lnTo>
                  <a:pt x="5043683" y="1465029"/>
                </a:lnTo>
                <a:close/>
                <a:moveTo>
                  <a:pt x="5043683" y="807398"/>
                </a:moveTo>
                <a:lnTo>
                  <a:pt x="4753443" y="807398"/>
                </a:lnTo>
                <a:lnTo>
                  <a:pt x="4753443" y="1097638"/>
                </a:lnTo>
                <a:lnTo>
                  <a:pt x="5043683" y="1097639"/>
                </a:lnTo>
                <a:close/>
                <a:moveTo>
                  <a:pt x="5043683" y="440007"/>
                </a:moveTo>
                <a:lnTo>
                  <a:pt x="4753443" y="440007"/>
                </a:lnTo>
                <a:lnTo>
                  <a:pt x="4753443" y="730247"/>
                </a:lnTo>
                <a:lnTo>
                  <a:pt x="5043683" y="730247"/>
                </a:lnTo>
                <a:close/>
                <a:moveTo>
                  <a:pt x="5411074" y="11461746"/>
                </a:moveTo>
                <a:lnTo>
                  <a:pt x="5120834" y="11461746"/>
                </a:lnTo>
                <a:lnTo>
                  <a:pt x="5120834" y="11751986"/>
                </a:lnTo>
                <a:lnTo>
                  <a:pt x="5411074" y="11751986"/>
                </a:lnTo>
                <a:close/>
                <a:moveTo>
                  <a:pt x="5411074" y="11094354"/>
                </a:moveTo>
                <a:lnTo>
                  <a:pt x="5120834" y="11094354"/>
                </a:lnTo>
                <a:lnTo>
                  <a:pt x="5120834" y="11384595"/>
                </a:lnTo>
                <a:lnTo>
                  <a:pt x="5411074" y="11384595"/>
                </a:lnTo>
                <a:close/>
                <a:moveTo>
                  <a:pt x="5411074" y="10726963"/>
                </a:moveTo>
                <a:lnTo>
                  <a:pt x="5120834" y="10726963"/>
                </a:lnTo>
                <a:lnTo>
                  <a:pt x="5120834" y="11017203"/>
                </a:lnTo>
                <a:lnTo>
                  <a:pt x="5411074" y="11017203"/>
                </a:lnTo>
                <a:close/>
                <a:moveTo>
                  <a:pt x="5411074" y="10359572"/>
                </a:moveTo>
                <a:lnTo>
                  <a:pt x="5120834" y="10359572"/>
                </a:lnTo>
                <a:lnTo>
                  <a:pt x="5120834" y="10649812"/>
                </a:lnTo>
                <a:lnTo>
                  <a:pt x="5411074" y="10649812"/>
                </a:lnTo>
                <a:close/>
                <a:moveTo>
                  <a:pt x="5411074" y="9992180"/>
                </a:moveTo>
                <a:lnTo>
                  <a:pt x="5120834" y="9992180"/>
                </a:lnTo>
                <a:lnTo>
                  <a:pt x="5120834" y="10282421"/>
                </a:lnTo>
                <a:lnTo>
                  <a:pt x="5411074" y="10282421"/>
                </a:lnTo>
                <a:close/>
                <a:moveTo>
                  <a:pt x="5411074" y="9624789"/>
                </a:moveTo>
                <a:lnTo>
                  <a:pt x="5120834" y="9624789"/>
                </a:lnTo>
                <a:lnTo>
                  <a:pt x="5120834" y="9915029"/>
                </a:lnTo>
                <a:lnTo>
                  <a:pt x="5411074" y="9915029"/>
                </a:lnTo>
                <a:close/>
                <a:moveTo>
                  <a:pt x="5411074" y="9257397"/>
                </a:moveTo>
                <a:lnTo>
                  <a:pt x="5120834" y="9257397"/>
                </a:lnTo>
                <a:lnTo>
                  <a:pt x="5120834" y="9547638"/>
                </a:lnTo>
                <a:lnTo>
                  <a:pt x="5411074" y="9547638"/>
                </a:lnTo>
                <a:close/>
                <a:moveTo>
                  <a:pt x="5411074" y="8890006"/>
                </a:moveTo>
                <a:lnTo>
                  <a:pt x="5120834" y="8890006"/>
                </a:lnTo>
                <a:lnTo>
                  <a:pt x="5120834" y="9180246"/>
                </a:lnTo>
                <a:lnTo>
                  <a:pt x="5411074" y="9180246"/>
                </a:lnTo>
                <a:close/>
                <a:moveTo>
                  <a:pt x="5411074" y="8522614"/>
                </a:moveTo>
                <a:lnTo>
                  <a:pt x="5120834" y="8522614"/>
                </a:lnTo>
                <a:lnTo>
                  <a:pt x="5120834" y="8812855"/>
                </a:lnTo>
                <a:lnTo>
                  <a:pt x="5411074" y="8812855"/>
                </a:lnTo>
                <a:close/>
                <a:moveTo>
                  <a:pt x="5411074" y="8155223"/>
                </a:moveTo>
                <a:lnTo>
                  <a:pt x="5120834" y="8155223"/>
                </a:lnTo>
                <a:lnTo>
                  <a:pt x="5120834" y="8445463"/>
                </a:lnTo>
                <a:lnTo>
                  <a:pt x="5411074" y="8445463"/>
                </a:lnTo>
                <a:close/>
                <a:moveTo>
                  <a:pt x="5411074" y="7787831"/>
                </a:moveTo>
                <a:lnTo>
                  <a:pt x="5120834" y="7787831"/>
                </a:lnTo>
                <a:lnTo>
                  <a:pt x="5120834" y="8078072"/>
                </a:lnTo>
                <a:lnTo>
                  <a:pt x="5411074" y="8078072"/>
                </a:lnTo>
                <a:close/>
                <a:moveTo>
                  <a:pt x="5411074" y="7420440"/>
                </a:moveTo>
                <a:lnTo>
                  <a:pt x="5120834" y="7420440"/>
                </a:lnTo>
                <a:lnTo>
                  <a:pt x="5120834" y="7710680"/>
                </a:lnTo>
                <a:lnTo>
                  <a:pt x="5411074" y="7710680"/>
                </a:lnTo>
                <a:close/>
                <a:moveTo>
                  <a:pt x="5411074" y="7053048"/>
                </a:moveTo>
                <a:lnTo>
                  <a:pt x="5120834" y="7053048"/>
                </a:lnTo>
                <a:lnTo>
                  <a:pt x="5120834" y="7343289"/>
                </a:lnTo>
                <a:lnTo>
                  <a:pt x="5411074" y="7343289"/>
                </a:lnTo>
                <a:close/>
                <a:moveTo>
                  <a:pt x="5411074" y="6685657"/>
                </a:moveTo>
                <a:lnTo>
                  <a:pt x="5120834" y="6685657"/>
                </a:lnTo>
                <a:lnTo>
                  <a:pt x="5120834" y="6975897"/>
                </a:lnTo>
                <a:lnTo>
                  <a:pt x="5411074" y="6975897"/>
                </a:lnTo>
                <a:close/>
                <a:moveTo>
                  <a:pt x="5411074" y="6318265"/>
                </a:moveTo>
                <a:lnTo>
                  <a:pt x="5120834" y="6318265"/>
                </a:lnTo>
                <a:lnTo>
                  <a:pt x="5120834" y="6608506"/>
                </a:lnTo>
                <a:lnTo>
                  <a:pt x="5411074" y="6608506"/>
                </a:lnTo>
                <a:close/>
                <a:moveTo>
                  <a:pt x="5411074" y="5950874"/>
                </a:moveTo>
                <a:lnTo>
                  <a:pt x="5120834" y="5950874"/>
                </a:lnTo>
                <a:lnTo>
                  <a:pt x="5120834" y="6241114"/>
                </a:lnTo>
                <a:lnTo>
                  <a:pt x="5411074" y="6241114"/>
                </a:lnTo>
                <a:close/>
                <a:moveTo>
                  <a:pt x="5411074" y="5583483"/>
                </a:moveTo>
                <a:lnTo>
                  <a:pt x="5120834" y="5583483"/>
                </a:lnTo>
                <a:lnTo>
                  <a:pt x="5120834" y="5873723"/>
                </a:lnTo>
                <a:lnTo>
                  <a:pt x="5411074" y="5873723"/>
                </a:lnTo>
                <a:close/>
                <a:moveTo>
                  <a:pt x="5411074" y="5216093"/>
                </a:moveTo>
                <a:lnTo>
                  <a:pt x="5120834" y="5216093"/>
                </a:lnTo>
                <a:lnTo>
                  <a:pt x="5120834" y="5506332"/>
                </a:lnTo>
                <a:lnTo>
                  <a:pt x="5411074" y="5506332"/>
                </a:lnTo>
                <a:close/>
                <a:moveTo>
                  <a:pt x="5411074" y="4848701"/>
                </a:moveTo>
                <a:lnTo>
                  <a:pt x="5120834" y="4848701"/>
                </a:lnTo>
                <a:lnTo>
                  <a:pt x="5120834" y="5138942"/>
                </a:lnTo>
                <a:lnTo>
                  <a:pt x="5411074" y="5138942"/>
                </a:lnTo>
                <a:close/>
                <a:moveTo>
                  <a:pt x="5411074" y="4481309"/>
                </a:moveTo>
                <a:lnTo>
                  <a:pt x="5120834" y="4481309"/>
                </a:lnTo>
                <a:lnTo>
                  <a:pt x="5120834" y="4771550"/>
                </a:lnTo>
                <a:lnTo>
                  <a:pt x="5411074" y="4771550"/>
                </a:lnTo>
                <a:close/>
                <a:moveTo>
                  <a:pt x="5411074" y="4113921"/>
                </a:moveTo>
                <a:lnTo>
                  <a:pt x="5120834" y="4113921"/>
                </a:lnTo>
                <a:lnTo>
                  <a:pt x="5120834" y="4404159"/>
                </a:lnTo>
                <a:lnTo>
                  <a:pt x="5411074" y="4404159"/>
                </a:lnTo>
                <a:close/>
                <a:moveTo>
                  <a:pt x="5411074" y="3746528"/>
                </a:moveTo>
                <a:lnTo>
                  <a:pt x="5120834" y="3746528"/>
                </a:lnTo>
                <a:lnTo>
                  <a:pt x="5120834" y="4036769"/>
                </a:lnTo>
                <a:lnTo>
                  <a:pt x="5411074" y="4036769"/>
                </a:lnTo>
                <a:close/>
                <a:moveTo>
                  <a:pt x="5411074" y="3379138"/>
                </a:moveTo>
                <a:lnTo>
                  <a:pt x="5120834" y="3379138"/>
                </a:lnTo>
                <a:lnTo>
                  <a:pt x="5120834" y="3669379"/>
                </a:lnTo>
                <a:lnTo>
                  <a:pt x="5411074" y="3669379"/>
                </a:lnTo>
                <a:close/>
                <a:moveTo>
                  <a:pt x="5411074" y="3011747"/>
                </a:moveTo>
                <a:lnTo>
                  <a:pt x="5120834" y="3011747"/>
                </a:lnTo>
                <a:lnTo>
                  <a:pt x="5120834" y="3301988"/>
                </a:lnTo>
                <a:lnTo>
                  <a:pt x="5411074" y="3301988"/>
                </a:lnTo>
                <a:close/>
                <a:moveTo>
                  <a:pt x="5411074" y="2644355"/>
                </a:moveTo>
                <a:lnTo>
                  <a:pt x="5120834" y="2644355"/>
                </a:lnTo>
                <a:lnTo>
                  <a:pt x="5120834" y="2934596"/>
                </a:lnTo>
                <a:lnTo>
                  <a:pt x="5411074" y="2934596"/>
                </a:lnTo>
                <a:close/>
                <a:moveTo>
                  <a:pt x="5411074" y="2276964"/>
                </a:moveTo>
                <a:lnTo>
                  <a:pt x="5120834" y="2276964"/>
                </a:lnTo>
                <a:lnTo>
                  <a:pt x="5120834" y="2567205"/>
                </a:lnTo>
                <a:lnTo>
                  <a:pt x="5411074" y="2567205"/>
                </a:lnTo>
                <a:close/>
                <a:moveTo>
                  <a:pt x="5411074" y="1909572"/>
                </a:moveTo>
                <a:lnTo>
                  <a:pt x="5120834" y="1909572"/>
                </a:lnTo>
                <a:lnTo>
                  <a:pt x="5120834" y="2199813"/>
                </a:lnTo>
                <a:lnTo>
                  <a:pt x="5411074" y="2199813"/>
                </a:lnTo>
                <a:close/>
                <a:moveTo>
                  <a:pt x="5411074" y="1542180"/>
                </a:moveTo>
                <a:lnTo>
                  <a:pt x="5120834" y="1542180"/>
                </a:lnTo>
                <a:lnTo>
                  <a:pt x="5120834" y="1832421"/>
                </a:lnTo>
                <a:lnTo>
                  <a:pt x="5411074" y="1832421"/>
                </a:lnTo>
                <a:close/>
                <a:moveTo>
                  <a:pt x="5411074" y="1174790"/>
                </a:moveTo>
                <a:lnTo>
                  <a:pt x="5120834" y="1174790"/>
                </a:lnTo>
                <a:lnTo>
                  <a:pt x="5120834" y="1465029"/>
                </a:lnTo>
                <a:lnTo>
                  <a:pt x="5411074" y="1465029"/>
                </a:lnTo>
                <a:close/>
                <a:moveTo>
                  <a:pt x="5411074" y="807398"/>
                </a:moveTo>
                <a:lnTo>
                  <a:pt x="5120834" y="807398"/>
                </a:lnTo>
                <a:lnTo>
                  <a:pt x="5120834" y="1097639"/>
                </a:lnTo>
                <a:lnTo>
                  <a:pt x="5411074" y="1097639"/>
                </a:lnTo>
                <a:close/>
                <a:moveTo>
                  <a:pt x="5411074" y="440007"/>
                </a:moveTo>
                <a:lnTo>
                  <a:pt x="5120834" y="440007"/>
                </a:lnTo>
                <a:lnTo>
                  <a:pt x="5120834" y="730247"/>
                </a:lnTo>
                <a:lnTo>
                  <a:pt x="5411074" y="730247"/>
                </a:lnTo>
                <a:close/>
                <a:moveTo>
                  <a:pt x="5778465" y="11461746"/>
                </a:moveTo>
                <a:lnTo>
                  <a:pt x="5488225" y="11461746"/>
                </a:lnTo>
                <a:lnTo>
                  <a:pt x="5488225" y="11751986"/>
                </a:lnTo>
                <a:lnTo>
                  <a:pt x="5778465" y="11751986"/>
                </a:lnTo>
                <a:close/>
                <a:moveTo>
                  <a:pt x="5778465" y="11094354"/>
                </a:moveTo>
                <a:lnTo>
                  <a:pt x="5488225" y="11094354"/>
                </a:lnTo>
                <a:lnTo>
                  <a:pt x="5488225" y="11384595"/>
                </a:lnTo>
                <a:lnTo>
                  <a:pt x="5778465" y="11384595"/>
                </a:lnTo>
                <a:close/>
                <a:moveTo>
                  <a:pt x="5778465" y="10726963"/>
                </a:moveTo>
                <a:lnTo>
                  <a:pt x="5488225" y="10726963"/>
                </a:lnTo>
                <a:lnTo>
                  <a:pt x="5488225" y="11017203"/>
                </a:lnTo>
                <a:lnTo>
                  <a:pt x="5778465" y="11017203"/>
                </a:lnTo>
                <a:close/>
                <a:moveTo>
                  <a:pt x="5778465" y="10359572"/>
                </a:moveTo>
                <a:lnTo>
                  <a:pt x="5488225" y="10359572"/>
                </a:lnTo>
                <a:lnTo>
                  <a:pt x="5488225" y="10649812"/>
                </a:lnTo>
                <a:lnTo>
                  <a:pt x="5778465" y="10649812"/>
                </a:lnTo>
                <a:close/>
                <a:moveTo>
                  <a:pt x="5778465" y="9992180"/>
                </a:moveTo>
                <a:lnTo>
                  <a:pt x="5488225" y="9992180"/>
                </a:lnTo>
                <a:lnTo>
                  <a:pt x="5488225" y="10282421"/>
                </a:lnTo>
                <a:lnTo>
                  <a:pt x="5778465" y="10282421"/>
                </a:lnTo>
                <a:close/>
                <a:moveTo>
                  <a:pt x="5778465" y="9624789"/>
                </a:moveTo>
                <a:lnTo>
                  <a:pt x="5488225" y="9624789"/>
                </a:lnTo>
                <a:lnTo>
                  <a:pt x="5488225" y="9915029"/>
                </a:lnTo>
                <a:lnTo>
                  <a:pt x="5778465" y="9915029"/>
                </a:lnTo>
                <a:close/>
                <a:moveTo>
                  <a:pt x="5778465" y="9257397"/>
                </a:moveTo>
                <a:lnTo>
                  <a:pt x="5488225" y="9257397"/>
                </a:lnTo>
                <a:lnTo>
                  <a:pt x="5488225" y="9547638"/>
                </a:lnTo>
                <a:lnTo>
                  <a:pt x="5778465" y="9547638"/>
                </a:lnTo>
                <a:close/>
                <a:moveTo>
                  <a:pt x="5778465" y="8890006"/>
                </a:moveTo>
                <a:lnTo>
                  <a:pt x="5488225" y="8890006"/>
                </a:lnTo>
                <a:lnTo>
                  <a:pt x="5488225" y="9180246"/>
                </a:lnTo>
                <a:lnTo>
                  <a:pt x="5778465" y="9180246"/>
                </a:lnTo>
                <a:close/>
                <a:moveTo>
                  <a:pt x="5778465" y="8522614"/>
                </a:moveTo>
                <a:lnTo>
                  <a:pt x="5488225" y="8522614"/>
                </a:lnTo>
                <a:lnTo>
                  <a:pt x="5488225" y="8812855"/>
                </a:lnTo>
                <a:lnTo>
                  <a:pt x="5778465" y="8812855"/>
                </a:lnTo>
                <a:close/>
                <a:moveTo>
                  <a:pt x="5778465" y="8155223"/>
                </a:moveTo>
                <a:lnTo>
                  <a:pt x="5488225" y="8155223"/>
                </a:lnTo>
                <a:lnTo>
                  <a:pt x="5488225" y="8445463"/>
                </a:lnTo>
                <a:lnTo>
                  <a:pt x="5778465" y="8445463"/>
                </a:lnTo>
                <a:close/>
                <a:moveTo>
                  <a:pt x="5778465" y="7787831"/>
                </a:moveTo>
                <a:lnTo>
                  <a:pt x="5488225" y="7787831"/>
                </a:lnTo>
                <a:lnTo>
                  <a:pt x="5488225" y="8078072"/>
                </a:lnTo>
                <a:lnTo>
                  <a:pt x="5778465" y="8078072"/>
                </a:lnTo>
                <a:close/>
                <a:moveTo>
                  <a:pt x="5778465" y="7420440"/>
                </a:moveTo>
                <a:lnTo>
                  <a:pt x="5488225" y="7420440"/>
                </a:lnTo>
                <a:lnTo>
                  <a:pt x="5488225" y="7710680"/>
                </a:lnTo>
                <a:lnTo>
                  <a:pt x="5778465" y="7710680"/>
                </a:lnTo>
                <a:close/>
                <a:moveTo>
                  <a:pt x="5778465" y="7053048"/>
                </a:moveTo>
                <a:lnTo>
                  <a:pt x="5488225" y="7053048"/>
                </a:lnTo>
                <a:lnTo>
                  <a:pt x="5488225" y="7343289"/>
                </a:lnTo>
                <a:lnTo>
                  <a:pt x="5778465" y="7343289"/>
                </a:lnTo>
                <a:close/>
                <a:moveTo>
                  <a:pt x="5778465" y="6685657"/>
                </a:moveTo>
                <a:lnTo>
                  <a:pt x="5488225" y="6685657"/>
                </a:lnTo>
                <a:lnTo>
                  <a:pt x="5488225" y="6975897"/>
                </a:lnTo>
                <a:lnTo>
                  <a:pt x="5778465" y="6975897"/>
                </a:lnTo>
                <a:close/>
                <a:moveTo>
                  <a:pt x="5778465" y="6318265"/>
                </a:moveTo>
                <a:lnTo>
                  <a:pt x="5488225" y="6318265"/>
                </a:lnTo>
                <a:lnTo>
                  <a:pt x="5488225" y="6608506"/>
                </a:lnTo>
                <a:lnTo>
                  <a:pt x="5778465" y="6608506"/>
                </a:lnTo>
                <a:close/>
                <a:moveTo>
                  <a:pt x="5778465" y="5950874"/>
                </a:moveTo>
                <a:lnTo>
                  <a:pt x="5488225" y="5950874"/>
                </a:lnTo>
                <a:lnTo>
                  <a:pt x="5488225" y="6241114"/>
                </a:lnTo>
                <a:lnTo>
                  <a:pt x="5778465" y="6241114"/>
                </a:lnTo>
                <a:close/>
                <a:moveTo>
                  <a:pt x="5778465" y="5583483"/>
                </a:moveTo>
                <a:lnTo>
                  <a:pt x="5488225" y="5583483"/>
                </a:lnTo>
                <a:lnTo>
                  <a:pt x="5488225" y="5873723"/>
                </a:lnTo>
                <a:lnTo>
                  <a:pt x="5778465" y="5873723"/>
                </a:lnTo>
                <a:close/>
                <a:moveTo>
                  <a:pt x="5778465" y="5216093"/>
                </a:moveTo>
                <a:lnTo>
                  <a:pt x="5488225" y="5216093"/>
                </a:lnTo>
                <a:lnTo>
                  <a:pt x="5488225" y="5506332"/>
                </a:lnTo>
                <a:lnTo>
                  <a:pt x="5778465" y="5506332"/>
                </a:lnTo>
                <a:close/>
                <a:moveTo>
                  <a:pt x="5778465" y="4848701"/>
                </a:moveTo>
                <a:lnTo>
                  <a:pt x="5488225" y="4848701"/>
                </a:lnTo>
                <a:lnTo>
                  <a:pt x="5488225" y="5138942"/>
                </a:lnTo>
                <a:lnTo>
                  <a:pt x="5778465" y="5138942"/>
                </a:lnTo>
                <a:close/>
                <a:moveTo>
                  <a:pt x="5778465" y="4481309"/>
                </a:moveTo>
                <a:lnTo>
                  <a:pt x="5488225" y="4481309"/>
                </a:lnTo>
                <a:lnTo>
                  <a:pt x="5488225" y="4771550"/>
                </a:lnTo>
                <a:lnTo>
                  <a:pt x="5778465" y="4771550"/>
                </a:lnTo>
                <a:close/>
                <a:moveTo>
                  <a:pt x="5778465" y="4113921"/>
                </a:moveTo>
                <a:lnTo>
                  <a:pt x="5488225" y="4113921"/>
                </a:lnTo>
                <a:lnTo>
                  <a:pt x="5488225" y="4404159"/>
                </a:lnTo>
                <a:lnTo>
                  <a:pt x="5778465" y="4404159"/>
                </a:lnTo>
                <a:close/>
                <a:moveTo>
                  <a:pt x="5778465" y="3746528"/>
                </a:moveTo>
                <a:lnTo>
                  <a:pt x="5488225" y="3746528"/>
                </a:lnTo>
                <a:lnTo>
                  <a:pt x="5488225" y="4036769"/>
                </a:lnTo>
                <a:lnTo>
                  <a:pt x="5778465" y="4036769"/>
                </a:lnTo>
                <a:close/>
                <a:moveTo>
                  <a:pt x="5778465" y="3379138"/>
                </a:moveTo>
                <a:lnTo>
                  <a:pt x="5488225" y="3379138"/>
                </a:lnTo>
                <a:lnTo>
                  <a:pt x="5488225" y="3669379"/>
                </a:lnTo>
                <a:lnTo>
                  <a:pt x="5778465" y="3669379"/>
                </a:lnTo>
                <a:close/>
                <a:moveTo>
                  <a:pt x="5778465" y="3011747"/>
                </a:moveTo>
                <a:lnTo>
                  <a:pt x="5488225" y="3011747"/>
                </a:lnTo>
                <a:lnTo>
                  <a:pt x="5488225" y="3301988"/>
                </a:lnTo>
                <a:lnTo>
                  <a:pt x="5778465" y="3301988"/>
                </a:lnTo>
                <a:close/>
                <a:moveTo>
                  <a:pt x="5778465" y="2644355"/>
                </a:moveTo>
                <a:lnTo>
                  <a:pt x="5488225" y="2644355"/>
                </a:lnTo>
                <a:lnTo>
                  <a:pt x="5488225" y="2934596"/>
                </a:lnTo>
                <a:lnTo>
                  <a:pt x="5778465" y="2934596"/>
                </a:lnTo>
                <a:close/>
                <a:moveTo>
                  <a:pt x="5778465" y="2276964"/>
                </a:moveTo>
                <a:lnTo>
                  <a:pt x="5488225" y="2276964"/>
                </a:lnTo>
                <a:lnTo>
                  <a:pt x="5488225" y="2567205"/>
                </a:lnTo>
                <a:lnTo>
                  <a:pt x="5778465" y="2567205"/>
                </a:lnTo>
                <a:close/>
                <a:moveTo>
                  <a:pt x="5778465" y="1909572"/>
                </a:moveTo>
                <a:lnTo>
                  <a:pt x="5488225" y="1909572"/>
                </a:lnTo>
                <a:lnTo>
                  <a:pt x="5488225" y="2199813"/>
                </a:lnTo>
                <a:lnTo>
                  <a:pt x="5778465" y="2199813"/>
                </a:lnTo>
                <a:close/>
                <a:moveTo>
                  <a:pt x="5778465" y="1542180"/>
                </a:moveTo>
                <a:lnTo>
                  <a:pt x="5488225" y="1542180"/>
                </a:lnTo>
                <a:lnTo>
                  <a:pt x="5488225" y="1832421"/>
                </a:lnTo>
                <a:lnTo>
                  <a:pt x="5778465" y="1832421"/>
                </a:lnTo>
                <a:close/>
                <a:moveTo>
                  <a:pt x="5778465" y="1174790"/>
                </a:moveTo>
                <a:lnTo>
                  <a:pt x="5488225" y="1174790"/>
                </a:lnTo>
                <a:lnTo>
                  <a:pt x="5488225" y="1465029"/>
                </a:lnTo>
                <a:lnTo>
                  <a:pt x="5778465" y="1465029"/>
                </a:lnTo>
                <a:close/>
                <a:moveTo>
                  <a:pt x="5778465" y="807398"/>
                </a:moveTo>
                <a:lnTo>
                  <a:pt x="5488225" y="807398"/>
                </a:lnTo>
                <a:lnTo>
                  <a:pt x="5488225" y="1097639"/>
                </a:lnTo>
                <a:lnTo>
                  <a:pt x="5778465" y="1097639"/>
                </a:lnTo>
                <a:close/>
                <a:moveTo>
                  <a:pt x="5778465" y="440007"/>
                </a:moveTo>
                <a:lnTo>
                  <a:pt x="5488225" y="440007"/>
                </a:lnTo>
                <a:lnTo>
                  <a:pt x="5488225" y="730247"/>
                </a:lnTo>
                <a:lnTo>
                  <a:pt x="5778465" y="730247"/>
                </a:lnTo>
                <a:close/>
                <a:moveTo>
                  <a:pt x="6145855" y="11461746"/>
                </a:moveTo>
                <a:lnTo>
                  <a:pt x="5855614" y="11461746"/>
                </a:lnTo>
                <a:lnTo>
                  <a:pt x="5855614" y="11751986"/>
                </a:lnTo>
                <a:lnTo>
                  <a:pt x="6145855" y="11751986"/>
                </a:lnTo>
                <a:close/>
                <a:moveTo>
                  <a:pt x="6145855" y="11094354"/>
                </a:moveTo>
                <a:lnTo>
                  <a:pt x="5855614" y="11094354"/>
                </a:lnTo>
                <a:lnTo>
                  <a:pt x="5855614" y="11384595"/>
                </a:lnTo>
                <a:lnTo>
                  <a:pt x="6145855" y="11384595"/>
                </a:lnTo>
                <a:close/>
                <a:moveTo>
                  <a:pt x="6145855" y="10726963"/>
                </a:moveTo>
                <a:lnTo>
                  <a:pt x="5855614" y="10726963"/>
                </a:lnTo>
                <a:lnTo>
                  <a:pt x="5855614" y="11017203"/>
                </a:lnTo>
                <a:lnTo>
                  <a:pt x="6145855" y="11017203"/>
                </a:lnTo>
                <a:close/>
                <a:moveTo>
                  <a:pt x="6145855" y="10359572"/>
                </a:moveTo>
                <a:lnTo>
                  <a:pt x="5855614" y="10359572"/>
                </a:lnTo>
                <a:lnTo>
                  <a:pt x="5855614" y="10649812"/>
                </a:lnTo>
                <a:lnTo>
                  <a:pt x="6145855" y="10649812"/>
                </a:lnTo>
                <a:close/>
                <a:moveTo>
                  <a:pt x="6145855" y="9992180"/>
                </a:moveTo>
                <a:lnTo>
                  <a:pt x="5855614" y="9992180"/>
                </a:lnTo>
                <a:lnTo>
                  <a:pt x="5855614" y="10282421"/>
                </a:lnTo>
                <a:lnTo>
                  <a:pt x="6145855" y="10282421"/>
                </a:lnTo>
                <a:close/>
                <a:moveTo>
                  <a:pt x="6145855" y="9624789"/>
                </a:moveTo>
                <a:lnTo>
                  <a:pt x="5855614" y="9624789"/>
                </a:lnTo>
                <a:lnTo>
                  <a:pt x="5855614" y="9915029"/>
                </a:lnTo>
                <a:lnTo>
                  <a:pt x="6145855" y="9915029"/>
                </a:lnTo>
                <a:close/>
                <a:moveTo>
                  <a:pt x="6145855" y="9257397"/>
                </a:moveTo>
                <a:lnTo>
                  <a:pt x="5855614" y="9257397"/>
                </a:lnTo>
                <a:lnTo>
                  <a:pt x="5855614" y="9547638"/>
                </a:lnTo>
                <a:lnTo>
                  <a:pt x="6145855" y="9547638"/>
                </a:lnTo>
                <a:close/>
                <a:moveTo>
                  <a:pt x="6145855" y="8890006"/>
                </a:moveTo>
                <a:lnTo>
                  <a:pt x="5855614" y="8890006"/>
                </a:lnTo>
                <a:lnTo>
                  <a:pt x="5855614" y="9180246"/>
                </a:lnTo>
                <a:lnTo>
                  <a:pt x="6145855" y="9180246"/>
                </a:lnTo>
                <a:close/>
                <a:moveTo>
                  <a:pt x="6145855" y="8522614"/>
                </a:moveTo>
                <a:lnTo>
                  <a:pt x="5855614" y="8522614"/>
                </a:lnTo>
                <a:lnTo>
                  <a:pt x="5855614" y="8812855"/>
                </a:lnTo>
                <a:lnTo>
                  <a:pt x="6145855" y="8812855"/>
                </a:lnTo>
                <a:close/>
                <a:moveTo>
                  <a:pt x="6145855" y="8155223"/>
                </a:moveTo>
                <a:lnTo>
                  <a:pt x="5855614" y="8155223"/>
                </a:lnTo>
                <a:lnTo>
                  <a:pt x="5855614" y="8445463"/>
                </a:lnTo>
                <a:lnTo>
                  <a:pt x="6145855" y="8445463"/>
                </a:lnTo>
                <a:close/>
                <a:moveTo>
                  <a:pt x="6145855" y="7787831"/>
                </a:moveTo>
                <a:lnTo>
                  <a:pt x="5855614" y="7787831"/>
                </a:lnTo>
                <a:lnTo>
                  <a:pt x="5855614" y="8078072"/>
                </a:lnTo>
                <a:lnTo>
                  <a:pt x="6145855" y="8078072"/>
                </a:lnTo>
                <a:close/>
                <a:moveTo>
                  <a:pt x="6145855" y="7420440"/>
                </a:moveTo>
                <a:lnTo>
                  <a:pt x="5855614" y="7420440"/>
                </a:lnTo>
                <a:lnTo>
                  <a:pt x="5855614" y="7710680"/>
                </a:lnTo>
                <a:lnTo>
                  <a:pt x="6145855" y="7710680"/>
                </a:lnTo>
                <a:close/>
                <a:moveTo>
                  <a:pt x="6145855" y="7053048"/>
                </a:moveTo>
                <a:lnTo>
                  <a:pt x="5855614" y="7053048"/>
                </a:lnTo>
                <a:lnTo>
                  <a:pt x="5855614" y="7343289"/>
                </a:lnTo>
                <a:lnTo>
                  <a:pt x="6145855" y="7343289"/>
                </a:lnTo>
                <a:close/>
                <a:moveTo>
                  <a:pt x="6145855" y="6685657"/>
                </a:moveTo>
                <a:lnTo>
                  <a:pt x="5855614" y="6685657"/>
                </a:lnTo>
                <a:lnTo>
                  <a:pt x="5855614" y="6975897"/>
                </a:lnTo>
                <a:lnTo>
                  <a:pt x="6145855" y="6975897"/>
                </a:lnTo>
                <a:close/>
                <a:moveTo>
                  <a:pt x="6145855" y="6318265"/>
                </a:moveTo>
                <a:lnTo>
                  <a:pt x="5855614" y="6318265"/>
                </a:lnTo>
                <a:lnTo>
                  <a:pt x="5855614" y="6608506"/>
                </a:lnTo>
                <a:lnTo>
                  <a:pt x="6145855" y="6608506"/>
                </a:lnTo>
                <a:close/>
                <a:moveTo>
                  <a:pt x="6145855" y="5950874"/>
                </a:moveTo>
                <a:lnTo>
                  <a:pt x="5855614" y="5950874"/>
                </a:lnTo>
                <a:lnTo>
                  <a:pt x="5855614" y="6241114"/>
                </a:lnTo>
                <a:lnTo>
                  <a:pt x="6145855" y="6241114"/>
                </a:lnTo>
                <a:close/>
                <a:moveTo>
                  <a:pt x="6145855" y="5583483"/>
                </a:moveTo>
                <a:lnTo>
                  <a:pt x="5855614" y="5583483"/>
                </a:lnTo>
                <a:lnTo>
                  <a:pt x="5855614" y="5873723"/>
                </a:lnTo>
                <a:lnTo>
                  <a:pt x="6145855" y="5873723"/>
                </a:lnTo>
                <a:close/>
                <a:moveTo>
                  <a:pt x="6145855" y="5216093"/>
                </a:moveTo>
                <a:lnTo>
                  <a:pt x="5855614" y="5216093"/>
                </a:lnTo>
                <a:lnTo>
                  <a:pt x="5855614" y="5506332"/>
                </a:lnTo>
                <a:lnTo>
                  <a:pt x="6145855" y="5506332"/>
                </a:lnTo>
                <a:close/>
                <a:moveTo>
                  <a:pt x="6145855" y="4848701"/>
                </a:moveTo>
                <a:lnTo>
                  <a:pt x="5855614" y="4848701"/>
                </a:lnTo>
                <a:lnTo>
                  <a:pt x="5855614" y="5138942"/>
                </a:lnTo>
                <a:lnTo>
                  <a:pt x="6145855" y="5138942"/>
                </a:lnTo>
                <a:close/>
                <a:moveTo>
                  <a:pt x="6145855" y="4481309"/>
                </a:moveTo>
                <a:lnTo>
                  <a:pt x="5855614" y="4481309"/>
                </a:lnTo>
                <a:lnTo>
                  <a:pt x="5855614" y="4771550"/>
                </a:lnTo>
                <a:lnTo>
                  <a:pt x="6145855" y="4771550"/>
                </a:lnTo>
                <a:close/>
                <a:moveTo>
                  <a:pt x="6145855" y="4113921"/>
                </a:moveTo>
                <a:lnTo>
                  <a:pt x="5855614" y="4113921"/>
                </a:lnTo>
                <a:lnTo>
                  <a:pt x="5855614" y="4404159"/>
                </a:lnTo>
                <a:lnTo>
                  <a:pt x="6145855" y="4404159"/>
                </a:lnTo>
                <a:close/>
                <a:moveTo>
                  <a:pt x="6145855" y="3746528"/>
                </a:moveTo>
                <a:lnTo>
                  <a:pt x="5855615" y="3746528"/>
                </a:lnTo>
                <a:lnTo>
                  <a:pt x="5855614" y="4036769"/>
                </a:lnTo>
                <a:lnTo>
                  <a:pt x="6145855" y="4036769"/>
                </a:lnTo>
                <a:close/>
                <a:moveTo>
                  <a:pt x="6145855" y="3379138"/>
                </a:moveTo>
                <a:lnTo>
                  <a:pt x="5855615" y="3379138"/>
                </a:lnTo>
                <a:lnTo>
                  <a:pt x="5855615" y="3669379"/>
                </a:lnTo>
                <a:lnTo>
                  <a:pt x="6145855" y="3669379"/>
                </a:lnTo>
                <a:close/>
                <a:moveTo>
                  <a:pt x="6145855" y="3011747"/>
                </a:moveTo>
                <a:lnTo>
                  <a:pt x="5855615" y="3011747"/>
                </a:lnTo>
                <a:lnTo>
                  <a:pt x="5855615" y="3301988"/>
                </a:lnTo>
                <a:lnTo>
                  <a:pt x="6145855" y="3301988"/>
                </a:lnTo>
                <a:close/>
                <a:moveTo>
                  <a:pt x="6145855" y="2644355"/>
                </a:moveTo>
                <a:lnTo>
                  <a:pt x="5855615" y="2644355"/>
                </a:lnTo>
                <a:lnTo>
                  <a:pt x="5855615" y="2934596"/>
                </a:lnTo>
                <a:lnTo>
                  <a:pt x="6145855" y="2934596"/>
                </a:lnTo>
                <a:close/>
                <a:moveTo>
                  <a:pt x="6145855" y="2276964"/>
                </a:moveTo>
                <a:lnTo>
                  <a:pt x="5855615" y="2276964"/>
                </a:lnTo>
                <a:lnTo>
                  <a:pt x="5855615" y="2567205"/>
                </a:lnTo>
                <a:lnTo>
                  <a:pt x="6145855" y="2567205"/>
                </a:lnTo>
                <a:close/>
                <a:moveTo>
                  <a:pt x="6145855" y="1909572"/>
                </a:moveTo>
                <a:lnTo>
                  <a:pt x="5855615" y="1909572"/>
                </a:lnTo>
                <a:lnTo>
                  <a:pt x="5855615" y="2199813"/>
                </a:lnTo>
                <a:lnTo>
                  <a:pt x="6145855" y="2199813"/>
                </a:lnTo>
                <a:close/>
                <a:moveTo>
                  <a:pt x="6145855" y="1542180"/>
                </a:moveTo>
                <a:lnTo>
                  <a:pt x="5855615" y="1542180"/>
                </a:lnTo>
                <a:lnTo>
                  <a:pt x="5855615" y="1832421"/>
                </a:lnTo>
                <a:lnTo>
                  <a:pt x="6145855" y="1832421"/>
                </a:lnTo>
                <a:close/>
                <a:moveTo>
                  <a:pt x="6145855" y="1174790"/>
                </a:moveTo>
                <a:lnTo>
                  <a:pt x="5855615" y="1174790"/>
                </a:lnTo>
                <a:lnTo>
                  <a:pt x="5855615" y="1465029"/>
                </a:lnTo>
                <a:lnTo>
                  <a:pt x="6145855" y="1465029"/>
                </a:lnTo>
                <a:close/>
                <a:moveTo>
                  <a:pt x="6145855" y="807398"/>
                </a:moveTo>
                <a:lnTo>
                  <a:pt x="5855615" y="807398"/>
                </a:lnTo>
                <a:lnTo>
                  <a:pt x="5855615" y="1097639"/>
                </a:lnTo>
                <a:lnTo>
                  <a:pt x="6145855" y="1097639"/>
                </a:lnTo>
                <a:close/>
                <a:moveTo>
                  <a:pt x="6145855" y="440007"/>
                </a:moveTo>
                <a:lnTo>
                  <a:pt x="5855615" y="440007"/>
                </a:lnTo>
                <a:lnTo>
                  <a:pt x="5855615" y="730247"/>
                </a:lnTo>
                <a:lnTo>
                  <a:pt x="6145855" y="730247"/>
                </a:lnTo>
                <a:close/>
                <a:moveTo>
                  <a:pt x="6513246" y="11461746"/>
                </a:moveTo>
                <a:lnTo>
                  <a:pt x="6223006" y="11461746"/>
                </a:lnTo>
                <a:lnTo>
                  <a:pt x="6223006" y="11751986"/>
                </a:lnTo>
                <a:lnTo>
                  <a:pt x="6513246" y="11751986"/>
                </a:lnTo>
                <a:close/>
                <a:moveTo>
                  <a:pt x="6513246" y="11094354"/>
                </a:moveTo>
                <a:lnTo>
                  <a:pt x="6223006" y="11094354"/>
                </a:lnTo>
                <a:lnTo>
                  <a:pt x="6223006" y="11384595"/>
                </a:lnTo>
                <a:lnTo>
                  <a:pt x="6513246" y="11384595"/>
                </a:lnTo>
                <a:close/>
                <a:moveTo>
                  <a:pt x="6513246" y="10726963"/>
                </a:moveTo>
                <a:lnTo>
                  <a:pt x="6223006" y="10726963"/>
                </a:lnTo>
                <a:lnTo>
                  <a:pt x="6223006" y="11017203"/>
                </a:lnTo>
                <a:lnTo>
                  <a:pt x="6513246" y="11017203"/>
                </a:lnTo>
                <a:close/>
                <a:moveTo>
                  <a:pt x="6513246" y="10359572"/>
                </a:moveTo>
                <a:lnTo>
                  <a:pt x="6223006" y="10359572"/>
                </a:lnTo>
                <a:lnTo>
                  <a:pt x="6223006" y="10649812"/>
                </a:lnTo>
                <a:lnTo>
                  <a:pt x="6513246" y="10649812"/>
                </a:lnTo>
                <a:close/>
                <a:moveTo>
                  <a:pt x="6513246" y="9992180"/>
                </a:moveTo>
                <a:lnTo>
                  <a:pt x="6223006" y="9992180"/>
                </a:lnTo>
                <a:lnTo>
                  <a:pt x="6223006" y="10282421"/>
                </a:lnTo>
                <a:lnTo>
                  <a:pt x="6513246" y="10282421"/>
                </a:lnTo>
                <a:close/>
                <a:moveTo>
                  <a:pt x="6513246" y="9624789"/>
                </a:moveTo>
                <a:lnTo>
                  <a:pt x="6223006" y="9624789"/>
                </a:lnTo>
                <a:lnTo>
                  <a:pt x="6223006" y="9915029"/>
                </a:lnTo>
                <a:lnTo>
                  <a:pt x="6513246" y="9915029"/>
                </a:lnTo>
                <a:close/>
                <a:moveTo>
                  <a:pt x="6513246" y="9257397"/>
                </a:moveTo>
                <a:lnTo>
                  <a:pt x="6223006" y="9257397"/>
                </a:lnTo>
                <a:lnTo>
                  <a:pt x="6223006" y="9547638"/>
                </a:lnTo>
                <a:lnTo>
                  <a:pt x="6513246" y="9547638"/>
                </a:lnTo>
                <a:close/>
                <a:moveTo>
                  <a:pt x="6513246" y="8890006"/>
                </a:moveTo>
                <a:lnTo>
                  <a:pt x="6223006" y="8890006"/>
                </a:lnTo>
                <a:lnTo>
                  <a:pt x="6223006" y="9180246"/>
                </a:lnTo>
                <a:lnTo>
                  <a:pt x="6513246" y="9180246"/>
                </a:lnTo>
                <a:close/>
                <a:moveTo>
                  <a:pt x="6513246" y="8522614"/>
                </a:moveTo>
                <a:lnTo>
                  <a:pt x="6223006" y="8522614"/>
                </a:lnTo>
                <a:lnTo>
                  <a:pt x="6223006" y="8812855"/>
                </a:lnTo>
                <a:lnTo>
                  <a:pt x="6513246" y="8812855"/>
                </a:lnTo>
                <a:close/>
                <a:moveTo>
                  <a:pt x="6513246" y="8155223"/>
                </a:moveTo>
                <a:lnTo>
                  <a:pt x="6223006" y="8155223"/>
                </a:lnTo>
                <a:lnTo>
                  <a:pt x="6223006" y="8445463"/>
                </a:lnTo>
                <a:lnTo>
                  <a:pt x="6513246" y="8445463"/>
                </a:lnTo>
                <a:close/>
                <a:moveTo>
                  <a:pt x="6513246" y="7787831"/>
                </a:moveTo>
                <a:lnTo>
                  <a:pt x="6223006" y="7787831"/>
                </a:lnTo>
                <a:lnTo>
                  <a:pt x="6223006" y="8078072"/>
                </a:lnTo>
                <a:lnTo>
                  <a:pt x="6513246" y="8078072"/>
                </a:lnTo>
                <a:close/>
                <a:moveTo>
                  <a:pt x="6513246" y="7420440"/>
                </a:moveTo>
                <a:lnTo>
                  <a:pt x="6223006" y="7420440"/>
                </a:lnTo>
                <a:lnTo>
                  <a:pt x="6223006" y="7710680"/>
                </a:lnTo>
                <a:lnTo>
                  <a:pt x="6513246" y="7710680"/>
                </a:lnTo>
                <a:close/>
                <a:moveTo>
                  <a:pt x="6513246" y="7053048"/>
                </a:moveTo>
                <a:lnTo>
                  <a:pt x="6223006" y="7053048"/>
                </a:lnTo>
                <a:lnTo>
                  <a:pt x="6223006" y="7343289"/>
                </a:lnTo>
                <a:lnTo>
                  <a:pt x="6513246" y="7343289"/>
                </a:lnTo>
                <a:close/>
                <a:moveTo>
                  <a:pt x="6513246" y="6685657"/>
                </a:moveTo>
                <a:lnTo>
                  <a:pt x="6223006" y="6685657"/>
                </a:lnTo>
                <a:lnTo>
                  <a:pt x="6223006" y="6975897"/>
                </a:lnTo>
                <a:lnTo>
                  <a:pt x="6513246" y="6975897"/>
                </a:lnTo>
                <a:close/>
                <a:moveTo>
                  <a:pt x="6513246" y="6318265"/>
                </a:moveTo>
                <a:lnTo>
                  <a:pt x="6223006" y="6318265"/>
                </a:lnTo>
                <a:lnTo>
                  <a:pt x="6223006" y="6608506"/>
                </a:lnTo>
                <a:lnTo>
                  <a:pt x="6513246" y="6608506"/>
                </a:lnTo>
                <a:close/>
                <a:moveTo>
                  <a:pt x="6513246" y="5950874"/>
                </a:moveTo>
                <a:lnTo>
                  <a:pt x="6223006" y="5950874"/>
                </a:lnTo>
                <a:lnTo>
                  <a:pt x="6223006" y="6241114"/>
                </a:lnTo>
                <a:lnTo>
                  <a:pt x="6513246" y="6241114"/>
                </a:lnTo>
                <a:close/>
                <a:moveTo>
                  <a:pt x="6513246" y="5583483"/>
                </a:moveTo>
                <a:lnTo>
                  <a:pt x="6223006" y="5583483"/>
                </a:lnTo>
                <a:lnTo>
                  <a:pt x="6223006" y="5873723"/>
                </a:lnTo>
                <a:lnTo>
                  <a:pt x="6513246" y="5873723"/>
                </a:lnTo>
                <a:close/>
                <a:moveTo>
                  <a:pt x="6513246" y="5216093"/>
                </a:moveTo>
                <a:lnTo>
                  <a:pt x="6223006" y="5216093"/>
                </a:lnTo>
                <a:lnTo>
                  <a:pt x="6223006" y="5506332"/>
                </a:lnTo>
                <a:lnTo>
                  <a:pt x="6513246" y="5506332"/>
                </a:lnTo>
                <a:close/>
                <a:moveTo>
                  <a:pt x="6513246" y="4848701"/>
                </a:moveTo>
                <a:lnTo>
                  <a:pt x="6223006" y="4848701"/>
                </a:lnTo>
                <a:lnTo>
                  <a:pt x="6223006" y="5138942"/>
                </a:lnTo>
                <a:lnTo>
                  <a:pt x="6513246" y="5138942"/>
                </a:lnTo>
                <a:close/>
                <a:moveTo>
                  <a:pt x="6513246" y="4481309"/>
                </a:moveTo>
                <a:lnTo>
                  <a:pt x="6223006" y="4481309"/>
                </a:lnTo>
                <a:lnTo>
                  <a:pt x="6223006" y="4771550"/>
                </a:lnTo>
                <a:lnTo>
                  <a:pt x="6513246" y="4771550"/>
                </a:lnTo>
                <a:close/>
                <a:moveTo>
                  <a:pt x="6513246" y="4113921"/>
                </a:moveTo>
                <a:lnTo>
                  <a:pt x="6223006" y="4113921"/>
                </a:lnTo>
                <a:lnTo>
                  <a:pt x="6223006" y="4404159"/>
                </a:lnTo>
                <a:lnTo>
                  <a:pt x="6513246" y="4404159"/>
                </a:lnTo>
                <a:close/>
                <a:moveTo>
                  <a:pt x="6513246" y="3746528"/>
                </a:moveTo>
                <a:lnTo>
                  <a:pt x="6223006" y="3746528"/>
                </a:lnTo>
                <a:lnTo>
                  <a:pt x="6223006" y="4036769"/>
                </a:lnTo>
                <a:lnTo>
                  <a:pt x="6513246" y="4036769"/>
                </a:lnTo>
                <a:close/>
                <a:moveTo>
                  <a:pt x="6513246" y="3379138"/>
                </a:moveTo>
                <a:lnTo>
                  <a:pt x="6223006" y="3379138"/>
                </a:lnTo>
                <a:lnTo>
                  <a:pt x="6223006" y="3669379"/>
                </a:lnTo>
                <a:lnTo>
                  <a:pt x="6513246" y="3669379"/>
                </a:lnTo>
                <a:close/>
                <a:moveTo>
                  <a:pt x="6513246" y="3011747"/>
                </a:moveTo>
                <a:lnTo>
                  <a:pt x="6223006" y="3011747"/>
                </a:lnTo>
                <a:lnTo>
                  <a:pt x="6223006" y="3301988"/>
                </a:lnTo>
                <a:lnTo>
                  <a:pt x="6513246" y="3301988"/>
                </a:lnTo>
                <a:close/>
                <a:moveTo>
                  <a:pt x="6513246" y="2644355"/>
                </a:moveTo>
                <a:lnTo>
                  <a:pt x="6223006" y="2644355"/>
                </a:lnTo>
                <a:lnTo>
                  <a:pt x="6223006" y="2934596"/>
                </a:lnTo>
                <a:lnTo>
                  <a:pt x="6513246" y="2934596"/>
                </a:lnTo>
                <a:close/>
                <a:moveTo>
                  <a:pt x="6513246" y="2276964"/>
                </a:moveTo>
                <a:lnTo>
                  <a:pt x="6223006" y="2276964"/>
                </a:lnTo>
                <a:lnTo>
                  <a:pt x="6223006" y="2567205"/>
                </a:lnTo>
                <a:lnTo>
                  <a:pt x="6513246" y="2567205"/>
                </a:lnTo>
                <a:close/>
                <a:moveTo>
                  <a:pt x="6513246" y="1909572"/>
                </a:moveTo>
                <a:lnTo>
                  <a:pt x="6223006" y="1909572"/>
                </a:lnTo>
                <a:lnTo>
                  <a:pt x="6223006" y="2199813"/>
                </a:lnTo>
                <a:lnTo>
                  <a:pt x="6513246" y="2199813"/>
                </a:lnTo>
                <a:close/>
                <a:moveTo>
                  <a:pt x="6513246" y="1542180"/>
                </a:moveTo>
                <a:lnTo>
                  <a:pt x="6223006" y="1542180"/>
                </a:lnTo>
                <a:lnTo>
                  <a:pt x="6223006" y="1832421"/>
                </a:lnTo>
                <a:lnTo>
                  <a:pt x="6513246" y="1832421"/>
                </a:lnTo>
                <a:close/>
                <a:moveTo>
                  <a:pt x="6513246" y="1174790"/>
                </a:moveTo>
                <a:lnTo>
                  <a:pt x="6223006" y="1174790"/>
                </a:lnTo>
                <a:lnTo>
                  <a:pt x="6223006" y="1465029"/>
                </a:lnTo>
                <a:lnTo>
                  <a:pt x="6513246" y="1465029"/>
                </a:lnTo>
                <a:close/>
                <a:moveTo>
                  <a:pt x="6513246" y="807398"/>
                </a:moveTo>
                <a:lnTo>
                  <a:pt x="6223006" y="807398"/>
                </a:lnTo>
                <a:lnTo>
                  <a:pt x="6223006" y="1097639"/>
                </a:lnTo>
                <a:lnTo>
                  <a:pt x="6513246" y="1097639"/>
                </a:lnTo>
                <a:close/>
                <a:moveTo>
                  <a:pt x="6513246" y="440007"/>
                </a:moveTo>
                <a:lnTo>
                  <a:pt x="6223006" y="440007"/>
                </a:lnTo>
                <a:lnTo>
                  <a:pt x="6223006" y="730247"/>
                </a:lnTo>
                <a:lnTo>
                  <a:pt x="6513246" y="730247"/>
                </a:lnTo>
                <a:close/>
                <a:moveTo>
                  <a:pt x="6858000" y="11751986"/>
                </a:moveTo>
                <a:lnTo>
                  <a:pt x="6858000" y="11829137"/>
                </a:lnTo>
                <a:lnTo>
                  <a:pt x="6590397" y="11829137"/>
                </a:lnTo>
                <a:lnTo>
                  <a:pt x="6590397" y="12191993"/>
                </a:lnTo>
                <a:lnTo>
                  <a:pt x="6513246" y="12191993"/>
                </a:lnTo>
                <a:lnTo>
                  <a:pt x="6513246" y="11829137"/>
                </a:lnTo>
                <a:lnTo>
                  <a:pt x="6223006" y="11829137"/>
                </a:lnTo>
                <a:lnTo>
                  <a:pt x="6223006" y="12191993"/>
                </a:lnTo>
                <a:lnTo>
                  <a:pt x="6145855" y="12191993"/>
                </a:lnTo>
                <a:lnTo>
                  <a:pt x="6145855" y="11829137"/>
                </a:lnTo>
                <a:lnTo>
                  <a:pt x="5855614" y="11829137"/>
                </a:lnTo>
                <a:lnTo>
                  <a:pt x="5855614" y="12191993"/>
                </a:lnTo>
                <a:lnTo>
                  <a:pt x="5778465" y="12191993"/>
                </a:lnTo>
                <a:lnTo>
                  <a:pt x="5778465" y="11829137"/>
                </a:lnTo>
                <a:lnTo>
                  <a:pt x="5488225" y="11829137"/>
                </a:lnTo>
                <a:lnTo>
                  <a:pt x="5488225" y="12191993"/>
                </a:lnTo>
                <a:lnTo>
                  <a:pt x="5411074" y="12191993"/>
                </a:lnTo>
                <a:lnTo>
                  <a:pt x="5411074" y="11829137"/>
                </a:lnTo>
                <a:lnTo>
                  <a:pt x="5120834" y="11829137"/>
                </a:lnTo>
                <a:lnTo>
                  <a:pt x="5120834" y="12191993"/>
                </a:lnTo>
                <a:lnTo>
                  <a:pt x="5043683" y="12191993"/>
                </a:lnTo>
                <a:lnTo>
                  <a:pt x="5043683" y="11829137"/>
                </a:lnTo>
                <a:lnTo>
                  <a:pt x="4753443" y="11829137"/>
                </a:lnTo>
                <a:lnTo>
                  <a:pt x="4753443" y="12191993"/>
                </a:lnTo>
                <a:lnTo>
                  <a:pt x="4676292" y="12191993"/>
                </a:lnTo>
                <a:lnTo>
                  <a:pt x="4676292" y="11829137"/>
                </a:lnTo>
                <a:lnTo>
                  <a:pt x="4386053" y="11829137"/>
                </a:lnTo>
                <a:lnTo>
                  <a:pt x="4386053" y="12191993"/>
                </a:lnTo>
                <a:lnTo>
                  <a:pt x="4308902" y="12191993"/>
                </a:lnTo>
                <a:lnTo>
                  <a:pt x="4308902" y="11829137"/>
                </a:lnTo>
                <a:lnTo>
                  <a:pt x="4018661" y="11829137"/>
                </a:lnTo>
                <a:lnTo>
                  <a:pt x="4018661" y="12191993"/>
                </a:lnTo>
                <a:lnTo>
                  <a:pt x="3941510" y="12191993"/>
                </a:lnTo>
                <a:lnTo>
                  <a:pt x="3941510" y="11829137"/>
                </a:lnTo>
                <a:lnTo>
                  <a:pt x="3651268" y="11829137"/>
                </a:lnTo>
                <a:lnTo>
                  <a:pt x="3651268" y="12191993"/>
                </a:lnTo>
                <a:lnTo>
                  <a:pt x="3574117" y="12191993"/>
                </a:lnTo>
                <a:lnTo>
                  <a:pt x="3574117" y="11829137"/>
                </a:lnTo>
                <a:lnTo>
                  <a:pt x="3283878" y="11829137"/>
                </a:lnTo>
                <a:lnTo>
                  <a:pt x="3283878" y="12191993"/>
                </a:lnTo>
                <a:lnTo>
                  <a:pt x="3206727" y="12191993"/>
                </a:lnTo>
                <a:lnTo>
                  <a:pt x="3206727" y="11829137"/>
                </a:lnTo>
                <a:lnTo>
                  <a:pt x="2916487" y="11829137"/>
                </a:lnTo>
                <a:lnTo>
                  <a:pt x="2916487" y="12191993"/>
                </a:lnTo>
                <a:lnTo>
                  <a:pt x="2839336" y="12191993"/>
                </a:lnTo>
                <a:lnTo>
                  <a:pt x="2839336" y="11829137"/>
                </a:lnTo>
                <a:lnTo>
                  <a:pt x="2549095" y="11829137"/>
                </a:lnTo>
                <a:lnTo>
                  <a:pt x="2549095" y="12191993"/>
                </a:lnTo>
                <a:lnTo>
                  <a:pt x="2471944" y="12191993"/>
                </a:lnTo>
                <a:lnTo>
                  <a:pt x="2471944" y="11829137"/>
                </a:lnTo>
                <a:lnTo>
                  <a:pt x="2181704" y="11829137"/>
                </a:lnTo>
                <a:lnTo>
                  <a:pt x="2181704" y="12191993"/>
                </a:lnTo>
                <a:lnTo>
                  <a:pt x="2104553" y="12191993"/>
                </a:lnTo>
                <a:lnTo>
                  <a:pt x="2104553" y="11829137"/>
                </a:lnTo>
                <a:lnTo>
                  <a:pt x="1814312" y="11829137"/>
                </a:lnTo>
                <a:lnTo>
                  <a:pt x="1814312" y="12191993"/>
                </a:lnTo>
                <a:lnTo>
                  <a:pt x="1737161" y="12191992"/>
                </a:lnTo>
                <a:lnTo>
                  <a:pt x="1737161" y="11829136"/>
                </a:lnTo>
                <a:lnTo>
                  <a:pt x="1446921" y="11829136"/>
                </a:lnTo>
                <a:lnTo>
                  <a:pt x="1446921" y="12191992"/>
                </a:lnTo>
                <a:lnTo>
                  <a:pt x="1369770" y="12191992"/>
                </a:lnTo>
                <a:lnTo>
                  <a:pt x="1369770" y="11829136"/>
                </a:lnTo>
                <a:lnTo>
                  <a:pt x="1079529" y="11829136"/>
                </a:lnTo>
                <a:lnTo>
                  <a:pt x="1079529" y="12191992"/>
                </a:lnTo>
                <a:lnTo>
                  <a:pt x="1002378" y="12191992"/>
                </a:lnTo>
                <a:lnTo>
                  <a:pt x="1002378" y="11829136"/>
                </a:lnTo>
                <a:lnTo>
                  <a:pt x="712138" y="11829136"/>
                </a:lnTo>
                <a:lnTo>
                  <a:pt x="712138" y="12191992"/>
                </a:lnTo>
                <a:lnTo>
                  <a:pt x="634987" y="12191992"/>
                </a:lnTo>
                <a:lnTo>
                  <a:pt x="634987" y="11829136"/>
                </a:lnTo>
                <a:lnTo>
                  <a:pt x="344747" y="11829136"/>
                </a:lnTo>
                <a:lnTo>
                  <a:pt x="344747" y="12191992"/>
                </a:lnTo>
                <a:lnTo>
                  <a:pt x="267596" y="12191992"/>
                </a:lnTo>
                <a:lnTo>
                  <a:pt x="267596" y="11829136"/>
                </a:lnTo>
                <a:lnTo>
                  <a:pt x="0" y="11829136"/>
                </a:lnTo>
                <a:lnTo>
                  <a:pt x="0" y="11751985"/>
                </a:lnTo>
                <a:lnTo>
                  <a:pt x="267596" y="11751985"/>
                </a:lnTo>
                <a:lnTo>
                  <a:pt x="267596" y="11461745"/>
                </a:lnTo>
                <a:lnTo>
                  <a:pt x="0" y="11461745"/>
                </a:lnTo>
                <a:lnTo>
                  <a:pt x="0" y="11384594"/>
                </a:lnTo>
                <a:lnTo>
                  <a:pt x="267596" y="11384594"/>
                </a:lnTo>
                <a:lnTo>
                  <a:pt x="267596" y="11094353"/>
                </a:lnTo>
                <a:lnTo>
                  <a:pt x="0" y="11094353"/>
                </a:lnTo>
                <a:lnTo>
                  <a:pt x="0" y="11017202"/>
                </a:lnTo>
                <a:lnTo>
                  <a:pt x="267596" y="11017202"/>
                </a:lnTo>
                <a:lnTo>
                  <a:pt x="267596" y="10726962"/>
                </a:lnTo>
                <a:lnTo>
                  <a:pt x="0" y="10726962"/>
                </a:lnTo>
                <a:lnTo>
                  <a:pt x="0" y="10649811"/>
                </a:lnTo>
                <a:lnTo>
                  <a:pt x="267596" y="10649811"/>
                </a:lnTo>
                <a:lnTo>
                  <a:pt x="267596" y="10359571"/>
                </a:lnTo>
                <a:lnTo>
                  <a:pt x="0" y="10359571"/>
                </a:lnTo>
                <a:lnTo>
                  <a:pt x="0" y="10282420"/>
                </a:lnTo>
                <a:lnTo>
                  <a:pt x="267596" y="10282420"/>
                </a:lnTo>
                <a:lnTo>
                  <a:pt x="267596" y="9992179"/>
                </a:lnTo>
                <a:lnTo>
                  <a:pt x="0" y="9992179"/>
                </a:lnTo>
                <a:lnTo>
                  <a:pt x="0" y="9915028"/>
                </a:lnTo>
                <a:lnTo>
                  <a:pt x="267596" y="9915028"/>
                </a:lnTo>
                <a:lnTo>
                  <a:pt x="267596" y="9624788"/>
                </a:lnTo>
                <a:lnTo>
                  <a:pt x="0" y="9624788"/>
                </a:lnTo>
                <a:lnTo>
                  <a:pt x="0" y="9547637"/>
                </a:lnTo>
                <a:lnTo>
                  <a:pt x="267596" y="9547637"/>
                </a:lnTo>
                <a:lnTo>
                  <a:pt x="267596" y="9257396"/>
                </a:lnTo>
                <a:lnTo>
                  <a:pt x="0" y="9257396"/>
                </a:lnTo>
                <a:lnTo>
                  <a:pt x="0" y="9180245"/>
                </a:lnTo>
                <a:lnTo>
                  <a:pt x="267596" y="9180245"/>
                </a:lnTo>
                <a:lnTo>
                  <a:pt x="267596" y="8890005"/>
                </a:lnTo>
                <a:lnTo>
                  <a:pt x="0" y="8890005"/>
                </a:lnTo>
                <a:lnTo>
                  <a:pt x="0" y="8812854"/>
                </a:lnTo>
                <a:lnTo>
                  <a:pt x="267596" y="8812854"/>
                </a:lnTo>
                <a:lnTo>
                  <a:pt x="267596" y="8522613"/>
                </a:lnTo>
                <a:lnTo>
                  <a:pt x="0" y="8522613"/>
                </a:lnTo>
                <a:lnTo>
                  <a:pt x="0" y="8445462"/>
                </a:lnTo>
                <a:lnTo>
                  <a:pt x="267596" y="8445462"/>
                </a:lnTo>
                <a:lnTo>
                  <a:pt x="267596" y="8155222"/>
                </a:lnTo>
                <a:lnTo>
                  <a:pt x="0" y="8155222"/>
                </a:lnTo>
                <a:lnTo>
                  <a:pt x="0" y="8078071"/>
                </a:lnTo>
                <a:lnTo>
                  <a:pt x="267596" y="8078071"/>
                </a:lnTo>
                <a:lnTo>
                  <a:pt x="267596" y="7787830"/>
                </a:lnTo>
                <a:lnTo>
                  <a:pt x="0" y="7787830"/>
                </a:lnTo>
                <a:lnTo>
                  <a:pt x="0" y="7710679"/>
                </a:lnTo>
                <a:lnTo>
                  <a:pt x="267596" y="7710679"/>
                </a:lnTo>
                <a:lnTo>
                  <a:pt x="267596" y="7420439"/>
                </a:lnTo>
                <a:lnTo>
                  <a:pt x="0" y="7420439"/>
                </a:lnTo>
                <a:lnTo>
                  <a:pt x="0" y="7343288"/>
                </a:lnTo>
                <a:lnTo>
                  <a:pt x="267596" y="7343288"/>
                </a:lnTo>
                <a:lnTo>
                  <a:pt x="267596" y="7053047"/>
                </a:lnTo>
                <a:lnTo>
                  <a:pt x="0" y="7053047"/>
                </a:lnTo>
                <a:lnTo>
                  <a:pt x="0" y="6975896"/>
                </a:lnTo>
                <a:lnTo>
                  <a:pt x="267596" y="6975896"/>
                </a:lnTo>
                <a:lnTo>
                  <a:pt x="267596" y="6685656"/>
                </a:lnTo>
                <a:lnTo>
                  <a:pt x="0" y="6685656"/>
                </a:lnTo>
                <a:lnTo>
                  <a:pt x="0" y="6608505"/>
                </a:lnTo>
                <a:lnTo>
                  <a:pt x="267596" y="6608505"/>
                </a:lnTo>
                <a:lnTo>
                  <a:pt x="267596" y="6318264"/>
                </a:lnTo>
                <a:lnTo>
                  <a:pt x="0" y="6318264"/>
                </a:lnTo>
                <a:lnTo>
                  <a:pt x="0" y="6241113"/>
                </a:lnTo>
                <a:lnTo>
                  <a:pt x="267596" y="6241113"/>
                </a:lnTo>
                <a:lnTo>
                  <a:pt x="267596" y="5950873"/>
                </a:lnTo>
                <a:lnTo>
                  <a:pt x="0" y="5950873"/>
                </a:lnTo>
                <a:lnTo>
                  <a:pt x="0" y="5873723"/>
                </a:lnTo>
                <a:lnTo>
                  <a:pt x="267596" y="5873723"/>
                </a:lnTo>
                <a:lnTo>
                  <a:pt x="267596" y="5583482"/>
                </a:lnTo>
                <a:lnTo>
                  <a:pt x="0" y="5583482"/>
                </a:lnTo>
                <a:lnTo>
                  <a:pt x="0" y="5506332"/>
                </a:lnTo>
                <a:lnTo>
                  <a:pt x="267596" y="5506332"/>
                </a:lnTo>
                <a:lnTo>
                  <a:pt x="267596" y="5216093"/>
                </a:lnTo>
                <a:lnTo>
                  <a:pt x="0" y="5216093"/>
                </a:lnTo>
                <a:lnTo>
                  <a:pt x="0" y="5138941"/>
                </a:lnTo>
                <a:lnTo>
                  <a:pt x="267596" y="5138941"/>
                </a:lnTo>
                <a:lnTo>
                  <a:pt x="267596" y="4848701"/>
                </a:lnTo>
                <a:lnTo>
                  <a:pt x="0" y="4848701"/>
                </a:lnTo>
                <a:lnTo>
                  <a:pt x="0" y="4771549"/>
                </a:lnTo>
                <a:lnTo>
                  <a:pt x="267596" y="4771549"/>
                </a:lnTo>
                <a:lnTo>
                  <a:pt x="267596" y="4481308"/>
                </a:lnTo>
                <a:lnTo>
                  <a:pt x="0" y="4481308"/>
                </a:lnTo>
                <a:lnTo>
                  <a:pt x="0" y="4404158"/>
                </a:lnTo>
                <a:lnTo>
                  <a:pt x="267596" y="4404158"/>
                </a:lnTo>
                <a:lnTo>
                  <a:pt x="267596" y="4113921"/>
                </a:lnTo>
                <a:lnTo>
                  <a:pt x="0" y="4113921"/>
                </a:lnTo>
                <a:lnTo>
                  <a:pt x="0" y="4036769"/>
                </a:lnTo>
                <a:lnTo>
                  <a:pt x="267596" y="4036769"/>
                </a:lnTo>
                <a:lnTo>
                  <a:pt x="267596" y="3746528"/>
                </a:lnTo>
                <a:lnTo>
                  <a:pt x="0" y="3746528"/>
                </a:lnTo>
                <a:lnTo>
                  <a:pt x="0" y="3669378"/>
                </a:lnTo>
                <a:lnTo>
                  <a:pt x="267596" y="3669378"/>
                </a:lnTo>
                <a:lnTo>
                  <a:pt x="267596" y="3379138"/>
                </a:lnTo>
                <a:lnTo>
                  <a:pt x="0" y="3379138"/>
                </a:lnTo>
                <a:lnTo>
                  <a:pt x="0" y="3301987"/>
                </a:lnTo>
                <a:lnTo>
                  <a:pt x="267596" y="3301987"/>
                </a:lnTo>
                <a:lnTo>
                  <a:pt x="267596" y="3011746"/>
                </a:lnTo>
                <a:lnTo>
                  <a:pt x="0" y="3011746"/>
                </a:lnTo>
                <a:lnTo>
                  <a:pt x="0" y="2934595"/>
                </a:lnTo>
                <a:lnTo>
                  <a:pt x="267596" y="2934595"/>
                </a:lnTo>
                <a:lnTo>
                  <a:pt x="267596" y="2644355"/>
                </a:lnTo>
                <a:lnTo>
                  <a:pt x="0" y="2644355"/>
                </a:lnTo>
                <a:lnTo>
                  <a:pt x="0" y="2567204"/>
                </a:lnTo>
                <a:lnTo>
                  <a:pt x="267596" y="2567204"/>
                </a:lnTo>
                <a:lnTo>
                  <a:pt x="267596" y="2276964"/>
                </a:lnTo>
                <a:lnTo>
                  <a:pt x="1" y="2276964"/>
                </a:lnTo>
                <a:lnTo>
                  <a:pt x="1" y="2199813"/>
                </a:lnTo>
                <a:lnTo>
                  <a:pt x="267596" y="2199813"/>
                </a:lnTo>
                <a:lnTo>
                  <a:pt x="267596" y="1909572"/>
                </a:lnTo>
                <a:lnTo>
                  <a:pt x="1" y="1909572"/>
                </a:lnTo>
                <a:lnTo>
                  <a:pt x="1" y="1832421"/>
                </a:lnTo>
                <a:lnTo>
                  <a:pt x="267596" y="1832421"/>
                </a:lnTo>
                <a:lnTo>
                  <a:pt x="267596" y="1542180"/>
                </a:lnTo>
                <a:lnTo>
                  <a:pt x="1" y="1542180"/>
                </a:lnTo>
                <a:lnTo>
                  <a:pt x="1" y="1465029"/>
                </a:lnTo>
                <a:lnTo>
                  <a:pt x="267596" y="1465029"/>
                </a:lnTo>
                <a:lnTo>
                  <a:pt x="267596" y="1174789"/>
                </a:lnTo>
                <a:lnTo>
                  <a:pt x="1" y="1174789"/>
                </a:lnTo>
                <a:lnTo>
                  <a:pt x="1" y="1097638"/>
                </a:lnTo>
                <a:lnTo>
                  <a:pt x="267596" y="1097638"/>
                </a:lnTo>
                <a:lnTo>
                  <a:pt x="267596" y="807398"/>
                </a:lnTo>
                <a:lnTo>
                  <a:pt x="1" y="807398"/>
                </a:lnTo>
                <a:lnTo>
                  <a:pt x="1" y="730247"/>
                </a:lnTo>
                <a:lnTo>
                  <a:pt x="267596" y="730247"/>
                </a:lnTo>
                <a:lnTo>
                  <a:pt x="267596" y="440007"/>
                </a:lnTo>
                <a:lnTo>
                  <a:pt x="1" y="440007"/>
                </a:lnTo>
                <a:lnTo>
                  <a:pt x="1" y="362856"/>
                </a:lnTo>
                <a:lnTo>
                  <a:pt x="267596" y="362856"/>
                </a:lnTo>
                <a:lnTo>
                  <a:pt x="267596" y="3"/>
                </a:lnTo>
                <a:lnTo>
                  <a:pt x="344747" y="3"/>
                </a:lnTo>
                <a:lnTo>
                  <a:pt x="344747" y="362856"/>
                </a:lnTo>
                <a:lnTo>
                  <a:pt x="634987" y="362856"/>
                </a:lnTo>
                <a:lnTo>
                  <a:pt x="634987" y="3"/>
                </a:lnTo>
                <a:lnTo>
                  <a:pt x="712138" y="3"/>
                </a:lnTo>
                <a:lnTo>
                  <a:pt x="712138" y="362856"/>
                </a:lnTo>
                <a:lnTo>
                  <a:pt x="1002378" y="362856"/>
                </a:lnTo>
                <a:lnTo>
                  <a:pt x="1002378" y="3"/>
                </a:lnTo>
                <a:lnTo>
                  <a:pt x="1079529" y="3"/>
                </a:lnTo>
                <a:lnTo>
                  <a:pt x="1079529" y="362856"/>
                </a:lnTo>
                <a:lnTo>
                  <a:pt x="1369770" y="362856"/>
                </a:lnTo>
                <a:lnTo>
                  <a:pt x="1369770" y="3"/>
                </a:lnTo>
                <a:lnTo>
                  <a:pt x="1446921" y="3"/>
                </a:lnTo>
                <a:lnTo>
                  <a:pt x="1446921" y="362856"/>
                </a:lnTo>
                <a:lnTo>
                  <a:pt x="1737161" y="362856"/>
                </a:lnTo>
                <a:lnTo>
                  <a:pt x="1737161" y="3"/>
                </a:lnTo>
                <a:lnTo>
                  <a:pt x="1814312" y="3"/>
                </a:lnTo>
                <a:lnTo>
                  <a:pt x="1814312" y="362856"/>
                </a:lnTo>
                <a:lnTo>
                  <a:pt x="2104553" y="362856"/>
                </a:lnTo>
                <a:lnTo>
                  <a:pt x="2104553" y="2"/>
                </a:lnTo>
                <a:lnTo>
                  <a:pt x="2181704" y="2"/>
                </a:lnTo>
                <a:lnTo>
                  <a:pt x="2181704" y="362856"/>
                </a:lnTo>
                <a:lnTo>
                  <a:pt x="2471944" y="362856"/>
                </a:lnTo>
                <a:lnTo>
                  <a:pt x="2471944" y="2"/>
                </a:lnTo>
                <a:lnTo>
                  <a:pt x="2549095" y="2"/>
                </a:lnTo>
                <a:lnTo>
                  <a:pt x="2549095" y="362856"/>
                </a:lnTo>
                <a:lnTo>
                  <a:pt x="2839336" y="362856"/>
                </a:lnTo>
                <a:lnTo>
                  <a:pt x="2839336" y="2"/>
                </a:lnTo>
                <a:lnTo>
                  <a:pt x="2916487" y="2"/>
                </a:lnTo>
                <a:lnTo>
                  <a:pt x="2916487" y="362856"/>
                </a:lnTo>
                <a:lnTo>
                  <a:pt x="3206727" y="362856"/>
                </a:lnTo>
                <a:lnTo>
                  <a:pt x="3206727" y="2"/>
                </a:lnTo>
                <a:lnTo>
                  <a:pt x="3283878" y="2"/>
                </a:lnTo>
                <a:lnTo>
                  <a:pt x="3283878" y="362856"/>
                </a:lnTo>
                <a:lnTo>
                  <a:pt x="3574118" y="362856"/>
                </a:lnTo>
                <a:lnTo>
                  <a:pt x="3574118" y="2"/>
                </a:lnTo>
                <a:lnTo>
                  <a:pt x="3651268" y="2"/>
                </a:lnTo>
                <a:lnTo>
                  <a:pt x="3651268" y="362856"/>
                </a:lnTo>
                <a:lnTo>
                  <a:pt x="3941510" y="362856"/>
                </a:lnTo>
                <a:lnTo>
                  <a:pt x="3941510" y="2"/>
                </a:lnTo>
                <a:lnTo>
                  <a:pt x="4018661" y="2"/>
                </a:lnTo>
                <a:lnTo>
                  <a:pt x="4018661" y="362856"/>
                </a:lnTo>
                <a:lnTo>
                  <a:pt x="4308902" y="362856"/>
                </a:lnTo>
                <a:lnTo>
                  <a:pt x="4308902" y="1"/>
                </a:lnTo>
                <a:lnTo>
                  <a:pt x="4386053" y="1"/>
                </a:lnTo>
                <a:lnTo>
                  <a:pt x="4386053" y="362856"/>
                </a:lnTo>
                <a:lnTo>
                  <a:pt x="4676292" y="362856"/>
                </a:lnTo>
                <a:lnTo>
                  <a:pt x="4676292" y="1"/>
                </a:lnTo>
                <a:lnTo>
                  <a:pt x="4753443" y="1"/>
                </a:lnTo>
                <a:lnTo>
                  <a:pt x="4753443" y="362856"/>
                </a:lnTo>
                <a:lnTo>
                  <a:pt x="5043683" y="362856"/>
                </a:lnTo>
                <a:lnTo>
                  <a:pt x="5043683" y="1"/>
                </a:lnTo>
                <a:lnTo>
                  <a:pt x="5120834" y="1"/>
                </a:lnTo>
                <a:lnTo>
                  <a:pt x="5120834" y="362856"/>
                </a:lnTo>
                <a:lnTo>
                  <a:pt x="5411074" y="362856"/>
                </a:lnTo>
                <a:lnTo>
                  <a:pt x="5411074" y="1"/>
                </a:lnTo>
                <a:lnTo>
                  <a:pt x="5488225" y="1"/>
                </a:lnTo>
                <a:lnTo>
                  <a:pt x="5488225" y="362856"/>
                </a:lnTo>
                <a:lnTo>
                  <a:pt x="5778465" y="362856"/>
                </a:lnTo>
                <a:lnTo>
                  <a:pt x="5778465" y="1"/>
                </a:lnTo>
                <a:lnTo>
                  <a:pt x="5855615" y="1"/>
                </a:lnTo>
                <a:lnTo>
                  <a:pt x="5855615" y="362856"/>
                </a:lnTo>
                <a:lnTo>
                  <a:pt x="6145855" y="362856"/>
                </a:lnTo>
                <a:lnTo>
                  <a:pt x="6145855" y="0"/>
                </a:lnTo>
                <a:lnTo>
                  <a:pt x="6223006" y="0"/>
                </a:lnTo>
                <a:lnTo>
                  <a:pt x="6223006" y="362856"/>
                </a:lnTo>
                <a:lnTo>
                  <a:pt x="6513246" y="362856"/>
                </a:lnTo>
                <a:lnTo>
                  <a:pt x="6513246" y="0"/>
                </a:lnTo>
                <a:lnTo>
                  <a:pt x="6590397" y="0"/>
                </a:lnTo>
                <a:lnTo>
                  <a:pt x="6590397" y="362856"/>
                </a:lnTo>
                <a:lnTo>
                  <a:pt x="6857997" y="362856"/>
                </a:lnTo>
                <a:lnTo>
                  <a:pt x="6857997" y="440007"/>
                </a:lnTo>
                <a:lnTo>
                  <a:pt x="6590397" y="440007"/>
                </a:lnTo>
                <a:lnTo>
                  <a:pt x="6590397" y="730247"/>
                </a:lnTo>
                <a:lnTo>
                  <a:pt x="6857997" y="730247"/>
                </a:lnTo>
                <a:lnTo>
                  <a:pt x="6857997" y="807398"/>
                </a:lnTo>
                <a:lnTo>
                  <a:pt x="6590397" y="807398"/>
                </a:lnTo>
                <a:lnTo>
                  <a:pt x="6590397" y="1097639"/>
                </a:lnTo>
                <a:lnTo>
                  <a:pt x="6857997" y="1097639"/>
                </a:lnTo>
                <a:lnTo>
                  <a:pt x="6857997" y="1174790"/>
                </a:lnTo>
                <a:lnTo>
                  <a:pt x="6590397" y="1174790"/>
                </a:lnTo>
                <a:lnTo>
                  <a:pt x="6590397" y="1465029"/>
                </a:lnTo>
                <a:lnTo>
                  <a:pt x="6857998" y="1465029"/>
                </a:lnTo>
                <a:lnTo>
                  <a:pt x="6857998" y="1542180"/>
                </a:lnTo>
                <a:lnTo>
                  <a:pt x="6590397" y="1542180"/>
                </a:lnTo>
                <a:lnTo>
                  <a:pt x="6590397" y="1832421"/>
                </a:lnTo>
                <a:lnTo>
                  <a:pt x="6857998" y="1832421"/>
                </a:lnTo>
                <a:lnTo>
                  <a:pt x="6857998" y="1909572"/>
                </a:lnTo>
                <a:lnTo>
                  <a:pt x="6590397" y="1909572"/>
                </a:lnTo>
                <a:lnTo>
                  <a:pt x="6590397" y="2199813"/>
                </a:lnTo>
                <a:lnTo>
                  <a:pt x="6857998" y="2199813"/>
                </a:lnTo>
                <a:lnTo>
                  <a:pt x="6857998" y="2276964"/>
                </a:lnTo>
                <a:lnTo>
                  <a:pt x="6590397" y="2276964"/>
                </a:lnTo>
                <a:lnTo>
                  <a:pt x="6590397" y="2567205"/>
                </a:lnTo>
                <a:lnTo>
                  <a:pt x="6857998" y="2567205"/>
                </a:lnTo>
                <a:lnTo>
                  <a:pt x="6857998" y="2644355"/>
                </a:lnTo>
                <a:lnTo>
                  <a:pt x="6590397" y="2644355"/>
                </a:lnTo>
                <a:lnTo>
                  <a:pt x="6590397" y="2934596"/>
                </a:lnTo>
                <a:lnTo>
                  <a:pt x="6857998" y="2934596"/>
                </a:lnTo>
                <a:lnTo>
                  <a:pt x="6857998" y="3011747"/>
                </a:lnTo>
                <a:lnTo>
                  <a:pt x="6590397" y="3011747"/>
                </a:lnTo>
                <a:lnTo>
                  <a:pt x="6590397" y="3301988"/>
                </a:lnTo>
                <a:lnTo>
                  <a:pt x="6857998" y="3301988"/>
                </a:lnTo>
                <a:lnTo>
                  <a:pt x="6857998" y="3379138"/>
                </a:lnTo>
                <a:lnTo>
                  <a:pt x="6590397" y="3379138"/>
                </a:lnTo>
                <a:lnTo>
                  <a:pt x="6590397" y="3669379"/>
                </a:lnTo>
                <a:lnTo>
                  <a:pt x="6857998" y="3669379"/>
                </a:lnTo>
                <a:lnTo>
                  <a:pt x="6857998" y="3746528"/>
                </a:lnTo>
                <a:lnTo>
                  <a:pt x="6590397" y="3746528"/>
                </a:lnTo>
                <a:lnTo>
                  <a:pt x="6590397" y="4036769"/>
                </a:lnTo>
                <a:lnTo>
                  <a:pt x="6857998" y="4036769"/>
                </a:lnTo>
                <a:lnTo>
                  <a:pt x="6857998" y="4113921"/>
                </a:lnTo>
                <a:lnTo>
                  <a:pt x="6590397" y="4113921"/>
                </a:lnTo>
                <a:lnTo>
                  <a:pt x="6590397" y="4404159"/>
                </a:lnTo>
                <a:lnTo>
                  <a:pt x="6857998" y="4404159"/>
                </a:lnTo>
                <a:lnTo>
                  <a:pt x="6857998" y="4481309"/>
                </a:lnTo>
                <a:lnTo>
                  <a:pt x="6590397" y="4481309"/>
                </a:lnTo>
                <a:lnTo>
                  <a:pt x="6590397" y="4771550"/>
                </a:lnTo>
                <a:lnTo>
                  <a:pt x="6857998" y="4771550"/>
                </a:lnTo>
                <a:lnTo>
                  <a:pt x="6857998" y="4848701"/>
                </a:lnTo>
                <a:lnTo>
                  <a:pt x="6590397" y="4848701"/>
                </a:lnTo>
                <a:lnTo>
                  <a:pt x="6590397" y="5138942"/>
                </a:lnTo>
                <a:lnTo>
                  <a:pt x="6857999" y="5138942"/>
                </a:lnTo>
                <a:lnTo>
                  <a:pt x="6857999" y="5216093"/>
                </a:lnTo>
                <a:lnTo>
                  <a:pt x="6590397" y="5216093"/>
                </a:lnTo>
                <a:lnTo>
                  <a:pt x="6590397" y="5506332"/>
                </a:lnTo>
                <a:lnTo>
                  <a:pt x="6857999" y="5506332"/>
                </a:lnTo>
                <a:lnTo>
                  <a:pt x="6857999" y="5583483"/>
                </a:lnTo>
                <a:lnTo>
                  <a:pt x="6590397" y="5583483"/>
                </a:lnTo>
                <a:lnTo>
                  <a:pt x="6590397" y="5873723"/>
                </a:lnTo>
                <a:lnTo>
                  <a:pt x="6857999" y="5873723"/>
                </a:lnTo>
                <a:lnTo>
                  <a:pt x="6857999" y="5950874"/>
                </a:lnTo>
                <a:lnTo>
                  <a:pt x="6590397" y="5950874"/>
                </a:lnTo>
                <a:lnTo>
                  <a:pt x="6590397" y="6241114"/>
                </a:lnTo>
                <a:lnTo>
                  <a:pt x="6857999" y="6241114"/>
                </a:lnTo>
                <a:lnTo>
                  <a:pt x="6857999" y="6318265"/>
                </a:lnTo>
                <a:lnTo>
                  <a:pt x="6590397" y="6318265"/>
                </a:lnTo>
                <a:lnTo>
                  <a:pt x="6590397" y="6608506"/>
                </a:lnTo>
                <a:lnTo>
                  <a:pt x="6857999" y="6608506"/>
                </a:lnTo>
                <a:lnTo>
                  <a:pt x="6857999" y="6685657"/>
                </a:lnTo>
                <a:lnTo>
                  <a:pt x="6590397" y="6685657"/>
                </a:lnTo>
                <a:lnTo>
                  <a:pt x="6590397" y="6975897"/>
                </a:lnTo>
                <a:lnTo>
                  <a:pt x="6857999" y="6975897"/>
                </a:lnTo>
                <a:lnTo>
                  <a:pt x="6857999" y="7053048"/>
                </a:lnTo>
                <a:lnTo>
                  <a:pt x="6590397" y="7053048"/>
                </a:lnTo>
                <a:lnTo>
                  <a:pt x="6590397" y="7343289"/>
                </a:lnTo>
                <a:lnTo>
                  <a:pt x="6857999" y="7343289"/>
                </a:lnTo>
                <a:lnTo>
                  <a:pt x="6857999" y="7420440"/>
                </a:lnTo>
                <a:lnTo>
                  <a:pt x="6590397" y="7420440"/>
                </a:lnTo>
                <a:lnTo>
                  <a:pt x="6590397" y="7710680"/>
                </a:lnTo>
                <a:lnTo>
                  <a:pt x="6857999" y="7710680"/>
                </a:lnTo>
                <a:lnTo>
                  <a:pt x="6857999" y="7787831"/>
                </a:lnTo>
                <a:lnTo>
                  <a:pt x="6590397" y="7787831"/>
                </a:lnTo>
                <a:lnTo>
                  <a:pt x="6590397" y="8078072"/>
                </a:lnTo>
                <a:lnTo>
                  <a:pt x="6857999" y="8078072"/>
                </a:lnTo>
                <a:lnTo>
                  <a:pt x="6857999" y="8155223"/>
                </a:lnTo>
                <a:lnTo>
                  <a:pt x="6590397" y="8155223"/>
                </a:lnTo>
                <a:lnTo>
                  <a:pt x="6590397" y="8445463"/>
                </a:lnTo>
                <a:lnTo>
                  <a:pt x="6857999" y="8445463"/>
                </a:lnTo>
                <a:lnTo>
                  <a:pt x="6857999" y="8522614"/>
                </a:lnTo>
                <a:lnTo>
                  <a:pt x="6590397" y="8522614"/>
                </a:lnTo>
                <a:lnTo>
                  <a:pt x="6590397" y="8812855"/>
                </a:lnTo>
                <a:lnTo>
                  <a:pt x="6858000" y="8812855"/>
                </a:lnTo>
                <a:lnTo>
                  <a:pt x="6858000" y="8890006"/>
                </a:lnTo>
                <a:lnTo>
                  <a:pt x="6590397" y="8890006"/>
                </a:lnTo>
                <a:lnTo>
                  <a:pt x="6590397" y="9180246"/>
                </a:lnTo>
                <a:lnTo>
                  <a:pt x="6858000" y="9180246"/>
                </a:lnTo>
                <a:lnTo>
                  <a:pt x="6858000" y="9257397"/>
                </a:lnTo>
                <a:lnTo>
                  <a:pt x="6590397" y="9257397"/>
                </a:lnTo>
                <a:lnTo>
                  <a:pt x="6590397" y="9547638"/>
                </a:lnTo>
                <a:lnTo>
                  <a:pt x="6858000" y="9547638"/>
                </a:lnTo>
                <a:lnTo>
                  <a:pt x="6858000" y="9624789"/>
                </a:lnTo>
                <a:lnTo>
                  <a:pt x="6590397" y="9624789"/>
                </a:lnTo>
                <a:lnTo>
                  <a:pt x="6590397" y="9915029"/>
                </a:lnTo>
                <a:lnTo>
                  <a:pt x="6858000" y="9915029"/>
                </a:lnTo>
                <a:lnTo>
                  <a:pt x="6858000" y="9992180"/>
                </a:lnTo>
                <a:lnTo>
                  <a:pt x="6590397" y="9992180"/>
                </a:lnTo>
                <a:lnTo>
                  <a:pt x="6590397" y="10282421"/>
                </a:lnTo>
                <a:lnTo>
                  <a:pt x="6858000" y="10282421"/>
                </a:lnTo>
                <a:lnTo>
                  <a:pt x="6858000" y="10359572"/>
                </a:lnTo>
                <a:lnTo>
                  <a:pt x="6590397" y="10359572"/>
                </a:lnTo>
                <a:lnTo>
                  <a:pt x="6590397" y="10649812"/>
                </a:lnTo>
                <a:lnTo>
                  <a:pt x="6858000" y="10649812"/>
                </a:lnTo>
                <a:lnTo>
                  <a:pt x="6858000" y="10726963"/>
                </a:lnTo>
                <a:lnTo>
                  <a:pt x="6590397" y="10726963"/>
                </a:lnTo>
                <a:lnTo>
                  <a:pt x="6590397" y="11017203"/>
                </a:lnTo>
                <a:lnTo>
                  <a:pt x="6858000" y="11017203"/>
                </a:lnTo>
                <a:lnTo>
                  <a:pt x="6858000" y="11094354"/>
                </a:lnTo>
                <a:lnTo>
                  <a:pt x="6590397" y="11094354"/>
                </a:lnTo>
                <a:lnTo>
                  <a:pt x="6590397" y="11384595"/>
                </a:lnTo>
                <a:lnTo>
                  <a:pt x="6858000" y="11384595"/>
                </a:lnTo>
                <a:lnTo>
                  <a:pt x="6858000" y="11461746"/>
                </a:lnTo>
                <a:lnTo>
                  <a:pt x="6590397" y="11461746"/>
                </a:lnTo>
                <a:lnTo>
                  <a:pt x="6590397" y="11751986"/>
                </a:lnTo>
                <a:close/>
              </a:path>
            </a:pathLst>
          </a:custGeom>
          <a:solidFill>
            <a:srgbClr val="FF5A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形状 80"/>
          <p:cNvSpPr/>
          <p:nvPr/>
        </p:nvSpPr>
        <p:spPr>
          <a:xfrm>
            <a:off x="1390650" y="969938"/>
            <a:ext cx="9201150" cy="4729084"/>
          </a:xfrm>
          <a:custGeom>
            <a:avLst/>
            <a:gdLst>
              <a:gd name="connsiteX0" fmla="*/ 191094 w 5614216"/>
              <a:gd name="connsiteY0" fmla="*/ 972036 h 3181913"/>
              <a:gd name="connsiteX1" fmla="*/ 248244 w 5614216"/>
              <a:gd name="connsiteY1" fmla="*/ 248136 h 3181913"/>
              <a:gd name="connsiteX2" fmla="*/ 1219794 w 5614216"/>
              <a:gd name="connsiteY2" fmla="*/ 57636 h 3181913"/>
              <a:gd name="connsiteX3" fmla="*/ 1924644 w 5614216"/>
              <a:gd name="connsiteY3" fmla="*/ 133836 h 3181913"/>
              <a:gd name="connsiteX4" fmla="*/ 2762844 w 5614216"/>
              <a:gd name="connsiteY4" fmla="*/ 486 h 3181913"/>
              <a:gd name="connsiteX5" fmla="*/ 3715344 w 5614216"/>
              <a:gd name="connsiteY5" fmla="*/ 190986 h 3181913"/>
              <a:gd name="connsiteX6" fmla="*/ 4763094 w 5614216"/>
              <a:gd name="connsiteY6" fmla="*/ 57636 h 3181913"/>
              <a:gd name="connsiteX7" fmla="*/ 5486994 w 5614216"/>
              <a:gd name="connsiteY7" fmla="*/ 324336 h 3181913"/>
              <a:gd name="connsiteX8" fmla="*/ 5582244 w 5614216"/>
              <a:gd name="connsiteY8" fmla="*/ 724386 h 3181913"/>
              <a:gd name="connsiteX9" fmla="*/ 5467944 w 5614216"/>
              <a:gd name="connsiteY9" fmla="*/ 1181586 h 3181913"/>
              <a:gd name="connsiteX10" fmla="*/ 5563194 w 5614216"/>
              <a:gd name="connsiteY10" fmla="*/ 1638786 h 3181913"/>
              <a:gd name="connsiteX11" fmla="*/ 5448894 w 5614216"/>
              <a:gd name="connsiteY11" fmla="*/ 2076936 h 3181913"/>
              <a:gd name="connsiteX12" fmla="*/ 5601294 w 5614216"/>
              <a:gd name="connsiteY12" fmla="*/ 2572236 h 3181913"/>
              <a:gd name="connsiteX13" fmla="*/ 5048844 w 5614216"/>
              <a:gd name="connsiteY13" fmla="*/ 3086586 h 3181913"/>
              <a:gd name="connsiteX14" fmla="*/ 3639144 w 5614216"/>
              <a:gd name="connsiteY14" fmla="*/ 3067536 h 3181913"/>
              <a:gd name="connsiteX15" fmla="*/ 2762844 w 5614216"/>
              <a:gd name="connsiteY15" fmla="*/ 3181836 h 3181913"/>
              <a:gd name="connsiteX16" fmla="*/ 1924644 w 5614216"/>
              <a:gd name="connsiteY16" fmla="*/ 3086586 h 3181913"/>
              <a:gd name="connsiteX17" fmla="*/ 533994 w 5614216"/>
              <a:gd name="connsiteY17" fmla="*/ 3162786 h 3181913"/>
              <a:gd name="connsiteX18" fmla="*/ 95844 w 5614216"/>
              <a:gd name="connsiteY18" fmla="*/ 2724636 h 3181913"/>
              <a:gd name="connsiteX19" fmla="*/ 114894 w 5614216"/>
              <a:gd name="connsiteY19" fmla="*/ 2191236 h 3181913"/>
              <a:gd name="connsiteX20" fmla="*/ 594 w 5614216"/>
              <a:gd name="connsiteY20" fmla="*/ 1581636 h 3181913"/>
              <a:gd name="connsiteX21" fmla="*/ 191094 w 5614216"/>
              <a:gd name="connsiteY21" fmla="*/ 972036 h 3181913"/>
              <a:gd name="connsiteX0-1" fmla="*/ 191094 w 5614216"/>
              <a:gd name="connsiteY0-2" fmla="*/ 972036 h 3181913"/>
              <a:gd name="connsiteX1-3" fmla="*/ 104058 w 5614216"/>
              <a:gd name="connsiteY1-4" fmla="*/ 160023 h 3181913"/>
              <a:gd name="connsiteX2-5" fmla="*/ 1219794 w 5614216"/>
              <a:gd name="connsiteY2-6" fmla="*/ 57636 h 3181913"/>
              <a:gd name="connsiteX3-7" fmla="*/ 1924644 w 5614216"/>
              <a:gd name="connsiteY3-8" fmla="*/ 133836 h 3181913"/>
              <a:gd name="connsiteX4-9" fmla="*/ 2762844 w 5614216"/>
              <a:gd name="connsiteY4-10" fmla="*/ 486 h 3181913"/>
              <a:gd name="connsiteX5-11" fmla="*/ 3715344 w 5614216"/>
              <a:gd name="connsiteY5-12" fmla="*/ 190986 h 3181913"/>
              <a:gd name="connsiteX6-13" fmla="*/ 4763094 w 5614216"/>
              <a:gd name="connsiteY6-14" fmla="*/ 57636 h 3181913"/>
              <a:gd name="connsiteX7-15" fmla="*/ 5486994 w 5614216"/>
              <a:gd name="connsiteY7-16" fmla="*/ 324336 h 3181913"/>
              <a:gd name="connsiteX8-17" fmla="*/ 5582244 w 5614216"/>
              <a:gd name="connsiteY8-18" fmla="*/ 724386 h 3181913"/>
              <a:gd name="connsiteX9-19" fmla="*/ 5467944 w 5614216"/>
              <a:gd name="connsiteY9-20" fmla="*/ 1181586 h 3181913"/>
              <a:gd name="connsiteX10-21" fmla="*/ 5563194 w 5614216"/>
              <a:gd name="connsiteY10-22" fmla="*/ 1638786 h 3181913"/>
              <a:gd name="connsiteX11-23" fmla="*/ 5448894 w 5614216"/>
              <a:gd name="connsiteY11-24" fmla="*/ 2076936 h 3181913"/>
              <a:gd name="connsiteX12-25" fmla="*/ 5601294 w 5614216"/>
              <a:gd name="connsiteY12-26" fmla="*/ 2572236 h 3181913"/>
              <a:gd name="connsiteX13-27" fmla="*/ 5048844 w 5614216"/>
              <a:gd name="connsiteY13-28" fmla="*/ 3086586 h 3181913"/>
              <a:gd name="connsiteX14-29" fmla="*/ 3639144 w 5614216"/>
              <a:gd name="connsiteY14-30" fmla="*/ 3067536 h 3181913"/>
              <a:gd name="connsiteX15-31" fmla="*/ 2762844 w 5614216"/>
              <a:gd name="connsiteY15-32" fmla="*/ 3181836 h 3181913"/>
              <a:gd name="connsiteX16-33" fmla="*/ 1924644 w 5614216"/>
              <a:gd name="connsiteY16-34" fmla="*/ 3086586 h 3181913"/>
              <a:gd name="connsiteX17-35" fmla="*/ 533994 w 5614216"/>
              <a:gd name="connsiteY17-36" fmla="*/ 3162786 h 3181913"/>
              <a:gd name="connsiteX18-37" fmla="*/ 95844 w 5614216"/>
              <a:gd name="connsiteY18-38" fmla="*/ 2724636 h 3181913"/>
              <a:gd name="connsiteX19-39" fmla="*/ 114894 w 5614216"/>
              <a:gd name="connsiteY19-40" fmla="*/ 2191236 h 3181913"/>
              <a:gd name="connsiteX20-41" fmla="*/ 594 w 5614216"/>
              <a:gd name="connsiteY20-42" fmla="*/ 1581636 h 3181913"/>
              <a:gd name="connsiteX21-43" fmla="*/ 191094 w 5614216"/>
              <a:gd name="connsiteY21-44" fmla="*/ 972036 h 3181913"/>
              <a:gd name="connsiteX0-45" fmla="*/ 118411 w 5613626"/>
              <a:gd name="connsiteY0-46" fmla="*/ 883923 h 3181913"/>
              <a:gd name="connsiteX1-47" fmla="*/ 103468 w 5613626"/>
              <a:gd name="connsiteY1-48" fmla="*/ 160023 h 3181913"/>
              <a:gd name="connsiteX2-49" fmla="*/ 1219204 w 5613626"/>
              <a:gd name="connsiteY2-50" fmla="*/ 57636 h 3181913"/>
              <a:gd name="connsiteX3-51" fmla="*/ 1924054 w 5613626"/>
              <a:gd name="connsiteY3-52" fmla="*/ 133836 h 3181913"/>
              <a:gd name="connsiteX4-53" fmla="*/ 2762254 w 5613626"/>
              <a:gd name="connsiteY4-54" fmla="*/ 486 h 3181913"/>
              <a:gd name="connsiteX5-55" fmla="*/ 3714754 w 5613626"/>
              <a:gd name="connsiteY5-56" fmla="*/ 190986 h 3181913"/>
              <a:gd name="connsiteX6-57" fmla="*/ 4762504 w 5613626"/>
              <a:gd name="connsiteY6-58" fmla="*/ 57636 h 3181913"/>
              <a:gd name="connsiteX7-59" fmla="*/ 5486404 w 5613626"/>
              <a:gd name="connsiteY7-60" fmla="*/ 324336 h 3181913"/>
              <a:gd name="connsiteX8-61" fmla="*/ 5581654 w 5613626"/>
              <a:gd name="connsiteY8-62" fmla="*/ 724386 h 3181913"/>
              <a:gd name="connsiteX9-63" fmla="*/ 5467354 w 5613626"/>
              <a:gd name="connsiteY9-64" fmla="*/ 1181586 h 3181913"/>
              <a:gd name="connsiteX10-65" fmla="*/ 5562604 w 5613626"/>
              <a:gd name="connsiteY10-66" fmla="*/ 1638786 h 3181913"/>
              <a:gd name="connsiteX11-67" fmla="*/ 5448304 w 5613626"/>
              <a:gd name="connsiteY11-68" fmla="*/ 2076936 h 3181913"/>
              <a:gd name="connsiteX12-69" fmla="*/ 5600704 w 5613626"/>
              <a:gd name="connsiteY12-70" fmla="*/ 2572236 h 3181913"/>
              <a:gd name="connsiteX13-71" fmla="*/ 5048254 w 5613626"/>
              <a:gd name="connsiteY13-72" fmla="*/ 3086586 h 3181913"/>
              <a:gd name="connsiteX14-73" fmla="*/ 3638554 w 5613626"/>
              <a:gd name="connsiteY14-74" fmla="*/ 3067536 h 3181913"/>
              <a:gd name="connsiteX15-75" fmla="*/ 2762254 w 5613626"/>
              <a:gd name="connsiteY15-76" fmla="*/ 3181836 h 3181913"/>
              <a:gd name="connsiteX16-77" fmla="*/ 1924054 w 5613626"/>
              <a:gd name="connsiteY16-78" fmla="*/ 3086586 h 3181913"/>
              <a:gd name="connsiteX17-79" fmla="*/ 533404 w 5613626"/>
              <a:gd name="connsiteY17-80" fmla="*/ 3162786 h 3181913"/>
              <a:gd name="connsiteX18-81" fmla="*/ 95254 w 5613626"/>
              <a:gd name="connsiteY18-82" fmla="*/ 2724636 h 3181913"/>
              <a:gd name="connsiteX19-83" fmla="*/ 114304 w 5613626"/>
              <a:gd name="connsiteY19-84" fmla="*/ 2191236 h 3181913"/>
              <a:gd name="connsiteX20-85" fmla="*/ 4 w 5613626"/>
              <a:gd name="connsiteY20-86" fmla="*/ 1581636 h 3181913"/>
              <a:gd name="connsiteX21-87" fmla="*/ 118411 w 5613626"/>
              <a:gd name="connsiteY21-88" fmla="*/ 883923 h 3181913"/>
              <a:gd name="connsiteX0-89" fmla="*/ 118411 w 5613626"/>
              <a:gd name="connsiteY0-90" fmla="*/ 883923 h 3181913"/>
              <a:gd name="connsiteX1-91" fmla="*/ 103468 w 5613626"/>
              <a:gd name="connsiteY1-92" fmla="*/ 160023 h 3181913"/>
              <a:gd name="connsiteX2-93" fmla="*/ 1219204 w 5613626"/>
              <a:gd name="connsiteY2-94" fmla="*/ 57636 h 3181913"/>
              <a:gd name="connsiteX3-95" fmla="*/ 1924054 w 5613626"/>
              <a:gd name="connsiteY3-96" fmla="*/ 133836 h 3181913"/>
              <a:gd name="connsiteX4-97" fmla="*/ 2762254 w 5613626"/>
              <a:gd name="connsiteY4-98" fmla="*/ 486 h 3181913"/>
              <a:gd name="connsiteX5-99" fmla="*/ 3714754 w 5613626"/>
              <a:gd name="connsiteY5-100" fmla="*/ 190986 h 3181913"/>
              <a:gd name="connsiteX6-101" fmla="*/ 4762504 w 5613626"/>
              <a:gd name="connsiteY6-102" fmla="*/ 57636 h 3181913"/>
              <a:gd name="connsiteX7-103" fmla="*/ 5486404 w 5613626"/>
              <a:gd name="connsiteY7-104" fmla="*/ 324336 h 3181913"/>
              <a:gd name="connsiteX8-105" fmla="*/ 5581654 w 5613626"/>
              <a:gd name="connsiteY8-106" fmla="*/ 724386 h 3181913"/>
              <a:gd name="connsiteX9-107" fmla="*/ 5467354 w 5613626"/>
              <a:gd name="connsiteY9-108" fmla="*/ 1181586 h 3181913"/>
              <a:gd name="connsiteX10-109" fmla="*/ 5562604 w 5613626"/>
              <a:gd name="connsiteY10-110" fmla="*/ 1638786 h 3181913"/>
              <a:gd name="connsiteX11-111" fmla="*/ 5448304 w 5613626"/>
              <a:gd name="connsiteY11-112" fmla="*/ 2076936 h 3181913"/>
              <a:gd name="connsiteX12-113" fmla="*/ 5600704 w 5613626"/>
              <a:gd name="connsiteY12-114" fmla="*/ 2572236 h 3181913"/>
              <a:gd name="connsiteX13-115" fmla="*/ 5048254 w 5613626"/>
              <a:gd name="connsiteY13-116" fmla="*/ 3086586 h 3181913"/>
              <a:gd name="connsiteX14-117" fmla="*/ 3638554 w 5613626"/>
              <a:gd name="connsiteY14-118" fmla="*/ 3067536 h 3181913"/>
              <a:gd name="connsiteX15-119" fmla="*/ 2762254 w 5613626"/>
              <a:gd name="connsiteY15-120" fmla="*/ 3181836 h 3181913"/>
              <a:gd name="connsiteX16-121" fmla="*/ 1924054 w 5613626"/>
              <a:gd name="connsiteY16-122" fmla="*/ 3086586 h 3181913"/>
              <a:gd name="connsiteX17-123" fmla="*/ 533404 w 5613626"/>
              <a:gd name="connsiteY17-124" fmla="*/ 3162786 h 3181913"/>
              <a:gd name="connsiteX18-125" fmla="*/ 47192 w 5613626"/>
              <a:gd name="connsiteY18-126" fmla="*/ 2900863 h 3181913"/>
              <a:gd name="connsiteX19-127" fmla="*/ 114304 w 5613626"/>
              <a:gd name="connsiteY19-128" fmla="*/ 2191236 h 3181913"/>
              <a:gd name="connsiteX20-129" fmla="*/ 4 w 5613626"/>
              <a:gd name="connsiteY20-130" fmla="*/ 1581636 h 3181913"/>
              <a:gd name="connsiteX21-131" fmla="*/ 118411 w 5613626"/>
              <a:gd name="connsiteY21-132" fmla="*/ 883923 h 3181913"/>
              <a:gd name="connsiteX0-133" fmla="*/ 118411 w 5613626"/>
              <a:gd name="connsiteY0-134" fmla="*/ 883923 h 3182134"/>
              <a:gd name="connsiteX1-135" fmla="*/ 103468 w 5613626"/>
              <a:gd name="connsiteY1-136" fmla="*/ 160023 h 3182134"/>
              <a:gd name="connsiteX2-137" fmla="*/ 1219204 w 5613626"/>
              <a:gd name="connsiteY2-138" fmla="*/ 57636 h 3182134"/>
              <a:gd name="connsiteX3-139" fmla="*/ 1924054 w 5613626"/>
              <a:gd name="connsiteY3-140" fmla="*/ 133836 h 3182134"/>
              <a:gd name="connsiteX4-141" fmla="*/ 2762254 w 5613626"/>
              <a:gd name="connsiteY4-142" fmla="*/ 486 h 3182134"/>
              <a:gd name="connsiteX5-143" fmla="*/ 3714754 w 5613626"/>
              <a:gd name="connsiteY5-144" fmla="*/ 190986 h 3182134"/>
              <a:gd name="connsiteX6-145" fmla="*/ 4762504 w 5613626"/>
              <a:gd name="connsiteY6-146" fmla="*/ 57636 h 3182134"/>
              <a:gd name="connsiteX7-147" fmla="*/ 5486404 w 5613626"/>
              <a:gd name="connsiteY7-148" fmla="*/ 324336 h 3182134"/>
              <a:gd name="connsiteX8-149" fmla="*/ 5581654 w 5613626"/>
              <a:gd name="connsiteY8-150" fmla="*/ 724386 h 3182134"/>
              <a:gd name="connsiteX9-151" fmla="*/ 5467354 w 5613626"/>
              <a:gd name="connsiteY9-152" fmla="*/ 1181586 h 3182134"/>
              <a:gd name="connsiteX10-153" fmla="*/ 5562604 w 5613626"/>
              <a:gd name="connsiteY10-154" fmla="*/ 1638786 h 3182134"/>
              <a:gd name="connsiteX11-155" fmla="*/ 5448304 w 5613626"/>
              <a:gd name="connsiteY11-156" fmla="*/ 2076936 h 3182134"/>
              <a:gd name="connsiteX12-157" fmla="*/ 5600704 w 5613626"/>
              <a:gd name="connsiteY12-158" fmla="*/ 2572236 h 3182134"/>
              <a:gd name="connsiteX13-159" fmla="*/ 5048254 w 5613626"/>
              <a:gd name="connsiteY13-160" fmla="*/ 3086586 h 3182134"/>
              <a:gd name="connsiteX14-161" fmla="*/ 3638554 w 5613626"/>
              <a:gd name="connsiteY14-162" fmla="*/ 3067536 h 3182134"/>
              <a:gd name="connsiteX15-163" fmla="*/ 2762254 w 5613626"/>
              <a:gd name="connsiteY15-164" fmla="*/ 3181836 h 3182134"/>
              <a:gd name="connsiteX16-165" fmla="*/ 1563591 w 5613626"/>
              <a:gd name="connsiteY16-166" fmla="*/ 3102607 h 3182134"/>
              <a:gd name="connsiteX17-167" fmla="*/ 533404 w 5613626"/>
              <a:gd name="connsiteY17-168" fmla="*/ 3162786 h 3182134"/>
              <a:gd name="connsiteX18-169" fmla="*/ 47192 w 5613626"/>
              <a:gd name="connsiteY18-170" fmla="*/ 2900863 h 3182134"/>
              <a:gd name="connsiteX19-171" fmla="*/ 114304 w 5613626"/>
              <a:gd name="connsiteY19-172" fmla="*/ 2191236 h 3182134"/>
              <a:gd name="connsiteX20-173" fmla="*/ 4 w 5613626"/>
              <a:gd name="connsiteY20-174" fmla="*/ 1581636 h 3182134"/>
              <a:gd name="connsiteX21-175" fmla="*/ 118411 w 5613626"/>
              <a:gd name="connsiteY21-176" fmla="*/ 883923 h 3182134"/>
              <a:gd name="connsiteX0-177" fmla="*/ 118411 w 5613626"/>
              <a:gd name="connsiteY0-178" fmla="*/ 883923 h 3182438"/>
              <a:gd name="connsiteX1-179" fmla="*/ 103468 w 5613626"/>
              <a:gd name="connsiteY1-180" fmla="*/ 160023 h 3182438"/>
              <a:gd name="connsiteX2-181" fmla="*/ 1219204 w 5613626"/>
              <a:gd name="connsiteY2-182" fmla="*/ 57636 h 3182438"/>
              <a:gd name="connsiteX3-183" fmla="*/ 1924054 w 5613626"/>
              <a:gd name="connsiteY3-184" fmla="*/ 133836 h 3182438"/>
              <a:gd name="connsiteX4-185" fmla="*/ 2762254 w 5613626"/>
              <a:gd name="connsiteY4-186" fmla="*/ 486 h 3182438"/>
              <a:gd name="connsiteX5-187" fmla="*/ 3714754 w 5613626"/>
              <a:gd name="connsiteY5-188" fmla="*/ 190986 h 3182438"/>
              <a:gd name="connsiteX6-189" fmla="*/ 4762504 w 5613626"/>
              <a:gd name="connsiteY6-190" fmla="*/ 57636 h 3182438"/>
              <a:gd name="connsiteX7-191" fmla="*/ 5486404 w 5613626"/>
              <a:gd name="connsiteY7-192" fmla="*/ 324336 h 3182438"/>
              <a:gd name="connsiteX8-193" fmla="*/ 5581654 w 5613626"/>
              <a:gd name="connsiteY8-194" fmla="*/ 724386 h 3182438"/>
              <a:gd name="connsiteX9-195" fmla="*/ 5467354 w 5613626"/>
              <a:gd name="connsiteY9-196" fmla="*/ 1181586 h 3182438"/>
              <a:gd name="connsiteX10-197" fmla="*/ 5562604 w 5613626"/>
              <a:gd name="connsiteY10-198" fmla="*/ 1638786 h 3182438"/>
              <a:gd name="connsiteX11-199" fmla="*/ 5448304 w 5613626"/>
              <a:gd name="connsiteY11-200" fmla="*/ 2076936 h 3182438"/>
              <a:gd name="connsiteX12-201" fmla="*/ 5600704 w 5613626"/>
              <a:gd name="connsiteY12-202" fmla="*/ 2572236 h 3182438"/>
              <a:gd name="connsiteX13-203" fmla="*/ 5048254 w 5613626"/>
              <a:gd name="connsiteY13-204" fmla="*/ 3086586 h 3182438"/>
              <a:gd name="connsiteX14-205" fmla="*/ 4063100 w 5613626"/>
              <a:gd name="connsiteY14-206" fmla="*/ 3051516 h 3182438"/>
              <a:gd name="connsiteX15-207" fmla="*/ 2762254 w 5613626"/>
              <a:gd name="connsiteY15-208" fmla="*/ 3181836 h 3182438"/>
              <a:gd name="connsiteX16-209" fmla="*/ 1563591 w 5613626"/>
              <a:gd name="connsiteY16-210" fmla="*/ 3102607 h 3182438"/>
              <a:gd name="connsiteX17-211" fmla="*/ 533404 w 5613626"/>
              <a:gd name="connsiteY17-212" fmla="*/ 3162786 h 3182438"/>
              <a:gd name="connsiteX18-213" fmla="*/ 47192 w 5613626"/>
              <a:gd name="connsiteY18-214" fmla="*/ 2900863 h 3182438"/>
              <a:gd name="connsiteX19-215" fmla="*/ 114304 w 5613626"/>
              <a:gd name="connsiteY19-216" fmla="*/ 2191236 h 3182438"/>
              <a:gd name="connsiteX20-217" fmla="*/ 4 w 5613626"/>
              <a:gd name="connsiteY20-218" fmla="*/ 1581636 h 3182438"/>
              <a:gd name="connsiteX21-219" fmla="*/ 118411 w 5613626"/>
              <a:gd name="connsiteY21-220" fmla="*/ 883923 h 3182438"/>
              <a:gd name="connsiteX0-221" fmla="*/ 118411 w 5604822"/>
              <a:gd name="connsiteY0-222" fmla="*/ 883923 h 3182438"/>
              <a:gd name="connsiteX1-223" fmla="*/ 103468 w 5604822"/>
              <a:gd name="connsiteY1-224" fmla="*/ 160023 h 3182438"/>
              <a:gd name="connsiteX2-225" fmla="*/ 1219204 w 5604822"/>
              <a:gd name="connsiteY2-226" fmla="*/ 57636 h 3182438"/>
              <a:gd name="connsiteX3-227" fmla="*/ 1924054 w 5604822"/>
              <a:gd name="connsiteY3-228" fmla="*/ 133836 h 3182438"/>
              <a:gd name="connsiteX4-229" fmla="*/ 2762254 w 5604822"/>
              <a:gd name="connsiteY4-230" fmla="*/ 486 h 3182438"/>
              <a:gd name="connsiteX5-231" fmla="*/ 3714754 w 5604822"/>
              <a:gd name="connsiteY5-232" fmla="*/ 190986 h 3182438"/>
              <a:gd name="connsiteX6-233" fmla="*/ 4762504 w 5604822"/>
              <a:gd name="connsiteY6-234" fmla="*/ 57636 h 3182438"/>
              <a:gd name="connsiteX7-235" fmla="*/ 5486404 w 5604822"/>
              <a:gd name="connsiteY7-236" fmla="*/ 324336 h 3182438"/>
              <a:gd name="connsiteX8-237" fmla="*/ 5581654 w 5604822"/>
              <a:gd name="connsiteY8-238" fmla="*/ 724386 h 3182438"/>
              <a:gd name="connsiteX9-239" fmla="*/ 5467354 w 5604822"/>
              <a:gd name="connsiteY9-240" fmla="*/ 1181586 h 3182438"/>
              <a:gd name="connsiteX10-241" fmla="*/ 5562604 w 5604822"/>
              <a:gd name="connsiteY10-242" fmla="*/ 1638786 h 3182438"/>
              <a:gd name="connsiteX11-243" fmla="*/ 5448304 w 5604822"/>
              <a:gd name="connsiteY11-244" fmla="*/ 2076936 h 3182438"/>
              <a:gd name="connsiteX12-245" fmla="*/ 5600704 w 5604822"/>
              <a:gd name="connsiteY12-246" fmla="*/ 2572236 h 3182438"/>
              <a:gd name="connsiteX13-247" fmla="*/ 5248511 w 5604822"/>
              <a:gd name="connsiteY13-248" fmla="*/ 3142658 h 3182438"/>
              <a:gd name="connsiteX14-249" fmla="*/ 4063100 w 5604822"/>
              <a:gd name="connsiteY14-250" fmla="*/ 3051516 h 3182438"/>
              <a:gd name="connsiteX15-251" fmla="*/ 2762254 w 5604822"/>
              <a:gd name="connsiteY15-252" fmla="*/ 3181836 h 3182438"/>
              <a:gd name="connsiteX16-253" fmla="*/ 1563591 w 5604822"/>
              <a:gd name="connsiteY16-254" fmla="*/ 3102607 h 3182438"/>
              <a:gd name="connsiteX17-255" fmla="*/ 533404 w 5604822"/>
              <a:gd name="connsiteY17-256" fmla="*/ 3162786 h 3182438"/>
              <a:gd name="connsiteX18-257" fmla="*/ 47192 w 5604822"/>
              <a:gd name="connsiteY18-258" fmla="*/ 2900863 h 3182438"/>
              <a:gd name="connsiteX19-259" fmla="*/ 114304 w 5604822"/>
              <a:gd name="connsiteY19-260" fmla="*/ 2191236 h 3182438"/>
              <a:gd name="connsiteX20-261" fmla="*/ 4 w 5604822"/>
              <a:gd name="connsiteY20-262" fmla="*/ 1581636 h 3182438"/>
              <a:gd name="connsiteX21-263" fmla="*/ 118411 w 5604822"/>
              <a:gd name="connsiteY21-264" fmla="*/ 883923 h 3182438"/>
              <a:gd name="connsiteX0-265" fmla="*/ 118411 w 5589095"/>
              <a:gd name="connsiteY0-266" fmla="*/ 883923 h 3182438"/>
              <a:gd name="connsiteX1-267" fmla="*/ 103468 w 5589095"/>
              <a:gd name="connsiteY1-268" fmla="*/ 160023 h 3182438"/>
              <a:gd name="connsiteX2-269" fmla="*/ 1219204 w 5589095"/>
              <a:gd name="connsiteY2-270" fmla="*/ 57636 h 3182438"/>
              <a:gd name="connsiteX3-271" fmla="*/ 1924054 w 5589095"/>
              <a:gd name="connsiteY3-272" fmla="*/ 133836 h 3182438"/>
              <a:gd name="connsiteX4-273" fmla="*/ 2762254 w 5589095"/>
              <a:gd name="connsiteY4-274" fmla="*/ 486 h 3182438"/>
              <a:gd name="connsiteX5-275" fmla="*/ 3714754 w 5589095"/>
              <a:gd name="connsiteY5-276" fmla="*/ 190986 h 3182438"/>
              <a:gd name="connsiteX6-277" fmla="*/ 4762504 w 5589095"/>
              <a:gd name="connsiteY6-278" fmla="*/ 57636 h 3182438"/>
              <a:gd name="connsiteX7-279" fmla="*/ 5486404 w 5589095"/>
              <a:gd name="connsiteY7-280" fmla="*/ 324336 h 3182438"/>
              <a:gd name="connsiteX8-281" fmla="*/ 5581654 w 5589095"/>
              <a:gd name="connsiteY8-282" fmla="*/ 724386 h 3182438"/>
              <a:gd name="connsiteX9-283" fmla="*/ 5467354 w 5589095"/>
              <a:gd name="connsiteY9-284" fmla="*/ 1181586 h 3182438"/>
              <a:gd name="connsiteX10-285" fmla="*/ 5562604 w 5589095"/>
              <a:gd name="connsiteY10-286" fmla="*/ 1638786 h 3182438"/>
              <a:gd name="connsiteX11-287" fmla="*/ 5448304 w 5589095"/>
              <a:gd name="connsiteY11-288" fmla="*/ 2076936 h 3182438"/>
              <a:gd name="connsiteX12-289" fmla="*/ 5584684 w 5589095"/>
              <a:gd name="connsiteY12-290" fmla="*/ 2724432 h 3182438"/>
              <a:gd name="connsiteX13-291" fmla="*/ 5248511 w 5589095"/>
              <a:gd name="connsiteY13-292" fmla="*/ 3142658 h 3182438"/>
              <a:gd name="connsiteX14-293" fmla="*/ 4063100 w 5589095"/>
              <a:gd name="connsiteY14-294" fmla="*/ 3051516 h 3182438"/>
              <a:gd name="connsiteX15-295" fmla="*/ 2762254 w 5589095"/>
              <a:gd name="connsiteY15-296" fmla="*/ 3181836 h 3182438"/>
              <a:gd name="connsiteX16-297" fmla="*/ 1563591 w 5589095"/>
              <a:gd name="connsiteY16-298" fmla="*/ 3102607 h 3182438"/>
              <a:gd name="connsiteX17-299" fmla="*/ 533404 w 5589095"/>
              <a:gd name="connsiteY17-300" fmla="*/ 3162786 h 3182438"/>
              <a:gd name="connsiteX18-301" fmla="*/ 47192 w 5589095"/>
              <a:gd name="connsiteY18-302" fmla="*/ 2900863 h 3182438"/>
              <a:gd name="connsiteX19-303" fmla="*/ 114304 w 5589095"/>
              <a:gd name="connsiteY19-304" fmla="*/ 2191236 h 3182438"/>
              <a:gd name="connsiteX20-305" fmla="*/ 4 w 5589095"/>
              <a:gd name="connsiteY20-306" fmla="*/ 1581636 h 3182438"/>
              <a:gd name="connsiteX21-307" fmla="*/ 118411 w 5589095"/>
              <a:gd name="connsiteY21-308" fmla="*/ 883923 h 3182438"/>
              <a:gd name="connsiteX0-309" fmla="*/ 118411 w 5592993"/>
              <a:gd name="connsiteY0-310" fmla="*/ 883923 h 3182438"/>
              <a:gd name="connsiteX1-311" fmla="*/ 103468 w 5592993"/>
              <a:gd name="connsiteY1-312" fmla="*/ 160023 h 3182438"/>
              <a:gd name="connsiteX2-313" fmla="*/ 1219204 w 5592993"/>
              <a:gd name="connsiteY2-314" fmla="*/ 57636 h 3182438"/>
              <a:gd name="connsiteX3-315" fmla="*/ 1924054 w 5592993"/>
              <a:gd name="connsiteY3-316" fmla="*/ 133836 h 3182438"/>
              <a:gd name="connsiteX4-317" fmla="*/ 2762254 w 5592993"/>
              <a:gd name="connsiteY4-318" fmla="*/ 486 h 3182438"/>
              <a:gd name="connsiteX5-319" fmla="*/ 3714754 w 5592993"/>
              <a:gd name="connsiteY5-320" fmla="*/ 190986 h 3182438"/>
              <a:gd name="connsiteX6-321" fmla="*/ 4762504 w 5592993"/>
              <a:gd name="connsiteY6-322" fmla="*/ 57636 h 3182438"/>
              <a:gd name="connsiteX7-323" fmla="*/ 5486404 w 5592993"/>
              <a:gd name="connsiteY7-324" fmla="*/ 324336 h 3182438"/>
              <a:gd name="connsiteX8-325" fmla="*/ 5581654 w 5592993"/>
              <a:gd name="connsiteY8-326" fmla="*/ 724386 h 3182438"/>
              <a:gd name="connsiteX9-327" fmla="*/ 5467354 w 5592993"/>
              <a:gd name="connsiteY9-328" fmla="*/ 1181586 h 3182438"/>
              <a:gd name="connsiteX10-329" fmla="*/ 5562604 w 5592993"/>
              <a:gd name="connsiteY10-330" fmla="*/ 1638786 h 3182438"/>
              <a:gd name="connsiteX11-331" fmla="*/ 5496366 w 5592993"/>
              <a:gd name="connsiteY11-332" fmla="*/ 1996833 h 3182438"/>
              <a:gd name="connsiteX12-333" fmla="*/ 5584684 w 5592993"/>
              <a:gd name="connsiteY12-334" fmla="*/ 2724432 h 3182438"/>
              <a:gd name="connsiteX13-335" fmla="*/ 5248511 w 5592993"/>
              <a:gd name="connsiteY13-336" fmla="*/ 3142658 h 3182438"/>
              <a:gd name="connsiteX14-337" fmla="*/ 4063100 w 5592993"/>
              <a:gd name="connsiteY14-338" fmla="*/ 3051516 h 3182438"/>
              <a:gd name="connsiteX15-339" fmla="*/ 2762254 w 5592993"/>
              <a:gd name="connsiteY15-340" fmla="*/ 3181836 h 3182438"/>
              <a:gd name="connsiteX16-341" fmla="*/ 1563591 w 5592993"/>
              <a:gd name="connsiteY16-342" fmla="*/ 3102607 h 3182438"/>
              <a:gd name="connsiteX17-343" fmla="*/ 533404 w 5592993"/>
              <a:gd name="connsiteY17-344" fmla="*/ 3162786 h 3182438"/>
              <a:gd name="connsiteX18-345" fmla="*/ 47192 w 5592993"/>
              <a:gd name="connsiteY18-346" fmla="*/ 2900863 h 3182438"/>
              <a:gd name="connsiteX19-347" fmla="*/ 114304 w 5592993"/>
              <a:gd name="connsiteY19-348" fmla="*/ 2191236 h 3182438"/>
              <a:gd name="connsiteX20-349" fmla="*/ 4 w 5592993"/>
              <a:gd name="connsiteY20-350" fmla="*/ 1581636 h 3182438"/>
              <a:gd name="connsiteX21-351" fmla="*/ 118411 w 5592993"/>
              <a:gd name="connsiteY21-352" fmla="*/ 883923 h 3182438"/>
              <a:gd name="connsiteX0-353" fmla="*/ 118411 w 5600656"/>
              <a:gd name="connsiteY0-354" fmla="*/ 883923 h 3182438"/>
              <a:gd name="connsiteX1-355" fmla="*/ 103468 w 5600656"/>
              <a:gd name="connsiteY1-356" fmla="*/ 160023 h 3182438"/>
              <a:gd name="connsiteX2-357" fmla="*/ 1219204 w 5600656"/>
              <a:gd name="connsiteY2-358" fmla="*/ 57636 h 3182438"/>
              <a:gd name="connsiteX3-359" fmla="*/ 1924054 w 5600656"/>
              <a:gd name="connsiteY3-360" fmla="*/ 133836 h 3182438"/>
              <a:gd name="connsiteX4-361" fmla="*/ 2762254 w 5600656"/>
              <a:gd name="connsiteY4-362" fmla="*/ 486 h 3182438"/>
              <a:gd name="connsiteX5-363" fmla="*/ 3714754 w 5600656"/>
              <a:gd name="connsiteY5-364" fmla="*/ 190986 h 3182438"/>
              <a:gd name="connsiteX6-365" fmla="*/ 4762504 w 5600656"/>
              <a:gd name="connsiteY6-366" fmla="*/ 57636 h 3182438"/>
              <a:gd name="connsiteX7-367" fmla="*/ 5486404 w 5600656"/>
              <a:gd name="connsiteY7-368" fmla="*/ 324336 h 3182438"/>
              <a:gd name="connsiteX8-369" fmla="*/ 5581654 w 5600656"/>
              <a:gd name="connsiteY8-370" fmla="*/ 724386 h 3182438"/>
              <a:gd name="connsiteX9-371" fmla="*/ 5467354 w 5600656"/>
              <a:gd name="connsiteY9-372" fmla="*/ 1181586 h 3182438"/>
              <a:gd name="connsiteX10-373" fmla="*/ 5562604 w 5600656"/>
              <a:gd name="connsiteY10-374" fmla="*/ 1638786 h 3182438"/>
              <a:gd name="connsiteX11-375" fmla="*/ 5496366 w 5600656"/>
              <a:gd name="connsiteY11-376" fmla="*/ 1996833 h 3182438"/>
              <a:gd name="connsiteX12-377" fmla="*/ 5592694 w 5600656"/>
              <a:gd name="connsiteY12-378" fmla="*/ 2644330 h 3182438"/>
              <a:gd name="connsiteX13-379" fmla="*/ 5248511 w 5600656"/>
              <a:gd name="connsiteY13-380" fmla="*/ 3142658 h 3182438"/>
              <a:gd name="connsiteX14-381" fmla="*/ 4063100 w 5600656"/>
              <a:gd name="connsiteY14-382" fmla="*/ 3051516 h 3182438"/>
              <a:gd name="connsiteX15-383" fmla="*/ 2762254 w 5600656"/>
              <a:gd name="connsiteY15-384" fmla="*/ 3181836 h 3182438"/>
              <a:gd name="connsiteX16-385" fmla="*/ 1563591 w 5600656"/>
              <a:gd name="connsiteY16-386" fmla="*/ 3102607 h 3182438"/>
              <a:gd name="connsiteX17-387" fmla="*/ 533404 w 5600656"/>
              <a:gd name="connsiteY17-388" fmla="*/ 3162786 h 3182438"/>
              <a:gd name="connsiteX18-389" fmla="*/ 47192 w 5600656"/>
              <a:gd name="connsiteY18-390" fmla="*/ 2900863 h 3182438"/>
              <a:gd name="connsiteX19-391" fmla="*/ 114304 w 5600656"/>
              <a:gd name="connsiteY19-392" fmla="*/ 2191236 h 3182438"/>
              <a:gd name="connsiteX20-393" fmla="*/ 4 w 5600656"/>
              <a:gd name="connsiteY20-394" fmla="*/ 1581636 h 3182438"/>
              <a:gd name="connsiteX21-395" fmla="*/ 118411 w 5600656"/>
              <a:gd name="connsiteY21-396" fmla="*/ 883923 h 3182438"/>
              <a:gd name="connsiteX0-397" fmla="*/ 118411 w 5653520"/>
              <a:gd name="connsiteY0-398" fmla="*/ 883923 h 3182438"/>
              <a:gd name="connsiteX1-399" fmla="*/ 103468 w 5653520"/>
              <a:gd name="connsiteY1-400" fmla="*/ 160023 h 3182438"/>
              <a:gd name="connsiteX2-401" fmla="*/ 1219204 w 5653520"/>
              <a:gd name="connsiteY2-402" fmla="*/ 57636 h 3182438"/>
              <a:gd name="connsiteX3-403" fmla="*/ 1924054 w 5653520"/>
              <a:gd name="connsiteY3-404" fmla="*/ 133836 h 3182438"/>
              <a:gd name="connsiteX4-405" fmla="*/ 2762254 w 5653520"/>
              <a:gd name="connsiteY4-406" fmla="*/ 486 h 3182438"/>
              <a:gd name="connsiteX5-407" fmla="*/ 3714754 w 5653520"/>
              <a:gd name="connsiteY5-408" fmla="*/ 190986 h 3182438"/>
              <a:gd name="connsiteX6-409" fmla="*/ 4762504 w 5653520"/>
              <a:gd name="connsiteY6-410" fmla="*/ 57636 h 3182438"/>
              <a:gd name="connsiteX7-411" fmla="*/ 5590538 w 5653520"/>
              <a:gd name="connsiteY7-412" fmla="*/ 204181 h 3182438"/>
              <a:gd name="connsiteX8-413" fmla="*/ 5581654 w 5653520"/>
              <a:gd name="connsiteY8-414" fmla="*/ 724386 h 3182438"/>
              <a:gd name="connsiteX9-415" fmla="*/ 5467354 w 5653520"/>
              <a:gd name="connsiteY9-416" fmla="*/ 1181586 h 3182438"/>
              <a:gd name="connsiteX10-417" fmla="*/ 5562604 w 5653520"/>
              <a:gd name="connsiteY10-418" fmla="*/ 1638786 h 3182438"/>
              <a:gd name="connsiteX11-419" fmla="*/ 5496366 w 5653520"/>
              <a:gd name="connsiteY11-420" fmla="*/ 1996833 h 3182438"/>
              <a:gd name="connsiteX12-421" fmla="*/ 5592694 w 5653520"/>
              <a:gd name="connsiteY12-422" fmla="*/ 2644330 h 3182438"/>
              <a:gd name="connsiteX13-423" fmla="*/ 5248511 w 5653520"/>
              <a:gd name="connsiteY13-424" fmla="*/ 3142658 h 3182438"/>
              <a:gd name="connsiteX14-425" fmla="*/ 4063100 w 5653520"/>
              <a:gd name="connsiteY14-426" fmla="*/ 3051516 h 3182438"/>
              <a:gd name="connsiteX15-427" fmla="*/ 2762254 w 5653520"/>
              <a:gd name="connsiteY15-428" fmla="*/ 3181836 h 3182438"/>
              <a:gd name="connsiteX16-429" fmla="*/ 1563591 w 5653520"/>
              <a:gd name="connsiteY16-430" fmla="*/ 3102607 h 3182438"/>
              <a:gd name="connsiteX17-431" fmla="*/ 533404 w 5653520"/>
              <a:gd name="connsiteY17-432" fmla="*/ 3162786 h 3182438"/>
              <a:gd name="connsiteX18-433" fmla="*/ 47192 w 5653520"/>
              <a:gd name="connsiteY18-434" fmla="*/ 2900863 h 3182438"/>
              <a:gd name="connsiteX19-435" fmla="*/ 114304 w 5653520"/>
              <a:gd name="connsiteY19-436" fmla="*/ 2191236 h 3182438"/>
              <a:gd name="connsiteX20-437" fmla="*/ 4 w 5653520"/>
              <a:gd name="connsiteY20-438" fmla="*/ 1581636 h 3182438"/>
              <a:gd name="connsiteX21-439" fmla="*/ 118411 w 5653520"/>
              <a:gd name="connsiteY21-440" fmla="*/ 883923 h 3182438"/>
              <a:gd name="connsiteX0-441" fmla="*/ 118411 w 5600656"/>
              <a:gd name="connsiteY0-442" fmla="*/ 883923 h 3182438"/>
              <a:gd name="connsiteX1-443" fmla="*/ 103468 w 5600656"/>
              <a:gd name="connsiteY1-444" fmla="*/ 160023 h 3182438"/>
              <a:gd name="connsiteX2-445" fmla="*/ 1219204 w 5600656"/>
              <a:gd name="connsiteY2-446" fmla="*/ 57636 h 3182438"/>
              <a:gd name="connsiteX3-447" fmla="*/ 1924054 w 5600656"/>
              <a:gd name="connsiteY3-448" fmla="*/ 133836 h 3182438"/>
              <a:gd name="connsiteX4-449" fmla="*/ 2762254 w 5600656"/>
              <a:gd name="connsiteY4-450" fmla="*/ 486 h 3182438"/>
              <a:gd name="connsiteX5-451" fmla="*/ 3714754 w 5600656"/>
              <a:gd name="connsiteY5-452" fmla="*/ 190986 h 3182438"/>
              <a:gd name="connsiteX6-453" fmla="*/ 4762504 w 5600656"/>
              <a:gd name="connsiteY6-454" fmla="*/ 57636 h 3182438"/>
              <a:gd name="connsiteX7-455" fmla="*/ 5478394 w 5600656"/>
              <a:gd name="connsiteY7-456" fmla="*/ 140098 h 3182438"/>
              <a:gd name="connsiteX8-457" fmla="*/ 5581654 w 5600656"/>
              <a:gd name="connsiteY8-458" fmla="*/ 724386 h 3182438"/>
              <a:gd name="connsiteX9-459" fmla="*/ 5467354 w 5600656"/>
              <a:gd name="connsiteY9-460" fmla="*/ 1181586 h 3182438"/>
              <a:gd name="connsiteX10-461" fmla="*/ 5562604 w 5600656"/>
              <a:gd name="connsiteY10-462" fmla="*/ 1638786 h 3182438"/>
              <a:gd name="connsiteX11-463" fmla="*/ 5496366 w 5600656"/>
              <a:gd name="connsiteY11-464" fmla="*/ 1996833 h 3182438"/>
              <a:gd name="connsiteX12-465" fmla="*/ 5592694 w 5600656"/>
              <a:gd name="connsiteY12-466" fmla="*/ 2644330 h 3182438"/>
              <a:gd name="connsiteX13-467" fmla="*/ 5248511 w 5600656"/>
              <a:gd name="connsiteY13-468" fmla="*/ 3142658 h 3182438"/>
              <a:gd name="connsiteX14-469" fmla="*/ 4063100 w 5600656"/>
              <a:gd name="connsiteY14-470" fmla="*/ 3051516 h 3182438"/>
              <a:gd name="connsiteX15-471" fmla="*/ 2762254 w 5600656"/>
              <a:gd name="connsiteY15-472" fmla="*/ 3181836 h 3182438"/>
              <a:gd name="connsiteX16-473" fmla="*/ 1563591 w 5600656"/>
              <a:gd name="connsiteY16-474" fmla="*/ 3102607 h 3182438"/>
              <a:gd name="connsiteX17-475" fmla="*/ 533404 w 5600656"/>
              <a:gd name="connsiteY17-476" fmla="*/ 3162786 h 3182438"/>
              <a:gd name="connsiteX18-477" fmla="*/ 47192 w 5600656"/>
              <a:gd name="connsiteY18-478" fmla="*/ 2900863 h 3182438"/>
              <a:gd name="connsiteX19-479" fmla="*/ 114304 w 5600656"/>
              <a:gd name="connsiteY19-480" fmla="*/ 2191236 h 3182438"/>
              <a:gd name="connsiteX20-481" fmla="*/ 4 w 5600656"/>
              <a:gd name="connsiteY20-482" fmla="*/ 1581636 h 3182438"/>
              <a:gd name="connsiteX21-483" fmla="*/ 118411 w 5600656"/>
              <a:gd name="connsiteY21-484" fmla="*/ 883923 h 3182438"/>
              <a:gd name="connsiteX0-485" fmla="*/ 118411 w 5600656"/>
              <a:gd name="connsiteY0-486" fmla="*/ 883906 h 3182421"/>
              <a:gd name="connsiteX1-487" fmla="*/ 103468 w 5600656"/>
              <a:gd name="connsiteY1-488" fmla="*/ 160006 h 3182421"/>
              <a:gd name="connsiteX2-489" fmla="*/ 1091039 w 5600656"/>
              <a:gd name="connsiteY2-490" fmla="*/ 25578 h 3182421"/>
              <a:gd name="connsiteX3-491" fmla="*/ 1924054 w 5600656"/>
              <a:gd name="connsiteY3-492" fmla="*/ 133819 h 3182421"/>
              <a:gd name="connsiteX4-493" fmla="*/ 2762254 w 5600656"/>
              <a:gd name="connsiteY4-494" fmla="*/ 469 h 3182421"/>
              <a:gd name="connsiteX5-495" fmla="*/ 3714754 w 5600656"/>
              <a:gd name="connsiteY5-496" fmla="*/ 190969 h 3182421"/>
              <a:gd name="connsiteX6-497" fmla="*/ 4762504 w 5600656"/>
              <a:gd name="connsiteY6-498" fmla="*/ 57619 h 3182421"/>
              <a:gd name="connsiteX7-499" fmla="*/ 5478394 w 5600656"/>
              <a:gd name="connsiteY7-500" fmla="*/ 140081 h 3182421"/>
              <a:gd name="connsiteX8-501" fmla="*/ 5581654 w 5600656"/>
              <a:gd name="connsiteY8-502" fmla="*/ 724369 h 3182421"/>
              <a:gd name="connsiteX9-503" fmla="*/ 5467354 w 5600656"/>
              <a:gd name="connsiteY9-504" fmla="*/ 1181569 h 3182421"/>
              <a:gd name="connsiteX10-505" fmla="*/ 5562604 w 5600656"/>
              <a:gd name="connsiteY10-506" fmla="*/ 1638769 h 3182421"/>
              <a:gd name="connsiteX11-507" fmla="*/ 5496366 w 5600656"/>
              <a:gd name="connsiteY11-508" fmla="*/ 1996816 h 3182421"/>
              <a:gd name="connsiteX12-509" fmla="*/ 5592694 w 5600656"/>
              <a:gd name="connsiteY12-510" fmla="*/ 2644313 h 3182421"/>
              <a:gd name="connsiteX13-511" fmla="*/ 5248511 w 5600656"/>
              <a:gd name="connsiteY13-512" fmla="*/ 3142641 h 3182421"/>
              <a:gd name="connsiteX14-513" fmla="*/ 4063100 w 5600656"/>
              <a:gd name="connsiteY14-514" fmla="*/ 3051499 h 3182421"/>
              <a:gd name="connsiteX15-515" fmla="*/ 2762254 w 5600656"/>
              <a:gd name="connsiteY15-516" fmla="*/ 3181819 h 3182421"/>
              <a:gd name="connsiteX16-517" fmla="*/ 1563591 w 5600656"/>
              <a:gd name="connsiteY16-518" fmla="*/ 3102590 h 3182421"/>
              <a:gd name="connsiteX17-519" fmla="*/ 533404 w 5600656"/>
              <a:gd name="connsiteY17-520" fmla="*/ 3162769 h 3182421"/>
              <a:gd name="connsiteX18-521" fmla="*/ 47192 w 5600656"/>
              <a:gd name="connsiteY18-522" fmla="*/ 2900846 h 3182421"/>
              <a:gd name="connsiteX19-523" fmla="*/ 114304 w 5600656"/>
              <a:gd name="connsiteY19-524" fmla="*/ 2191219 h 3182421"/>
              <a:gd name="connsiteX20-525" fmla="*/ 4 w 5600656"/>
              <a:gd name="connsiteY20-526" fmla="*/ 1581619 h 3182421"/>
              <a:gd name="connsiteX21-527" fmla="*/ 118411 w 5600656"/>
              <a:gd name="connsiteY21-528" fmla="*/ 883906 h 3182421"/>
              <a:gd name="connsiteX0-529" fmla="*/ 118411 w 5600656"/>
              <a:gd name="connsiteY0-530" fmla="*/ 883906 h 3182421"/>
              <a:gd name="connsiteX1-531" fmla="*/ 135509 w 5600656"/>
              <a:gd name="connsiteY1-532" fmla="*/ 176027 h 3182421"/>
              <a:gd name="connsiteX2-533" fmla="*/ 1091039 w 5600656"/>
              <a:gd name="connsiteY2-534" fmla="*/ 25578 h 3182421"/>
              <a:gd name="connsiteX3-535" fmla="*/ 1924054 w 5600656"/>
              <a:gd name="connsiteY3-536" fmla="*/ 133819 h 3182421"/>
              <a:gd name="connsiteX4-537" fmla="*/ 2762254 w 5600656"/>
              <a:gd name="connsiteY4-538" fmla="*/ 469 h 3182421"/>
              <a:gd name="connsiteX5-539" fmla="*/ 3714754 w 5600656"/>
              <a:gd name="connsiteY5-540" fmla="*/ 190969 h 3182421"/>
              <a:gd name="connsiteX6-541" fmla="*/ 4762504 w 5600656"/>
              <a:gd name="connsiteY6-542" fmla="*/ 57619 h 3182421"/>
              <a:gd name="connsiteX7-543" fmla="*/ 5478394 w 5600656"/>
              <a:gd name="connsiteY7-544" fmla="*/ 140081 h 3182421"/>
              <a:gd name="connsiteX8-545" fmla="*/ 5581654 w 5600656"/>
              <a:gd name="connsiteY8-546" fmla="*/ 724369 h 3182421"/>
              <a:gd name="connsiteX9-547" fmla="*/ 5467354 w 5600656"/>
              <a:gd name="connsiteY9-548" fmla="*/ 1181569 h 3182421"/>
              <a:gd name="connsiteX10-549" fmla="*/ 5562604 w 5600656"/>
              <a:gd name="connsiteY10-550" fmla="*/ 1638769 h 3182421"/>
              <a:gd name="connsiteX11-551" fmla="*/ 5496366 w 5600656"/>
              <a:gd name="connsiteY11-552" fmla="*/ 1996816 h 3182421"/>
              <a:gd name="connsiteX12-553" fmla="*/ 5592694 w 5600656"/>
              <a:gd name="connsiteY12-554" fmla="*/ 2644313 h 3182421"/>
              <a:gd name="connsiteX13-555" fmla="*/ 5248511 w 5600656"/>
              <a:gd name="connsiteY13-556" fmla="*/ 3142641 h 3182421"/>
              <a:gd name="connsiteX14-557" fmla="*/ 4063100 w 5600656"/>
              <a:gd name="connsiteY14-558" fmla="*/ 3051499 h 3182421"/>
              <a:gd name="connsiteX15-559" fmla="*/ 2762254 w 5600656"/>
              <a:gd name="connsiteY15-560" fmla="*/ 3181819 h 3182421"/>
              <a:gd name="connsiteX16-561" fmla="*/ 1563591 w 5600656"/>
              <a:gd name="connsiteY16-562" fmla="*/ 3102590 h 3182421"/>
              <a:gd name="connsiteX17-563" fmla="*/ 533404 w 5600656"/>
              <a:gd name="connsiteY17-564" fmla="*/ 3162769 h 3182421"/>
              <a:gd name="connsiteX18-565" fmla="*/ 47192 w 5600656"/>
              <a:gd name="connsiteY18-566" fmla="*/ 2900846 h 3182421"/>
              <a:gd name="connsiteX19-567" fmla="*/ 114304 w 5600656"/>
              <a:gd name="connsiteY19-568" fmla="*/ 2191219 h 3182421"/>
              <a:gd name="connsiteX20-569" fmla="*/ 4 w 5600656"/>
              <a:gd name="connsiteY20-570" fmla="*/ 1581619 h 3182421"/>
              <a:gd name="connsiteX21-571" fmla="*/ 118411 w 5600656"/>
              <a:gd name="connsiteY21-572" fmla="*/ 883906 h 3182421"/>
              <a:gd name="connsiteX0-573" fmla="*/ 118411 w 5600656"/>
              <a:gd name="connsiteY0-574" fmla="*/ 890615 h 3189130"/>
              <a:gd name="connsiteX1-575" fmla="*/ 135509 w 5600656"/>
              <a:gd name="connsiteY1-576" fmla="*/ 182736 h 3189130"/>
              <a:gd name="connsiteX2-577" fmla="*/ 858740 w 5600656"/>
              <a:gd name="connsiteY2-578" fmla="*/ 246 h 3189130"/>
              <a:gd name="connsiteX3-579" fmla="*/ 1924054 w 5600656"/>
              <a:gd name="connsiteY3-580" fmla="*/ 140528 h 3189130"/>
              <a:gd name="connsiteX4-581" fmla="*/ 2762254 w 5600656"/>
              <a:gd name="connsiteY4-582" fmla="*/ 7178 h 3189130"/>
              <a:gd name="connsiteX5-583" fmla="*/ 3714754 w 5600656"/>
              <a:gd name="connsiteY5-584" fmla="*/ 197678 h 3189130"/>
              <a:gd name="connsiteX6-585" fmla="*/ 4762504 w 5600656"/>
              <a:gd name="connsiteY6-586" fmla="*/ 64328 h 3189130"/>
              <a:gd name="connsiteX7-587" fmla="*/ 5478394 w 5600656"/>
              <a:gd name="connsiteY7-588" fmla="*/ 146790 h 3189130"/>
              <a:gd name="connsiteX8-589" fmla="*/ 5581654 w 5600656"/>
              <a:gd name="connsiteY8-590" fmla="*/ 731078 h 3189130"/>
              <a:gd name="connsiteX9-591" fmla="*/ 5467354 w 5600656"/>
              <a:gd name="connsiteY9-592" fmla="*/ 1188278 h 3189130"/>
              <a:gd name="connsiteX10-593" fmla="*/ 5562604 w 5600656"/>
              <a:gd name="connsiteY10-594" fmla="*/ 1645478 h 3189130"/>
              <a:gd name="connsiteX11-595" fmla="*/ 5496366 w 5600656"/>
              <a:gd name="connsiteY11-596" fmla="*/ 2003525 h 3189130"/>
              <a:gd name="connsiteX12-597" fmla="*/ 5592694 w 5600656"/>
              <a:gd name="connsiteY12-598" fmla="*/ 2651022 h 3189130"/>
              <a:gd name="connsiteX13-599" fmla="*/ 5248511 w 5600656"/>
              <a:gd name="connsiteY13-600" fmla="*/ 3149350 h 3189130"/>
              <a:gd name="connsiteX14-601" fmla="*/ 4063100 w 5600656"/>
              <a:gd name="connsiteY14-602" fmla="*/ 3058208 h 3189130"/>
              <a:gd name="connsiteX15-603" fmla="*/ 2762254 w 5600656"/>
              <a:gd name="connsiteY15-604" fmla="*/ 3188528 h 3189130"/>
              <a:gd name="connsiteX16-605" fmla="*/ 1563591 w 5600656"/>
              <a:gd name="connsiteY16-606" fmla="*/ 3109299 h 3189130"/>
              <a:gd name="connsiteX17-607" fmla="*/ 533404 w 5600656"/>
              <a:gd name="connsiteY17-608" fmla="*/ 3169478 h 3189130"/>
              <a:gd name="connsiteX18-609" fmla="*/ 47192 w 5600656"/>
              <a:gd name="connsiteY18-610" fmla="*/ 2907555 h 3189130"/>
              <a:gd name="connsiteX19-611" fmla="*/ 114304 w 5600656"/>
              <a:gd name="connsiteY19-612" fmla="*/ 2197928 h 3189130"/>
              <a:gd name="connsiteX20-613" fmla="*/ 4 w 5600656"/>
              <a:gd name="connsiteY20-614" fmla="*/ 1588328 h 3189130"/>
              <a:gd name="connsiteX21-615" fmla="*/ 118411 w 5600656"/>
              <a:gd name="connsiteY21-616" fmla="*/ 890615 h 3189130"/>
              <a:gd name="connsiteX0-617" fmla="*/ 118411 w 5600656"/>
              <a:gd name="connsiteY0-618" fmla="*/ 890615 h 3188620"/>
              <a:gd name="connsiteX1-619" fmla="*/ 135509 w 5600656"/>
              <a:gd name="connsiteY1-620" fmla="*/ 182736 h 3188620"/>
              <a:gd name="connsiteX2-621" fmla="*/ 858740 w 5600656"/>
              <a:gd name="connsiteY2-622" fmla="*/ 246 h 3188620"/>
              <a:gd name="connsiteX3-623" fmla="*/ 1924054 w 5600656"/>
              <a:gd name="connsiteY3-624" fmla="*/ 140528 h 3188620"/>
              <a:gd name="connsiteX4-625" fmla="*/ 2762254 w 5600656"/>
              <a:gd name="connsiteY4-626" fmla="*/ 7178 h 3188620"/>
              <a:gd name="connsiteX5-627" fmla="*/ 3714754 w 5600656"/>
              <a:gd name="connsiteY5-628" fmla="*/ 197678 h 3188620"/>
              <a:gd name="connsiteX6-629" fmla="*/ 4762504 w 5600656"/>
              <a:gd name="connsiteY6-630" fmla="*/ 64328 h 3188620"/>
              <a:gd name="connsiteX7-631" fmla="*/ 5478394 w 5600656"/>
              <a:gd name="connsiteY7-632" fmla="*/ 146790 h 3188620"/>
              <a:gd name="connsiteX8-633" fmla="*/ 5581654 w 5600656"/>
              <a:gd name="connsiteY8-634" fmla="*/ 731078 h 3188620"/>
              <a:gd name="connsiteX9-635" fmla="*/ 5467354 w 5600656"/>
              <a:gd name="connsiteY9-636" fmla="*/ 1188278 h 3188620"/>
              <a:gd name="connsiteX10-637" fmla="*/ 5562604 w 5600656"/>
              <a:gd name="connsiteY10-638" fmla="*/ 1645478 h 3188620"/>
              <a:gd name="connsiteX11-639" fmla="*/ 5496366 w 5600656"/>
              <a:gd name="connsiteY11-640" fmla="*/ 2003525 h 3188620"/>
              <a:gd name="connsiteX12-641" fmla="*/ 5592694 w 5600656"/>
              <a:gd name="connsiteY12-642" fmla="*/ 2651022 h 3188620"/>
              <a:gd name="connsiteX13-643" fmla="*/ 5248511 w 5600656"/>
              <a:gd name="connsiteY13-644" fmla="*/ 3149350 h 3188620"/>
              <a:gd name="connsiteX14-645" fmla="*/ 4159224 w 5600656"/>
              <a:gd name="connsiteY14-646" fmla="*/ 3090249 h 3188620"/>
              <a:gd name="connsiteX15-647" fmla="*/ 2762254 w 5600656"/>
              <a:gd name="connsiteY15-648" fmla="*/ 3188528 h 3188620"/>
              <a:gd name="connsiteX16-649" fmla="*/ 1563591 w 5600656"/>
              <a:gd name="connsiteY16-650" fmla="*/ 3109299 h 3188620"/>
              <a:gd name="connsiteX17-651" fmla="*/ 533404 w 5600656"/>
              <a:gd name="connsiteY17-652" fmla="*/ 3169478 h 3188620"/>
              <a:gd name="connsiteX18-653" fmla="*/ 47192 w 5600656"/>
              <a:gd name="connsiteY18-654" fmla="*/ 2907555 h 3188620"/>
              <a:gd name="connsiteX19-655" fmla="*/ 114304 w 5600656"/>
              <a:gd name="connsiteY19-656" fmla="*/ 2197928 h 3188620"/>
              <a:gd name="connsiteX20-657" fmla="*/ 4 w 5600656"/>
              <a:gd name="connsiteY20-658" fmla="*/ 1588328 h 3188620"/>
              <a:gd name="connsiteX21-659" fmla="*/ 118411 w 5600656"/>
              <a:gd name="connsiteY21-660" fmla="*/ 890615 h 3188620"/>
              <a:gd name="connsiteX0-661" fmla="*/ 118411 w 5600656"/>
              <a:gd name="connsiteY0-662" fmla="*/ 890615 h 3188894"/>
              <a:gd name="connsiteX1-663" fmla="*/ 135509 w 5600656"/>
              <a:gd name="connsiteY1-664" fmla="*/ 182736 h 3188894"/>
              <a:gd name="connsiteX2-665" fmla="*/ 858740 w 5600656"/>
              <a:gd name="connsiteY2-666" fmla="*/ 246 h 3188894"/>
              <a:gd name="connsiteX3-667" fmla="*/ 1924054 w 5600656"/>
              <a:gd name="connsiteY3-668" fmla="*/ 140528 h 3188894"/>
              <a:gd name="connsiteX4-669" fmla="*/ 2762254 w 5600656"/>
              <a:gd name="connsiteY4-670" fmla="*/ 7178 h 3188894"/>
              <a:gd name="connsiteX5-671" fmla="*/ 3714754 w 5600656"/>
              <a:gd name="connsiteY5-672" fmla="*/ 197678 h 3188894"/>
              <a:gd name="connsiteX6-673" fmla="*/ 4762504 w 5600656"/>
              <a:gd name="connsiteY6-674" fmla="*/ 64328 h 3188894"/>
              <a:gd name="connsiteX7-675" fmla="*/ 5478394 w 5600656"/>
              <a:gd name="connsiteY7-676" fmla="*/ 146790 h 3188894"/>
              <a:gd name="connsiteX8-677" fmla="*/ 5581654 w 5600656"/>
              <a:gd name="connsiteY8-678" fmla="*/ 731078 h 3188894"/>
              <a:gd name="connsiteX9-679" fmla="*/ 5467354 w 5600656"/>
              <a:gd name="connsiteY9-680" fmla="*/ 1188278 h 3188894"/>
              <a:gd name="connsiteX10-681" fmla="*/ 5562604 w 5600656"/>
              <a:gd name="connsiteY10-682" fmla="*/ 1645478 h 3188894"/>
              <a:gd name="connsiteX11-683" fmla="*/ 5496366 w 5600656"/>
              <a:gd name="connsiteY11-684" fmla="*/ 2003525 h 3188894"/>
              <a:gd name="connsiteX12-685" fmla="*/ 5592694 w 5600656"/>
              <a:gd name="connsiteY12-686" fmla="*/ 2651022 h 3188894"/>
              <a:gd name="connsiteX13-687" fmla="*/ 5248511 w 5600656"/>
              <a:gd name="connsiteY13-688" fmla="*/ 3149350 h 3188894"/>
              <a:gd name="connsiteX14-689" fmla="*/ 4159224 w 5600656"/>
              <a:gd name="connsiteY14-690" fmla="*/ 3090249 h 3188894"/>
              <a:gd name="connsiteX15-691" fmla="*/ 2762254 w 5600656"/>
              <a:gd name="connsiteY15-692" fmla="*/ 3188528 h 3188894"/>
              <a:gd name="connsiteX16-693" fmla="*/ 1379355 w 5600656"/>
              <a:gd name="connsiteY16-694" fmla="*/ 3125319 h 3188894"/>
              <a:gd name="connsiteX17-695" fmla="*/ 533404 w 5600656"/>
              <a:gd name="connsiteY17-696" fmla="*/ 3169478 h 3188894"/>
              <a:gd name="connsiteX18-697" fmla="*/ 47192 w 5600656"/>
              <a:gd name="connsiteY18-698" fmla="*/ 2907555 h 3188894"/>
              <a:gd name="connsiteX19-699" fmla="*/ 114304 w 5600656"/>
              <a:gd name="connsiteY19-700" fmla="*/ 2197928 h 3188894"/>
              <a:gd name="connsiteX20-701" fmla="*/ 4 w 5600656"/>
              <a:gd name="connsiteY20-702" fmla="*/ 1588328 h 3188894"/>
              <a:gd name="connsiteX21-703" fmla="*/ 118411 w 5600656"/>
              <a:gd name="connsiteY21-704" fmla="*/ 890615 h 3188894"/>
              <a:gd name="connsiteX0-705" fmla="*/ 118411 w 5600472"/>
              <a:gd name="connsiteY0-706" fmla="*/ 890615 h 3188894"/>
              <a:gd name="connsiteX1-707" fmla="*/ 135509 w 5600472"/>
              <a:gd name="connsiteY1-708" fmla="*/ 182736 h 3188894"/>
              <a:gd name="connsiteX2-709" fmla="*/ 858740 w 5600472"/>
              <a:gd name="connsiteY2-710" fmla="*/ 246 h 3188894"/>
              <a:gd name="connsiteX3-711" fmla="*/ 1924054 w 5600472"/>
              <a:gd name="connsiteY3-712" fmla="*/ 140528 h 3188894"/>
              <a:gd name="connsiteX4-713" fmla="*/ 2762254 w 5600472"/>
              <a:gd name="connsiteY4-714" fmla="*/ 7178 h 3188894"/>
              <a:gd name="connsiteX5-715" fmla="*/ 3714754 w 5600472"/>
              <a:gd name="connsiteY5-716" fmla="*/ 197678 h 3188894"/>
              <a:gd name="connsiteX6-717" fmla="*/ 4762504 w 5600472"/>
              <a:gd name="connsiteY6-718" fmla="*/ 64328 h 3188894"/>
              <a:gd name="connsiteX7-719" fmla="*/ 5478394 w 5600472"/>
              <a:gd name="connsiteY7-720" fmla="*/ 146790 h 3188894"/>
              <a:gd name="connsiteX8-721" fmla="*/ 5581654 w 5600472"/>
              <a:gd name="connsiteY8-722" fmla="*/ 731078 h 3188894"/>
              <a:gd name="connsiteX9-723" fmla="*/ 5467354 w 5600472"/>
              <a:gd name="connsiteY9-724" fmla="*/ 1188278 h 3188894"/>
              <a:gd name="connsiteX10-725" fmla="*/ 5586635 w 5600472"/>
              <a:gd name="connsiteY10-726" fmla="*/ 1605427 h 3188894"/>
              <a:gd name="connsiteX11-727" fmla="*/ 5496366 w 5600472"/>
              <a:gd name="connsiteY11-728" fmla="*/ 2003525 h 3188894"/>
              <a:gd name="connsiteX12-729" fmla="*/ 5592694 w 5600472"/>
              <a:gd name="connsiteY12-730" fmla="*/ 2651022 h 3188894"/>
              <a:gd name="connsiteX13-731" fmla="*/ 5248511 w 5600472"/>
              <a:gd name="connsiteY13-732" fmla="*/ 3149350 h 3188894"/>
              <a:gd name="connsiteX14-733" fmla="*/ 4159224 w 5600472"/>
              <a:gd name="connsiteY14-734" fmla="*/ 3090249 h 3188894"/>
              <a:gd name="connsiteX15-735" fmla="*/ 2762254 w 5600472"/>
              <a:gd name="connsiteY15-736" fmla="*/ 3188528 h 3188894"/>
              <a:gd name="connsiteX16-737" fmla="*/ 1379355 w 5600472"/>
              <a:gd name="connsiteY16-738" fmla="*/ 3125319 h 3188894"/>
              <a:gd name="connsiteX17-739" fmla="*/ 533404 w 5600472"/>
              <a:gd name="connsiteY17-740" fmla="*/ 3169478 h 3188894"/>
              <a:gd name="connsiteX18-741" fmla="*/ 47192 w 5600472"/>
              <a:gd name="connsiteY18-742" fmla="*/ 2907555 h 3188894"/>
              <a:gd name="connsiteX19-743" fmla="*/ 114304 w 5600472"/>
              <a:gd name="connsiteY19-744" fmla="*/ 2197928 h 3188894"/>
              <a:gd name="connsiteX20-745" fmla="*/ 4 w 5600472"/>
              <a:gd name="connsiteY20-746" fmla="*/ 1588328 h 3188894"/>
              <a:gd name="connsiteX21-747" fmla="*/ 118411 w 5600472"/>
              <a:gd name="connsiteY21-748" fmla="*/ 890615 h 3188894"/>
              <a:gd name="connsiteX0-749" fmla="*/ 118411 w 5600472"/>
              <a:gd name="connsiteY0-750" fmla="*/ 890615 h 3188894"/>
              <a:gd name="connsiteX1-751" fmla="*/ 135509 w 5600472"/>
              <a:gd name="connsiteY1-752" fmla="*/ 182736 h 3188894"/>
              <a:gd name="connsiteX2-753" fmla="*/ 858740 w 5600472"/>
              <a:gd name="connsiteY2-754" fmla="*/ 246 h 3188894"/>
              <a:gd name="connsiteX3-755" fmla="*/ 1924054 w 5600472"/>
              <a:gd name="connsiteY3-756" fmla="*/ 140528 h 3188894"/>
              <a:gd name="connsiteX4-757" fmla="*/ 2762254 w 5600472"/>
              <a:gd name="connsiteY4-758" fmla="*/ 7178 h 3188894"/>
              <a:gd name="connsiteX5-759" fmla="*/ 3714754 w 5600472"/>
              <a:gd name="connsiteY5-760" fmla="*/ 197678 h 3188894"/>
              <a:gd name="connsiteX6-761" fmla="*/ 4762504 w 5600472"/>
              <a:gd name="connsiteY6-762" fmla="*/ 64328 h 3188894"/>
              <a:gd name="connsiteX7-763" fmla="*/ 5478394 w 5600472"/>
              <a:gd name="connsiteY7-764" fmla="*/ 146790 h 3188894"/>
              <a:gd name="connsiteX8-765" fmla="*/ 5581654 w 5600472"/>
              <a:gd name="connsiteY8-766" fmla="*/ 731078 h 3188894"/>
              <a:gd name="connsiteX9-767" fmla="*/ 5499395 w 5600472"/>
              <a:gd name="connsiteY9-768" fmla="*/ 1164247 h 3188894"/>
              <a:gd name="connsiteX10-769" fmla="*/ 5586635 w 5600472"/>
              <a:gd name="connsiteY10-770" fmla="*/ 1605427 h 3188894"/>
              <a:gd name="connsiteX11-771" fmla="*/ 5496366 w 5600472"/>
              <a:gd name="connsiteY11-772" fmla="*/ 2003525 h 3188894"/>
              <a:gd name="connsiteX12-773" fmla="*/ 5592694 w 5600472"/>
              <a:gd name="connsiteY12-774" fmla="*/ 2651022 h 3188894"/>
              <a:gd name="connsiteX13-775" fmla="*/ 5248511 w 5600472"/>
              <a:gd name="connsiteY13-776" fmla="*/ 3149350 h 3188894"/>
              <a:gd name="connsiteX14-777" fmla="*/ 4159224 w 5600472"/>
              <a:gd name="connsiteY14-778" fmla="*/ 3090249 h 3188894"/>
              <a:gd name="connsiteX15-779" fmla="*/ 2762254 w 5600472"/>
              <a:gd name="connsiteY15-780" fmla="*/ 3188528 h 3188894"/>
              <a:gd name="connsiteX16-781" fmla="*/ 1379355 w 5600472"/>
              <a:gd name="connsiteY16-782" fmla="*/ 3125319 h 3188894"/>
              <a:gd name="connsiteX17-783" fmla="*/ 533404 w 5600472"/>
              <a:gd name="connsiteY17-784" fmla="*/ 3169478 h 3188894"/>
              <a:gd name="connsiteX18-785" fmla="*/ 47192 w 5600472"/>
              <a:gd name="connsiteY18-786" fmla="*/ 2907555 h 3188894"/>
              <a:gd name="connsiteX19-787" fmla="*/ 114304 w 5600472"/>
              <a:gd name="connsiteY19-788" fmla="*/ 2197928 h 3188894"/>
              <a:gd name="connsiteX20-789" fmla="*/ 4 w 5600472"/>
              <a:gd name="connsiteY20-790" fmla="*/ 1588328 h 3188894"/>
              <a:gd name="connsiteX21-791" fmla="*/ 118411 w 5600472"/>
              <a:gd name="connsiteY21-792" fmla="*/ 890615 h 3188894"/>
              <a:gd name="connsiteX0-793" fmla="*/ 118411 w 5653808"/>
              <a:gd name="connsiteY0-794" fmla="*/ 890615 h 3188894"/>
              <a:gd name="connsiteX1-795" fmla="*/ 135509 w 5653808"/>
              <a:gd name="connsiteY1-796" fmla="*/ 182736 h 3188894"/>
              <a:gd name="connsiteX2-797" fmla="*/ 858740 w 5653808"/>
              <a:gd name="connsiteY2-798" fmla="*/ 246 h 3188894"/>
              <a:gd name="connsiteX3-799" fmla="*/ 1924054 w 5653808"/>
              <a:gd name="connsiteY3-800" fmla="*/ 140528 h 3188894"/>
              <a:gd name="connsiteX4-801" fmla="*/ 2762254 w 5653808"/>
              <a:gd name="connsiteY4-802" fmla="*/ 7178 h 3188894"/>
              <a:gd name="connsiteX5-803" fmla="*/ 3714754 w 5653808"/>
              <a:gd name="connsiteY5-804" fmla="*/ 197678 h 3188894"/>
              <a:gd name="connsiteX6-805" fmla="*/ 4762504 w 5653808"/>
              <a:gd name="connsiteY6-806" fmla="*/ 64328 h 3188894"/>
              <a:gd name="connsiteX7-807" fmla="*/ 5478394 w 5653808"/>
              <a:gd name="connsiteY7-808" fmla="*/ 146790 h 3188894"/>
              <a:gd name="connsiteX8-809" fmla="*/ 5653747 w 5653808"/>
              <a:gd name="connsiteY8-810" fmla="*/ 755109 h 3188894"/>
              <a:gd name="connsiteX9-811" fmla="*/ 5499395 w 5653808"/>
              <a:gd name="connsiteY9-812" fmla="*/ 1164247 h 3188894"/>
              <a:gd name="connsiteX10-813" fmla="*/ 5586635 w 5653808"/>
              <a:gd name="connsiteY10-814" fmla="*/ 1605427 h 3188894"/>
              <a:gd name="connsiteX11-815" fmla="*/ 5496366 w 5653808"/>
              <a:gd name="connsiteY11-816" fmla="*/ 2003525 h 3188894"/>
              <a:gd name="connsiteX12-817" fmla="*/ 5592694 w 5653808"/>
              <a:gd name="connsiteY12-818" fmla="*/ 2651022 h 3188894"/>
              <a:gd name="connsiteX13-819" fmla="*/ 5248511 w 5653808"/>
              <a:gd name="connsiteY13-820" fmla="*/ 3149350 h 3188894"/>
              <a:gd name="connsiteX14-821" fmla="*/ 4159224 w 5653808"/>
              <a:gd name="connsiteY14-822" fmla="*/ 3090249 h 3188894"/>
              <a:gd name="connsiteX15-823" fmla="*/ 2762254 w 5653808"/>
              <a:gd name="connsiteY15-824" fmla="*/ 3188528 h 3188894"/>
              <a:gd name="connsiteX16-825" fmla="*/ 1379355 w 5653808"/>
              <a:gd name="connsiteY16-826" fmla="*/ 3125319 h 3188894"/>
              <a:gd name="connsiteX17-827" fmla="*/ 533404 w 5653808"/>
              <a:gd name="connsiteY17-828" fmla="*/ 3169478 h 3188894"/>
              <a:gd name="connsiteX18-829" fmla="*/ 47192 w 5653808"/>
              <a:gd name="connsiteY18-830" fmla="*/ 2907555 h 3188894"/>
              <a:gd name="connsiteX19-831" fmla="*/ 114304 w 5653808"/>
              <a:gd name="connsiteY19-832" fmla="*/ 2197928 h 3188894"/>
              <a:gd name="connsiteX20-833" fmla="*/ 4 w 5653808"/>
              <a:gd name="connsiteY20-834" fmla="*/ 1588328 h 3188894"/>
              <a:gd name="connsiteX21-835" fmla="*/ 118411 w 5653808"/>
              <a:gd name="connsiteY21-836" fmla="*/ 890615 h 3188894"/>
              <a:gd name="connsiteX0-837" fmla="*/ 118411 w 5660984"/>
              <a:gd name="connsiteY0-838" fmla="*/ 890615 h 3188894"/>
              <a:gd name="connsiteX1-839" fmla="*/ 135509 w 5660984"/>
              <a:gd name="connsiteY1-840" fmla="*/ 182736 h 3188894"/>
              <a:gd name="connsiteX2-841" fmla="*/ 858740 w 5660984"/>
              <a:gd name="connsiteY2-842" fmla="*/ 246 h 3188894"/>
              <a:gd name="connsiteX3-843" fmla="*/ 1924054 w 5660984"/>
              <a:gd name="connsiteY3-844" fmla="*/ 140528 h 3188894"/>
              <a:gd name="connsiteX4-845" fmla="*/ 2762254 w 5660984"/>
              <a:gd name="connsiteY4-846" fmla="*/ 7178 h 3188894"/>
              <a:gd name="connsiteX5-847" fmla="*/ 3714754 w 5660984"/>
              <a:gd name="connsiteY5-848" fmla="*/ 197678 h 3188894"/>
              <a:gd name="connsiteX6-849" fmla="*/ 4762504 w 5660984"/>
              <a:gd name="connsiteY6-850" fmla="*/ 64328 h 3188894"/>
              <a:gd name="connsiteX7-851" fmla="*/ 5478394 w 5660984"/>
              <a:gd name="connsiteY7-852" fmla="*/ 146790 h 3188894"/>
              <a:gd name="connsiteX8-853" fmla="*/ 5653747 w 5660984"/>
              <a:gd name="connsiteY8-854" fmla="*/ 755109 h 3188894"/>
              <a:gd name="connsiteX9-855" fmla="*/ 5499395 w 5660984"/>
              <a:gd name="connsiteY9-856" fmla="*/ 1164247 h 3188894"/>
              <a:gd name="connsiteX10-857" fmla="*/ 5586635 w 5660984"/>
              <a:gd name="connsiteY10-858" fmla="*/ 1605427 h 3188894"/>
              <a:gd name="connsiteX11-859" fmla="*/ 5496366 w 5660984"/>
              <a:gd name="connsiteY11-860" fmla="*/ 2003525 h 3188894"/>
              <a:gd name="connsiteX12-861" fmla="*/ 5592694 w 5660984"/>
              <a:gd name="connsiteY12-862" fmla="*/ 2651022 h 3188894"/>
              <a:gd name="connsiteX13-863" fmla="*/ 5248511 w 5660984"/>
              <a:gd name="connsiteY13-864" fmla="*/ 3149350 h 3188894"/>
              <a:gd name="connsiteX14-865" fmla="*/ 4159224 w 5660984"/>
              <a:gd name="connsiteY14-866" fmla="*/ 3090249 h 3188894"/>
              <a:gd name="connsiteX15-867" fmla="*/ 2762254 w 5660984"/>
              <a:gd name="connsiteY15-868" fmla="*/ 3188528 h 3188894"/>
              <a:gd name="connsiteX16-869" fmla="*/ 1379355 w 5660984"/>
              <a:gd name="connsiteY16-870" fmla="*/ 3125319 h 3188894"/>
              <a:gd name="connsiteX17-871" fmla="*/ 533404 w 5660984"/>
              <a:gd name="connsiteY17-872" fmla="*/ 3169478 h 3188894"/>
              <a:gd name="connsiteX18-873" fmla="*/ 47192 w 5660984"/>
              <a:gd name="connsiteY18-874" fmla="*/ 2907555 h 3188894"/>
              <a:gd name="connsiteX19-875" fmla="*/ 114304 w 5660984"/>
              <a:gd name="connsiteY19-876" fmla="*/ 2197928 h 3188894"/>
              <a:gd name="connsiteX20-877" fmla="*/ 4 w 5660984"/>
              <a:gd name="connsiteY20-878" fmla="*/ 1588328 h 3188894"/>
              <a:gd name="connsiteX21-879" fmla="*/ 118411 w 5660984"/>
              <a:gd name="connsiteY21-880" fmla="*/ 890615 h 3188894"/>
              <a:gd name="connsiteX0-881" fmla="*/ 118411 w 5660984"/>
              <a:gd name="connsiteY0-882" fmla="*/ 890615 h 3188894"/>
              <a:gd name="connsiteX1-883" fmla="*/ 135509 w 5660984"/>
              <a:gd name="connsiteY1-884" fmla="*/ 182736 h 3188894"/>
              <a:gd name="connsiteX2-885" fmla="*/ 858740 w 5660984"/>
              <a:gd name="connsiteY2-886" fmla="*/ 246 h 3188894"/>
              <a:gd name="connsiteX3-887" fmla="*/ 1924054 w 5660984"/>
              <a:gd name="connsiteY3-888" fmla="*/ 140528 h 3188894"/>
              <a:gd name="connsiteX4-889" fmla="*/ 2762254 w 5660984"/>
              <a:gd name="connsiteY4-890" fmla="*/ 7178 h 3188894"/>
              <a:gd name="connsiteX5-891" fmla="*/ 3882325 w 5660984"/>
              <a:gd name="connsiteY5-892" fmla="*/ 159634 h 3188894"/>
              <a:gd name="connsiteX6-893" fmla="*/ 4762504 w 5660984"/>
              <a:gd name="connsiteY6-894" fmla="*/ 64328 h 3188894"/>
              <a:gd name="connsiteX7-895" fmla="*/ 5478394 w 5660984"/>
              <a:gd name="connsiteY7-896" fmla="*/ 146790 h 3188894"/>
              <a:gd name="connsiteX8-897" fmla="*/ 5653747 w 5660984"/>
              <a:gd name="connsiteY8-898" fmla="*/ 755109 h 3188894"/>
              <a:gd name="connsiteX9-899" fmla="*/ 5499395 w 5660984"/>
              <a:gd name="connsiteY9-900" fmla="*/ 1164247 h 3188894"/>
              <a:gd name="connsiteX10-901" fmla="*/ 5586635 w 5660984"/>
              <a:gd name="connsiteY10-902" fmla="*/ 1605427 h 3188894"/>
              <a:gd name="connsiteX11-903" fmla="*/ 5496366 w 5660984"/>
              <a:gd name="connsiteY11-904" fmla="*/ 2003525 h 3188894"/>
              <a:gd name="connsiteX12-905" fmla="*/ 5592694 w 5660984"/>
              <a:gd name="connsiteY12-906" fmla="*/ 2651022 h 3188894"/>
              <a:gd name="connsiteX13-907" fmla="*/ 5248511 w 5660984"/>
              <a:gd name="connsiteY13-908" fmla="*/ 3149350 h 3188894"/>
              <a:gd name="connsiteX14-909" fmla="*/ 4159224 w 5660984"/>
              <a:gd name="connsiteY14-910" fmla="*/ 3090249 h 3188894"/>
              <a:gd name="connsiteX15-911" fmla="*/ 2762254 w 5660984"/>
              <a:gd name="connsiteY15-912" fmla="*/ 3188528 h 3188894"/>
              <a:gd name="connsiteX16-913" fmla="*/ 1379355 w 5660984"/>
              <a:gd name="connsiteY16-914" fmla="*/ 3125319 h 3188894"/>
              <a:gd name="connsiteX17-915" fmla="*/ 533404 w 5660984"/>
              <a:gd name="connsiteY17-916" fmla="*/ 3169478 h 3188894"/>
              <a:gd name="connsiteX18-917" fmla="*/ 47192 w 5660984"/>
              <a:gd name="connsiteY18-918" fmla="*/ 2907555 h 3188894"/>
              <a:gd name="connsiteX19-919" fmla="*/ 114304 w 5660984"/>
              <a:gd name="connsiteY19-920" fmla="*/ 2197928 h 3188894"/>
              <a:gd name="connsiteX20-921" fmla="*/ 4 w 5660984"/>
              <a:gd name="connsiteY20-922" fmla="*/ 1588328 h 3188894"/>
              <a:gd name="connsiteX21-923" fmla="*/ 118411 w 5660984"/>
              <a:gd name="connsiteY21-924" fmla="*/ 890615 h 3188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60984" h="3188894">
                <a:moveTo>
                  <a:pt x="118411" y="890615"/>
                </a:moveTo>
                <a:cubicBezTo>
                  <a:pt x="140995" y="656350"/>
                  <a:pt x="12121" y="331131"/>
                  <a:pt x="135509" y="182736"/>
                </a:cubicBezTo>
                <a:cubicBezTo>
                  <a:pt x="258897" y="34341"/>
                  <a:pt x="560649" y="7281"/>
                  <a:pt x="858740" y="246"/>
                </a:cubicBezTo>
                <a:cubicBezTo>
                  <a:pt x="1156831" y="-6789"/>
                  <a:pt x="1606802" y="139373"/>
                  <a:pt x="1924054" y="140528"/>
                </a:cubicBezTo>
                <a:cubicBezTo>
                  <a:pt x="2241306" y="141683"/>
                  <a:pt x="2435876" y="3994"/>
                  <a:pt x="2762254" y="7178"/>
                </a:cubicBezTo>
                <a:cubicBezTo>
                  <a:pt x="3088632" y="10362"/>
                  <a:pt x="3548950" y="150109"/>
                  <a:pt x="3882325" y="159634"/>
                </a:cubicBezTo>
                <a:cubicBezTo>
                  <a:pt x="4215700" y="169159"/>
                  <a:pt x="4496493" y="66469"/>
                  <a:pt x="4762504" y="64328"/>
                </a:cubicBezTo>
                <a:cubicBezTo>
                  <a:pt x="5028515" y="62187"/>
                  <a:pt x="5329854" y="31660"/>
                  <a:pt x="5478394" y="146790"/>
                </a:cubicBezTo>
                <a:cubicBezTo>
                  <a:pt x="5626935" y="261920"/>
                  <a:pt x="5682289" y="569513"/>
                  <a:pt x="5653747" y="755109"/>
                </a:cubicBezTo>
                <a:cubicBezTo>
                  <a:pt x="5625205" y="940705"/>
                  <a:pt x="5510580" y="1022527"/>
                  <a:pt x="5499395" y="1164247"/>
                </a:cubicBezTo>
                <a:cubicBezTo>
                  <a:pt x="5488210" y="1305967"/>
                  <a:pt x="5587140" y="1465547"/>
                  <a:pt x="5586635" y="1605427"/>
                </a:cubicBezTo>
                <a:cubicBezTo>
                  <a:pt x="5586130" y="1745307"/>
                  <a:pt x="5495356" y="1829259"/>
                  <a:pt x="5496366" y="2003525"/>
                </a:cubicBezTo>
                <a:cubicBezTo>
                  <a:pt x="5497376" y="2177791"/>
                  <a:pt x="5634003" y="2460051"/>
                  <a:pt x="5592694" y="2651022"/>
                </a:cubicBezTo>
                <a:cubicBezTo>
                  <a:pt x="5551385" y="2841993"/>
                  <a:pt x="5487423" y="3076146"/>
                  <a:pt x="5248511" y="3149350"/>
                </a:cubicBezTo>
                <a:cubicBezTo>
                  <a:pt x="5009599" y="3222555"/>
                  <a:pt x="4573600" y="3083719"/>
                  <a:pt x="4159224" y="3090249"/>
                </a:cubicBezTo>
                <a:cubicBezTo>
                  <a:pt x="3744848" y="3096779"/>
                  <a:pt x="3225565" y="3182683"/>
                  <a:pt x="2762254" y="3188528"/>
                </a:cubicBezTo>
                <a:cubicBezTo>
                  <a:pt x="2298943" y="3194373"/>
                  <a:pt x="1750830" y="3128494"/>
                  <a:pt x="1379355" y="3125319"/>
                </a:cubicBezTo>
                <a:cubicBezTo>
                  <a:pt x="1007880" y="3122144"/>
                  <a:pt x="755431" y="3205772"/>
                  <a:pt x="533404" y="3169478"/>
                </a:cubicBezTo>
                <a:cubicBezTo>
                  <a:pt x="311377" y="3133184"/>
                  <a:pt x="117042" y="3069480"/>
                  <a:pt x="47192" y="2907555"/>
                </a:cubicBezTo>
                <a:cubicBezTo>
                  <a:pt x="-22658" y="2745630"/>
                  <a:pt x="130179" y="2388428"/>
                  <a:pt x="114304" y="2197928"/>
                </a:cubicBezTo>
                <a:cubicBezTo>
                  <a:pt x="98429" y="2007428"/>
                  <a:pt x="-680" y="1806213"/>
                  <a:pt x="4" y="1588328"/>
                </a:cubicBezTo>
                <a:cubicBezTo>
                  <a:pt x="688" y="1370443"/>
                  <a:pt x="95827" y="1124880"/>
                  <a:pt x="118411" y="890615"/>
                </a:cubicBezTo>
                <a:close/>
              </a:path>
            </a:pathLst>
          </a:custGeom>
          <a:solidFill>
            <a:schemeClr val="bg1"/>
          </a:solidFill>
          <a:ln w="38100">
            <a:solidFill>
              <a:srgbClr val="F47934"/>
            </a:solid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7816" y="-25672"/>
            <a:ext cx="2337483" cy="2337483"/>
          </a:xfrm>
          <a:prstGeom prst="rect">
            <a:avLst/>
          </a:prstGeom>
        </p:spPr>
      </p:pic>
      <p:grpSp>
        <p:nvGrpSpPr>
          <p:cNvPr id="88" name="组合 87"/>
          <p:cNvGrpSpPr/>
          <p:nvPr/>
        </p:nvGrpSpPr>
        <p:grpSpPr>
          <a:xfrm>
            <a:off x="304453" y="409682"/>
            <a:ext cx="11583094" cy="6038637"/>
            <a:chOff x="350691" y="409682"/>
            <a:chExt cx="11583094" cy="6038637"/>
          </a:xfrm>
        </p:grpSpPr>
        <p:grpSp>
          <p:nvGrpSpPr>
            <p:cNvPr id="84" name="组合 83"/>
            <p:cNvGrpSpPr/>
            <p:nvPr/>
          </p:nvGrpSpPr>
          <p:grpSpPr>
            <a:xfrm>
              <a:off x="350691" y="409682"/>
              <a:ext cx="145837" cy="6038637"/>
              <a:chOff x="350691" y="405706"/>
              <a:chExt cx="145837" cy="6038637"/>
            </a:xfrm>
          </p:grpSpPr>
          <p:sp>
            <p:nvSpPr>
              <p:cNvPr id="82" name="椭圆 81"/>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3" name="椭圆 82"/>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nvGrpSpPr>
            <p:cNvPr id="85" name="组合 84"/>
            <p:cNvGrpSpPr/>
            <p:nvPr/>
          </p:nvGrpSpPr>
          <p:grpSpPr>
            <a:xfrm>
              <a:off x="11787948" y="409682"/>
              <a:ext cx="145837" cy="6038637"/>
              <a:chOff x="350691" y="405706"/>
              <a:chExt cx="145837" cy="6038637"/>
            </a:xfrm>
          </p:grpSpPr>
          <p:sp>
            <p:nvSpPr>
              <p:cNvPr id="86" name="椭圆 85"/>
              <p:cNvSpPr/>
              <p:nvPr/>
            </p:nvSpPr>
            <p:spPr>
              <a:xfrm>
                <a:off x="350691" y="4057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87" name="椭圆 86"/>
              <p:cNvSpPr/>
              <p:nvPr/>
            </p:nvSpPr>
            <p:spPr>
              <a:xfrm>
                <a:off x="350691" y="6298506"/>
                <a:ext cx="145837" cy="145837"/>
              </a:xfrm>
              <a:prstGeom prst="ellipse">
                <a:avLst/>
              </a:prstGeom>
              <a:solidFill>
                <a:schemeClr val="bg1"/>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grpSp>
      </p:grpSp>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68656">
            <a:off x="22337" y="-505992"/>
            <a:ext cx="3139933" cy="313993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7272">
            <a:off x="8480764" y="2129271"/>
            <a:ext cx="4578565" cy="4578565"/>
          </a:xfrm>
          <a:prstGeom prst="rect">
            <a:avLst/>
          </a:prstGeom>
        </p:spPr>
      </p:pic>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 y="3229384"/>
            <a:ext cx="3675107" cy="3675107"/>
          </a:xfrm>
          <a:prstGeom prst="rect">
            <a:avLst/>
          </a:prstGeom>
          <a:noFill/>
          <a:ln>
            <a:noFill/>
          </a:ln>
          <a:effectLst>
            <a:outerShdw blurRad="355600" dist="38100" dir="21300000" sx="106000" sy="106000" algn="tl" rotWithShape="0">
              <a:prstClr val="black">
                <a:alpha val="6000"/>
              </a:prstClr>
            </a:outerShdw>
          </a:effectLst>
        </p:spPr>
      </p:pic>
      <p:sp>
        <p:nvSpPr>
          <p:cNvPr id="19" name="文本框 18"/>
          <p:cNvSpPr txBox="1"/>
          <p:nvPr/>
        </p:nvSpPr>
        <p:spPr>
          <a:xfrm>
            <a:off x="2673849" y="1274667"/>
            <a:ext cx="684430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600" spc="600">
                <a:ln w="47625">
                  <a:solidFill>
                    <a:srgbClr val="863C2B"/>
                  </a:solidFill>
                </a:ln>
                <a:solidFill>
                  <a:srgbClr val="FFC541"/>
                </a:solidFill>
                <a:latin typeface="黑体" panose="02010609060101010101" pitchFamily="49" charset="-122"/>
                <a:ea typeface="黑体" panose="02010609060101010101" pitchFamily="49" charset="-122"/>
              </a:rPr>
              <a:t>-01-</a:t>
            </a:r>
            <a:endParaRPr lang="zh-CN" altLang="en-US" sz="6600" spc="600">
              <a:ln w="47625">
                <a:solidFill>
                  <a:srgbClr val="863C2B"/>
                </a:solidFill>
              </a:ln>
              <a:solidFill>
                <a:srgbClr val="FFC541"/>
              </a:solidFill>
              <a:latin typeface="黑体" panose="02010609060101010101" pitchFamily="49" charset="-122"/>
              <a:ea typeface="黑体" panose="02010609060101010101" pitchFamily="49" charset="-122"/>
            </a:endParaRPr>
          </a:p>
        </p:txBody>
      </p:sp>
      <p:grpSp>
        <p:nvGrpSpPr>
          <p:cNvPr id="91" name="组合 90"/>
          <p:cNvGrpSpPr/>
          <p:nvPr/>
        </p:nvGrpSpPr>
        <p:grpSpPr>
          <a:xfrm>
            <a:off x="4020457" y="2645799"/>
            <a:ext cx="4151086" cy="1049062"/>
            <a:chOff x="4238171" y="841829"/>
            <a:chExt cx="3425372" cy="711200"/>
          </a:xfrm>
        </p:grpSpPr>
        <p:sp>
          <p:nvSpPr>
            <p:cNvPr id="89" name="矩形: 圆角 88"/>
            <p:cNvSpPr/>
            <p:nvPr/>
          </p:nvSpPr>
          <p:spPr>
            <a:xfrm>
              <a:off x="4339771" y="957943"/>
              <a:ext cx="3323772" cy="595086"/>
            </a:xfrm>
            <a:prstGeom prst="roundRect">
              <a:avLst/>
            </a:prstGeom>
            <a:solidFill>
              <a:srgbClr val="F47934"/>
            </a:solidFill>
            <a:ln>
              <a:noFill/>
            </a:ln>
            <a:effectLst>
              <a:outerShdw blurRad="355600" dist="38100" dir="21300000" sx="106000" sy="106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pitchFamily="49" charset="-122"/>
                <a:ea typeface="黑体" panose="02010609060101010101" pitchFamily="49" charset="-122"/>
                <a:cs typeface="+mn-ea"/>
              </a:endParaRPr>
            </a:p>
          </p:txBody>
        </p:sp>
        <p:sp>
          <p:nvSpPr>
            <p:cNvPr id="90" name="矩形: 圆角 89"/>
            <p:cNvSpPr/>
            <p:nvPr/>
          </p:nvSpPr>
          <p:spPr>
            <a:xfrm>
              <a:off x="4238171" y="841829"/>
              <a:ext cx="3323772" cy="595086"/>
            </a:xfrm>
            <a:prstGeom prst="roundRect">
              <a:avLst/>
            </a:prstGeom>
            <a:solidFill>
              <a:srgbClr val="F4793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600" dirty="0">
                  <a:solidFill>
                    <a:schemeClr val="bg1"/>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mn-ea"/>
                  <a:sym typeface="+mn-lt"/>
                </a:rPr>
                <a:t>为什么要多吃蔬菜水果</a:t>
              </a:r>
            </a:p>
          </p:txBody>
        </p:sp>
      </p:grpSp>
      <p:sp>
        <p:nvSpPr>
          <p:cNvPr id="27" name="文本框 26"/>
          <p:cNvSpPr txBox="1"/>
          <p:nvPr/>
        </p:nvSpPr>
        <p:spPr>
          <a:xfrm>
            <a:off x="2826385" y="3956050"/>
            <a:ext cx="6538595" cy="60305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黑体" panose="02010609060101010101" pitchFamily="49" charset="-122"/>
                <a:ea typeface="黑体" panose="02010609060101010101" pitchFamily="49" charset="-122"/>
              </a:rPr>
              <a:t>首先，为什么要多吃蔬菜水果。根据世界卫生组织建议，人们应该每天食用5个单位的蔬菜或者水果，一个单位是指80g左右。而根据英国国家健康服务网站NHS，这样吃的直接好处有</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000"/>
                            </p:stCondLst>
                            <p:childTnLst>
                              <p:par>
                                <p:cTn id="40" presetID="42"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1000"/>
                                        <p:tgtEl>
                                          <p:spTgt spid="91"/>
                                        </p:tgtEl>
                                      </p:cBhvr>
                                    </p:animEffect>
                                    <p:anim calcmode="lin" valueType="num">
                                      <p:cBhvr>
                                        <p:cTn id="43" dur="1000" fill="hold"/>
                                        <p:tgtEl>
                                          <p:spTgt spid="91"/>
                                        </p:tgtEl>
                                        <p:attrNameLst>
                                          <p:attrName>ppt_x</p:attrName>
                                        </p:attrNameLst>
                                      </p:cBhvr>
                                      <p:tavLst>
                                        <p:tav tm="0">
                                          <p:val>
                                            <p:strVal val="#ppt_x"/>
                                          </p:val>
                                        </p:tav>
                                        <p:tav tm="100000">
                                          <p:val>
                                            <p:strVal val="#ppt_x"/>
                                          </p:val>
                                        </p:tav>
                                      </p:tavLst>
                                    </p:anim>
                                    <p:anim calcmode="lin" valueType="num">
                                      <p:cBhvr>
                                        <p:cTn id="44" dur="1000" fill="hold"/>
                                        <p:tgtEl>
                                          <p:spTgt spid="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9"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dirty="0" err="1">
                <a:solidFill>
                  <a:srgbClr val="EE835E"/>
                </a:solidFill>
                <a:latin typeface="汉仪正圆 55简" panose="00020600040101010101" charset="-122"/>
                <a:ea typeface="汉仪正圆 55简" panose="00020600040101010101" charset="-122"/>
              </a:rPr>
              <a:t>为什么要多吃蔬菜水果</a:t>
            </a:r>
            <a:endParaRPr lang="en-US" altLang="zh-CN" sz="2000" b="1" dirty="0">
              <a:solidFill>
                <a:srgbClr val="EE835E"/>
              </a:solidFill>
              <a:latin typeface="汉仪正圆 55简" panose="00020600040101010101" charset="-122"/>
              <a:ea typeface="汉仪正圆 55简" panose="00020600040101010101" charset="-122"/>
            </a:endParaRPr>
          </a:p>
        </p:txBody>
      </p:sp>
      <p:pic>
        <p:nvPicPr>
          <p:cNvPr id="3" name="图片 2" descr="5b5ece16cf4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611620" y="2598420"/>
            <a:ext cx="4763770" cy="2453640"/>
          </a:xfrm>
          <a:prstGeom prst="rect">
            <a:avLst/>
          </a:prstGeom>
        </p:spPr>
      </p:pic>
      <p:grpSp>
        <p:nvGrpSpPr>
          <p:cNvPr id="6" name="组合 5"/>
          <p:cNvGrpSpPr/>
          <p:nvPr/>
        </p:nvGrpSpPr>
        <p:grpSpPr>
          <a:xfrm>
            <a:off x="1245235" y="2182495"/>
            <a:ext cx="5366385" cy="829310"/>
            <a:chOff x="1961" y="3437"/>
            <a:chExt cx="8451" cy="1306"/>
          </a:xfrm>
        </p:grpSpPr>
        <p:sp>
          <p:nvSpPr>
            <p:cNvPr id="4" name="椭圆 3"/>
            <p:cNvSpPr/>
            <p:nvPr/>
          </p:nvSpPr>
          <p:spPr>
            <a:xfrm>
              <a:off x="1961" y="3519"/>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beet_352663"/>
            <p:cNvSpPr>
              <a:spLocks noChangeAspect="1"/>
            </p:cNvSpPr>
            <p:nvPr/>
          </p:nvSpPr>
          <p:spPr bwMode="auto">
            <a:xfrm>
              <a:off x="2253" y="3676"/>
              <a:ext cx="591" cy="861"/>
            </a:xfrm>
            <a:custGeom>
              <a:avLst/>
              <a:gdLst>
                <a:gd name="T0" fmla="*/ 3492 w 4680"/>
                <a:gd name="T1" fmla="*/ 2083 h 6827"/>
                <a:gd name="T2" fmla="*/ 2776 w 4680"/>
                <a:gd name="T3" fmla="*/ 1865 h 6827"/>
                <a:gd name="T4" fmla="*/ 2776 w 4680"/>
                <a:gd name="T5" fmla="*/ 1865 h 6827"/>
                <a:gd name="T6" fmla="*/ 3217 w 4680"/>
                <a:gd name="T7" fmla="*/ 127 h 6827"/>
                <a:gd name="T8" fmla="*/ 2812 w 4680"/>
                <a:gd name="T9" fmla="*/ 24 h 6827"/>
                <a:gd name="T10" fmla="*/ 2549 w 4680"/>
                <a:gd name="T11" fmla="*/ 1060 h 6827"/>
                <a:gd name="T12" fmla="*/ 2549 w 4680"/>
                <a:gd name="T13" fmla="*/ 0 h 6827"/>
                <a:gd name="T14" fmla="*/ 2131 w 4680"/>
                <a:gd name="T15" fmla="*/ 0 h 6827"/>
                <a:gd name="T16" fmla="*/ 2131 w 4680"/>
                <a:gd name="T17" fmla="*/ 1057 h 6827"/>
                <a:gd name="T18" fmla="*/ 1869 w 4680"/>
                <a:gd name="T19" fmla="*/ 22 h 6827"/>
                <a:gd name="T20" fmla="*/ 1463 w 4680"/>
                <a:gd name="T21" fmla="*/ 125 h 6827"/>
                <a:gd name="T22" fmla="*/ 1904 w 4680"/>
                <a:gd name="T23" fmla="*/ 1859 h 6827"/>
                <a:gd name="T24" fmla="*/ 1904 w 4680"/>
                <a:gd name="T25" fmla="*/ 1859 h 6827"/>
                <a:gd name="T26" fmla="*/ 1190 w 4680"/>
                <a:gd name="T27" fmla="*/ 2070 h 6827"/>
                <a:gd name="T28" fmla="*/ 0 w 4680"/>
                <a:gd name="T29" fmla="*/ 3913 h 6827"/>
                <a:gd name="T30" fmla="*/ 1481 w 4680"/>
                <a:gd name="T31" fmla="*/ 6159 h 6827"/>
                <a:gd name="T32" fmla="*/ 2131 w 4680"/>
                <a:gd name="T33" fmla="*/ 6827 h 6827"/>
                <a:gd name="T34" fmla="*/ 2549 w 4680"/>
                <a:gd name="T35" fmla="*/ 6827 h 6827"/>
                <a:gd name="T36" fmla="*/ 3200 w 4680"/>
                <a:gd name="T37" fmla="*/ 6159 h 6827"/>
                <a:gd name="T38" fmla="*/ 4680 w 4680"/>
                <a:gd name="T39" fmla="*/ 3913 h 6827"/>
                <a:gd name="T40" fmla="*/ 3492 w 4680"/>
                <a:gd name="T41" fmla="*/ 2083 h 6827"/>
                <a:gd name="T42" fmla="*/ 1150 w 4680"/>
                <a:gd name="T43" fmla="*/ 4159 h 6827"/>
                <a:gd name="T44" fmla="*/ 744 w 4680"/>
                <a:gd name="T45" fmla="*/ 4256 h 6827"/>
                <a:gd name="T46" fmla="*/ 1086 w 4680"/>
                <a:gd name="T47" fmla="*/ 3021 h 6827"/>
                <a:gd name="T48" fmla="*/ 1366 w 4680"/>
                <a:gd name="T49" fmla="*/ 3332 h 6827"/>
                <a:gd name="T50" fmla="*/ 1366 w 4680"/>
                <a:gd name="T51" fmla="*/ 3331 h 6827"/>
                <a:gd name="T52" fmla="*/ 1150 w 4680"/>
                <a:gd name="T53" fmla="*/ 415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80" h="6826">
                  <a:moveTo>
                    <a:pt x="3492" y="2083"/>
                  </a:moveTo>
                  <a:cubicBezTo>
                    <a:pt x="3235" y="1968"/>
                    <a:pt x="2980" y="1902"/>
                    <a:pt x="2776" y="1865"/>
                  </a:cubicBezTo>
                  <a:cubicBezTo>
                    <a:pt x="2776" y="1865"/>
                    <a:pt x="2776" y="1865"/>
                    <a:pt x="2776" y="1865"/>
                  </a:cubicBezTo>
                  <a:lnTo>
                    <a:pt x="3217" y="127"/>
                  </a:lnTo>
                  <a:lnTo>
                    <a:pt x="2812" y="24"/>
                  </a:lnTo>
                  <a:lnTo>
                    <a:pt x="2549" y="1060"/>
                  </a:lnTo>
                  <a:lnTo>
                    <a:pt x="2549" y="0"/>
                  </a:lnTo>
                  <a:lnTo>
                    <a:pt x="2131" y="0"/>
                  </a:lnTo>
                  <a:lnTo>
                    <a:pt x="2131" y="1057"/>
                  </a:lnTo>
                  <a:lnTo>
                    <a:pt x="1869" y="22"/>
                  </a:lnTo>
                  <a:lnTo>
                    <a:pt x="1463" y="125"/>
                  </a:lnTo>
                  <a:lnTo>
                    <a:pt x="1904" y="1859"/>
                  </a:lnTo>
                  <a:lnTo>
                    <a:pt x="1904" y="1859"/>
                  </a:lnTo>
                  <a:cubicBezTo>
                    <a:pt x="1700" y="1894"/>
                    <a:pt x="1446" y="1957"/>
                    <a:pt x="1190" y="2070"/>
                  </a:cubicBezTo>
                  <a:cubicBezTo>
                    <a:pt x="647" y="2310"/>
                    <a:pt x="0" y="2825"/>
                    <a:pt x="0" y="3913"/>
                  </a:cubicBezTo>
                  <a:cubicBezTo>
                    <a:pt x="0" y="5055"/>
                    <a:pt x="856" y="5693"/>
                    <a:pt x="1481" y="6159"/>
                  </a:cubicBezTo>
                  <a:cubicBezTo>
                    <a:pt x="1816" y="6408"/>
                    <a:pt x="2131" y="6643"/>
                    <a:pt x="2131" y="6827"/>
                  </a:cubicBezTo>
                  <a:lnTo>
                    <a:pt x="2549" y="6827"/>
                  </a:lnTo>
                  <a:cubicBezTo>
                    <a:pt x="2549" y="6643"/>
                    <a:pt x="2865" y="6408"/>
                    <a:pt x="3200" y="6159"/>
                  </a:cubicBezTo>
                  <a:cubicBezTo>
                    <a:pt x="3824" y="5693"/>
                    <a:pt x="4680" y="5055"/>
                    <a:pt x="4680" y="3913"/>
                  </a:cubicBezTo>
                  <a:cubicBezTo>
                    <a:pt x="4680" y="3067"/>
                    <a:pt x="4269" y="2434"/>
                    <a:pt x="3492" y="2083"/>
                  </a:cubicBezTo>
                  <a:close/>
                  <a:moveTo>
                    <a:pt x="1150" y="4159"/>
                  </a:moveTo>
                  <a:lnTo>
                    <a:pt x="744" y="4256"/>
                  </a:lnTo>
                  <a:cubicBezTo>
                    <a:pt x="564" y="3503"/>
                    <a:pt x="1064" y="3041"/>
                    <a:pt x="1086" y="3021"/>
                  </a:cubicBezTo>
                  <a:lnTo>
                    <a:pt x="1366" y="3332"/>
                  </a:lnTo>
                  <a:lnTo>
                    <a:pt x="1366" y="3331"/>
                  </a:lnTo>
                  <a:cubicBezTo>
                    <a:pt x="1345" y="3352"/>
                    <a:pt x="1031" y="3659"/>
                    <a:pt x="1150" y="4159"/>
                  </a:cubicBezTo>
                  <a:close/>
                </a:path>
              </a:pathLst>
            </a:custGeom>
            <a:solidFill>
              <a:schemeClr val="bg1"/>
            </a:solidFill>
            <a:ln>
              <a:noFill/>
            </a:ln>
          </p:spPr>
          <p:txBody>
            <a:bodyPr/>
            <a:lstStyle/>
            <a:p>
              <a:endParaRPr/>
            </a:p>
          </p:txBody>
        </p:sp>
        <p:sp>
          <p:nvSpPr>
            <p:cNvPr id="21" name="文本框 20"/>
            <p:cNvSpPr txBox="1"/>
            <p:nvPr/>
          </p:nvSpPr>
          <p:spPr>
            <a:xfrm>
              <a:off x="3334" y="3437"/>
              <a:ext cx="7078" cy="1307"/>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通过水果和蔬菜可以补充每日所需的维生素和矿物质，其中包括大家常说的维生素C、叶酸和钾。</a:t>
              </a:r>
            </a:p>
          </p:txBody>
        </p:sp>
      </p:grpSp>
      <p:grpSp>
        <p:nvGrpSpPr>
          <p:cNvPr id="15" name="组合 10"/>
          <p:cNvGrpSpPr/>
          <p:nvPr/>
        </p:nvGrpSpPr>
        <p:grpSpPr>
          <a:xfrm>
            <a:off x="1245235" y="3833495"/>
            <a:ext cx="5366385" cy="1198880"/>
            <a:chOff x="1961" y="3437"/>
            <a:chExt cx="8451" cy="1888"/>
          </a:xfrm>
        </p:grpSpPr>
        <p:sp>
          <p:nvSpPr>
            <p:cNvPr id="16" name="椭圆 15"/>
            <p:cNvSpPr/>
            <p:nvPr/>
          </p:nvSpPr>
          <p:spPr>
            <a:xfrm>
              <a:off x="1961" y="3519"/>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beet_352663"/>
            <p:cNvSpPr>
              <a:spLocks noChangeAspect="1"/>
            </p:cNvSpPr>
            <p:nvPr/>
          </p:nvSpPr>
          <p:spPr bwMode="auto">
            <a:xfrm>
              <a:off x="2118" y="3790"/>
              <a:ext cx="861" cy="631"/>
            </a:xfrm>
            <a:custGeom>
              <a:avLst/>
              <a:gdLst>
                <a:gd name="T0" fmla="*/ 11005 w 11179"/>
                <a:gd name="T1" fmla="*/ 5847 h 8200"/>
                <a:gd name="T2" fmla="*/ 9737 w 11179"/>
                <a:gd name="T3" fmla="*/ 4273 h 8200"/>
                <a:gd name="T4" fmla="*/ 6829 w 11179"/>
                <a:gd name="T5" fmla="*/ 1760 h 8200"/>
                <a:gd name="T6" fmla="*/ 7149 w 11179"/>
                <a:gd name="T7" fmla="*/ 0 h 8200"/>
                <a:gd name="T8" fmla="*/ 4005 w 11179"/>
                <a:gd name="T9" fmla="*/ 1418 h 8200"/>
                <a:gd name="T10" fmla="*/ 2329 w 11179"/>
                <a:gd name="T11" fmla="*/ 5774 h 8200"/>
                <a:gd name="T12" fmla="*/ 1454 w 11179"/>
                <a:gd name="T13" fmla="*/ 6206 h 8200"/>
                <a:gd name="T14" fmla="*/ 15 w 11179"/>
                <a:gd name="T15" fmla="*/ 6163 h 8200"/>
                <a:gd name="T16" fmla="*/ 303 w 11179"/>
                <a:gd name="T17" fmla="*/ 7908 h 8200"/>
                <a:gd name="T18" fmla="*/ 2094 w 11179"/>
                <a:gd name="T19" fmla="*/ 7726 h 8200"/>
                <a:gd name="T20" fmla="*/ 6817 w 11179"/>
                <a:gd name="T21" fmla="*/ 7129 h 8200"/>
                <a:gd name="T22" fmla="*/ 7562 w 11179"/>
                <a:gd name="T23" fmla="*/ 7400 h 8200"/>
                <a:gd name="T24" fmla="*/ 9230 w 11179"/>
                <a:gd name="T25" fmla="*/ 7693 h 8200"/>
                <a:gd name="T26" fmla="*/ 10294 w 11179"/>
                <a:gd name="T27" fmla="*/ 8095 h 8200"/>
                <a:gd name="T28" fmla="*/ 11178 w 11179"/>
                <a:gd name="T29" fmla="*/ 6468 h 8200"/>
                <a:gd name="T30" fmla="*/ 878 w 11179"/>
                <a:gd name="T31" fmla="*/ 6790 h 8200"/>
                <a:gd name="T32" fmla="*/ 6218 w 11179"/>
                <a:gd name="T33" fmla="*/ 6006 h 8200"/>
                <a:gd name="T34" fmla="*/ 5124 w 11179"/>
                <a:gd name="T35" fmla="*/ 2271 h 8200"/>
                <a:gd name="T36" fmla="*/ 7357 w 11179"/>
                <a:gd name="T37" fmla="*/ 4274 h 8200"/>
                <a:gd name="T38" fmla="*/ 3000 w 11179"/>
                <a:gd name="T39" fmla="*/ 2569 h 8200"/>
                <a:gd name="T40" fmla="*/ 3920 w 11179"/>
                <a:gd name="T41" fmla="*/ 4274 h 8200"/>
                <a:gd name="T42" fmla="*/ 2539 w 11179"/>
                <a:gd name="T43" fmla="*/ 4274 h 8200"/>
                <a:gd name="T44" fmla="*/ 4439 w 11179"/>
                <a:gd name="T45" fmla="*/ 7104 h 8200"/>
                <a:gd name="T46" fmla="*/ 3939 w 11179"/>
                <a:gd name="T47" fmla="*/ 7129 h 8200"/>
                <a:gd name="T48" fmla="*/ 1914 w 11179"/>
                <a:gd name="T49" fmla="*/ 6433 h 8200"/>
                <a:gd name="T50" fmla="*/ 2790 w 11179"/>
                <a:gd name="T51" fmla="*/ 6741 h 8200"/>
                <a:gd name="T52" fmla="*/ 4059 w 11179"/>
                <a:gd name="T53" fmla="*/ 6378 h 8200"/>
                <a:gd name="T54" fmla="*/ 5692 w 11179"/>
                <a:gd name="T55" fmla="*/ 6610 h 8200"/>
                <a:gd name="T56" fmla="*/ 6209 w 11179"/>
                <a:gd name="T57" fmla="*/ 6505 h 8200"/>
                <a:gd name="T58" fmla="*/ 6382 w 11179"/>
                <a:gd name="T59" fmla="*/ 6836 h 8200"/>
                <a:gd name="T60" fmla="*/ 7564 w 11179"/>
                <a:gd name="T61" fmla="*/ 5776 h 8200"/>
                <a:gd name="T62" fmla="*/ 7770 w 11179"/>
                <a:gd name="T63" fmla="*/ 1916 h 8200"/>
                <a:gd name="T64" fmla="*/ 9166 w 11179"/>
                <a:gd name="T65" fmla="*/ 4985 h 8200"/>
                <a:gd name="T66" fmla="*/ 9079 w 11179"/>
                <a:gd name="T67" fmla="*/ 4983 h 8200"/>
                <a:gd name="T68" fmla="*/ 9018 w 11179"/>
                <a:gd name="T69" fmla="*/ 4988 h 8200"/>
                <a:gd name="T70" fmla="*/ 8974 w 11179"/>
                <a:gd name="T71" fmla="*/ 4995 h 8200"/>
                <a:gd name="T72" fmla="*/ 8925 w 11179"/>
                <a:gd name="T73" fmla="*/ 5008 h 8200"/>
                <a:gd name="T74" fmla="*/ 8711 w 11179"/>
                <a:gd name="T75" fmla="*/ 5118 h 8200"/>
                <a:gd name="T76" fmla="*/ 8378 w 11179"/>
                <a:gd name="T77" fmla="*/ 5070 h 8200"/>
                <a:gd name="T78" fmla="*/ 7890 w 11179"/>
                <a:gd name="T79" fmla="*/ 5433 h 8200"/>
                <a:gd name="T80" fmla="*/ 8035 w 11179"/>
                <a:gd name="T81" fmla="*/ 6271 h 8200"/>
                <a:gd name="T82" fmla="*/ 8163 w 11179"/>
                <a:gd name="T83" fmla="*/ 6541 h 8200"/>
                <a:gd name="T84" fmla="*/ 7564 w 11179"/>
                <a:gd name="T85" fmla="*/ 5776 h 8200"/>
                <a:gd name="T86" fmla="*/ 10509 w 11179"/>
                <a:gd name="T87" fmla="*/ 6844 h 8200"/>
                <a:gd name="T88" fmla="*/ 9685 w 11179"/>
                <a:gd name="T89" fmla="*/ 7384 h 8200"/>
                <a:gd name="T90" fmla="*/ 8432 w 11179"/>
                <a:gd name="T91" fmla="*/ 7565 h 8200"/>
                <a:gd name="T92" fmla="*/ 8522 w 11179"/>
                <a:gd name="T93" fmla="*/ 6916 h 8200"/>
                <a:gd name="T94" fmla="*/ 8467 w 11179"/>
                <a:gd name="T95" fmla="*/ 6026 h 8200"/>
                <a:gd name="T96" fmla="*/ 8479 w 11179"/>
                <a:gd name="T97" fmla="*/ 5564 h 8200"/>
                <a:gd name="T98" fmla="*/ 8490 w 11179"/>
                <a:gd name="T99" fmla="*/ 5569 h 8200"/>
                <a:gd name="T100" fmla="*/ 8509 w 11179"/>
                <a:gd name="T101" fmla="*/ 5580 h 8200"/>
                <a:gd name="T102" fmla="*/ 8520 w 11179"/>
                <a:gd name="T103" fmla="*/ 5589 h 8200"/>
                <a:gd name="T104" fmla="*/ 8535 w 11179"/>
                <a:gd name="T105" fmla="*/ 5601 h 8200"/>
                <a:gd name="T106" fmla="*/ 8788 w 11179"/>
                <a:gd name="T107" fmla="*/ 5993 h 8200"/>
                <a:gd name="T108" fmla="*/ 9008 w 11179"/>
                <a:gd name="T109" fmla="*/ 5518 h 8200"/>
                <a:gd name="T110" fmla="*/ 9027 w 11179"/>
                <a:gd name="T111" fmla="*/ 5504 h 8200"/>
                <a:gd name="T112" fmla="*/ 9182 w 11179"/>
                <a:gd name="T113" fmla="*/ 5501 h 8200"/>
                <a:gd name="T114" fmla="*/ 9213 w 11179"/>
                <a:gd name="T115" fmla="*/ 5514 h 8200"/>
                <a:gd name="T116" fmla="*/ 9373 w 11179"/>
                <a:gd name="T117" fmla="*/ 5596 h 8200"/>
                <a:gd name="T118" fmla="*/ 9545 w 11179"/>
                <a:gd name="T119" fmla="*/ 5511 h 8200"/>
                <a:gd name="T120" fmla="*/ 10479 w 11179"/>
                <a:gd name="T121" fmla="*/ 5957 h 8200"/>
                <a:gd name="T122" fmla="*/ 10674 w 11179"/>
                <a:gd name="T123" fmla="*/ 6476 h 8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79" h="8200">
                  <a:moveTo>
                    <a:pt x="11178" y="6468"/>
                  </a:moveTo>
                  <a:cubicBezTo>
                    <a:pt x="11175" y="6269"/>
                    <a:pt x="11075" y="6104"/>
                    <a:pt x="10989" y="5998"/>
                  </a:cubicBezTo>
                  <a:cubicBezTo>
                    <a:pt x="10998" y="5954"/>
                    <a:pt x="11004" y="5903"/>
                    <a:pt x="11005" y="5847"/>
                  </a:cubicBezTo>
                  <a:cubicBezTo>
                    <a:pt x="11009" y="5677"/>
                    <a:pt x="10964" y="5425"/>
                    <a:pt x="10724" y="5193"/>
                  </a:cubicBezTo>
                  <a:cubicBezTo>
                    <a:pt x="10405" y="4875"/>
                    <a:pt x="9990" y="4879"/>
                    <a:pt x="9683" y="4945"/>
                  </a:cubicBezTo>
                  <a:cubicBezTo>
                    <a:pt x="9719" y="4726"/>
                    <a:pt x="9737" y="4501"/>
                    <a:pt x="9737" y="4273"/>
                  </a:cubicBezTo>
                  <a:cubicBezTo>
                    <a:pt x="9737" y="3529"/>
                    <a:pt x="9543" y="2825"/>
                    <a:pt x="9193" y="2293"/>
                  </a:cubicBezTo>
                  <a:cubicBezTo>
                    <a:pt x="8820" y="1728"/>
                    <a:pt x="8315" y="1418"/>
                    <a:pt x="7770" y="1418"/>
                  </a:cubicBezTo>
                  <a:cubicBezTo>
                    <a:pt x="7438" y="1418"/>
                    <a:pt x="7115" y="1535"/>
                    <a:pt x="6829" y="1760"/>
                  </a:cubicBezTo>
                  <a:cubicBezTo>
                    <a:pt x="6612" y="1589"/>
                    <a:pt x="6373" y="1480"/>
                    <a:pt x="6125" y="1438"/>
                  </a:cubicBezTo>
                  <a:cubicBezTo>
                    <a:pt x="6172" y="913"/>
                    <a:pt x="6613" y="500"/>
                    <a:pt x="7149" y="500"/>
                  </a:cubicBezTo>
                  <a:lnTo>
                    <a:pt x="7149" y="0"/>
                  </a:lnTo>
                  <a:cubicBezTo>
                    <a:pt x="6335" y="0"/>
                    <a:pt x="5668" y="639"/>
                    <a:pt x="5623" y="1443"/>
                  </a:cubicBezTo>
                  <a:cubicBezTo>
                    <a:pt x="5385" y="1488"/>
                    <a:pt x="5157" y="1595"/>
                    <a:pt x="4947" y="1760"/>
                  </a:cubicBezTo>
                  <a:cubicBezTo>
                    <a:pt x="4660" y="1535"/>
                    <a:pt x="4339" y="1418"/>
                    <a:pt x="4005" y="1418"/>
                  </a:cubicBezTo>
                  <a:cubicBezTo>
                    <a:pt x="3460" y="1418"/>
                    <a:pt x="2954" y="1729"/>
                    <a:pt x="2583" y="2293"/>
                  </a:cubicBezTo>
                  <a:cubicBezTo>
                    <a:pt x="2232" y="2825"/>
                    <a:pt x="2039" y="3528"/>
                    <a:pt x="2039" y="4272"/>
                  </a:cubicBezTo>
                  <a:cubicBezTo>
                    <a:pt x="2039" y="4807"/>
                    <a:pt x="2140" y="5326"/>
                    <a:pt x="2329" y="5774"/>
                  </a:cubicBezTo>
                  <a:lnTo>
                    <a:pt x="2103" y="5760"/>
                  </a:lnTo>
                  <a:lnTo>
                    <a:pt x="2088" y="5760"/>
                  </a:lnTo>
                  <a:cubicBezTo>
                    <a:pt x="1797" y="5760"/>
                    <a:pt x="1547" y="5946"/>
                    <a:pt x="1454" y="6206"/>
                  </a:cubicBezTo>
                  <a:lnTo>
                    <a:pt x="418" y="5896"/>
                  </a:lnTo>
                  <a:lnTo>
                    <a:pt x="418" y="6220"/>
                  </a:lnTo>
                  <a:lnTo>
                    <a:pt x="15" y="6163"/>
                  </a:lnTo>
                  <a:lnTo>
                    <a:pt x="0" y="7395"/>
                  </a:lnTo>
                  <a:lnTo>
                    <a:pt x="332" y="7358"/>
                  </a:lnTo>
                  <a:lnTo>
                    <a:pt x="303" y="7908"/>
                  </a:lnTo>
                  <a:lnTo>
                    <a:pt x="1517" y="7409"/>
                  </a:lnTo>
                  <a:cubicBezTo>
                    <a:pt x="1635" y="7599"/>
                    <a:pt x="1847" y="7726"/>
                    <a:pt x="2088" y="7726"/>
                  </a:cubicBezTo>
                  <a:lnTo>
                    <a:pt x="2094" y="7726"/>
                  </a:lnTo>
                  <a:lnTo>
                    <a:pt x="6217" y="7513"/>
                  </a:lnTo>
                  <a:cubicBezTo>
                    <a:pt x="6383" y="7511"/>
                    <a:pt x="6542" y="7448"/>
                    <a:pt x="6664" y="7335"/>
                  </a:cubicBezTo>
                  <a:cubicBezTo>
                    <a:pt x="6729" y="7276"/>
                    <a:pt x="6780" y="7205"/>
                    <a:pt x="6817" y="7129"/>
                  </a:cubicBezTo>
                  <a:lnTo>
                    <a:pt x="7765" y="7129"/>
                  </a:lnTo>
                  <a:cubicBezTo>
                    <a:pt x="7722" y="7188"/>
                    <a:pt x="7693" y="7225"/>
                    <a:pt x="7693" y="7226"/>
                  </a:cubicBezTo>
                  <a:lnTo>
                    <a:pt x="7562" y="7400"/>
                  </a:lnTo>
                  <a:lnTo>
                    <a:pt x="8362" y="8200"/>
                  </a:lnTo>
                  <a:lnTo>
                    <a:pt x="8530" y="8093"/>
                  </a:lnTo>
                  <a:cubicBezTo>
                    <a:pt x="8534" y="8090"/>
                    <a:pt x="8917" y="7848"/>
                    <a:pt x="9230" y="7693"/>
                  </a:cubicBezTo>
                  <a:cubicBezTo>
                    <a:pt x="9233" y="7691"/>
                    <a:pt x="9235" y="7690"/>
                    <a:pt x="9237" y="7690"/>
                  </a:cubicBezTo>
                  <a:cubicBezTo>
                    <a:pt x="9267" y="7696"/>
                    <a:pt x="9343" y="7751"/>
                    <a:pt x="9393" y="7789"/>
                  </a:cubicBezTo>
                  <a:cubicBezTo>
                    <a:pt x="9574" y="7920"/>
                    <a:pt x="9849" y="8120"/>
                    <a:pt x="10294" y="8095"/>
                  </a:cubicBezTo>
                  <a:cubicBezTo>
                    <a:pt x="10517" y="8082"/>
                    <a:pt x="10702" y="7990"/>
                    <a:pt x="10830" y="7825"/>
                  </a:cubicBezTo>
                  <a:cubicBezTo>
                    <a:pt x="11054" y="7537"/>
                    <a:pt x="11044" y="7106"/>
                    <a:pt x="11020" y="6885"/>
                  </a:cubicBezTo>
                  <a:cubicBezTo>
                    <a:pt x="11149" y="6731"/>
                    <a:pt x="11179" y="6577"/>
                    <a:pt x="11178" y="6468"/>
                  </a:cubicBezTo>
                  <a:close/>
                  <a:moveTo>
                    <a:pt x="508" y="6833"/>
                  </a:moveTo>
                  <a:lnTo>
                    <a:pt x="509" y="6738"/>
                  </a:lnTo>
                  <a:lnTo>
                    <a:pt x="878" y="6790"/>
                  </a:lnTo>
                  <a:lnTo>
                    <a:pt x="508" y="6833"/>
                  </a:lnTo>
                  <a:close/>
                  <a:moveTo>
                    <a:pt x="6703" y="6223"/>
                  </a:moveTo>
                  <a:cubicBezTo>
                    <a:pt x="6580" y="6091"/>
                    <a:pt x="6408" y="6009"/>
                    <a:pt x="6218" y="6006"/>
                  </a:cubicBezTo>
                  <a:lnTo>
                    <a:pt x="4849" y="5925"/>
                  </a:lnTo>
                  <a:cubicBezTo>
                    <a:pt x="4577" y="5484"/>
                    <a:pt x="4422" y="4890"/>
                    <a:pt x="4422" y="4274"/>
                  </a:cubicBezTo>
                  <a:cubicBezTo>
                    <a:pt x="4422" y="3459"/>
                    <a:pt x="4684" y="2710"/>
                    <a:pt x="5124" y="2271"/>
                  </a:cubicBezTo>
                  <a:cubicBezTo>
                    <a:pt x="5355" y="2040"/>
                    <a:pt x="5620" y="1918"/>
                    <a:pt x="5889" y="1918"/>
                  </a:cubicBezTo>
                  <a:cubicBezTo>
                    <a:pt x="6158" y="1918"/>
                    <a:pt x="6422" y="2040"/>
                    <a:pt x="6654" y="2271"/>
                  </a:cubicBezTo>
                  <a:cubicBezTo>
                    <a:pt x="7094" y="2710"/>
                    <a:pt x="7357" y="3458"/>
                    <a:pt x="7357" y="4274"/>
                  </a:cubicBezTo>
                  <a:cubicBezTo>
                    <a:pt x="7355" y="5058"/>
                    <a:pt x="7105" y="5786"/>
                    <a:pt x="6703" y="6223"/>
                  </a:cubicBezTo>
                  <a:close/>
                  <a:moveTo>
                    <a:pt x="2539" y="4274"/>
                  </a:moveTo>
                  <a:cubicBezTo>
                    <a:pt x="2539" y="3626"/>
                    <a:pt x="2703" y="3021"/>
                    <a:pt x="3000" y="2569"/>
                  </a:cubicBezTo>
                  <a:cubicBezTo>
                    <a:pt x="3277" y="2149"/>
                    <a:pt x="3634" y="1918"/>
                    <a:pt x="4005" y="1918"/>
                  </a:cubicBezTo>
                  <a:cubicBezTo>
                    <a:pt x="4207" y="1918"/>
                    <a:pt x="4405" y="1986"/>
                    <a:pt x="4590" y="2119"/>
                  </a:cubicBezTo>
                  <a:cubicBezTo>
                    <a:pt x="4167" y="2656"/>
                    <a:pt x="3920" y="3439"/>
                    <a:pt x="3920" y="4274"/>
                  </a:cubicBezTo>
                  <a:cubicBezTo>
                    <a:pt x="3920" y="4861"/>
                    <a:pt x="4039" y="5420"/>
                    <a:pt x="4261" y="5890"/>
                  </a:cubicBezTo>
                  <a:lnTo>
                    <a:pt x="2899" y="5809"/>
                  </a:lnTo>
                  <a:cubicBezTo>
                    <a:pt x="2666" y="5379"/>
                    <a:pt x="2539" y="4840"/>
                    <a:pt x="2539" y="4274"/>
                  </a:cubicBezTo>
                  <a:close/>
                  <a:moveTo>
                    <a:pt x="6210" y="7013"/>
                  </a:moveTo>
                  <a:lnTo>
                    <a:pt x="6204" y="7013"/>
                  </a:lnTo>
                  <a:lnTo>
                    <a:pt x="4439" y="7104"/>
                  </a:lnTo>
                  <a:lnTo>
                    <a:pt x="4439" y="6743"/>
                  </a:lnTo>
                  <a:lnTo>
                    <a:pt x="3939" y="6743"/>
                  </a:lnTo>
                  <a:lnTo>
                    <a:pt x="3939" y="7129"/>
                  </a:lnTo>
                  <a:lnTo>
                    <a:pt x="2083" y="7225"/>
                  </a:lnTo>
                  <a:cubicBezTo>
                    <a:pt x="1992" y="7223"/>
                    <a:pt x="1914" y="7144"/>
                    <a:pt x="1914" y="7051"/>
                  </a:cubicBezTo>
                  <a:lnTo>
                    <a:pt x="1914" y="6433"/>
                  </a:lnTo>
                  <a:cubicBezTo>
                    <a:pt x="1914" y="6340"/>
                    <a:pt x="1990" y="6263"/>
                    <a:pt x="2082" y="6259"/>
                  </a:cubicBezTo>
                  <a:lnTo>
                    <a:pt x="2790" y="6301"/>
                  </a:lnTo>
                  <a:lnTo>
                    <a:pt x="2790" y="6741"/>
                  </a:lnTo>
                  <a:lnTo>
                    <a:pt x="3290" y="6741"/>
                  </a:lnTo>
                  <a:lnTo>
                    <a:pt x="3290" y="6331"/>
                  </a:lnTo>
                  <a:lnTo>
                    <a:pt x="4059" y="6378"/>
                  </a:lnTo>
                  <a:lnTo>
                    <a:pt x="5192" y="6445"/>
                  </a:lnTo>
                  <a:lnTo>
                    <a:pt x="5192" y="6610"/>
                  </a:lnTo>
                  <a:lnTo>
                    <a:pt x="5692" y="6610"/>
                  </a:lnTo>
                  <a:lnTo>
                    <a:pt x="5692" y="6475"/>
                  </a:lnTo>
                  <a:lnTo>
                    <a:pt x="6194" y="6505"/>
                  </a:lnTo>
                  <a:lnTo>
                    <a:pt x="6209" y="6505"/>
                  </a:lnTo>
                  <a:cubicBezTo>
                    <a:pt x="6295" y="6505"/>
                    <a:pt x="6369" y="6570"/>
                    <a:pt x="6380" y="6655"/>
                  </a:cubicBezTo>
                  <a:cubicBezTo>
                    <a:pt x="6382" y="6664"/>
                    <a:pt x="6382" y="6671"/>
                    <a:pt x="6382" y="6678"/>
                  </a:cubicBezTo>
                  <a:lnTo>
                    <a:pt x="6382" y="6836"/>
                  </a:lnTo>
                  <a:cubicBezTo>
                    <a:pt x="6382" y="6841"/>
                    <a:pt x="6382" y="6846"/>
                    <a:pt x="6380" y="6853"/>
                  </a:cubicBezTo>
                  <a:cubicBezTo>
                    <a:pt x="6374" y="6944"/>
                    <a:pt x="6298" y="7012"/>
                    <a:pt x="6210" y="7013"/>
                  </a:cubicBezTo>
                  <a:close/>
                  <a:moveTo>
                    <a:pt x="7564" y="5776"/>
                  </a:moveTo>
                  <a:cubicBezTo>
                    <a:pt x="7754" y="5326"/>
                    <a:pt x="7855" y="4806"/>
                    <a:pt x="7855" y="4273"/>
                  </a:cubicBezTo>
                  <a:cubicBezTo>
                    <a:pt x="7855" y="3439"/>
                    <a:pt x="7608" y="2655"/>
                    <a:pt x="7185" y="2118"/>
                  </a:cubicBezTo>
                  <a:cubicBezTo>
                    <a:pt x="7370" y="1985"/>
                    <a:pt x="7569" y="1916"/>
                    <a:pt x="7770" y="1916"/>
                  </a:cubicBezTo>
                  <a:cubicBezTo>
                    <a:pt x="8142" y="1916"/>
                    <a:pt x="8499" y="2148"/>
                    <a:pt x="8775" y="2568"/>
                  </a:cubicBezTo>
                  <a:cubicBezTo>
                    <a:pt x="9073" y="3019"/>
                    <a:pt x="9236" y="3625"/>
                    <a:pt x="9236" y="4273"/>
                  </a:cubicBezTo>
                  <a:cubicBezTo>
                    <a:pt x="9236" y="4518"/>
                    <a:pt x="9213" y="4756"/>
                    <a:pt x="9166" y="4985"/>
                  </a:cubicBezTo>
                  <a:lnTo>
                    <a:pt x="9164" y="4985"/>
                  </a:lnTo>
                  <a:cubicBezTo>
                    <a:pt x="9151" y="4984"/>
                    <a:pt x="9139" y="4983"/>
                    <a:pt x="9126" y="4983"/>
                  </a:cubicBezTo>
                  <a:lnTo>
                    <a:pt x="9079" y="4983"/>
                  </a:lnTo>
                  <a:cubicBezTo>
                    <a:pt x="9070" y="4983"/>
                    <a:pt x="9063" y="4984"/>
                    <a:pt x="9055" y="4984"/>
                  </a:cubicBezTo>
                  <a:cubicBezTo>
                    <a:pt x="9051" y="4984"/>
                    <a:pt x="9048" y="4984"/>
                    <a:pt x="9044" y="4985"/>
                  </a:cubicBezTo>
                  <a:cubicBezTo>
                    <a:pt x="9035" y="4986"/>
                    <a:pt x="9026" y="4986"/>
                    <a:pt x="9018" y="4988"/>
                  </a:cubicBezTo>
                  <a:cubicBezTo>
                    <a:pt x="9016" y="4988"/>
                    <a:pt x="9014" y="4988"/>
                    <a:pt x="9013" y="4989"/>
                  </a:cubicBezTo>
                  <a:cubicBezTo>
                    <a:pt x="9003" y="4990"/>
                    <a:pt x="8991" y="4993"/>
                    <a:pt x="8981" y="4994"/>
                  </a:cubicBezTo>
                  <a:cubicBezTo>
                    <a:pt x="8979" y="4994"/>
                    <a:pt x="8976" y="4995"/>
                    <a:pt x="8974" y="4995"/>
                  </a:cubicBezTo>
                  <a:cubicBezTo>
                    <a:pt x="8966" y="4996"/>
                    <a:pt x="8959" y="4998"/>
                    <a:pt x="8953" y="5000"/>
                  </a:cubicBezTo>
                  <a:cubicBezTo>
                    <a:pt x="8950" y="5001"/>
                    <a:pt x="8946" y="5001"/>
                    <a:pt x="8944" y="5003"/>
                  </a:cubicBezTo>
                  <a:cubicBezTo>
                    <a:pt x="8938" y="5004"/>
                    <a:pt x="8931" y="5006"/>
                    <a:pt x="8925" y="5008"/>
                  </a:cubicBezTo>
                  <a:cubicBezTo>
                    <a:pt x="8923" y="5009"/>
                    <a:pt x="8920" y="5009"/>
                    <a:pt x="8918" y="5010"/>
                  </a:cubicBezTo>
                  <a:cubicBezTo>
                    <a:pt x="8909" y="5013"/>
                    <a:pt x="8901" y="5015"/>
                    <a:pt x="8893" y="5018"/>
                  </a:cubicBezTo>
                  <a:cubicBezTo>
                    <a:pt x="8821" y="5043"/>
                    <a:pt x="8761" y="5079"/>
                    <a:pt x="8711" y="5118"/>
                  </a:cubicBezTo>
                  <a:cubicBezTo>
                    <a:pt x="8654" y="5090"/>
                    <a:pt x="8588" y="5069"/>
                    <a:pt x="8511" y="5064"/>
                  </a:cubicBezTo>
                  <a:cubicBezTo>
                    <a:pt x="8491" y="5063"/>
                    <a:pt x="8471" y="5061"/>
                    <a:pt x="8449" y="5063"/>
                  </a:cubicBezTo>
                  <a:cubicBezTo>
                    <a:pt x="8426" y="5064"/>
                    <a:pt x="8403" y="5066"/>
                    <a:pt x="8378" y="5070"/>
                  </a:cubicBezTo>
                  <a:cubicBezTo>
                    <a:pt x="8373" y="5071"/>
                    <a:pt x="8368" y="5071"/>
                    <a:pt x="8363" y="5073"/>
                  </a:cubicBezTo>
                  <a:cubicBezTo>
                    <a:pt x="8256" y="5094"/>
                    <a:pt x="8131" y="5151"/>
                    <a:pt x="8003" y="5280"/>
                  </a:cubicBezTo>
                  <a:cubicBezTo>
                    <a:pt x="7963" y="5320"/>
                    <a:pt x="7923" y="5370"/>
                    <a:pt x="7890" y="5433"/>
                  </a:cubicBezTo>
                  <a:cubicBezTo>
                    <a:pt x="7853" y="5505"/>
                    <a:pt x="7826" y="5594"/>
                    <a:pt x="7828" y="5699"/>
                  </a:cubicBezTo>
                  <a:cubicBezTo>
                    <a:pt x="7828" y="5744"/>
                    <a:pt x="7834" y="5793"/>
                    <a:pt x="7845" y="5844"/>
                  </a:cubicBezTo>
                  <a:cubicBezTo>
                    <a:pt x="7880" y="5998"/>
                    <a:pt x="7959" y="6136"/>
                    <a:pt x="8035" y="6271"/>
                  </a:cubicBezTo>
                  <a:cubicBezTo>
                    <a:pt x="8080" y="6350"/>
                    <a:pt x="8133" y="6445"/>
                    <a:pt x="8155" y="6513"/>
                  </a:cubicBezTo>
                  <a:cubicBezTo>
                    <a:pt x="8159" y="6523"/>
                    <a:pt x="8161" y="6531"/>
                    <a:pt x="8163" y="6540"/>
                  </a:cubicBezTo>
                  <a:lnTo>
                    <a:pt x="8163" y="6541"/>
                  </a:lnTo>
                  <a:cubicBezTo>
                    <a:pt x="8035" y="6600"/>
                    <a:pt x="7903" y="6630"/>
                    <a:pt x="7770" y="6630"/>
                  </a:cubicBezTo>
                  <a:lnTo>
                    <a:pt x="7006" y="6630"/>
                  </a:lnTo>
                  <a:cubicBezTo>
                    <a:pt x="7230" y="6405"/>
                    <a:pt x="7420" y="6116"/>
                    <a:pt x="7564" y="5776"/>
                  </a:cubicBezTo>
                  <a:close/>
                  <a:moveTo>
                    <a:pt x="10593" y="6606"/>
                  </a:moveTo>
                  <a:lnTo>
                    <a:pt x="10482" y="6701"/>
                  </a:lnTo>
                  <a:lnTo>
                    <a:pt x="10509" y="6844"/>
                  </a:lnTo>
                  <a:cubicBezTo>
                    <a:pt x="10538" y="6995"/>
                    <a:pt x="10559" y="7359"/>
                    <a:pt x="10435" y="7516"/>
                  </a:cubicBezTo>
                  <a:cubicBezTo>
                    <a:pt x="10409" y="7550"/>
                    <a:pt x="10367" y="7589"/>
                    <a:pt x="10265" y="7595"/>
                  </a:cubicBezTo>
                  <a:cubicBezTo>
                    <a:pt x="9997" y="7610"/>
                    <a:pt x="9845" y="7500"/>
                    <a:pt x="9685" y="7384"/>
                  </a:cubicBezTo>
                  <a:cubicBezTo>
                    <a:pt x="9567" y="7298"/>
                    <a:pt x="9417" y="7189"/>
                    <a:pt x="9233" y="7189"/>
                  </a:cubicBezTo>
                  <a:cubicBezTo>
                    <a:pt x="9163" y="7189"/>
                    <a:pt x="9088" y="7205"/>
                    <a:pt x="9007" y="7245"/>
                  </a:cubicBezTo>
                  <a:cubicBezTo>
                    <a:pt x="8804" y="7345"/>
                    <a:pt x="8580" y="7475"/>
                    <a:pt x="8432" y="7565"/>
                  </a:cubicBezTo>
                  <a:lnTo>
                    <a:pt x="8220" y="7354"/>
                  </a:lnTo>
                  <a:cubicBezTo>
                    <a:pt x="8312" y="7229"/>
                    <a:pt x="8433" y="7059"/>
                    <a:pt x="8520" y="6918"/>
                  </a:cubicBezTo>
                  <a:lnTo>
                    <a:pt x="8522" y="6916"/>
                  </a:lnTo>
                  <a:lnTo>
                    <a:pt x="8557" y="6856"/>
                  </a:lnTo>
                  <a:cubicBezTo>
                    <a:pt x="8633" y="6725"/>
                    <a:pt x="8663" y="6644"/>
                    <a:pt x="8663" y="6566"/>
                  </a:cubicBezTo>
                  <a:cubicBezTo>
                    <a:pt x="8663" y="6374"/>
                    <a:pt x="8563" y="6198"/>
                    <a:pt x="8467" y="6026"/>
                  </a:cubicBezTo>
                  <a:cubicBezTo>
                    <a:pt x="8329" y="5784"/>
                    <a:pt x="8293" y="5692"/>
                    <a:pt x="8351" y="5634"/>
                  </a:cubicBezTo>
                  <a:cubicBezTo>
                    <a:pt x="8398" y="5587"/>
                    <a:pt x="8442" y="5560"/>
                    <a:pt x="8469" y="5562"/>
                  </a:cubicBezTo>
                  <a:cubicBezTo>
                    <a:pt x="8473" y="5562"/>
                    <a:pt x="8475" y="5564"/>
                    <a:pt x="8479" y="5564"/>
                  </a:cubicBezTo>
                  <a:lnTo>
                    <a:pt x="8480" y="5564"/>
                  </a:lnTo>
                  <a:cubicBezTo>
                    <a:pt x="8483" y="5565"/>
                    <a:pt x="8486" y="5566"/>
                    <a:pt x="8489" y="5567"/>
                  </a:cubicBezTo>
                  <a:cubicBezTo>
                    <a:pt x="8489" y="5567"/>
                    <a:pt x="8490" y="5567"/>
                    <a:pt x="8490" y="5569"/>
                  </a:cubicBezTo>
                  <a:cubicBezTo>
                    <a:pt x="8493" y="5570"/>
                    <a:pt x="8496" y="5571"/>
                    <a:pt x="8499" y="5574"/>
                  </a:cubicBezTo>
                  <a:lnTo>
                    <a:pt x="8500" y="5575"/>
                  </a:lnTo>
                  <a:cubicBezTo>
                    <a:pt x="8503" y="5576"/>
                    <a:pt x="8507" y="5579"/>
                    <a:pt x="8509" y="5580"/>
                  </a:cubicBezTo>
                  <a:lnTo>
                    <a:pt x="8510" y="5581"/>
                  </a:lnTo>
                  <a:cubicBezTo>
                    <a:pt x="8513" y="5584"/>
                    <a:pt x="8515" y="5585"/>
                    <a:pt x="8519" y="5587"/>
                  </a:cubicBezTo>
                  <a:lnTo>
                    <a:pt x="8520" y="5589"/>
                  </a:lnTo>
                  <a:cubicBezTo>
                    <a:pt x="8523" y="5591"/>
                    <a:pt x="8525" y="5592"/>
                    <a:pt x="8528" y="5595"/>
                  </a:cubicBezTo>
                  <a:lnTo>
                    <a:pt x="8529" y="5596"/>
                  </a:lnTo>
                  <a:cubicBezTo>
                    <a:pt x="8532" y="5599"/>
                    <a:pt x="8533" y="5600"/>
                    <a:pt x="8535" y="5601"/>
                  </a:cubicBezTo>
                  <a:cubicBezTo>
                    <a:pt x="8537" y="5602"/>
                    <a:pt x="8537" y="5602"/>
                    <a:pt x="8537" y="5604"/>
                  </a:cubicBezTo>
                  <a:cubicBezTo>
                    <a:pt x="8538" y="5605"/>
                    <a:pt x="8539" y="5606"/>
                    <a:pt x="8540" y="5609"/>
                  </a:cubicBezTo>
                  <a:lnTo>
                    <a:pt x="8788" y="5993"/>
                  </a:lnTo>
                  <a:lnTo>
                    <a:pt x="8965" y="5568"/>
                  </a:lnTo>
                  <a:cubicBezTo>
                    <a:pt x="8972" y="5558"/>
                    <a:pt x="8985" y="5536"/>
                    <a:pt x="9007" y="5519"/>
                  </a:cubicBezTo>
                  <a:lnTo>
                    <a:pt x="9008" y="5518"/>
                  </a:lnTo>
                  <a:cubicBezTo>
                    <a:pt x="9010" y="5515"/>
                    <a:pt x="9014" y="5513"/>
                    <a:pt x="9017" y="5510"/>
                  </a:cubicBezTo>
                  <a:cubicBezTo>
                    <a:pt x="9018" y="5509"/>
                    <a:pt x="9019" y="5509"/>
                    <a:pt x="9020" y="5507"/>
                  </a:cubicBezTo>
                  <a:cubicBezTo>
                    <a:pt x="9023" y="5506"/>
                    <a:pt x="9025" y="5505"/>
                    <a:pt x="9027" y="5504"/>
                  </a:cubicBezTo>
                  <a:cubicBezTo>
                    <a:pt x="9034" y="5499"/>
                    <a:pt x="9043" y="5495"/>
                    <a:pt x="9052" y="5491"/>
                  </a:cubicBezTo>
                  <a:cubicBezTo>
                    <a:pt x="9089" y="5477"/>
                    <a:pt x="9135" y="5486"/>
                    <a:pt x="9178" y="5500"/>
                  </a:cubicBezTo>
                  <a:cubicBezTo>
                    <a:pt x="9179" y="5500"/>
                    <a:pt x="9180" y="5501"/>
                    <a:pt x="9182" y="5501"/>
                  </a:cubicBezTo>
                  <a:lnTo>
                    <a:pt x="9193" y="5505"/>
                  </a:lnTo>
                  <a:cubicBezTo>
                    <a:pt x="9198" y="5506"/>
                    <a:pt x="9203" y="5509"/>
                    <a:pt x="9208" y="5511"/>
                  </a:cubicBezTo>
                  <a:cubicBezTo>
                    <a:pt x="9209" y="5513"/>
                    <a:pt x="9212" y="5513"/>
                    <a:pt x="9213" y="5514"/>
                  </a:cubicBezTo>
                  <a:cubicBezTo>
                    <a:pt x="9220" y="5516"/>
                    <a:pt x="9227" y="5520"/>
                    <a:pt x="9235" y="5524"/>
                  </a:cubicBezTo>
                  <a:cubicBezTo>
                    <a:pt x="9242" y="5527"/>
                    <a:pt x="9249" y="5530"/>
                    <a:pt x="9257" y="5534"/>
                  </a:cubicBezTo>
                  <a:lnTo>
                    <a:pt x="9373" y="5596"/>
                  </a:lnTo>
                  <a:lnTo>
                    <a:pt x="9379" y="5594"/>
                  </a:lnTo>
                  <a:lnTo>
                    <a:pt x="9505" y="5655"/>
                  </a:lnTo>
                  <a:lnTo>
                    <a:pt x="9545" y="5511"/>
                  </a:lnTo>
                  <a:cubicBezTo>
                    <a:pt x="9697" y="5449"/>
                    <a:pt x="10123" y="5305"/>
                    <a:pt x="10368" y="5550"/>
                  </a:cubicBezTo>
                  <a:lnTo>
                    <a:pt x="10372" y="5554"/>
                  </a:lnTo>
                  <a:cubicBezTo>
                    <a:pt x="10559" y="5735"/>
                    <a:pt x="10497" y="5916"/>
                    <a:pt x="10479" y="5957"/>
                  </a:cubicBezTo>
                  <a:lnTo>
                    <a:pt x="10379" y="6131"/>
                  </a:lnTo>
                  <a:lnTo>
                    <a:pt x="10544" y="6261"/>
                  </a:lnTo>
                  <a:cubicBezTo>
                    <a:pt x="10585" y="6296"/>
                    <a:pt x="10674" y="6397"/>
                    <a:pt x="10674" y="6476"/>
                  </a:cubicBezTo>
                  <a:cubicBezTo>
                    <a:pt x="10678" y="6514"/>
                    <a:pt x="10649" y="6559"/>
                    <a:pt x="10593" y="6606"/>
                  </a:cubicBezTo>
                  <a:close/>
                </a:path>
              </a:pathLst>
            </a:custGeom>
            <a:solidFill>
              <a:schemeClr val="bg1"/>
            </a:solidFill>
            <a:ln>
              <a:noFill/>
            </a:ln>
          </p:spPr>
          <p:txBody>
            <a:bodyPr/>
            <a:lstStyle/>
            <a:p>
              <a:endParaRPr/>
            </a:p>
          </p:txBody>
        </p:sp>
        <p:sp>
          <p:nvSpPr>
            <p:cNvPr id="19" name="文本框 18"/>
            <p:cNvSpPr txBox="1"/>
            <p:nvPr/>
          </p:nvSpPr>
          <p:spPr>
            <a:xfrm>
              <a:off x="3334" y="3437"/>
              <a:ext cx="7078" cy="1888"/>
            </a:xfrm>
            <a:prstGeom prst="rect">
              <a:avLst/>
            </a:prstGeom>
            <a:noFill/>
          </p:spPr>
          <p:txBody>
            <a:bodyPr wrap="square" rtlCol="0">
              <a:spAutoFit/>
            </a:bodyPr>
            <a:lstStyle/>
            <a:p>
              <a:pPr algn="l">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可以通过水果蔬菜补充膳食纤维，保护肠道健康，预防消化问题，预防便秘等。研究显示膳食纤维的服用可以降低肠癌风险。好的富含膳食纤维的肠道超级食品也因此很有健康价值。</a:t>
              </a:r>
            </a:p>
          </p:txBody>
        </p:sp>
      </p:grpSp>
      <p:sp>
        <p:nvSpPr>
          <p:cNvPr id="11" name="文本框 10"/>
          <p:cNvSpPr txBox="1"/>
          <p:nvPr/>
        </p:nvSpPr>
        <p:spPr>
          <a:xfrm>
            <a:off x="1805940" y="1026160"/>
            <a:ext cx="1647474"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为什么要多吃蔬菜水果</a:t>
            </a:r>
          </a:p>
        </p:txBody>
      </p:sp>
      <p:pic>
        <p:nvPicPr>
          <p:cNvPr id="3" name="图片 2" descr="shalalalla-0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6175" y="2406015"/>
            <a:ext cx="3874770" cy="2739390"/>
          </a:xfrm>
          <a:prstGeom prst="rect">
            <a:avLst/>
          </a:prstGeom>
        </p:spPr>
      </p:pic>
      <p:sp>
        <p:nvSpPr>
          <p:cNvPr id="4" name="矩形 3"/>
          <p:cNvSpPr/>
          <p:nvPr/>
        </p:nvSpPr>
        <p:spPr>
          <a:xfrm>
            <a:off x="5008245" y="2293620"/>
            <a:ext cx="6016625" cy="2964180"/>
          </a:xfrm>
          <a:prstGeom prst="rect">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243830" y="2707005"/>
            <a:ext cx="5431155" cy="1476375"/>
          </a:xfrm>
          <a:prstGeom prst="rect">
            <a:avLst/>
          </a:prstGeom>
          <a:noFill/>
        </p:spPr>
        <p:txBody>
          <a:bodyPr wrap="square" rtlCol="0">
            <a:spAutoFit/>
          </a:bodyPr>
          <a:lstStyle/>
          <a:p>
            <a:pPr algn="l">
              <a:lnSpc>
                <a:spcPct val="250000"/>
              </a:lnSpc>
            </a:pPr>
            <a:r>
              <a:rPr lang="zh-CN" altLang="en-US" sz="1200" dirty="0">
                <a:solidFill>
                  <a:schemeClr val="bg1"/>
                </a:solidFill>
                <a:latin typeface="汉仪正圆 55简" panose="00020600040101010101" charset="-122"/>
                <a:ea typeface="汉仪正圆 55简" panose="00020600040101010101" charset="-122"/>
              </a:rPr>
              <a:t>非常多的关于糖尿病、肥胖、心血管疾病的研究都指出，使用蔬菜水果替代高胆固醇、高糖、高热量食物，对健康有益。但由于这些效果并不是当天吃当天见效的，所以往往被健康人群特别是年轻人忽略。</a:t>
            </a:r>
          </a:p>
        </p:txBody>
      </p:sp>
      <p:grpSp>
        <p:nvGrpSpPr>
          <p:cNvPr id="13" name="组合 12"/>
          <p:cNvGrpSpPr/>
          <p:nvPr/>
        </p:nvGrpSpPr>
        <p:grpSpPr>
          <a:xfrm>
            <a:off x="5426075" y="4472305"/>
            <a:ext cx="5120005" cy="419735"/>
            <a:chOff x="8545" y="7043"/>
            <a:chExt cx="8063" cy="661"/>
          </a:xfrm>
        </p:grpSpPr>
        <p:sp>
          <p:nvSpPr>
            <p:cNvPr id="5" name="iconfont-11206-5092026"/>
            <p:cNvSpPr>
              <a:spLocks noChangeAspect="1"/>
            </p:cNvSpPr>
            <p:nvPr/>
          </p:nvSpPr>
          <p:spPr bwMode="auto">
            <a:xfrm>
              <a:off x="8545" y="7044"/>
              <a:ext cx="660" cy="659"/>
            </a:xfrm>
            <a:custGeom>
              <a:avLst/>
              <a:gdLst>
                <a:gd name="T0" fmla="*/ 6906 w 11386"/>
                <a:gd name="T1" fmla="*/ 1466 h 11360"/>
                <a:gd name="T2" fmla="*/ 6613 w 11386"/>
                <a:gd name="T3" fmla="*/ 1413 h 11360"/>
                <a:gd name="T4" fmla="*/ 4720 w 11386"/>
                <a:gd name="T5" fmla="*/ 2160 h 11360"/>
                <a:gd name="T6" fmla="*/ 4586 w 11386"/>
                <a:gd name="T7" fmla="*/ 2266 h 11360"/>
                <a:gd name="T8" fmla="*/ 53 w 11386"/>
                <a:gd name="T9" fmla="*/ 10586 h 11360"/>
                <a:gd name="T10" fmla="*/ 106 w 11386"/>
                <a:gd name="T11" fmla="*/ 10906 h 11360"/>
                <a:gd name="T12" fmla="*/ 480 w 11386"/>
                <a:gd name="T13" fmla="*/ 11280 h 11360"/>
                <a:gd name="T14" fmla="*/ 666 w 11386"/>
                <a:gd name="T15" fmla="*/ 11360 h 11360"/>
                <a:gd name="T16" fmla="*/ 800 w 11386"/>
                <a:gd name="T17" fmla="*/ 11333 h 11360"/>
                <a:gd name="T18" fmla="*/ 9093 w 11386"/>
                <a:gd name="T19" fmla="*/ 6800 h 11360"/>
                <a:gd name="T20" fmla="*/ 9200 w 11386"/>
                <a:gd name="T21" fmla="*/ 6666 h 11360"/>
                <a:gd name="T22" fmla="*/ 9946 w 11386"/>
                <a:gd name="T23" fmla="*/ 4773 h 11360"/>
                <a:gd name="T24" fmla="*/ 9893 w 11386"/>
                <a:gd name="T25" fmla="*/ 4480 h 11360"/>
                <a:gd name="T26" fmla="*/ 6906 w 11386"/>
                <a:gd name="T27" fmla="*/ 1466 h 11360"/>
                <a:gd name="T28" fmla="*/ 8746 w 11386"/>
                <a:gd name="T29" fmla="*/ 6373 h 11360"/>
                <a:gd name="T30" fmla="*/ 4373 w 11386"/>
                <a:gd name="T31" fmla="*/ 8746 h 11360"/>
                <a:gd name="T32" fmla="*/ 3360 w 11386"/>
                <a:gd name="T33" fmla="*/ 7733 h 11360"/>
                <a:gd name="T34" fmla="*/ 2986 w 11386"/>
                <a:gd name="T35" fmla="*/ 8106 h 11360"/>
                <a:gd name="T36" fmla="*/ 3893 w 11386"/>
                <a:gd name="T37" fmla="*/ 9013 h 11360"/>
                <a:gd name="T38" fmla="*/ 720 w 11386"/>
                <a:gd name="T39" fmla="*/ 10773 h 11360"/>
                <a:gd name="T40" fmla="*/ 613 w 11386"/>
                <a:gd name="T41" fmla="*/ 10666 h 11360"/>
                <a:gd name="T42" fmla="*/ 3813 w 11386"/>
                <a:gd name="T43" fmla="*/ 4800 h 11360"/>
                <a:gd name="T44" fmla="*/ 4240 w 11386"/>
                <a:gd name="T45" fmla="*/ 5226 h 11360"/>
                <a:gd name="T46" fmla="*/ 4613 w 11386"/>
                <a:gd name="T47" fmla="*/ 4853 h 11360"/>
                <a:gd name="T48" fmla="*/ 4080 w 11386"/>
                <a:gd name="T49" fmla="*/ 4320 h 11360"/>
                <a:gd name="T50" fmla="*/ 4613 w 11386"/>
                <a:gd name="T51" fmla="*/ 3333 h 11360"/>
                <a:gd name="T52" fmla="*/ 5760 w 11386"/>
                <a:gd name="T53" fmla="*/ 4480 h 11360"/>
                <a:gd name="T54" fmla="*/ 6133 w 11386"/>
                <a:gd name="T55" fmla="*/ 4106 h 11360"/>
                <a:gd name="T56" fmla="*/ 4880 w 11386"/>
                <a:gd name="T57" fmla="*/ 2853 h 11360"/>
                <a:gd name="T58" fmla="*/ 5013 w 11386"/>
                <a:gd name="T59" fmla="*/ 2613 h 11360"/>
                <a:gd name="T60" fmla="*/ 6640 w 11386"/>
                <a:gd name="T61" fmla="*/ 1946 h 11360"/>
                <a:gd name="T62" fmla="*/ 9413 w 11386"/>
                <a:gd name="T63" fmla="*/ 4720 h 11360"/>
                <a:gd name="T64" fmla="*/ 8746 w 11386"/>
                <a:gd name="T65" fmla="*/ 6373 h 11360"/>
                <a:gd name="T66" fmla="*/ 11386 w 11386"/>
                <a:gd name="T67" fmla="*/ 2826 h 11360"/>
                <a:gd name="T68" fmla="*/ 11360 w 11386"/>
                <a:gd name="T69" fmla="*/ 2293 h 11360"/>
                <a:gd name="T70" fmla="*/ 9333 w 11386"/>
                <a:gd name="T71" fmla="*/ 2426 h 11360"/>
                <a:gd name="T72" fmla="*/ 10480 w 11386"/>
                <a:gd name="T73" fmla="*/ 1280 h 11360"/>
                <a:gd name="T74" fmla="*/ 10106 w 11386"/>
                <a:gd name="T75" fmla="*/ 906 h 11360"/>
                <a:gd name="T76" fmla="*/ 8826 w 11386"/>
                <a:gd name="T77" fmla="*/ 2186 h 11360"/>
                <a:gd name="T78" fmla="*/ 8960 w 11386"/>
                <a:gd name="T79" fmla="*/ 53 h 11360"/>
                <a:gd name="T80" fmla="*/ 8426 w 11386"/>
                <a:gd name="T81" fmla="*/ 0 h 11360"/>
                <a:gd name="T82" fmla="*/ 8320 w 11386"/>
                <a:gd name="T83" fmla="*/ 1760 h 11360"/>
                <a:gd name="T84" fmla="*/ 7840 w 11386"/>
                <a:gd name="T85" fmla="*/ 1280 h 11360"/>
                <a:gd name="T86" fmla="*/ 7466 w 11386"/>
                <a:gd name="T87" fmla="*/ 1653 h 11360"/>
                <a:gd name="T88" fmla="*/ 9733 w 11386"/>
                <a:gd name="T89" fmla="*/ 3920 h 11360"/>
                <a:gd name="T90" fmla="*/ 10106 w 11386"/>
                <a:gd name="T91" fmla="*/ 3546 h 11360"/>
                <a:gd name="T92" fmla="*/ 9493 w 11386"/>
                <a:gd name="T93" fmla="*/ 2960 h 11360"/>
                <a:gd name="T94" fmla="*/ 11386 w 11386"/>
                <a:gd name="T95" fmla="*/ 2826 h 1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86" h="11360">
                  <a:moveTo>
                    <a:pt x="6906" y="1466"/>
                  </a:moveTo>
                  <a:cubicBezTo>
                    <a:pt x="6826" y="1386"/>
                    <a:pt x="6720" y="1360"/>
                    <a:pt x="6613" y="1413"/>
                  </a:cubicBezTo>
                  <a:lnTo>
                    <a:pt x="4720" y="2160"/>
                  </a:lnTo>
                  <a:cubicBezTo>
                    <a:pt x="4666" y="2186"/>
                    <a:pt x="4613" y="2213"/>
                    <a:pt x="4586" y="2266"/>
                  </a:cubicBezTo>
                  <a:lnTo>
                    <a:pt x="53" y="10586"/>
                  </a:lnTo>
                  <a:cubicBezTo>
                    <a:pt x="0" y="10693"/>
                    <a:pt x="26" y="10826"/>
                    <a:pt x="106" y="10906"/>
                  </a:cubicBezTo>
                  <a:lnTo>
                    <a:pt x="480" y="11280"/>
                  </a:lnTo>
                  <a:cubicBezTo>
                    <a:pt x="533" y="11333"/>
                    <a:pt x="586" y="11360"/>
                    <a:pt x="666" y="11360"/>
                  </a:cubicBezTo>
                  <a:cubicBezTo>
                    <a:pt x="720" y="11360"/>
                    <a:pt x="746" y="11360"/>
                    <a:pt x="800" y="11333"/>
                  </a:cubicBezTo>
                  <a:lnTo>
                    <a:pt x="9093" y="6800"/>
                  </a:lnTo>
                  <a:cubicBezTo>
                    <a:pt x="9146" y="6773"/>
                    <a:pt x="9200" y="6720"/>
                    <a:pt x="9200" y="6666"/>
                  </a:cubicBezTo>
                  <a:lnTo>
                    <a:pt x="9946" y="4773"/>
                  </a:lnTo>
                  <a:cubicBezTo>
                    <a:pt x="9973" y="4666"/>
                    <a:pt x="9973" y="4560"/>
                    <a:pt x="9893" y="4480"/>
                  </a:cubicBezTo>
                  <a:lnTo>
                    <a:pt x="6906" y="1466"/>
                  </a:lnTo>
                  <a:close/>
                  <a:moveTo>
                    <a:pt x="8746" y="6373"/>
                  </a:moveTo>
                  <a:lnTo>
                    <a:pt x="4373" y="8746"/>
                  </a:lnTo>
                  <a:lnTo>
                    <a:pt x="3360" y="7733"/>
                  </a:lnTo>
                  <a:lnTo>
                    <a:pt x="2986" y="8106"/>
                  </a:lnTo>
                  <a:lnTo>
                    <a:pt x="3893" y="9013"/>
                  </a:lnTo>
                  <a:lnTo>
                    <a:pt x="720" y="10773"/>
                  </a:lnTo>
                  <a:lnTo>
                    <a:pt x="613" y="10666"/>
                  </a:lnTo>
                  <a:lnTo>
                    <a:pt x="3813" y="4800"/>
                  </a:lnTo>
                  <a:lnTo>
                    <a:pt x="4240" y="5226"/>
                  </a:lnTo>
                  <a:lnTo>
                    <a:pt x="4613" y="4853"/>
                  </a:lnTo>
                  <a:lnTo>
                    <a:pt x="4080" y="4320"/>
                  </a:lnTo>
                  <a:lnTo>
                    <a:pt x="4613" y="3333"/>
                  </a:lnTo>
                  <a:lnTo>
                    <a:pt x="5760" y="4480"/>
                  </a:lnTo>
                  <a:lnTo>
                    <a:pt x="6133" y="4106"/>
                  </a:lnTo>
                  <a:lnTo>
                    <a:pt x="4880" y="2853"/>
                  </a:lnTo>
                  <a:lnTo>
                    <a:pt x="5013" y="2613"/>
                  </a:lnTo>
                  <a:lnTo>
                    <a:pt x="6640" y="1946"/>
                  </a:lnTo>
                  <a:lnTo>
                    <a:pt x="9413" y="4720"/>
                  </a:lnTo>
                  <a:lnTo>
                    <a:pt x="8746" y="6373"/>
                  </a:lnTo>
                  <a:close/>
                  <a:moveTo>
                    <a:pt x="11386" y="2826"/>
                  </a:moveTo>
                  <a:lnTo>
                    <a:pt x="11360" y="2293"/>
                  </a:lnTo>
                  <a:lnTo>
                    <a:pt x="9333" y="2426"/>
                  </a:lnTo>
                  <a:lnTo>
                    <a:pt x="10480" y="1280"/>
                  </a:lnTo>
                  <a:lnTo>
                    <a:pt x="10106" y="906"/>
                  </a:lnTo>
                  <a:lnTo>
                    <a:pt x="8826" y="2186"/>
                  </a:lnTo>
                  <a:lnTo>
                    <a:pt x="8960" y="53"/>
                  </a:lnTo>
                  <a:lnTo>
                    <a:pt x="8426" y="0"/>
                  </a:lnTo>
                  <a:lnTo>
                    <a:pt x="8320" y="1760"/>
                  </a:lnTo>
                  <a:lnTo>
                    <a:pt x="7840" y="1280"/>
                  </a:lnTo>
                  <a:lnTo>
                    <a:pt x="7466" y="1653"/>
                  </a:lnTo>
                  <a:lnTo>
                    <a:pt x="9733" y="3920"/>
                  </a:lnTo>
                  <a:lnTo>
                    <a:pt x="10106" y="3546"/>
                  </a:lnTo>
                  <a:lnTo>
                    <a:pt x="9493" y="2960"/>
                  </a:lnTo>
                  <a:lnTo>
                    <a:pt x="11386" y="2826"/>
                  </a:lnTo>
                  <a:close/>
                </a:path>
              </a:pathLst>
            </a:custGeom>
            <a:solidFill>
              <a:schemeClr val="bg1"/>
            </a:solidFill>
            <a:ln>
              <a:noFill/>
            </a:ln>
          </p:spPr>
          <p:txBody>
            <a:bodyPr/>
            <a:lstStyle/>
            <a:p>
              <a:endParaRPr/>
            </a:p>
          </p:txBody>
        </p:sp>
        <p:sp>
          <p:nvSpPr>
            <p:cNvPr id="6" name="iconfont-10815-5193364"/>
            <p:cNvSpPr>
              <a:spLocks noChangeAspect="1"/>
            </p:cNvSpPr>
            <p:nvPr/>
          </p:nvSpPr>
          <p:spPr bwMode="auto">
            <a:xfrm>
              <a:off x="11191" y="7044"/>
              <a:ext cx="660" cy="660"/>
            </a:xfrm>
            <a:custGeom>
              <a:avLst/>
              <a:gdLst>
                <a:gd name="T0" fmla="*/ 11018 w 11203"/>
                <a:gd name="T1" fmla="*/ 4451 h 11199"/>
                <a:gd name="T2" fmla="*/ 9997 w 11203"/>
                <a:gd name="T3" fmla="*/ 3641 h 11199"/>
                <a:gd name="T4" fmla="*/ 9946 w 11203"/>
                <a:gd name="T5" fmla="*/ 3099 h 11199"/>
                <a:gd name="T6" fmla="*/ 9651 w 11203"/>
                <a:gd name="T7" fmla="*/ 2351 h 11199"/>
                <a:gd name="T8" fmla="*/ 8637 w 11203"/>
                <a:gd name="T9" fmla="*/ 1431 h 11199"/>
                <a:gd name="T10" fmla="*/ 7333 w 11203"/>
                <a:gd name="T11" fmla="*/ 746 h 11199"/>
                <a:gd name="T12" fmla="*/ 4662 w 11203"/>
                <a:gd name="T13" fmla="*/ 189 h 11199"/>
                <a:gd name="T14" fmla="*/ 3573 w 11203"/>
                <a:gd name="T15" fmla="*/ 1109 h 11199"/>
                <a:gd name="T16" fmla="*/ 2035 w 11203"/>
                <a:gd name="T17" fmla="*/ 1779 h 11199"/>
                <a:gd name="T18" fmla="*/ 1443 w 11203"/>
                <a:gd name="T19" fmla="*/ 2555 h 11199"/>
                <a:gd name="T20" fmla="*/ 1219 w 11203"/>
                <a:gd name="T21" fmla="*/ 3343 h 11199"/>
                <a:gd name="T22" fmla="*/ 287 w 11203"/>
                <a:gd name="T23" fmla="*/ 4283 h 11199"/>
                <a:gd name="T24" fmla="*/ 82 w 11203"/>
                <a:gd name="T25" fmla="*/ 4693 h 11199"/>
                <a:gd name="T26" fmla="*/ 47 w 11203"/>
                <a:gd name="T27" fmla="*/ 5579 h 11199"/>
                <a:gd name="T28" fmla="*/ 275 w 11203"/>
                <a:gd name="T29" fmla="*/ 6092 h 11199"/>
                <a:gd name="T30" fmla="*/ 809 w 11203"/>
                <a:gd name="T31" fmla="*/ 6749 h 11199"/>
                <a:gd name="T32" fmla="*/ 938 w 11203"/>
                <a:gd name="T33" fmla="*/ 7351 h 11199"/>
                <a:gd name="T34" fmla="*/ 3199 w 11203"/>
                <a:gd name="T35" fmla="*/ 9598 h 11199"/>
                <a:gd name="T36" fmla="*/ 3612 w 11203"/>
                <a:gd name="T37" fmla="*/ 10646 h 11199"/>
                <a:gd name="T38" fmla="*/ 4177 w 11203"/>
                <a:gd name="T39" fmla="*/ 11064 h 11199"/>
                <a:gd name="T40" fmla="*/ 4597 w 11203"/>
                <a:gd name="T41" fmla="*/ 11185 h 11199"/>
                <a:gd name="T42" fmla="*/ 8258 w 11203"/>
                <a:gd name="T43" fmla="*/ 7555 h 11199"/>
                <a:gd name="T44" fmla="*/ 9198 w 11203"/>
                <a:gd name="T45" fmla="*/ 8009 h 11199"/>
                <a:gd name="T46" fmla="*/ 10383 w 11203"/>
                <a:gd name="T47" fmla="*/ 6599 h 11199"/>
                <a:gd name="T48" fmla="*/ 11202 w 11203"/>
                <a:gd name="T49" fmla="*/ 5197 h 11199"/>
                <a:gd name="T50" fmla="*/ 4182 w 11203"/>
                <a:gd name="T51" fmla="*/ 988 h 11199"/>
                <a:gd name="T52" fmla="*/ 7898 w 11203"/>
                <a:gd name="T53" fmla="*/ 2835 h 11199"/>
                <a:gd name="T54" fmla="*/ 7199 w 11203"/>
                <a:gd name="T55" fmla="*/ 6418 h 11199"/>
                <a:gd name="T56" fmla="*/ 4353 w 11203"/>
                <a:gd name="T57" fmla="*/ 6335 h 11199"/>
                <a:gd name="T58" fmla="*/ 2391 w 11203"/>
                <a:gd name="T59" fmla="*/ 4005 h 11199"/>
                <a:gd name="T60" fmla="*/ 2893 w 11203"/>
                <a:gd name="T61" fmla="*/ 6619 h 11199"/>
                <a:gd name="T62" fmla="*/ 1021 w 11203"/>
                <a:gd name="T63" fmla="*/ 6253 h 11199"/>
                <a:gd name="T64" fmla="*/ 1608 w 11203"/>
                <a:gd name="T65" fmla="*/ 3595 h 11199"/>
                <a:gd name="T66" fmla="*/ 3218 w 11203"/>
                <a:gd name="T67" fmla="*/ 2066 h 11199"/>
                <a:gd name="T68" fmla="*/ 2584 w 11203"/>
                <a:gd name="T69" fmla="*/ 2755 h 11199"/>
                <a:gd name="T70" fmla="*/ 2117 w 11203"/>
                <a:gd name="T71" fmla="*/ 3375 h 11199"/>
                <a:gd name="T72" fmla="*/ 2013 w 11203"/>
                <a:gd name="T73" fmla="*/ 4279 h 11199"/>
                <a:gd name="T74" fmla="*/ 2236 w 11203"/>
                <a:gd name="T75" fmla="*/ 4855 h 11199"/>
                <a:gd name="T76" fmla="*/ 2506 w 11203"/>
                <a:gd name="T77" fmla="*/ 5183 h 11199"/>
                <a:gd name="T78" fmla="*/ 2797 w 11203"/>
                <a:gd name="T79" fmla="*/ 5554 h 11199"/>
                <a:gd name="T80" fmla="*/ 2926 w 11203"/>
                <a:gd name="T81" fmla="*/ 6156 h 11199"/>
                <a:gd name="T82" fmla="*/ 3603 w 11203"/>
                <a:gd name="T83" fmla="*/ 9573 h 11199"/>
                <a:gd name="T84" fmla="*/ 3836 w 11203"/>
                <a:gd name="T85" fmla="*/ 7163 h 11199"/>
                <a:gd name="T86" fmla="*/ 5809 w 11203"/>
                <a:gd name="T87" fmla="*/ 10800 h 11199"/>
                <a:gd name="T88" fmla="*/ 3997 w 11203"/>
                <a:gd name="T89" fmla="*/ 9641 h 11199"/>
                <a:gd name="T90" fmla="*/ 7194 w 11203"/>
                <a:gd name="T91" fmla="*/ 9641 h 11199"/>
                <a:gd name="T92" fmla="*/ 7597 w 11203"/>
                <a:gd name="T93" fmla="*/ 9597 h 11199"/>
                <a:gd name="T94" fmla="*/ 7382 w 11203"/>
                <a:gd name="T95" fmla="*/ 7161 h 11199"/>
                <a:gd name="T96" fmla="*/ 7597 w 11203"/>
                <a:gd name="T97" fmla="*/ 9597 h 11199"/>
                <a:gd name="T98" fmla="*/ 9990 w 11203"/>
                <a:gd name="T99" fmla="*/ 6668 h 11199"/>
                <a:gd name="T100" fmla="*/ 7596 w 11203"/>
                <a:gd name="T101" fmla="*/ 6776 h 11199"/>
                <a:gd name="T102" fmla="*/ 8400 w 11203"/>
                <a:gd name="T103" fmla="*/ 5614 h 11199"/>
                <a:gd name="T104" fmla="*/ 8919 w 11203"/>
                <a:gd name="T105" fmla="*/ 4919 h 11199"/>
                <a:gd name="T106" fmla="*/ 9178 w 11203"/>
                <a:gd name="T107" fmla="*/ 4284 h 11199"/>
                <a:gd name="T108" fmla="*/ 9060 w 11203"/>
                <a:gd name="T109" fmla="*/ 3351 h 11199"/>
                <a:gd name="T110" fmla="*/ 8582 w 11203"/>
                <a:gd name="T111" fmla="*/ 2741 h 11199"/>
                <a:gd name="T112" fmla="*/ 7967 w 11203"/>
                <a:gd name="T113" fmla="*/ 2031 h 11199"/>
                <a:gd name="T114" fmla="*/ 9596 w 11203"/>
                <a:gd name="T115" fmla="*/ 3600 h 1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03" h="11199">
                  <a:moveTo>
                    <a:pt x="11173" y="4889"/>
                  </a:moveTo>
                  <a:cubicBezTo>
                    <a:pt x="11164" y="4845"/>
                    <a:pt x="11154" y="4801"/>
                    <a:pt x="11142" y="4758"/>
                  </a:cubicBezTo>
                  <a:cubicBezTo>
                    <a:pt x="11136" y="4736"/>
                    <a:pt x="11129" y="4715"/>
                    <a:pt x="11122" y="4694"/>
                  </a:cubicBezTo>
                  <a:cubicBezTo>
                    <a:pt x="11108" y="4651"/>
                    <a:pt x="11092" y="4610"/>
                    <a:pt x="11076" y="4570"/>
                  </a:cubicBezTo>
                  <a:cubicBezTo>
                    <a:pt x="11072" y="4560"/>
                    <a:pt x="11067" y="4550"/>
                    <a:pt x="11062" y="4540"/>
                  </a:cubicBezTo>
                  <a:cubicBezTo>
                    <a:pt x="11048" y="4510"/>
                    <a:pt x="11034" y="4480"/>
                    <a:pt x="11018" y="4451"/>
                  </a:cubicBezTo>
                  <a:cubicBezTo>
                    <a:pt x="11013" y="4441"/>
                    <a:pt x="11008" y="4433"/>
                    <a:pt x="11003" y="4423"/>
                  </a:cubicBezTo>
                  <a:cubicBezTo>
                    <a:pt x="10993" y="4404"/>
                    <a:pt x="10982" y="4385"/>
                    <a:pt x="10970" y="4366"/>
                  </a:cubicBezTo>
                  <a:cubicBezTo>
                    <a:pt x="10953" y="4339"/>
                    <a:pt x="10935" y="4311"/>
                    <a:pt x="10917" y="4284"/>
                  </a:cubicBezTo>
                  <a:cubicBezTo>
                    <a:pt x="10831" y="4159"/>
                    <a:pt x="10726" y="4046"/>
                    <a:pt x="10608" y="3950"/>
                  </a:cubicBezTo>
                  <a:cubicBezTo>
                    <a:pt x="10599" y="3944"/>
                    <a:pt x="10590" y="3936"/>
                    <a:pt x="10583" y="3930"/>
                  </a:cubicBezTo>
                  <a:cubicBezTo>
                    <a:pt x="10412" y="3796"/>
                    <a:pt x="10213" y="3696"/>
                    <a:pt x="9997" y="3641"/>
                  </a:cubicBezTo>
                  <a:lnTo>
                    <a:pt x="9997" y="3597"/>
                  </a:lnTo>
                  <a:lnTo>
                    <a:pt x="9997" y="3555"/>
                  </a:lnTo>
                  <a:cubicBezTo>
                    <a:pt x="9995" y="3513"/>
                    <a:pt x="9994" y="3470"/>
                    <a:pt x="9992" y="3428"/>
                  </a:cubicBezTo>
                  <a:cubicBezTo>
                    <a:pt x="9989" y="3400"/>
                    <a:pt x="9987" y="3371"/>
                    <a:pt x="9984" y="3344"/>
                  </a:cubicBezTo>
                  <a:cubicBezTo>
                    <a:pt x="9981" y="3303"/>
                    <a:pt x="9974" y="3261"/>
                    <a:pt x="9968" y="3220"/>
                  </a:cubicBezTo>
                  <a:cubicBezTo>
                    <a:pt x="9962" y="3179"/>
                    <a:pt x="9954" y="3139"/>
                    <a:pt x="9946" y="3099"/>
                  </a:cubicBezTo>
                  <a:cubicBezTo>
                    <a:pt x="9937" y="3059"/>
                    <a:pt x="9928" y="3019"/>
                    <a:pt x="9917" y="2979"/>
                  </a:cubicBezTo>
                  <a:cubicBezTo>
                    <a:pt x="9913" y="2965"/>
                    <a:pt x="9909" y="2953"/>
                    <a:pt x="9906" y="2940"/>
                  </a:cubicBezTo>
                  <a:cubicBezTo>
                    <a:pt x="9878" y="2845"/>
                    <a:pt x="9846" y="2753"/>
                    <a:pt x="9808" y="2663"/>
                  </a:cubicBezTo>
                  <a:cubicBezTo>
                    <a:pt x="9793" y="2626"/>
                    <a:pt x="9777" y="2591"/>
                    <a:pt x="9761" y="2556"/>
                  </a:cubicBezTo>
                  <a:cubicBezTo>
                    <a:pt x="9744" y="2521"/>
                    <a:pt x="9726" y="2486"/>
                    <a:pt x="9708" y="2453"/>
                  </a:cubicBezTo>
                  <a:cubicBezTo>
                    <a:pt x="9689" y="2419"/>
                    <a:pt x="9671" y="2385"/>
                    <a:pt x="9651" y="2351"/>
                  </a:cubicBezTo>
                  <a:cubicBezTo>
                    <a:pt x="9641" y="2335"/>
                    <a:pt x="9631" y="2319"/>
                    <a:pt x="9619" y="2303"/>
                  </a:cubicBezTo>
                  <a:cubicBezTo>
                    <a:pt x="9598" y="2270"/>
                    <a:pt x="9577" y="2238"/>
                    <a:pt x="9554" y="2206"/>
                  </a:cubicBezTo>
                  <a:cubicBezTo>
                    <a:pt x="9487" y="2113"/>
                    <a:pt x="9414" y="2023"/>
                    <a:pt x="9334" y="1939"/>
                  </a:cubicBezTo>
                  <a:cubicBezTo>
                    <a:pt x="9281" y="1883"/>
                    <a:pt x="9226" y="1830"/>
                    <a:pt x="9168" y="1780"/>
                  </a:cubicBezTo>
                  <a:cubicBezTo>
                    <a:pt x="9124" y="1743"/>
                    <a:pt x="9079" y="1706"/>
                    <a:pt x="9033" y="1671"/>
                  </a:cubicBezTo>
                  <a:cubicBezTo>
                    <a:pt x="8909" y="1579"/>
                    <a:pt x="8777" y="1499"/>
                    <a:pt x="8637" y="1431"/>
                  </a:cubicBezTo>
                  <a:cubicBezTo>
                    <a:pt x="8602" y="1414"/>
                    <a:pt x="8567" y="1399"/>
                    <a:pt x="8531" y="1383"/>
                  </a:cubicBezTo>
                  <a:cubicBezTo>
                    <a:pt x="8266" y="1270"/>
                    <a:pt x="7974" y="1204"/>
                    <a:pt x="7671" y="1195"/>
                  </a:cubicBezTo>
                  <a:cubicBezTo>
                    <a:pt x="7663" y="1183"/>
                    <a:pt x="7657" y="1171"/>
                    <a:pt x="7649" y="1159"/>
                  </a:cubicBezTo>
                  <a:cubicBezTo>
                    <a:pt x="7639" y="1143"/>
                    <a:pt x="7629" y="1126"/>
                    <a:pt x="7618" y="1110"/>
                  </a:cubicBezTo>
                  <a:cubicBezTo>
                    <a:pt x="7597" y="1078"/>
                    <a:pt x="7576" y="1045"/>
                    <a:pt x="7553" y="1014"/>
                  </a:cubicBezTo>
                  <a:cubicBezTo>
                    <a:pt x="7486" y="920"/>
                    <a:pt x="7413" y="830"/>
                    <a:pt x="7333" y="746"/>
                  </a:cubicBezTo>
                  <a:cubicBezTo>
                    <a:pt x="7280" y="691"/>
                    <a:pt x="7225" y="638"/>
                    <a:pt x="7167" y="588"/>
                  </a:cubicBezTo>
                  <a:cubicBezTo>
                    <a:pt x="7123" y="550"/>
                    <a:pt x="7078" y="514"/>
                    <a:pt x="7032" y="479"/>
                  </a:cubicBezTo>
                  <a:cubicBezTo>
                    <a:pt x="6908" y="386"/>
                    <a:pt x="6776" y="306"/>
                    <a:pt x="6636" y="239"/>
                  </a:cubicBezTo>
                  <a:cubicBezTo>
                    <a:pt x="6601" y="221"/>
                    <a:pt x="6566" y="206"/>
                    <a:pt x="6529" y="190"/>
                  </a:cubicBezTo>
                  <a:cubicBezTo>
                    <a:pt x="6244" y="68"/>
                    <a:pt x="5928" y="0"/>
                    <a:pt x="5597" y="0"/>
                  </a:cubicBezTo>
                  <a:cubicBezTo>
                    <a:pt x="5266" y="0"/>
                    <a:pt x="4949" y="68"/>
                    <a:pt x="4662" y="189"/>
                  </a:cubicBezTo>
                  <a:cubicBezTo>
                    <a:pt x="4626" y="204"/>
                    <a:pt x="4591" y="220"/>
                    <a:pt x="4556" y="238"/>
                  </a:cubicBezTo>
                  <a:cubicBezTo>
                    <a:pt x="4416" y="305"/>
                    <a:pt x="4283" y="386"/>
                    <a:pt x="4159" y="478"/>
                  </a:cubicBezTo>
                  <a:cubicBezTo>
                    <a:pt x="4113" y="513"/>
                    <a:pt x="4068" y="549"/>
                    <a:pt x="4024" y="586"/>
                  </a:cubicBezTo>
                  <a:cubicBezTo>
                    <a:pt x="3996" y="611"/>
                    <a:pt x="3967" y="638"/>
                    <a:pt x="3939" y="664"/>
                  </a:cubicBezTo>
                  <a:cubicBezTo>
                    <a:pt x="3828" y="770"/>
                    <a:pt x="3727" y="886"/>
                    <a:pt x="3638" y="1013"/>
                  </a:cubicBezTo>
                  <a:cubicBezTo>
                    <a:pt x="3615" y="1044"/>
                    <a:pt x="3594" y="1076"/>
                    <a:pt x="3573" y="1109"/>
                  </a:cubicBezTo>
                  <a:cubicBezTo>
                    <a:pt x="3563" y="1125"/>
                    <a:pt x="3552" y="1141"/>
                    <a:pt x="3542" y="1158"/>
                  </a:cubicBezTo>
                  <a:cubicBezTo>
                    <a:pt x="3534" y="1170"/>
                    <a:pt x="3528" y="1181"/>
                    <a:pt x="3521" y="1194"/>
                  </a:cubicBezTo>
                  <a:cubicBezTo>
                    <a:pt x="3220" y="1205"/>
                    <a:pt x="2935" y="1270"/>
                    <a:pt x="2673" y="1381"/>
                  </a:cubicBezTo>
                  <a:cubicBezTo>
                    <a:pt x="2637" y="1396"/>
                    <a:pt x="2602" y="1413"/>
                    <a:pt x="2567" y="1430"/>
                  </a:cubicBezTo>
                  <a:cubicBezTo>
                    <a:pt x="2427" y="1498"/>
                    <a:pt x="2294" y="1579"/>
                    <a:pt x="2170" y="1670"/>
                  </a:cubicBezTo>
                  <a:cubicBezTo>
                    <a:pt x="2124" y="1705"/>
                    <a:pt x="2079" y="1741"/>
                    <a:pt x="2035" y="1779"/>
                  </a:cubicBezTo>
                  <a:cubicBezTo>
                    <a:pt x="2007" y="1804"/>
                    <a:pt x="1978" y="1830"/>
                    <a:pt x="1950" y="1856"/>
                  </a:cubicBezTo>
                  <a:cubicBezTo>
                    <a:pt x="1839" y="1962"/>
                    <a:pt x="1738" y="2079"/>
                    <a:pt x="1649" y="2205"/>
                  </a:cubicBezTo>
                  <a:cubicBezTo>
                    <a:pt x="1627" y="2236"/>
                    <a:pt x="1605" y="2269"/>
                    <a:pt x="1584" y="2301"/>
                  </a:cubicBezTo>
                  <a:cubicBezTo>
                    <a:pt x="1574" y="2317"/>
                    <a:pt x="1563" y="2334"/>
                    <a:pt x="1553" y="2350"/>
                  </a:cubicBezTo>
                  <a:cubicBezTo>
                    <a:pt x="1533" y="2382"/>
                    <a:pt x="1514" y="2416"/>
                    <a:pt x="1495" y="2451"/>
                  </a:cubicBezTo>
                  <a:cubicBezTo>
                    <a:pt x="1477" y="2485"/>
                    <a:pt x="1459" y="2520"/>
                    <a:pt x="1443" y="2555"/>
                  </a:cubicBezTo>
                  <a:cubicBezTo>
                    <a:pt x="1427" y="2590"/>
                    <a:pt x="1411" y="2625"/>
                    <a:pt x="1395" y="2661"/>
                  </a:cubicBezTo>
                  <a:cubicBezTo>
                    <a:pt x="1358" y="2751"/>
                    <a:pt x="1324" y="2844"/>
                    <a:pt x="1298" y="2939"/>
                  </a:cubicBezTo>
                  <a:cubicBezTo>
                    <a:pt x="1294" y="2951"/>
                    <a:pt x="1290" y="2965"/>
                    <a:pt x="1287" y="2978"/>
                  </a:cubicBezTo>
                  <a:cubicBezTo>
                    <a:pt x="1277" y="3017"/>
                    <a:pt x="1267" y="3056"/>
                    <a:pt x="1258" y="3098"/>
                  </a:cubicBezTo>
                  <a:cubicBezTo>
                    <a:pt x="1247" y="3151"/>
                    <a:pt x="1237" y="3205"/>
                    <a:pt x="1229" y="3260"/>
                  </a:cubicBezTo>
                  <a:cubicBezTo>
                    <a:pt x="1225" y="3288"/>
                    <a:pt x="1222" y="3315"/>
                    <a:pt x="1219" y="3343"/>
                  </a:cubicBezTo>
                  <a:cubicBezTo>
                    <a:pt x="1217" y="3370"/>
                    <a:pt x="1214" y="3399"/>
                    <a:pt x="1212" y="3426"/>
                  </a:cubicBezTo>
                  <a:cubicBezTo>
                    <a:pt x="1209" y="3469"/>
                    <a:pt x="1207" y="3510"/>
                    <a:pt x="1207" y="3554"/>
                  </a:cubicBezTo>
                  <a:lnTo>
                    <a:pt x="1207" y="3640"/>
                  </a:lnTo>
                  <a:cubicBezTo>
                    <a:pt x="990" y="3696"/>
                    <a:pt x="792" y="3795"/>
                    <a:pt x="620" y="3929"/>
                  </a:cubicBezTo>
                  <a:cubicBezTo>
                    <a:pt x="612" y="3935"/>
                    <a:pt x="603" y="3943"/>
                    <a:pt x="595" y="3949"/>
                  </a:cubicBezTo>
                  <a:cubicBezTo>
                    <a:pt x="478" y="4045"/>
                    <a:pt x="374" y="4158"/>
                    <a:pt x="287" y="4283"/>
                  </a:cubicBezTo>
                  <a:cubicBezTo>
                    <a:pt x="268" y="4309"/>
                    <a:pt x="250" y="4336"/>
                    <a:pt x="233" y="4365"/>
                  </a:cubicBezTo>
                  <a:cubicBezTo>
                    <a:pt x="222" y="4384"/>
                    <a:pt x="210" y="4403"/>
                    <a:pt x="200" y="4421"/>
                  </a:cubicBezTo>
                  <a:cubicBezTo>
                    <a:pt x="195" y="4431"/>
                    <a:pt x="190" y="4440"/>
                    <a:pt x="185" y="4450"/>
                  </a:cubicBezTo>
                  <a:cubicBezTo>
                    <a:pt x="170" y="4479"/>
                    <a:pt x="155" y="4509"/>
                    <a:pt x="142" y="4539"/>
                  </a:cubicBezTo>
                  <a:cubicBezTo>
                    <a:pt x="137" y="4549"/>
                    <a:pt x="133" y="4559"/>
                    <a:pt x="128" y="4569"/>
                  </a:cubicBezTo>
                  <a:cubicBezTo>
                    <a:pt x="110" y="4609"/>
                    <a:pt x="95" y="4651"/>
                    <a:pt x="82" y="4693"/>
                  </a:cubicBezTo>
                  <a:cubicBezTo>
                    <a:pt x="74" y="4714"/>
                    <a:pt x="68" y="4735"/>
                    <a:pt x="62" y="4756"/>
                  </a:cubicBezTo>
                  <a:cubicBezTo>
                    <a:pt x="49" y="4799"/>
                    <a:pt x="39" y="4843"/>
                    <a:pt x="30" y="4888"/>
                  </a:cubicBezTo>
                  <a:cubicBezTo>
                    <a:pt x="12" y="4988"/>
                    <a:pt x="0" y="5090"/>
                    <a:pt x="0" y="5196"/>
                  </a:cubicBezTo>
                  <a:cubicBezTo>
                    <a:pt x="0" y="5234"/>
                    <a:pt x="2" y="5271"/>
                    <a:pt x="4" y="5309"/>
                  </a:cubicBezTo>
                  <a:cubicBezTo>
                    <a:pt x="8" y="5364"/>
                    <a:pt x="14" y="5419"/>
                    <a:pt x="24" y="5473"/>
                  </a:cubicBezTo>
                  <a:cubicBezTo>
                    <a:pt x="30" y="5509"/>
                    <a:pt x="38" y="5544"/>
                    <a:pt x="47" y="5579"/>
                  </a:cubicBezTo>
                  <a:cubicBezTo>
                    <a:pt x="55" y="5614"/>
                    <a:pt x="65" y="5649"/>
                    <a:pt x="75" y="5683"/>
                  </a:cubicBezTo>
                  <a:cubicBezTo>
                    <a:pt x="87" y="5716"/>
                    <a:pt x="98" y="5750"/>
                    <a:pt x="112" y="5784"/>
                  </a:cubicBezTo>
                  <a:cubicBezTo>
                    <a:pt x="124" y="5816"/>
                    <a:pt x="139" y="5850"/>
                    <a:pt x="154" y="5881"/>
                  </a:cubicBezTo>
                  <a:cubicBezTo>
                    <a:pt x="162" y="5897"/>
                    <a:pt x="169" y="5913"/>
                    <a:pt x="178" y="5929"/>
                  </a:cubicBezTo>
                  <a:cubicBezTo>
                    <a:pt x="197" y="5966"/>
                    <a:pt x="218" y="6002"/>
                    <a:pt x="240" y="6039"/>
                  </a:cubicBezTo>
                  <a:cubicBezTo>
                    <a:pt x="252" y="6057"/>
                    <a:pt x="263" y="6075"/>
                    <a:pt x="275" y="6092"/>
                  </a:cubicBezTo>
                  <a:cubicBezTo>
                    <a:pt x="289" y="6112"/>
                    <a:pt x="303" y="6132"/>
                    <a:pt x="318" y="6152"/>
                  </a:cubicBezTo>
                  <a:cubicBezTo>
                    <a:pt x="349" y="6195"/>
                    <a:pt x="383" y="6235"/>
                    <a:pt x="418" y="6274"/>
                  </a:cubicBezTo>
                  <a:cubicBezTo>
                    <a:pt x="447" y="6306"/>
                    <a:pt x="478" y="6336"/>
                    <a:pt x="509" y="6366"/>
                  </a:cubicBezTo>
                  <a:cubicBezTo>
                    <a:pt x="523" y="6379"/>
                    <a:pt x="535" y="6391"/>
                    <a:pt x="549" y="6404"/>
                  </a:cubicBezTo>
                  <a:cubicBezTo>
                    <a:pt x="634" y="6479"/>
                    <a:pt x="727" y="6545"/>
                    <a:pt x="825" y="6600"/>
                  </a:cubicBezTo>
                  <a:cubicBezTo>
                    <a:pt x="817" y="6649"/>
                    <a:pt x="812" y="6699"/>
                    <a:pt x="809" y="6749"/>
                  </a:cubicBezTo>
                  <a:cubicBezTo>
                    <a:pt x="809" y="6757"/>
                    <a:pt x="808" y="6767"/>
                    <a:pt x="808" y="6776"/>
                  </a:cubicBezTo>
                  <a:lnTo>
                    <a:pt x="808" y="6804"/>
                  </a:lnTo>
                  <a:cubicBezTo>
                    <a:pt x="808" y="6949"/>
                    <a:pt x="834" y="7089"/>
                    <a:pt x="880" y="7218"/>
                  </a:cubicBezTo>
                  <a:cubicBezTo>
                    <a:pt x="884" y="7226"/>
                    <a:pt x="887" y="7236"/>
                    <a:pt x="890" y="7245"/>
                  </a:cubicBezTo>
                  <a:cubicBezTo>
                    <a:pt x="898" y="7264"/>
                    <a:pt x="905" y="7281"/>
                    <a:pt x="913" y="7299"/>
                  </a:cubicBezTo>
                  <a:cubicBezTo>
                    <a:pt x="920" y="7316"/>
                    <a:pt x="929" y="7334"/>
                    <a:pt x="938" y="7351"/>
                  </a:cubicBezTo>
                  <a:cubicBezTo>
                    <a:pt x="947" y="7369"/>
                    <a:pt x="955" y="7386"/>
                    <a:pt x="965" y="7403"/>
                  </a:cubicBezTo>
                  <a:cubicBezTo>
                    <a:pt x="1173" y="7764"/>
                    <a:pt x="1563" y="8008"/>
                    <a:pt x="2009" y="8008"/>
                  </a:cubicBezTo>
                  <a:cubicBezTo>
                    <a:pt x="2392" y="8008"/>
                    <a:pt x="2733" y="7829"/>
                    <a:pt x="2953" y="7550"/>
                  </a:cubicBezTo>
                  <a:cubicBezTo>
                    <a:pt x="2963" y="7538"/>
                    <a:pt x="2973" y="7525"/>
                    <a:pt x="2982" y="7511"/>
                  </a:cubicBezTo>
                  <a:cubicBezTo>
                    <a:pt x="2984" y="7508"/>
                    <a:pt x="2987" y="7505"/>
                    <a:pt x="2989" y="7501"/>
                  </a:cubicBezTo>
                  <a:cubicBezTo>
                    <a:pt x="3116" y="8171"/>
                    <a:pt x="3198" y="8880"/>
                    <a:pt x="3199" y="9598"/>
                  </a:cubicBezTo>
                  <a:cubicBezTo>
                    <a:pt x="3198" y="9814"/>
                    <a:pt x="3248" y="10028"/>
                    <a:pt x="3338" y="10226"/>
                  </a:cubicBezTo>
                  <a:cubicBezTo>
                    <a:pt x="3349" y="10250"/>
                    <a:pt x="3361" y="10273"/>
                    <a:pt x="3372" y="10295"/>
                  </a:cubicBezTo>
                  <a:cubicBezTo>
                    <a:pt x="3389" y="10329"/>
                    <a:pt x="3408" y="10362"/>
                    <a:pt x="3428" y="10396"/>
                  </a:cubicBezTo>
                  <a:cubicBezTo>
                    <a:pt x="3442" y="10419"/>
                    <a:pt x="3456" y="10440"/>
                    <a:pt x="3469" y="10461"/>
                  </a:cubicBezTo>
                  <a:cubicBezTo>
                    <a:pt x="3498" y="10504"/>
                    <a:pt x="3529" y="10546"/>
                    <a:pt x="3562" y="10586"/>
                  </a:cubicBezTo>
                  <a:cubicBezTo>
                    <a:pt x="3578" y="10606"/>
                    <a:pt x="3596" y="10626"/>
                    <a:pt x="3612" y="10646"/>
                  </a:cubicBezTo>
                  <a:cubicBezTo>
                    <a:pt x="3638" y="10675"/>
                    <a:pt x="3664" y="10704"/>
                    <a:pt x="3693" y="10731"/>
                  </a:cubicBezTo>
                  <a:cubicBezTo>
                    <a:pt x="3702" y="10740"/>
                    <a:pt x="3712" y="10750"/>
                    <a:pt x="3722" y="10759"/>
                  </a:cubicBezTo>
                  <a:cubicBezTo>
                    <a:pt x="3751" y="10785"/>
                    <a:pt x="3779" y="10811"/>
                    <a:pt x="3811" y="10836"/>
                  </a:cubicBezTo>
                  <a:cubicBezTo>
                    <a:pt x="3851" y="10869"/>
                    <a:pt x="3893" y="10900"/>
                    <a:pt x="3937" y="10930"/>
                  </a:cubicBezTo>
                  <a:cubicBezTo>
                    <a:pt x="3969" y="10953"/>
                    <a:pt x="4003" y="10973"/>
                    <a:pt x="4037" y="10993"/>
                  </a:cubicBezTo>
                  <a:cubicBezTo>
                    <a:pt x="4082" y="11019"/>
                    <a:pt x="4129" y="11043"/>
                    <a:pt x="4177" y="11064"/>
                  </a:cubicBezTo>
                  <a:cubicBezTo>
                    <a:pt x="4201" y="11075"/>
                    <a:pt x="4226" y="11085"/>
                    <a:pt x="4249" y="11095"/>
                  </a:cubicBezTo>
                  <a:cubicBezTo>
                    <a:pt x="4286" y="11110"/>
                    <a:pt x="4323" y="11123"/>
                    <a:pt x="4362" y="11134"/>
                  </a:cubicBezTo>
                  <a:cubicBezTo>
                    <a:pt x="4374" y="11138"/>
                    <a:pt x="4387" y="11141"/>
                    <a:pt x="4401" y="11145"/>
                  </a:cubicBezTo>
                  <a:cubicBezTo>
                    <a:pt x="4417" y="11150"/>
                    <a:pt x="4433" y="11154"/>
                    <a:pt x="4449" y="11158"/>
                  </a:cubicBezTo>
                  <a:cubicBezTo>
                    <a:pt x="4482" y="11165"/>
                    <a:pt x="4514" y="11173"/>
                    <a:pt x="4547" y="11178"/>
                  </a:cubicBezTo>
                  <a:cubicBezTo>
                    <a:pt x="4563" y="11180"/>
                    <a:pt x="4579" y="11183"/>
                    <a:pt x="4597" y="11185"/>
                  </a:cubicBezTo>
                  <a:cubicBezTo>
                    <a:pt x="4663" y="11194"/>
                    <a:pt x="4732" y="11199"/>
                    <a:pt x="4801" y="11199"/>
                  </a:cubicBezTo>
                  <a:lnTo>
                    <a:pt x="6394" y="11199"/>
                  </a:lnTo>
                  <a:cubicBezTo>
                    <a:pt x="7274" y="11199"/>
                    <a:pt x="8001" y="10410"/>
                    <a:pt x="7994" y="9598"/>
                  </a:cubicBezTo>
                  <a:cubicBezTo>
                    <a:pt x="7996" y="8876"/>
                    <a:pt x="8079" y="8161"/>
                    <a:pt x="8207" y="7488"/>
                  </a:cubicBezTo>
                  <a:cubicBezTo>
                    <a:pt x="8212" y="7495"/>
                    <a:pt x="8218" y="7503"/>
                    <a:pt x="8223" y="7510"/>
                  </a:cubicBezTo>
                  <a:cubicBezTo>
                    <a:pt x="8234" y="7525"/>
                    <a:pt x="8246" y="7540"/>
                    <a:pt x="8258" y="7555"/>
                  </a:cubicBezTo>
                  <a:cubicBezTo>
                    <a:pt x="8292" y="7598"/>
                    <a:pt x="8328" y="7636"/>
                    <a:pt x="8367" y="7674"/>
                  </a:cubicBezTo>
                  <a:cubicBezTo>
                    <a:pt x="8384" y="7690"/>
                    <a:pt x="8402" y="7706"/>
                    <a:pt x="8421" y="7723"/>
                  </a:cubicBezTo>
                  <a:cubicBezTo>
                    <a:pt x="8446" y="7744"/>
                    <a:pt x="8471" y="7764"/>
                    <a:pt x="8497" y="7782"/>
                  </a:cubicBezTo>
                  <a:cubicBezTo>
                    <a:pt x="8523" y="7801"/>
                    <a:pt x="8551" y="7819"/>
                    <a:pt x="8578" y="7836"/>
                  </a:cubicBezTo>
                  <a:cubicBezTo>
                    <a:pt x="8606" y="7852"/>
                    <a:pt x="8634" y="7869"/>
                    <a:pt x="8664" y="7884"/>
                  </a:cubicBezTo>
                  <a:cubicBezTo>
                    <a:pt x="8826" y="7964"/>
                    <a:pt x="9007" y="8009"/>
                    <a:pt x="9198" y="8009"/>
                  </a:cubicBezTo>
                  <a:cubicBezTo>
                    <a:pt x="9644" y="8009"/>
                    <a:pt x="10034" y="7765"/>
                    <a:pt x="10242" y="7404"/>
                  </a:cubicBezTo>
                  <a:cubicBezTo>
                    <a:pt x="10252" y="7387"/>
                    <a:pt x="10261" y="7370"/>
                    <a:pt x="10269" y="7352"/>
                  </a:cubicBezTo>
                  <a:cubicBezTo>
                    <a:pt x="10287" y="7317"/>
                    <a:pt x="10303" y="7282"/>
                    <a:pt x="10318" y="7246"/>
                  </a:cubicBezTo>
                  <a:cubicBezTo>
                    <a:pt x="10322" y="7237"/>
                    <a:pt x="10326" y="7227"/>
                    <a:pt x="10328" y="7219"/>
                  </a:cubicBezTo>
                  <a:cubicBezTo>
                    <a:pt x="10376" y="7090"/>
                    <a:pt x="10401" y="6950"/>
                    <a:pt x="10401" y="6805"/>
                  </a:cubicBezTo>
                  <a:cubicBezTo>
                    <a:pt x="10401" y="6735"/>
                    <a:pt x="10394" y="6665"/>
                    <a:pt x="10383" y="6599"/>
                  </a:cubicBezTo>
                  <a:cubicBezTo>
                    <a:pt x="10597" y="6477"/>
                    <a:pt x="10779" y="6310"/>
                    <a:pt x="10918" y="6109"/>
                  </a:cubicBezTo>
                  <a:cubicBezTo>
                    <a:pt x="10948" y="6065"/>
                    <a:pt x="10976" y="6021"/>
                    <a:pt x="11001" y="5975"/>
                  </a:cubicBezTo>
                  <a:cubicBezTo>
                    <a:pt x="11043" y="5899"/>
                    <a:pt x="11079" y="5817"/>
                    <a:pt x="11109" y="5734"/>
                  </a:cubicBezTo>
                  <a:cubicBezTo>
                    <a:pt x="11116" y="5717"/>
                    <a:pt x="11121" y="5700"/>
                    <a:pt x="11127" y="5682"/>
                  </a:cubicBezTo>
                  <a:cubicBezTo>
                    <a:pt x="11148" y="5615"/>
                    <a:pt x="11166" y="5545"/>
                    <a:pt x="11178" y="5472"/>
                  </a:cubicBezTo>
                  <a:cubicBezTo>
                    <a:pt x="11193" y="5382"/>
                    <a:pt x="11202" y="5291"/>
                    <a:pt x="11202" y="5197"/>
                  </a:cubicBezTo>
                  <a:cubicBezTo>
                    <a:pt x="11203" y="5091"/>
                    <a:pt x="11193" y="4989"/>
                    <a:pt x="11173" y="4889"/>
                  </a:cubicBezTo>
                  <a:close/>
                  <a:moveTo>
                    <a:pt x="3602" y="2758"/>
                  </a:moveTo>
                  <a:lnTo>
                    <a:pt x="3596" y="2441"/>
                  </a:lnTo>
                  <a:lnTo>
                    <a:pt x="3596" y="2438"/>
                  </a:lnTo>
                  <a:lnTo>
                    <a:pt x="3596" y="2404"/>
                  </a:lnTo>
                  <a:cubicBezTo>
                    <a:pt x="3596" y="1869"/>
                    <a:pt x="3804" y="1365"/>
                    <a:pt x="4182" y="988"/>
                  </a:cubicBezTo>
                  <a:cubicBezTo>
                    <a:pt x="4559" y="609"/>
                    <a:pt x="5062" y="400"/>
                    <a:pt x="5597" y="400"/>
                  </a:cubicBezTo>
                  <a:cubicBezTo>
                    <a:pt x="6132" y="400"/>
                    <a:pt x="6634" y="609"/>
                    <a:pt x="7012" y="986"/>
                  </a:cubicBezTo>
                  <a:cubicBezTo>
                    <a:pt x="7389" y="1365"/>
                    <a:pt x="7598" y="1868"/>
                    <a:pt x="7598" y="2403"/>
                  </a:cubicBezTo>
                  <a:lnTo>
                    <a:pt x="7598" y="2440"/>
                  </a:lnTo>
                  <a:lnTo>
                    <a:pt x="7592" y="2756"/>
                  </a:lnTo>
                  <a:lnTo>
                    <a:pt x="7898" y="2835"/>
                  </a:lnTo>
                  <a:cubicBezTo>
                    <a:pt x="8431" y="2973"/>
                    <a:pt x="8803" y="3453"/>
                    <a:pt x="8803" y="4005"/>
                  </a:cubicBezTo>
                  <a:cubicBezTo>
                    <a:pt x="8803" y="4440"/>
                    <a:pt x="8568" y="4844"/>
                    <a:pt x="8188" y="5058"/>
                  </a:cubicBezTo>
                  <a:lnTo>
                    <a:pt x="7943" y="5196"/>
                  </a:lnTo>
                  <a:lnTo>
                    <a:pt x="7991" y="5475"/>
                  </a:lnTo>
                  <a:cubicBezTo>
                    <a:pt x="7998" y="5520"/>
                    <a:pt x="8003" y="5568"/>
                    <a:pt x="8003" y="5614"/>
                  </a:cubicBezTo>
                  <a:cubicBezTo>
                    <a:pt x="8003" y="6058"/>
                    <a:pt x="7643" y="6418"/>
                    <a:pt x="7199" y="6418"/>
                  </a:cubicBezTo>
                  <a:cubicBezTo>
                    <a:pt x="7071" y="6418"/>
                    <a:pt x="6947" y="6386"/>
                    <a:pt x="6837" y="6331"/>
                  </a:cubicBezTo>
                  <a:lnTo>
                    <a:pt x="6146" y="3355"/>
                  </a:lnTo>
                  <a:cubicBezTo>
                    <a:pt x="6146" y="3272"/>
                    <a:pt x="6078" y="3205"/>
                    <a:pt x="5996" y="3205"/>
                  </a:cubicBezTo>
                  <a:lnTo>
                    <a:pt x="5196" y="3205"/>
                  </a:lnTo>
                  <a:cubicBezTo>
                    <a:pt x="5113" y="3205"/>
                    <a:pt x="5046" y="3272"/>
                    <a:pt x="5046" y="3355"/>
                  </a:cubicBezTo>
                  <a:lnTo>
                    <a:pt x="4353" y="6335"/>
                  </a:lnTo>
                  <a:cubicBezTo>
                    <a:pt x="4246" y="6389"/>
                    <a:pt x="4124" y="6418"/>
                    <a:pt x="3998" y="6418"/>
                  </a:cubicBezTo>
                  <a:cubicBezTo>
                    <a:pt x="3556" y="6418"/>
                    <a:pt x="3194" y="6056"/>
                    <a:pt x="3194" y="5614"/>
                  </a:cubicBezTo>
                  <a:cubicBezTo>
                    <a:pt x="3194" y="5569"/>
                    <a:pt x="3198" y="5523"/>
                    <a:pt x="3206" y="5478"/>
                  </a:cubicBezTo>
                  <a:lnTo>
                    <a:pt x="3253" y="5199"/>
                  </a:lnTo>
                  <a:lnTo>
                    <a:pt x="3007" y="5061"/>
                  </a:lnTo>
                  <a:cubicBezTo>
                    <a:pt x="2628" y="4846"/>
                    <a:pt x="2391" y="4443"/>
                    <a:pt x="2391" y="4005"/>
                  </a:cubicBezTo>
                  <a:cubicBezTo>
                    <a:pt x="2391" y="3454"/>
                    <a:pt x="2763" y="2972"/>
                    <a:pt x="3295" y="2835"/>
                  </a:cubicBezTo>
                  <a:lnTo>
                    <a:pt x="3602" y="2758"/>
                  </a:lnTo>
                  <a:close/>
                  <a:moveTo>
                    <a:pt x="3486" y="1258"/>
                  </a:moveTo>
                  <a:cubicBezTo>
                    <a:pt x="3467" y="1291"/>
                    <a:pt x="3449" y="1326"/>
                    <a:pt x="3433" y="1361"/>
                  </a:cubicBezTo>
                  <a:cubicBezTo>
                    <a:pt x="3449" y="1326"/>
                    <a:pt x="3467" y="1293"/>
                    <a:pt x="3486" y="1258"/>
                  </a:cubicBezTo>
                  <a:close/>
                  <a:moveTo>
                    <a:pt x="2893" y="6619"/>
                  </a:moveTo>
                  <a:lnTo>
                    <a:pt x="2788" y="7013"/>
                  </a:lnTo>
                  <a:cubicBezTo>
                    <a:pt x="2694" y="7364"/>
                    <a:pt x="2376" y="7609"/>
                    <a:pt x="2012" y="7609"/>
                  </a:cubicBezTo>
                  <a:cubicBezTo>
                    <a:pt x="1569" y="7609"/>
                    <a:pt x="1208" y="7248"/>
                    <a:pt x="1208" y="6805"/>
                  </a:cubicBezTo>
                  <a:cubicBezTo>
                    <a:pt x="1208" y="6760"/>
                    <a:pt x="1212" y="6714"/>
                    <a:pt x="1219" y="6669"/>
                  </a:cubicBezTo>
                  <a:lnTo>
                    <a:pt x="1267" y="6390"/>
                  </a:lnTo>
                  <a:lnTo>
                    <a:pt x="1021" y="6253"/>
                  </a:lnTo>
                  <a:cubicBezTo>
                    <a:pt x="641" y="6039"/>
                    <a:pt x="403" y="5634"/>
                    <a:pt x="403" y="5198"/>
                  </a:cubicBezTo>
                  <a:cubicBezTo>
                    <a:pt x="403" y="4646"/>
                    <a:pt x="776" y="4165"/>
                    <a:pt x="1308" y="4028"/>
                  </a:cubicBezTo>
                  <a:lnTo>
                    <a:pt x="1614" y="3949"/>
                  </a:lnTo>
                  <a:lnTo>
                    <a:pt x="1608" y="3633"/>
                  </a:lnTo>
                  <a:lnTo>
                    <a:pt x="1608" y="3629"/>
                  </a:lnTo>
                  <a:lnTo>
                    <a:pt x="1608" y="3595"/>
                  </a:lnTo>
                  <a:cubicBezTo>
                    <a:pt x="1608" y="3060"/>
                    <a:pt x="1817" y="2556"/>
                    <a:pt x="2194" y="2179"/>
                  </a:cubicBezTo>
                  <a:cubicBezTo>
                    <a:pt x="2506" y="1868"/>
                    <a:pt x="2901" y="1671"/>
                    <a:pt x="3329" y="1611"/>
                  </a:cubicBezTo>
                  <a:cubicBezTo>
                    <a:pt x="3314" y="1655"/>
                    <a:pt x="3299" y="1700"/>
                    <a:pt x="3287" y="1745"/>
                  </a:cubicBezTo>
                  <a:cubicBezTo>
                    <a:pt x="3283" y="1758"/>
                    <a:pt x="3279" y="1771"/>
                    <a:pt x="3276" y="1784"/>
                  </a:cubicBezTo>
                  <a:cubicBezTo>
                    <a:pt x="3266" y="1824"/>
                    <a:pt x="3256" y="1863"/>
                    <a:pt x="3247" y="1904"/>
                  </a:cubicBezTo>
                  <a:cubicBezTo>
                    <a:pt x="3236" y="1958"/>
                    <a:pt x="3226" y="2011"/>
                    <a:pt x="3218" y="2066"/>
                  </a:cubicBezTo>
                  <a:cubicBezTo>
                    <a:pt x="3214" y="2094"/>
                    <a:pt x="3211" y="2121"/>
                    <a:pt x="3208" y="2149"/>
                  </a:cubicBezTo>
                  <a:cubicBezTo>
                    <a:pt x="3206" y="2176"/>
                    <a:pt x="3203" y="2205"/>
                    <a:pt x="3201" y="2232"/>
                  </a:cubicBezTo>
                  <a:cubicBezTo>
                    <a:pt x="3198" y="2275"/>
                    <a:pt x="3196" y="2316"/>
                    <a:pt x="3196" y="2360"/>
                  </a:cubicBezTo>
                  <a:lnTo>
                    <a:pt x="3196" y="2446"/>
                  </a:lnTo>
                  <a:cubicBezTo>
                    <a:pt x="2979" y="2502"/>
                    <a:pt x="2781" y="2601"/>
                    <a:pt x="2609" y="2735"/>
                  </a:cubicBezTo>
                  <a:cubicBezTo>
                    <a:pt x="2601" y="2741"/>
                    <a:pt x="2592" y="2749"/>
                    <a:pt x="2584" y="2755"/>
                  </a:cubicBezTo>
                  <a:cubicBezTo>
                    <a:pt x="2467" y="2851"/>
                    <a:pt x="2363" y="2964"/>
                    <a:pt x="2276" y="3089"/>
                  </a:cubicBezTo>
                  <a:cubicBezTo>
                    <a:pt x="2257" y="3115"/>
                    <a:pt x="2239" y="3142"/>
                    <a:pt x="2222" y="3171"/>
                  </a:cubicBezTo>
                  <a:cubicBezTo>
                    <a:pt x="2211" y="3190"/>
                    <a:pt x="2199" y="3209"/>
                    <a:pt x="2189" y="3228"/>
                  </a:cubicBezTo>
                  <a:cubicBezTo>
                    <a:pt x="2184" y="3238"/>
                    <a:pt x="2179" y="3246"/>
                    <a:pt x="2174" y="3256"/>
                  </a:cubicBezTo>
                  <a:cubicBezTo>
                    <a:pt x="2159" y="3285"/>
                    <a:pt x="2144" y="3315"/>
                    <a:pt x="2131" y="3345"/>
                  </a:cubicBezTo>
                  <a:cubicBezTo>
                    <a:pt x="2126" y="3355"/>
                    <a:pt x="2122" y="3365"/>
                    <a:pt x="2117" y="3375"/>
                  </a:cubicBezTo>
                  <a:cubicBezTo>
                    <a:pt x="2099" y="3415"/>
                    <a:pt x="2084" y="3458"/>
                    <a:pt x="2071" y="3499"/>
                  </a:cubicBezTo>
                  <a:cubicBezTo>
                    <a:pt x="2063" y="3520"/>
                    <a:pt x="2057" y="3541"/>
                    <a:pt x="2051" y="3563"/>
                  </a:cubicBezTo>
                  <a:cubicBezTo>
                    <a:pt x="2038" y="3605"/>
                    <a:pt x="2028" y="3649"/>
                    <a:pt x="2019" y="3694"/>
                  </a:cubicBezTo>
                  <a:cubicBezTo>
                    <a:pt x="2001" y="3794"/>
                    <a:pt x="1989" y="3896"/>
                    <a:pt x="1989" y="4003"/>
                  </a:cubicBezTo>
                  <a:cubicBezTo>
                    <a:pt x="1989" y="4040"/>
                    <a:pt x="1991" y="4078"/>
                    <a:pt x="1993" y="4115"/>
                  </a:cubicBezTo>
                  <a:cubicBezTo>
                    <a:pt x="1997" y="4170"/>
                    <a:pt x="2003" y="4225"/>
                    <a:pt x="2013" y="4279"/>
                  </a:cubicBezTo>
                  <a:cubicBezTo>
                    <a:pt x="2019" y="4315"/>
                    <a:pt x="2027" y="4350"/>
                    <a:pt x="2036" y="4385"/>
                  </a:cubicBezTo>
                  <a:cubicBezTo>
                    <a:pt x="2044" y="4420"/>
                    <a:pt x="2054" y="4455"/>
                    <a:pt x="2064" y="4489"/>
                  </a:cubicBezTo>
                  <a:cubicBezTo>
                    <a:pt x="2076" y="4523"/>
                    <a:pt x="2087" y="4556"/>
                    <a:pt x="2101" y="4590"/>
                  </a:cubicBezTo>
                  <a:cubicBezTo>
                    <a:pt x="2113" y="4623"/>
                    <a:pt x="2128" y="4656"/>
                    <a:pt x="2143" y="4688"/>
                  </a:cubicBezTo>
                  <a:cubicBezTo>
                    <a:pt x="2151" y="4704"/>
                    <a:pt x="2158" y="4719"/>
                    <a:pt x="2167" y="4735"/>
                  </a:cubicBezTo>
                  <a:cubicBezTo>
                    <a:pt x="2188" y="4776"/>
                    <a:pt x="2211" y="4816"/>
                    <a:pt x="2236" y="4855"/>
                  </a:cubicBezTo>
                  <a:cubicBezTo>
                    <a:pt x="2242" y="4865"/>
                    <a:pt x="2249" y="4876"/>
                    <a:pt x="2256" y="4886"/>
                  </a:cubicBezTo>
                  <a:cubicBezTo>
                    <a:pt x="2273" y="4913"/>
                    <a:pt x="2292" y="4940"/>
                    <a:pt x="2311" y="4965"/>
                  </a:cubicBezTo>
                  <a:cubicBezTo>
                    <a:pt x="2329" y="4991"/>
                    <a:pt x="2349" y="5016"/>
                    <a:pt x="2371" y="5040"/>
                  </a:cubicBezTo>
                  <a:cubicBezTo>
                    <a:pt x="2392" y="5066"/>
                    <a:pt x="2416" y="5091"/>
                    <a:pt x="2438" y="5115"/>
                  </a:cubicBezTo>
                  <a:cubicBezTo>
                    <a:pt x="2451" y="5129"/>
                    <a:pt x="2464" y="5141"/>
                    <a:pt x="2477" y="5155"/>
                  </a:cubicBezTo>
                  <a:cubicBezTo>
                    <a:pt x="2487" y="5164"/>
                    <a:pt x="2496" y="5174"/>
                    <a:pt x="2506" y="5183"/>
                  </a:cubicBezTo>
                  <a:cubicBezTo>
                    <a:pt x="2534" y="5209"/>
                    <a:pt x="2564" y="5235"/>
                    <a:pt x="2596" y="5260"/>
                  </a:cubicBezTo>
                  <a:cubicBezTo>
                    <a:pt x="2623" y="5281"/>
                    <a:pt x="2651" y="5303"/>
                    <a:pt x="2679" y="5323"/>
                  </a:cubicBezTo>
                  <a:cubicBezTo>
                    <a:pt x="2703" y="5339"/>
                    <a:pt x="2727" y="5354"/>
                    <a:pt x="2751" y="5369"/>
                  </a:cubicBezTo>
                  <a:cubicBezTo>
                    <a:pt x="2762" y="5376"/>
                    <a:pt x="2774" y="5384"/>
                    <a:pt x="2787" y="5390"/>
                  </a:cubicBezTo>
                  <a:lnTo>
                    <a:pt x="2813" y="5405"/>
                  </a:lnTo>
                  <a:cubicBezTo>
                    <a:pt x="2804" y="5454"/>
                    <a:pt x="2799" y="5504"/>
                    <a:pt x="2797" y="5554"/>
                  </a:cubicBezTo>
                  <a:cubicBezTo>
                    <a:pt x="2797" y="5563"/>
                    <a:pt x="2796" y="5573"/>
                    <a:pt x="2796" y="5581"/>
                  </a:cubicBezTo>
                  <a:lnTo>
                    <a:pt x="2796" y="5609"/>
                  </a:lnTo>
                  <a:cubicBezTo>
                    <a:pt x="2796" y="5754"/>
                    <a:pt x="2822" y="5894"/>
                    <a:pt x="2868" y="6023"/>
                  </a:cubicBezTo>
                  <a:cubicBezTo>
                    <a:pt x="2872" y="6031"/>
                    <a:pt x="2874" y="6041"/>
                    <a:pt x="2878" y="6050"/>
                  </a:cubicBezTo>
                  <a:cubicBezTo>
                    <a:pt x="2886" y="6069"/>
                    <a:pt x="2893" y="6086"/>
                    <a:pt x="2901" y="6104"/>
                  </a:cubicBezTo>
                  <a:cubicBezTo>
                    <a:pt x="2908" y="6121"/>
                    <a:pt x="2917" y="6139"/>
                    <a:pt x="2926" y="6156"/>
                  </a:cubicBezTo>
                  <a:cubicBezTo>
                    <a:pt x="2934" y="6174"/>
                    <a:pt x="2943" y="6191"/>
                    <a:pt x="2953" y="6208"/>
                  </a:cubicBezTo>
                  <a:cubicBezTo>
                    <a:pt x="3109" y="6479"/>
                    <a:pt x="3368" y="6685"/>
                    <a:pt x="3677" y="6769"/>
                  </a:cubicBezTo>
                  <a:cubicBezTo>
                    <a:pt x="3653" y="6770"/>
                    <a:pt x="3629" y="6771"/>
                    <a:pt x="3606" y="6771"/>
                  </a:cubicBezTo>
                  <a:cubicBezTo>
                    <a:pt x="3496" y="6771"/>
                    <a:pt x="3386" y="6756"/>
                    <a:pt x="3282" y="6726"/>
                  </a:cubicBezTo>
                  <a:lnTo>
                    <a:pt x="2893" y="6619"/>
                  </a:lnTo>
                  <a:close/>
                  <a:moveTo>
                    <a:pt x="3603" y="9573"/>
                  </a:moveTo>
                  <a:cubicBezTo>
                    <a:pt x="3599" y="8732"/>
                    <a:pt x="3488" y="7905"/>
                    <a:pt x="3331" y="7152"/>
                  </a:cubicBezTo>
                  <a:cubicBezTo>
                    <a:pt x="3347" y="7155"/>
                    <a:pt x="3364" y="7159"/>
                    <a:pt x="3381" y="7161"/>
                  </a:cubicBezTo>
                  <a:cubicBezTo>
                    <a:pt x="3386" y="7163"/>
                    <a:pt x="3389" y="7163"/>
                    <a:pt x="3394" y="7164"/>
                  </a:cubicBezTo>
                  <a:cubicBezTo>
                    <a:pt x="3446" y="7171"/>
                    <a:pt x="3498" y="7175"/>
                    <a:pt x="3552" y="7178"/>
                  </a:cubicBezTo>
                  <a:cubicBezTo>
                    <a:pt x="3572" y="7179"/>
                    <a:pt x="3591" y="7179"/>
                    <a:pt x="3611" y="7179"/>
                  </a:cubicBezTo>
                  <a:cubicBezTo>
                    <a:pt x="3687" y="7179"/>
                    <a:pt x="3762" y="7174"/>
                    <a:pt x="3836" y="7163"/>
                  </a:cubicBezTo>
                  <a:cubicBezTo>
                    <a:pt x="3909" y="7153"/>
                    <a:pt x="3981" y="7136"/>
                    <a:pt x="4051" y="7116"/>
                  </a:cubicBezTo>
                  <a:cubicBezTo>
                    <a:pt x="4069" y="7188"/>
                    <a:pt x="4096" y="7258"/>
                    <a:pt x="4127" y="7323"/>
                  </a:cubicBezTo>
                  <a:lnTo>
                    <a:pt x="3603" y="9573"/>
                  </a:lnTo>
                  <a:close/>
                  <a:moveTo>
                    <a:pt x="6844" y="10446"/>
                  </a:moveTo>
                  <a:cubicBezTo>
                    <a:pt x="6617" y="10674"/>
                    <a:pt x="6316" y="10800"/>
                    <a:pt x="5997" y="10800"/>
                  </a:cubicBezTo>
                  <a:lnTo>
                    <a:pt x="5809" y="10800"/>
                  </a:lnTo>
                  <a:lnTo>
                    <a:pt x="5809" y="10610"/>
                  </a:lnTo>
                  <a:lnTo>
                    <a:pt x="5409" y="10610"/>
                  </a:lnTo>
                  <a:lnTo>
                    <a:pt x="5409" y="10800"/>
                  </a:lnTo>
                  <a:lnTo>
                    <a:pt x="5197" y="10800"/>
                  </a:lnTo>
                  <a:cubicBezTo>
                    <a:pt x="4878" y="10800"/>
                    <a:pt x="4577" y="10675"/>
                    <a:pt x="4349" y="10446"/>
                  </a:cubicBezTo>
                  <a:cubicBezTo>
                    <a:pt x="4132" y="10229"/>
                    <a:pt x="4008" y="9944"/>
                    <a:pt x="3997" y="9641"/>
                  </a:cubicBezTo>
                  <a:lnTo>
                    <a:pt x="5398" y="3605"/>
                  </a:lnTo>
                  <a:lnTo>
                    <a:pt x="5408" y="3605"/>
                  </a:lnTo>
                  <a:lnTo>
                    <a:pt x="5408" y="6405"/>
                  </a:lnTo>
                  <a:lnTo>
                    <a:pt x="5808" y="6405"/>
                  </a:lnTo>
                  <a:lnTo>
                    <a:pt x="5808" y="3670"/>
                  </a:lnTo>
                  <a:lnTo>
                    <a:pt x="7194" y="9641"/>
                  </a:lnTo>
                  <a:cubicBezTo>
                    <a:pt x="7186" y="9944"/>
                    <a:pt x="7062" y="10229"/>
                    <a:pt x="6844" y="10446"/>
                  </a:cubicBezTo>
                  <a:close/>
                  <a:moveTo>
                    <a:pt x="7596" y="9656"/>
                  </a:moveTo>
                  <a:cubicBezTo>
                    <a:pt x="7597" y="9637"/>
                    <a:pt x="7597" y="9619"/>
                    <a:pt x="7597" y="9599"/>
                  </a:cubicBezTo>
                  <a:lnTo>
                    <a:pt x="7597" y="9603"/>
                  </a:lnTo>
                  <a:cubicBezTo>
                    <a:pt x="7597" y="9620"/>
                    <a:pt x="7597" y="9638"/>
                    <a:pt x="7596" y="9656"/>
                  </a:cubicBezTo>
                  <a:close/>
                  <a:moveTo>
                    <a:pt x="7597" y="9597"/>
                  </a:moveTo>
                  <a:lnTo>
                    <a:pt x="7074" y="7347"/>
                  </a:lnTo>
                  <a:lnTo>
                    <a:pt x="7086" y="7325"/>
                  </a:lnTo>
                  <a:cubicBezTo>
                    <a:pt x="7097" y="7302"/>
                    <a:pt x="7107" y="7280"/>
                    <a:pt x="7116" y="7256"/>
                  </a:cubicBezTo>
                  <a:cubicBezTo>
                    <a:pt x="7134" y="7211"/>
                    <a:pt x="7149" y="7164"/>
                    <a:pt x="7163" y="7115"/>
                  </a:cubicBezTo>
                  <a:cubicBezTo>
                    <a:pt x="7229" y="7134"/>
                    <a:pt x="7298" y="7149"/>
                    <a:pt x="7368" y="7159"/>
                  </a:cubicBezTo>
                  <a:cubicBezTo>
                    <a:pt x="7373" y="7160"/>
                    <a:pt x="7377" y="7160"/>
                    <a:pt x="7382" y="7161"/>
                  </a:cubicBezTo>
                  <a:cubicBezTo>
                    <a:pt x="7433" y="7169"/>
                    <a:pt x="7485" y="7172"/>
                    <a:pt x="7539" y="7175"/>
                  </a:cubicBezTo>
                  <a:cubicBezTo>
                    <a:pt x="7559" y="7176"/>
                    <a:pt x="7578" y="7176"/>
                    <a:pt x="7598" y="7176"/>
                  </a:cubicBezTo>
                  <a:cubicBezTo>
                    <a:pt x="7637" y="7176"/>
                    <a:pt x="7674" y="7175"/>
                    <a:pt x="7712" y="7173"/>
                  </a:cubicBezTo>
                  <a:cubicBezTo>
                    <a:pt x="7749" y="7170"/>
                    <a:pt x="7787" y="7166"/>
                    <a:pt x="7823" y="7160"/>
                  </a:cubicBezTo>
                  <a:cubicBezTo>
                    <a:pt x="7839" y="7158"/>
                    <a:pt x="7856" y="7155"/>
                    <a:pt x="7871" y="7153"/>
                  </a:cubicBezTo>
                  <a:cubicBezTo>
                    <a:pt x="7711" y="7914"/>
                    <a:pt x="7598" y="8750"/>
                    <a:pt x="7597" y="9597"/>
                  </a:cubicBezTo>
                  <a:close/>
                  <a:moveTo>
                    <a:pt x="8037" y="7115"/>
                  </a:moveTo>
                  <a:cubicBezTo>
                    <a:pt x="8042" y="7132"/>
                    <a:pt x="8047" y="7151"/>
                    <a:pt x="8052" y="7169"/>
                  </a:cubicBezTo>
                  <a:cubicBezTo>
                    <a:pt x="8047" y="7151"/>
                    <a:pt x="8042" y="7132"/>
                    <a:pt x="8037" y="7115"/>
                  </a:cubicBezTo>
                  <a:close/>
                  <a:moveTo>
                    <a:pt x="10188" y="6250"/>
                  </a:moveTo>
                  <a:lnTo>
                    <a:pt x="9943" y="6389"/>
                  </a:lnTo>
                  <a:lnTo>
                    <a:pt x="9990" y="6668"/>
                  </a:lnTo>
                  <a:cubicBezTo>
                    <a:pt x="9998" y="6713"/>
                    <a:pt x="10003" y="6760"/>
                    <a:pt x="10003" y="6806"/>
                  </a:cubicBezTo>
                  <a:cubicBezTo>
                    <a:pt x="10003" y="7250"/>
                    <a:pt x="9643" y="7610"/>
                    <a:pt x="9199" y="7610"/>
                  </a:cubicBezTo>
                  <a:cubicBezTo>
                    <a:pt x="8835" y="7610"/>
                    <a:pt x="8517" y="7365"/>
                    <a:pt x="8423" y="7013"/>
                  </a:cubicBezTo>
                  <a:lnTo>
                    <a:pt x="8318" y="6616"/>
                  </a:lnTo>
                  <a:lnTo>
                    <a:pt x="7924" y="6730"/>
                  </a:lnTo>
                  <a:cubicBezTo>
                    <a:pt x="7818" y="6761"/>
                    <a:pt x="7707" y="6776"/>
                    <a:pt x="7596" y="6776"/>
                  </a:cubicBezTo>
                  <a:cubicBezTo>
                    <a:pt x="7571" y="6776"/>
                    <a:pt x="7544" y="6775"/>
                    <a:pt x="7519" y="6774"/>
                  </a:cubicBezTo>
                  <a:cubicBezTo>
                    <a:pt x="7828" y="6689"/>
                    <a:pt x="8087" y="6484"/>
                    <a:pt x="8242" y="6213"/>
                  </a:cubicBezTo>
                  <a:cubicBezTo>
                    <a:pt x="8252" y="6196"/>
                    <a:pt x="8260" y="6179"/>
                    <a:pt x="8269" y="6161"/>
                  </a:cubicBezTo>
                  <a:cubicBezTo>
                    <a:pt x="8287" y="6126"/>
                    <a:pt x="8303" y="6091"/>
                    <a:pt x="8318" y="6055"/>
                  </a:cubicBezTo>
                  <a:cubicBezTo>
                    <a:pt x="8322" y="6046"/>
                    <a:pt x="8326" y="6036"/>
                    <a:pt x="8328" y="6027"/>
                  </a:cubicBezTo>
                  <a:cubicBezTo>
                    <a:pt x="8375" y="5899"/>
                    <a:pt x="8400" y="5759"/>
                    <a:pt x="8400" y="5614"/>
                  </a:cubicBezTo>
                  <a:cubicBezTo>
                    <a:pt x="8400" y="5544"/>
                    <a:pt x="8394" y="5474"/>
                    <a:pt x="8383" y="5407"/>
                  </a:cubicBezTo>
                  <a:cubicBezTo>
                    <a:pt x="8489" y="5347"/>
                    <a:pt x="8589" y="5275"/>
                    <a:pt x="8679" y="5192"/>
                  </a:cubicBezTo>
                  <a:cubicBezTo>
                    <a:pt x="8706" y="5169"/>
                    <a:pt x="8729" y="5145"/>
                    <a:pt x="8754" y="5120"/>
                  </a:cubicBezTo>
                  <a:cubicBezTo>
                    <a:pt x="8778" y="5095"/>
                    <a:pt x="8802" y="5069"/>
                    <a:pt x="8824" y="5042"/>
                  </a:cubicBezTo>
                  <a:cubicBezTo>
                    <a:pt x="8835" y="5029"/>
                    <a:pt x="8847" y="5016"/>
                    <a:pt x="8857" y="5002"/>
                  </a:cubicBezTo>
                  <a:cubicBezTo>
                    <a:pt x="8878" y="4975"/>
                    <a:pt x="8899" y="4947"/>
                    <a:pt x="8919" y="4919"/>
                  </a:cubicBezTo>
                  <a:cubicBezTo>
                    <a:pt x="8949" y="4875"/>
                    <a:pt x="8977" y="4831"/>
                    <a:pt x="9002" y="4785"/>
                  </a:cubicBezTo>
                  <a:cubicBezTo>
                    <a:pt x="9019" y="4754"/>
                    <a:pt x="9034" y="4722"/>
                    <a:pt x="9049" y="4691"/>
                  </a:cubicBezTo>
                  <a:cubicBezTo>
                    <a:pt x="9057" y="4675"/>
                    <a:pt x="9064" y="4659"/>
                    <a:pt x="9071" y="4643"/>
                  </a:cubicBezTo>
                  <a:cubicBezTo>
                    <a:pt x="9084" y="4610"/>
                    <a:pt x="9097" y="4578"/>
                    <a:pt x="9109" y="4544"/>
                  </a:cubicBezTo>
                  <a:cubicBezTo>
                    <a:pt x="9127" y="4494"/>
                    <a:pt x="9142" y="4443"/>
                    <a:pt x="9156" y="4390"/>
                  </a:cubicBezTo>
                  <a:cubicBezTo>
                    <a:pt x="9164" y="4355"/>
                    <a:pt x="9172" y="4320"/>
                    <a:pt x="9178" y="4284"/>
                  </a:cubicBezTo>
                  <a:cubicBezTo>
                    <a:pt x="9193" y="4194"/>
                    <a:pt x="9202" y="4103"/>
                    <a:pt x="9202" y="4009"/>
                  </a:cubicBezTo>
                  <a:cubicBezTo>
                    <a:pt x="9202" y="3904"/>
                    <a:pt x="9192" y="3800"/>
                    <a:pt x="9172" y="3700"/>
                  </a:cubicBezTo>
                  <a:cubicBezTo>
                    <a:pt x="9163" y="3656"/>
                    <a:pt x="9153" y="3613"/>
                    <a:pt x="9141" y="3569"/>
                  </a:cubicBezTo>
                  <a:cubicBezTo>
                    <a:pt x="9134" y="3548"/>
                    <a:pt x="9128" y="3526"/>
                    <a:pt x="9121" y="3505"/>
                  </a:cubicBezTo>
                  <a:cubicBezTo>
                    <a:pt x="9107" y="3463"/>
                    <a:pt x="9091" y="3421"/>
                    <a:pt x="9074" y="3381"/>
                  </a:cubicBezTo>
                  <a:cubicBezTo>
                    <a:pt x="9071" y="3371"/>
                    <a:pt x="9065" y="3361"/>
                    <a:pt x="9060" y="3351"/>
                  </a:cubicBezTo>
                  <a:cubicBezTo>
                    <a:pt x="9047" y="3321"/>
                    <a:pt x="9033" y="3291"/>
                    <a:pt x="9017" y="3263"/>
                  </a:cubicBezTo>
                  <a:cubicBezTo>
                    <a:pt x="9012" y="3253"/>
                    <a:pt x="9007" y="3244"/>
                    <a:pt x="9002" y="3234"/>
                  </a:cubicBezTo>
                  <a:cubicBezTo>
                    <a:pt x="8992" y="3215"/>
                    <a:pt x="8980" y="3196"/>
                    <a:pt x="8969" y="3178"/>
                  </a:cubicBezTo>
                  <a:cubicBezTo>
                    <a:pt x="8952" y="3150"/>
                    <a:pt x="8934" y="3123"/>
                    <a:pt x="8915" y="3095"/>
                  </a:cubicBezTo>
                  <a:cubicBezTo>
                    <a:pt x="8829" y="2970"/>
                    <a:pt x="8724" y="2857"/>
                    <a:pt x="8607" y="2761"/>
                  </a:cubicBezTo>
                  <a:cubicBezTo>
                    <a:pt x="8598" y="2755"/>
                    <a:pt x="8589" y="2747"/>
                    <a:pt x="8582" y="2741"/>
                  </a:cubicBezTo>
                  <a:cubicBezTo>
                    <a:pt x="8410" y="2607"/>
                    <a:pt x="8212" y="2507"/>
                    <a:pt x="7995" y="2452"/>
                  </a:cubicBezTo>
                  <a:lnTo>
                    <a:pt x="7995" y="2409"/>
                  </a:lnTo>
                  <a:lnTo>
                    <a:pt x="7995" y="2366"/>
                  </a:lnTo>
                  <a:cubicBezTo>
                    <a:pt x="7994" y="2324"/>
                    <a:pt x="7993" y="2281"/>
                    <a:pt x="7990" y="2239"/>
                  </a:cubicBezTo>
                  <a:cubicBezTo>
                    <a:pt x="7988" y="2211"/>
                    <a:pt x="7985" y="2182"/>
                    <a:pt x="7983" y="2155"/>
                  </a:cubicBezTo>
                  <a:cubicBezTo>
                    <a:pt x="7979" y="2114"/>
                    <a:pt x="7973" y="2072"/>
                    <a:pt x="7967" y="2031"/>
                  </a:cubicBezTo>
                  <a:cubicBezTo>
                    <a:pt x="7960" y="1990"/>
                    <a:pt x="7953" y="1950"/>
                    <a:pt x="7944" y="1910"/>
                  </a:cubicBezTo>
                  <a:cubicBezTo>
                    <a:pt x="7935" y="1870"/>
                    <a:pt x="7927" y="1830"/>
                    <a:pt x="7916" y="1790"/>
                  </a:cubicBezTo>
                  <a:cubicBezTo>
                    <a:pt x="7912" y="1776"/>
                    <a:pt x="7908" y="1764"/>
                    <a:pt x="7904" y="1751"/>
                  </a:cubicBezTo>
                  <a:cubicBezTo>
                    <a:pt x="7892" y="1705"/>
                    <a:pt x="7877" y="1660"/>
                    <a:pt x="7862" y="1615"/>
                  </a:cubicBezTo>
                  <a:cubicBezTo>
                    <a:pt x="8296" y="1672"/>
                    <a:pt x="8696" y="1870"/>
                    <a:pt x="9009" y="2184"/>
                  </a:cubicBezTo>
                  <a:cubicBezTo>
                    <a:pt x="9387" y="2562"/>
                    <a:pt x="9596" y="3065"/>
                    <a:pt x="9596" y="3600"/>
                  </a:cubicBezTo>
                  <a:lnTo>
                    <a:pt x="9596" y="3637"/>
                  </a:lnTo>
                  <a:lnTo>
                    <a:pt x="9589" y="3954"/>
                  </a:lnTo>
                  <a:lnTo>
                    <a:pt x="9896" y="4033"/>
                  </a:lnTo>
                  <a:cubicBezTo>
                    <a:pt x="10428" y="4170"/>
                    <a:pt x="10801" y="4650"/>
                    <a:pt x="10801" y="5202"/>
                  </a:cubicBezTo>
                  <a:cubicBezTo>
                    <a:pt x="10803" y="5632"/>
                    <a:pt x="10568" y="6035"/>
                    <a:pt x="10188" y="6250"/>
                  </a:cubicBezTo>
                  <a:close/>
                </a:path>
              </a:pathLst>
            </a:custGeom>
            <a:solidFill>
              <a:schemeClr val="bg1"/>
            </a:solidFill>
            <a:ln>
              <a:noFill/>
            </a:ln>
          </p:spPr>
          <p:txBody>
            <a:bodyPr/>
            <a:lstStyle/>
            <a:p>
              <a:endParaRPr/>
            </a:p>
          </p:txBody>
        </p:sp>
        <p:sp>
          <p:nvSpPr>
            <p:cNvPr id="11" name="iconfont-10892-5204010"/>
            <p:cNvSpPr>
              <a:spLocks noChangeAspect="1"/>
            </p:cNvSpPr>
            <p:nvPr/>
          </p:nvSpPr>
          <p:spPr bwMode="auto">
            <a:xfrm>
              <a:off x="13837" y="7043"/>
              <a:ext cx="303" cy="661"/>
            </a:xfrm>
            <a:custGeom>
              <a:avLst/>
              <a:gdLst>
                <a:gd name="T0" fmla="*/ 5217 w 5217"/>
                <a:gd name="T1" fmla="*/ 5660 h 11388"/>
                <a:gd name="T2" fmla="*/ 4102 w 5217"/>
                <a:gd name="T3" fmla="*/ 1487 h 11388"/>
                <a:gd name="T4" fmla="*/ 2372 w 5217"/>
                <a:gd name="T5" fmla="*/ 58 h 11388"/>
                <a:gd name="T6" fmla="*/ 2203 w 5217"/>
                <a:gd name="T7" fmla="*/ 0 h 11388"/>
                <a:gd name="T8" fmla="*/ 2093 w 5217"/>
                <a:gd name="T9" fmla="*/ 140 h 11388"/>
                <a:gd name="T10" fmla="*/ 1014 w 5217"/>
                <a:gd name="T11" fmla="*/ 1851 h 11388"/>
                <a:gd name="T12" fmla="*/ 300 w 5217"/>
                <a:gd name="T13" fmla="*/ 3553 h 11388"/>
                <a:gd name="T14" fmla="*/ 32 w 5217"/>
                <a:gd name="T15" fmla="*/ 5458 h 11388"/>
                <a:gd name="T16" fmla="*/ 32 w 5217"/>
                <a:gd name="T17" fmla="*/ 11388 h 11388"/>
                <a:gd name="T18" fmla="*/ 5217 w 5217"/>
                <a:gd name="T19" fmla="*/ 11388 h 11388"/>
                <a:gd name="T20" fmla="*/ 5217 w 5217"/>
                <a:gd name="T21" fmla="*/ 5660 h 11388"/>
                <a:gd name="T22" fmla="*/ 2952 w 5217"/>
                <a:gd name="T23" fmla="*/ 7178 h 11388"/>
                <a:gd name="T24" fmla="*/ 4220 w 5217"/>
                <a:gd name="T25" fmla="*/ 5523 h 11388"/>
                <a:gd name="T26" fmla="*/ 4692 w 5217"/>
                <a:gd name="T27" fmla="*/ 5199 h 11388"/>
                <a:gd name="T28" fmla="*/ 4717 w 5217"/>
                <a:gd name="T29" fmla="*/ 5674 h 11388"/>
                <a:gd name="T30" fmla="*/ 4717 w 5217"/>
                <a:gd name="T31" fmla="*/ 9930 h 11388"/>
                <a:gd name="T32" fmla="*/ 2952 w 5217"/>
                <a:gd name="T33" fmla="*/ 7178 h 11388"/>
                <a:gd name="T34" fmla="*/ 2377 w 5217"/>
                <a:gd name="T35" fmla="*/ 597 h 11388"/>
                <a:gd name="T36" fmla="*/ 3686 w 5217"/>
                <a:gd name="T37" fmla="*/ 1765 h 11388"/>
                <a:gd name="T38" fmla="*/ 4641 w 5217"/>
                <a:gd name="T39" fmla="*/ 4656 h 11388"/>
                <a:gd name="T40" fmla="*/ 4072 w 5217"/>
                <a:gd name="T41" fmla="*/ 5008 h 11388"/>
                <a:gd name="T42" fmla="*/ 2505 w 5217"/>
                <a:gd name="T43" fmla="*/ 3093 h 11388"/>
                <a:gd name="T44" fmla="*/ 1435 w 5217"/>
                <a:gd name="T45" fmla="*/ 2125 h 11388"/>
                <a:gd name="T46" fmla="*/ 1453 w 5217"/>
                <a:gd name="T47" fmla="*/ 2091 h 11388"/>
                <a:gd name="T48" fmla="*/ 2377 w 5217"/>
                <a:gd name="T49" fmla="*/ 597 h 11388"/>
                <a:gd name="T50" fmla="*/ 1208 w 5217"/>
                <a:gd name="T51" fmla="*/ 2587 h 11388"/>
                <a:gd name="T52" fmla="*/ 3658 w 5217"/>
                <a:gd name="T53" fmla="*/ 5322 h 11388"/>
                <a:gd name="T54" fmla="*/ 3696 w 5217"/>
                <a:gd name="T55" fmla="*/ 5310 h 11388"/>
                <a:gd name="T56" fmla="*/ 2585 w 5217"/>
                <a:gd name="T57" fmla="*/ 6777 h 11388"/>
                <a:gd name="T58" fmla="*/ 526 w 5217"/>
                <a:gd name="T59" fmla="*/ 5275 h 11388"/>
                <a:gd name="T60" fmla="*/ 1208 w 5217"/>
                <a:gd name="T61" fmla="*/ 2587 h 11388"/>
                <a:gd name="T62" fmla="*/ 541 w 5217"/>
                <a:gd name="T63" fmla="*/ 5834 h 11388"/>
                <a:gd name="T64" fmla="*/ 881 w 5217"/>
                <a:gd name="T65" fmla="*/ 6026 h 11388"/>
                <a:gd name="T66" fmla="*/ 2476 w 5217"/>
                <a:gd name="T67" fmla="*/ 7394 h 11388"/>
                <a:gd name="T68" fmla="*/ 4597 w 5217"/>
                <a:gd name="T69" fmla="*/ 10888 h 11388"/>
                <a:gd name="T70" fmla="*/ 547 w 5217"/>
                <a:gd name="T71" fmla="*/ 10888 h 11388"/>
                <a:gd name="T72" fmla="*/ 541 w 5217"/>
                <a:gd name="T73" fmla="*/ 5834 h 1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7" h="11388">
                  <a:moveTo>
                    <a:pt x="5217" y="5660"/>
                  </a:moveTo>
                  <a:cubicBezTo>
                    <a:pt x="5157" y="3910"/>
                    <a:pt x="4782" y="2506"/>
                    <a:pt x="4102" y="1487"/>
                  </a:cubicBezTo>
                  <a:cubicBezTo>
                    <a:pt x="3472" y="544"/>
                    <a:pt x="2747" y="186"/>
                    <a:pt x="2372" y="58"/>
                  </a:cubicBezTo>
                  <a:lnTo>
                    <a:pt x="2203" y="0"/>
                  </a:lnTo>
                  <a:lnTo>
                    <a:pt x="2093" y="140"/>
                  </a:lnTo>
                  <a:cubicBezTo>
                    <a:pt x="2070" y="169"/>
                    <a:pt x="1537" y="855"/>
                    <a:pt x="1014" y="1851"/>
                  </a:cubicBezTo>
                  <a:cubicBezTo>
                    <a:pt x="706" y="2438"/>
                    <a:pt x="465" y="3010"/>
                    <a:pt x="300" y="3553"/>
                  </a:cubicBezTo>
                  <a:cubicBezTo>
                    <a:pt x="90" y="4239"/>
                    <a:pt x="0" y="4880"/>
                    <a:pt x="32" y="5458"/>
                  </a:cubicBezTo>
                  <a:lnTo>
                    <a:pt x="32" y="11388"/>
                  </a:lnTo>
                  <a:lnTo>
                    <a:pt x="5217" y="11388"/>
                  </a:lnTo>
                  <a:lnTo>
                    <a:pt x="5217" y="5660"/>
                  </a:lnTo>
                  <a:close/>
                  <a:moveTo>
                    <a:pt x="2952" y="7178"/>
                  </a:moveTo>
                  <a:cubicBezTo>
                    <a:pt x="3230" y="6526"/>
                    <a:pt x="3655" y="5970"/>
                    <a:pt x="4220" y="5523"/>
                  </a:cubicBezTo>
                  <a:cubicBezTo>
                    <a:pt x="4370" y="5404"/>
                    <a:pt x="4528" y="5296"/>
                    <a:pt x="4692" y="5199"/>
                  </a:cubicBezTo>
                  <a:cubicBezTo>
                    <a:pt x="4703" y="5354"/>
                    <a:pt x="4712" y="5512"/>
                    <a:pt x="4717" y="5674"/>
                  </a:cubicBezTo>
                  <a:lnTo>
                    <a:pt x="4717" y="9930"/>
                  </a:lnTo>
                  <a:cubicBezTo>
                    <a:pt x="4211" y="8871"/>
                    <a:pt x="3620" y="7949"/>
                    <a:pt x="2952" y="7178"/>
                  </a:cubicBezTo>
                  <a:close/>
                  <a:moveTo>
                    <a:pt x="2377" y="597"/>
                  </a:moveTo>
                  <a:cubicBezTo>
                    <a:pt x="2714" y="747"/>
                    <a:pt x="3222" y="1071"/>
                    <a:pt x="3686" y="1765"/>
                  </a:cubicBezTo>
                  <a:cubicBezTo>
                    <a:pt x="4178" y="2503"/>
                    <a:pt x="4498" y="3472"/>
                    <a:pt x="4641" y="4656"/>
                  </a:cubicBezTo>
                  <a:cubicBezTo>
                    <a:pt x="4442" y="4759"/>
                    <a:pt x="4252" y="4877"/>
                    <a:pt x="4072" y="5008"/>
                  </a:cubicBezTo>
                  <a:cubicBezTo>
                    <a:pt x="3860" y="4535"/>
                    <a:pt x="3334" y="3892"/>
                    <a:pt x="2505" y="3093"/>
                  </a:cubicBezTo>
                  <a:cubicBezTo>
                    <a:pt x="2090" y="2693"/>
                    <a:pt x="1686" y="2340"/>
                    <a:pt x="1435" y="2125"/>
                  </a:cubicBezTo>
                  <a:cubicBezTo>
                    <a:pt x="1441" y="2114"/>
                    <a:pt x="1447" y="2103"/>
                    <a:pt x="1453" y="2091"/>
                  </a:cubicBezTo>
                  <a:cubicBezTo>
                    <a:pt x="1726" y="1572"/>
                    <a:pt x="2034" y="1073"/>
                    <a:pt x="2377" y="597"/>
                  </a:cubicBezTo>
                  <a:close/>
                  <a:moveTo>
                    <a:pt x="1208" y="2587"/>
                  </a:moveTo>
                  <a:cubicBezTo>
                    <a:pt x="2034" y="3300"/>
                    <a:pt x="3437" y="4616"/>
                    <a:pt x="3658" y="5322"/>
                  </a:cubicBezTo>
                  <a:lnTo>
                    <a:pt x="3696" y="5310"/>
                  </a:lnTo>
                  <a:cubicBezTo>
                    <a:pt x="3233" y="5722"/>
                    <a:pt x="2856" y="6220"/>
                    <a:pt x="2585" y="6777"/>
                  </a:cubicBezTo>
                  <a:cubicBezTo>
                    <a:pt x="1662" y="5827"/>
                    <a:pt x="863" y="5419"/>
                    <a:pt x="526" y="5275"/>
                  </a:cubicBezTo>
                  <a:cubicBezTo>
                    <a:pt x="520" y="4684"/>
                    <a:pt x="652" y="3790"/>
                    <a:pt x="1208" y="2587"/>
                  </a:cubicBezTo>
                  <a:close/>
                  <a:moveTo>
                    <a:pt x="541" y="5834"/>
                  </a:moveTo>
                  <a:cubicBezTo>
                    <a:pt x="637" y="5883"/>
                    <a:pt x="752" y="5947"/>
                    <a:pt x="881" y="6026"/>
                  </a:cubicBezTo>
                  <a:cubicBezTo>
                    <a:pt x="1566" y="6448"/>
                    <a:pt x="2126" y="7003"/>
                    <a:pt x="2476" y="7394"/>
                  </a:cubicBezTo>
                  <a:cubicBezTo>
                    <a:pt x="3307" y="8323"/>
                    <a:pt x="4020" y="9497"/>
                    <a:pt x="4597" y="10888"/>
                  </a:cubicBezTo>
                  <a:lnTo>
                    <a:pt x="547" y="10888"/>
                  </a:lnTo>
                  <a:lnTo>
                    <a:pt x="541" y="5834"/>
                  </a:lnTo>
                  <a:close/>
                </a:path>
              </a:pathLst>
            </a:custGeom>
            <a:solidFill>
              <a:schemeClr val="bg1"/>
            </a:solidFill>
            <a:ln>
              <a:noFill/>
            </a:ln>
          </p:spPr>
          <p:txBody>
            <a:bodyPr/>
            <a:lstStyle/>
            <a:p>
              <a:endParaRPr/>
            </a:p>
          </p:txBody>
        </p:sp>
        <p:sp>
          <p:nvSpPr>
            <p:cNvPr id="12" name="iconfont-10892-5204029"/>
            <p:cNvSpPr>
              <a:spLocks noChangeAspect="1"/>
            </p:cNvSpPr>
            <p:nvPr/>
          </p:nvSpPr>
          <p:spPr bwMode="auto">
            <a:xfrm>
              <a:off x="16126" y="7043"/>
              <a:ext cx="482" cy="661"/>
            </a:xfrm>
            <a:custGeom>
              <a:avLst/>
              <a:gdLst>
                <a:gd name="T0" fmla="*/ 6032 w 8132"/>
                <a:gd name="T1" fmla="*/ 325 h 11151"/>
                <a:gd name="T2" fmla="*/ 1757 w 8132"/>
                <a:gd name="T3" fmla="*/ 1035 h 11151"/>
                <a:gd name="T4" fmla="*/ 677 w 8132"/>
                <a:gd name="T5" fmla="*/ 4423 h 11151"/>
                <a:gd name="T6" fmla="*/ 3910 w 8132"/>
                <a:gd name="T7" fmla="*/ 11151 h 11151"/>
                <a:gd name="T8" fmla="*/ 4607 w 8132"/>
                <a:gd name="T9" fmla="*/ 11122 h 11151"/>
                <a:gd name="T10" fmla="*/ 6507 w 8132"/>
                <a:gd name="T11" fmla="*/ 9058 h 11151"/>
                <a:gd name="T12" fmla="*/ 2626 w 8132"/>
                <a:gd name="T13" fmla="*/ 1040 h 11151"/>
                <a:gd name="T14" fmla="*/ 2808 w 8132"/>
                <a:gd name="T15" fmla="*/ 1128 h 11151"/>
                <a:gd name="T16" fmla="*/ 2622 w 8132"/>
                <a:gd name="T17" fmla="*/ 1378 h 11151"/>
                <a:gd name="T18" fmla="*/ 2501 w 8132"/>
                <a:gd name="T19" fmla="*/ 1561 h 11151"/>
                <a:gd name="T20" fmla="*/ 2346 w 8132"/>
                <a:gd name="T21" fmla="*/ 1826 h 11151"/>
                <a:gd name="T22" fmla="*/ 2190 w 8132"/>
                <a:gd name="T23" fmla="*/ 1566 h 11151"/>
                <a:gd name="T24" fmla="*/ 2106 w 8132"/>
                <a:gd name="T25" fmla="*/ 1443 h 11151"/>
                <a:gd name="T26" fmla="*/ 3019 w 8132"/>
                <a:gd name="T27" fmla="*/ 9759 h 11151"/>
                <a:gd name="T28" fmla="*/ 888 w 8132"/>
                <a:gd name="T29" fmla="*/ 1163 h 11151"/>
                <a:gd name="T30" fmla="*/ 2074 w 8132"/>
                <a:gd name="T31" fmla="*/ 2430 h 11151"/>
                <a:gd name="T32" fmla="*/ 3027 w 8132"/>
                <a:gd name="T33" fmla="*/ 5978 h 11151"/>
                <a:gd name="T34" fmla="*/ 4584 w 8132"/>
                <a:gd name="T35" fmla="*/ 10622 h 11151"/>
                <a:gd name="T36" fmla="*/ 3383 w 8132"/>
                <a:gd name="T37" fmla="*/ 5628 h 11151"/>
                <a:gd name="T38" fmla="*/ 2583 w 8132"/>
                <a:gd name="T39" fmla="*/ 2497 h 11151"/>
                <a:gd name="T40" fmla="*/ 6338 w 8132"/>
                <a:gd name="T41" fmla="*/ 1191 h 11151"/>
                <a:gd name="T42" fmla="*/ 5909 w 8132"/>
                <a:gd name="T43" fmla="*/ 5020 h 11151"/>
                <a:gd name="T44" fmla="*/ 4883 w 8132"/>
                <a:gd name="T45" fmla="*/ 6245 h 11151"/>
                <a:gd name="T46" fmla="*/ 5198 w 8132"/>
                <a:gd name="T47" fmla="*/ 8597 h 11151"/>
                <a:gd name="T48" fmla="*/ 5189 w 8132"/>
                <a:gd name="T49" fmla="*/ 8773 h 11151"/>
                <a:gd name="T50" fmla="*/ 5173 w 8132"/>
                <a:gd name="T51" fmla="*/ 8983 h 11151"/>
                <a:gd name="T52" fmla="*/ 5155 w 8132"/>
                <a:gd name="T53" fmla="*/ 9158 h 11151"/>
                <a:gd name="T54" fmla="*/ 5123 w 8132"/>
                <a:gd name="T55" fmla="*/ 9403 h 11151"/>
                <a:gd name="T56" fmla="*/ 5111 w 8132"/>
                <a:gd name="T57" fmla="*/ 9483 h 11151"/>
                <a:gd name="T58" fmla="*/ 5089 w 8132"/>
                <a:gd name="T59" fmla="*/ 9610 h 11151"/>
                <a:gd name="T60" fmla="*/ 4992 w 8132"/>
                <a:gd name="T61" fmla="*/ 10072 h 11151"/>
                <a:gd name="T62" fmla="*/ 4979 w 8132"/>
                <a:gd name="T63" fmla="*/ 10122 h 11151"/>
                <a:gd name="T64" fmla="*/ 4954 w 8132"/>
                <a:gd name="T65" fmla="*/ 10213 h 11151"/>
                <a:gd name="T66" fmla="*/ 4926 w 8132"/>
                <a:gd name="T67" fmla="*/ 10307 h 11151"/>
                <a:gd name="T68" fmla="*/ 4584 w 8132"/>
                <a:gd name="T69" fmla="*/ 10622 h 11151"/>
                <a:gd name="T70" fmla="*/ 5621 w 8132"/>
                <a:gd name="T71" fmla="*/ 10394 h 11151"/>
                <a:gd name="T72" fmla="*/ 5400 w 8132"/>
                <a:gd name="T73" fmla="*/ 10454 h 11151"/>
                <a:gd name="T74" fmla="*/ 5451 w 8132"/>
                <a:gd name="T75" fmla="*/ 10281 h 11151"/>
                <a:gd name="T76" fmla="*/ 5505 w 8132"/>
                <a:gd name="T77" fmla="*/ 10067 h 11151"/>
                <a:gd name="T78" fmla="*/ 5596 w 8132"/>
                <a:gd name="T79" fmla="*/ 9607 h 11151"/>
                <a:gd name="T80" fmla="*/ 5607 w 8132"/>
                <a:gd name="T81" fmla="*/ 9531 h 11151"/>
                <a:gd name="T82" fmla="*/ 5641 w 8132"/>
                <a:gd name="T83" fmla="*/ 9292 h 11151"/>
                <a:gd name="T84" fmla="*/ 5660 w 8132"/>
                <a:gd name="T85" fmla="*/ 9124 h 11151"/>
                <a:gd name="T86" fmla="*/ 5689 w 8132"/>
                <a:gd name="T87" fmla="*/ 8768 h 11151"/>
                <a:gd name="T88" fmla="*/ 5701 w 8132"/>
                <a:gd name="T89" fmla="*/ 8459 h 11151"/>
                <a:gd name="T90" fmla="*/ 5373 w 8132"/>
                <a:gd name="T91" fmla="*/ 6079 h 11151"/>
                <a:gd name="T92" fmla="*/ 7287 w 8132"/>
                <a:gd name="T93" fmla="*/ 3228 h 11151"/>
                <a:gd name="T94" fmla="*/ 7297 w 8132"/>
                <a:gd name="T95" fmla="*/ 3088 h 11151"/>
                <a:gd name="T96" fmla="*/ 7300 w 8132"/>
                <a:gd name="T97" fmla="*/ 2939 h 11151"/>
                <a:gd name="T98" fmla="*/ 7298 w 8132"/>
                <a:gd name="T99" fmla="*/ 2761 h 11151"/>
                <a:gd name="T100" fmla="*/ 7289 w 8132"/>
                <a:gd name="T101" fmla="*/ 2613 h 11151"/>
                <a:gd name="T102" fmla="*/ 7274 w 8132"/>
                <a:gd name="T103" fmla="*/ 2462 h 11151"/>
                <a:gd name="T104" fmla="*/ 7256 w 8132"/>
                <a:gd name="T105" fmla="*/ 2329 h 1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31" h="11151">
                  <a:moveTo>
                    <a:pt x="7701" y="2090"/>
                  </a:moveTo>
                  <a:cubicBezTo>
                    <a:pt x="7584" y="1771"/>
                    <a:pt x="7429" y="1460"/>
                    <a:pt x="7264" y="1216"/>
                  </a:cubicBezTo>
                  <a:cubicBezTo>
                    <a:pt x="7087" y="951"/>
                    <a:pt x="6918" y="788"/>
                    <a:pt x="6764" y="732"/>
                  </a:cubicBezTo>
                  <a:cubicBezTo>
                    <a:pt x="6705" y="709"/>
                    <a:pt x="6641" y="701"/>
                    <a:pt x="6578" y="707"/>
                  </a:cubicBezTo>
                  <a:cubicBezTo>
                    <a:pt x="6421" y="548"/>
                    <a:pt x="6236" y="418"/>
                    <a:pt x="6032" y="325"/>
                  </a:cubicBezTo>
                  <a:cubicBezTo>
                    <a:pt x="5322" y="0"/>
                    <a:pt x="4675" y="27"/>
                    <a:pt x="4603" y="31"/>
                  </a:cubicBezTo>
                  <a:cubicBezTo>
                    <a:pt x="4253" y="51"/>
                    <a:pt x="3743" y="243"/>
                    <a:pt x="3287" y="627"/>
                  </a:cubicBezTo>
                  <a:lnTo>
                    <a:pt x="3283" y="624"/>
                  </a:lnTo>
                  <a:cubicBezTo>
                    <a:pt x="3155" y="511"/>
                    <a:pt x="2907" y="409"/>
                    <a:pt x="2458" y="569"/>
                  </a:cubicBezTo>
                  <a:cubicBezTo>
                    <a:pt x="2139" y="682"/>
                    <a:pt x="1904" y="838"/>
                    <a:pt x="1757" y="1035"/>
                  </a:cubicBezTo>
                  <a:cubicBezTo>
                    <a:pt x="1666" y="948"/>
                    <a:pt x="1567" y="872"/>
                    <a:pt x="1460" y="807"/>
                  </a:cubicBezTo>
                  <a:cubicBezTo>
                    <a:pt x="1230" y="672"/>
                    <a:pt x="1002" y="627"/>
                    <a:pt x="782" y="675"/>
                  </a:cubicBezTo>
                  <a:cubicBezTo>
                    <a:pt x="610" y="712"/>
                    <a:pt x="370" y="832"/>
                    <a:pt x="208" y="1191"/>
                  </a:cubicBezTo>
                  <a:cubicBezTo>
                    <a:pt x="46" y="1548"/>
                    <a:pt x="0" y="2063"/>
                    <a:pt x="77" y="2641"/>
                  </a:cubicBezTo>
                  <a:cubicBezTo>
                    <a:pt x="159" y="3249"/>
                    <a:pt x="366" y="3865"/>
                    <a:pt x="677" y="4423"/>
                  </a:cubicBezTo>
                  <a:cubicBezTo>
                    <a:pt x="1237" y="5429"/>
                    <a:pt x="1836" y="6091"/>
                    <a:pt x="2157" y="6447"/>
                  </a:cubicBezTo>
                  <a:cubicBezTo>
                    <a:pt x="2217" y="6514"/>
                    <a:pt x="2284" y="6587"/>
                    <a:pt x="2318" y="6630"/>
                  </a:cubicBezTo>
                  <a:lnTo>
                    <a:pt x="2521" y="9789"/>
                  </a:lnTo>
                  <a:cubicBezTo>
                    <a:pt x="2546" y="10216"/>
                    <a:pt x="2812" y="10661"/>
                    <a:pt x="3199" y="10922"/>
                  </a:cubicBezTo>
                  <a:cubicBezTo>
                    <a:pt x="3424" y="11073"/>
                    <a:pt x="3668" y="11151"/>
                    <a:pt x="3910" y="11151"/>
                  </a:cubicBezTo>
                  <a:cubicBezTo>
                    <a:pt x="4024" y="11151"/>
                    <a:pt x="4137" y="11134"/>
                    <a:pt x="4245" y="11101"/>
                  </a:cubicBezTo>
                  <a:lnTo>
                    <a:pt x="4395" y="11090"/>
                  </a:lnTo>
                  <a:cubicBezTo>
                    <a:pt x="4453" y="11108"/>
                    <a:pt x="4512" y="11119"/>
                    <a:pt x="4572" y="11122"/>
                  </a:cubicBezTo>
                  <a:lnTo>
                    <a:pt x="4585" y="11122"/>
                  </a:lnTo>
                  <a:cubicBezTo>
                    <a:pt x="4594" y="11122"/>
                    <a:pt x="4601" y="11122"/>
                    <a:pt x="4607" y="11122"/>
                  </a:cubicBezTo>
                  <a:cubicBezTo>
                    <a:pt x="4714" y="11115"/>
                    <a:pt x="4820" y="11088"/>
                    <a:pt x="4918" y="11043"/>
                  </a:cubicBezTo>
                  <a:lnTo>
                    <a:pt x="4945" y="11049"/>
                  </a:lnTo>
                  <a:cubicBezTo>
                    <a:pt x="5020" y="11064"/>
                    <a:pt x="5096" y="11072"/>
                    <a:pt x="5172" y="11072"/>
                  </a:cubicBezTo>
                  <a:cubicBezTo>
                    <a:pt x="5451" y="11072"/>
                    <a:pt x="5726" y="10967"/>
                    <a:pt x="5951" y="10770"/>
                  </a:cubicBezTo>
                  <a:cubicBezTo>
                    <a:pt x="6362" y="10410"/>
                    <a:pt x="6560" y="9802"/>
                    <a:pt x="6507" y="9058"/>
                  </a:cubicBezTo>
                  <a:cubicBezTo>
                    <a:pt x="6504" y="8980"/>
                    <a:pt x="6454" y="7543"/>
                    <a:pt x="6427" y="6785"/>
                  </a:cubicBezTo>
                  <a:cubicBezTo>
                    <a:pt x="6422" y="6598"/>
                    <a:pt x="6516" y="6421"/>
                    <a:pt x="6674" y="6320"/>
                  </a:cubicBezTo>
                  <a:cubicBezTo>
                    <a:pt x="7082" y="6058"/>
                    <a:pt x="7420" y="5494"/>
                    <a:pt x="7805" y="4433"/>
                  </a:cubicBezTo>
                  <a:cubicBezTo>
                    <a:pt x="8132" y="3531"/>
                    <a:pt x="7880" y="2578"/>
                    <a:pt x="7701" y="2090"/>
                  </a:cubicBezTo>
                  <a:close/>
                  <a:moveTo>
                    <a:pt x="2626" y="1040"/>
                  </a:moveTo>
                  <a:cubicBezTo>
                    <a:pt x="2786" y="982"/>
                    <a:pt x="2880" y="981"/>
                    <a:pt x="2924" y="989"/>
                  </a:cubicBezTo>
                  <a:cubicBezTo>
                    <a:pt x="2908" y="1007"/>
                    <a:pt x="2892" y="1026"/>
                    <a:pt x="2876" y="1045"/>
                  </a:cubicBezTo>
                  <a:lnTo>
                    <a:pt x="2872" y="1049"/>
                  </a:lnTo>
                  <a:cubicBezTo>
                    <a:pt x="2851" y="1074"/>
                    <a:pt x="2831" y="1100"/>
                    <a:pt x="2810" y="1126"/>
                  </a:cubicBezTo>
                  <a:cubicBezTo>
                    <a:pt x="2809" y="1127"/>
                    <a:pt x="2808" y="1127"/>
                    <a:pt x="2808" y="1128"/>
                  </a:cubicBezTo>
                  <a:cubicBezTo>
                    <a:pt x="2787" y="1153"/>
                    <a:pt x="2767" y="1180"/>
                    <a:pt x="2747" y="1206"/>
                  </a:cubicBezTo>
                  <a:lnTo>
                    <a:pt x="2740" y="1215"/>
                  </a:lnTo>
                  <a:cubicBezTo>
                    <a:pt x="2720" y="1241"/>
                    <a:pt x="2701" y="1268"/>
                    <a:pt x="2682" y="1294"/>
                  </a:cubicBezTo>
                  <a:lnTo>
                    <a:pt x="2679" y="1298"/>
                  </a:lnTo>
                  <a:cubicBezTo>
                    <a:pt x="2659" y="1324"/>
                    <a:pt x="2641" y="1351"/>
                    <a:pt x="2622" y="1378"/>
                  </a:cubicBezTo>
                  <a:lnTo>
                    <a:pt x="2619" y="1383"/>
                  </a:lnTo>
                  <a:cubicBezTo>
                    <a:pt x="2600" y="1409"/>
                    <a:pt x="2582" y="1436"/>
                    <a:pt x="2564" y="1463"/>
                  </a:cubicBezTo>
                  <a:lnTo>
                    <a:pt x="2556" y="1475"/>
                  </a:lnTo>
                  <a:cubicBezTo>
                    <a:pt x="2539" y="1502"/>
                    <a:pt x="2521" y="1529"/>
                    <a:pt x="2504" y="1556"/>
                  </a:cubicBezTo>
                  <a:cubicBezTo>
                    <a:pt x="2503" y="1558"/>
                    <a:pt x="2502" y="1560"/>
                    <a:pt x="2501" y="1561"/>
                  </a:cubicBezTo>
                  <a:cubicBezTo>
                    <a:pt x="2484" y="1588"/>
                    <a:pt x="2468" y="1615"/>
                    <a:pt x="2451" y="1642"/>
                  </a:cubicBezTo>
                  <a:lnTo>
                    <a:pt x="2446" y="1651"/>
                  </a:lnTo>
                  <a:cubicBezTo>
                    <a:pt x="2429" y="1678"/>
                    <a:pt x="2413" y="1705"/>
                    <a:pt x="2398" y="1733"/>
                  </a:cubicBezTo>
                  <a:cubicBezTo>
                    <a:pt x="2395" y="1738"/>
                    <a:pt x="2392" y="1742"/>
                    <a:pt x="2390" y="1747"/>
                  </a:cubicBezTo>
                  <a:cubicBezTo>
                    <a:pt x="2375" y="1773"/>
                    <a:pt x="2360" y="1800"/>
                    <a:pt x="2346" y="1826"/>
                  </a:cubicBezTo>
                  <a:lnTo>
                    <a:pt x="2345" y="1824"/>
                  </a:lnTo>
                  <a:cubicBezTo>
                    <a:pt x="2307" y="1757"/>
                    <a:pt x="2269" y="1692"/>
                    <a:pt x="2230" y="1630"/>
                  </a:cubicBezTo>
                  <a:lnTo>
                    <a:pt x="2224" y="1620"/>
                  </a:lnTo>
                  <a:cubicBezTo>
                    <a:pt x="2216" y="1607"/>
                    <a:pt x="2209" y="1596"/>
                    <a:pt x="2201" y="1584"/>
                  </a:cubicBezTo>
                  <a:lnTo>
                    <a:pt x="2190" y="1566"/>
                  </a:lnTo>
                  <a:cubicBezTo>
                    <a:pt x="2183" y="1556"/>
                    <a:pt x="2177" y="1546"/>
                    <a:pt x="2170" y="1536"/>
                  </a:cubicBezTo>
                  <a:cubicBezTo>
                    <a:pt x="2163" y="1526"/>
                    <a:pt x="2159" y="1520"/>
                    <a:pt x="2153" y="1511"/>
                  </a:cubicBezTo>
                  <a:lnTo>
                    <a:pt x="2138" y="1490"/>
                  </a:lnTo>
                  <a:cubicBezTo>
                    <a:pt x="2129" y="1476"/>
                    <a:pt x="2120" y="1463"/>
                    <a:pt x="2111" y="1450"/>
                  </a:cubicBezTo>
                  <a:lnTo>
                    <a:pt x="2106" y="1443"/>
                  </a:lnTo>
                  <a:lnTo>
                    <a:pt x="2101" y="1436"/>
                  </a:lnTo>
                  <a:cubicBezTo>
                    <a:pt x="2177" y="1236"/>
                    <a:pt x="2427" y="1110"/>
                    <a:pt x="2625" y="1040"/>
                  </a:cubicBezTo>
                  <a:lnTo>
                    <a:pt x="2626" y="1040"/>
                  </a:lnTo>
                  <a:close/>
                  <a:moveTo>
                    <a:pt x="3477" y="10507"/>
                  </a:moveTo>
                  <a:cubicBezTo>
                    <a:pt x="3219" y="10333"/>
                    <a:pt x="3035" y="10032"/>
                    <a:pt x="3019" y="9759"/>
                  </a:cubicBezTo>
                  <a:lnTo>
                    <a:pt x="2814" y="6554"/>
                  </a:lnTo>
                  <a:cubicBezTo>
                    <a:pt x="2814" y="6429"/>
                    <a:pt x="2736" y="6343"/>
                    <a:pt x="2528" y="6112"/>
                  </a:cubicBezTo>
                  <a:cubicBezTo>
                    <a:pt x="2220" y="5771"/>
                    <a:pt x="1646" y="5136"/>
                    <a:pt x="1114" y="4180"/>
                  </a:cubicBezTo>
                  <a:cubicBezTo>
                    <a:pt x="523" y="3120"/>
                    <a:pt x="421" y="1932"/>
                    <a:pt x="664" y="1397"/>
                  </a:cubicBezTo>
                  <a:cubicBezTo>
                    <a:pt x="706" y="1303"/>
                    <a:pt x="779" y="1187"/>
                    <a:pt x="888" y="1163"/>
                  </a:cubicBezTo>
                  <a:cubicBezTo>
                    <a:pt x="1093" y="1119"/>
                    <a:pt x="1366" y="1295"/>
                    <a:pt x="1636" y="1647"/>
                  </a:cubicBezTo>
                  <a:cubicBezTo>
                    <a:pt x="1793" y="1851"/>
                    <a:pt x="1945" y="2112"/>
                    <a:pt x="2079" y="2406"/>
                  </a:cubicBezTo>
                  <a:cubicBezTo>
                    <a:pt x="2080" y="2407"/>
                    <a:pt x="2080" y="2409"/>
                    <a:pt x="2081" y="2410"/>
                  </a:cubicBezTo>
                  <a:cubicBezTo>
                    <a:pt x="2081" y="2411"/>
                    <a:pt x="2079" y="2414"/>
                    <a:pt x="2079" y="2416"/>
                  </a:cubicBezTo>
                  <a:cubicBezTo>
                    <a:pt x="2077" y="2421"/>
                    <a:pt x="2075" y="2426"/>
                    <a:pt x="2074" y="2430"/>
                  </a:cubicBezTo>
                  <a:cubicBezTo>
                    <a:pt x="2068" y="2444"/>
                    <a:pt x="2063" y="2458"/>
                    <a:pt x="2058" y="2472"/>
                  </a:cubicBezTo>
                  <a:cubicBezTo>
                    <a:pt x="2052" y="2490"/>
                    <a:pt x="2045" y="2509"/>
                    <a:pt x="2039" y="2528"/>
                  </a:cubicBezTo>
                  <a:lnTo>
                    <a:pt x="2034" y="2542"/>
                  </a:lnTo>
                  <a:cubicBezTo>
                    <a:pt x="1896" y="2943"/>
                    <a:pt x="1741" y="3398"/>
                    <a:pt x="1817" y="3878"/>
                  </a:cubicBezTo>
                  <a:cubicBezTo>
                    <a:pt x="1981" y="4915"/>
                    <a:pt x="2610" y="5555"/>
                    <a:pt x="3027" y="5978"/>
                  </a:cubicBezTo>
                  <a:cubicBezTo>
                    <a:pt x="3140" y="6093"/>
                    <a:pt x="3295" y="6250"/>
                    <a:pt x="3320" y="6312"/>
                  </a:cubicBezTo>
                  <a:cubicBezTo>
                    <a:pt x="3343" y="6549"/>
                    <a:pt x="3364" y="6787"/>
                    <a:pt x="3386" y="7016"/>
                  </a:cubicBezTo>
                  <a:cubicBezTo>
                    <a:pt x="3529" y="8577"/>
                    <a:pt x="3654" y="9933"/>
                    <a:pt x="3950" y="10649"/>
                  </a:cubicBezTo>
                  <a:cubicBezTo>
                    <a:pt x="3745" y="10661"/>
                    <a:pt x="3573" y="10571"/>
                    <a:pt x="3477" y="10507"/>
                  </a:cubicBezTo>
                  <a:close/>
                  <a:moveTo>
                    <a:pt x="4584" y="10622"/>
                  </a:moveTo>
                  <a:cubicBezTo>
                    <a:pt x="4555" y="10618"/>
                    <a:pt x="4526" y="10608"/>
                    <a:pt x="4502" y="10592"/>
                  </a:cubicBezTo>
                  <a:cubicBezTo>
                    <a:pt x="4474" y="10573"/>
                    <a:pt x="4452" y="10547"/>
                    <a:pt x="4438" y="10517"/>
                  </a:cubicBezTo>
                  <a:cubicBezTo>
                    <a:pt x="4153" y="9905"/>
                    <a:pt x="4022" y="8480"/>
                    <a:pt x="3883" y="6971"/>
                  </a:cubicBezTo>
                  <a:cubicBezTo>
                    <a:pt x="3861" y="6738"/>
                    <a:pt x="3839" y="6498"/>
                    <a:pt x="3816" y="6256"/>
                  </a:cubicBezTo>
                  <a:cubicBezTo>
                    <a:pt x="3796" y="6049"/>
                    <a:pt x="3623" y="5872"/>
                    <a:pt x="3383" y="5628"/>
                  </a:cubicBezTo>
                  <a:cubicBezTo>
                    <a:pt x="2992" y="5230"/>
                    <a:pt x="2458" y="4686"/>
                    <a:pt x="2314" y="3819"/>
                  </a:cubicBezTo>
                  <a:cubicBezTo>
                    <a:pt x="2318" y="3434"/>
                    <a:pt x="2385" y="3053"/>
                    <a:pt x="2512" y="2690"/>
                  </a:cubicBezTo>
                  <a:lnTo>
                    <a:pt x="2519" y="2668"/>
                  </a:lnTo>
                  <a:cubicBezTo>
                    <a:pt x="2539" y="2610"/>
                    <a:pt x="2561" y="2553"/>
                    <a:pt x="2583" y="2498"/>
                  </a:cubicBezTo>
                  <a:lnTo>
                    <a:pt x="2583" y="2497"/>
                  </a:lnTo>
                  <a:cubicBezTo>
                    <a:pt x="2770" y="2029"/>
                    <a:pt x="3041" y="1599"/>
                    <a:pt x="3381" y="1227"/>
                  </a:cubicBezTo>
                  <a:cubicBezTo>
                    <a:pt x="3778" y="794"/>
                    <a:pt x="4311" y="548"/>
                    <a:pt x="4632" y="529"/>
                  </a:cubicBezTo>
                  <a:cubicBezTo>
                    <a:pt x="4636" y="529"/>
                    <a:pt x="4659" y="528"/>
                    <a:pt x="4696" y="528"/>
                  </a:cubicBezTo>
                  <a:cubicBezTo>
                    <a:pt x="5085" y="533"/>
                    <a:pt x="5469" y="618"/>
                    <a:pt x="5824" y="779"/>
                  </a:cubicBezTo>
                  <a:cubicBezTo>
                    <a:pt x="6027" y="872"/>
                    <a:pt x="6203" y="1014"/>
                    <a:pt x="6338" y="1191"/>
                  </a:cubicBezTo>
                  <a:cubicBezTo>
                    <a:pt x="6420" y="1299"/>
                    <a:pt x="6485" y="1418"/>
                    <a:pt x="6532" y="1544"/>
                  </a:cubicBezTo>
                  <a:cubicBezTo>
                    <a:pt x="6938" y="2631"/>
                    <a:pt x="6884" y="3602"/>
                    <a:pt x="6372" y="4433"/>
                  </a:cubicBezTo>
                  <a:cubicBezTo>
                    <a:pt x="6321" y="4516"/>
                    <a:pt x="6267" y="4595"/>
                    <a:pt x="6211" y="4669"/>
                  </a:cubicBezTo>
                  <a:cubicBezTo>
                    <a:pt x="6183" y="4706"/>
                    <a:pt x="6155" y="4742"/>
                    <a:pt x="6126" y="4777"/>
                  </a:cubicBezTo>
                  <a:cubicBezTo>
                    <a:pt x="6055" y="4865"/>
                    <a:pt x="5981" y="4946"/>
                    <a:pt x="5909" y="5020"/>
                  </a:cubicBezTo>
                  <a:cubicBezTo>
                    <a:pt x="5602" y="5333"/>
                    <a:pt x="5300" y="5529"/>
                    <a:pt x="5155" y="5623"/>
                  </a:cubicBezTo>
                  <a:cubicBezTo>
                    <a:pt x="5118" y="5648"/>
                    <a:pt x="5091" y="5664"/>
                    <a:pt x="5071" y="5680"/>
                  </a:cubicBezTo>
                  <a:cubicBezTo>
                    <a:pt x="5059" y="5688"/>
                    <a:pt x="5048" y="5697"/>
                    <a:pt x="5038" y="5707"/>
                  </a:cubicBezTo>
                  <a:cubicBezTo>
                    <a:pt x="4891" y="5842"/>
                    <a:pt x="4831" y="6048"/>
                    <a:pt x="4882" y="6242"/>
                  </a:cubicBezTo>
                  <a:lnTo>
                    <a:pt x="4883" y="6245"/>
                  </a:lnTo>
                  <a:cubicBezTo>
                    <a:pt x="4883" y="6247"/>
                    <a:pt x="4885" y="6250"/>
                    <a:pt x="4885" y="6253"/>
                  </a:cubicBezTo>
                  <a:cubicBezTo>
                    <a:pt x="4966" y="6557"/>
                    <a:pt x="5045" y="6933"/>
                    <a:pt x="5135" y="7437"/>
                  </a:cubicBezTo>
                  <a:cubicBezTo>
                    <a:pt x="5187" y="7734"/>
                    <a:pt x="5210" y="8074"/>
                    <a:pt x="5203" y="8448"/>
                  </a:cubicBezTo>
                  <a:cubicBezTo>
                    <a:pt x="5203" y="8462"/>
                    <a:pt x="5202" y="8476"/>
                    <a:pt x="5202" y="8491"/>
                  </a:cubicBezTo>
                  <a:cubicBezTo>
                    <a:pt x="5201" y="8524"/>
                    <a:pt x="5200" y="8559"/>
                    <a:pt x="5198" y="8597"/>
                  </a:cubicBezTo>
                  <a:cubicBezTo>
                    <a:pt x="5197" y="8620"/>
                    <a:pt x="5196" y="8644"/>
                    <a:pt x="5195" y="8668"/>
                  </a:cubicBezTo>
                  <a:cubicBezTo>
                    <a:pt x="5194" y="8691"/>
                    <a:pt x="5193" y="8714"/>
                    <a:pt x="5191" y="8737"/>
                  </a:cubicBezTo>
                  <a:lnTo>
                    <a:pt x="5191" y="8740"/>
                  </a:lnTo>
                  <a:cubicBezTo>
                    <a:pt x="5191" y="8750"/>
                    <a:pt x="5190" y="8761"/>
                    <a:pt x="5189" y="8771"/>
                  </a:cubicBezTo>
                  <a:lnTo>
                    <a:pt x="5189" y="8773"/>
                  </a:lnTo>
                  <a:cubicBezTo>
                    <a:pt x="5186" y="8822"/>
                    <a:pt x="5183" y="8871"/>
                    <a:pt x="5179" y="8920"/>
                  </a:cubicBezTo>
                  <a:lnTo>
                    <a:pt x="5179" y="8922"/>
                  </a:lnTo>
                  <a:cubicBezTo>
                    <a:pt x="5178" y="8930"/>
                    <a:pt x="5177" y="8939"/>
                    <a:pt x="5176" y="8948"/>
                  </a:cubicBezTo>
                  <a:lnTo>
                    <a:pt x="5176" y="8949"/>
                  </a:lnTo>
                  <a:cubicBezTo>
                    <a:pt x="5175" y="8960"/>
                    <a:pt x="5174" y="8972"/>
                    <a:pt x="5173" y="8983"/>
                  </a:cubicBezTo>
                  <a:cubicBezTo>
                    <a:pt x="5171" y="9012"/>
                    <a:pt x="5168" y="9042"/>
                    <a:pt x="5165" y="9070"/>
                  </a:cubicBezTo>
                  <a:lnTo>
                    <a:pt x="5161" y="9106"/>
                  </a:lnTo>
                  <a:cubicBezTo>
                    <a:pt x="5160" y="9118"/>
                    <a:pt x="5158" y="9131"/>
                    <a:pt x="5157" y="9143"/>
                  </a:cubicBezTo>
                  <a:lnTo>
                    <a:pt x="5155" y="9156"/>
                  </a:lnTo>
                  <a:lnTo>
                    <a:pt x="5155" y="9158"/>
                  </a:lnTo>
                  <a:lnTo>
                    <a:pt x="5148" y="9220"/>
                  </a:lnTo>
                  <a:lnTo>
                    <a:pt x="5147" y="9228"/>
                  </a:lnTo>
                  <a:cubicBezTo>
                    <a:pt x="5145" y="9245"/>
                    <a:pt x="5143" y="9262"/>
                    <a:pt x="5140" y="9280"/>
                  </a:cubicBezTo>
                  <a:cubicBezTo>
                    <a:pt x="5139" y="9292"/>
                    <a:pt x="5137" y="9305"/>
                    <a:pt x="5135" y="9318"/>
                  </a:cubicBezTo>
                  <a:cubicBezTo>
                    <a:pt x="5131" y="9346"/>
                    <a:pt x="5127" y="9375"/>
                    <a:pt x="5123" y="9403"/>
                  </a:cubicBezTo>
                  <a:cubicBezTo>
                    <a:pt x="5121" y="9416"/>
                    <a:pt x="5119" y="9430"/>
                    <a:pt x="5117" y="9443"/>
                  </a:cubicBezTo>
                  <a:lnTo>
                    <a:pt x="5117" y="9446"/>
                  </a:lnTo>
                  <a:lnTo>
                    <a:pt x="5115" y="9458"/>
                  </a:lnTo>
                  <a:lnTo>
                    <a:pt x="5114" y="9464"/>
                  </a:lnTo>
                  <a:cubicBezTo>
                    <a:pt x="5113" y="9470"/>
                    <a:pt x="5112" y="9477"/>
                    <a:pt x="5111" y="9483"/>
                  </a:cubicBezTo>
                  <a:lnTo>
                    <a:pt x="5109" y="9493"/>
                  </a:lnTo>
                  <a:cubicBezTo>
                    <a:pt x="5107" y="9505"/>
                    <a:pt x="5105" y="9516"/>
                    <a:pt x="5104" y="9528"/>
                  </a:cubicBezTo>
                  <a:lnTo>
                    <a:pt x="5093" y="9590"/>
                  </a:lnTo>
                  <a:cubicBezTo>
                    <a:pt x="5092" y="9593"/>
                    <a:pt x="5092" y="9597"/>
                    <a:pt x="5091" y="9600"/>
                  </a:cubicBezTo>
                  <a:lnTo>
                    <a:pt x="5089" y="9610"/>
                  </a:lnTo>
                  <a:cubicBezTo>
                    <a:pt x="5088" y="9620"/>
                    <a:pt x="5086" y="9630"/>
                    <a:pt x="5084" y="9640"/>
                  </a:cubicBezTo>
                  <a:lnTo>
                    <a:pt x="5084" y="9643"/>
                  </a:lnTo>
                  <a:cubicBezTo>
                    <a:pt x="5058" y="9785"/>
                    <a:pt x="5029" y="9922"/>
                    <a:pt x="4997" y="10050"/>
                  </a:cubicBezTo>
                  <a:lnTo>
                    <a:pt x="4997" y="10052"/>
                  </a:lnTo>
                  <a:cubicBezTo>
                    <a:pt x="4995" y="10058"/>
                    <a:pt x="4993" y="10065"/>
                    <a:pt x="4992" y="10072"/>
                  </a:cubicBezTo>
                  <a:lnTo>
                    <a:pt x="4992" y="10074"/>
                  </a:lnTo>
                  <a:cubicBezTo>
                    <a:pt x="4990" y="10082"/>
                    <a:pt x="4988" y="10090"/>
                    <a:pt x="4985" y="10097"/>
                  </a:cubicBezTo>
                  <a:lnTo>
                    <a:pt x="4984" y="10102"/>
                  </a:lnTo>
                  <a:cubicBezTo>
                    <a:pt x="4983" y="10107"/>
                    <a:pt x="4982" y="10112"/>
                    <a:pt x="4980" y="10118"/>
                  </a:cubicBezTo>
                  <a:lnTo>
                    <a:pt x="4979" y="10122"/>
                  </a:lnTo>
                  <a:cubicBezTo>
                    <a:pt x="4977" y="10131"/>
                    <a:pt x="4974" y="10139"/>
                    <a:pt x="4972" y="10148"/>
                  </a:cubicBezTo>
                  <a:lnTo>
                    <a:pt x="4970" y="10155"/>
                  </a:lnTo>
                  <a:cubicBezTo>
                    <a:pt x="4969" y="10158"/>
                    <a:pt x="4968" y="10161"/>
                    <a:pt x="4967" y="10165"/>
                  </a:cubicBezTo>
                  <a:lnTo>
                    <a:pt x="4960" y="10189"/>
                  </a:lnTo>
                  <a:cubicBezTo>
                    <a:pt x="4958" y="10197"/>
                    <a:pt x="4956" y="10206"/>
                    <a:pt x="4954" y="10213"/>
                  </a:cubicBezTo>
                  <a:lnTo>
                    <a:pt x="4953" y="10216"/>
                  </a:lnTo>
                  <a:cubicBezTo>
                    <a:pt x="4950" y="10224"/>
                    <a:pt x="4948" y="10232"/>
                    <a:pt x="4946" y="10240"/>
                  </a:cubicBezTo>
                  <a:lnTo>
                    <a:pt x="4946" y="10242"/>
                  </a:lnTo>
                  <a:cubicBezTo>
                    <a:pt x="4940" y="10263"/>
                    <a:pt x="4933" y="10284"/>
                    <a:pt x="4927" y="10304"/>
                  </a:cubicBezTo>
                  <a:lnTo>
                    <a:pt x="4926" y="10307"/>
                  </a:lnTo>
                  <a:cubicBezTo>
                    <a:pt x="4924" y="10314"/>
                    <a:pt x="4922" y="10320"/>
                    <a:pt x="4920" y="10326"/>
                  </a:cubicBezTo>
                  <a:lnTo>
                    <a:pt x="4918" y="10331"/>
                  </a:lnTo>
                  <a:cubicBezTo>
                    <a:pt x="4914" y="10343"/>
                    <a:pt x="4910" y="10356"/>
                    <a:pt x="4906" y="10368"/>
                  </a:cubicBezTo>
                  <a:cubicBezTo>
                    <a:pt x="4859" y="10509"/>
                    <a:pt x="4733" y="10609"/>
                    <a:pt x="4585" y="10622"/>
                  </a:cubicBezTo>
                  <a:lnTo>
                    <a:pt x="4584" y="10622"/>
                  </a:lnTo>
                  <a:close/>
                  <a:moveTo>
                    <a:pt x="7334" y="4261"/>
                  </a:moveTo>
                  <a:cubicBezTo>
                    <a:pt x="7123" y="4843"/>
                    <a:pt x="6797" y="5646"/>
                    <a:pt x="6403" y="5899"/>
                  </a:cubicBezTo>
                  <a:cubicBezTo>
                    <a:pt x="6097" y="6096"/>
                    <a:pt x="5917" y="6439"/>
                    <a:pt x="5927" y="6802"/>
                  </a:cubicBezTo>
                  <a:cubicBezTo>
                    <a:pt x="6007" y="9069"/>
                    <a:pt x="6008" y="9084"/>
                    <a:pt x="6008" y="9090"/>
                  </a:cubicBezTo>
                  <a:cubicBezTo>
                    <a:pt x="6065" y="9881"/>
                    <a:pt x="5790" y="10246"/>
                    <a:pt x="5621" y="10394"/>
                  </a:cubicBezTo>
                  <a:cubicBezTo>
                    <a:pt x="5548" y="10458"/>
                    <a:pt x="5464" y="10507"/>
                    <a:pt x="5373" y="10538"/>
                  </a:cubicBezTo>
                  <a:lnTo>
                    <a:pt x="5377" y="10527"/>
                  </a:lnTo>
                  <a:cubicBezTo>
                    <a:pt x="5382" y="10512"/>
                    <a:pt x="5387" y="10498"/>
                    <a:pt x="5391" y="10483"/>
                  </a:cubicBezTo>
                  <a:lnTo>
                    <a:pt x="5392" y="10479"/>
                  </a:lnTo>
                  <a:cubicBezTo>
                    <a:pt x="5395" y="10471"/>
                    <a:pt x="5398" y="10462"/>
                    <a:pt x="5400" y="10454"/>
                  </a:cubicBezTo>
                  <a:cubicBezTo>
                    <a:pt x="5407" y="10431"/>
                    <a:pt x="5415" y="10408"/>
                    <a:pt x="5422" y="10384"/>
                  </a:cubicBezTo>
                  <a:cubicBezTo>
                    <a:pt x="5425" y="10375"/>
                    <a:pt x="5428" y="10365"/>
                    <a:pt x="5430" y="10355"/>
                  </a:cubicBezTo>
                  <a:cubicBezTo>
                    <a:pt x="5433" y="10345"/>
                    <a:pt x="5436" y="10335"/>
                    <a:pt x="5439" y="10325"/>
                  </a:cubicBezTo>
                  <a:lnTo>
                    <a:pt x="5444" y="10306"/>
                  </a:lnTo>
                  <a:cubicBezTo>
                    <a:pt x="5447" y="10297"/>
                    <a:pt x="5449" y="10289"/>
                    <a:pt x="5451" y="10281"/>
                  </a:cubicBezTo>
                  <a:lnTo>
                    <a:pt x="5459" y="10252"/>
                  </a:lnTo>
                  <a:cubicBezTo>
                    <a:pt x="5461" y="10244"/>
                    <a:pt x="5463" y="10236"/>
                    <a:pt x="5465" y="10228"/>
                  </a:cubicBezTo>
                  <a:cubicBezTo>
                    <a:pt x="5467" y="10221"/>
                    <a:pt x="5470" y="10209"/>
                    <a:pt x="5473" y="10200"/>
                  </a:cubicBezTo>
                  <a:cubicBezTo>
                    <a:pt x="5475" y="10190"/>
                    <a:pt x="5477" y="10182"/>
                    <a:pt x="5480" y="10173"/>
                  </a:cubicBezTo>
                  <a:cubicBezTo>
                    <a:pt x="5488" y="10138"/>
                    <a:pt x="5496" y="10103"/>
                    <a:pt x="5505" y="10067"/>
                  </a:cubicBezTo>
                  <a:cubicBezTo>
                    <a:pt x="5530" y="9960"/>
                    <a:pt x="5553" y="9849"/>
                    <a:pt x="5574" y="9735"/>
                  </a:cubicBezTo>
                  <a:cubicBezTo>
                    <a:pt x="5577" y="9722"/>
                    <a:pt x="5579" y="9710"/>
                    <a:pt x="5581" y="9697"/>
                  </a:cubicBezTo>
                  <a:cubicBezTo>
                    <a:pt x="5581" y="9694"/>
                    <a:pt x="5582" y="9691"/>
                    <a:pt x="5583" y="9687"/>
                  </a:cubicBezTo>
                  <a:lnTo>
                    <a:pt x="5595" y="9611"/>
                  </a:lnTo>
                  <a:lnTo>
                    <a:pt x="5596" y="9607"/>
                  </a:lnTo>
                  <a:cubicBezTo>
                    <a:pt x="5597" y="9597"/>
                    <a:pt x="5599" y="9586"/>
                    <a:pt x="5601" y="9576"/>
                  </a:cubicBezTo>
                  <a:lnTo>
                    <a:pt x="5603" y="9563"/>
                  </a:lnTo>
                  <a:lnTo>
                    <a:pt x="5606" y="9542"/>
                  </a:lnTo>
                  <a:cubicBezTo>
                    <a:pt x="5606" y="9541"/>
                    <a:pt x="5606" y="9540"/>
                    <a:pt x="5606" y="9540"/>
                  </a:cubicBezTo>
                  <a:cubicBezTo>
                    <a:pt x="5606" y="9537"/>
                    <a:pt x="5607" y="9534"/>
                    <a:pt x="5607" y="9531"/>
                  </a:cubicBezTo>
                  <a:cubicBezTo>
                    <a:pt x="5608" y="9528"/>
                    <a:pt x="5609" y="9524"/>
                    <a:pt x="5609" y="9521"/>
                  </a:cubicBezTo>
                  <a:cubicBezTo>
                    <a:pt x="5611" y="9506"/>
                    <a:pt x="5614" y="9492"/>
                    <a:pt x="5616" y="9477"/>
                  </a:cubicBezTo>
                  <a:cubicBezTo>
                    <a:pt x="5620" y="9447"/>
                    <a:pt x="5624" y="9418"/>
                    <a:pt x="5628" y="9389"/>
                  </a:cubicBezTo>
                  <a:cubicBezTo>
                    <a:pt x="5630" y="9374"/>
                    <a:pt x="5632" y="9360"/>
                    <a:pt x="5634" y="9347"/>
                  </a:cubicBezTo>
                  <a:cubicBezTo>
                    <a:pt x="5636" y="9328"/>
                    <a:pt x="5639" y="9310"/>
                    <a:pt x="5641" y="9292"/>
                  </a:cubicBezTo>
                  <a:lnTo>
                    <a:pt x="5641" y="9289"/>
                  </a:lnTo>
                  <a:cubicBezTo>
                    <a:pt x="5644" y="9264"/>
                    <a:pt x="5647" y="9240"/>
                    <a:pt x="5650" y="9214"/>
                  </a:cubicBezTo>
                  <a:lnTo>
                    <a:pt x="5651" y="9201"/>
                  </a:lnTo>
                  <a:cubicBezTo>
                    <a:pt x="5653" y="9187"/>
                    <a:pt x="5654" y="9173"/>
                    <a:pt x="5656" y="9159"/>
                  </a:cubicBezTo>
                  <a:lnTo>
                    <a:pt x="5660" y="9124"/>
                  </a:lnTo>
                  <a:cubicBezTo>
                    <a:pt x="5663" y="9093"/>
                    <a:pt x="5666" y="9061"/>
                    <a:pt x="5669" y="9031"/>
                  </a:cubicBezTo>
                  <a:lnTo>
                    <a:pt x="5672" y="8993"/>
                  </a:lnTo>
                  <a:cubicBezTo>
                    <a:pt x="5673" y="8983"/>
                    <a:pt x="5674" y="8973"/>
                    <a:pt x="5675" y="8963"/>
                  </a:cubicBezTo>
                  <a:cubicBezTo>
                    <a:pt x="5679" y="8911"/>
                    <a:pt x="5683" y="8859"/>
                    <a:pt x="5686" y="8808"/>
                  </a:cubicBezTo>
                  <a:cubicBezTo>
                    <a:pt x="5687" y="8795"/>
                    <a:pt x="5688" y="8781"/>
                    <a:pt x="5689" y="8768"/>
                  </a:cubicBezTo>
                  <a:cubicBezTo>
                    <a:pt x="5690" y="8743"/>
                    <a:pt x="5692" y="8718"/>
                    <a:pt x="5693" y="8694"/>
                  </a:cubicBezTo>
                  <a:lnTo>
                    <a:pt x="5693" y="8693"/>
                  </a:lnTo>
                  <a:cubicBezTo>
                    <a:pt x="5694" y="8668"/>
                    <a:pt x="5695" y="8643"/>
                    <a:pt x="5696" y="8619"/>
                  </a:cubicBezTo>
                  <a:cubicBezTo>
                    <a:pt x="5698" y="8578"/>
                    <a:pt x="5699" y="8540"/>
                    <a:pt x="5700" y="8504"/>
                  </a:cubicBezTo>
                  <a:cubicBezTo>
                    <a:pt x="5700" y="8489"/>
                    <a:pt x="5701" y="8474"/>
                    <a:pt x="5701" y="8459"/>
                  </a:cubicBezTo>
                  <a:cubicBezTo>
                    <a:pt x="5709" y="8053"/>
                    <a:pt x="5683" y="7680"/>
                    <a:pt x="5625" y="7351"/>
                  </a:cubicBezTo>
                  <a:cubicBezTo>
                    <a:pt x="5533" y="6832"/>
                    <a:pt x="5451" y="6442"/>
                    <a:pt x="5366" y="6124"/>
                  </a:cubicBezTo>
                  <a:lnTo>
                    <a:pt x="5365" y="6119"/>
                  </a:lnTo>
                  <a:lnTo>
                    <a:pt x="5364" y="6114"/>
                  </a:lnTo>
                  <a:cubicBezTo>
                    <a:pt x="5361" y="6101"/>
                    <a:pt x="5364" y="6088"/>
                    <a:pt x="5373" y="6079"/>
                  </a:cubicBezTo>
                  <a:cubicBezTo>
                    <a:pt x="5384" y="6071"/>
                    <a:pt x="5406" y="6056"/>
                    <a:pt x="5426" y="6043"/>
                  </a:cubicBezTo>
                  <a:cubicBezTo>
                    <a:pt x="5672" y="5883"/>
                    <a:pt x="6326" y="5458"/>
                    <a:pt x="6796" y="4696"/>
                  </a:cubicBezTo>
                  <a:cubicBezTo>
                    <a:pt x="7012" y="4349"/>
                    <a:pt x="7163" y="3966"/>
                    <a:pt x="7241" y="3565"/>
                  </a:cubicBezTo>
                  <a:cubicBezTo>
                    <a:pt x="7258" y="3473"/>
                    <a:pt x="7272" y="3380"/>
                    <a:pt x="7282" y="3286"/>
                  </a:cubicBezTo>
                  <a:cubicBezTo>
                    <a:pt x="7284" y="3266"/>
                    <a:pt x="7286" y="3247"/>
                    <a:pt x="7287" y="3228"/>
                  </a:cubicBezTo>
                  <a:cubicBezTo>
                    <a:pt x="7287" y="3222"/>
                    <a:pt x="7288" y="3216"/>
                    <a:pt x="7289" y="3210"/>
                  </a:cubicBezTo>
                  <a:cubicBezTo>
                    <a:pt x="7290" y="3197"/>
                    <a:pt x="7291" y="3184"/>
                    <a:pt x="7292" y="3171"/>
                  </a:cubicBezTo>
                  <a:cubicBezTo>
                    <a:pt x="7292" y="3163"/>
                    <a:pt x="7293" y="3155"/>
                    <a:pt x="7294" y="3148"/>
                  </a:cubicBezTo>
                  <a:cubicBezTo>
                    <a:pt x="7294" y="3136"/>
                    <a:pt x="7295" y="3125"/>
                    <a:pt x="7296" y="3113"/>
                  </a:cubicBezTo>
                  <a:cubicBezTo>
                    <a:pt x="7296" y="3105"/>
                    <a:pt x="7297" y="3096"/>
                    <a:pt x="7297" y="3088"/>
                  </a:cubicBezTo>
                  <a:cubicBezTo>
                    <a:pt x="7297" y="3077"/>
                    <a:pt x="7298" y="3067"/>
                    <a:pt x="7298" y="3056"/>
                  </a:cubicBezTo>
                  <a:cubicBezTo>
                    <a:pt x="7298" y="3047"/>
                    <a:pt x="7298" y="3038"/>
                    <a:pt x="7299" y="3029"/>
                  </a:cubicBezTo>
                  <a:cubicBezTo>
                    <a:pt x="7300" y="3020"/>
                    <a:pt x="7300" y="3008"/>
                    <a:pt x="7300" y="2997"/>
                  </a:cubicBezTo>
                  <a:cubicBezTo>
                    <a:pt x="7300" y="2987"/>
                    <a:pt x="7300" y="2979"/>
                    <a:pt x="7300" y="2970"/>
                  </a:cubicBezTo>
                  <a:lnTo>
                    <a:pt x="7300" y="2939"/>
                  </a:lnTo>
                  <a:lnTo>
                    <a:pt x="7300" y="2880"/>
                  </a:lnTo>
                  <a:lnTo>
                    <a:pt x="7300" y="2851"/>
                  </a:lnTo>
                  <a:lnTo>
                    <a:pt x="7300" y="2821"/>
                  </a:lnTo>
                  <a:cubicBezTo>
                    <a:pt x="7300" y="2811"/>
                    <a:pt x="7300" y="2801"/>
                    <a:pt x="7299" y="2792"/>
                  </a:cubicBezTo>
                  <a:cubicBezTo>
                    <a:pt x="7299" y="2782"/>
                    <a:pt x="7299" y="2772"/>
                    <a:pt x="7298" y="2761"/>
                  </a:cubicBezTo>
                  <a:cubicBezTo>
                    <a:pt x="7297" y="2751"/>
                    <a:pt x="7297" y="2742"/>
                    <a:pt x="7297" y="2732"/>
                  </a:cubicBezTo>
                  <a:cubicBezTo>
                    <a:pt x="7296" y="2723"/>
                    <a:pt x="7296" y="2712"/>
                    <a:pt x="7295" y="2702"/>
                  </a:cubicBezTo>
                  <a:cubicBezTo>
                    <a:pt x="7295" y="2692"/>
                    <a:pt x="7294" y="2683"/>
                    <a:pt x="7293" y="2673"/>
                  </a:cubicBezTo>
                  <a:cubicBezTo>
                    <a:pt x="7293" y="2663"/>
                    <a:pt x="7292" y="2653"/>
                    <a:pt x="7291" y="2642"/>
                  </a:cubicBezTo>
                  <a:cubicBezTo>
                    <a:pt x="7291" y="2632"/>
                    <a:pt x="7290" y="2623"/>
                    <a:pt x="7289" y="2613"/>
                  </a:cubicBezTo>
                  <a:cubicBezTo>
                    <a:pt x="7288" y="2604"/>
                    <a:pt x="7287" y="2593"/>
                    <a:pt x="7286" y="2583"/>
                  </a:cubicBezTo>
                  <a:cubicBezTo>
                    <a:pt x="7286" y="2572"/>
                    <a:pt x="7285" y="2563"/>
                    <a:pt x="7284" y="2554"/>
                  </a:cubicBezTo>
                  <a:cubicBezTo>
                    <a:pt x="7283" y="2544"/>
                    <a:pt x="7282" y="2533"/>
                    <a:pt x="7281" y="2522"/>
                  </a:cubicBezTo>
                  <a:cubicBezTo>
                    <a:pt x="7279" y="2512"/>
                    <a:pt x="7279" y="2503"/>
                    <a:pt x="7277" y="2494"/>
                  </a:cubicBezTo>
                  <a:cubicBezTo>
                    <a:pt x="7276" y="2484"/>
                    <a:pt x="7275" y="2473"/>
                    <a:pt x="7274" y="2462"/>
                  </a:cubicBezTo>
                  <a:cubicBezTo>
                    <a:pt x="7273" y="2452"/>
                    <a:pt x="7271" y="2443"/>
                    <a:pt x="7270" y="2433"/>
                  </a:cubicBezTo>
                  <a:cubicBezTo>
                    <a:pt x="7269" y="2424"/>
                    <a:pt x="7268" y="2412"/>
                    <a:pt x="7266" y="2401"/>
                  </a:cubicBezTo>
                  <a:cubicBezTo>
                    <a:pt x="7265" y="2391"/>
                    <a:pt x="7263" y="2382"/>
                    <a:pt x="7262" y="2373"/>
                  </a:cubicBezTo>
                  <a:cubicBezTo>
                    <a:pt x="7261" y="2363"/>
                    <a:pt x="7259" y="2351"/>
                    <a:pt x="7257" y="2341"/>
                  </a:cubicBezTo>
                  <a:cubicBezTo>
                    <a:pt x="7257" y="2337"/>
                    <a:pt x="7256" y="2333"/>
                    <a:pt x="7256" y="2329"/>
                  </a:cubicBezTo>
                  <a:cubicBezTo>
                    <a:pt x="7405" y="2758"/>
                    <a:pt x="7596" y="3543"/>
                    <a:pt x="7335" y="4262"/>
                  </a:cubicBezTo>
                  <a:lnTo>
                    <a:pt x="7334" y="4261"/>
                  </a:lnTo>
                  <a:close/>
                </a:path>
              </a:pathLst>
            </a:custGeom>
            <a:solidFill>
              <a:schemeClr val="bg1"/>
            </a:solidFill>
            <a:ln>
              <a:noFill/>
            </a:ln>
          </p:spPr>
          <p:txBody>
            <a:bodyPr/>
            <a:lstStyle/>
            <a:p>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为什么要多吃蔬菜水果</a:t>
            </a:r>
          </a:p>
        </p:txBody>
      </p:sp>
      <p:pic>
        <p:nvPicPr>
          <p:cNvPr id="3" name="图片 2" descr="摄图网_401605920_黄瓜水彩（非企业商用）"/>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2255" y="1807210"/>
            <a:ext cx="1602105" cy="1602105"/>
          </a:xfrm>
          <a:prstGeom prst="rect">
            <a:avLst/>
          </a:prstGeom>
        </p:spPr>
      </p:pic>
      <p:pic>
        <p:nvPicPr>
          <p:cNvPr id="4" name="图片 3" descr="小满苦瓜炒虾仁"/>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89075" y="1966595"/>
            <a:ext cx="2566670" cy="1283335"/>
          </a:xfrm>
          <a:prstGeom prst="rect">
            <a:avLst/>
          </a:prstGeom>
        </p:spPr>
      </p:pic>
      <p:pic>
        <p:nvPicPr>
          <p:cNvPr id="5" name="图片 4" descr="小满凉拌蒲公英"/>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30870" y="1966595"/>
            <a:ext cx="2566670" cy="1283335"/>
          </a:xfrm>
          <a:prstGeom prst="rect">
            <a:avLst/>
          </a:prstGeom>
        </p:spPr>
      </p:pic>
      <p:sp>
        <p:nvSpPr>
          <p:cNvPr id="6" name="圆角矩形 5"/>
          <p:cNvSpPr/>
          <p:nvPr/>
        </p:nvSpPr>
        <p:spPr>
          <a:xfrm>
            <a:off x="1610360" y="3409315"/>
            <a:ext cx="1778635" cy="33337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01</a:t>
            </a:r>
          </a:p>
        </p:txBody>
      </p:sp>
      <p:sp>
        <p:nvSpPr>
          <p:cNvPr id="21" name="文本框 20"/>
          <p:cNvSpPr txBox="1"/>
          <p:nvPr/>
        </p:nvSpPr>
        <p:spPr>
          <a:xfrm>
            <a:off x="1315720" y="3943985"/>
            <a:ext cx="2367915" cy="1568450"/>
          </a:xfrm>
          <a:prstGeom prst="rect">
            <a:avLst/>
          </a:prstGeom>
          <a:noFill/>
        </p:spPr>
        <p:txBody>
          <a:bodyPr wrap="square" rtlCol="0">
            <a:spAutoFit/>
          </a:bodyPr>
          <a:lstStyle/>
          <a:p>
            <a:pPr algn="ctr">
              <a:lnSpc>
                <a:spcPct val="20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这里要注意的是，虽然很多文献都指出，用蔬菜水果替代高热高糖高胆固醇精加工等食物可能一定程度上改善健康状态。</a:t>
            </a:r>
          </a:p>
        </p:txBody>
      </p:sp>
      <p:sp>
        <p:nvSpPr>
          <p:cNvPr id="11" name="圆角矩形 10"/>
          <p:cNvSpPr/>
          <p:nvPr/>
        </p:nvSpPr>
        <p:spPr>
          <a:xfrm>
            <a:off x="5253990" y="3409315"/>
            <a:ext cx="1778635" cy="33337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02</a:t>
            </a:r>
          </a:p>
        </p:txBody>
      </p:sp>
      <p:sp>
        <p:nvSpPr>
          <p:cNvPr id="12" name="文本框 11"/>
          <p:cNvSpPr txBox="1"/>
          <p:nvPr/>
        </p:nvSpPr>
        <p:spPr>
          <a:xfrm>
            <a:off x="4959350" y="3943985"/>
            <a:ext cx="2367915" cy="1568450"/>
          </a:xfrm>
          <a:prstGeom prst="rect">
            <a:avLst/>
          </a:prstGeom>
          <a:noFill/>
        </p:spPr>
        <p:txBody>
          <a:bodyPr wrap="square" rtlCol="0">
            <a:spAutoFit/>
          </a:bodyPr>
          <a:lstStyle/>
          <a:p>
            <a:pPr algn="ctr">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有一些文献的研究结论有不科学的地方，比如吃蔬菜水果会减少一些易导致肥胖的食物摄入，从而减低肥胖风险。</a:t>
            </a:r>
          </a:p>
        </p:txBody>
      </p:sp>
      <p:sp>
        <p:nvSpPr>
          <p:cNvPr id="13" name="圆角矩形 12"/>
          <p:cNvSpPr/>
          <p:nvPr/>
        </p:nvSpPr>
        <p:spPr>
          <a:xfrm>
            <a:off x="8625205" y="3409315"/>
            <a:ext cx="1778635" cy="333375"/>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03</a:t>
            </a:r>
          </a:p>
        </p:txBody>
      </p:sp>
      <p:sp>
        <p:nvSpPr>
          <p:cNvPr id="14" name="文本框 13"/>
          <p:cNvSpPr txBox="1"/>
          <p:nvPr/>
        </p:nvSpPr>
        <p:spPr>
          <a:xfrm>
            <a:off x="8330565" y="3943985"/>
            <a:ext cx="2367915" cy="1568450"/>
          </a:xfrm>
          <a:prstGeom prst="rect">
            <a:avLst/>
          </a:prstGeom>
          <a:noFill/>
        </p:spPr>
        <p:txBody>
          <a:bodyPr wrap="square" rtlCol="0">
            <a:spAutoFit/>
          </a:bodyPr>
          <a:lstStyle/>
          <a:p>
            <a:pPr algn="ctr">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于是文献就说，吃蔬菜水果能改善心脑血管健康。这其实并非是直接关联的。相关的实验也就没那么有意义了。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800" decel="100000"/>
                                        <p:tgtEl>
                                          <p:spTgt spid="21"/>
                                        </p:tgtEl>
                                      </p:cBhvr>
                                    </p:animEffect>
                                    <p:anim calcmode="lin" valueType="num">
                                      <p:cBhvr>
                                        <p:cTn id="26" dur="800" decel="100000" fill="hold"/>
                                        <p:tgtEl>
                                          <p:spTgt spid="21"/>
                                        </p:tgtEl>
                                        <p:attrNameLst>
                                          <p:attrName>style.rotation</p:attrName>
                                        </p:attrNameLst>
                                      </p:cBhvr>
                                      <p:tavLst>
                                        <p:tav tm="0">
                                          <p:val>
                                            <p:fltVal val="-90"/>
                                          </p:val>
                                        </p:tav>
                                        <p:tav tm="100000">
                                          <p:val>
                                            <p:fltVal val="0"/>
                                          </p:val>
                                        </p:tav>
                                      </p:tavLst>
                                    </p:anim>
                                    <p:anim calcmode="lin" valueType="num">
                                      <p:cBhvr>
                                        <p:cTn id="27" dur="800" decel="100000" fill="hold"/>
                                        <p:tgtEl>
                                          <p:spTgt spid="21"/>
                                        </p:tgtEl>
                                        <p:attrNameLst>
                                          <p:attrName>ppt_x</p:attrName>
                                        </p:attrNameLst>
                                      </p:cBhvr>
                                      <p:tavLst>
                                        <p:tav tm="0">
                                          <p:val>
                                            <p:strVal val="#ppt_x+0.4"/>
                                          </p:val>
                                        </p:tav>
                                        <p:tav tm="100000">
                                          <p:val>
                                            <p:strVal val="#ppt_x-0.05"/>
                                          </p:val>
                                        </p:tav>
                                      </p:tavLst>
                                    </p:anim>
                                    <p:anim calcmode="lin" valueType="num">
                                      <p:cBhvr>
                                        <p:cTn id="28" dur="800" decel="100000" fill="hold"/>
                                        <p:tgtEl>
                                          <p:spTgt spid="2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
                                          </p:val>
                                        </p:tav>
                                        <p:tav tm="100000">
                                          <p:val>
                                            <p:fltVal val="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800" decel="100000"/>
                                        <p:tgtEl>
                                          <p:spTgt spid="12"/>
                                        </p:tgtEl>
                                      </p:cBhvr>
                                    </p:animEffect>
                                    <p:anim calcmode="lin" valueType="num">
                                      <p:cBhvr>
                                        <p:cTn id="53" dur="800" decel="100000" fill="hold"/>
                                        <p:tgtEl>
                                          <p:spTgt spid="12"/>
                                        </p:tgtEl>
                                        <p:attrNameLst>
                                          <p:attrName>style.rotation</p:attrName>
                                        </p:attrNameLst>
                                      </p:cBhvr>
                                      <p:tavLst>
                                        <p:tav tm="0">
                                          <p:val>
                                            <p:fltVal val="-90"/>
                                          </p:val>
                                        </p:tav>
                                        <p:tav tm="100000">
                                          <p:val>
                                            <p:fltVal val="0"/>
                                          </p:val>
                                        </p:tav>
                                      </p:tavLst>
                                    </p:anim>
                                    <p:anim calcmode="lin" valueType="num">
                                      <p:cBhvr>
                                        <p:cTn id="54" dur="800" decel="100000" fill="hold"/>
                                        <p:tgtEl>
                                          <p:spTgt spid="12"/>
                                        </p:tgtEl>
                                        <p:attrNameLst>
                                          <p:attrName>ppt_x</p:attrName>
                                        </p:attrNameLst>
                                      </p:cBhvr>
                                      <p:tavLst>
                                        <p:tav tm="0">
                                          <p:val>
                                            <p:strVal val="#ppt_x+0.4"/>
                                          </p:val>
                                        </p:tav>
                                        <p:tav tm="100000">
                                          <p:val>
                                            <p:strVal val="#ppt_x-0.05"/>
                                          </p:val>
                                        </p:tav>
                                      </p:tavLst>
                                    </p:anim>
                                    <p:anim calcmode="lin" valueType="num">
                                      <p:cBhvr>
                                        <p:cTn id="55" dur="800" decel="100000" fill="hold"/>
                                        <p:tgtEl>
                                          <p:spTgt spid="1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8" fill="hold" nodeType="afterGroup">
                            <p:stCondLst>
                              <p:cond delay="6000"/>
                            </p:stCondLst>
                            <p:childTnLst>
                              <p:par>
                                <p:cTn id="59" presetID="3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800" decel="100000"/>
                                        <p:tgtEl>
                                          <p:spTgt spid="5"/>
                                        </p:tgtEl>
                                      </p:cBhvr>
                                    </p:animEffect>
                                    <p:anim calcmode="lin" valueType="num">
                                      <p:cBhvr>
                                        <p:cTn id="62" dur="800" decel="100000" fill="hold"/>
                                        <p:tgtEl>
                                          <p:spTgt spid="5"/>
                                        </p:tgtEl>
                                        <p:attrNameLst>
                                          <p:attrName>style.rotation</p:attrName>
                                        </p:attrNameLst>
                                      </p:cBhvr>
                                      <p:tavLst>
                                        <p:tav tm="0">
                                          <p:val>
                                            <p:fltVal val="-90"/>
                                          </p:val>
                                        </p:tav>
                                        <p:tav tm="100000">
                                          <p:val>
                                            <p:fltVal val="0"/>
                                          </p:val>
                                        </p:tav>
                                      </p:tavLst>
                                    </p:anim>
                                    <p:anim calcmode="lin" valueType="num">
                                      <p:cBhvr>
                                        <p:cTn id="63" dur="800" decel="100000" fill="hold"/>
                                        <p:tgtEl>
                                          <p:spTgt spid="5"/>
                                        </p:tgtEl>
                                        <p:attrNameLst>
                                          <p:attrName>ppt_x</p:attrName>
                                        </p:attrNameLst>
                                      </p:cBhvr>
                                      <p:tavLst>
                                        <p:tav tm="0">
                                          <p:val>
                                            <p:strVal val="#ppt_x+0.4"/>
                                          </p:val>
                                        </p:tav>
                                        <p:tav tm="100000">
                                          <p:val>
                                            <p:strVal val="#ppt_x-0.05"/>
                                          </p:val>
                                        </p:tav>
                                      </p:tavLst>
                                    </p:anim>
                                    <p:anim calcmode="lin" valueType="num">
                                      <p:cBhvr>
                                        <p:cTn id="64" dur="800" decel="100000" fill="hold"/>
                                        <p:tgtEl>
                                          <p:spTgt spid="5"/>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67" fill="hold" nodeType="afterGroup">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800" decel="100000"/>
                                        <p:tgtEl>
                                          <p:spTgt spid="13"/>
                                        </p:tgtEl>
                                      </p:cBhvr>
                                    </p:animEffect>
                                    <p:anim calcmode="lin" valueType="num">
                                      <p:cBhvr>
                                        <p:cTn id="71" dur="800" decel="100000" fill="hold"/>
                                        <p:tgtEl>
                                          <p:spTgt spid="13"/>
                                        </p:tgtEl>
                                        <p:attrNameLst>
                                          <p:attrName>style.rotation</p:attrName>
                                        </p:attrNameLst>
                                      </p:cBhvr>
                                      <p:tavLst>
                                        <p:tav tm="0">
                                          <p:val>
                                            <p:fltVal val="-90"/>
                                          </p:val>
                                        </p:tav>
                                        <p:tav tm="100000">
                                          <p:val>
                                            <p:fltVal val="0"/>
                                          </p:val>
                                        </p:tav>
                                      </p:tavLst>
                                    </p:anim>
                                    <p:anim calcmode="lin" valueType="num">
                                      <p:cBhvr>
                                        <p:cTn id="72" dur="800" decel="100000" fill="hold"/>
                                        <p:tgtEl>
                                          <p:spTgt spid="13"/>
                                        </p:tgtEl>
                                        <p:attrNameLst>
                                          <p:attrName>ppt_x</p:attrName>
                                        </p:attrNameLst>
                                      </p:cBhvr>
                                      <p:tavLst>
                                        <p:tav tm="0">
                                          <p:val>
                                            <p:strVal val="#ppt_x+0.4"/>
                                          </p:val>
                                        </p:tav>
                                        <p:tav tm="100000">
                                          <p:val>
                                            <p:strVal val="#ppt_x-0.05"/>
                                          </p:val>
                                        </p:tav>
                                      </p:tavLst>
                                    </p:anim>
                                    <p:anim calcmode="lin" valueType="num">
                                      <p:cBhvr>
                                        <p:cTn id="73" dur="800" decel="100000" fill="hold"/>
                                        <p:tgtEl>
                                          <p:spTgt spid="13"/>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76" fill="hold" nodeType="afterGroup">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为什么要多吃蔬菜水果</a:t>
            </a:r>
          </a:p>
        </p:txBody>
      </p:sp>
      <p:grpSp>
        <p:nvGrpSpPr>
          <p:cNvPr id="18" name="组合 17"/>
          <p:cNvGrpSpPr/>
          <p:nvPr/>
        </p:nvGrpSpPr>
        <p:grpSpPr>
          <a:xfrm>
            <a:off x="4973955" y="2585085"/>
            <a:ext cx="999490" cy="999490"/>
            <a:chOff x="7761" y="3831"/>
            <a:chExt cx="1574" cy="1574"/>
          </a:xfrm>
        </p:grpSpPr>
        <p:sp>
          <p:nvSpPr>
            <p:cNvPr id="15" name="圆角矩形 14"/>
            <p:cNvSpPr/>
            <p:nvPr/>
          </p:nvSpPr>
          <p:spPr>
            <a:xfrm>
              <a:off x="7761" y="3831"/>
              <a:ext cx="1575" cy="1575"/>
            </a:xfrm>
            <a:prstGeom prst="roundRect">
              <a:avLst/>
            </a:prstGeom>
            <a:solidFill>
              <a:srgbClr val="EE83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salad_135175"/>
            <p:cNvSpPr>
              <a:spLocks noChangeAspect="1"/>
            </p:cNvSpPr>
            <p:nvPr/>
          </p:nvSpPr>
          <p:spPr bwMode="auto">
            <a:xfrm>
              <a:off x="8181" y="4296"/>
              <a:ext cx="735" cy="645"/>
            </a:xfrm>
            <a:custGeom>
              <a:avLst/>
              <a:gdLst>
                <a:gd name="connsiteX0" fmla="*/ 222660 w 599532"/>
                <a:gd name="connsiteY0" fmla="*/ 464939 h 525616"/>
                <a:gd name="connsiteX1" fmla="*/ 212786 w 599532"/>
                <a:gd name="connsiteY1" fmla="*/ 475558 h 525616"/>
                <a:gd name="connsiteX2" fmla="*/ 222660 w 599532"/>
                <a:gd name="connsiteY2" fmla="*/ 485418 h 525616"/>
                <a:gd name="connsiteX3" fmla="*/ 374567 w 599532"/>
                <a:gd name="connsiteY3" fmla="*/ 485418 h 525616"/>
                <a:gd name="connsiteX4" fmla="*/ 385200 w 599532"/>
                <a:gd name="connsiteY4" fmla="*/ 475558 h 525616"/>
                <a:gd name="connsiteX5" fmla="*/ 374567 w 599532"/>
                <a:gd name="connsiteY5" fmla="*/ 464939 h 525616"/>
                <a:gd name="connsiteX6" fmla="*/ 286461 w 599532"/>
                <a:gd name="connsiteY6" fmla="*/ 434600 h 525616"/>
                <a:gd name="connsiteX7" fmla="*/ 276587 w 599532"/>
                <a:gd name="connsiteY7" fmla="*/ 445219 h 525616"/>
                <a:gd name="connsiteX8" fmla="*/ 286461 w 599532"/>
                <a:gd name="connsiteY8" fmla="*/ 455079 h 525616"/>
                <a:gd name="connsiteX9" fmla="*/ 374567 w 599532"/>
                <a:gd name="connsiteY9" fmla="*/ 455079 h 525616"/>
                <a:gd name="connsiteX10" fmla="*/ 385200 w 599532"/>
                <a:gd name="connsiteY10" fmla="*/ 445219 h 525616"/>
                <a:gd name="connsiteX11" fmla="*/ 374567 w 599532"/>
                <a:gd name="connsiteY11" fmla="*/ 434600 h 525616"/>
                <a:gd name="connsiteX12" fmla="*/ 222660 w 599532"/>
                <a:gd name="connsiteY12" fmla="*/ 434600 h 525616"/>
                <a:gd name="connsiteX13" fmla="*/ 212786 w 599532"/>
                <a:gd name="connsiteY13" fmla="*/ 445219 h 525616"/>
                <a:gd name="connsiteX14" fmla="*/ 222660 w 599532"/>
                <a:gd name="connsiteY14" fmla="*/ 455079 h 525616"/>
                <a:gd name="connsiteX15" fmla="*/ 256839 w 599532"/>
                <a:gd name="connsiteY15" fmla="*/ 455079 h 525616"/>
                <a:gd name="connsiteX16" fmla="*/ 267473 w 599532"/>
                <a:gd name="connsiteY16" fmla="*/ 445219 h 525616"/>
                <a:gd name="connsiteX17" fmla="*/ 256839 w 599532"/>
                <a:gd name="connsiteY17" fmla="*/ 434600 h 525616"/>
                <a:gd name="connsiteX18" fmla="*/ 316784 w 599532"/>
                <a:gd name="connsiteY18" fmla="*/ 205578 h 525616"/>
                <a:gd name="connsiteX19" fmla="*/ 331225 w 599532"/>
                <a:gd name="connsiteY19" fmla="*/ 205578 h 525616"/>
                <a:gd name="connsiteX20" fmla="*/ 331225 w 599532"/>
                <a:gd name="connsiteY20" fmla="*/ 219207 h 525616"/>
                <a:gd name="connsiteX21" fmla="*/ 321344 w 599532"/>
                <a:gd name="connsiteY21" fmla="*/ 229807 h 525616"/>
                <a:gd name="connsiteX22" fmla="*/ 313744 w 599532"/>
                <a:gd name="connsiteY22" fmla="*/ 232835 h 525616"/>
                <a:gd name="connsiteX23" fmla="*/ 306903 w 599532"/>
                <a:gd name="connsiteY23" fmla="*/ 229807 h 525616"/>
                <a:gd name="connsiteX24" fmla="*/ 306903 w 599532"/>
                <a:gd name="connsiteY24" fmla="*/ 215421 h 525616"/>
                <a:gd name="connsiteX25" fmla="*/ 347229 w 599532"/>
                <a:gd name="connsiteY25" fmla="*/ 185086 h 525616"/>
                <a:gd name="connsiteX26" fmla="*/ 361657 w 599532"/>
                <a:gd name="connsiteY26" fmla="*/ 185086 h 525616"/>
                <a:gd name="connsiteX27" fmla="*/ 371529 w 599532"/>
                <a:gd name="connsiteY27" fmla="*/ 194937 h 525616"/>
                <a:gd name="connsiteX28" fmla="*/ 371529 w 599532"/>
                <a:gd name="connsiteY28" fmla="*/ 209335 h 525616"/>
                <a:gd name="connsiteX29" fmla="*/ 364695 w 599532"/>
                <a:gd name="connsiteY29" fmla="*/ 212366 h 525616"/>
                <a:gd name="connsiteX30" fmla="*/ 357860 w 599532"/>
                <a:gd name="connsiteY30" fmla="*/ 209335 h 525616"/>
                <a:gd name="connsiteX31" fmla="*/ 347229 w 599532"/>
                <a:gd name="connsiteY31" fmla="*/ 199484 h 525616"/>
                <a:gd name="connsiteX32" fmla="*/ 347229 w 599532"/>
                <a:gd name="connsiteY32" fmla="*/ 185086 h 525616"/>
                <a:gd name="connsiteX33" fmla="*/ 506737 w 599532"/>
                <a:gd name="connsiteY33" fmla="*/ 172159 h 525616"/>
                <a:gd name="connsiteX34" fmla="*/ 547016 w 599532"/>
                <a:gd name="connsiteY34" fmla="*/ 172159 h 525616"/>
                <a:gd name="connsiteX35" fmla="*/ 556895 w 599532"/>
                <a:gd name="connsiteY35" fmla="*/ 182028 h 525616"/>
                <a:gd name="connsiteX36" fmla="*/ 547016 w 599532"/>
                <a:gd name="connsiteY36" fmla="*/ 191897 h 525616"/>
                <a:gd name="connsiteX37" fmla="*/ 506737 w 599532"/>
                <a:gd name="connsiteY37" fmla="*/ 191897 h 525616"/>
                <a:gd name="connsiteX38" fmla="*/ 496097 w 599532"/>
                <a:gd name="connsiteY38" fmla="*/ 182028 h 525616"/>
                <a:gd name="connsiteX39" fmla="*/ 506737 w 599532"/>
                <a:gd name="connsiteY39" fmla="*/ 172159 h 525616"/>
                <a:gd name="connsiteX40" fmla="*/ 316824 w 599532"/>
                <a:gd name="connsiteY40" fmla="*/ 154754 h 525616"/>
                <a:gd name="connsiteX41" fmla="*/ 331233 w 599532"/>
                <a:gd name="connsiteY41" fmla="*/ 154754 h 525616"/>
                <a:gd name="connsiteX42" fmla="*/ 331233 w 599532"/>
                <a:gd name="connsiteY42" fmla="*/ 169174 h 525616"/>
                <a:gd name="connsiteX43" fmla="*/ 316066 w 599532"/>
                <a:gd name="connsiteY43" fmla="*/ 184353 h 525616"/>
                <a:gd name="connsiteX44" fmla="*/ 309240 w 599532"/>
                <a:gd name="connsiteY44" fmla="*/ 187389 h 525616"/>
                <a:gd name="connsiteX45" fmla="*/ 301656 w 599532"/>
                <a:gd name="connsiteY45" fmla="*/ 184353 h 525616"/>
                <a:gd name="connsiteX46" fmla="*/ 301656 w 599532"/>
                <a:gd name="connsiteY46" fmla="*/ 169933 h 525616"/>
                <a:gd name="connsiteX47" fmla="*/ 108730 w 599532"/>
                <a:gd name="connsiteY47" fmla="*/ 132732 h 525616"/>
                <a:gd name="connsiteX48" fmla="*/ 98097 w 599532"/>
                <a:gd name="connsiteY48" fmla="*/ 138799 h 525616"/>
                <a:gd name="connsiteX49" fmla="*/ 98097 w 599532"/>
                <a:gd name="connsiteY49" fmla="*/ 143350 h 525616"/>
                <a:gd name="connsiteX50" fmla="*/ 73032 w 599532"/>
                <a:gd name="connsiteY50" fmla="*/ 168379 h 525616"/>
                <a:gd name="connsiteX51" fmla="*/ 68475 w 599532"/>
                <a:gd name="connsiteY51" fmla="*/ 169138 h 525616"/>
                <a:gd name="connsiteX52" fmla="*/ 62399 w 599532"/>
                <a:gd name="connsiteY52" fmla="*/ 172930 h 525616"/>
                <a:gd name="connsiteX53" fmla="*/ 62399 w 599532"/>
                <a:gd name="connsiteY53" fmla="*/ 179756 h 525616"/>
                <a:gd name="connsiteX54" fmla="*/ 63918 w 599532"/>
                <a:gd name="connsiteY54" fmla="*/ 183549 h 525616"/>
                <a:gd name="connsiteX55" fmla="*/ 54803 w 599532"/>
                <a:gd name="connsiteY55" fmla="*/ 217680 h 525616"/>
                <a:gd name="connsiteX56" fmla="*/ 51765 w 599532"/>
                <a:gd name="connsiteY56" fmla="*/ 219955 h 525616"/>
                <a:gd name="connsiteX57" fmla="*/ 47967 w 599532"/>
                <a:gd name="connsiteY57" fmla="*/ 226023 h 525616"/>
                <a:gd name="connsiteX58" fmla="*/ 51765 w 599532"/>
                <a:gd name="connsiteY58" fmla="*/ 232849 h 525616"/>
                <a:gd name="connsiteX59" fmla="*/ 54803 w 599532"/>
                <a:gd name="connsiteY59" fmla="*/ 235124 h 525616"/>
                <a:gd name="connsiteX60" fmla="*/ 62399 w 599532"/>
                <a:gd name="connsiteY60" fmla="*/ 242709 h 525616"/>
                <a:gd name="connsiteX61" fmla="*/ 249244 w 599532"/>
                <a:gd name="connsiteY61" fmla="*/ 242709 h 525616"/>
                <a:gd name="connsiteX62" fmla="*/ 250003 w 599532"/>
                <a:gd name="connsiteY62" fmla="*/ 241950 h 525616"/>
                <a:gd name="connsiteX63" fmla="*/ 251522 w 599532"/>
                <a:gd name="connsiteY63" fmla="*/ 239675 h 525616"/>
                <a:gd name="connsiteX64" fmla="*/ 253041 w 599532"/>
                <a:gd name="connsiteY64" fmla="*/ 238158 h 525616"/>
                <a:gd name="connsiteX65" fmla="*/ 256839 w 599532"/>
                <a:gd name="connsiteY65" fmla="*/ 235124 h 525616"/>
                <a:gd name="connsiteX66" fmla="*/ 259118 w 599532"/>
                <a:gd name="connsiteY66" fmla="*/ 232849 h 525616"/>
                <a:gd name="connsiteX67" fmla="*/ 259877 w 599532"/>
                <a:gd name="connsiteY67" fmla="*/ 232849 h 525616"/>
                <a:gd name="connsiteX68" fmla="*/ 262156 w 599532"/>
                <a:gd name="connsiteY68" fmla="*/ 230573 h 525616"/>
                <a:gd name="connsiteX69" fmla="*/ 262915 w 599532"/>
                <a:gd name="connsiteY69" fmla="*/ 229815 h 525616"/>
                <a:gd name="connsiteX70" fmla="*/ 263675 w 599532"/>
                <a:gd name="connsiteY70" fmla="*/ 226023 h 525616"/>
                <a:gd name="connsiteX71" fmla="*/ 259877 w 599532"/>
                <a:gd name="connsiteY71" fmla="*/ 219955 h 525616"/>
                <a:gd name="connsiteX72" fmla="*/ 259118 w 599532"/>
                <a:gd name="connsiteY72" fmla="*/ 219197 h 525616"/>
                <a:gd name="connsiteX73" fmla="*/ 256839 w 599532"/>
                <a:gd name="connsiteY73" fmla="*/ 217680 h 525616"/>
                <a:gd name="connsiteX74" fmla="*/ 246206 w 599532"/>
                <a:gd name="connsiteY74" fmla="*/ 202510 h 525616"/>
                <a:gd name="connsiteX75" fmla="*/ 244687 w 599532"/>
                <a:gd name="connsiteY75" fmla="*/ 197960 h 525616"/>
                <a:gd name="connsiteX76" fmla="*/ 247725 w 599532"/>
                <a:gd name="connsiteY76" fmla="*/ 183549 h 525616"/>
                <a:gd name="connsiteX77" fmla="*/ 249244 w 599532"/>
                <a:gd name="connsiteY77" fmla="*/ 179756 h 525616"/>
                <a:gd name="connsiteX78" fmla="*/ 250003 w 599532"/>
                <a:gd name="connsiteY78" fmla="*/ 175964 h 525616"/>
                <a:gd name="connsiteX79" fmla="*/ 249244 w 599532"/>
                <a:gd name="connsiteY79" fmla="*/ 172930 h 525616"/>
                <a:gd name="connsiteX80" fmla="*/ 248484 w 599532"/>
                <a:gd name="connsiteY80" fmla="*/ 172172 h 525616"/>
                <a:gd name="connsiteX81" fmla="*/ 246965 w 599532"/>
                <a:gd name="connsiteY81" fmla="*/ 170655 h 525616"/>
                <a:gd name="connsiteX82" fmla="*/ 245446 w 599532"/>
                <a:gd name="connsiteY82" fmla="*/ 169896 h 525616"/>
                <a:gd name="connsiteX83" fmla="*/ 243167 w 599532"/>
                <a:gd name="connsiteY83" fmla="*/ 169138 h 525616"/>
                <a:gd name="connsiteX84" fmla="*/ 238610 w 599532"/>
                <a:gd name="connsiteY84" fmla="*/ 168379 h 525616"/>
                <a:gd name="connsiteX85" fmla="*/ 213546 w 599532"/>
                <a:gd name="connsiteY85" fmla="*/ 143350 h 525616"/>
                <a:gd name="connsiteX86" fmla="*/ 213546 w 599532"/>
                <a:gd name="connsiteY86" fmla="*/ 138799 h 525616"/>
                <a:gd name="connsiteX87" fmla="*/ 209748 w 599532"/>
                <a:gd name="connsiteY87" fmla="*/ 133490 h 525616"/>
                <a:gd name="connsiteX88" fmla="*/ 195317 w 599532"/>
                <a:gd name="connsiteY88" fmla="*/ 154727 h 525616"/>
                <a:gd name="connsiteX89" fmla="*/ 161897 w 599532"/>
                <a:gd name="connsiteY89" fmla="*/ 172172 h 525616"/>
                <a:gd name="connsiteX90" fmla="*/ 144428 w 599532"/>
                <a:gd name="connsiteY90" fmla="*/ 167621 h 525616"/>
                <a:gd name="connsiteX91" fmla="*/ 139111 w 599532"/>
                <a:gd name="connsiteY91" fmla="*/ 164587 h 525616"/>
                <a:gd name="connsiteX92" fmla="*/ 132276 w 599532"/>
                <a:gd name="connsiteY92" fmla="*/ 159278 h 525616"/>
                <a:gd name="connsiteX93" fmla="*/ 131516 w 599532"/>
                <a:gd name="connsiteY93" fmla="*/ 157761 h 525616"/>
                <a:gd name="connsiteX94" fmla="*/ 127718 w 599532"/>
                <a:gd name="connsiteY94" fmla="*/ 152452 h 525616"/>
                <a:gd name="connsiteX95" fmla="*/ 126199 w 599532"/>
                <a:gd name="connsiteY95" fmla="*/ 150176 h 525616"/>
                <a:gd name="connsiteX96" fmla="*/ 123921 w 599532"/>
                <a:gd name="connsiteY96" fmla="*/ 145625 h 525616"/>
                <a:gd name="connsiteX97" fmla="*/ 123161 w 599532"/>
                <a:gd name="connsiteY97" fmla="*/ 142592 h 525616"/>
                <a:gd name="connsiteX98" fmla="*/ 122402 w 599532"/>
                <a:gd name="connsiteY98" fmla="*/ 138041 h 525616"/>
                <a:gd name="connsiteX99" fmla="*/ 122402 w 599532"/>
                <a:gd name="connsiteY99" fmla="*/ 137282 h 525616"/>
                <a:gd name="connsiteX100" fmla="*/ 113287 w 599532"/>
                <a:gd name="connsiteY100" fmla="*/ 135007 h 525616"/>
                <a:gd name="connsiteX101" fmla="*/ 311526 w 599532"/>
                <a:gd name="connsiteY101" fmla="*/ 122113 h 525616"/>
                <a:gd name="connsiteX102" fmla="*/ 309247 w 599532"/>
                <a:gd name="connsiteY102" fmla="*/ 125905 h 525616"/>
                <a:gd name="connsiteX103" fmla="*/ 275068 w 599532"/>
                <a:gd name="connsiteY103" fmla="*/ 135007 h 525616"/>
                <a:gd name="connsiteX104" fmla="*/ 271270 w 599532"/>
                <a:gd name="connsiteY104" fmla="*/ 132732 h 525616"/>
                <a:gd name="connsiteX105" fmla="*/ 260637 w 599532"/>
                <a:gd name="connsiteY105" fmla="*/ 138799 h 525616"/>
                <a:gd name="connsiteX106" fmla="*/ 259877 w 599532"/>
                <a:gd name="connsiteY106" fmla="*/ 143350 h 525616"/>
                <a:gd name="connsiteX107" fmla="*/ 257599 w 599532"/>
                <a:gd name="connsiteY107" fmla="*/ 153210 h 525616"/>
                <a:gd name="connsiteX108" fmla="*/ 259118 w 599532"/>
                <a:gd name="connsiteY108" fmla="*/ 154727 h 525616"/>
                <a:gd name="connsiteX109" fmla="*/ 262915 w 599532"/>
                <a:gd name="connsiteY109" fmla="*/ 157761 h 525616"/>
                <a:gd name="connsiteX110" fmla="*/ 264434 w 599532"/>
                <a:gd name="connsiteY110" fmla="*/ 160036 h 525616"/>
                <a:gd name="connsiteX111" fmla="*/ 266713 w 599532"/>
                <a:gd name="connsiteY111" fmla="*/ 162312 h 525616"/>
                <a:gd name="connsiteX112" fmla="*/ 267473 w 599532"/>
                <a:gd name="connsiteY112" fmla="*/ 163829 h 525616"/>
                <a:gd name="connsiteX113" fmla="*/ 268232 w 599532"/>
                <a:gd name="connsiteY113" fmla="*/ 165346 h 525616"/>
                <a:gd name="connsiteX114" fmla="*/ 268232 w 599532"/>
                <a:gd name="connsiteY114" fmla="*/ 167621 h 525616"/>
                <a:gd name="connsiteX115" fmla="*/ 268992 w 599532"/>
                <a:gd name="connsiteY115" fmla="*/ 169896 h 525616"/>
                <a:gd name="connsiteX116" fmla="*/ 269751 w 599532"/>
                <a:gd name="connsiteY116" fmla="*/ 173689 h 525616"/>
                <a:gd name="connsiteX117" fmla="*/ 270511 w 599532"/>
                <a:gd name="connsiteY117" fmla="*/ 175964 h 525616"/>
                <a:gd name="connsiteX118" fmla="*/ 269751 w 599532"/>
                <a:gd name="connsiteY118" fmla="*/ 180515 h 525616"/>
                <a:gd name="connsiteX119" fmla="*/ 269751 w 599532"/>
                <a:gd name="connsiteY119" fmla="*/ 182032 h 525616"/>
                <a:gd name="connsiteX120" fmla="*/ 267473 w 599532"/>
                <a:gd name="connsiteY120" fmla="*/ 188099 h 525616"/>
                <a:gd name="connsiteX121" fmla="*/ 265953 w 599532"/>
                <a:gd name="connsiteY121" fmla="*/ 191892 h 525616"/>
                <a:gd name="connsiteX122" fmla="*/ 268232 w 599532"/>
                <a:gd name="connsiteY122" fmla="*/ 200993 h 525616"/>
                <a:gd name="connsiteX123" fmla="*/ 272030 w 599532"/>
                <a:gd name="connsiteY123" fmla="*/ 204027 h 525616"/>
                <a:gd name="connsiteX124" fmla="*/ 280385 w 599532"/>
                <a:gd name="connsiteY124" fmla="*/ 213129 h 525616"/>
                <a:gd name="connsiteX125" fmla="*/ 280385 w 599532"/>
                <a:gd name="connsiteY125" fmla="*/ 213887 h 525616"/>
                <a:gd name="connsiteX126" fmla="*/ 281144 w 599532"/>
                <a:gd name="connsiteY126" fmla="*/ 214646 h 525616"/>
                <a:gd name="connsiteX127" fmla="*/ 282663 w 599532"/>
                <a:gd name="connsiteY127" fmla="*/ 219955 h 525616"/>
                <a:gd name="connsiteX128" fmla="*/ 283423 w 599532"/>
                <a:gd name="connsiteY128" fmla="*/ 222989 h 525616"/>
                <a:gd name="connsiteX129" fmla="*/ 283423 w 599532"/>
                <a:gd name="connsiteY129" fmla="*/ 226781 h 525616"/>
                <a:gd name="connsiteX130" fmla="*/ 282663 w 599532"/>
                <a:gd name="connsiteY130" fmla="*/ 232090 h 525616"/>
                <a:gd name="connsiteX131" fmla="*/ 282663 w 599532"/>
                <a:gd name="connsiteY131" fmla="*/ 233607 h 525616"/>
                <a:gd name="connsiteX132" fmla="*/ 280385 w 599532"/>
                <a:gd name="connsiteY132" fmla="*/ 238917 h 525616"/>
                <a:gd name="connsiteX133" fmla="*/ 278106 w 599532"/>
                <a:gd name="connsiteY133" fmla="*/ 242709 h 525616"/>
                <a:gd name="connsiteX134" fmla="*/ 411024 w 599532"/>
                <a:gd name="connsiteY134" fmla="*/ 242709 h 525616"/>
                <a:gd name="connsiteX135" fmla="*/ 411784 w 599532"/>
                <a:gd name="connsiteY135" fmla="*/ 241950 h 525616"/>
                <a:gd name="connsiteX136" fmla="*/ 414063 w 599532"/>
                <a:gd name="connsiteY136" fmla="*/ 239675 h 525616"/>
                <a:gd name="connsiteX137" fmla="*/ 414822 w 599532"/>
                <a:gd name="connsiteY137" fmla="*/ 238158 h 525616"/>
                <a:gd name="connsiteX138" fmla="*/ 418620 w 599532"/>
                <a:gd name="connsiteY138" fmla="*/ 235124 h 525616"/>
                <a:gd name="connsiteX139" fmla="*/ 422417 w 599532"/>
                <a:gd name="connsiteY139" fmla="*/ 232849 h 525616"/>
                <a:gd name="connsiteX140" fmla="*/ 425456 w 599532"/>
                <a:gd name="connsiteY140" fmla="*/ 226023 h 525616"/>
                <a:gd name="connsiteX141" fmla="*/ 422417 w 599532"/>
                <a:gd name="connsiteY141" fmla="*/ 219955 h 525616"/>
                <a:gd name="connsiteX142" fmla="*/ 418620 w 599532"/>
                <a:gd name="connsiteY142" fmla="*/ 217680 h 525616"/>
                <a:gd name="connsiteX143" fmla="*/ 415582 w 599532"/>
                <a:gd name="connsiteY143" fmla="*/ 214646 h 525616"/>
                <a:gd name="connsiteX144" fmla="*/ 414063 w 599532"/>
                <a:gd name="connsiteY144" fmla="*/ 213129 h 525616"/>
                <a:gd name="connsiteX145" fmla="*/ 412543 w 599532"/>
                <a:gd name="connsiteY145" fmla="*/ 211612 h 525616"/>
                <a:gd name="connsiteX146" fmla="*/ 411024 w 599532"/>
                <a:gd name="connsiteY146" fmla="*/ 209336 h 525616"/>
                <a:gd name="connsiteX147" fmla="*/ 411024 w 599532"/>
                <a:gd name="connsiteY147" fmla="*/ 208578 h 525616"/>
                <a:gd name="connsiteX148" fmla="*/ 409505 w 599532"/>
                <a:gd name="connsiteY148" fmla="*/ 184307 h 525616"/>
                <a:gd name="connsiteX149" fmla="*/ 409505 w 599532"/>
                <a:gd name="connsiteY149" fmla="*/ 183549 h 525616"/>
                <a:gd name="connsiteX150" fmla="*/ 411024 w 599532"/>
                <a:gd name="connsiteY150" fmla="*/ 179756 h 525616"/>
                <a:gd name="connsiteX151" fmla="*/ 411024 w 599532"/>
                <a:gd name="connsiteY151" fmla="*/ 172930 h 525616"/>
                <a:gd name="connsiteX152" fmla="*/ 404948 w 599532"/>
                <a:gd name="connsiteY152" fmla="*/ 169138 h 525616"/>
                <a:gd name="connsiteX153" fmla="*/ 401150 w 599532"/>
                <a:gd name="connsiteY153" fmla="*/ 168379 h 525616"/>
                <a:gd name="connsiteX154" fmla="*/ 376086 w 599532"/>
                <a:gd name="connsiteY154" fmla="*/ 143350 h 525616"/>
                <a:gd name="connsiteX155" fmla="*/ 375326 w 599532"/>
                <a:gd name="connsiteY155" fmla="*/ 138799 h 525616"/>
                <a:gd name="connsiteX156" fmla="*/ 364693 w 599532"/>
                <a:gd name="connsiteY156" fmla="*/ 132732 h 525616"/>
                <a:gd name="connsiteX157" fmla="*/ 360895 w 599532"/>
                <a:gd name="connsiteY157" fmla="*/ 135007 h 525616"/>
                <a:gd name="connsiteX158" fmla="*/ 356338 w 599532"/>
                <a:gd name="connsiteY158" fmla="*/ 136524 h 525616"/>
                <a:gd name="connsiteX159" fmla="*/ 354819 w 599532"/>
                <a:gd name="connsiteY159" fmla="*/ 136524 h 525616"/>
                <a:gd name="connsiteX160" fmla="*/ 352540 w 599532"/>
                <a:gd name="connsiteY160" fmla="*/ 137282 h 525616"/>
                <a:gd name="connsiteX161" fmla="*/ 349502 w 599532"/>
                <a:gd name="connsiteY161" fmla="*/ 137282 h 525616"/>
                <a:gd name="connsiteX162" fmla="*/ 347983 w 599532"/>
                <a:gd name="connsiteY162" fmla="*/ 137282 h 525616"/>
                <a:gd name="connsiteX163" fmla="*/ 344945 w 599532"/>
                <a:gd name="connsiteY163" fmla="*/ 136524 h 525616"/>
                <a:gd name="connsiteX164" fmla="*/ 344185 w 599532"/>
                <a:gd name="connsiteY164" fmla="*/ 136524 h 525616"/>
                <a:gd name="connsiteX165" fmla="*/ 326716 w 599532"/>
                <a:gd name="connsiteY165" fmla="*/ 125905 h 525616"/>
                <a:gd name="connsiteX166" fmla="*/ 323678 w 599532"/>
                <a:gd name="connsiteY166" fmla="*/ 122113 h 525616"/>
                <a:gd name="connsiteX167" fmla="*/ 311526 w 599532"/>
                <a:gd name="connsiteY167" fmla="*/ 122113 h 525616"/>
                <a:gd name="connsiteX168" fmla="*/ 524954 w 599532"/>
                <a:gd name="connsiteY168" fmla="*/ 121355 h 525616"/>
                <a:gd name="connsiteX169" fmla="*/ 520397 w 599532"/>
                <a:gd name="connsiteY169" fmla="*/ 136524 h 525616"/>
                <a:gd name="connsiteX170" fmla="*/ 519638 w 599532"/>
                <a:gd name="connsiteY170" fmla="*/ 138041 h 525616"/>
                <a:gd name="connsiteX171" fmla="*/ 517359 w 599532"/>
                <a:gd name="connsiteY171" fmla="*/ 144109 h 525616"/>
                <a:gd name="connsiteX172" fmla="*/ 515840 w 599532"/>
                <a:gd name="connsiteY172" fmla="*/ 145625 h 525616"/>
                <a:gd name="connsiteX173" fmla="*/ 513561 w 599532"/>
                <a:gd name="connsiteY173" fmla="*/ 151693 h 525616"/>
                <a:gd name="connsiteX174" fmla="*/ 512042 w 599532"/>
                <a:gd name="connsiteY174" fmla="*/ 153969 h 525616"/>
                <a:gd name="connsiteX175" fmla="*/ 508245 w 599532"/>
                <a:gd name="connsiteY175" fmla="*/ 158519 h 525616"/>
                <a:gd name="connsiteX176" fmla="*/ 506726 w 599532"/>
                <a:gd name="connsiteY176" fmla="*/ 161553 h 525616"/>
                <a:gd name="connsiteX177" fmla="*/ 500649 w 599532"/>
                <a:gd name="connsiteY177" fmla="*/ 168379 h 525616"/>
                <a:gd name="connsiteX178" fmla="*/ 497611 w 599532"/>
                <a:gd name="connsiteY178" fmla="*/ 172172 h 525616"/>
                <a:gd name="connsiteX179" fmla="*/ 494573 w 599532"/>
                <a:gd name="connsiteY179" fmla="*/ 174447 h 525616"/>
                <a:gd name="connsiteX180" fmla="*/ 490775 w 599532"/>
                <a:gd name="connsiteY180" fmla="*/ 178239 h 525616"/>
                <a:gd name="connsiteX181" fmla="*/ 487737 w 599532"/>
                <a:gd name="connsiteY181" fmla="*/ 180515 h 525616"/>
                <a:gd name="connsiteX182" fmla="*/ 483940 w 599532"/>
                <a:gd name="connsiteY182" fmla="*/ 183549 h 525616"/>
                <a:gd name="connsiteX183" fmla="*/ 480142 w 599532"/>
                <a:gd name="connsiteY183" fmla="*/ 185824 h 525616"/>
                <a:gd name="connsiteX184" fmla="*/ 475585 w 599532"/>
                <a:gd name="connsiteY184" fmla="*/ 188858 h 525616"/>
                <a:gd name="connsiteX185" fmla="*/ 472547 w 599532"/>
                <a:gd name="connsiteY185" fmla="*/ 190375 h 525616"/>
                <a:gd name="connsiteX186" fmla="*/ 466470 w 599532"/>
                <a:gd name="connsiteY186" fmla="*/ 193409 h 525616"/>
                <a:gd name="connsiteX187" fmla="*/ 464192 w 599532"/>
                <a:gd name="connsiteY187" fmla="*/ 194167 h 525616"/>
                <a:gd name="connsiteX188" fmla="*/ 455837 w 599532"/>
                <a:gd name="connsiteY188" fmla="*/ 197201 h 525616"/>
                <a:gd name="connsiteX189" fmla="*/ 453558 w 599532"/>
                <a:gd name="connsiteY189" fmla="*/ 198718 h 525616"/>
                <a:gd name="connsiteX190" fmla="*/ 446722 w 599532"/>
                <a:gd name="connsiteY190" fmla="*/ 200235 h 525616"/>
                <a:gd name="connsiteX191" fmla="*/ 443684 w 599532"/>
                <a:gd name="connsiteY191" fmla="*/ 200235 h 525616"/>
                <a:gd name="connsiteX192" fmla="*/ 437608 w 599532"/>
                <a:gd name="connsiteY192" fmla="*/ 201752 h 525616"/>
                <a:gd name="connsiteX193" fmla="*/ 433810 w 599532"/>
                <a:gd name="connsiteY193" fmla="*/ 201752 h 525616"/>
                <a:gd name="connsiteX194" fmla="*/ 431532 w 599532"/>
                <a:gd name="connsiteY194" fmla="*/ 201752 h 525616"/>
                <a:gd name="connsiteX195" fmla="*/ 433810 w 599532"/>
                <a:gd name="connsiteY195" fmla="*/ 204027 h 525616"/>
                <a:gd name="connsiteX196" fmla="*/ 445963 w 599532"/>
                <a:gd name="connsiteY196" fmla="*/ 226023 h 525616"/>
                <a:gd name="connsiteX197" fmla="*/ 445203 w 599532"/>
                <a:gd name="connsiteY197" fmla="*/ 232090 h 525616"/>
                <a:gd name="connsiteX198" fmla="*/ 444444 w 599532"/>
                <a:gd name="connsiteY198" fmla="*/ 233607 h 525616"/>
                <a:gd name="connsiteX199" fmla="*/ 442925 w 599532"/>
                <a:gd name="connsiteY199" fmla="*/ 238917 h 525616"/>
                <a:gd name="connsiteX200" fmla="*/ 442165 w 599532"/>
                <a:gd name="connsiteY200" fmla="*/ 238917 h 525616"/>
                <a:gd name="connsiteX201" fmla="*/ 440646 w 599532"/>
                <a:gd name="connsiteY201" fmla="*/ 242709 h 525616"/>
                <a:gd name="connsiteX202" fmla="*/ 476344 w 599532"/>
                <a:gd name="connsiteY202" fmla="*/ 242709 h 525616"/>
                <a:gd name="connsiteX203" fmla="*/ 476344 w 599532"/>
                <a:gd name="connsiteY203" fmla="*/ 202510 h 525616"/>
                <a:gd name="connsiteX204" fmla="*/ 486218 w 599532"/>
                <a:gd name="connsiteY204" fmla="*/ 191892 h 525616"/>
                <a:gd name="connsiteX205" fmla="*/ 496092 w 599532"/>
                <a:gd name="connsiteY205" fmla="*/ 202510 h 525616"/>
                <a:gd name="connsiteX206" fmla="*/ 496092 w 599532"/>
                <a:gd name="connsiteY206" fmla="*/ 242709 h 525616"/>
                <a:gd name="connsiteX207" fmla="*/ 549259 w 599532"/>
                <a:gd name="connsiteY207" fmla="*/ 242709 h 525616"/>
                <a:gd name="connsiteX208" fmla="*/ 567488 w 599532"/>
                <a:gd name="connsiteY208" fmla="*/ 191892 h 525616"/>
                <a:gd name="connsiteX209" fmla="*/ 524954 w 599532"/>
                <a:gd name="connsiteY209" fmla="*/ 121355 h 525616"/>
                <a:gd name="connsiteX210" fmla="*/ 432291 w 599532"/>
                <a:gd name="connsiteY210" fmla="*/ 108461 h 525616"/>
                <a:gd name="connsiteX211" fmla="*/ 432291 w 599532"/>
                <a:gd name="connsiteY211" fmla="*/ 122872 h 525616"/>
                <a:gd name="connsiteX212" fmla="*/ 461154 w 599532"/>
                <a:gd name="connsiteY212" fmla="*/ 150935 h 525616"/>
                <a:gd name="connsiteX213" fmla="*/ 468749 w 599532"/>
                <a:gd name="connsiteY213" fmla="*/ 153969 h 525616"/>
                <a:gd name="connsiteX214" fmla="*/ 475585 w 599532"/>
                <a:gd name="connsiteY214" fmla="*/ 150935 h 525616"/>
                <a:gd name="connsiteX215" fmla="*/ 475585 w 599532"/>
                <a:gd name="connsiteY215" fmla="*/ 137282 h 525616"/>
                <a:gd name="connsiteX216" fmla="*/ 446722 w 599532"/>
                <a:gd name="connsiteY216" fmla="*/ 108461 h 525616"/>
                <a:gd name="connsiteX217" fmla="*/ 432291 w 599532"/>
                <a:gd name="connsiteY217" fmla="*/ 108461 h 525616"/>
                <a:gd name="connsiteX218" fmla="*/ 404189 w 599532"/>
                <a:gd name="connsiteY218" fmla="*/ 108461 h 525616"/>
                <a:gd name="connsiteX219" fmla="*/ 389757 w 599532"/>
                <a:gd name="connsiteY219" fmla="*/ 122872 h 525616"/>
                <a:gd name="connsiteX220" fmla="*/ 395834 w 599532"/>
                <a:gd name="connsiteY220" fmla="*/ 137282 h 525616"/>
                <a:gd name="connsiteX221" fmla="*/ 395834 w 599532"/>
                <a:gd name="connsiteY221" fmla="*/ 141833 h 525616"/>
                <a:gd name="connsiteX222" fmla="*/ 396593 w 599532"/>
                <a:gd name="connsiteY222" fmla="*/ 144109 h 525616"/>
                <a:gd name="connsiteX223" fmla="*/ 418620 w 599532"/>
                <a:gd name="connsiteY223" fmla="*/ 122872 h 525616"/>
                <a:gd name="connsiteX224" fmla="*/ 418620 w 599532"/>
                <a:gd name="connsiteY224" fmla="*/ 108461 h 525616"/>
                <a:gd name="connsiteX225" fmla="*/ 404189 w 599532"/>
                <a:gd name="connsiteY225" fmla="*/ 108461 h 525616"/>
                <a:gd name="connsiteX226" fmla="*/ 461154 w 599532"/>
                <a:gd name="connsiteY226" fmla="*/ 50817 h 525616"/>
                <a:gd name="connsiteX227" fmla="*/ 432291 w 599532"/>
                <a:gd name="connsiteY227" fmla="*/ 79639 h 525616"/>
                <a:gd name="connsiteX228" fmla="*/ 432291 w 599532"/>
                <a:gd name="connsiteY228" fmla="*/ 94050 h 525616"/>
                <a:gd name="connsiteX229" fmla="*/ 439887 w 599532"/>
                <a:gd name="connsiteY229" fmla="*/ 97084 h 525616"/>
                <a:gd name="connsiteX230" fmla="*/ 446722 w 599532"/>
                <a:gd name="connsiteY230" fmla="*/ 94050 h 525616"/>
                <a:gd name="connsiteX231" fmla="*/ 475585 w 599532"/>
                <a:gd name="connsiteY231" fmla="*/ 65228 h 525616"/>
                <a:gd name="connsiteX232" fmla="*/ 475585 w 599532"/>
                <a:gd name="connsiteY232" fmla="*/ 50817 h 525616"/>
                <a:gd name="connsiteX233" fmla="*/ 461154 w 599532"/>
                <a:gd name="connsiteY233" fmla="*/ 50817 h 525616"/>
                <a:gd name="connsiteX234" fmla="*/ 375326 w 599532"/>
                <a:gd name="connsiteY234" fmla="*/ 50817 h 525616"/>
                <a:gd name="connsiteX235" fmla="*/ 375326 w 599532"/>
                <a:gd name="connsiteY235" fmla="*/ 65228 h 525616"/>
                <a:gd name="connsiteX236" fmla="*/ 404189 w 599532"/>
                <a:gd name="connsiteY236" fmla="*/ 94050 h 525616"/>
                <a:gd name="connsiteX237" fmla="*/ 411024 w 599532"/>
                <a:gd name="connsiteY237" fmla="*/ 97084 h 525616"/>
                <a:gd name="connsiteX238" fmla="*/ 418620 w 599532"/>
                <a:gd name="connsiteY238" fmla="*/ 94050 h 525616"/>
                <a:gd name="connsiteX239" fmla="*/ 418620 w 599532"/>
                <a:gd name="connsiteY239" fmla="*/ 79639 h 525616"/>
                <a:gd name="connsiteX240" fmla="*/ 389757 w 599532"/>
                <a:gd name="connsiteY240" fmla="*/ 50817 h 525616"/>
                <a:gd name="connsiteX241" fmla="*/ 375326 w 599532"/>
                <a:gd name="connsiteY241" fmla="*/ 50817 h 525616"/>
                <a:gd name="connsiteX242" fmla="*/ 425456 w 599532"/>
                <a:gd name="connsiteY242" fmla="*/ 0 h 525616"/>
                <a:gd name="connsiteX243" fmla="*/ 526473 w 599532"/>
                <a:gd name="connsiteY243" fmla="*/ 99359 h 525616"/>
                <a:gd name="connsiteX244" fmla="*/ 587236 w 599532"/>
                <a:gd name="connsiteY244" fmla="*/ 191892 h 525616"/>
                <a:gd name="connsiteX245" fmla="*/ 573565 w 599532"/>
                <a:gd name="connsiteY245" fmla="*/ 242709 h 525616"/>
                <a:gd name="connsiteX246" fmla="*/ 575843 w 599532"/>
                <a:gd name="connsiteY246" fmla="*/ 242709 h 525616"/>
                <a:gd name="connsiteX247" fmla="*/ 593312 w 599532"/>
                <a:gd name="connsiteY247" fmla="*/ 250294 h 525616"/>
                <a:gd name="connsiteX248" fmla="*/ 599389 w 599532"/>
                <a:gd name="connsiteY248" fmla="*/ 268497 h 525616"/>
                <a:gd name="connsiteX249" fmla="*/ 454318 w 599532"/>
                <a:gd name="connsiteY249" fmla="*/ 440668 h 525616"/>
                <a:gd name="connsiteX250" fmla="*/ 433051 w 599532"/>
                <a:gd name="connsiteY250" fmla="*/ 461905 h 525616"/>
                <a:gd name="connsiteX251" fmla="*/ 435329 w 599532"/>
                <a:gd name="connsiteY251" fmla="*/ 490727 h 525616"/>
                <a:gd name="connsiteX252" fmla="*/ 435329 w 599532"/>
                <a:gd name="connsiteY252" fmla="*/ 514239 h 525616"/>
                <a:gd name="connsiteX253" fmla="*/ 415582 w 599532"/>
                <a:gd name="connsiteY253" fmla="*/ 525616 h 525616"/>
                <a:gd name="connsiteX254" fmla="*/ 184683 w 599532"/>
                <a:gd name="connsiteY254" fmla="*/ 525616 h 525616"/>
                <a:gd name="connsiteX255" fmla="*/ 164176 w 599532"/>
                <a:gd name="connsiteY255" fmla="*/ 514239 h 525616"/>
                <a:gd name="connsiteX256" fmla="*/ 164936 w 599532"/>
                <a:gd name="connsiteY256" fmla="*/ 490727 h 525616"/>
                <a:gd name="connsiteX257" fmla="*/ 166455 w 599532"/>
                <a:gd name="connsiteY257" fmla="*/ 461147 h 525616"/>
                <a:gd name="connsiteX258" fmla="*/ 145188 w 599532"/>
                <a:gd name="connsiteY258" fmla="*/ 440668 h 525616"/>
                <a:gd name="connsiteX259" fmla="*/ 117 w 599532"/>
                <a:gd name="connsiteY259" fmla="*/ 268497 h 525616"/>
                <a:gd name="connsiteX260" fmla="*/ 6953 w 599532"/>
                <a:gd name="connsiteY260" fmla="*/ 250294 h 525616"/>
                <a:gd name="connsiteX261" fmla="*/ 24422 w 599532"/>
                <a:gd name="connsiteY261" fmla="*/ 242709 h 525616"/>
                <a:gd name="connsiteX262" fmla="*/ 33536 w 599532"/>
                <a:gd name="connsiteY262" fmla="*/ 242709 h 525616"/>
                <a:gd name="connsiteX263" fmla="*/ 28220 w 599532"/>
                <a:gd name="connsiteY263" fmla="*/ 226023 h 525616"/>
                <a:gd name="connsiteX264" fmla="*/ 39613 w 599532"/>
                <a:gd name="connsiteY264" fmla="*/ 204027 h 525616"/>
                <a:gd name="connsiteX265" fmla="*/ 43410 w 599532"/>
                <a:gd name="connsiteY265" fmla="*/ 200993 h 525616"/>
                <a:gd name="connsiteX266" fmla="*/ 45689 w 599532"/>
                <a:gd name="connsiteY266" fmla="*/ 191892 h 525616"/>
                <a:gd name="connsiteX267" fmla="*/ 44170 w 599532"/>
                <a:gd name="connsiteY267" fmla="*/ 188099 h 525616"/>
                <a:gd name="connsiteX268" fmla="*/ 44929 w 599532"/>
                <a:gd name="connsiteY268" fmla="*/ 162312 h 525616"/>
                <a:gd name="connsiteX269" fmla="*/ 66956 w 599532"/>
                <a:gd name="connsiteY269" fmla="*/ 148659 h 525616"/>
                <a:gd name="connsiteX270" fmla="*/ 70753 w 599532"/>
                <a:gd name="connsiteY270" fmla="*/ 148659 h 525616"/>
                <a:gd name="connsiteX271" fmla="*/ 77589 w 599532"/>
                <a:gd name="connsiteY271" fmla="*/ 141833 h 525616"/>
                <a:gd name="connsiteX272" fmla="*/ 78349 w 599532"/>
                <a:gd name="connsiteY272" fmla="*/ 137282 h 525616"/>
                <a:gd name="connsiteX273" fmla="*/ 105692 w 599532"/>
                <a:gd name="connsiteY273" fmla="*/ 112253 h 525616"/>
                <a:gd name="connsiteX274" fmla="*/ 117844 w 599532"/>
                <a:gd name="connsiteY274" fmla="*/ 114528 h 525616"/>
                <a:gd name="connsiteX275" fmla="*/ 121642 w 599532"/>
                <a:gd name="connsiteY275" fmla="*/ 116804 h 525616"/>
                <a:gd name="connsiteX276" fmla="*/ 124680 w 599532"/>
                <a:gd name="connsiteY276" fmla="*/ 116804 h 525616"/>
                <a:gd name="connsiteX277" fmla="*/ 129237 w 599532"/>
                <a:gd name="connsiteY277" fmla="*/ 108461 h 525616"/>
                <a:gd name="connsiteX278" fmla="*/ 186962 w 599532"/>
                <a:gd name="connsiteY278" fmla="*/ 25788 h 525616"/>
                <a:gd name="connsiteX279" fmla="*/ 220381 w 599532"/>
                <a:gd name="connsiteY279" fmla="*/ 8343 h 525616"/>
                <a:gd name="connsiteX280" fmla="*/ 243927 w 599532"/>
                <a:gd name="connsiteY280" fmla="*/ 15928 h 525616"/>
                <a:gd name="connsiteX281" fmla="*/ 253801 w 599532"/>
                <a:gd name="connsiteY281" fmla="*/ 72054 h 525616"/>
                <a:gd name="connsiteX282" fmla="*/ 221901 w 599532"/>
                <a:gd name="connsiteY282" fmla="*/ 117562 h 525616"/>
                <a:gd name="connsiteX283" fmla="*/ 233294 w 599532"/>
                <a:gd name="connsiteY283" fmla="*/ 137282 h 525616"/>
                <a:gd name="connsiteX284" fmla="*/ 234053 w 599532"/>
                <a:gd name="connsiteY284" fmla="*/ 141833 h 525616"/>
                <a:gd name="connsiteX285" fmla="*/ 237851 w 599532"/>
                <a:gd name="connsiteY285" fmla="*/ 147901 h 525616"/>
                <a:gd name="connsiteX286" fmla="*/ 240129 w 599532"/>
                <a:gd name="connsiteY286" fmla="*/ 141833 h 525616"/>
                <a:gd name="connsiteX287" fmla="*/ 240129 w 599532"/>
                <a:gd name="connsiteY287" fmla="*/ 137282 h 525616"/>
                <a:gd name="connsiteX288" fmla="*/ 268232 w 599532"/>
                <a:gd name="connsiteY288" fmla="*/ 112253 h 525616"/>
                <a:gd name="connsiteX289" fmla="*/ 279625 w 599532"/>
                <a:gd name="connsiteY289" fmla="*/ 114528 h 525616"/>
                <a:gd name="connsiteX290" fmla="*/ 283423 w 599532"/>
                <a:gd name="connsiteY290" fmla="*/ 116804 h 525616"/>
                <a:gd name="connsiteX291" fmla="*/ 292537 w 599532"/>
                <a:gd name="connsiteY291" fmla="*/ 113770 h 525616"/>
                <a:gd name="connsiteX292" fmla="*/ 295575 w 599532"/>
                <a:gd name="connsiteY292" fmla="*/ 110736 h 525616"/>
                <a:gd name="connsiteX293" fmla="*/ 317602 w 599532"/>
                <a:gd name="connsiteY293" fmla="*/ 98601 h 525616"/>
                <a:gd name="connsiteX294" fmla="*/ 324438 w 599532"/>
                <a:gd name="connsiteY294" fmla="*/ 99359 h 525616"/>
                <a:gd name="connsiteX295" fmla="*/ 425456 w 599532"/>
                <a:gd name="connsiteY295" fmla="*/ 0 h 5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99532" h="525616">
                  <a:moveTo>
                    <a:pt x="222660" y="464939"/>
                  </a:moveTo>
                  <a:cubicBezTo>
                    <a:pt x="217343" y="464939"/>
                    <a:pt x="212786" y="469490"/>
                    <a:pt x="212786" y="475558"/>
                  </a:cubicBezTo>
                  <a:cubicBezTo>
                    <a:pt x="212786" y="480867"/>
                    <a:pt x="217343" y="485418"/>
                    <a:pt x="222660" y="485418"/>
                  </a:cubicBezTo>
                  <a:lnTo>
                    <a:pt x="374567" y="485418"/>
                  </a:lnTo>
                  <a:cubicBezTo>
                    <a:pt x="380643" y="485418"/>
                    <a:pt x="385200" y="480867"/>
                    <a:pt x="385200" y="475558"/>
                  </a:cubicBezTo>
                  <a:cubicBezTo>
                    <a:pt x="385200" y="469490"/>
                    <a:pt x="380643" y="464939"/>
                    <a:pt x="374567" y="464939"/>
                  </a:cubicBezTo>
                  <a:close/>
                  <a:moveTo>
                    <a:pt x="286461" y="434600"/>
                  </a:moveTo>
                  <a:cubicBezTo>
                    <a:pt x="281144" y="434600"/>
                    <a:pt x="276587" y="439151"/>
                    <a:pt x="276587" y="445219"/>
                  </a:cubicBezTo>
                  <a:cubicBezTo>
                    <a:pt x="276587" y="450528"/>
                    <a:pt x="281144" y="455079"/>
                    <a:pt x="286461" y="455079"/>
                  </a:cubicBezTo>
                  <a:lnTo>
                    <a:pt x="374567" y="455079"/>
                  </a:lnTo>
                  <a:cubicBezTo>
                    <a:pt x="380643" y="455079"/>
                    <a:pt x="385200" y="450528"/>
                    <a:pt x="385200" y="445219"/>
                  </a:cubicBezTo>
                  <a:cubicBezTo>
                    <a:pt x="385200" y="439151"/>
                    <a:pt x="380643" y="434600"/>
                    <a:pt x="374567" y="434600"/>
                  </a:cubicBezTo>
                  <a:close/>
                  <a:moveTo>
                    <a:pt x="222660" y="434600"/>
                  </a:moveTo>
                  <a:cubicBezTo>
                    <a:pt x="217343" y="434600"/>
                    <a:pt x="212786" y="439151"/>
                    <a:pt x="212786" y="445219"/>
                  </a:cubicBezTo>
                  <a:cubicBezTo>
                    <a:pt x="212786" y="450528"/>
                    <a:pt x="217343" y="455079"/>
                    <a:pt x="222660" y="455079"/>
                  </a:cubicBezTo>
                  <a:lnTo>
                    <a:pt x="256839" y="455079"/>
                  </a:lnTo>
                  <a:cubicBezTo>
                    <a:pt x="262915" y="455079"/>
                    <a:pt x="267473" y="450528"/>
                    <a:pt x="267473" y="445219"/>
                  </a:cubicBezTo>
                  <a:cubicBezTo>
                    <a:pt x="267473" y="439151"/>
                    <a:pt x="262915" y="434600"/>
                    <a:pt x="256839" y="434600"/>
                  </a:cubicBezTo>
                  <a:close/>
                  <a:moveTo>
                    <a:pt x="316784" y="205578"/>
                  </a:moveTo>
                  <a:cubicBezTo>
                    <a:pt x="320584" y="201035"/>
                    <a:pt x="327425" y="201035"/>
                    <a:pt x="331225" y="205578"/>
                  </a:cubicBezTo>
                  <a:cubicBezTo>
                    <a:pt x="335025" y="209364"/>
                    <a:pt x="335025" y="215421"/>
                    <a:pt x="331225" y="219207"/>
                  </a:cubicBezTo>
                  <a:lnTo>
                    <a:pt x="321344" y="229807"/>
                  </a:lnTo>
                  <a:cubicBezTo>
                    <a:pt x="319064" y="231321"/>
                    <a:pt x="316784" y="232835"/>
                    <a:pt x="313744" y="232835"/>
                  </a:cubicBezTo>
                  <a:cubicBezTo>
                    <a:pt x="311464" y="232835"/>
                    <a:pt x="309184" y="231321"/>
                    <a:pt x="306903" y="229807"/>
                  </a:cubicBezTo>
                  <a:cubicBezTo>
                    <a:pt x="303103" y="226021"/>
                    <a:pt x="303103" y="219207"/>
                    <a:pt x="306903" y="215421"/>
                  </a:cubicBezTo>
                  <a:close/>
                  <a:moveTo>
                    <a:pt x="347229" y="185086"/>
                  </a:moveTo>
                  <a:cubicBezTo>
                    <a:pt x="351026" y="181297"/>
                    <a:pt x="357860" y="181297"/>
                    <a:pt x="361657" y="185086"/>
                  </a:cubicBezTo>
                  <a:lnTo>
                    <a:pt x="371529" y="194937"/>
                  </a:lnTo>
                  <a:cubicBezTo>
                    <a:pt x="376085" y="199484"/>
                    <a:pt x="376085" y="205546"/>
                    <a:pt x="371529" y="209335"/>
                  </a:cubicBezTo>
                  <a:cubicBezTo>
                    <a:pt x="370010" y="211608"/>
                    <a:pt x="366973" y="212366"/>
                    <a:pt x="364695" y="212366"/>
                  </a:cubicBezTo>
                  <a:cubicBezTo>
                    <a:pt x="362417" y="212366"/>
                    <a:pt x="359379" y="211608"/>
                    <a:pt x="357860" y="209335"/>
                  </a:cubicBezTo>
                  <a:lnTo>
                    <a:pt x="347229" y="199484"/>
                  </a:lnTo>
                  <a:cubicBezTo>
                    <a:pt x="343432" y="195695"/>
                    <a:pt x="343432" y="188875"/>
                    <a:pt x="347229" y="185086"/>
                  </a:cubicBezTo>
                  <a:close/>
                  <a:moveTo>
                    <a:pt x="506737" y="172159"/>
                  </a:moveTo>
                  <a:lnTo>
                    <a:pt x="547016" y="172159"/>
                  </a:lnTo>
                  <a:cubicBezTo>
                    <a:pt x="552335" y="172159"/>
                    <a:pt x="556895" y="176714"/>
                    <a:pt x="556895" y="182028"/>
                  </a:cubicBezTo>
                  <a:cubicBezTo>
                    <a:pt x="556895" y="187342"/>
                    <a:pt x="552335" y="191897"/>
                    <a:pt x="547016" y="191897"/>
                  </a:cubicBezTo>
                  <a:lnTo>
                    <a:pt x="506737" y="191897"/>
                  </a:lnTo>
                  <a:cubicBezTo>
                    <a:pt x="500657" y="191897"/>
                    <a:pt x="496097" y="187342"/>
                    <a:pt x="496097" y="182028"/>
                  </a:cubicBezTo>
                  <a:cubicBezTo>
                    <a:pt x="496097" y="176714"/>
                    <a:pt x="500657" y="172159"/>
                    <a:pt x="506737" y="172159"/>
                  </a:cubicBezTo>
                  <a:close/>
                  <a:moveTo>
                    <a:pt x="316824" y="154754"/>
                  </a:moveTo>
                  <a:cubicBezTo>
                    <a:pt x="320616" y="150959"/>
                    <a:pt x="327441" y="150959"/>
                    <a:pt x="331233" y="154754"/>
                  </a:cubicBezTo>
                  <a:cubicBezTo>
                    <a:pt x="335025" y="158549"/>
                    <a:pt x="335025" y="165379"/>
                    <a:pt x="331233" y="169174"/>
                  </a:cubicBezTo>
                  <a:lnTo>
                    <a:pt x="316066" y="184353"/>
                  </a:lnTo>
                  <a:cubicBezTo>
                    <a:pt x="313790" y="185871"/>
                    <a:pt x="311515" y="187389"/>
                    <a:pt x="309240" y="187389"/>
                  </a:cubicBezTo>
                  <a:cubicBezTo>
                    <a:pt x="306207" y="187389"/>
                    <a:pt x="303931" y="185871"/>
                    <a:pt x="301656" y="184353"/>
                  </a:cubicBezTo>
                  <a:cubicBezTo>
                    <a:pt x="297864" y="180559"/>
                    <a:pt x="297864" y="173728"/>
                    <a:pt x="301656" y="169933"/>
                  </a:cubicBezTo>
                  <a:close/>
                  <a:moveTo>
                    <a:pt x="108730" y="132732"/>
                  </a:moveTo>
                  <a:cubicBezTo>
                    <a:pt x="104932" y="131215"/>
                    <a:pt x="98856" y="133490"/>
                    <a:pt x="98097" y="138799"/>
                  </a:cubicBezTo>
                  <a:lnTo>
                    <a:pt x="98097" y="143350"/>
                  </a:lnTo>
                  <a:cubicBezTo>
                    <a:pt x="96578" y="157002"/>
                    <a:pt x="85944" y="167621"/>
                    <a:pt x="73032" y="168379"/>
                  </a:cubicBezTo>
                  <a:lnTo>
                    <a:pt x="68475" y="169138"/>
                  </a:lnTo>
                  <a:cubicBezTo>
                    <a:pt x="66196" y="169138"/>
                    <a:pt x="63918" y="170655"/>
                    <a:pt x="62399" y="172930"/>
                  </a:cubicBezTo>
                  <a:cubicBezTo>
                    <a:pt x="61639" y="174447"/>
                    <a:pt x="61639" y="177481"/>
                    <a:pt x="62399" y="179756"/>
                  </a:cubicBezTo>
                  <a:lnTo>
                    <a:pt x="63918" y="183549"/>
                  </a:lnTo>
                  <a:cubicBezTo>
                    <a:pt x="69994" y="195684"/>
                    <a:pt x="66196" y="210095"/>
                    <a:pt x="54803" y="217680"/>
                  </a:cubicBezTo>
                  <a:lnTo>
                    <a:pt x="51765" y="219955"/>
                  </a:lnTo>
                  <a:cubicBezTo>
                    <a:pt x="49486" y="221472"/>
                    <a:pt x="47967" y="223747"/>
                    <a:pt x="47967" y="226023"/>
                  </a:cubicBezTo>
                  <a:cubicBezTo>
                    <a:pt x="47967" y="229057"/>
                    <a:pt x="49486" y="231332"/>
                    <a:pt x="51765" y="232849"/>
                  </a:cubicBezTo>
                  <a:lnTo>
                    <a:pt x="54803" y="235124"/>
                  </a:lnTo>
                  <a:cubicBezTo>
                    <a:pt x="57841" y="237400"/>
                    <a:pt x="60879" y="239675"/>
                    <a:pt x="62399" y="242709"/>
                  </a:cubicBezTo>
                  <a:lnTo>
                    <a:pt x="249244" y="242709"/>
                  </a:lnTo>
                  <a:cubicBezTo>
                    <a:pt x="249244" y="242709"/>
                    <a:pt x="249244" y="242709"/>
                    <a:pt x="250003" y="241950"/>
                  </a:cubicBezTo>
                  <a:cubicBezTo>
                    <a:pt x="250003" y="241192"/>
                    <a:pt x="250763" y="240434"/>
                    <a:pt x="251522" y="239675"/>
                  </a:cubicBezTo>
                  <a:cubicBezTo>
                    <a:pt x="252282" y="238917"/>
                    <a:pt x="252282" y="238917"/>
                    <a:pt x="253041" y="238158"/>
                  </a:cubicBezTo>
                  <a:cubicBezTo>
                    <a:pt x="253801" y="237400"/>
                    <a:pt x="255320" y="235883"/>
                    <a:pt x="256839" y="235124"/>
                  </a:cubicBezTo>
                  <a:lnTo>
                    <a:pt x="259118" y="232849"/>
                  </a:lnTo>
                  <a:lnTo>
                    <a:pt x="259877" y="232849"/>
                  </a:lnTo>
                  <a:cubicBezTo>
                    <a:pt x="261396" y="232090"/>
                    <a:pt x="261396" y="231332"/>
                    <a:pt x="262156" y="230573"/>
                  </a:cubicBezTo>
                  <a:cubicBezTo>
                    <a:pt x="262156" y="229815"/>
                    <a:pt x="262156" y="229815"/>
                    <a:pt x="262915" y="229815"/>
                  </a:cubicBezTo>
                  <a:cubicBezTo>
                    <a:pt x="262915" y="229057"/>
                    <a:pt x="263675" y="227540"/>
                    <a:pt x="263675" y="226023"/>
                  </a:cubicBezTo>
                  <a:cubicBezTo>
                    <a:pt x="263675" y="223747"/>
                    <a:pt x="262156" y="221472"/>
                    <a:pt x="259877" y="219955"/>
                  </a:cubicBezTo>
                  <a:lnTo>
                    <a:pt x="259118" y="219197"/>
                  </a:lnTo>
                  <a:lnTo>
                    <a:pt x="256839" y="217680"/>
                  </a:lnTo>
                  <a:cubicBezTo>
                    <a:pt x="251522" y="213887"/>
                    <a:pt x="247725" y="208578"/>
                    <a:pt x="246206" y="202510"/>
                  </a:cubicBezTo>
                  <a:cubicBezTo>
                    <a:pt x="245446" y="200993"/>
                    <a:pt x="245446" y="199476"/>
                    <a:pt x="244687" y="197960"/>
                  </a:cubicBezTo>
                  <a:cubicBezTo>
                    <a:pt x="244687" y="192650"/>
                    <a:pt x="245446" y="188099"/>
                    <a:pt x="247725" y="183549"/>
                  </a:cubicBezTo>
                  <a:lnTo>
                    <a:pt x="249244" y="179756"/>
                  </a:lnTo>
                  <a:cubicBezTo>
                    <a:pt x="250003" y="178239"/>
                    <a:pt x="250003" y="177481"/>
                    <a:pt x="250003" y="175964"/>
                  </a:cubicBezTo>
                  <a:cubicBezTo>
                    <a:pt x="250003" y="175206"/>
                    <a:pt x="249244" y="173689"/>
                    <a:pt x="249244" y="172930"/>
                  </a:cubicBezTo>
                  <a:cubicBezTo>
                    <a:pt x="249244" y="172930"/>
                    <a:pt x="248484" y="172172"/>
                    <a:pt x="248484" y="172172"/>
                  </a:cubicBezTo>
                  <a:cubicBezTo>
                    <a:pt x="247725" y="171413"/>
                    <a:pt x="247725" y="170655"/>
                    <a:pt x="246965" y="170655"/>
                  </a:cubicBezTo>
                  <a:cubicBezTo>
                    <a:pt x="246206" y="169896"/>
                    <a:pt x="246206" y="169896"/>
                    <a:pt x="245446" y="169896"/>
                  </a:cubicBezTo>
                  <a:cubicBezTo>
                    <a:pt x="244687" y="169138"/>
                    <a:pt x="243927" y="169138"/>
                    <a:pt x="243167" y="169138"/>
                  </a:cubicBezTo>
                  <a:lnTo>
                    <a:pt x="238610" y="168379"/>
                  </a:lnTo>
                  <a:cubicBezTo>
                    <a:pt x="225698" y="167621"/>
                    <a:pt x="215065" y="157002"/>
                    <a:pt x="213546" y="143350"/>
                  </a:cubicBezTo>
                  <a:lnTo>
                    <a:pt x="213546" y="138799"/>
                  </a:lnTo>
                  <a:cubicBezTo>
                    <a:pt x="212786" y="136524"/>
                    <a:pt x="212027" y="135007"/>
                    <a:pt x="209748" y="133490"/>
                  </a:cubicBezTo>
                  <a:lnTo>
                    <a:pt x="195317" y="154727"/>
                  </a:lnTo>
                  <a:cubicBezTo>
                    <a:pt x="187722" y="165346"/>
                    <a:pt x="175569" y="172172"/>
                    <a:pt x="161897" y="172172"/>
                  </a:cubicBezTo>
                  <a:cubicBezTo>
                    <a:pt x="155821" y="172172"/>
                    <a:pt x="149745" y="170655"/>
                    <a:pt x="144428" y="167621"/>
                  </a:cubicBezTo>
                  <a:cubicBezTo>
                    <a:pt x="142150" y="166862"/>
                    <a:pt x="140630" y="166104"/>
                    <a:pt x="139111" y="164587"/>
                  </a:cubicBezTo>
                  <a:cubicBezTo>
                    <a:pt x="136833" y="163070"/>
                    <a:pt x="134554" y="160795"/>
                    <a:pt x="132276" y="159278"/>
                  </a:cubicBezTo>
                  <a:cubicBezTo>
                    <a:pt x="132276" y="158519"/>
                    <a:pt x="131516" y="157761"/>
                    <a:pt x="131516" y="157761"/>
                  </a:cubicBezTo>
                  <a:cubicBezTo>
                    <a:pt x="129997" y="156244"/>
                    <a:pt x="128478" y="154727"/>
                    <a:pt x="127718" y="152452"/>
                  </a:cubicBezTo>
                  <a:cubicBezTo>
                    <a:pt x="126959" y="151693"/>
                    <a:pt x="126959" y="150935"/>
                    <a:pt x="126199" y="150176"/>
                  </a:cubicBezTo>
                  <a:cubicBezTo>
                    <a:pt x="125440" y="148659"/>
                    <a:pt x="124680" y="147142"/>
                    <a:pt x="123921" y="145625"/>
                  </a:cubicBezTo>
                  <a:cubicBezTo>
                    <a:pt x="123921" y="144867"/>
                    <a:pt x="123921" y="143350"/>
                    <a:pt x="123161" y="142592"/>
                  </a:cubicBezTo>
                  <a:cubicBezTo>
                    <a:pt x="123161" y="141075"/>
                    <a:pt x="122402" y="139558"/>
                    <a:pt x="122402" y="138041"/>
                  </a:cubicBezTo>
                  <a:cubicBezTo>
                    <a:pt x="122402" y="137282"/>
                    <a:pt x="122402" y="137282"/>
                    <a:pt x="122402" y="137282"/>
                  </a:cubicBezTo>
                  <a:cubicBezTo>
                    <a:pt x="118604" y="137282"/>
                    <a:pt x="115566" y="136524"/>
                    <a:pt x="113287" y="135007"/>
                  </a:cubicBezTo>
                  <a:close/>
                  <a:moveTo>
                    <a:pt x="311526" y="122113"/>
                  </a:moveTo>
                  <a:lnTo>
                    <a:pt x="309247" y="125905"/>
                  </a:lnTo>
                  <a:cubicBezTo>
                    <a:pt x="301652" y="136524"/>
                    <a:pt x="287220" y="140316"/>
                    <a:pt x="275068" y="135007"/>
                  </a:cubicBezTo>
                  <a:lnTo>
                    <a:pt x="271270" y="132732"/>
                  </a:lnTo>
                  <a:cubicBezTo>
                    <a:pt x="266713" y="131215"/>
                    <a:pt x="260637" y="133490"/>
                    <a:pt x="260637" y="138799"/>
                  </a:cubicBezTo>
                  <a:lnTo>
                    <a:pt x="259877" y="143350"/>
                  </a:lnTo>
                  <a:cubicBezTo>
                    <a:pt x="259877" y="147142"/>
                    <a:pt x="259118" y="150176"/>
                    <a:pt x="257599" y="153210"/>
                  </a:cubicBezTo>
                  <a:cubicBezTo>
                    <a:pt x="258358" y="153969"/>
                    <a:pt x="258358" y="153969"/>
                    <a:pt x="259118" y="154727"/>
                  </a:cubicBezTo>
                  <a:cubicBezTo>
                    <a:pt x="260637" y="155485"/>
                    <a:pt x="262156" y="157002"/>
                    <a:pt x="262915" y="157761"/>
                  </a:cubicBezTo>
                  <a:cubicBezTo>
                    <a:pt x="263675" y="158519"/>
                    <a:pt x="264434" y="159278"/>
                    <a:pt x="264434" y="160036"/>
                  </a:cubicBezTo>
                  <a:cubicBezTo>
                    <a:pt x="265194" y="160795"/>
                    <a:pt x="265953" y="161553"/>
                    <a:pt x="266713" y="162312"/>
                  </a:cubicBezTo>
                  <a:cubicBezTo>
                    <a:pt x="266713" y="163070"/>
                    <a:pt x="266713" y="163829"/>
                    <a:pt x="267473" y="163829"/>
                  </a:cubicBezTo>
                  <a:cubicBezTo>
                    <a:pt x="267473" y="164587"/>
                    <a:pt x="267473" y="164587"/>
                    <a:pt x="268232" y="165346"/>
                  </a:cubicBezTo>
                  <a:cubicBezTo>
                    <a:pt x="268232" y="166104"/>
                    <a:pt x="268232" y="166862"/>
                    <a:pt x="268232" y="167621"/>
                  </a:cubicBezTo>
                  <a:cubicBezTo>
                    <a:pt x="268992" y="168379"/>
                    <a:pt x="268992" y="169138"/>
                    <a:pt x="268992" y="169896"/>
                  </a:cubicBezTo>
                  <a:cubicBezTo>
                    <a:pt x="269751" y="170655"/>
                    <a:pt x="269751" y="172172"/>
                    <a:pt x="269751" y="173689"/>
                  </a:cubicBezTo>
                  <a:cubicBezTo>
                    <a:pt x="269751" y="174447"/>
                    <a:pt x="270511" y="175206"/>
                    <a:pt x="270511" y="175964"/>
                  </a:cubicBezTo>
                  <a:cubicBezTo>
                    <a:pt x="270511" y="177481"/>
                    <a:pt x="269751" y="178998"/>
                    <a:pt x="269751" y="180515"/>
                  </a:cubicBezTo>
                  <a:cubicBezTo>
                    <a:pt x="269751" y="180515"/>
                    <a:pt x="269751" y="181273"/>
                    <a:pt x="269751" y="182032"/>
                  </a:cubicBezTo>
                  <a:cubicBezTo>
                    <a:pt x="268992" y="184307"/>
                    <a:pt x="268992" y="185824"/>
                    <a:pt x="267473" y="188099"/>
                  </a:cubicBezTo>
                  <a:lnTo>
                    <a:pt x="265953" y="191892"/>
                  </a:lnTo>
                  <a:cubicBezTo>
                    <a:pt x="264434" y="195684"/>
                    <a:pt x="265194" y="199476"/>
                    <a:pt x="268232" y="200993"/>
                  </a:cubicBezTo>
                  <a:lnTo>
                    <a:pt x="272030" y="204027"/>
                  </a:lnTo>
                  <a:cubicBezTo>
                    <a:pt x="275068" y="206303"/>
                    <a:pt x="278106" y="209336"/>
                    <a:pt x="280385" y="213129"/>
                  </a:cubicBezTo>
                  <a:cubicBezTo>
                    <a:pt x="280385" y="213129"/>
                    <a:pt x="280385" y="213129"/>
                    <a:pt x="280385" y="213887"/>
                  </a:cubicBezTo>
                  <a:cubicBezTo>
                    <a:pt x="281144" y="213887"/>
                    <a:pt x="281144" y="214646"/>
                    <a:pt x="281144" y="214646"/>
                  </a:cubicBezTo>
                  <a:cubicBezTo>
                    <a:pt x="281904" y="216163"/>
                    <a:pt x="282663" y="218438"/>
                    <a:pt x="282663" y="219955"/>
                  </a:cubicBezTo>
                  <a:cubicBezTo>
                    <a:pt x="283423" y="220713"/>
                    <a:pt x="283423" y="221472"/>
                    <a:pt x="283423" y="222989"/>
                  </a:cubicBezTo>
                  <a:cubicBezTo>
                    <a:pt x="283423" y="223747"/>
                    <a:pt x="283423" y="225264"/>
                    <a:pt x="283423" y="226781"/>
                  </a:cubicBezTo>
                  <a:cubicBezTo>
                    <a:pt x="283423" y="228298"/>
                    <a:pt x="283423" y="230573"/>
                    <a:pt x="282663" y="232090"/>
                  </a:cubicBezTo>
                  <a:cubicBezTo>
                    <a:pt x="282663" y="232849"/>
                    <a:pt x="282663" y="232849"/>
                    <a:pt x="282663" y="233607"/>
                  </a:cubicBezTo>
                  <a:cubicBezTo>
                    <a:pt x="281904" y="235883"/>
                    <a:pt x="281144" y="237400"/>
                    <a:pt x="280385" y="238917"/>
                  </a:cubicBezTo>
                  <a:cubicBezTo>
                    <a:pt x="279625" y="240434"/>
                    <a:pt x="278866" y="241950"/>
                    <a:pt x="278106" y="242709"/>
                  </a:cubicBezTo>
                  <a:lnTo>
                    <a:pt x="411024" y="242709"/>
                  </a:lnTo>
                  <a:cubicBezTo>
                    <a:pt x="411784" y="242709"/>
                    <a:pt x="411784" y="241950"/>
                    <a:pt x="411784" y="241950"/>
                  </a:cubicBezTo>
                  <a:cubicBezTo>
                    <a:pt x="412543" y="241192"/>
                    <a:pt x="413303" y="240434"/>
                    <a:pt x="414063" y="239675"/>
                  </a:cubicBezTo>
                  <a:cubicBezTo>
                    <a:pt x="414063" y="238917"/>
                    <a:pt x="414822" y="238917"/>
                    <a:pt x="414822" y="238158"/>
                  </a:cubicBezTo>
                  <a:cubicBezTo>
                    <a:pt x="416341" y="237400"/>
                    <a:pt x="417101" y="235883"/>
                    <a:pt x="418620" y="235124"/>
                  </a:cubicBezTo>
                  <a:lnTo>
                    <a:pt x="422417" y="232849"/>
                  </a:lnTo>
                  <a:cubicBezTo>
                    <a:pt x="423936" y="231332"/>
                    <a:pt x="425456" y="229057"/>
                    <a:pt x="425456" y="226023"/>
                  </a:cubicBezTo>
                  <a:cubicBezTo>
                    <a:pt x="425456" y="223747"/>
                    <a:pt x="423936" y="221472"/>
                    <a:pt x="422417" y="219955"/>
                  </a:cubicBezTo>
                  <a:lnTo>
                    <a:pt x="418620" y="217680"/>
                  </a:lnTo>
                  <a:cubicBezTo>
                    <a:pt x="417101" y="216921"/>
                    <a:pt x="416341" y="216163"/>
                    <a:pt x="415582" y="214646"/>
                  </a:cubicBezTo>
                  <a:cubicBezTo>
                    <a:pt x="414822" y="214646"/>
                    <a:pt x="414063" y="213887"/>
                    <a:pt x="414063" y="213129"/>
                  </a:cubicBezTo>
                  <a:cubicBezTo>
                    <a:pt x="413303" y="213129"/>
                    <a:pt x="413303" y="212370"/>
                    <a:pt x="412543" y="211612"/>
                  </a:cubicBezTo>
                  <a:cubicBezTo>
                    <a:pt x="411784" y="210853"/>
                    <a:pt x="411784" y="210095"/>
                    <a:pt x="411024" y="209336"/>
                  </a:cubicBezTo>
                  <a:cubicBezTo>
                    <a:pt x="411024" y="209336"/>
                    <a:pt x="411024" y="209336"/>
                    <a:pt x="411024" y="208578"/>
                  </a:cubicBezTo>
                  <a:cubicBezTo>
                    <a:pt x="406467" y="201752"/>
                    <a:pt x="405708" y="192650"/>
                    <a:pt x="409505" y="184307"/>
                  </a:cubicBezTo>
                  <a:cubicBezTo>
                    <a:pt x="409505" y="183549"/>
                    <a:pt x="409505" y="183549"/>
                    <a:pt x="409505" y="183549"/>
                  </a:cubicBezTo>
                  <a:lnTo>
                    <a:pt x="411024" y="179756"/>
                  </a:lnTo>
                  <a:cubicBezTo>
                    <a:pt x="412543" y="177481"/>
                    <a:pt x="412543" y="174447"/>
                    <a:pt x="411024" y="172930"/>
                  </a:cubicBezTo>
                  <a:cubicBezTo>
                    <a:pt x="409505" y="170655"/>
                    <a:pt x="407986" y="169138"/>
                    <a:pt x="404948" y="169138"/>
                  </a:cubicBezTo>
                  <a:lnTo>
                    <a:pt x="401150" y="168379"/>
                  </a:lnTo>
                  <a:cubicBezTo>
                    <a:pt x="387479" y="167621"/>
                    <a:pt x="376845" y="157002"/>
                    <a:pt x="376086" y="143350"/>
                  </a:cubicBezTo>
                  <a:lnTo>
                    <a:pt x="375326" y="138799"/>
                  </a:lnTo>
                  <a:cubicBezTo>
                    <a:pt x="374567" y="133490"/>
                    <a:pt x="369250" y="131215"/>
                    <a:pt x="364693" y="132732"/>
                  </a:cubicBezTo>
                  <a:lnTo>
                    <a:pt x="360895" y="135007"/>
                  </a:lnTo>
                  <a:cubicBezTo>
                    <a:pt x="359376" y="135765"/>
                    <a:pt x="357857" y="135765"/>
                    <a:pt x="356338" y="136524"/>
                  </a:cubicBezTo>
                  <a:cubicBezTo>
                    <a:pt x="355578" y="136524"/>
                    <a:pt x="355578" y="136524"/>
                    <a:pt x="354819" y="136524"/>
                  </a:cubicBezTo>
                  <a:cubicBezTo>
                    <a:pt x="354059" y="137282"/>
                    <a:pt x="353300" y="137282"/>
                    <a:pt x="352540" y="137282"/>
                  </a:cubicBezTo>
                  <a:cubicBezTo>
                    <a:pt x="351021" y="137282"/>
                    <a:pt x="350262" y="137282"/>
                    <a:pt x="349502" y="137282"/>
                  </a:cubicBezTo>
                  <a:cubicBezTo>
                    <a:pt x="348743" y="137282"/>
                    <a:pt x="348743" y="137282"/>
                    <a:pt x="347983" y="137282"/>
                  </a:cubicBezTo>
                  <a:cubicBezTo>
                    <a:pt x="347224" y="137282"/>
                    <a:pt x="345705" y="137282"/>
                    <a:pt x="344945" y="136524"/>
                  </a:cubicBezTo>
                  <a:cubicBezTo>
                    <a:pt x="344185" y="136524"/>
                    <a:pt x="344185" y="136524"/>
                    <a:pt x="344185" y="136524"/>
                  </a:cubicBezTo>
                  <a:cubicBezTo>
                    <a:pt x="337350" y="135007"/>
                    <a:pt x="330514" y="131973"/>
                    <a:pt x="326716" y="125905"/>
                  </a:cubicBezTo>
                  <a:lnTo>
                    <a:pt x="323678" y="122113"/>
                  </a:lnTo>
                  <a:cubicBezTo>
                    <a:pt x="321399" y="118321"/>
                    <a:pt x="314564" y="118321"/>
                    <a:pt x="311526" y="122113"/>
                  </a:cubicBezTo>
                  <a:close/>
                  <a:moveTo>
                    <a:pt x="524954" y="121355"/>
                  </a:moveTo>
                  <a:cubicBezTo>
                    <a:pt x="523435" y="126664"/>
                    <a:pt x="521916" y="131215"/>
                    <a:pt x="520397" y="136524"/>
                  </a:cubicBezTo>
                  <a:cubicBezTo>
                    <a:pt x="520397" y="136524"/>
                    <a:pt x="519638" y="137282"/>
                    <a:pt x="519638" y="138041"/>
                  </a:cubicBezTo>
                  <a:cubicBezTo>
                    <a:pt x="518878" y="139558"/>
                    <a:pt x="518119" y="141833"/>
                    <a:pt x="517359" y="144109"/>
                  </a:cubicBezTo>
                  <a:cubicBezTo>
                    <a:pt x="516600" y="144867"/>
                    <a:pt x="516600" y="145625"/>
                    <a:pt x="515840" y="145625"/>
                  </a:cubicBezTo>
                  <a:cubicBezTo>
                    <a:pt x="515080" y="147901"/>
                    <a:pt x="514321" y="149418"/>
                    <a:pt x="513561" y="151693"/>
                  </a:cubicBezTo>
                  <a:cubicBezTo>
                    <a:pt x="512802" y="152452"/>
                    <a:pt x="512042" y="153210"/>
                    <a:pt x="512042" y="153969"/>
                  </a:cubicBezTo>
                  <a:cubicBezTo>
                    <a:pt x="510523" y="155485"/>
                    <a:pt x="509764" y="157002"/>
                    <a:pt x="508245" y="158519"/>
                  </a:cubicBezTo>
                  <a:cubicBezTo>
                    <a:pt x="508245" y="160036"/>
                    <a:pt x="507485" y="160795"/>
                    <a:pt x="506726" y="161553"/>
                  </a:cubicBezTo>
                  <a:cubicBezTo>
                    <a:pt x="504447" y="163829"/>
                    <a:pt x="502928" y="166104"/>
                    <a:pt x="500649" y="168379"/>
                  </a:cubicBezTo>
                  <a:cubicBezTo>
                    <a:pt x="499890" y="169896"/>
                    <a:pt x="499130" y="170655"/>
                    <a:pt x="497611" y="172172"/>
                  </a:cubicBezTo>
                  <a:cubicBezTo>
                    <a:pt x="496852" y="172930"/>
                    <a:pt x="495333" y="173689"/>
                    <a:pt x="494573" y="174447"/>
                  </a:cubicBezTo>
                  <a:cubicBezTo>
                    <a:pt x="493054" y="175964"/>
                    <a:pt x="492294" y="176723"/>
                    <a:pt x="490775" y="178239"/>
                  </a:cubicBezTo>
                  <a:cubicBezTo>
                    <a:pt x="490016" y="178998"/>
                    <a:pt x="489256" y="179756"/>
                    <a:pt x="487737" y="180515"/>
                  </a:cubicBezTo>
                  <a:cubicBezTo>
                    <a:pt x="486218" y="182032"/>
                    <a:pt x="485459" y="182790"/>
                    <a:pt x="483940" y="183549"/>
                  </a:cubicBezTo>
                  <a:cubicBezTo>
                    <a:pt x="482421" y="184307"/>
                    <a:pt x="481661" y="185066"/>
                    <a:pt x="480142" y="185824"/>
                  </a:cubicBezTo>
                  <a:cubicBezTo>
                    <a:pt x="478623" y="186583"/>
                    <a:pt x="477104" y="188099"/>
                    <a:pt x="475585" y="188858"/>
                  </a:cubicBezTo>
                  <a:cubicBezTo>
                    <a:pt x="474825" y="189616"/>
                    <a:pt x="474066" y="189616"/>
                    <a:pt x="472547" y="190375"/>
                  </a:cubicBezTo>
                  <a:cubicBezTo>
                    <a:pt x="471028" y="191892"/>
                    <a:pt x="468749" y="192650"/>
                    <a:pt x="466470" y="193409"/>
                  </a:cubicBezTo>
                  <a:cubicBezTo>
                    <a:pt x="465711" y="193409"/>
                    <a:pt x="464951" y="194167"/>
                    <a:pt x="464192" y="194167"/>
                  </a:cubicBezTo>
                  <a:cubicBezTo>
                    <a:pt x="461913" y="195684"/>
                    <a:pt x="458875" y="196443"/>
                    <a:pt x="455837" y="197201"/>
                  </a:cubicBezTo>
                  <a:cubicBezTo>
                    <a:pt x="455077" y="197960"/>
                    <a:pt x="454318" y="197960"/>
                    <a:pt x="453558" y="198718"/>
                  </a:cubicBezTo>
                  <a:cubicBezTo>
                    <a:pt x="451280" y="198718"/>
                    <a:pt x="449001" y="199476"/>
                    <a:pt x="446722" y="200235"/>
                  </a:cubicBezTo>
                  <a:cubicBezTo>
                    <a:pt x="445963" y="200235"/>
                    <a:pt x="444444" y="200235"/>
                    <a:pt x="443684" y="200235"/>
                  </a:cubicBezTo>
                  <a:cubicBezTo>
                    <a:pt x="441406" y="200993"/>
                    <a:pt x="439887" y="200993"/>
                    <a:pt x="437608" y="201752"/>
                  </a:cubicBezTo>
                  <a:cubicBezTo>
                    <a:pt x="436089" y="201752"/>
                    <a:pt x="435329" y="201752"/>
                    <a:pt x="433810" y="201752"/>
                  </a:cubicBezTo>
                  <a:cubicBezTo>
                    <a:pt x="433051" y="201752"/>
                    <a:pt x="432291" y="201752"/>
                    <a:pt x="431532" y="201752"/>
                  </a:cubicBezTo>
                  <a:lnTo>
                    <a:pt x="433810" y="204027"/>
                  </a:lnTo>
                  <a:cubicBezTo>
                    <a:pt x="441406" y="208578"/>
                    <a:pt x="445963" y="217680"/>
                    <a:pt x="445963" y="226023"/>
                  </a:cubicBezTo>
                  <a:cubicBezTo>
                    <a:pt x="445963" y="228298"/>
                    <a:pt x="445203" y="230573"/>
                    <a:pt x="445203" y="232090"/>
                  </a:cubicBezTo>
                  <a:cubicBezTo>
                    <a:pt x="445203" y="232849"/>
                    <a:pt x="444444" y="232849"/>
                    <a:pt x="444444" y="233607"/>
                  </a:cubicBezTo>
                  <a:cubicBezTo>
                    <a:pt x="444444" y="235883"/>
                    <a:pt x="443684" y="237400"/>
                    <a:pt x="442925" y="238917"/>
                  </a:cubicBezTo>
                  <a:cubicBezTo>
                    <a:pt x="442925" y="238917"/>
                    <a:pt x="442165" y="238917"/>
                    <a:pt x="442165" y="238917"/>
                  </a:cubicBezTo>
                  <a:cubicBezTo>
                    <a:pt x="442165" y="240434"/>
                    <a:pt x="441406" y="241950"/>
                    <a:pt x="440646" y="242709"/>
                  </a:cubicBezTo>
                  <a:lnTo>
                    <a:pt x="476344" y="242709"/>
                  </a:lnTo>
                  <a:lnTo>
                    <a:pt x="476344" y="202510"/>
                  </a:lnTo>
                  <a:cubicBezTo>
                    <a:pt x="476344" y="196443"/>
                    <a:pt x="480901" y="191892"/>
                    <a:pt x="486218" y="191892"/>
                  </a:cubicBezTo>
                  <a:cubicBezTo>
                    <a:pt x="491535" y="191892"/>
                    <a:pt x="496092" y="196443"/>
                    <a:pt x="496092" y="202510"/>
                  </a:cubicBezTo>
                  <a:lnTo>
                    <a:pt x="496092" y="242709"/>
                  </a:lnTo>
                  <a:lnTo>
                    <a:pt x="549259" y="242709"/>
                  </a:lnTo>
                  <a:cubicBezTo>
                    <a:pt x="560652" y="228298"/>
                    <a:pt x="567488" y="210853"/>
                    <a:pt x="567488" y="191892"/>
                  </a:cubicBezTo>
                  <a:cubicBezTo>
                    <a:pt x="567488" y="162312"/>
                    <a:pt x="550779" y="135007"/>
                    <a:pt x="524954" y="121355"/>
                  </a:cubicBezTo>
                  <a:close/>
                  <a:moveTo>
                    <a:pt x="432291" y="108461"/>
                  </a:moveTo>
                  <a:cubicBezTo>
                    <a:pt x="428494" y="112253"/>
                    <a:pt x="428494" y="118321"/>
                    <a:pt x="432291" y="122872"/>
                  </a:cubicBezTo>
                  <a:lnTo>
                    <a:pt x="461154" y="150935"/>
                  </a:lnTo>
                  <a:cubicBezTo>
                    <a:pt x="463432" y="153210"/>
                    <a:pt x="465711" y="153969"/>
                    <a:pt x="468749" y="153969"/>
                  </a:cubicBezTo>
                  <a:cubicBezTo>
                    <a:pt x="471028" y="153969"/>
                    <a:pt x="473306" y="153210"/>
                    <a:pt x="475585" y="150935"/>
                  </a:cubicBezTo>
                  <a:cubicBezTo>
                    <a:pt x="479382" y="147142"/>
                    <a:pt x="479382" y="141075"/>
                    <a:pt x="475585" y="137282"/>
                  </a:cubicBezTo>
                  <a:lnTo>
                    <a:pt x="446722" y="108461"/>
                  </a:lnTo>
                  <a:cubicBezTo>
                    <a:pt x="442925" y="104668"/>
                    <a:pt x="436849" y="104668"/>
                    <a:pt x="432291" y="108461"/>
                  </a:cubicBezTo>
                  <a:close/>
                  <a:moveTo>
                    <a:pt x="404189" y="108461"/>
                  </a:moveTo>
                  <a:lnTo>
                    <a:pt x="389757" y="122872"/>
                  </a:lnTo>
                  <a:cubicBezTo>
                    <a:pt x="392796" y="126664"/>
                    <a:pt x="395074" y="131973"/>
                    <a:pt x="395834" y="137282"/>
                  </a:cubicBezTo>
                  <a:lnTo>
                    <a:pt x="395834" y="141833"/>
                  </a:lnTo>
                  <a:cubicBezTo>
                    <a:pt x="395834" y="142592"/>
                    <a:pt x="396593" y="143350"/>
                    <a:pt x="396593" y="144109"/>
                  </a:cubicBezTo>
                  <a:lnTo>
                    <a:pt x="418620" y="122872"/>
                  </a:lnTo>
                  <a:cubicBezTo>
                    <a:pt x="422417" y="118321"/>
                    <a:pt x="422417" y="112253"/>
                    <a:pt x="418620" y="108461"/>
                  </a:cubicBezTo>
                  <a:cubicBezTo>
                    <a:pt x="414063" y="104668"/>
                    <a:pt x="407986" y="104668"/>
                    <a:pt x="404189" y="108461"/>
                  </a:cubicBezTo>
                  <a:close/>
                  <a:moveTo>
                    <a:pt x="461154" y="50817"/>
                  </a:moveTo>
                  <a:lnTo>
                    <a:pt x="432291" y="79639"/>
                  </a:lnTo>
                  <a:cubicBezTo>
                    <a:pt x="428494" y="83431"/>
                    <a:pt x="428494" y="90258"/>
                    <a:pt x="432291" y="94050"/>
                  </a:cubicBezTo>
                  <a:cubicBezTo>
                    <a:pt x="434570" y="96325"/>
                    <a:pt x="436849" y="97084"/>
                    <a:pt x="439887" y="97084"/>
                  </a:cubicBezTo>
                  <a:cubicBezTo>
                    <a:pt x="442165" y="97084"/>
                    <a:pt x="445203" y="96325"/>
                    <a:pt x="446722" y="94050"/>
                  </a:cubicBezTo>
                  <a:lnTo>
                    <a:pt x="475585" y="65228"/>
                  </a:lnTo>
                  <a:cubicBezTo>
                    <a:pt x="479382" y="61436"/>
                    <a:pt x="479382" y="55368"/>
                    <a:pt x="475585" y="50817"/>
                  </a:cubicBezTo>
                  <a:cubicBezTo>
                    <a:pt x="471787" y="47025"/>
                    <a:pt x="464951" y="47025"/>
                    <a:pt x="461154" y="50817"/>
                  </a:cubicBezTo>
                  <a:close/>
                  <a:moveTo>
                    <a:pt x="375326" y="50817"/>
                  </a:moveTo>
                  <a:cubicBezTo>
                    <a:pt x="371529" y="55368"/>
                    <a:pt x="371529" y="61436"/>
                    <a:pt x="375326" y="65228"/>
                  </a:cubicBezTo>
                  <a:lnTo>
                    <a:pt x="404189" y="94050"/>
                  </a:lnTo>
                  <a:cubicBezTo>
                    <a:pt x="405708" y="96325"/>
                    <a:pt x="408746" y="97084"/>
                    <a:pt x="411024" y="97084"/>
                  </a:cubicBezTo>
                  <a:cubicBezTo>
                    <a:pt x="414063" y="97084"/>
                    <a:pt x="416341" y="96325"/>
                    <a:pt x="418620" y="94050"/>
                  </a:cubicBezTo>
                  <a:cubicBezTo>
                    <a:pt x="422417" y="90258"/>
                    <a:pt x="422417" y="83431"/>
                    <a:pt x="418620" y="79639"/>
                  </a:cubicBezTo>
                  <a:lnTo>
                    <a:pt x="389757" y="50817"/>
                  </a:lnTo>
                  <a:cubicBezTo>
                    <a:pt x="385960" y="47025"/>
                    <a:pt x="379124" y="47025"/>
                    <a:pt x="375326" y="50817"/>
                  </a:cubicBezTo>
                  <a:close/>
                  <a:moveTo>
                    <a:pt x="425456" y="0"/>
                  </a:moveTo>
                  <a:cubicBezTo>
                    <a:pt x="480901" y="0"/>
                    <a:pt x="525714" y="44750"/>
                    <a:pt x="526473" y="99359"/>
                  </a:cubicBezTo>
                  <a:cubicBezTo>
                    <a:pt x="563691" y="115287"/>
                    <a:pt x="587236" y="151693"/>
                    <a:pt x="587236" y="191892"/>
                  </a:cubicBezTo>
                  <a:cubicBezTo>
                    <a:pt x="587236" y="210095"/>
                    <a:pt x="582679" y="227540"/>
                    <a:pt x="573565" y="242709"/>
                  </a:cubicBezTo>
                  <a:lnTo>
                    <a:pt x="575843" y="242709"/>
                  </a:lnTo>
                  <a:cubicBezTo>
                    <a:pt x="582679" y="242709"/>
                    <a:pt x="588755" y="245743"/>
                    <a:pt x="593312" y="250294"/>
                  </a:cubicBezTo>
                  <a:cubicBezTo>
                    <a:pt x="597870" y="255603"/>
                    <a:pt x="600148" y="261671"/>
                    <a:pt x="599389" y="268497"/>
                  </a:cubicBezTo>
                  <a:cubicBezTo>
                    <a:pt x="593312" y="357237"/>
                    <a:pt x="537107" y="401228"/>
                    <a:pt x="454318" y="440668"/>
                  </a:cubicBezTo>
                  <a:cubicBezTo>
                    <a:pt x="445203" y="445219"/>
                    <a:pt x="437608" y="452804"/>
                    <a:pt x="433051" y="461905"/>
                  </a:cubicBezTo>
                  <a:cubicBezTo>
                    <a:pt x="428494" y="470248"/>
                    <a:pt x="429253" y="481625"/>
                    <a:pt x="435329" y="490727"/>
                  </a:cubicBezTo>
                  <a:cubicBezTo>
                    <a:pt x="439127" y="498312"/>
                    <a:pt x="439887" y="506655"/>
                    <a:pt x="435329" y="514239"/>
                  </a:cubicBezTo>
                  <a:cubicBezTo>
                    <a:pt x="431532" y="521824"/>
                    <a:pt x="423936" y="525616"/>
                    <a:pt x="415582" y="525616"/>
                  </a:cubicBezTo>
                  <a:lnTo>
                    <a:pt x="184683" y="525616"/>
                  </a:lnTo>
                  <a:cubicBezTo>
                    <a:pt x="176329" y="525616"/>
                    <a:pt x="168733" y="521824"/>
                    <a:pt x="164176" y="514239"/>
                  </a:cubicBezTo>
                  <a:cubicBezTo>
                    <a:pt x="160378" y="506655"/>
                    <a:pt x="160378" y="498312"/>
                    <a:pt x="164936" y="490727"/>
                  </a:cubicBezTo>
                  <a:cubicBezTo>
                    <a:pt x="170252" y="481625"/>
                    <a:pt x="171012" y="470248"/>
                    <a:pt x="166455" y="461147"/>
                  </a:cubicBezTo>
                  <a:cubicBezTo>
                    <a:pt x="161897" y="452804"/>
                    <a:pt x="154302" y="445219"/>
                    <a:pt x="145188" y="440668"/>
                  </a:cubicBezTo>
                  <a:cubicBezTo>
                    <a:pt x="62399" y="401228"/>
                    <a:pt x="6193" y="357237"/>
                    <a:pt x="117" y="268497"/>
                  </a:cubicBezTo>
                  <a:cubicBezTo>
                    <a:pt x="-643" y="261671"/>
                    <a:pt x="2395" y="255603"/>
                    <a:pt x="6953" y="250294"/>
                  </a:cubicBezTo>
                  <a:cubicBezTo>
                    <a:pt x="11510" y="245743"/>
                    <a:pt x="17586" y="242709"/>
                    <a:pt x="24422" y="242709"/>
                  </a:cubicBezTo>
                  <a:lnTo>
                    <a:pt x="33536" y="242709"/>
                  </a:lnTo>
                  <a:cubicBezTo>
                    <a:pt x="30498" y="238158"/>
                    <a:pt x="28220" y="232090"/>
                    <a:pt x="28220" y="226023"/>
                  </a:cubicBezTo>
                  <a:cubicBezTo>
                    <a:pt x="28220" y="217680"/>
                    <a:pt x="32777" y="208578"/>
                    <a:pt x="39613" y="204027"/>
                  </a:cubicBezTo>
                  <a:lnTo>
                    <a:pt x="43410" y="200993"/>
                  </a:lnTo>
                  <a:cubicBezTo>
                    <a:pt x="46448" y="199476"/>
                    <a:pt x="47208" y="194926"/>
                    <a:pt x="45689" y="191892"/>
                  </a:cubicBezTo>
                  <a:lnTo>
                    <a:pt x="44170" y="188099"/>
                  </a:lnTo>
                  <a:cubicBezTo>
                    <a:pt x="40372" y="179756"/>
                    <a:pt x="40372" y="170655"/>
                    <a:pt x="44929" y="162312"/>
                  </a:cubicBezTo>
                  <a:cubicBezTo>
                    <a:pt x="49486" y="154727"/>
                    <a:pt x="57841" y="149418"/>
                    <a:pt x="66956" y="148659"/>
                  </a:cubicBezTo>
                  <a:lnTo>
                    <a:pt x="70753" y="148659"/>
                  </a:lnTo>
                  <a:cubicBezTo>
                    <a:pt x="74551" y="147901"/>
                    <a:pt x="77589" y="145625"/>
                    <a:pt x="77589" y="141833"/>
                  </a:cubicBezTo>
                  <a:lnTo>
                    <a:pt x="78349" y="137282"/>
                  </a:lnTo>
                  <a:cubicBezTo>
                    <a:pt x="79868" y="122872"/>
                    <a:pt x="91261" y="112253"/>
                    <a:pt x="105692" y="112253"/>
                  </a:cubicBezTo>
                  <a:cubicBezTo>
                    <a:pt x="109490" y="112253"/>
                    <a:pt x="114047" y="113011"/>
                    <a:pt x="117844" y="114528"/>
                  </a:cubicBezTo>
                  <a:lnTo>
                    <a:pt x="121642" y="116804"/>
                  </a:lnTo>
                  <a:cubicBezTo>
                    <a:pt x="122402" y="116804"/>
                    <a:pt x="123161" y="116804"/>
                    <a:pt x="124680" y="116804"/>
                  </a:cubicBezTo>
                  <a:cubicBezTo>
                    <a:pt x="125440" y="113770"/>
                    <a:pt x="126959" y="110736"/>
                    <a:pt x="129237" y="108461"/>
                  </a:cubicBezTo>
                  <a:lnTo>
                    <a:pt x="186962" y="25788"/>
                  </a:lnTo>
                  <a:cubicBezTo>
                    <a:pt x="194557" y="15170"/>
                    <a:pt x="207469" y="8343"/>
                    <a:pt x="220381" y="8343"/>
                  </a:cubicBezTo>
                  <a:cubicBezTo>
                    <a:pt x="228736" y="8343"/>
                    <a:pt x="237091" y="10619"/>
                    <a:pt x="243927" y="15928"/>
                  </a:cubicBezTo>
                  <a:cubicBezTo>
                    <a:pt x="262156" y="28822"/>
                    <a:pt x="266713" y="53851"/>
                    <a:pt x="253801" y="72054"/>
                  </a:cubicBezTo>
                  <a:lnTo>
                    <a:pt x="221901" y="117562"/>
                  </a:lnTo>
                  <a:cubicBezTo>
                    <a:pt x="227977" y="122113"/>
                    <a:pt x="232534" y="128939"/>
                    <a:pt x="233294" y="137282"/>
                  </a:cubicBezTo>
                  <a:lnTo>
                    <a:pt x="234053" y="141833"/>
                  </a:lnTo>
                  <a:cubicBezTo>
                    <a:pt x="234053" y="144109"/>
                    <a:pt x="235572" y="146384"/>
                    <a:pt x="237851" y="147901"/>
                  </a:cubicBezTo>
                  <a:cubicBezTo>
                    <a:pt x="239370" y="145625"/>
                    <a:pt x="239370" y="143350"/>
                    <a:pt x="240129" y="141833"/>
                  </a:cubicBezTo>
                  <a:lnTo>
                    <a:pt x="240129" y="137282"/>
                  </a:lnTo>
                  <a:cubicBezTo>
                    <a:pt x="241648" y="122872"/>
                    <a:pt x="253801" y="112253"/>
                    <a:pt x="268232" y="112253"/>
                  </a:cubicBezTo>
                  <a:cubicBezTo>
                    <a:pt x="272030" y="112253"/>
                    <a:pt x="275827" y="113011"/>
                    <a:pt x="279625" y="114528"/>
                  </a:cubicBezTo>
                  <a:lnTo>
                    <a:pt x="283423" y="116804"/>
                  </a:lnTo>
                  <a:cubicBezTo>
                    <a:pt x="286461" y="118321"/>
                    <a:pt x="291018" y="116804"/>
                    <a:pt x="292537" y="113770"/>
                  </a:cubicBezTo>
                  <a:lnTo>
                    <a:pt x="295575" y="110736"/>
                  </a:lnTo>
                  <a:cubicBezTo>
                    <a:pt x="300133" y="103151"/>
                    <a:pt x="309247" y="98601"/>
                    <a:pt x="317602" y="98601"/>
                  </a:cubicBezTo>
                  <a:cubicBezTo>
                    <a:pt x="319880" y="98601"/>
                    <a:pt x="322159" y="99359"/>
                    <a:pt x="324438" y="99359"/>
                  </a:cubicBezTo>
                  <a:cubicBezTo>
                    <a:pt x="325197" y="44750"/>
                    <a:pt x="370010" y="0"/>
                    <a:pt x="425456" y="0"/>
                  </a:cubicBezTo>
                  <a:close/>
                </a:path>
              </a:pathLst>
            </a:custGeom>
            <a:solidFill>
              <a:schemeClr val="bg1"/>
            </a:solidFill>
            <a:ln>
              <a:noFill/>
            </a:ln>
          </p:spPr>
          <p:txBody>
            <a:bodyPr/>
            <a:lstStyle/>
            <a:p>
              <a:endParaRPr/>
            </a:p>
          </p:txBody>
        </p:sp>
      </p:grpSp>
      <p:grpSp>
        <p:nvGrpSpPr>
          <p:cNvPr id="23" name="组合 18"/>
          <p:cNvGrpSpPr/>
          <p:nvPr/>
        </p:nvGrpSpPr>
        <p:grpSpPr>
          <a:xfrm>
            <a:off x="6212204" y="2585085"/>
            <a:ext cx="999490" cy="999490"/>
            <a:chOff x="7761" y="3831"/>
            <a:chExt cx="1574" cy="1574"/>
          </a:xfrm>
        </p:grpSpPr>
        <p:sp>
          <p:nvSpPr>
            <p:cNvPr id="24" name="圆角矩形 23"/>
            <p:cNvSpPr/>
            <p:nvPr/>
          </p:nvSpPr>
          <p:spPr>
            <a:xfrm>
              <a:off x="7761" y="3831"/>
              <a:ext cx="1575" cy="1575"/>
            </a:xfrm>
            <a:prstGeom prst="roundRect">
              <a:avLst/>
            </a:prstGeom>
            <a:solidFill>
              <a:srgbClr val="EE83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salad_135175"/>
            <p:cNvSpPr>
              <a:spLocks noChangeAspect="1"/>
            </p:cNvSpPr>
            <p:nvPr/>
          </p:nvSpPr>
          <p:spPr bwMode="auto">
            <a:xfrm>
              <a:off x="8181" y="4299"/>
              <a:ext cx="734" cy="638"/>
            </a:xfrm>
            <a:custGeom>
              <a:avLst/>
              <a:gdLst>
                <a:gd name="T0" fmla="*/ 6314 w 6865"/>
                <a:gd name="T1" fmla="*/ 1069 h 5973"/>
                <a:gd name="T2" fmla="*/ 4767 w 6865"/>
                <a:gd name="T3" fmla="*/ 283 h 5973"/>
                <a:gd name="T4" fmla="*/ 4124 w 6865"/>
                <a:gd name="T5" fmla="*/ 0 h 5973"/>
                <a:gd name="T6" fmla="*/ 2657 w 6865"/>
                <a:gd name="T7" fmla="*/ 44 h 5973"/>
                <a:gd name="T8" fmla="*/ 1351 w 6865"/>
                <a:gd name="T9" fmla="*/ 1357 h 5973"/>
                <a:gd name="T10" fmla="*/ 476 w 6865"/>
                <a:gd name="T11" fmla="*/ 2275 h 5973"/>
                <a:gd name="T12" fmla="*/ 1709 w 6865"/>
                <a:gd name="T13" fmla="*/ 5802 h 5973"/>
                <a:gd name="T14" fmla="*/ 4977 w 6865"/>
                <a:gd name="T15" fmla="*/ 5973 h 5973"/>
                <a:gd name="T16" fmla="*/ 6826 w 6865"/>
                <a:gd name="T17" fmla="*/ 2844 h 5973"/>
                <a:gd name="T18" fmla="*/ 4414 w 6865"/>
                <a:gd name="T19" fmla="*/ 747 h 5973"/>
                <a:gd name="T20" fmla="*/ 5257 w 6865"/>
                <a:gd name="T21" fmla="*/ 639 h 5973"/>
                <a:gd name="T22" fmla="*/ 5396 w 6865"/>
                <a:gd name="T23" fmla="*/ 996 h 5973"/>
                <a:gd name="T24" fmla="*/ 5916 w 6865"/>
                <a:gd name="T25" fmla="*/ 1403 h 5973"/>
                <a:gd name="T26" fmla="*/ 6542 w 6865"/>
                <a:gd name="T27" fmla="*/ 1449 h 5973"/>
                <a:gd name="T28" fmla="*/ 5464 w 6865"/>
                <a:gd name="T29" fmla="*/ 1615 h 5973"/>
                <a:gd name="T30" fmla="*/ 5231 w 6865"/>
                <a:gd name="T31" fmla="*/ 1454 h 5973"/>
                <a:gd name="T32" fmla="*/ 4373 w 6865"/>
                <a:gd name="T33" fmla="*/ 1759 h 5973"/>
                <a:gd name="T34" fmla="*/ 3413 w 6865"/>
                <a:gd name="T35" fmla="*/ 1706 h 5973"/>
                <a:gd name="T36" fmla="*/ 3197 w 6865"/>
                <a:gd name="T37" fmla="*/ 1052 h 5973"/>
                <a:gd name="T38" fmla="*/ 4414 w 6865"/>
                <a:gd name="T39" fmla="*/ 747 h 5973"/>
                <a:gd name="T40" fmla="*/ 4562 w 6865"/>
                <a:gd name="T41" fmla="*/ 2231 h 5973"/>
                <a:gd name="T42" fmla="*/ 4978 w 6865"/>
                <a:gd name="T43" fmla="*/ 1706 h 5973"/>
                <a:gd name="T44" fmla="*/ 2927 w 6865"/>
                <a:gd name="T45" fmla="*/ 2265 h 5973"/>
                <a:gd name="T46" fmla="*/ 2937 w 6865"/>
                <a:gd name="T47" fmla="*/ 2275 h 5973"/>
                <a:gd name="T48" fmla="*/ 1833 w 6865"/>
                <a:gd name="T49" fmla="*/ 1564 h 5973"/>
                <a:gd name="T50" fmla="*/ 1868 w 6865"/>
                <a:gd name="T51" fmla="*/ 823 h 5973"/>
                <a:gd name="T52" fmla="*/ 2806 w 6865"/>
                <a:gd name="T53" fmla="*/ 420 h 5973"/>
                <a:gd name="T54" fmla="*/ 3977 w 6865"/>
                <a:gd name="T55" fmla="*/ 410 h 5973"/>
                <a:gd name="T56" fmla="*/ 3669 w 6865"/>
                <a:gd name="T57" fmla="*/ 859 h 5973"/>
                <a:gd name="T58" fmla="*/ 3100 w 6865"/>
                <a:gd name="T59" fmla="*/ 1766 h 5973"/>
                <a:gd name="T60" fmla="*/ 1833 w 6865"/>
                <a:gd name="T61" fmla="*/ 1564 h 5973"/>
                <a:gd name="T62" fmla="*/ 1494 w 6865"/>
                <a:gd name="T63" fmla="*/ 1932 h 5973"/>
                <a:gd name="T64" fmla="*/ 610 w 6865"/>
                <a:gd name="T65" fmla="*/ 1259 h 5973"/>
                <a:gd name="T66" fmla="*/ 1706 w 6865"/>
                <a:gd name="T67" fmla="*/ 2274 h 5973"/>
                <a:gd name="T68" fmla="*/ 819 w 6865"/>
                <a:gd name="T69" fmla="*/ 2275 h 5973"/>
                <a:gd name="T70" fmla="*/ 6018 w 6865"/>
                <a:gd name="T71" fmla="*/ 4578 h 5973"/>
                <a:gd name="T72" fmla="*/ 808 w 6865"/>
                <a:gd name="T73" fmla="*/ 4578 h 5973"/>
                <a:gd name="T74" fmla="*/ 569 w 6865"/>
                <a:gd name="T75" fmla="*/ 3271 h 5973"/>
                <a:gd name="T76" fmla="*/ 1138 w 6865"/>
                <a:gd name="T77" fmla="*/ 3271 h 5973"/>
                <a:gd name="T78" fmla="*/ 1707 w 6865"/>
                <a:gd name="T79" fmla="*/ 3271 h 5973"/>
                <a:gd name="T80" fmla="*/ 2275 w 6865"/>
                <a:gd name="T81" fmla="*/ 3271 h 5973"/>
                <a:gd name="T82" fmla="*/ 2844 w 6865"/>
                <a:gd name="T83" fmla="*/ 3271 h 5973"/>
                <a:gd name="T84" fmla="*/ 3413 w 6865"/>
                <a:gd name="T85" fmla="*/ 3271 h 5973"/>
                <a:gd name="T86" fmla="*/ 3982 w 6865"/>
                <a:gd name="T87" fmla="*/ 3271 h 5973"/>
                <a:gd name="T88" fmla="*/ 4551 w 6865"/>
                <a:gd name="T89" fmla="*/ 3271 h 5973"/>
                <a:gd name="T90" fmla="*/ 5120 w 6865"/>
                <a:gd name="T91" fmla="*/ 3271 h 5973"/>
                <a:gd name="T92" fmla="*/ 5688 w 6865"/>
                <a:gd name="T93" fmla="*/ 3271 h 5973"/>
                <a:gd name="T94" fmla="*/ 6257 w 6865"/>
                <a:gd name="T95" fmla="*/ 3271 h 5973"/>
                <a:gd name="T96" fmla="*/ 6018 w 6865"/>
                <a:gd name="T97" fmla="*/ 4578 h 5973"/>
                <a:gd name="T98" fmla="*/ 284 w 6865"/>
                <a:gd name="T99" fmla="*/ 2559 h 5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65" h="5973">
                  <a:moveTo>
                    <a:pt x="6411" y="2275"/>
                  </a:moveTo>
                  <a:cubicBezTo>
                    <a:pt x="6669" y="1935"/>
                    <a:pt x="6865" y="1595"/>
                    <a:pt x="6820" y="1389"/>
                  </a:cubicBezTo>
                  <a:cubicBezTo>
                    <a:pt x="6763" y="1135"/>
                    <a:pt x="6546" y="1069"/>
                    <a:pt x="6314" y="1069"/>
                  </a:cubicBezTo>
                  <a:cubicBezTo>
                    <a:pt x="6058" y="1069"/>
                    <a:pt x="5784" y="1149"/>
                    <a:pt x="5688" y="1149"/>
                  </a:cubicBezTo>
                  <a:cubicBezTo>
                    <a:pt x="5504" y="1149"/>
                    <a:pt x="6215" y="578"/>
                    <a:pt x="5324" y="363"/>
                  </a:cubicBezTo>
                  <a:cubicBezTo>
                    <a:pt x="5089" y="306"/>
                    <a:pt x="4909" y="283"/>
                    <a:pt x="4767" y="283"/>
                  </a:cubicBezTo>
                  <a:cubicBezTo>
                    <a:pt x="4485" y="283"/>
                    <a:pt x="4357" y="377"/>
                    <a:pt x="4257" y="490"/>
                  </a:cubicBezTo>
                  <a:cubicBezTo>
                    <a:pt x="4274" y="267"/>
                    <a:pt x="4269" y="105"/>
                    <a:pt x="4228" y="54"/>
                  </a:cubicBezTo>
                  <a:cubicBezTo>
                    <a:pt x="4196" y="16"/>
                    <a:pt x="4162" y="0"/>
                    <a:pt x="4124" y="0"/>
                  </a:cubicBezTo>
                  <a:cubicBezTo>
                    <a:pt x="3942" y="0"/>
                    <a:pt x="3688" y="382"/>
                    <a:pt x="3354" y="382"/>
                  </a:cubicBezTo>
                  <a:cubicBezTo>
                    <a:pt x="3336" y="382"/>
                    <a:pt x="3317" y="381"/>
                    <a:pt x="3299" y="378"/>
                  </a:cubicBezTo>
                  <a:cubicBezTo>
                    <a:pt x="3013" y="341"/>
                    <a:pt x="2959" y="44"/>
                    <a:pt x="2657" y="44"/>
                  </a:cubicBezTo>
                  <a:cubicBezTo>
                    <a:pt x="2504" y="44"/>
                    <a:pt x="2286" y="121"/>
                    <a:pt x="1942" y="348"/>
                  </a:cubicBezTo>
                  <a:cubicBezTo>
                    <a:pt x="1171" y="857"/>
                    <a:pt x="1905" y="1238"/>
                    <a:pt x="1739" y="1296"/>
                  </a:cubicBezTo>
                  <a:cubicBezTo>
                    <a:pt x="1676" y="1318"/>
                    <a:pt x="1520" y="1324"/>
                    <a:pt x="1351" y="1357"/>
                  </a:cubicBezTo>
                  <a:lnTo>
                    <a:pt x="1091" y="1208"/>
                  </a:lnTo>
                  <a:lnTo>
                    <a:pt x="474" y="853"/>
                  </a:lnTo>
                  <a:cubicBezTo>
                    <a:pt x="212" y="1309"/>
                    <a:pt x="230" y="1850"/>
                    <a:pt x="476" y="2275"/>
                  </a:cubicBezTo>
                  <a:lnTo>
                    <a:pt x="0" y="2275"/>
                  </a:lnTo>
                  <a:lnTo>
                    <a:pt x="0" y="2844"/>
                  </a:lnTo>
                  <a:cubicBezTo>
                    <a:pt x="0" y="4109"/>
                    <a:pt x="688" y="5212"/>
                    <a:pt x="1709" y="5802"/>
                  </a:cubicBezTo>
                  <a:cubicBezTo>
                    <a:pt x="1708" y="5811"/>
                    <a:pt x="1707" y="5821"/>
                    <a:pt x="1707" y="5831"/>
                  </a:cubicBezTo>
                  <a:cubicBezTo>
                    <a:pt x="1707" y="5909"/>
                    <a:pt x="1770" y="5973"/>
                    <a:pt x="1849" y="5973"/>
                  </a:cubicBezTo>
                  <a:lnTo>
                    <a:pt x="4977" y="5973"/>
                  </a:lnTo>
                  <a:cubicBezTo>
                    <a:pt x="5056" y="5973"/>
                    <a:pt x="5120" y="5909"/>
                    <a:pt x="5120" y="5831"/>
                  </a:cubicBezTo>
                  <a:cubicBezTo>
                    <a:pt x="5120" y="5821"/>
                    <a:pt x="5119" y="5811"/>
                    <a:pt x="5117" y="5802"/>
                  </a:cubicBezTo>
                  <a:cubicBezTo>
                    <a:pt x="6139" y="5212"/>
                    <a:pt x="6826" y="4109"/>
                    <a:pt x="6826" y="2844"/>
                  </a:cubicBezTo>
                  <a:lnTo>
                    <a:pt x="6826" y="2275"/>
                  </a:lnTo>
                  <a:lnTo>
                    <a:pt x="6411" y="2275"/>
                  </a:lnTo>
                  <a:close/>
                  <a:moveTo>
                    <a:pt x="4414" y="747"/>
                  </a:moveTo>
                  <a:cubicBezTo>
                    <a:pt x="4461" y="688"/>
                    <a:pt x="4498" y="641"/>
                    <a:pt x="4543" y="613"/>
                  </a:cubicBezTo>
                  <a:cubicBezTo>
                    <a:pt x="4562" y="602"/>
                    <a:pt x="4618" y="567"/>
                    <a:pt x="4767" y="567"/>
                  </a:cubicBezTo>
                  <a:cubicBezTo>
                    <a:pt x="4893" y="567"/>
                    <a:pt x="5058" y="591"/>
                    <a:pt x="5257" y="639"/>
                  </a:cubicBezTo>
                  <a:cubicBezTo>
                    <a:pt x="5437" y="683"/>
                    <a:pt x="5490" y="732"/>
                    <a:pt x="5500" y="743"/>
                  </a:cubicBezTo>
                  <a:cubicBezTo>
                    <a:pt x="5500" y="777"/>
                    <a:pt x="5459" y="858"/>
                    <a:pt x="5442" y="894"/>
                  </a:cubicBezTo>
                  <a:cubicBezTo>
                    <a:pt x="5425" y="928"/>
                    <a:pt x="5408" y="961"/>
                    <a:pt x="5396" y="996"/>
                  </a:cubicBezTo>
                  <a:cubicBezTo>
                    <a:pt x="5347" y="1130"/>
                    <a:pt x="5381" y="1229"/>
                    <a:pt x="5418" y="1288"/>
                  </a:cubicBezTo>
                  <a:cubicBezTo>
                    <a:pt x="5474" y="1379"/>
                    <a:pt x="5575" y="1434"/>
                    <a:pt x="5688" y="1434"/>
                  </a:cubicBezTo>
                  <a:cubicBezTo>
                    <a:pt x="5751" y="1434"/>
                    <a:pt x="5820" y="1421"/>
                    <a:pt x="5916" y="1403"/>
                  </a:cubicBezTo>
                  <a:cubicBezTo>
                    <a:pt x="6035" y="1380"/>
                    <a:pt x="6182" y="1353"/>
                    <a:pt x="6314" y="1353"/>
                  </a:cubicBezTo>
                  <a:cubicBezTo>
                    <a:pt x="6424" y="1353"/>
                    <a:pt x="6477" y="1373"/>
                    <a:pt x="6498" y="1384"/>
                  </a:cubicBezTo>
                  <a:cubicBezTo>
                    <a:pt x="6516" y="1394"/>
                    <a:pt x="6532" y="1405"/>
                    <a:pt x="6542" y="1449"/>
                  </a:cubicBezTo>
                  <a:cubicBezTo>
                    <a:pt x="6542" y="1460"/>
                    <a:pt x="6549" y="1663"/>
                    <a:pt x="6049" y="2275"/>
                  </a:cubicBezTo>
                  <a:lnTo>
                    <a:pt x="5674" y="2275"/>
                  </a:lnTo>
                  <a:cubicBezTo>
                    <a:pt x="5723" y="2036"/>
                    <a:pt x="5646" y="1785"/>
                    <a:pt x="5464" y="1615"/>
                  </a:cubicBezTo>
                  <a:cubicBezTo>
                    <a:pt x="5467" y="1611"/>
                    <a:pt x="5470" y="1607"/>
                    <a:pt x="5473" y="1603"/>
                  </a:cubicBezTo>
                  <a:cubicBezTo>
                    <a:pt x="5514" y="1536"/>
                    <a:pt x="5493" y="1449"/>
                    <a:pt x="5426" y="1407"/>
                  </a:cubicBezTo>
                  <a:cubicBezTo>
                    <a:pt x="5360" y="1366"/>
                    <a:pt x="5272" y="1387"/>
                    <a:pt x="5231" y="1454"/>
                  </a:cubicBezTo>
                  <a:cubicBezTo>
                    <a:pt x="5228" y="1458"/>
                    <a:pt x="5226" y="1462"/>
                    <a:pt x="5224" y="1466"/>
                  </a:cubicBezTo>
                  <a:cubicBezTo>
                    <a:pt x="5144" y="1436"/>
                    <a:pt x="5061" y="1422"/>
                    <a:pt x="4978" y="1422"/>
                  </a:cubicBezTo>
                  <a:cubicBezTo>
                    <a:pt x="4740" y="1422"/>
                    <a:pt x="4507" y="1542"/>
                    <a:pt x="4373" y="1759"/>
                  </a:cubicBezTo>
                  <a:cubicBezTo>
                    <a:pt x="4273" y="1919"/>
                    <a:pt x="4246" y="2104"/>
                    <a:pt x="4281" y="2275"/>
                  </a:cubicBezTo>
                  <a:lnTo>
                    <a:pt x="4218" y="2275"/>
                  </a:lnTo>
                  <a:cubicBezTo>
                    <a:pt x="4101" y="1944"/>
                    <a:pt x="3785" y="1706"/>
                    <a:pt x="3413" y="1706"/>
                  </a:cubicBezTo>
                  <a:cubicBezTo>
                    <a:pt x="3403" y="1706"/>
                    <a:pt x="3392" y="1707"/>
                    <a:pt x="3382" y="1707"/>
                  </a:cubicBezTo>
                  <a:cubicBezTo>
                    <a:pt x="3248" y="1361"/>
                    <a:pt x="3188" y="1157"/>
                    <a:pt x="3161" y="1041"/>
                  </a:cubicBezTo>
                  <a:cubicBezTo>
                    <a:pt x="3174" y="1045"/>
                    <a:pt x="3186" y="1049"/>
                    <a:pt x="3197" y="1052"/>
                  </a:cubicBezTo>
                  <a:cubicBezTo>
                    <a:pt x="3326" y="1093"/>
                    <a:pt x="3487" y="1144"/>
                    <a:pt x="3669" y="1144"/>
                  </a:cubicBezTo>
                  <a:cubicBezTo>
                    <a:pt x="3789" y="1144"/>
                    <a:pt x="3904" y="1121"/>
                    <a:pt x="4011" y="1077"/>
                  </a:cubicBezTo>
                  <a:cubicBezTo>
                    <a:pt x="4218" y="991"/>
                    <a:pt x="4331" y="850"/>
                    <a:pt x="4414" y="747"/>
                  </a:cubicBezTo>
                  <a:close/>
                  <a:moveTo>
                    <a:pt x="5380" y="2275"/>
                  </a:moveTo>
                  <a:lnTo>
                    <a:pt x="4575" y="2275"/>
                  </a:lnTo>
                  <a:cubicBezTo>
                    <a:pt x="4570" y="2261"/>
                    <a:pt x="4566" y="2246"/>
                    <a:pt x="4562" y="2231"/>
                  </a:cubicBezTo>
                  <a:cubicBezTo>
                    <a:pt x="4536" y="2120"/>
                    <a:pt x="4555" y="2005"/>
                    <a:pt x="4615" y="1908"/>
                  </a:cubicBezTo>
                  <a:cubicBezTo>
                    <a:pt x="4693" y="1782"/>
                    <a:pt x="4829" y="1706"/>
                    <a:pt x="4978" y="1706"/>
                  </a:cubicBezTo>
                  <a:lnTo>
                    <a:pt x="4978" y="1706"/>
                  </a:lnTo>
                  <a:cubicBezTo>
                    <a:pt x="5057" y="1706"/>
                    <a:pt x="5134" y="1728"/>
                    <a:pt x="5202" y="1770"/>
                  </a:cubicBezTo>
                  <a:cubicBezTo>
                    <a:pt x="5376" y="1878"/>
                    <a:pt x="5445" y="2090"/>
                    <a:pt x="5380" y="2275"/>
                  </a:cubicBezTo>
                  <a:close/>
                  <a:moveTo>
                    <a:pt x="2927" y="2265"/>
                  </a:moveTo>
                  <a:cubicBezTo>
                    <a:pt x="3027" y="2100"/>
                    <a:pt x="3207" y="1991"/>
                    <a:pt x="3413" y="1991"/>
                  </a:cubicBezTo>
                  <a:cubicBezTo>
                    <a:pt x="3623" y="1991"/>
                    <a:pt x="3807" y="2105"/>
                    <a:pt x="3905" y="2275"/>
                  </a:cubicBezTo>
                  <a:lnTo>
                    <a:pt x="2937" y="2275"/>
                  </a:lnTo>
                  <a:cubicBezTo>
                    <a:pt x="2938" y="2274"/>
                    <a:pt x="2939" y="2273"/>
                    <a:pt x="2939" y="2272"/>
                  </a:cubicBezTo>
                  <a:lnTo>
                    <a:pt x="2927" y="2265"/>
                  </a:lnTo>
                  <a:close/>
                  <a:moveTo>
                    <a:pt x="1833" y="1564"/>
                  </a:moveTo>
                  <a:cubicBezTo>
                    <a:pt x="1929" y="1531"/>
                    <a:pt x="2002" y="1458"/>
                    <a:pt x="2033" y="1365"/>
                  </a:cubicBezTo>
                  <a:cubicBezTo>
                    <a:pt x="2085" y="1209"/>
                    <a:pt x="2002" y="1085"/>
                    <a:pt x="1947" y="1003"/>
                  </a:cubicBezTo>
                  <a:cubicBezTo>
                    <a:pt x="1897" y="929"/>
                    <a:pt x="1859" y="869"/>
                    <a:pt x="1868" y="823"/>
                  </a:cubicBezTo>
                  <a:cubicBezTo>
                    <a:pt x="1873" y="800"/>
                    <a:pt x="1903" y="714"/>
                    <a:pt x="2099" y="585"/>
                  </a:cubicBezTo>
                  <a:cubicBezTo>
                    <a:pt x="2438" y="362"/>
                    <a:pt x="2594" y="328"/>
                    <a:pt x="2657" y="328"/>
                  </a:cubicBezTo>
                  <a:cubicBezTo>
                    <a:pt x="2699" y="328"/>
                    <a:pt x="2719" y="340"/>
                    <a:pt x="2806" y="420"/>
                  </a:cubicBezTo>
                  <a:cubicBezTo>
                    <a:pt x="2904" y="509"/>
                    <a:pt x="3038" y="631"/>
                    <a:pt x="3263" y="660"/>
                  </a:cubicBezTo>
                  <a:cubicBezTo>
                    <a:pt x="3293" y="664"/>
                    <a:pt x="3324" y="666"/>
                    <a:pt x="3354" y="666"/>
                  </a:cubicBezTo>
                  <a:cubicBezTo>
                    <a:pt x="3615" y="666"/>
                    <a:pt x="3821" y="528"/>
                    <a:pt x="3977" y="410"/>
                  </a:cubicBezTo>
                  <a:cubicBezTo>
                    <a:pt x="3971" y="502"/>
                    <a:pt x="3960" y="627"/>
                    <a:pt x="3937" y="798"/>
                  </a:cubicBezTo>
                  <a:cubicBezTo>
                    <a:pt x="3926" y="804"/>
                    <a:pt x="3914" y="809"/>
                    <a:pt x="3902" y="814"/>
                  </a:cubicBezTo>
                  <a:cubicBezTo>
                    <a:pt x="3823" y="847"/>
                    <a:pt x="3745" y="859"/>
                    <a:pt x="3669" y="859"/>
                  </a:cubicBezTo>
                  <a:cubicBezTo>
                    <a:pt x="3420" y="859"/>
                    <a:pt x="3194" y="725"/>
                    <a:pt x="3035" y="725"/>
                  </a:cubicBezTo>
                  <a:cubicBezTo>
                    <a:pt x="2968" y="725"/>
                    <a:pt x="2913" y="748"/>
                    <a:pt x="2873" y="814"/>
                  </a:cubicBezTo>
                  <a:cubicBezTo>
                    <a:pt x="2808" y="921"/>
                    <a:pt x="2929" y="1319"/>
                    <a:pt x="3100" y="1766"/>
                  </a:cubicBezTo>
                  <a:cubicBezTo>
                    <a:pt x="2924" y="1835"/>
                    <a:pt x="2776" y="1962"/>
                    <a:pt x="2680" y="2123"/>
                  </a:cubicBezTo>
                  <a:lnTo>
                    <a:pt x="1748" y="1586"/>
                  </a:lnTo>
                  <a:cubicBezTo>
                    <a:pt x="1778" y="1580"/>
                    <a:pt x="1807" y="1573"/>
                    <a:pt x="1833" y="1564"/>
                  </a:cubicBezTo>
                  <a:close/>
                  <a:moveTo>
                    <a:pt x="1840" y="1967"/>
                  </a:moveTo>
                  <a:cubicBezTo>
                    <a:pt x="1798" y="1982"/>
                    <a:pt x="1752" y="1989"/>
                    <a:pt x="1706" y="1989"/>
                  </a:cubicBezTo>
                  <a:cubicBezTo>
                    <a:pt x="1632" y="1989"/>
                    <a:pt x="1559" y="1969"/>
                    <a:pt x="1494" y="1932"/>
                  </a:cubicBezTo>
                  <a:cubicBezTo>
                    <a:pt x="1385" y="1869"/>
                    <a:pt x="1314" y="1765"/>
                    <a:pt x="1290" y="1650"/>
                  </a:cubicBezTo>
                  <a:lnTo>
                    <a:pt x="1840" y="1967"/>
                  </a:lnTo>
                  <a:close/>
                  <a:moveTo>
                    <a:pt x="610" y="1259"/>
                  </a:moveTo>
                  <a:lnTo>
                    <a:pt x="1000" y="1484"/>
                  </a:lnTo>
                  <a:cubicBezTo>
                    <a:pt x="970" y="1756"/>
                    <a:pt x="1099" y="2033"/>
                    <a:pt x="1352" y="2179"/>
                  </a:cubicBezTo>
                  <a:cubicBezTo>
                    <a:pt x="1464" y="2243"/>
                    <a:pt x="1586" y="2274"/>
                    <a:pt x="1706" y="2274"/>
                  </a:cubicBezTo>
                  <a:cubicBezTo>
                    <a:pt x="1858" y="2274"/>
                    <a:pt x="2007" y="2225"/>
                    <a:pt x="2130" y="2134"/>
                  </a:cubicBezTo>
                  <a:lnTo>
                    <a:pt x="2375" y="2275"/>
                  </a:lnTo>
                  <a:lnTo>
                    <a:pt x="819" y="2275"/>
                  </a:lnTo>
                  <a:cubicBezTo>
                    <a:pt x="722" y="2154"/>
                    <a:pt x="650" y="2013"/>
                    <a:pt x="608" y="1858"/>
                  </a:cubicBezTo>
                  <a:cubicBezTo>
                    <a:pt x="555" y="1659"/>
                    <a:pt x="556" y="1453"/>
                    <a:pt x="610" y="1259"/>
                  </a:cubicBezTo>
                  <a:close/>
                  <a:moveTo>
                    <a:pt x="6018" y="4578"/>
                  </a:moveTo>
                  <a:cubicBezTo>
                    <a:pt x="5694" y="5063"/>
                    <a:pt x="5246" y="5446"/>
                    <a:pt x="4718" y="5688"/>
                  </a:cubicBezTo>
                  <a:lnTo>
                    <a:pt x="2108" y="5688"/>
                  </a:lnTo>
                  <a:cubicBezTo>
                    <a:pt x="1580" y="5446"/>
                    <a:pt x="1132" y="5063"/>
                    <a:pt x="808" y="4578"/>
                  </a:cubicBezTo>
                  <a:cubicBezTo>
                    <a:pt x="518" y="4143"/>
                    <a:pt x="344" y="3646"/>
                    <a:pt x="297" y="3128"/>
                  </a:cubicBezTo>
                  <a:lnTo>
                    <a:pt x="427" y="3128"/>
                  </a:lnTo>
                  <a:cubicBezTo>
                    <a:pt x="427" y="3207"/>
                    <a:pt x="490" y="3271"/>
                    <a:pt x="569" y="3271"/>
                  </a:cubicBezTo>
                  <a:cubicBezTo>
                    <a:pt x="647" y="3271"/>
                    <a:pt x="711" y="3207"/>
                    <a:pt x="711" y="3128"/>
                  </a:cubicBezTo>
                  <a:lnTo>
                    <a:pt x="995" y="3128"/>
                  </a:lnTo>
                  <a:cubicBezTo>
                    <a:pt x="995" y="3207"/>
                    <a:pt x="1059" y="3271"/>
                    <a:pt x="1138" y="3271"/>
                  </a:cubicBezTo>
                  <a:cubicBezTo>
                    <a:pt x="1216" y="3271"/>
                    <a:pt x="1280" y="3207"/>
                    <a:pt x="1280" y="3128"/>
                  </a:cubicBezTo>
                  <a:lnTo>
                    <a:pt x="1564" y="3128"/>
                  </a:lnTo>
                  <a:cubicBezTo>
                    <a:pt x="1564" y="3207"/>
                    <a:pt x="1628" y="3271"/>
                    <a:pt x="1707" y="3271"/>
                  </a:cubicBezTo>
                  <a:cubicBezTo>
                    <a:pt x="1785" y="3271"/>
                    <a:pt x="1849" y="3207"/>
                    <a:pt x="1849" y="3128"/>
                  </a:cubicBezTo>
                  <a:lnTo>
                    <a:pt x="2133" y="3128"/>
                  </a:lnTo>
                  <a:cubicBezTo>
                    <a:pt x="2133" y="3207"/>
                    <a:pt x="2197" y="3271"/>
                    <a:pt x="2275" y="3271"/>
                  </a:cubicBezTo>
                  <a:cubicBezTo>
                    <a:pt x="2354" y="3271"/>
                    <a:pt x="2418" y="3207"/>
                    <a:pt x="2418" y="3128"/>
                  </a:cubicBezTo>
                  <a:lnTo>
                    <a:pt x="2702" y="3128"/>
                  </a:lnTo>
                  <a:cubicBezTo>
                    <a:pt x="2702" y="3207"/>
                    <a:pt x="2766" y="3271"/>
                    <a:pt x="2844" y="3271"/>
                  </a:cubicBezTo>
                  <a:cubicBezTo>
                    <a:pt x="2923" y="3271"/>
                    <a:pt x="2986" y="3207"/>
                    <a:pt x="2986" y="3128"/>
                  </a:cubicBezTo>
                  <a:lnTo>
                    <a:pt x="3271" y="3128"/>
                  </a:lnTo>
                  <a:cubicBezTo>
                    <a:pt x="3271" y="3207"/>
                    <a:pt x="3335" y="3271"/>
                    <a:pt x="3413" y="3271"/>
                  </a:cubicBezTo>
                  <a:cubicBezTo>
                    <a:pt x="3492" y="3271"/>
                    <a:pt x="3555" y="3207"/>
                    <a:pt x="3555" y="3128"/>
                  </a:cubicBezTo>
                  <a:lnTo>
                    <a:pt x="3840" y="3128"/>
                  </a:lnTo>
                  <a:cubicBezTo>
                    <a:pt x="3840" y="3207"/>
                    <a:pt x="3903" y="3271"/>
                    <a:pt x="3982" y="3271"/>
                  </a:cubicBezTo>
                  <a:cubicBezTo>
                    <a:pt x="4060" y="3271"/>
                    <a:pt x="4124" y="3207"/>
                    <a:pt x="4124" y="3128"/>
                  </a:cubicBezTo>
                  <a:lnTo>
                    <a:pt x="4408" y="3128"/>
                  </a:lnTo>
                  <a:cubicBezTo>
                    <a:pt x="4408" y="3207"/>
                    <a:pt x="4472" y="3271"/>
                    <a:pt x="4551" y="3271"/>
                  </a:cubicBezTo>
                  <a:cubicBezTo>
                    <a:pt x="4629" y="3271"/>
                    <a:pt x="4693" y="3207"/>
                    <a:pt x="4693" y="3128"/>
                  </a:cubicBezTo>
                  <a:lnTo>
                    <a:pt x="4977" y="3128"/>
                  </a:lnTo>
                  <a:cubicBezTo>
                    <a:pt x="4977" y="3207"/>
                    <a:pt x="5041" y="3271"/>
                    <a:pt x="5120" y="3271"/>
                  </a:cubicBezTo>
                  <a:cubicBezTo>
                    <a:pt x="5198" y="3271"/>
                    <a:pt x="5262" y="3207"/>
                    <a:pt x="5262" y="3128"/>
                  </a:cubicBezTo>
                  <a:lnTo>
                    <a:pt x="5546" y="3128"/>
                  </a:lnTo>
                  <a:cubicBezTo>
                    <a:pt x="5546" y="3207"/>
                    <a:pt x="5610" y="3271"/>
                    <a:pt x="5688" y="3271"/>
                  </a:cubicBezTo>
                  <a:cubicBezTo>
                    <a:pt x="5767" y="3271"/>
                    <a:pt x="5831" y="3207"/>
                    <a:pt x="5831" y="3128"/>
                  </a:cubicBezTo>
                  <a:lnTo>
                    <a:pt x="6115" y="3128"/>
                  </a:lnTo>
                  <a:cubicBezTo>
                    <a:pt x="6115" y="3207"/>
                    <a:pt x="6179" y="3271"/>
                    <a:pt x="6257" y="3271"/>
                  </a:cubicBezTo>
                  <a:cubicBezTo>
                    <a:pt x="6336" y="3271"/>
                    <a:pt x="6400" y="3207"/>
                    <a:pt x="6400" y="3128"/>
                  </a:cubicBezTo>
                  <a:lnTo>
                    <a:pt x="6529" y="3128"/>
                  </a:lnTo>
                  <a:cubicBezTo>
                    <a:pt x="6482" y="3646"/>
                    <a:pt x="6308" y="4143"/>
                    <a:pt x="6018" y="4578"/>
                  </a:cubicBezTo>
                  <a:close/>
                  <a:moveTo>
                    <a:pt x="6542" y="2844"/>
                  </a:moveTo>
                  <a:lnTo>
                    <a:pt x="284" y="2844"/>
                  </a:lnTo>
                  <a:lnTo>
                    <a:pt x="284" y="2559"/>
                  </a:lnTo>
                  <a:lnTo>
                    <a:pt x="6542" y="2559"/>
                  </a:lnTo>
                  <a:lnTo>
                    <a:pt x="6542" y="2844"/>
                  </a:lnTo>
                  <a:close/>
                </a:path>
              </a:pathLst>
            </a:custGeom>
            <a:solidFill>
              <a:schemeClr val="bg1"/>
            </a:solidFill>
            <a:ln>
              <a:noFill/>
            </a:ln>
          </p:spPr>
          <p:txBody>
            <a:bodyPr/>
            <a:lstStyle/>
            <a:p>
              <a:endParaRPr/>
            </a:p>
          </p:txBody>
        </p:sp>
      </p:grpSp>
      <p:grpSp>
        <p:nvGrpSpPr>
          <p:cNvPr id="32" name="组合 25"/>
          <p:cNvGrpSpPr/>
          <p:nvPr/>
        </p:nvGrpSpPr>
        <p:grpSpPr>
          <a:xfrm>
            <a:off x="4974590" y="3794760"/>
            <a:ext cx="999490" cy="999490"/>
            <a:chOff x="7761" y="3831"/>
            <a:chExt cx="1574" cy="1574"/>
          </a:xfrm>
        </p:grpSpPr>
        <p:sp>
          <p:nvSpPr>
            <p:cNvPr id="33" name="圆角矩形 32"/>
            <p:cNvSpPr/>
            <p:nvPr/>
          </p:nvSpPr>
          <p:spPr>
            <a:xfrm>
              <a:off x="7761" y="3831"/>
              <a:ext cx="1575" cy="1575"/>
            </a:xfrm>
            <a:prstGeom prst="roundRect">
              <a:avLst/>
            </a:prstGeom>
            <a:solidFill>
              <a:srgbClr val="EE83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salad_135175"/>
            <p:cNvSpPr>
              <a:spLocks noChangeAspect="1"/>
            </p:cNvSpPr>
            <p:nvPr/>
          </p:nvSpPr>
          <p:spPr bwMode="auto">
            <a:xfrm>
              <a:off x="8181" y="4404"/>
              <a:ext cx="735" cy="427"/>
            </a:xfrm>
            <a:custGeom>
              <a:avLst/>
              <a:gdLst>
                <a:gd name="T0" fmla="*/ 6775 w 6879"/>
                <a:gd name="T1" fmla="*/ 821 h 4005"/>
                <a:gd name="T2" fmla="*/ 6400 w 6879"/>
                <a:gd name="T3" fmla="*/ 821 h 4005"/>
                <a:gd name="T4" fmla="*/ 5716 w 6879"/>
                <a:gd name="T5" fmla="*/ 1505 h 4005"/>
                <a:gd name="T6" fmla="*/ 5406 w 6879"/>
                <a:gd name="T7" fmla="*/ 814 h 4005"/>
                <a:gd name="T8" fmla="*/ 4422 w 6879"/>
                <a:gd name="T9" fmla="*/ 408 h 4005"/>
                <a:gd name="T10" fmla="*/ 3439 w 6879"/>
                <a:gd name="T11" fmla="*/ 0 h 4005"/>
                <a:gd name="T12" fmla="*/ 2457 w 6879"/>
                <a:gd name="T13" fmla="*/ 408 h 4005"/>
                <a:gd name="T14" fmla="*/ 1472 w 6879"/>
                <a:gd name="T15" fmla="*/ 814 h 4005"/>
                <a:gd name="T16" fmla="*/ 1163 w 6879"/>
                <a:gd name="T17" fmla="*/ 1505 h 4005"/>
                <a:gd name="T18" fmla="*/ 479 w 6879"/>
                <a:gd name="T19" fmla="*/ 821 h 4005"/>
                <a:gd name="T20" fmla="*/ 104 w 6879"/>
                <a:gd name="T21" fmla="*/ 821 h 4005"/>
                <a:gd name="T22" fmla="*/ 104 w 6879"/>
                <a:gd name="T23" fmla="*/ 1196 h 4005"/>
                <a:gd name="T24" fmla="*/ 791 w 6879"/>
                <a:gd name="T25" fmla="*/ 1883 h 4005"/>
                <a:gd name="T26" fmla="*/ 610 w 6879"/>
                <a:gd name="T27" fmla="*/ 1883 h 4005"/>
                <a:gd name="T28" fmla="*/ 344 w 6879"/>
                <a:gd name="T29" fmla="*/ 2148 h 4005"/>
                <a:gd name="T30" fmla="*/ 610 w 6879"/>
                <a:gd name="T31" fmla="*/ 2413 h 4005"/>
                <a:gd name="T32" fmla="*/ 786 w 6879"/>
                <a:gd name="T33" fmla="*/ 2413 h 4005"/>
                <a:gd name="T34" fmla="*/ 1848 w 6879"/>
                <a:gd name="T35" fmla="*/ 3638 h 4005"/>
                <a:gd name="T36" fmla="*/ 1848 w 6879"/>
                <a:gd name="T37" fmla="*/ 4005 h 4005"/>
                <a:gd name="T38" fmla="*/ 5031 w 6879"/>
                <a:gd name="T39" fmla="*/ 4005 h 4005"/>
                <a:gd name="T40" fmla="*/ 5031 w 6879"/>
                <a:gd name="T41" fmla="*/ 3638 h 4005"/>
                <a:gd name="T42" fmla="*/ 6092 w 6879"/>
                <a:gd name="T43" fmla="*/ 2413 h 4005"/>
                <a:gd name="T44" fmla="*/ 6269 w 6879"/>
                <a:gd name="T45" fmla="*/ 2413 h 4005"/>
                <a:gd name="T46" fmla="*/ 6534 w 6879"/>
                <a:gd name="T47" fmla="*/ 2148 h 4005"/>
                <a:gd name="T48" fmla="*/ 6269 w 6879"/>
                <a:gd name="T49" fmla="*/ 1883 h 4005"/>
                <a:gd name="T50" fmla="*/ 6088 w 6879"/>
                <a:gd name="T51" fmla="*/ 1883 h 4005"/>
                <a:gd name="T52" fmla="*/ 6775 w 6879"/>
                <a:gd name="T53" fmla="*/ 1196 h 4005"/>
                <a:gd name="T54" fmla="*/ 6775 w 6879"/>
                <a:gd name="T55" fmla="*/ 821 h 4005"/>
                <a:gd name="T56" fmla="*/ 1689 w 6879"/>
                <a:gd name="T57" fmla="*/ 1593 h 4005"/>
                <a:gd name="T58" fmla="*/ 1848 w 6879"/>
                <a:gd name="T59" fmla="*/ 1190 h 4005"/>
                <a:gd name="T60" fmla="*/ 2079 w 6879"/>
                <a:gd name="T61" fmla="*/ 1081 h 4005"/>
                <a:gd name="T62" fmla="*/ 2166 w 6879"/>
                <a:gd name="T63" fmla="*/ 1645 h 4005"/>
                <a:gd name="T64" fmla="*/ 2848 w 6879"/>
                <a:gd name="T65" fmla="*/ 963 h 4005"/>
                <a:gd name="T66" fmla="*/ 2721 w 6879"/>
                <a:gd name="T67" fmla="*/ 872 h 4005"/>
                <a:gd name="T68" fmla="*/ 3032 w 6879"/>
                <a:gd name="T69" fmla="*/ 706 h 4005"/>
                <a:gd name="T70" fmla="*/ 3439 w 6879"/>
                <a:gd name="T71" fmla="*/ 530 h 4005"/>
                <a:gd name="T72" fmla="*/ 3846 w 6879"/>
                <a:gd name="T73" fmla="*/ 706 h 4005"/>
                <a:gd name="T74" fmla="*/ 4158 w 6879"/>
                <a:gd name="T75" fmla="*/ 872 h 4005"/>
                <a:gd name="T76" fmla="*/ 4031 w 6879"/>
                <a:gd name="T77" fmla="*/ 963 h 4005"/>
                <a:gd name="T78" fmla="*/ 4713 w 6879"/>
                <a:gd name="T79" fmla="*/ 1645 h 4005"/>
                <a:gd name="T80" fmla="*/ 4800 w 6879"/>
                <a:gd name="T81" fmla="*/ 1081 h 4005"/>
                <a:gd name="T82" fmla="*/ 5031 w 6879"/>
                <a:gd name="T83" fmla="*/ 1190 h 4005"/>
                <a:gd name="T84" fmla="*/ 5190 w 6879"/>
                <a:gd name="T85" fmla="*/ 1593 h 4005"/>
                <a:gd name="T86" fmla="*/ 5277 w 6879"/>
                <a:gd name="T87" fmla="*/ 1883 h 4005"/>
                <a:gd name="T88" fmla="*/ 4147 w 6879"/>
                <a:gd name="T89" fmla="*/ 1883 h 4005"/>
                <a:gd name="T90" fmla="*/ 3439 w 6879"/>
                <a:gd name="T91" fmla="*/ 1175 h 4005"/>
                <a:gd name="T92" fmla="*/ 2732 w 6879"/>
                <a:gd name="T93" fmla="*/ 1883 h 4005"/>
                <a:gd name="T94" fmla="*/ 1602 w 6879"/>
                <a:gd name="T95" fmla="*/ 1883 h 4005"/>
                <a:gd name="T96" fmla="*/ 1689 w 6879"/>
                <a:gd name="T97" fmla="*/ 1593 h 4005"/>
                <a:gd name="T98" fmla="*/ 3616 w 6879"/>
                <a:gd name="T99" fmla="*/ 1883 h 4005"/>
                <a:gd name="T100" fmla="*/ 3262 w 6879"/>
                <a:gd name="T101" fmla="*/ 1883 h 4005"/>
                <a:gd name="T102" fmla="*/ 3439 w 6879"/>
                <a:gd name="T103" fmla="*/ 1706 h 4005"/>
                <a:gd name="T104" fmla="*/ 3616 w 6879"/>
                <a:gd name="T105" fmla="*/ 1883 h 4005"/>
                <a:gd name="T106" fmla="*/ 4956 w 6879"/>
                <a:gd name="T107" fmla="*/ 3113 h 4005"/>
                <a:gd name="T108" fmla="*/ 4500 w 6879"/>
                <a:gd name="T109" fmla="*/ 3178 h 4005"/>
                <a:gd name="T110" fmla="*/ 4500 w 6879"/>
                <a:gd name="T111" fmla="*/ 3474 h 4005"/>
                <a:gd name="T112" fmla="*/ 2378 w 6879"/>
                <a:gd name="T113" fmla="*/ 3474 h 4005"/>
                <a:gd name="T114" fmla="*/ 2378 w 6879"/>
                <a:gd name="T115" fmla="*/ 3178 h 4005"/>
                <a:gd name="T116" fmla="*/ 1923 w 6879"/>
                <a:gd name="T117" fmla="*/ 3113 h 4005"/>
                <a:gd name="T118" fmla="*/ 1317 w 6879"/>
                <a:gd name="T119" fmla="*/ 2413 h 4005"/>
                <a:gd name="T120" fmla="*/ 5562 w 6879"/>
                <a:gd name="T121" fmla="*/ 2413 h 4005"/>
                <a:gd name="T122" fmla="*/ 4956 w 6879"/>
                <a:gd name="T123" fmla="*/ 3113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79" h="4005">
                  <a:moveTo>
                    <a:pt x="6775" y="821"/>
                  </a:moveTo>
                  <a:cubicBezTo>
                    <a:pt x="6671" y="717"/>
                    <a:pt x="6503" y="717"/>
                    <a:pt x="6400" y="821"/>
                  </a:cubicBezTo>
                  <a:lnTo>
                    <a:pt x="5716" y="1505"/>
                  </a:lnTo>
                  <a:cubicBezTo>
                    <a:pt x="5645" y="1251"/>
                    <a:pt x="5582" y="991"/>
                    <a:pt x="5406" y="814"/>
                  </a:cubicBezTo>
                  <a:cubicBezTo>
                    <a:pt x="5160" y="568"/>
                    <a:pt x="4749" y="544"/>
                    <a:pt x="4422" y="408"/>
                  </a:cubicBezTo>
                  <a:cubicBezTo>
                    <a:pt x="4107" y="278"/>
                    <a:pt x="3802" y="0"/>
                    <a:pt x="3439" y="0"/>
                  </a:cubicBezTo>
                  <a:cubicBezTo>
                    <a:pt x="3077" y="0"/>
                    <a:pt x="2772" y="278"/>
                    <a:pt x="2457" y="408"/>
                  </a:cubicBezTo>
                  <a:cubicBezTo>
                    <a:pt x="2130" y="544"/>
                    <a:pt x="1719" y="568"/>
                    <a:pt x="1472" y="814"/>
                  </a:cubicBezTo>
                  <a:cubicBezTo>
                    <a:pt x="1296" y="991"/>
                    <a:pt x="1234" y="1251"/>
                    <a:pt x="1163" y="1505"/>
                  </a:cubicBezTo>
                  <a:lnTo>
                    <a:pt x="479" y="821"/>
                  </a:lnTo>
                  <a:cubicBezTo>
                    <a:pt x="375" y="717"/>
                    <a:pt x="207" y="717"/>
                    <a:pt x="104" y="821"/>
                  </a:cubicBezTo>
                  <a:cubicBezTo>
                    <a:pt x="0" y="924"/>
                    <a:pt x="0" y="1092"/>
                    <a:pt x="104" y="1196"/>
                  </a:cubicBezTo>
                  <a:lnTo>
                    <a:pt x="791" y="1883"/>
                  </a:lnTo>
                  <a:lnTo>
                    <a:pt x="610" y="1883"/>
                  </a:lnTo>
                  <a:cubicBezTo>
                    <a:pt x="463" y="1883"/>
                    <a:pt x="344" y="2001"/>
                    <a:pt x="344" y="2148"/>
                  </a:cubicBezTo>
                  <a:cubicBezTo>
                    <a:pt x="344" y="2294"/>
                    <a:pt x="463" y="2413"/>
                    <a:pt x="610" y="2413"/>
                  </a:cubicBezTo>
                  <a:lnTo>
                    <a:pt x="786" y="2413"/>
                  </a:lnTo>
                  <a:cubicBezTo>
                    <a:pt x="786" y="3037"/>
                    <a:pt x="1248" y="3553"/>
                    <a:pt x="1848" y="3638"/>
                  </a:cubicBezTo>
                  <a:lnTo>
                    <a:pt x="1848" y="4005"/>
                  </a:lnTo>
                  <a:lnTo>
                    <a:pt x="5031" y="4005"/>
                  </a:lnTo>
                  <a:lnTo>
                    <a:pt x="5031" y="3638"/>
                  </a:lnTo>
                  <a:cubicBezTo>
                    <a:pt x="5631" y="3553"/>
                    <a:pt x="6092" y="3037"/>
                    <a:pt x="6092" y="2413"/>
                  </a:cubicBezTo>
                  <a:lnTo>
                    <a:pt x="6269" y="2413"/>
                  </a:lnTo>
                  <a:cubicBezTo>
                    <a:pt x="6416" y="2413"/>
                    <a:pt x="6534" y="2294"/>
                    <a:pt x="6534" y="2148"/>
                  </a:cubicBezTo>
                  <a:cubicBezTo>
                    <a:pt x="6534" y="2001"/>
                    <a:pt x="6416" y="1883"/>
                    <a:pt x="6269" y="1883"/>
                  </a:cubicBezTo>
                  <a:lnTo>
                    <a:pt x="6088" y="1883"/>
                  </a:lnTo>
                  <a:lnTo>
                    <a:pt x="6775" y="1196"/>
                  </a:lnTo>
                  <a:cubicBezTo>
                    <a:pt x="6879" y="1092"/>
                    <a:pt x="6879" y="924"/>
                    <a:pt x="6775" y="821"/>
                  </a:cubicBezTo>
                  <a:close/>
                  <a:moveTo>
                    <a:pt x="1689" y="1593"/>
                  </a:moveTo>
                  <a:cubicBezTo>
                    <a:pt x="1735" y="1427"/>
                    <a:pt x="1783" y="1255"/>
                    <a:pt x="1848" y="1190"/>
                  </a:cubicBezTo>
                  <a:cubicBezTo>
                    <a:pt x="1890" y="1147"/>
                    <a:pt x="1977" y="1112"/>
                    <a:pt x="2079" y="1081"/>
                  </a:cubicBezTo>
                  <a:cubicBezTo>
                    <a:pt x="1984" y="1262"/>
                    <a:pt x="2013" y="1492"/>
                    <a:pt x="2166" y="1645"/>
                  </a:cubicBezTo>
                  <a:lnTo>
                    <a:pt x="2848" y="963"/>
                  </a:lnTo>
                  <a:cubicBezTo>
                    <a:pt x="2810" y="925"/>
                    <a:pt x="2767" y="894"/>
                    <a:pt x="2721" y="872"/>
                  </a:cubicBezTo>
                  <a:cubicBezTo>
                    <a:pt x="2832" y="821"/>
                    <a:pt x="2934" y="763"/>
                    <a:pt x="3032" y="706"/>
                  </a:cubicBezTo>
                  <a:cubicBezTo>
                    <a:pt x="3183" y="620"/>
                    <a:pt x="3338" y="530"/>
                    <a:pt x="3439" y="530"/>
                  </a:cubicBezTo>
                  <a:cubicBezTo>
                    <a:pt x="3541" y="530"/>
                    <a:pt x="3696" y="620"/>
                    <a:pt x="3846" y="706"/>
                  </a:cubicBezTo>
                  <a:cubicBezTo>
                    <a:pt x="3945" y="763"/>
                    <a:pt x="4046" y="821"/>
                    <a:pt x="4158" y="872"/>
                  </a:cubicBezTo>
                  <a:cubicBezTo>
                    <a:pt x="4112" y="894"/>
                    <a:pt x="4069" y="925"/>
                    <a:pt x="4031" y="963"/>
                  </a:cubicBezTo>
                  <a:lnTo>
                    <a:pt x="4713" y="1645"/>
                  </a:lnTo>
                  <a:cubicBezTo>
                    <a:pt x="4866" y="1492"/>
                    <a:pt x="4895" y="1262"/>
                    <a:pt x="4800" y="1081"/>
                  </a:cubicBezTo>
                  <a:cubicBezTo>
                    <a:pt x="4901" y="1112"/>
                    <a:pt x="4989" y="1147"/>
                    <a:pt x="5031" y="1190"/>
                  </a:cubicBezTo>
                  <a:cubicBezTo>
                    <a:pt x="5096" y="1255"/>
                    <a:pt x="5144" y="1427"/>
                    <a:pt x="5190" y="1593"/>
                  </a:cubicBezTo>
                  <a:cubicBezTo>
                    <a:pt x="5215" y="1683"/>
                    <a:pt x="5242" y="1782"/>
                    <a:pt x="5277" y="1883"/>
                  </a:cubicBezTo>
                  <a:lnTo>
                    <a:pt x="4147" y="1883"/>
                  </a:lnTo>
                  <a:cubicBezTo>
                    <a:pt x="4147" y="1492"/>
                    <a:pt x="3830" y="1175"/>
                    <a:pt x="3439" y="1175"/>
                  </a:cubicBezTo>
                  <a:cubicBezTo>
                    <a:pt x="3049" y="1175"/>
                    <a:pt x="2732" y="1492"/>
                    <a:pt x="2732" y="1883"/>
                  </a:cubicBezTo>
                  <a:lnTo>
                    <a:pt x="1602" y="1883"/>
                  </a:lnTo>
                  <a:cubicBezTo>
                    <a:pt x="1636" y="1782"/>
                    <a:pt x="1664" y="1683"/>
                    <a:pt x="1689" y="1593"/>
                  </a:cubicBezTo>
                  <a:close/>
                  <a:moveTo>
                    <a:pt x="3616" y="1883"/>
                  </a:moveTo>
                  <a:lnTo>
                    <a:pt x="3262" y="1883"/>
                  </a:lnTo>
                  <a:cubicBezTo>
                    <a:pt x="3262" y="1785"/>
                    <a:pt x="3342" y="1706"/>
                    <a:pt x="3439" y="1706"/>
                  </a:cubicBezTo>
                  <a:cubicBezTo>
                    <a:pt x="3537" y="1706"/>
                    <a:pt x="3616" y="1785"/>
                    <a:pt x="3616" y="1883"/>
                  </a:cubicBezTo>
                  <a:close/>
                  <a:moveTo>
                    <a:pt x="4956" y="3113"/>
                  </a:moveTo>
                  <a:lnTo>
                    <a:pt x="4500" y="3178"/>
                  </a:lnTo>
                  <a:lnTo>
                    <a:pt x="4500" y="3474"/>
                  </a:lnTo>
                  <a:lnTo>
                    <a:pt x="2378" y="3474"/>
                  </a:lnTo>
                  <a:lnTo>
                    <a:pt x="2378" y="3178"/>
                  </a:lnTo>
                  <a:lnTo>
                    <a:pt x="1923" y="3113"/>
                  </a:lnTo>
                  <a:cubicBezTo>
                    <a:pt x="1577" y="3064"/>
                    <a:pt x="1317" y="2763"/>
                    <a:pt x="1317" y="2413"/>
                  </a:cubicBezTo>
                  <a:lnTo>
                    <a:pt x="5562" y="2413"/>
                  </a:lnTo>
                  <a:cubicBezTo>
                    <a:pt x="5562" y="2763"/>
                    <a:pt x="5301" y="3064"/>
                    <a:pt x="4956" y="3113"/>
                  </a:cubicBezTo>
                  <a:close/>
                </a:path>
              </a:pathLst>
            </a:custGeom>
            <a:solidFill>
              <a:schemeClr val="bg1"/>
            </a:solidFill>
            <a:ln>
              <a:noFill/>
            </a:ln>
          </p:spPr>
          <p:txBody>
            <a:bodyPr/>
            <a:lstStyle/>
            <a:p>
              <a:endParaRPr/>
            </a:p>
          </p:txBody>
        </p:sp>
      </p:grpSp>
      <p:grpSp>
        <p:nvGrpSpPr>
          <p:cNvPr id="35" name="组合 18"/>
          <p:cNvGrpSpPr/>
          <p:nvPr/>
        </p:nvGrpSpPr>
        <p:grpSpPr>
          <a:xfrm>
            <a:off x="6212839" y="3794760"/>
            <a:ext cx="999490" cy="999490"/>
            <a:chOff x="7761" y="3831"/>
            <a:chExt cx="1574" cy="1574"/>
          </a:xfrm>
        </p:grpSpPr>
        <p:sp>
          <p:nvSpPr>
            <p:cNvPr id="36" name="圆角矩形 35"/>
            <p:cNvSpPr/>
            <p:nvPr/>
          </p:nvSpPr>
          <p:spPr>
            <a:xfrm>
              <a:off x="7761" y="3831"/>
              <a:ext cx="1575" cy="1575"/>
            </a:xfrm>
            <a:prstGeom prst="roundRect">
              <a:avLst/>
            </a:prstGeom>
            <a:solidFill>
              <a:srgbClr val="EE83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salad_135175"/>
            <p:cNvSpPr>
              <a:spLocks noChangeAspect="1"/>
            </p:cNvSpPr>
            <p:nvPr/>
          </p:nvSpPr>
          <p:spPr bwMode="auto">
            <a:xfrm>
              <a:off x="8181" y="4364"/>
              <a:ext cx="734" cy="506"/>
            </a:xfrm>
            <a:custGeom>
              <a:avLst/>
              <a:gdLst>
                <a:gd name="connsiteX0" fmla="*/ 405050 w 607607"/>
                <a:gd name="connsiteY0" fmla="*/ 322273 h 419018"/>
                <a:gd name="connsiteX1" fmla="*/ 417717 w 607607"/>
                <a:gd name="connsiteY1" fmla="*/ 334869 h 419018"/>
                <a:gd name="connsiteX2" fmla="*/ 405050 w 607607"/>
                <a:gd name="connsiteY2" fmla="*/ 347465 h 419018"/>
                <a:gd name="connsiteX3" fmla="*/ 392383 w 607607"/>
                <a:gd name="connsiteY3" fmla="*/ 334869 h 419018"/>
                <a:gd name="connsiteX4" fmla="*/ 405050 w 607607"/>
                <a:gd name="connsiteY4" fmla="*/ 322273 h 419018"/>
                <a:gd name="connsiteX5" fmla="*/ 481013 w 607607"/>
                <a:gd name="connsiteY5" fmla="*/ 233713 h 419018"/>
                <a:gd name="connsiteX6" fmla="*/ 493644 w 607607"/>
                <a:gd name="connsiteY6" fmla="*/ 246344 h 419018"/>
                <a:gd name="connsiteX7" fmla="*/ 481013 w 607607"/>
                <a:gd name="connsiteY7" fmla="*/ 258975 h 419018"/>
                <a:gd name="connsiteX8" fmla="*/ 468382 w 607607"/>
                <a:gd name="connsiteY8" fmla="*/ 246344 h 419018"/>
                <a:gd name="connsiteX9" fmla="*/ 481013 w 607607"/>
                <a:gd name="connsiteY9" fmla="*/ 233713 h 419018"/>
                <a:gd name="connsiteX10" fmla="*/ 379751 w 607607"/>
                <a:gd name="connsiteY10" fmla="*/ 183188 h 419018"/>
                <a:gd name="connsiteX11" fmla="*/ 392382 w 607607"/>
                <a:gd name="connsiteY11" fmla="*/ 195855 h 419018"/>
                <a:gd name="connsiteX12" fmla="*/ 379751 w 607607"/>
                <a:gd name="connsiteY12" fmla="*/ 208522 h 419018"/>
                <a:gd name="connsiteX13" fmla="*/ 367120 w 607607"/>
                <a:gd name="connsiteY13" fmla="*/ 195855 h 419018"/>
                <a:gd name="connsiteX14" fmla="*/ 379751 w 607607"/>
                <a:gd name="connsiteY14" fmla="*/ 183188 h 419018"/>
                <a:gd name="connsiteX15" fmla="*/ 240491 w 607607"/>
                <a:gd name="connsiteY15" fmla="*/ 157926 h 419018"/>
                <a:gd name="connsiteX16" fmla="*/ 253158 w 607607"/>
                <a:gd name="connsiteY16" fmla="*/ 170557 h 419018"/>
                <a:gd name="connsiteX17" fmla="*/ 240491 w 607607"/>
                <a:gd name="connsiteY17" fmla="*/ 183188 h 419018"/>
                <a:gd name="connsiteX18" fmla="*/ 227824 w 607607"/>
                <a:gd name="connsiteY18" fmla="*/ 170557 h 419018"/>
                <a:gd name="connsiteX19" fmla="*/ 240491 w 607607"/>
                <a:gd name="connsiteY19" fmla="*/ 157926 h 419018"/>
                <a:gd name="connsiteX20" fmla="*/ 75933 w 607607"/>
                <a:gd name="connsiteY20" fmla="*/ 157926 h 419018"/>
                <a:gd name="connsiteX21" fmla="*/ 88600 w 607607"/>
                <a:gd name="connsiteY21" fmla="*/ 170557 h 419018"/>
                <a:gd name="connsiteX22" fmla="*/ 75933 w 607607"/>
                <a:gd name="connsiteY22" fmla="*/ 183188 h 419018"/>
                <a:gd name="connsiteX23" fmla="*/ 63266 w 607607"/>
                <a:gd name="connsiteY23" fmla="*/ 170557 h 419018"/>
                <a:gd name="connsiteX24" fmla="*/ 75933 w 607607"/>
                <a:gd name="connsiteY24" fmla="*/ 157926 h 419018"/>
                <a:gd name="connsiteX25" fmla="*/ 486552 w 607607"/>
                <a:gd name="connsiteY25" fmla="*/ 94112 h 419018"/>
                <a:gd name="connsiteX26" fmla="*/ 469017 w 607607"/>
                <a:gd name="connsiteY26" fmla="*/ 94557 h 419018"/>
                <a:gd name="connsiteX27" fmla="*/ 340039 w 607607"/>
                <a:gd name="connsiteY27" fmla="*/ 152144 h 419018"/>
                <a:gd name="connsiteX28" fmla="*/ 277197 w 607607"/>
                <a:gd name="connsiteY28" fmla="*/ 238969 h 419018"/>
                <a:gd name="connsiteX29" fmla="*/ 271323 w 607607"/>
                <a:gd name="connsiteY29" fmla="*/ 250966 h 419018"/>
                <a:gd name="connsiteX30" fmla="*/ 253253 w 607607"/>
                <a:gd name="connsiteY30" fmla="*/ 324728 h 419018"/>
                <a:gd name="connsiteX31" fmla="*/ 271946 w 607607"/>
                <a:gd name="connsiteY31" fmla="*/ 352899 h 419018"/>
                <a:gd name="connsiteX32" fmla="*/ 291350 w 607607"/>
                <a:gd name="connsiteY32" fmla="*/ 341524 h 419018"/>
                <a:gd name="connsiteX33" fmla="*/ 302655 w 607607"/>
                <a:gd name="connsiteY33" fmla="*/ 334592 h 419018"/>
                <a:gd name="connsiteX34" fmla="*/ 315294 w 607607"/>
                <a:gd name="connsiteY34" fmla="*/ 347212 h 419018"/>
                <a:gd name="connsiteX35" fmla="*/ 313959 w 607607"/>
                <a:gd name="connsiteY35" fmla="*/ 352988 h 419018"/>
                <a:gd name="connsiteX36" fmla="*/ 313870 w 607607"/>
                <a:gd name="connsiteY36" fmla="*/ 353077 h 419018"/>
                <a:gd name="connsiteX37" fmla="*/ 313692 w 607607"/>
                <a:gd name="connsiteY37" fmla="*/ 353433 h 419018"/>
                <a:gd name="connsiteX38" fmla="*/ 296780 w 607607"/>
                <a:gd name="connsiteY38" fmla="*/ 370318 h 419018"/>
                <a:gd name="connsiteX39" fmla="*/ 338615 w 607607"/>
                <a:gd name="connsiteY39" fmla="*/ 388269 h 419018"/>
                <a:gd name="connsiteX40" fmla="*/ 393891 w 607607"/>
                <a:gd name="connsiteY40" fmla="*/ 393690 h 419018"/>
                <a:gd name="connsiteX41" fmla="*/ 522156 w 607607"/>
                <a:gd name="connsiteY41" fmla="*/ 356632 h 419018"/>
                <a:gd name="connsiteX42" fmla="*/ 582328 w 607607"/>
                <a:gd name="connsiteY42" fmla="*/ 176672 h 419018"/>
                <a:gd name="connsiteX43" fmla="*/ 576097 w 607607"/>
                <a:gd name="connsiteY43" fmla="*/ 131971 h 419018"/>
                <a:gd name="connsiteX44" fmla="*/ 532125 w 607607"/>
                <a:gd name="connsiteY44" fmla="*/ 145301 h 419018"/>
                <a:gd name="connsiteX45" fmla="*/ 519575 w 607607"/>
                <a:gd name="connsiteY45" fmla="*/ 136414 h 419018"/>
                <a:gd name="connsiteX46" fmla="*/ 527853 w 607607"/>
                <a:gd name="connsiteY46" fmla="*/ 120595 h 419018"/>
                <a:gd name="connsiteX47" fmla="*/ 531324 w 607607"/>
                <a:gd name="connsiteY47" fmla="*/ 119973 h 419018"/>
                <a:gd name="connsiteX48" fmla="*/ 560609 w 607607"/>
                <a:gd name="connsiteY48" fmla="*/ 111531 h 419018"/>
                <a:gd name="connsiteX49" fmla="*/ 486552 w 607607"/>
                <a:gd name="connsiteY49" fmla="*/ 94112 h 419018"/>
                <a:gd name="connsiteX50" fmla="*/ 316454 w 607607"/>
                <a:gd name="connsiteY50" fmla="*/ 81997 h 419018"/>
                <a:gd name="connsiteX51" fmla="*/ 329085 w 607607"/>
                <a:gd name="connsiteY51" fmla="*/ 94664 h 419018"/>
                <a:gd name="connsiteX52" fmla="*/ 316454 w 607607"/>
                <a:gd name="connsiteY52" fmla="*/ 107331 h 419018"/>
                <a:gd name="connsiteX53" fmla="*/ 303823 w 607607"/>
                <a:gd name="connsiteY53" fmla="*/ 94664 h 419018"/>
                <a:gd name="connsiteX54" fmla="*/ 316454 w 607607"/>
                <a:gd name="connsiteY54" fmla="*/ 81997 h 419018"/>
                <a:gd name="connsiteX55" fmla="*/ 288680 w 607607"/>
                <a:gd name="connsiteY55" fmla="*/ 25239 h 419018"/>
                <a:gd name="connsiteX56" fmla="*/ 249337 w 607607"/>
                <a:gd name="connsiteY56" fmla="*/ 26750 h 419018"/>
                <a:gd name="connsiteX57" fmla="*/ 233849 w 607607"/>
                <a:gd name="connsiteY57" fmla="*/ 69407 h 419018"/>
                <a:gd name="connsiteX58" fmla="*/ 221120 w 607607"/>
                <a:gd name="connsiteY58" fmla="*/ 82026 h 419018"/>
                <a:gd name="connsiteX59" fmla="*/ 208481 w 607607"/>
                <a:gd name="connsiteY59" fmla="*/ 69407 h 419018"/>
                <a:gd name="connsiteX60" fmla="*/ 217738 w 607607"/>
                <a:gd name="connsiteY60" fmla="*/ 30216 h 419018"/>
                <a:gd name="connsiteX61" fmla="*/ 151157 w 607607"/>
                <a:gd name="connsiteY61" fmla="*/ 45412 h 419018"/>
                <a:gd name="connsiteX62" fmla="*/ 45768 w 607607"/>
                <a:gd name="connsiteY62" fmla="*/ 120418 h 419018"/>
                <a:gd name="connsiteX63" fmla="*/ 25830 w 607607"/>
                <a:gd name="connsiteY63" fmla="*/ 178716 h 419018"/>
                <a:gd name="connsiteX64" fmla="*/ 38469 w 607607"/>
                <a:gd name="connsiteY64" fmla="*/ 238703 h 419018"/>
                <a:gd name="connsiteX65" fmla="*/ 122407 w 607607"/>
                <a:gd name="connsiteY65" fmla="*/ 276294 h 419018"/>
                <a:gd name="connsiteX66" fmla="*/ 127124 w 607607"/>
                <a:gd name="connsiteY66" fmla="*/ 242702 h 419018"/>
                <a:gd name="connsiteX67" fmla="*/ 139230 w 607607"/>
                <a:gd name="connsiteY67" fmla="*/ 233726 h 419018"/>
                <a:gd name="connsiteX68" fmla="*/ 151870 w 607607"/>
                <a:gd name="connsiteY68" fmla="*/ 246345 h 419018"/>
                <a:gd name="connsiteX69" fmla="*/ 151335 w 607607"/>
                <a:gd name="connsiteY69" fmla="*/ 250078 h 419018"/>
                <a:gd name="connsiteX70" fmla="*/ 151335 w 607607"/>
                <a:gd name="connsiteY70" fmla="*/ 250167 h 419018"/>
                <a:gd name="connsiteX71" fmla="*/ 147953 w 607607"/>
                <a:gd name="connsiteY71" fmla="*/ 277983 h 419018"/>
                <a:gd name="connsiteX72" fmla="*/ 156854 w 607607"/>
                <a:gd name="connsiteY72" fmla="*/ 278072 h 419018"/>
                <a:gd name="connsiteX73" fmla="*/ 234294 w 607607"/>
                <a:gd name="connsiteY73" fmla="*/ 270962 h 419018"/>
                <a:gd name="connsiteX74" fmla="*/ 248625 w 607607"/>
                <a:gd name="connsiteY74" fmla="*/ 239769 h 419018"/>
                <a:gd name="connsiteX75" fmla="*/ 254410 w 607607"/>
                <a:gd name="connsiteY75" fmla="*/ 228038 h 419018"/>
                <a:gd name="connsiteX76" fmla="*/ 322593 w 607607"/>
                <a:gd name="connsiteY76" fmla="*/ 133837 h 419018"/>
                <a:gd name="connsiteX77" fmla="*/ 404661 w 607607"/>
                <a:gd name="connsiteY77" fmla="*/ 81937 h 419018"/>
                <a:gd name="connsiteX78" fmla="*/ 396027 w 607607"/>
                <a:gd name="connsiteY78" fmla="*/ 64519 h 419018"/>
                <a:gd name="connsiteX79" fmla="*/ 373418 w 607607"/>
                <a:gd name="connsiteY79" fmla="*/ 40347 h 419018"/>
                <a:gd name="connsiteX80" fmla="*/ 340128 w 607607"/>
                <a:gd name="connsiteY80" fmla="*/ 28172 h 419018"/>
                <a:gd name="connsiteX81" fmla="*/ 288680 w 607607"/>
                <a:gd name="connsiteY81" fmla="*/ 25239 h 419018"/>
                <a:gd name="connsiteX82" fmla="*/ 288680 w 607607"/>
                <a:gd name="connsiteY82" fmla="*/ 0 h 419018"/>
                <a:gd name="connsiteX83" fmla="*/ 343244 w 607607"/>
                <a:gd name="connsiteY83" fmla="*/ 3022 h 419018"/>
                <a:gd name="connsiteX84" fmla="*/ 429051 w 607607"/>
                <a:gd name="connsiteY84" fmla="*/ 74739 h 419018"/>
                <a:gd name="connsiteX85" fmla="*/ 467770 w 607607"/>
                <a:gd name="connsiteY85" fmla="*/ 69318 h 419018"/>
                <a:gd name="connsiteX86" fmla="*/ 486552 w 607607"/>
                <a:gd name="connsiteY86" fmla="*/ 68785 h 419018"/>
                <a:gd name="connsiteX87" fmla="*/ 588114 w 607607"/>
                <a:gd name="connsiteY87" fmla="*/ 103088 h 419018"/>
                <a:gd name="connsiteX88" fmla="*/ 607607 w 607607"/>
                <a:gd name="connsiteY88" fmla="*/ 176672 h 419018"/>
                <a:gd name="connsiteX89" fmla="*/ 599151 w 607607"/>
                <a:gd name="connsiteY89" fmla="*/ 272739 h 419018"/>
                <a:gd name="connsiteX90" fmla="*/ 538623 w 607607"/>
                <a:gd name="connsiteY90" fmla="*/ 375828 h 419018"/>
                <a:gd name="connsiteX91" fmla="*/ 467325 w 607607"/>
                <a:gd name="connsiteY91" fmla="*/ 410575 h 419018"/>
                <a:gd name="connsiteX92" fmla="*/ 393891 w 607607"/>
                <a:gd name="connsiteY92" fmla="*/ 419018 h 419018"/>
                <a:gd name="connsiteX93" fmla="*/ 331316 w 607607"/>
                <a:gd name="connsiteY93" fmla="*/ 412531 h 419018"/>
                <a:gd name="connsiteX94" fmla="*/ 270433 w 607607"/>
                <a:gd name="connsiteY94" fmla="*/ 383737 h 419018"/>
                <a:gd name="connsiteX95" fmla="*/ 228330 w 607607"/>
                <a:gd name="connsiteY95" fmla="*/ 329349 h 419018"/>
                <a:gd name="connsiteX96" fmla="*/ 227351 w 607607"/>
                <a:gd name="connsiteY96" fmla="*/ 297712 h 419018"/>
                <a:gd name="connsiteX97" fmla="*/ 156854 w 607607"/>
                <a:gd name="connsiteY97" fmla="*/ 303399 h 419018"/>
                <a:gd name="connsiteX98" fmla="*/ 16483 w 607607"/>
                <a:gd name="connsiteY98" fmla="*/ 251144 h 419018"/>
                <a:gd name="connsiteX99" fmla="*/ 24138 w 607607"/>
                <a:gd name="connsiteY99" fmla="*/ 107354 h 419018"/>
                <a:gd name="connsiteX100" fmla="*/ 288680 w 607607"/>
                <a:gd name="connsiteY100" fmla="*/ 0 h 41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07607" h="419017">
                  <a:moveTo>
                    <a:pt x="405050" y="322273"/>
                  </a:moveTo>
                  <a:cubicBezTo>
                    <a:pt x="412046" y="322273"/>
                    <a:pt x="417717" y="327912"/>
                    <a:pt x="417717" y="334869"/>
                  </a:cubicBezTo>
                  <a:cubicBezTo>
                    <a:pt x="417717" y="341826"/>
                    <a:pt x="412046" y="347465"/>
                    <a:pt x="405050" y="347465"/>
                  </a:cubicBezTo>
                  <a:cubicBezTo>
                    <a:pt x="398054" y="347465"/>
                    <a:pt x="392383" y="341826"/>
                    <a:pt x="392383" y="334869"/>
                  </a:cubicBezTo>
                  <a:cubicBezTo>
                    <a:pt x="392383" y="327912"/>
                    <a:pt x="398054" y="322273"/>
                    <a:pt x="405050" y="322273"/>
                  </a:cubicBezTo>
                  <a:close/>
                  <a:moveTo>
                    <a:pt x="481013" y="233713"/>
                  </a:moveTo>
                  <a:cubicBezTo>
                    <a:pt x="487989" y="233713"/>
                    <a:pt x="493644" y="239368"/>
                    <a:pt x="493644" y="246344"/>
                  </a:cubicBezTo>
                  <a:cubicBezTo>
                    <a:pt x="493644" y="253320"/>
                    <a:pt x="487989" y="258975"/>
                    <a:pt x="481013" y="258975"/>
                  </a:cubicBezTo>
                  <a:cubicBezTo>
                    <a:pt x="474037" y="258975"/>
                    <a:pt x="468382" y="253320"/>
                    <a:pt x="468382" y="246344"/>
                  </a:cubicBezTo>
                  <a:cubicBezTo>
                    <a:pt x="468382" y="239368"/>
                    <a:pt x="474037" y="233713"/>
                    <a:pt x="481013" y="233713"/>
                  </a:cubicBezTo>
                  <a:close/>
                  <a:moveTo>
                    <a:pt x="379751" y="183188"/>
                  </a:moveTo>
                  <a:cubicBezTo>
                    <a:pt x="386727" y="183188"/>
                    <a:pt x="392382" y="188859"/>
                    <a:pt x="392382" y="195855"/>
                  </a:cubicBezTo>
                  <a:cubicBezTo>
                    <a:pt x="392382" y="202851"/>
                    <a:pt x="386727" y="208522"/>
                    <a:pt x="379751" y="208522"/>
                  </a:cubicBezTo>
                  <a:cubicBezTo>
                    <a:pt x="372775" y="208522"/>
                    <a:pt x="367120" y="202851"/>
                    <a:pt x="367120" y="195855"/>
                  </a:cubicBezTo>
                  <a:cubicBezTo>
                    <a:pt x="367120" y="188859"/>
                    <a:pt x="372775" y="183188"/>
                    <a:pt x="379751" y="183188"/>
                  </a:cubicBezTo>
                  <a:close/>
                  <a:moveTo>
                    <a:pt x="240491" y="157926"/>
                  </a:moveTo>
                  <a:cubicBezTo>
                    <a:pt x="247487" y="157926"/>
                    <a:pt x="253158" y="163581"/>
                    <a:pt x="253158" y="170557"/>
                  </a:cubicBezTo>
                  <a:cubicBezTo>
                    <a:pt x="253158" y="177533"/>
                    <a:pt x="247487" y="183188"/>
                    <a:pt x="240491" y="183188"/>
                  </a:cubicBezTo>
                  <a:cubicBezTo>
                    <a:pt x="233495" y="183188"/>
                    <a:pt x="227824" y="177533"/>
                    <a:pt x="227824" y="170557"/>
                  </a:cubicBezTo>
                  <a:cubicBezTo>
                    <a:pt x="227824" y="163581"/>
                    <a:pt x="233495" y="157926"/>
                    <a:pt x="240491" y="157926"/>
                  </a:cubicBezTo>
                  <a:close/>
                  <a:moveTo>
                    <a:pt x="75933" y="157926"/>
                  </a:moveTo>
                  <a:cubicBezTo>
                    <a:pt x="82929" y="157926"/>
                    <a:pt x="88600" y="163581"/>
                    <a:pt x="88600" y="170557"/>
                  </a:cubicBezTo>
                  <a:cubicBezTo>
                    <a:pt x="88600" y="177533"/>
                    <a:pt x="82929" y="183188"/>
                    <a:pt x="75933" y="183188"/>
                  </a:cubicBezTo>
                  <a:cubicBezTo>
                    <a:pt x="68937" y="183188"/>
                    <a:pt x="63266" y="177533"/>
                    <a:pt x="63266" y="170557"/>
                  </a:cubicBezTo>
                  <a:cubicBezTo>
                    <a:pt x="63266" y="163581"/>
                    <a:pt x="68937" y="157926"/>
                    <a:pt x="75933" y="157926"/>
                  </a:cubicBezTo>
                  <a:close/>
                  <a:moveTo>
                    <a:pt x="486552" y="94112"/>
                  </a:moveTo>
                  <a:cubicBezTo>
                    <a:pt x="481033" y="94112"/>
                    <a:pt x="475069" y="94201"/>
                    <a:pt x="469017" y="94557"/>
                  </a:cubicBezTo>
                  <a:cubicBezTo>
                    <a:pt x="421307" y="96956"/>
                    <a:pt x="377869" y="116330"/>
                    <a:pt x="340039" y="152144"/>
                  </a:cubicBezTo>
                  <a:cubicBezTo>
                    <a:pt x="306660" y="183870"/>
                    <a:pt x="286365" y="220218"/>
                    <a:pt x="277197" y="238969"/>
                  </a:cubicBezTo>
                  <a:cubicBezTo>
                    <a:pt x="275239" y="243146"/>
                    <a:pt x="273192" y="247145"/>
                    <a:pt x="271323" y="250966"/>
                  </a:cubicBezTo>
                  <a:cubicBezTo>
                    <a:pt x="257882" y="277894"/>
                    <a:pt x="248180" y="297356"/>
                    <a:pt x="253253" y="324728"/>
                  </a:cubicBezTo>
                  <a:cubicBezTo>
                    <a:pt x="255034" y="334326"/>
                    <a:pt x="261976" y="344012"/>
                    <a:pt x="271946" y="352899"/>
                  </a:cubicBezTo>
                  <a:cubicBezTo>
                    <a:pt x="278443" y="351477"/>
                    <a:pt x="287968" y="348100"/>
                    <a:pt x="291350" y="341524"/>
                  </a:cubicBezTo>
                  <a:cubicBezTo>
                    <a:pt x="293486" y="337436"/>
                    <a:pt x="297759" y="334592"/>
                    <a:pt x="302655" y="334592"/>
                  </a:cubicBezTo>
                  <a:cubicBezTo>
                    <a:pt x="309686" y="334592"/>
                    <a:pt x="315294" y="340280"/>
                    <a:pt x="315294" y="347212"/>
                  </a:cubicBezTo>
                  <a:cubicBezTo>
                    <a:pt x="315294" y="349256"/>
                    <a:pt x="314849" y="351211"/>
                    <a:pt x="313959" y="352988"/>
                  </a:cubicBezTo>
                  <a:cubicBezTo>
                    <a:pt x="313959" y="352988"/>
                    <a:pt x="313870" y="353077"/>
                    <a:pt x="313870" y="353077"/>
                  </a:cubicBezTo>
                  <a:cubicBezTo>
                    <a:pt x="313781" y="353166"/>
                    <a:pt x="313781" y="353344"/>
                    <a:pt x="313692" y="353433"/>
                  </a:cubicBezTo>
                  <a:cubicBezTo>
                    <a:pt x="310131" y="360276"/>
                    <a:pt x="304346" y="365963"/>
                    <a:pt x="296780" y="370318"/>
                  </a:cubicBezTo>
                  <a:cubicBezTo>
                    <a:pt x="309953" y="377872"/>
                    <a:pt x="324640" y="384092"/>
                    <a:pt x="338615" y="388269"/>
                  </a:cubicBezTo>
                  <a:cubicBezTo>
                    <a:pt x="345647" y="390402"/>
                    <a:pt x="366832" y="393690"/>
                    <a:pt x="393891" y="393690"/>
                  </a:cubicBezTo>
                  <a:cubicBezTo>
                    <a:pt x="425579" y="393690"/>
                    <a:pt x="484326" y="388891"/>
                    <a:pt x="522156" y="356632"/>
                  </a:cubicBezTo>
                  <a:cubicBezTo>
                    <a:pt x="582328" y="305354"/>
                    <a:pt x="582328" y="224750"/>
                    <a:pt x="582328" y="176672"/>
                  </a:cubicBezTo>
                  <a:cubicBezTo>
                    <a:pt x="582328" y="154455"/>
                    <a:pt x="579747" y="141035"/>
                    <a:pt x="576097" y="131971"/>
                  </a:cubicBezTo>
                  <a:cubicBezTo>
                    <a:pt x="563457" y="138903"/>
                    <a:pt x="548059" y="144768"/>
                    <a:pt x="532125" y="145301"/>
                  </a:cubicBezTo>
                  <a:cubicBezTo>
                    <a:pt x="526607" y="145479"/>
                    <a:pt x="521355" y="141924"/>
                    <a:pt x="519575" y="136414"/>
                  </a:cubicBezTo>
                  <a:cubicBezTo>
                    <a:pt x="517528" y="129838"/>
                    <a:pt x="521177" y="122728"/>
                    <a:pt x="527853" y="120595"/>
                  </a:cubicBezTo>
                  <a:cubicBezTo>
                    <a:pt x="529010" y="120240"/>
                    <a:pt x="530167" y="120062"/>
                    <a:pt x="531324" y="119973"/>
                  </a:cubicBezTo>
                  <a:cubicBezTo>
                    <a:pt x="541472" y="119707"/>
                    <a:pt x="551886" y="115885"/>
                    <a:pt x="560609" y="111531"/>
                  </a:cubicBezTo>
                  <a:cubicBezTo>
                    <a:pt x="545477" y="99800"/>
                    <a:pt x="521088" y="94112"/>
                    <a:pt x="486552" y="94112"/>
                  </a:cubicBezTo>
                  <a:close/>
                  <a:moveTo>
                    <a:pt x="316454" y="81997"/>
                  </a:moveTo>
                  <a:cubicBezTo>
                    <a:pt x="323430" y="81997"/>
                    <a:pt x="329085" y="87668"/>
                    <a:pt x="329085" y="94664"/>
                  </a:cubicBezTo>
                  <a:cubicBezTo>
                    <a:pt x="329085" y="101660"/>
                    <a:pt x="323430" y="107331"/>
                    <a:pt x="316454" y="107331"/>
                  </a:cubicBezTo>
                  <a:cubicBezTo>
                    <a:pt x="309478" y="107331"/>
                    <a:pt x="303823" y="101660"/>
                    <a:pt x="303823" y="94664"/>
                  </a:cubicBezTo>
                  <a:cubicBezTo>
                    <a:pt x="303823" y="87668"/>
                    <a:pt x="309478" y="81997"/>
                    <a:pt x="316454" y="81997"/>
                  </a:cubicBezTo>
                  <a:close/>
                  <a:moveTo>
                    <a:pt x="288680" y="25239"/>
                  </a:moveTo>
                  <a:cubicBezTo>
                    <a:pt x="275417" y="25239"/>
                    <a:pt x="262332" y="25772"/>
                    <a:pt x="249337" y="26750"/>
                  </a:cubicBezTo>
                  <a:cubicBezTo>
                    <a:pt x="244263" y="33415"/>
                    <a:pt x="233760" y="49589"/>
                    <a:pt x="233849" y="69407"/>
                  </a:cubicBezTo>
                  <a:cubicBezTo>
                    <a:pt x="233849" y="76427"/>
                    <a:pt x="228152" y="82026"/>
                    <a:pt x="221120" y="82026"/>
                  </a:cubicBezTo>
                  <a:cubicBezTo>
                    <a:pt x="214177" y="82026"/>
                    <a:pt x="208481" y="76427"/>
                    <a:pt x="208481" y="69407"/>
                  </a:cubicBezTo>
                  <a:cubicBezTo>
                    <a:pt x="208481" y="54121"/>
                    <a:pt x="212753" y="40702"/>
                    <a:pt x="217738" y="30216"/>
                  </a:cubicBezTo>
                  <a:cubicBezTo>
                    <a:pt x="193883" y="33681"/>
                    <a:pt x="171274" y="38747"/>
                    <a:pt x="151157" y="45412"/>
                  </a:cubicBezTo>
                  <a:cubicBezTo>
                    <a:pt x="101400" y="61853"/>
                    <a:pt x="65974" y="87092"/>
                    <a:pt x="45768" y="120418"/>
                  </a:cubicBezTo>
                  <a:cubicBezTo>
                    <a:pt x="34464" y="139169"/>
                    <a:pt x="27521" y="159342"/>
                    <a:pt x="25830" y="178716"/>
                  </a:cubicBezTo>
                  <a:cubicBezTo>
                    <a:pt x="23871" y="200133"/>
                    <a:pt x="28144" y="220307"/>
                    <a:pt x="38469" y="238703"/>
                  </a:cubicBezTo>
                  <a:cubicBezTo>
                    <a:pt x="49596" y="258431"/>
                    <a:pt x="80037" y="271762"/>
                    <a:pt x="122407" y="276294"/>
                  </a:cubicBezTo>
                  <a:cubicBezTo>
                    <a:pt x="122051" y="267496"/>
                    <a:pt x="123030" y="256121"/>
                    <a:pt x="127124" y="242702"/>
                  </a:cubicBezTo>
                  <a:cubicBezTo>
                    <a:pt x="128727" y="237547"/>
                    <a:pt x="133533" y="233726"/>
                    <a:pt x="139230" y="233726"/>
                  </a:cubicBezTo>
                  <a:cubicBezTo>
                    <a:pt x="146173" y="233726"/>
                    <a:pt x="151870" y="239413"/>
                    <a:pt x="151870" y="246345"/>
                  </a:cubicBezTo>
                  <a:cubicBezTo>
                    <a:pt x="151870" y="247678"/>
                    <a:pt x="151692" y="248922"/>
                    <a:pt x="151335" y="250078"/>
                  </a:cubicBezTo>
                  <a:cubicBezTo>
                    <a:pt x="151335" y="250078"/>
                    <a:pt x="151335" y="250167"/>
                    <a:pt x="151335" y="250167"/>
                  </a:cubicBezTo>
                  <a:cubicBezTo>
                    <a:pt x="147597" y="262164"/>
                    <a:pt x="147330" y="271673"/>
                    <a:pt x="147953" y="277983"/>
                  </a:cubicBezTo>
                  <a:cubicBezTo>
                    <a:pt x="150890" y="278072"/>
                    <a:pt x="153828" y="278072"/>
                    <a:pt x="156854" y="278072"/>
                  </a:cubicBezTo>
                  <a:cubicBezTo>
                    <a:pt x="181243" y="278072"/>
                    <a:pt x="207947" y="275672"/>
                    <a:pt x="234294" y="270962"/>
                  </a:cubicBezTo>
                  <a:cubicBezTo>
                    <a:pt x="238210" y="260564"/>
                    <a:pt x="243284" y="250433"/>
                    <a:pt x="248625" y="239769"/>
                  </a:cubicBezTo>
                  <a:cubicBezTo>
                    <a:pt x="250494" y="235948"/>
                    <a:pt x="252452" y="232037"/>
                    <a:pt x="254410" y="228038"/>
                  </a:cubicBezTo>
                  <a:cubicBezTo>
                    <a:pt x="264291" y="207598"/>
                    <a:pt x="286277" y="168318"/>
                    <a:pt x="322593" y="133837"/>
                  </a:cubicBezTo>
                  <a:cubicBezTo>
                    <a:pt x="347783" y="110020"/>
                    <a:pt x="375199" y="92691"/>
                    <a:pt x="404661" y="81937"/>
                  </a:cubicBezTo>
                  <a:cubicBezTo>
                    <a:pt x="402169" y="75628"/>
                    <a:pt x="399232" y="69851"/>
                    <a:pt x="396027" y="64519"/>
                  </a:cubicBezTo>
                  <a:cubicBezTo>
                    <a:pt x="389708" y="54388"/>
                    <a:pt x="382142" y="46301"/>
                    <a:pt x="373418" y="40347"/>
                  </a:cubicBezTo>
                  <a:cubicBezTo>
                    <a:pt x="363894" y="33770"/>
                    <a:pt x="352679" y="29682"/>
                    <a:pt x="340128" y="28172"/>
                  </a:cubicBezTo>
                  <a:cubicBezTo>
                    <a:pt x="329447" y="26839"/>
                    <a:pt x="311912" y="25239"/>
                    <a:pt x="288680" y="25239"/>
                  </a:cubicBezTo>
                  <a:close/>
                  <a:moveTo>
                    <a:pt x="288680" y="0"/>
                  </a:moveTo>
                  <a:cubicBezTo>
                    <a:pt x="309597" y="0"/>
                    <a:pt x="328290" y="1244"/>
                    <a:pt x="343244" y="3022"/>
                  </a:cubicBezTo>
                  <a:cubicBezTo>
                    <a:pt x="388550" y="8709"/>
                    <a:pt x="415343" y="39014"/>
                    <a:pt x="429051" y="74739"/>
                  </a:cubicBezTo>
                  <a:cubicBezTo>
                    <a:pt x="441601" y="71717"/>
                    <a:pt x="454508" y="69940"/>
                    <a:pt x="467770" y="69318"/>
                  </a:cubicBezTo>
                  <a:cubicBezTo>
                    <a:pt x="474268" y="68962"/>
                    <a:pt x="480588" y="68785"/>
                    <a:pt x="486552" y="68785"/>
                  </a:cubicBezTo>
                  <a:cubicBezTo>
                    <a:pt x="535953" y="68785"/>
                    <a:pt x="569154" y="79982"/>
                    <a:pt x="588114" y="103088"/>
                  </a:cubicBezTo>
                  <a:cubicBezTo>
                    <a:pt x="605293" y="124061"/>
                    <a:pt x="607607" y="150811"/>
                    <a:pt x="607607" y="176672"/>
                  </a:cubicBezTo>
                  <a:cubicBezTo>
                    <a:pt x="607607" y="202000"/>
                    <a:pt x="607607" y="236836"/>
                    <a:pt x="599151" y="272739"/>
                  </a:cubicBezTo>
                  <a:cubicBezTo>
                    <a:pt x="589004" y="315574"/>
                    <a:pt x="568620" y="350233"/>
                    <a:pt x="538623" y="375828"/>
                  </a:cubicBezTo>
                  <a:cubicBezTo>
                    <a:pt x="520109" y="391646"/>
                    <a:pt x="496076" y="403377"/>
                    <a:pt x="467325" y="410575"/>
                  </a:cubicBezTo>
                  <a:cubicBezTo>
                    <a:pt x="444983" y="416174"/>
                    <a:pt x="420327" y="419018"/>
                    <a:pt x="393891" y="419018"/>
                  </a:cubicBezTo>
                  <a:cubicBezTo>
                    <a:pt x="365763" y="419018"/>
                    <a:pt x="341730" y="415641"/>
                    <a:pt x="331316" y="412531"/>
                  </a:cubicBezTo>
                  <a:cubicBezTo>
                    <a:pt x="310043" y="406132"/>
                    <a:pt x="287790" y="395645"/>
                    <a:pt x="270433" y="383737"/>
                  </a:cubicBezTo>
                  <a:cubicBezTo>
                    <a:pt x="246132" y="367207"/>
                    <a:pt x="231980" y="348900"/>
                    <a:pt x="228330" y="329349"/>
                  </a:cubicBezTo>
                  <a:cubicBezTo>
                    <a:pt x="226194" y="317885"/>
                    <a:pt x="226105" y="307487"/>
                    <a:pt x="227351" y="297712"/>
                  </a:cubicBezTo>
                  <a:cubicBezTo>
                    <a:pt x="203496" y="301444"/>
                    <a:pt x="179641" y="303399"/>
                    <a:pt x="156854" y="303399"/>
                  </a:cubicBezTo>
                  <a:cubicBezTo>
                    <a:pt x="92677" y="303399"/>
                    <a:pt x="37134" y="287758"/>
                    <a:pt x="16483" y="251144"/>
                  </a:cubicBezTo>
                  <a:cubicBezTo>
                    <a:pt x="-11110" y="202266"/>
                    <a:pt x="-963" y="148767"/>
                    <a:pt x="24138" y="107354"/>
                  </a:cubicBezTo>
                  <a:cubicBezTo>
                    <a:pt x="76121" y="21329"/>
                    <a:pt x="201449" y="0"/>
                    <a:pt x="288680" y="0"/>
                  </a:cubicBezTo>
                  <a:close/>
                </a:path>
              </a:pathLst>
            </a:custGeom>
            <a:solidFill>
              <a:schemeClr val="bg1"/>
            </a:solidFill>
            <a:ln>
              <a:noFill/>
            </a:ln>
          </p:spPr>
          <p:txBody>
            <a:bodyPr/>
            <a:lstStyle/>
            <a:p>
              <a:endParaRPr/>
            </a:p>
          </p:txBody>
        </p:sp>
      </p:grpSp>
      <p:grpSp>
        <p:nvGrpSpPr>
          <p:cNvPr id="40" name="组合 39"/>
          <p:cNvGrpSpPr/>
          <p:nvPr/>
        </p:nvGrpSpPr>
        <p:grpSpPr>
          <a:xfrm>
            <a:off x="1320165" y="2419350"/>
            <a:ext cx="3044825" cy="2238375"/>
            <a:chOff x="1757" y="3257"/>
            <a:chExt cx="4795" cy="3525"/>
          </a:xfrm>
        </p:grpSpPr>
        <p:sp>
          <p:nvSpPr>
            <p:cNvPr id="38" name="圆角矩形 37"/>
            <p:cNvSpPr/>
            <p:nvPr/>
          </p:nvSpPr>
          <p:spPr>
            <a:xfrm>
              <a:off x="1757" y="3257"/>
              <a:ext cx="3262" cy="450"/>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纤维有益美肤</a:t>
              </a:r>
            </a:p>
          </p:txBody>
        </p:sp>
        <p:sp>
          <p:nvSpPr>
            <p:cNvPr id="39" name="文本框 38"/>
            <p:cNvSpPr txBox="1"/>
            <p:nvPr/>
          </p:nvSpPr>
          <p:spPr>
            <a:xfrm>
              <a:off x="1757" y="3730"/>
              <a:ext cx="4795" cy="3052"/>
            </a:xfrm>
            <a:prstGeom prst="rect">
              <a:avLst/>
            </a:prstGeom>
            <a:noFill/>
          </p:spPr>
          <p:txBody>
            <a:bodyPr wrap="square" rtlCol="0">
              <a:spAutoFit/>
            </a:bodyPr>
            <a:lstStyle/>
            <a:p>
              <a:pPr algn="l">
                <a:lnSpc>
                  <a:spcPct val="250000"/>
                </a:lnSpc>
              </a:pPr>
              <a:r>
                <a:rPr lang="zh-CN" altLang="en-US" sz="1200" dirty="0">
                  <a:solidFill>
                    <a:schemeClr val="tx1">
                      <a:lumMod val="75000"/>
                      <a:lumOff val="25000"/>
                    </a:schemeClr>
                  </a:solidFill>
                  <a:latin typeface="汉仪正圆 55简" panose="00020600040101010101" charset="-122"/>
                  <a:ea typeface="汉仪正圆 55简" panose="00020600040101010101" charset="-122"/>
                </a:rPr>
                <a:t>水果的纤维质为果胶物质，有益排便；纤维成分另外还可以促进身体的代谢功能。因为水果可以增加人体的排泄和代谢，因此有益瘦身。</a:t>
              </a:r>
            </a:p>
          </p:txBody>
        </p:sp>
      </p:grpSp>
      <p:grpSp>
        <p:nvGrpSpPr>
          <p:cNvPr id="44" name="组合 43"/>
          <p:cNvGrpSpPr/>
          <p:nvPr/>
        </p:nvGrpSpPr>
        <p:grpSpPr>
          <a:xfrm>
            <a:off x="7921625" y="2419350"/>
            <a:ext cx="2957195" cy="2238375"/>
            <a:chOff x="1757" y="3257"/>
            <a:chExt cx="4657" cy="3525"/>
          </a:xfrm>
        </p:grpSpPr>
        <p:sp>
          <p:nvSpPr>
            <p:cNvPr id="45" name="圆角矩形 44"/>
            <p:cNvSpPr/>
            <p:nvPr/>
          </p:nvSpPr>
          <p:spPr>
            <a:xfrm>
              <a:off x="1757" y="3257"/>
              <a:ext cx="3162" cy="450"/>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维生素让人美丽</a:t>
              </a:r>
            </a:p>
          </p:txBody>
        </p:sp>
        <p:sp>
          <p:nvSpPr>
            <p:cNvPr id="46" name="文本框 45"/>
            <p:cNvSpPr txBox="1"/>
            <p:nvPr/>
          </p:nvSpPr>
          <p:spPr>
            <a:xfrm>
              <a:off x="1757" y="3730"/>
              <a:ext cx="4657" cy="3052"/>
            </a:xfrm>
            <a:prstGeom prst="rect">
              <a:avLst/>
            </a:prstGeom>
            <a:noFill/>
          </p:spPr>
          <p:txBody>
            <a:bodyPr wrap="square" rtlCol="0">
              <a:spAutoFit/>
            </a:bodyPr>
            <a:lstStyle/>
            <a:p>
              <a:pPr algn="l">
                <a:lnSpc>
                  <a:spcPct val="2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水果主要供给的营养素是维生素，其中以维生素C和维生素A最为重要，水果的维生素C不像烹煮蔬菜时会大量流失，因此是维生素C的天然补充食品。</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80">
                                          <p:stCondLst>
                                            <p:cond delay="0"/>
                                          </p:stCondLst>
                                        </p:cTn>
                                        <p:tgtEl>
                                          <p:spTgt spid="23"/>
                                        </p:tgtEl>
                                      </p:cBhvr>
                                    </p:animEffect>
                                    <p:anim calcmode="lin" valueType="num">
                                      <p:cBhvr>
                                        <p:cTn id="2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0" dur="26">
                                          <p:stCondLst>
                                            <p:cond delay="650"/>
                                          </p:stCondLst>
                                        </p:cTn>
                                        <p:tgtEl>
                                          <p:spTgt spid="23"/>
                                        </p:tgtEl>
                                      </p:cBhvr>
                                      <p:to x="100000" y="60000"/>
                                    </p:animScale>
                                    <p:animScale>
                                      <p:cBhvr>
                                        <p:cTn id="31" dur="166" decel="50000">
                                          <p:stCondLst>
                                            <p:cond delay="676"/>
                                          </p:stCondLst>
                                        </p:cTn>
                                        <p:tgtEl>
                                          <p:spTgt spid="23"/>
                                        </p:tgtEl>
                                      </p:cBhvr>
                                      <p:to x="100000" y="100000"/>
                                    </p:animScale>
                                    <p:animScale>
                                      <p:cBhvr>
                                        <p:cTn id="32" dur="26">
                                          <p:stCondLst>
                                            <p:cond delay="1312"/>
                                          </p:stCondLst>
                                        </p:cTn>
                                        <p:tgtEl>
                                          <p:spTgt spid="23"/>
                                        </p:tgtEl>
                                      </p:cBhvr>
                                      <p:to x="100000" y="80000"/>
                                    </p:animScale>
                                    <p:animScale>
                                      <p:cBhvr>
                                        <p:cTn id="33" dur="166" decel="50000">
                                          <p:stCondLst>
                                            <p:cond delay="1338"/>
                                          </p:stCondLst>
                                        </p:cTn>
                                        <p:tgtEl>
                                          <p:spTgt spid="23"/>
                                        </p:tgtEl>
                                      </p:cBhvr>
                                      <p:to x="100000" y="100000"/>
                                    </p:animScale>
                                    <p:animScale>
                                      <p:cBhvr>
                                        <p:cTn id="34" dur="26">
                                          <p:stCondLst>
                                            <p:cond delay="1642"/>
                                          </p:stCondLst>
                                        </p:cTn>
                                        <p:tgtEl>
                                          <p:spTgt spid="23"/>
                                        </p:tgtEl>
                                      </p:cBhvr>
                                      <p:to x="100000" y="90000"/>
                                    </p:animScale>
                                    <p:animScale>
                                      <p:cBhvr>
                                        <p:cTn id="35" dur="166" decel="50000">
                                          <p:stCondLst>
                                            <p:cond delay="1668"/>
                                          </p:stCondLst>
                                        </p:cTn>
                                        <p:tgtEl>
                                          <p:spTgt spid="23"/>
                                        </p:tgtEl>
                                      </p:cBhvr>
                                      <p:to x="100000" y="100000"/>
                                    </p:animScale>
                                    <p:animScale>
                                      <p:cBhvr>
                                        <p:cTn id="36" dur="26">
                                          <p:stCondLst>
                                            <p:cond delay="1808"/>
                                          </p:stCondLst>
                                        </p:cTn>
                                        <p:tgtEl>
                                          <p:spTgt spid="23"/>
                                        </p:tgtEl>
                                      </p:cBhvr>
                                      <p:to x="100000" y="95000"/>
                                    </p:animScale>
                                    <p:animScale>
                                      <p:cBhvr>
                                        <p:cTn id="37" dur="166" decel="50000">
                                          <p:stCondLst>
                                            <p:cond delay="1834"/>
                                          </p:stCondLst>
                                        </p:cTn>
                                        <p:tgtEl>
                                          <p:spTgt spid="23"/>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80">
                                          <p:stCondLst>
                                            <p:cond delay="0"/>
                                          </p:stCondLst>
                                        </p:cTn>
                                        <p:tgtEl>
                                          <p:spTgt spid="32"/>
                                        </p:tgtEl>
                                      </p:cBhvr>
                                    </p:animEffect>
                                    <p:anim calcmode="lin" valueType="num">
                                      <p:cBhvr>
                                        <p:cTn id="4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7" dur="26">
                                          <p:stCondLst>
                                            <p:cond delay="650"/>
                                          </p:stCondLst>
                                        </p:cTn>
                                        <p:tgtEl>
                                          <p:spTgt spid="32"/>
                                        </p:tgtEl>
                                      </p:cBhvr>
                                      <p:to x="100000" y="60000"/>
                                    </p:animScale>
                                    <p:animScale>
                                      <p:cBhvr>
                                        <p:cTn id="48" dur="166" decel="50000">
                                          <p:stCondLst>
                                            <p:cond delay="676"/>
                                          </p:stCondLst>
                                        </p:cTn>
                                        <p:tgtEl>
                                          <p:spTgt spid="32"/>
                                        </p:tgtEl>
                                      </p:cBhvr>
                                      <p:to x="100000" y="100000"/>
                                    </p:animScale>
                                    <p:animScale>
                                      <p:cBhvr>
                                        <p:cTn id="49" dur="26">
                                          <p:stCondLst>
                                            <p:cond delay="1312"/>
                                          </p:stCondLst>
                                        </p:cTn>
                                        <p:tgtEl>
                                          <p:spTgt spid="32"/>
                                        </p:tgtEl>
                                      </p:cBhvr>
                                      <p:to x="100000" y="80000"/>
                                    </p:animScale>
                                    <p:animScale>
                                      <p:cBhvr>
                                        <p:cTn id="50" dur="166" decel="50000">
                                          <p:stCondLst>
                                            <p:cond delay="1338"/>
                                          </p:stCondLst>
                                        </p:cTn>
                                        <p:tgtEl>
                                          <p:spTgt spid="32"/>
                                        </p:tgtEl>
                                      </p:cBhvr>
                                      <p:to x="100000" y="100000"/>
                                    </p:animScale>
                                    <p:animScale>
                                      <p:cBhvr>
                                        <p:cTn id="51" dur="26">
                                          <p:stCondLst>
                                            <p:cond delay="1642"/>
                                          </p:stCondLst>
                                        </p:cTn>
                                        <p:tgtEl>
                                          <p:spTgt spid="32"/>
                                        </p:tgtEl>
                                      </p:cBhvr>
                                      <p:to x="100000" y="90000"/>
                                    </p:animScale>
                                    <p:animScale>
                                      <p:cBhvr>
                                        <p:cTn id="52" dur="166" decel="50000">
                                          <p:stCondLst>
                                            <p:cond delay="1668"/>
                                          </p:stCondLst>
                                        </p:cTn>
                                        <p:tgtEl>
                                          <p:spTgt spid="32"/>
                                        </p:tgtEl>
                                      </p:cBhvr>
                                      <p:to x="100000" y="100000"/>
                                    </p:animScale>
                                    <p:animScale>
                                      <p:cBhvr>
                                        <p:cTn id="53" dur="26">
                                          <p:stCondLst>
                                            <p:cond delay="1808"/>
                                          </p:stCondLst>
                                        </p:cTn>
                                        <p:tgtEl>
                                          <p:spTgt spid="32"/>
                                        </p:tgtEl>
                                      </p:cBhvr>
                                      <p:to x="100000" y="95000"/>
                                    </p:animScale>
                                    <p:animScale>
                                      <p:cBhvr>
                                        <p:cTn id="54" dur="166" decel="50000">
                                          <p:stCondLst>
                                            <p:cond delay="1834"/>
                                          </p:stCondLst>
                                        </p:cTn>
                                        <p:tgtEl>
                                          <p:spTgt spid="32"/>
                                        </p:tgtEl>
                                      </p:cBhvr>
                                      <p:to x="100000" y="100000"/>
                                    </p:animScale>
                                  </p:childTnLst>
                                </p:cTn>
                              </p:par>
                            </p:childTnLst>
                          </p:cTn>
                        </p:par>
                        <p:par>
                          <p:cTn id="55" fill="hold" nodeType="afterGroup">
                            <p:stCondLst>
                              <p:cond delay="6000"/>
                            </p:stCondLst>
                            <p:childTnLst>
                              <p:par>
                                <p:cTn id="56" presetID="26"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80">
                                          <p:stCondLst>
                                            <p:cond delay="0"/>
                                          </p:stCondLst>
                                        </p:cTn>
                                        <p:tgtEl>
                                          <p:spTgt spid="35"/>
                                        </p:tgtEl>
                                      </p:cBhvr>
                                    </p:animEffect>
                                    <p:anim calcmode="lin" valueType="num">
                                      <p:cBhvr>
                                        <p:cTn id="5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4" dur="26">
                                          <p:stCondLst>
                                            <p:cond delay="650"/>
                                          </p:stCondLst>
                                        </p:cTn>
                                        <p:tgtEl>
                                          <p:spTgt spid="35"/>
                                        </p:tgtEl>
                                      </p:cBhvr>
                                      <p:to x="100000" y="60000"/>
                                    </p:animScale>
                                    <p:animScale>
                                      <p:cBhvr>
                                        <p:cTn id="65" dur="166" decel="50000">
                                          <p:stCondLst>
                                            <p:cond delay="676"/>
                                          </p:stCondLst>
                                        </p:cTn>
                                        <p:tgtEl>
                                          <p:spTgt spid="35"/>
                                        </p:tgtEl>
                                      </p:cBhvr>
                                      <p:to x="100000" y="100000"/>
                                    </p:animScale>
                                    <p:animScale>
                                      <p:cBhvr>
                                        <p:cTn id="66" dur="26">
                                          <p:stCondLst>
                                            <p:cond delay="1312"/>
                                          </p:stCondLst>
                                        </p:cTn>
                                        <p:tgtEl>
                                          <p:spTgt spid="35"/>
                                        </p:tgtEl>
                                      </p:cBhvr>
                                      <p:to x="100000" y="80000"/>
                                    </p:animScale>
                                    <p:animScale>
                                      <p:cBhvr>
                                        <p:cTn id="67" dur="166" decel="50000">
                                          <p:stCondLst>
                                            <p:cond delay="1338"/>
                                          </p:stCondLst>
                                        </p:cTn>
                                        <p:tgtEl>
                                          <p:spTgt spid="35"/>
                                        </p:tgtEl>
                                      </p:cBhvr>
                                      <p:to x="100000" y="100000"/>
                                    </p:animScale>
                                    <p:animScale>
                                      <p:cBhvr>
                                        <p:cTn id="68" dur="26">
                                          <p:stCondLst>
                                            <p:cond delay="1642"/>
                                          </p:stCondLst>
                                        </p:cTn>
                                        <p:tgtEl>
                                          <p:spTgt spid="35"/>
                                        </p:tgtEl>
                                      </p:cBhvr>
                                      <p:to x="100000" y="90000"/>
                                    </p:animScale>
                                    <p:animScale>
                                      <p:cBhvr>
                                        <p:cTn id="69" dur="166" decel="50000">
                                          <p:stCondLst>
                                            <p:cond delay="1668"/>
                                          </p:stCondLst>
                                        </p:cTn>
                                        <p:tgtEl>
                                          <p:spTgt spid="35"/>
                                        </p:tgtEl>
                                      </p:cBhvr>
                                      <p:to x="100000" y="100000"/>
                                    </p:animScale>
                                    <p:animScale>
                                      <p:cBhvr>
                                        <p:cTn id="70" dur="26">
                                          <p:stCondLst>
                                            <p:cond delay="1808"/>
                                          </p:stCondLst>
                                        </p:cTn>
                                        <p:tgtEl>
                                          <p:spTgt spid="35"/>
                                        </p:tgtEl>
                                      </p:cBhvr>
                                      <p:to x="100000" y="95000"/>
                                    </p:animScale>
                                    <p:animScale>
                                      <p:cBhvr>
                                        <p:cTn id="71" dur="166" decel="50000">
                                          <p:stCondLst>
                                            <p:cond delay="1834"/>
                                          </p:stCondLst>
                                        </p:cTn>
                                        <p:tgtEl>
                                          <p:spTgt spid="35"/>
                                        </p:tgtEl>
                                      </p:cBhvr>
                                      <p:to x="100000" y="100000"/>
                                    </p:animScale>
                                  </p:childTnLst>
                                </p:cTn>
                              </p:par>
                            </p:childTnLst>
                          </p:cTn>
                        </p:par>
                        <p:par>
                          <p:cTn id="72" fill="hold" nodeType="afterGroup">
                            <p:stCondLst>
                              <p:cond delay="8000"/>
                            </p:stCondLst>
                            <p:childTnLst>
                              <p:par>
                                <p:cTn id="73" presetID="26" presetClass="entr" presetSubtype="0"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80">
                                          <p:stCondLst>
                                            <p:cond delay="0"/>
                                          </p:stCondLst>
                                        </p:cTn>
                                        <p:tgtEl>
                                          <p:spTgt spid="40"/>
                                        </p:tgtEl>
                                      </p:cBhvr>
                                    </p:animEffect>
                                    <p:anim calcmode="lin" valueType="num">
                                      <p:cBhvr>
                                        <p:cTn id="7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1" dur="26">
                                          <p:stCondLst>
                                            <p:cond delay="650"/>
                                          </p:stCondLst>
                                        </p:cTn>
                                        <p:tgtEl>
                                          <p:spTgt spid="40"/>
                                        </p:tgtEl>
                                      </p:cBhvr>
                                      <p:to x="100000" y="60000"/>
                                    </p:animScale>
                                    <p:animScale>
                                      <p:cBhvr>
                                        <p:cTn id="82" dur="166" decel="50000">
                                          <p:stCondLst>
                                            <p:cond delay="676"/>
                                          </p:stCondLst>
                                        </p:cTn>
                                        <p:tgtEl>
                                          <p:spTgt spid="40"/>
                                        </p:tgtEl>
                                      </p:cBhvr>
                                      <p:to x="100000" y="100000"/>
                                    </p:animScale>
                                    <p:animScale>
                                      <p:cBhvr>
                                        <p:cTn id="83" dur="26">
                                          <p:stCondLst>
                                            <p:cond delay="1312"/>
                                          </p:stCondLst>
                                        </p:cTn>
                                        <p:tgtEl>
                                          <p:spTgt spid="40"/>
                                        </p:tgtEl>
                                      </p:cBhvr>
                                      <p:to x="100000" y="80000"/>
                                    </p:animScale>
                                    <p:animScale>
                                      <p:cBhvr>
                                        <p:cTn id="84" dur="166" decel="50000">
                                          <p:stCondLst>
                                            <p:cond delay="1338"/>
                                          </p:stCondLst>
                                        </p:cTn>
                                        <p:tgtEl>
                                          <p:spTgt spid="40"/>
                                        </p:tgtEl>
                                      </p:cBhvr>
                                      <p:to x="100000" y="100000"/>
                                    </p:animScale>
                                    <p:animScale>
                                      <p:cBhvr>
                                        <p:cTn id="85" dur="26">
                                          <p:stCondLst>
                                            <p:cond delay="1642"/>
                                          </p:stCondLst>
                                        </p:cTn>
                                        <p:tgtEl>
                                          <p:spTgt spid="40"/>
                                        </p:tgtEl>
                                      </p:cBhvr>
                                      <p:to x="100000" y="90000"/>
                                    </p:animScale>
                                    <p:animScale>
                                      <p:cBhvr>
                                        <p:cTn id="86" dur="166" decel="50000">
                                          <p:stCondLst>
                                            <p:cond delay="1668"/>
                                          </p:stCondLst>
                                        </p:cTn>
                                        <p:tgtEl>
                                          <p:spTgt spid="40"/>
                                        </p:tgtEl>
                                      </p:cBhvr>
                                      <p:to x="100000" y="100000"/>
                                    </p:animScale>
                                    <p:animScale>
                                      <p:cBhvr>
                                        <p:cTn id="87" dur="26">
                                          <p:stCondLst>
                                            <p:cond delay="1808"/>
                                          </p:stCondLst>
                                        </p:cTn>
                                        <p:tgtEl>
                                          <p:spTgt spid="40"/>
                                        </p:tgtEl>
                                      </p:cBhvr>
                                      <p:to x="100000" y="95000"/>
                                    </p:animScale>
                                    <p:animScale>
                                      <p:cBhvr>
                                        <p:cTn id="88" dur="166" decel="50000">
                                          <p:stCondLst>
                                            <p:cond delay="1834"/>
                                          </p:stCondLst>
                                        </p:cTn>
                                        <p:tgtEl>
                                          <p:spTgt spid="40"/>
                                        </p:tgtEl>
                                      </p:cBhvr>
                                      <p:to x="100000" y="100000"/>
                                    </p:animScale>
                                  </p:childTnLst>
                                </p:cTn>
                              </p:par>
                            </p:childTnLst>
                          </p:cTn>
                        </p:par>
                        <p:par>
                          <p:cTn id="89" fill="hold" nodeType="afterGroup">
                            <p:stCondLst>
                              <p:cond delay="10000"/>
                            </p:stCondLst>
                            <p:childTnLst>
                              <p:par>
                                <p:cTn id="90" presetID="26"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80">
                                          <p:stCondLst>
                                            <p:cond delay="0"/>
                                          </p:stCondLst>
                                        </p:cTn>
                                        <p:tgtEl>
                                          <p:spTgt spid="44"/>
                                        </p:tgtEl>
                                      </p:cBhvr>
                                    </p:animEffect>
                                    <p:anim calcmode="lin" valueType="num">
                                      <p:cBhvr>
                                        <p:cTn id="9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98" dur="26">
                                          <p:stCondLst>
                                            <p:cond delay="650"/>
                                          </p:stCondLst>
                                        </p:cTn>
                                        <p:tgtEl>
                                          <p:spTgt spid="44"/>
                                        </p:tgtEl>
                                      </p:cBhvr>
                                      <p:to x="100000" y="60000"/>
                                    </p:animScale>
                                    <p:animScale>
                                      <p:cBhvr>
                                        <p:cTn id="99" dur="166" decel="50000">
                                          <p:stCondLst>
                                            <p:cond delay="676"/>
                                          </p:stCondLst>
                                        </p:cTn>
                                        <p:tgtEl>
                                          <p:spTgt spid="44"/>
                                        </p:tgtEl>
                                      </p:cBhvr>
                                      <p:to x="100000" y="100000"/>
                                    </p:animScale>
                                    <p:animScale>
                                      <p:cBhvr>
                                        <p:cTn id="100" dur="26">
                                          <p:stCondLst>
                                            <p:cond delay="1312"/>
                                          </p:stCondLst>
                                        </p:cTn>
                                        <p:tgtEl>
                                          <p:spTgt spid="44"/>
                                        </p:tgtEl>
                                      </p:cBhvr>
                                      <p:to x="100000" y="80000"/>
                                    </p:animScale>
                                    <p:animScale>
                                      <p:cBhvr>
                                        <p:cTn id="101" dur="166" decel="50000">
                                          <p:stCondLst>
                                            <p:cond delay="1338"/>
                                          </p:stCondLst>
                                        </p:cTn>
                                        <p:tgtEl>
                                          <p:spTgt spid="44"/>
                                        </p:tgtEl>
                                      </p:cBhvr>
                                      <p:to x="100000" y="100000"/>
                                    </p:animScale>
                                    <p:animScale>
                                      <p:cBhvr>
                                        <p:cTn id="102" dur="26">
                                          <p:stCondLst>
                                            <p:cond delay="1642"/>
                                          </p:stCondLst>
                                        </p:cTn>
                                        <p:tgtEl>
                                          <p:spTgt spid="44"/>
                                        </p:tgtEl>
                                      </p:cBhvr>
                                      <p:to x="100000" y="90000"/>
                                    </p:animScale>
                                    <p:animScale>
                                      <p:cBhvr>
                                        <p:cTn id="103" dur="166" decel="50000">
                                          <p:stCondLst>
                                            <p:cond delay="1668"/>
                                          </p:stCondLst>
                                        </p:cTn>
                                        <p:tgtEl>
                                          <p:spTgt spid="44"/>
                                        </p:tgtEl>
                                      </p:cBhvr>
                                      <p:to x="100000" y="100000"/>
                                    </p:animScale>
                                    <p:animScale>
                                      <p:cBhvr>
                                        <p:cTn id="104" dur="26">
                                          <p:stCondLst>
                                            <p:cond delay="1808"/>
                                          </p:stCondLst>
                                        </p:cTn>
                                        <p:tgtEl>
                                          <p:spTgt spid="44"/>
                                        </p:tgtEl>
                                      </p:cBhvr>
                                      <p:to x="100000" y="95000"/>
                                    </p:animScale>
                                    <p:animScale>
                                      <p:cBhvr>
                                        <p:cTn id="105"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为什么要多吃蔬菜水果</a:t>
            </a:r>
          </a:p>
        </p:txBody>
      </p:sp>
      <p:pic>
        <p:nvPicPr>
          <p:cNvPr id="3" name="图片 2" descr="51miz-E1040694-3D79160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0730" y="2182495"/>
            <a:ext cx="4087495" cy="2999105"/>
          </a:xfrm>
          <a:prstGeom prst="rect">
            <a:avLst/>
          </a:prstGeom>
        </p:spPr>
      </p:pic>
      <p:grpSp>
        <p:nvGrpSpPr>
          <p:cNvPr id="20" name="组合 19"/>
          <p:cNvGrpSpPr/>
          <p:nvPr/>
        </p:nvGrpSpPr>
        <p:grpSpPr>
          <a:xfrm>
            <a:off x="1085215" y="1905635"/>
            <a:ext cx="2636520" cy="3561715"/>
            <a:chOff x="2009" y="2826"/>
            <a:chExt cx="4152" cy="5609"/>
          </a:xfrm>
        </p:grpSpPr>
        <p:sp>
          <p:nvSpPr>
            <p:cNvPr id="4" name="圆角矩形 3"/>
            <p:cNvSpPr/>
            <p:nvPr/>
          </p:nvSpPr>
          <p:spPr>
            <a:xfrm>
              <a:off x="2009" y="3437"/>
              <a:ext cx="4152" cy="4999"/>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0"/>
            <p:cNvGrpSpPr/>
            <p:nvPr/>
          </p:nvGrpSpPr>
          <p:grpSpPr>
            <a:xfrm>
              <a:off x="3498" y="2826"/>
              <a:ext cx="1174" cy="1174"/>
              <a:chOff x="14510" y="4501"/>
              <a:chExt cx="1174" cy="1174"/>
            </a:xfrm>
          </p:grpSpPr>
          <p:sp>
            <p:nvSpPr>
              <p:cNvPr id="13" name="椭圆 12"/>
              <p:cNvSpPr/>
              <p:nvPr/>
            </p:nvSpPr>
            <p:spPr>
              <a:xfrm>
                <a:off x="14510" y="4501"/>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beet_352663"/>
              <p:cNvSpPr>
                <a:spLocks noChangeAspect="1"/>
              </p:cNvSpPr>
              <p:nvPr/>
            </p:nvSpPr>
            <p:spPr bwMode="auto">
              <a:xfrm>
                <a:off x="14666" y="4735"/>
                <a:ext cx="860" cy="706"/>
              </a:xfrm>
              <a:custGeom>
                <a:avLst/>
                <a:gdLst>
                  <a:gd name="connsiteX0" fmla="*/ 327809 w 590105"/>
                  <a:gd name="connsiteY0" fmla="*/ 394935 h 484405"/>
                  <a:gd name="connsiteX1" fmla="*/ 290693 w 590105"/>
                  <a:gd name="connsiteY1" fmla="*/ 419922 h 484405"/>
                  <a:gd name="connsiteX2" fmla="*/ 287465 w 590105"/>
                  <a:gd name="connsiteY2" fmla="*/ 435237 h 484405"/>
                  <a:gd name="connsiteX3" fmla="*/ 296341 w 590105"/>
                  <a:gd name="connsiteY3" fmla="*/ 439267 h 484405"/>
                  <a:gd name="connsiteX4" fmla="*/ 302796 w 590105"/>
                  <a:gd name="connsiteY4" fmla="*/ 437655 h 484405"/>
                  <a:gd name="connsiteX5" fmla="*/ 339912 w 590105"/>
                  <a:gd name="connsiteY5" fmla="*/ 413474 h 484405"/>
                  <a:gd name="connsiteX6" fmla="*/ 342332 w 590105"/>
                  <a:gd name="connsiteY6" fmla="*/ 398159 h 484405"/>
                  <a:gd name="connsiteX7" fmla="*/ 327809 w 590105"/>
                  <a:gd name="connsiteY7" fmla="*/ 394935 h 484405"/>
                  <a:gd name="connsiteX8" fmla="*/ 285852 w 590105"/>
                  <a:gd name="connsiteY8" fmla="*/ 295792 h 484405"/>
                  <a:gd name="connsiteX9" fmla="*/ 272942 w 590105"/>
                  <a:gd name="connsiteY9" fmla="*/ 303852 h 484405"/>
                  <a:gd name="connsiteX10" fmla="*/ 280204 w 590105"/>
                  <a:gd name="connsiteY10" fmla="*/ 316749 h 484405"/>
                  <a:gd name="connsiteX11" fmla="*/ 322968 w 590105"/>
                  <a:gd name="connsiteY11" fmla="*/ 328840 h 484405"/>
                  <a:gd name="connsiteX12" fmla="*/ 325388 w 590105"/>
                  <a:gd name="connsiteY12" fmla="*/ 328840 h 484405"/>
                  <a:gd name="connsiteX13" fmla="*/ 335877 w 590105"/>
                  <a:gd name="connsiteY13" fmla="*/ 320779 h 484405"/>
                  <a:gd name="connsiteX14" fmla="*/ 328616 w 590105"/>
                  <a:gd name="connsiteY14" fmla="*/ 307883 h 484405"/>
                  <a:gd name="connsiteX15" fmla="*/ 137388 w 590105"/>
                  <a:gd name="connsiteY15" fmla="*/ 289344 h 484405"/>
                  <a:gd name="connsiteX16" fmla="*/ 129319 w 590105"/>
                  <a:gd name="connsiteY16" fmla="*/ 302240 h 484405"/>
                  <a:gd name="connsiteX17" fmla="*/ 140615 w 590105"/>
                  <a:gd name="connsiteY17" fmla="*/ 345766 h 484405"/>
                  <a:gd name="connsiteX18" fmla="*/ 150298 w 590105"/>
                  <a:gd name="connsiteY18" fmla="*/ 353827 h 484405"/>
                  <a:gd name="connsiteX19" fmla="*/ 153525 w 590105"/>
                  <a:gd name="connsiteY19" fmla="*/ 353021 h 484405"/>
                  <a:gd name="connsiteX20" fmla="*/ 160787 w 590105"/>
                  <a:gd name="connsiteY20" fmla="*/ 340124 h 484405"/>
                  <a:gd name="connsiteX21" fmla="*/ 150298 w 590105"/>
                  <a:gd name="connsiteY21" fmla="*/ 297404 h 484405"/>
                  <a:gd name="connsiteX22" fmla="*/ 137388 w 590105"/>
                  <a:gd name="connsiteY22" fmla="*/ 289344 h 484405"/>
                  <a:gd name="connsiteX23" fmla="*/ 159980 w 590105"/>
                  <a:gd name="connsiteY23" fmla="*/ 195843 h 484405"/>
                  <a:gd name="connsiteX24" fmla="*/ 282624 w 590105"/>
                  <a:gd name="connsiteY24" fmla="*/ 218412 h 484405"/>
                  <a:gd name="connsiteX25" fmla="*/ 341526 w 590105"/>
                  <a:gd name="connsiteY25" fmla="*/ 233727 h 484405"/>
                  <a:gd name="connsiteX26" fmla="*/ 466590 w 590105"/>
                  <a:gd name="connsiteY26" fmla="*/ 264356 h 484405"/>
                  <a:gd name="connsiteX27" fmla="*/ 498058 w 590105"/>
                  <a:gd name="connsiteY27" fmla="*/ 353827 h 484405"/>
                  <a:gd name="connsiteX28" fmla="*/ 300375 w 590105"/>
                  <a:gd name="connsiteY28" fmla="*/ 484405 h 484405"/>
                  <a:gd name="connsiteX29" fmla="*/ 255997 w 590105"/>
                  <a:gd name="connsiteY29" fmla="*/ 481181 h 484405"/>
                  <a:gd name="connsiteX30" fmla="*/ 109954 w 590105"/>
                  <a:gd name="connsiteY30" fmla="*/ 413474 h 484405"/>
                  <a:gd name="connsiteX31" fmla="*/ 61542 w 590105"/>
                  <a:gd name="connsiteY31" fmla="*/ 290150 h 484405"/>
                  <a:gd name="connsiteX32" fmla="*/ 159980 w 590105"/>
                  <a:gd name="connsiteY32" fmla="*/ 195843 h 484405"/>
                  <a:gd name="connsiteX33" fmla="*/ 520738 w 590105"/>
                  <a:gd name="connsiteY33" fmla="*/ 180511 h 484405"/>
                  <a:gd name="connsiteX34" fmla="*/ 487646 w 590105"/>
                  <a:gd name="connsiteY34" fmla="*/ 209522 h 484405"/>
                  <a:gd name="connsiteX35" fmla="*/ 486839 w 590105"/>
                  <a:gd name="connsiteY35" fmla="*/ 224833 h 484405"/>
                  <a:gd name="connsiteX36" fmla="*/ 494910 w 590105"/>
                  <a:gd name="connsiteY36" fmla="*/ 228863 h 484405"/>
                  <a:gd name="connsiteX37" fmla="*/ 502174 w 590105"/>
                  <a:gd name="connsiteY37" fmla="*/ 225639 h 484405"/>
                  <a:gd name="connsiteX38" fmla="*/ 535266 w 590105"/>
                  <a:gd name="connsiteY38" fmla="*/ 195822 h 484405"/>
                  <a:gd name="connsiteX39" fmla="*/ 536073 w 590105"/>
                  <a:gd name="connsiteY39" fmla="*/ 180511 h 484405"/>
                  <a:gd name="connsiteX40" fmla="*/ 520738 w 590105"/>
                  <a:gd name="connsiteY40" fmla="*/ 180511 h 484405"/>
                  <a:gd name="connsiteX41" fmla="*/ 373843 w 590105"/>
                  <a:gd name="connsiteY41" fmla="*/ 134576 h 484405"/>
                  <a:gd name="connsiteX42" fmla="*/ 366579 w 590105"/>
                  <a:gd name="connsiteY42" fmla="*/ 147470 h 484405"/>
                  <a:gd name="connsiteX43" fmla="*/ 377071 w 590105"/>
                  <a:gd name="connsiteY43" fmla="*/ 190987 h 484405"/>
                  <a:gd name="connsiteX44" fmla="*/ 387564 w 590105"/>
                  <a:gd name="connsiteY44" fmla="*/ 199045 h 484405"/>
                  <a:gd name="connsiteX45" fmla="*/ 389985 w 590105"/>
                  <a:gd name="connsiteY45" fmla="*/ 198240 h 484405"/>
                  <a:gd name="connsiteX46" fmla="*/ 398056 w 590105"/>
                  <a:gd name="connsiteY46" fmla="*/ 185346 h 484405"/>
                  <a:gd name="connsiteX47" fmla="*/ 386757 w 590105"/>
                  <a:gd name="connsiteY47" fmla="*/ 142635 h 484405"/>
                  <a:gd name="connsiteX48" fmla="*/ 373843 w 590105"/>
                  <a:gd name="connsiteY48" fmla="*/ 134576 h 484405"/>
                  <a:gd name="connsiteX49" fmla="*/ 57429 w 590105"/>
                  <a:gd name="connsiteY49" fmla="*/ 125712 h 484405"/>
                  <a:gd name="connsiteX50" fmla="*/ 42090 w 590105"/>
                  <a:gd name="connsiteY50" fmla="*/ 128935 h 484405"/>
                  <a:gd name="connsiteX51" fmla="*/ 45319 w 590105"/>
                  <a:gd name="connsiteY51" fmla="*/ 144246 h 484405"/>
                  <a:gd name="connsiteX52" fmla="*/ 83264 w 590105"/>
                  <a:gd name="connsiteY52" fmla="*/ 167616 h 484405"/>
                  <a:gd name="connsiteX53" fmla="*/ 88916 w 590105"/>
                  <a:gd name="connsiteY53" fmla="*/ 169228 h 484405"/>
                  <a:gd name="connsiteX54" fmla="*/ 97796 w 590105"/>
                  <a:gd name="connsiteY54" fmla="*/ 164393 h 484405"/>
                  <a:gd name="connsiteX55" fmla="*/ 94567 w 590105"/>
                  <a:gd name="connsiteY55" fmla="*/ 149887 h 484405"/>
                  <a:gd name="connsiteX56" fmla="*/ 507017 w 590105"/>
                  <a:gd name="connsiteY56" fmla="*/ 80583 h 484405"/>
                  <a:gd name="connsiteX57" fmla="*/ 586114 w 590105"/>
                  <a:gd name="connsiteY57" fmla="*/ 152305 h 484405"/>
                  <a:gd name="connsiteX58" fmla="*/ 519931 w 590105"/>
                  <a:gd name="connsiteY58" fmla="*/ 311061 h 484405"/>
                  <a:gd name="connsiteX59" fmla="*/ 477961 w 590105"/>
                  <a:gd name="connsiteY59" fmla="*/ 246592 h 484405"/>
                  <a:gd name="connsiteX60" fmla="*/ 344787 w 590105"/>
                  <a:gd name="connsiteY60" fmla="*/ 211939 h 484405"/>
                  <a:gd name="connsiteX61" fmla="*/ 289096 w 590105"/>
                  <a:gd name="connsiteY61" fmla="*/ 198240 h 484405"/>
                  <a:gd name="connsiteX62" fmla="*/ 168836 w 590105"/>
                  <a:gd name="connsiteY62" fmla="*/ 174064 h 484405"/>
                  <a:gd name="connsiteX63" fmla="*/ 213227 w 590105"/>
                  <a:gd name="connsiteY63" fmla="*/ 138605 h 484405"/>
                  <a:gd name="connsiteX64" fmla="*/ 335102 w 590105"/>
                  <a:gd name="connsiteY64" fmla="*/ 111206 h 484405"/>
                  <a:gd name="connsiteX65" fmla="*/ 395635 w 590105"/>
                  <a:gd name="connsiteY65" fmla="*/ 102341 h 484405"/>
                  <a:gd name="connsiteX66" fmla="*/ 507017 w 590105"/>
                  <a:gd name="connsiteY66" fmla="*/ 80583 h 484405"/>
                  <a:gd name="connsiteX67" fmla="*/ 125246 w 590105"/>
                  <a:gd name="connsiteY67" fmla="*/ 47545 h 484405"/>
                  <a:gd name="connsiteX68" fmla="*/ 88108 w 590105"/>
                  <a:gd name="connsiteY68" fmla="*/ 72526 h 484405"/>
                  <a:gd name="connsiteX69" fmla="*/ 85686 w 590105"/>
                  <a:gd name="connsiteY69" fmla="*/ 87031 h 484405"/>
                  <a:gd name="connsiteX70" fmla="*/ 94567 w 590105"/>
                  <a:gd name="connsiteY70" fmla="*/ 91866 h 484405"/>
                  <a:gd name="connsiteX71" fmla="*/ 100218 w 590105"/>
                  <a:gd name="connsiteY71" fmla="*/ 90255 h 484405"/>
                  <a:gd name="connsiteX72" fmla="*/ 137356 w 590105"/>
                  <a:gd name="connsiteY72" fmla="*/ 65274 h 484405"/>
                  <a:gd name="connsiteX73" fmla="*/ 140586 w 590105"/>
                  <a:gd name="connsiteY73" fmla="*/ 50768 h 484405"/>
                  <a:gd name="connsiteX74" fmla="*/ 125246 w 590105"/>
                  <a:gd name="connsiteY74" fmla="*/ 47545 h 484405"/>
                  <a:gd name="connsiteX75" fmla="*/ 107485 w 590105"/>
                  <a:gd name="connsiteY75" fmla="*/ 0 h 484405"/>
                  <a:gd name="connsiteX76" fmla="*/ 160769 w 590105"/>
                  <a:gd name="connsiteY76" fmla="*/ 14505 h 484405"/>
                  <a:gd name="connsiteX77" fmla="*/ 255228 w 590105"/>
                  <a:gd name="connsiteY77" fmla="*/ 96701 h 484405"/>
                  <a:gd name="connsiteX78" fmla="*/ 259265 w 590105"/>
                  <a:gd name="connsiteY78" fmla="*/ 101537 h 484405"/>
                  <a:gd name="connsiteX79" fmla="*/ 203558 w 590105"/>
                  <a:gd name="connsiteY79" fmla="*/ 119265 h 484405"/>
                  <a:gd name="connsiteX80" fmla="*/ 151888 w 590105"/>
                  <a:gd name="connsiteY80" fmla="*/ 161975 h 484405"/>
                  <a:gd name="connsiteX81" fmla="*/ 141393 w 590105"/>
                  <a:gd name="connsiteY81" fmla="*/ 176480 h 484405"/>
                  <a:gd name="connsiteX82" fmla="*/ 46934 w 590105"/>
                  <a:gd name="connsiteY82" fmla="*/ 256259 h 484405"/>
                  <a:gd name="connsiteX83" fmla="*/ 28365 w 590105"/>
                  <a:gd name="connsiteY83" fmla="*/ 44322 h 484405"/>
                  <a:gd name="connsiteX84" fmla="*/ 107485 w 590105"/>
                  <a:gd name="connsiteY84" fmla="*/ 0 h 48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90105" h="484405">
                    <a:moveTo>
                      <a:pt x="327809" y="394935"/>
                    </a:moveTo>
                    <a:lnTo>
                      <a:pt x="290693" y="419922"/>
                    </a:lnTo>
                    <a:cubicBezTo>
                      <a:pt x="285852" y="423146"/>
                      <a:pt x="284238" y="429594"/>
                      <a:pt x="287465" y="435237"/>
                    </a:cubicBezTo>
                    <a:cubicBezTo>
                      <a:pt x="289886" y="437655"/>
                      <a:pt x="293113" y="439267"/>
                      <a:pt x="296341" y="439267"/>
                    </a:cubicBezTo>
                    <a:cubicBezTo>
                      <a:pt x="298761" y="439267"/>
                      <a:pt x="301182" y="439267"/>
                      <a:pt x="302796" y="437655"/>
                    </a:cubicBezTo>
                    <a:lnTo>
                      <a:pt x="339912" y="413474"/>
                    </a:lnTo>
                    <a:cubicBezTo>
                      <a:pt x="344753" y="410249"/>
                      <a:pt x="345560" y="402995"/>
                      <a:pt x="342332" y="398159"/>
                    </a:cubicBezTo>
                    <a:cubicBezTo>
                      <a:pt x="339105" y="393323"/>
                      <a:pt x="332650" y="391711"/>
                      <a:pt x="327809" y="394935"/>
                    </a:cubicBezTo>
                    <a:close/>
                    <a:moveTo>
                      <a:pt x="285852" y="295792"/>
                    </a:moveTo>
                    <a:cubicBezTo>
                      <a:pt x="280204" y="294180"/>
                      <a:pt x="274555" y="298210"/>
                      <a:pt x="272942" y="303852"/>
                    </a:cubicBezTo>
                    <a:cubicBezTo>
                      <a:pt x="271328" y="309495"/>
                      <a:pt x="274555" y="315137"/>
                      <a:pt x="280204" y="316749"/>
                    </a:cubicBezTo>
                    <a:lnTo>
                      <a:pt x="322968" y="328840"/>
                    </a:lnTo>
                    <a:cubicBezTo>
                      <a:pt x="323774" y="328840"/>
                      <a:pt x="324581" y="328840"/>
                      <a:pt x="325388" y="328840"/>
                    </a:cubicBezTo>
                    <a:cubicBezTo>
                      <a:pt x="330229" y="328840"/>
                      <a:pt x="335071" y="325615"/>
                      <a:pt x="335877" y="320779"/>
                    </a:cubicBezTo>
                    <a:cubicBezTo>
                      <a:pt x="337491" y="315137"/>
                      <a:pt x="334264" y="309495"/>
                      <a:pt x="328616" y="307883"/>
                    </a:cubicBezTo>
                    <a:close/>
                    <a:moveTo>
                      <a:pt x="137388" y="289344"/>
                    </a:moveTo>
                    <a:cubicBezTo>
                      <a:pt x="131740" y="290956"/>
                      <a:pt x="127705" y="296598"/>
                      <a:pt x="129319" y="302240"/>
                    </a:cubicBezTo>
                    <a:lnTo>
                      <a:pt x="140615" y="345766"/>
                    </a:lnTo>
                    <a:cubicBezTo>
                      <a:pt x="141422" y="350603"/>
                      <a:pt x="145456" y="353827"/>
                      <a:pt x="150298" y="353827"/>
                    </a:cubicBezTo>
                    <a:cubicBezTo>
                      <a:pt x="151911" y="353827"/>
                      <a:pt x="152718" y="353827"/>
                      <a:pt x="153525" y="353021"/>
                    </a:cubicBezTo>
                    <a:cubicBezTo>
                      <a:pt x="159173" y="352215"/>
                      <a:pt x="162401" y="345766"/>
                      <a:pt x="160787" y="340124"/>
                    </a:cubicBezTo>
                    <a:lnTo>
                      <a:pt x="150298" y="297404"/>
                    </a:lnTo>
                    <a:cubicBezTo>
                      <a:pt x="148684" y="291762"/>
                      <a:pt x="143036" y="287732"/>
                      <a:pt x="137388" y="289344"/>
                    </a:cubicBezTo>
                    <a:close/>
                    <a:moveTo>
                      <a:pt x="159980" y="195843"/>
                    </a:moveTo>
                    <a:cubicBezTo>
                      <a:pt x="197903" y="193425"/>
                      <a:pt x="243088" y="207128"/>
                      <a:pt x="282624" y="218412"/>
                    </a:cubicBezTo>
                    <a:cubicBezTo>
                      <a:pt x="305216" y="224861"/>
                      <a:pt x="325388" y="231309"/>
                      <a:pt x="341526" y="233727"/>
                    </a:cubicBezTo>
                    <a:cubicBezTo>
                      <a:pt x="402848" y="242593"/>
                      <a:pt x="441577" y="249042"/>
                      <a:pt x="466590" y="264356"/>
                    </a:cubicBezTo>
                    <a:cubicBezTo>
                      <a:pt x="494831" y="282089"/>
                      <a:pt x="504513" y="309495"/>
                      <a:pt x="498058" y="353827"/>
                    </a:cubicBezTo>
                    <a:cubicBezTo>
                      <a:pt x="486762" y="429594"/>
                      <a:pt x="403654" y="484405"/>
                      <a:pt x="300375" y="484405"/>
                    </a:cubicBezTo>
                    <a:cubicBezTo>
                      <a:pt x="285852" y="484405"/>
                      <a:pt x="270521" y="483599"/>
                      <a:pt x="255997" y="481181"/>
                    </a:cubicBezTo>
                    <a:cubicBezTo>
                      <a:pt x="198710" y="473121"/>
                      <a:pt x="146263" y="448939"/>
                      <a:pt x="109954" y="413474"/>
                    </a:cubicBezTo>
                    <a:cubicBezTo>
                      <a:pt x="72031" y="377202"/>
                      <a:pt x="55087" y="332870"/>
                      <a:pt x="61542" y="290150"/>
                    </a:cubicBezTo>
                    <a:cubicBezTo>
                      <a:pt x="70418" y="229697"/>
                      <a:pt x="101885" y="199873"/>
                      <a:pt x="159980" y="195843"/>
                    </a:cubicBezTo>
                    <a:close/>
                    <a:moveTo>
                      <a:pt x="520738" y="180511"/>
                    </a:moveTo>
                    <a:lnTo>
                      <a:pt x="487646" y="209522"/>
                    </a:lnTo>
                    <a:cubicBezTo>
                      <a:pt x="483611" y="213551"/>
                      <a:pt x="482803" y="220804"/>
                      <a:pt x="486839" y="224833"/>
                    </a:cubicBezTo>
                    <a:cubicBezTo>
                      <a:pt x="489260" y="227251"/>
                      <a:pt x="492489" y="228863"/>
                      <a:pt x="494910" y="228863"/>
                    </a:cubicBezTo>
                    <a:cubicBezTo>
                      <a:pt x="497331" y="228863"/>
                      <a:pt x="500560" y="228057"/>
                      <a:pt x="502174" y="225639"/>
                    </a:cubicBezTo>
                    <a:lnTo>
                      <a:pt x="535266" y="195822"/>
                    </a:lnTo>
                    <a:cubicBezTo>
                      <a:pt x="539301" y="191793"/>
                      <a:pt x="540109" y="185346"/>
                      <a:pt x="536073" y="180511"/>
                    </a:cubicBezTo>
                    <a:cubicBezTo>
                      <a:pt x="532037" y="176481"/>
                      <a:pt x="524773" y="176481"/>
                      <a:pt x="520738" y="180511"/>
                    </a:cubicBezTo>
                    <a:close/>
                    <a:moveTo>
                      <a:pt x="373843" y="134576"/>
                    </a:moveTo>
                    <a:cubicBezTo>
                      <a:pt x="368193" y="136188"/>
                      <a:pt x="364965" y="141829"/>
                      <a:pt x="366579" y="147470"/>
                    </a:cubicBezTo>
                    <a:lnTo>
                      <a:pt x="377071" y="190987"/>
                    </a:lnTo>
                    <a:cubicBezTo>
                      <a:pt x="377879" y="195822"/>
                      <a:pt x="382721" y="199045"/>
                      <a:pt x="387564" y="199045"/>
                    </a:cubicBezTo>
                    <a:cubicBezTo>
                      <a:pt x="388371" y="199045"/>
                      <a:pt x="389178" y="199045"/>
                      <a:pt x="389985" y="198240"/>
                    </a:cubicBezTo>
                    <a:cubicBezTo>
                      <a:pt x="395635" y="197434"/>
                      <a:pt x="399671" y="190987"/>
                      <a:pt x="398056" y="185346"/>
                    </a:cubicBezTo>
                    <a:lnTo>
                      <a:pt x="386757" y="142635"/>
                    </a:lnTo>
                    <a:cubicBezTo>
                      <a:pt x="385950" y="136994"/>
                      <a:pt x="379493" y="132964"/>
                      <a:pt x="373843" y="134576"/>
                    </a:cubicBezTo>
                    <a:close/>
                    <a:moveTo>
                      <a:pt x="57429" y="125712"/>
                    </a:moveTo>
                    <a:cubicBezTo>
                      <a:pt x="51778" y="122489"/>
                      <a:pt x="45319" y="124100"/>
                      <a:pt x="42090" y="128935"/>
                    </a:cubicBezTo>
                    <a:cubicBezTo>
                      <a:pt x="38860" y="134576"/>
                      <a:pt x="40475" y="141023"/>
                      <a:pt x="45319" y="144246"/>
                    </a:cubicBezTo>
                    <a:lnTo>
                      <a:pt x="83264" y="167616"/>
                    </a:lnTo>
                    <a:cubicBezTo>
                      <a:pt x="84879" y="169228"/>
                      <a:pt x="86494" y="169228"/>
                      <a:pt x="88916" y="169228"/>
                    </a:cubicBezTo>
                    <a:cubicBezTo>
                      <a:pt x="92145" y="169228"/>
                      <a:pt x="96182" y="167616"/>
                      <a:pt x="97796" y="164393"/>
                    </a:cubicBezTo>
                    <a:cubicBezTo>
                      <a:pt x="101026" y="159557"/>
                      <a:pt x="99411" y="153111"/>
                      <a:pt x="94567" y="149887"/>
                    </a:cubicBezTo>
                    <a:close/>
                    <a:moveTo>
                      <a:pt x="507017" y="80583"/>
                    </a:moveTo>
                    <a:cubicBezTo>
                      <a:pt x="549794" y="80583"/>
                      <a:pt x="573200" y="102341"/>
                      <a:pt x="586114" y="152305"/>
                    </a:cubicBezTo>
                    <a:cubicBezTo>
                      <a:pt x="600642" y="207104"/>
                      <a:pt x="574814" y="266738"/>
                      <a:pt x="519931" y="311061"/>
                    </a:cubicBezTo>
                    <a:cubicBezTo>
                      <a:pt x="515895" y="282856"/>
                      <a:pt x="502174" y="261097"/>
                      <a:pt x="477961" y="246592"/>
                    </a:cubicBezTo>
                    <a:cubicBezTo>
                      <a:pt x="448905" y="228863"/>
                      <a:pt x="408549" y="221610"/>
                      <a:pt x="344787" y="211939"/>
                    </a:cubicBezTo>
                    <a:cubicBezTo>
                      <a:pt x="330259" y="210328"/>
                      <a:pt x="310081" y="203881"/>
                      <a:pt x="289096" y="198240"/>
                    </a:cubicBezTo>
                    <a:cubicBezTo>
                      <a:pt x="251162" y="186957"/>
                      <a:pt x="207578" y="174869"/>
                      <a:pt x="168836" y="174064"/>
                    </a:cubicBezTo>
                    <a:cubicBezTo>
                      <a:pt x="179329" y="160364"/>
                      <a:pt x="193857" y="148276"/>
                      <a:pt x="213227" y="138605"/>
                    </a:cubicBezTo>
                    <a:cubicBezTo>
                      <a:pt x="247126" y="121682"/>
                      <a:pt x="293939" y="116041"/>
                      <a:pt x="335102" y="111206"/>
                    </a:cubicBezTo>
                    <a:cubicBezTo>
                      <a:pt x="358508" y="108788"/>
                      <a:pt x="379493" y="106371"/>
                      <a:pt x="395635" y="102341"/>
                    </a:cubicBezTo>
                    <a:cubicBezTo>
                      <a:pt x="443255" y="89448"/>
                      <a:pt x="478768" y="80583"/>
                      <a:pt x="507017" y="80583"/>
                    </a:cubicBezTo>
                    <a:close/>
                    <a:moveTo>
                      <a:pt x="125246" y="47545"/>
                    </a:moveTo>
                    <a:lnTo>
                      <a:pt x="88108" y="72526"/>
                    </a:lnTo>
                    <a:cubicBezTo>
                      <a:pt x="83264" y="75750"/>
                      <a:pt x="82457" y="82196"/>
                      <a:pt x="85686" y="87031"/>
                    </a:cubicBezTo>
                    <a:cubicBezTo>
                      <a:pt x="87301" y="90255"/>
                      <a:pt x="90530" y="91866"/>
                      <a:pt x="94567" y="91866"/>
                    </a:cubicBezTo>
                    <a:cubicBezTo>
                      <a:pt x="96182" y="91866"/>
                      <a:pt x="98604" y="91866"/>
                      <a:pt x="100218" y="90255"/>
                    </a:cubicBezTo>
                    <a:lnTo>
                      <a:pt x="137356" y="65274"/>
                    </a:lnTo>
                    <a:cubicBezTo>
                      <a:pt x="142200" y="62050"/>
                      <a:pt x="143815" y="55603"/>
                      <a:pt x="140586" y="50768"/>
                    </a:cubicBezTo>
                    <a:cubicBezTo>
                      <a:pt x="136549" y="45933"/>
                      <a:pt x="130090" y="44322"/>
                      <a:pt x="125246" y="47545"/>
                    </a:cubicBezTo>
                    <a:close/>
                    <a:moveTo>
                      <a:pt x="107485" y="0"/>
                    </a:moveTo>
                    <a:cubicBezTo>
                      <a:pt x="124439" y="0"/>
                      <a:pt x="142200" y="4835"/>
                      <a:pt x="160769" y="14505"/>
                    </a:cubicBezTo>
                    <a:cubicBezTo>
                      <a:pt x="194678" y="32234"/>
                      <a:pt x="226971" y="66079"/>
                      <a:pt x="255228" y="96701"/>
                    </a:cubicBezTo>
                    <a:cubicBezTo>
                      <a:pt x="256843" y="98313"/>
                      <a:pt x="257650" y="99925"/>
                      <a:pt x="259265" y="101537"/>
                    </a:cubicBezTo>
                    <a:cubicBezTo>
                      <a:pt x="239889" y="105566"/>
                      <a:pt x="220513" y="111207"/>
                      <a:pt x="203558" y="119265"/>
                    </a:cubicBezTo>
                    <a:cubicBezTo>
                      <a:pt x="180953" y="131353"/>
                      <a:pt x="163999" y="145052"/>
                      <a:pt x="151888" y="161975"/>
                    </a:cubicBezTo>
                    <a:lnTo>
                      <a:pt x="141393" y="176480"/>
                    </a:lnTo>
                    <a:cubicBezTo>
                      <a:pt x="93760" y="184539"/>
                      <a:pt x="62273" y="211132"/>
                      <a:pt x="46934" y="256259"/>
                    </a:cubicBezTo>
                    <a:cubicBezTo>
                      <a:pt x="-7158" y="183733"/>
                      <a:pt x="-16039" y="98313"/>
                      <a:pt x="28365" y="44322"/>
                    </a:cubicBezTo>
                    <a:cubicBezTo>
                      <a:pt x="53392" y="13699"/>
                      <a:pt x="78420" y="0"/>
                      <a:pt x="107485" y="0"/>
                    </a:cubicBezTo>
                    <a:close/>
                  </a:path>
                </a:pathLst>
              </a:custGeom>
              <a:solidFill>
                <a:schemeClr val="bg1"/>
              </a:solidFill>
              <a:ln>
                <a:noFill/>
              </a:ln>
            </p:spPr>
            <p:txBody>
              <a:bodyPr/>
              <a:lstStyle/>
              <a:p>
                <a:endParaRPr/>
              </a:p>
            </p:txBody>
          </p:sp>
        </p:grpSp>
        <p:sp>
          <p:nvSpPr>
            <p:cNvPr id="21" name="文本框 20"/>
            <p:cNvSpPr txBox="1"/>
            <p:nvPr/>
          </p:nvSpPr>
          <p:spPr>
            <a:xfrm>
              <a:off x="2046" y="5238"/>
              <a:ext cx="4077" cy="2470"/>
            </a:xfrm>
            <a:prstGeom prst="rect">
              <a:avLst/>
            </a:prstGeom>
            <a:noFill/>
          </p:spPr>
          <p:txBody>
            <a:bodyPr wrap="square" rtlCol="0">
              <a:spAutoFit/>
            </a:bodyPr>
            <a:lstStyle/>
            <a:p>
              <a:pPr algn="ctr">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水果中含有天然色素，能有效预防癌症，而含有β胡萝卜素的部分水果，在吃进人体内会转变成维生素A，可以防止细胞遭受自由基的伤害。</a:t>
              </a:r>
            </a:p>
          </p:txBody>
        </p:sp>
        <p:sp>
          <p:nvSpPr>
            <p:cNvPr id="19" name="文本框 18"/>
            <p:cNvSpPr txBox="1"/>
            <p:nvPr/>
          </p:nvSpPr>
          <p:spPr>
            <a:xfrm>
              <a:off x="2046" y="4338"/>
              <a:ext cx="4077" cy="580"/>
            </a:xfrm>
            <a:prstGeom prst="rect">
              <a:avLst/>
            </a:prstGeom>
            <a:noFill/>
          </p:spPr>
          <p:txBody>
            <a:bodyPr wrap="square" rtlCol="0">
              <a:spAutoFit/>
            </a:bodyPr>
            <a:lstStyle/>
            <a:p>
              <a:pPr algn="ctr">
                <a:lnSpc>
                  <a:spcPct val="100000"/>
                </a:lnSpc>
              </a:pPr>
              <a:r>
                <a:rPr lang="zh-CN" altLang="en-US" b="1">
                  <a:solidFill>
                    <a:schemeClr val="tx1">
                      <a:lumMod val="75000"/>
                      <a:lumOff val="25000"/>
                    </a:schemeClr>
                  </a:solidFill>
                  <a:latin typeface="汉仪正圆 55简" panose="00020600040101010101" charset="-122"/>
                  <a:ea typeface="汉仪正圆 55简" panose="00020600040101010101" charset="-122"/>
                </a:rPr>
                <a:t>多吃水果有益健康</a:t>
              </a:r>
            </a:p>
          </p:txBody>
        </p:sp>
      </p:grpSp>
      <p:grpSp>
        <p:nvGrpSpPr>
          <p:cNvPr id="41" name="组合 21"/>
          <p:cNvGrpSpPr/>
          <p:nvPr/>
        </p:nvGrpSpPr>
        <p:grpSpPr>
          <a:xfrm>
            <a:off x="4227830" y="1905635"/>
            <a:ext cx="2636520" cy="3562350"/>
            <a:chOff x="2009" y="2826"/>
            <a:chExt cx="4152" cy="5610"/>
          </a:xfrm>
        </p:grpSpPr>
        <p:sp>
          <p:nvSpPr>
            <p:cNvPr id="42" name="圆角矩形 41"/>
            <p:cNvSpPr/>
            <p:nvPr/>
          </p:nvSpPr>
          <p:spPr>
            <a:xfrm>
              <a:off x="2009" y="3437"/>
              <a:ext cx="4152" cy="4999"/>
            </a:xfrm>
            <a:prstGeom prst="roundRect">
              <a:avLst/>
            </a:prstGeom>
            <a:solidFill>
              <a:srgbClr val="EE835E">
                <a:alpha val="20000"/>
              </a:srgbClr>
            </a:solidFill>
            <a:ln>
              <a:solidFill>
                <a:srgbClr val="EE8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10"/>
            <p:cNvGrpSpPr/>
            <p:nvPr/>
          </p:nvGrpSpPr>
          <p:grpSpPr>
            <a:xfrm>
              <a:off x="3498" y="2826"/>
              <a:ext cx="1174" cy="1174"/>
              <a:chOff x="14510" y="4501"/>
              <a:chExt cx="1174" cy="1174"/>
            </a:xfrm>
          </p:grpSpPr>
          <p:sp>
            <p:nvSpPr>
              <p:cNvPr id="47" name="椭圆 46"/>
              <p:cNvSpPr/>
              <p:nvPr/>
            </p:nvSpPr>
            <p:spPr>
              <a:xfrm>
                <a:off x="14510" y="4501"/>
                <a:ext cx="1175" cy="1175"/>
              </a:xfrm>
              <a:prstGeom prst="ellipse">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beet_352663"/>
              <p:cNvSpPr>
                <a:spLocks noChangeAspect="1"/>
              </p:cNvSpPr>
              <p:nvPr/>
            </p:nvSpPr>
            <p:spPr bwMode="auto">
              <a:xfrm>
                <a:off x="14666" y="4750"/>
                <a:ext cx="860" cy="675"/>
              </a:xfrm>
              <a:custGeom>
                <a:avLst/>
                <a:gdLst>
                  <a:gd name="connsiteX0" fmla="*/ 50565 w 607601"/>
                  <a:gd name="connsiteY0" fmla="*/ 262841 h 477571"/>
                  <a:gd name="connsiteX1" fmla="*/ 63312 w 607601"/>
                  <a:gd name="connsiteY1" fmla="*/ 275461 h 477571"/>
                  <a:gd name="connsiteX2" fmla="*/ 63312 w 607601"/>
                  <a:gd name="connsiteY2" fmla="*/ 426987 h 477571"/>
                  <a:gd name="connsiteX3" fmla="*/ 50565 w 607601"/>
                  <a:gd name="connsiteY3" fmla="*/ 439607 h 477571"/>
                  <a:gd name="connsiteX4" fmla="*/ 37908 w 607601"/>
                  <a:gd name="connsiteY4" fmla="*/ 426987 h 477571"/>
                  <a:gd name="connsiteX5" fmla="*/ 37908 w 607601"/>
                  <a:gd name="connsiteY5" fmla="*/ 275461 h 477571"/>
                  <a:gd name="connsiteX6" fmla="*/ 50565 w 607601"/>
                  <a:gd name="connsiteY6" fmla="*/ 262841 h 477571"/>
                  <a:gd name="connsiteX7" fmla="*/ 25307 w 607601"/>
                  <a:gd name="connsiteY7" fmla="*/ 250227 h 477571"/>
                  <a:gd name="connsiteX8" fmla="*/ 25307 w 607601"/>
                  <a:gd name="connsiteY8" fmla="*/ 452241 h 477571"/>
                  <a:gd name="connsiteX9" fmla="*/ 581844 w 607601"/>
                  <a:gd name="connsiteY9" fmla="*/ 452241 h 477571"/>
                  <a:gd name="connsiteX10" fmla="*/ 581844 w 607601"/>
                  <a:gd name="connsiteY10" fmla="*/ 250227 h 477571"/>
                  <a:gd name="connsiteX11" fmla="*/ 25307 w 607601"/>
                  <a:gd name="connsiteY11" fmla="*/ 199657 h 477571"/>
                  <a:gd name="connsiteX12" fmla="*/ 25307 w 607601"/>
                  <a:gd name="connsiteY12" fmla="*/ 224898 h 477571"/>
                  <a:gd name="connsiteX13" fmla="*/ 581844 w 607601"/>
                  <a:gd name="connsiteY13" fmla="*/ 224898 h 477571"/>
                  <a:gd name="connsiteX14" fmla="*/ 581844 w 607601"/>
                  <a:gd name="connsiteY14" fmla="*/ 199657 h 477571"/>
                  <a:gd name="connsiteX15" fmla="*/ 569206 w 607601"/>
                  <a:gd name="connsiteY15" fmla="*/ 199657 h 477571"/>
                  <a:gd name="connsiteX16" fmla="*/ 556567 w 607601"/>
                  <a:gd name="connsiteY16" fmla="*/ 212277 h 477571"/>
                  <a:gd name="connsiteX17" fmla="*/ 543929 w 607601"/>
                  <a:gd name="connsiteY17" fmla="*/ 199657 h 477571"/>
                  <a:gd name="connsiteX18" fmla="*/ 518563 w 607601"/>
                  <a:gd name="connsiteY18" fmla="*/ 199657 h 477571"/>
                  <a:gd name="connsiteX19" fmla="*/ 505924 w 607601"/>
                  <a:gd name="connsiteY19" fmla="*/ 212277 h 477571"/>
                  <a:gd name="connsiteX20" fmla="*/ 493286 w 607601"/>
                  <a:gd name="connsiteY20" fmla="*/ 199657 h 477571"/>
                  <a:gd name="connsiteX21" fmla="*/ 468009 w 607601"/>
                  <a:gd name="connsiteY21" fmla="*/ 199657 h 477571"/>
                  <a:gd name="connsiteX22" fmla="*/ 455370 w 607601"/>
                  <a:gd name="connsiteY22" fmla="*/ 212277 h 477571"/>
                  <a:gd name="connsiteX23" fmla="*/ 442732 w 607601"/>
                  <a:gd name="connsiteY23" fmla="*/ 199657 h 477571"/>
                  <a:gd name="connsiteX24" fmla="*/ 417455 w 607601"/>
                  <a:gd name="connsiteY24" fmla="*/ 199657 h 477571"/>
                  <a:gd name="connsiteX25" fmla="*/ 404817 w 607601"/>
                  <a:gd name="connsiteY25" fmla="*/ 212277 h 477571"/>
                  <a:gd name="connsiteX26" fmla="*/ 392178 w 607601"/>
                  <a:gd name="connsiteY26" fmla="*/ 199657 h 477571"/>
                  <a:gd name="connsiteX27" fmla="*/ 366812 w 607601"/>
                  <a:gd name="connsiteY27" fmla="*/ 199657 h 477571"/>
                  <a:gd name="connsiteX28" fmla="*/ 354174 w 607601"/>
                  <a:gd name="connsiteY28" fmla="*/ 212277 h 477571"/>
                  <a:gd name="connsiteX29" fmla="*/ 341535 w 607601"/>
                  <a:gd name="connsiteY29" fmla="*/ 199657 h 477571"/>
                  <a:gd name="connsiteX30" fmla="*/ 316258 w 607601"/>
                  <a:gd name="connsiteY30" fmla="*/ 199657 h 477571"/>
                  <a:gd name="connsiteX31" fmla="*/ 303620 w 607601"/>
                  <a:gd name="connsiteY31" fmla="*/ 212277 h 477571"/>
                  <a:gd name="connsiteX32" fmla="*/ 290982 w 607601"/>
                  <a:gd name="connsiteY32" fmla="*/ 199657 h 477571"/>
                  <a:gd name="connsiteX33" fmla="*/ 265616 w 607601"/>
                  <a:gd name="connsiteY33" fmla="*/ 199657 h 477571"/>
                  <a:gd name="connsiteX34" fmla="*/ 252977 w 607601"/>
                  <a:gd name="connsiteY34" fmla="*/ 212277 h 477571"/>
                  <a:gd name="connsiteX35" fmla="*/ 240339 w 607601"/>
                  <a:gd name="connsiteY35" fmla="*/ 199657 h 477571"/>
                  <a:gd name="connsiteX36" fmla="*/ 215062 w 607601"/>
                  <a:gd name="connsiteY36" fmla="*/ 199657 h 477571"/>
                  <a:gd name="connsiteX37" fmla="*/ 202423 w 607601"/>
                  <a:gd name="connsiteY37" fmla="*/ 212277 h 477571"/>
                  <a:gd name="connsiteX38" fmla="*/ 189785 w 607601"/>
                  <a:gd name="connsiteY38" fmla="*/ 199657 h 477571"/>
                  <a:gd name="connsiteX39" fmla="*/ 164508 w 607601"/>
                  <a:gd name="connsiteY39" fmla="*/ 199657 h 477571"/>
                  <a:gd name="connsiteX40" fmla="*/ 151781 w 607601"/>
                  <a:gd name="connsiteY40" fmla="*/ 212277 h 477571"/>
                  <a:gd name="connsiteX41" fmla="*/ 139142 w 607601"/>
                  <a:gd name="connsiteY41" fmla="*/ 199657 h 477571"/>
                  <a:gd name="connsiteX42" fmla="*/ 113865 w 607601"/>
                  <a:gd name="connsiteY42" fmla="*/ 199657 h 477571"/>
                  <a:gd name="connsiteX43" fmla="*/ 101227 w 607601"/>
                  <a:gd name="connsiteY43" fmla="*/ 212277 h 477571"/>
                  <a:gd name="connsiteX44" fmla="*/ 88588 w 607601"/>
                  <a:gd name="connsiteY44" fmla="*/ 199657 h 477571"/>
                  <a:gd name="connsiteX45" fmla="*/ 63311 w 607601"/>
                  <a:gd name="connsiteY45" fmla="*/ 199657 h 477571"/>
                  <a:gd name="connsiteX46" fmla="*/ 50584 w 607601"/>
                  <a:gd name="connsiteY46" fmla="*/ 212277 h 477571"/>
                  <a:gd name="connsiteX47" fmla="*/ 37945 w 607601"/>
                  <a:gd name="connsiteY47" fmla="*/ 199657 h 477571"/>
                  <a:gd name="connsiteX48" fmla="*/ 345452 w 607601"/>
                  <a:gd name="connsiteY48" fmla="*/ 171039 h 477571"/>
                  <a:gd name="connsiteX49" fmla="*/ 343315 w 607601"/>
                  <a:gd name="connsiteY49" fmla="*/ 171217 h 477571"/>
                  <a:gd name="connsiteX50" fmla="*/ 336818 w 607601"/>
                  <a:gd name="connsiteY50" fmla="*/ 174416 h 477571"/>
                  <a:gd name="connsiteX51" fmla="*/ 353907 w 607601"/>
                  <a:gd name="connsiteY51" fmla="*/ 174416 h 477571"/>
                  <a:gd name="connsiteX52" fmla="*/ 345452 w 607601"/>
                  <a:gd name="connsiteY52" fmla="*/ 171039 h 477571"/>
                  <a:gd name="connsiteX53" fmla="*/ 142257 w 607601"/>
                  <a:gd name="connsiteY53" fmla="*/ 156286 h 477571"/>
                  <a:gd name="connsiteX54" fmla="*/ 135315 w 607601"/>
                  <a:gd name="connsiteY54" fmla="*/ 158419 h 477571"/>
                  <a:gd name="connsiteX55" fmla="*/ 129886 w 607601"/>
                  <a:gd name="connsiteY55" fmla="*/ 166417 h 477571"/>
                  <a:gd name="connsiteX56" fmla="*/ 130865 w 607601"/>
                  <a:gd name="connsiteY56" fmla="*/ 174416 h 477571"/>
                  <a:gd name="connsiteX57" fmla="*/ 153739 w 607601"/>
                  <a:gd name="connsiteY57" fmla="*/ 174416 h 477571"/>
                  <a:gd name="connsiteX58" fmla="*/ 154718 w 607601"/>
                  <a:gd name="connsiteY58" fmla="*/ 171483 h 477571"/>
                  <a:gd name="connsiteX59" fmla="*/ 152849 w 607601"/>
                  <a:gd name="connsiteY59" fmla="*/ 161974 h 477571"/>
                  <a:gd name="connsiteX60" fmla="*/ 142257 w 607601"/>
                  <a:gd name="connsiteY60" fmla="*/ 156286 h 477571"/>
                  <a:gd name="connsiteX61" fmla="*/ 51029 w 607601"/>
                  <a:gd name="connsiteY61" fmla="*/ 155841 h 477571"/>
                  <a:gd name="connsiteX62" fmla="*/ 44176 w 607601"/>
                  <a:gd name="connsiteY62" fmla="*/ 157885 h 477571"/>
                  <a:gd name="connsiteX63" fmla="*/ 38657 w 607601"/>
                  <a:gd name="connsiteY63" fmla="*/ 165884 h 477571"/>
                  <a:gd name="connsiteX64" fmla="*/ 39904 w 607601"/>
                  <a:gd name="connsiteY64" fmla="*/ 174416 h 477571"/>
                  <a:gd name="connsiteX65" fmla="*/ 62243 w 607601"/>
                  <a:gd name="connsiteY65" fmla="*/ 174416 h 477571"/>
                  <a:gd name="connsiteX66" fmla="*/ 61620 w 607601"/>
                  <a:gd name="connsiteY66" fmla="*/ 161529 h 477571"/>
                  <a:gd name="connsiteX67" fmla="*/ 51029 w 607601"/>
                  <a:gd name="connsiteY67" fmla="*/ 155841 h 477571"/>
                  <a:gd name="connsiteX68" fmla="*/ 507793 w 607601"/>
                  <a:gd name="connsiteY68" fmla="*/ 153175 h 477571"/>
                  <a:gd name="connsiteX69" fmla="*/ 497202 w 607601"/>
                  <a:gd name="connsiteY69" fmla="*/ 158774 h 477571"/>
                  <a:gd name="connsiteX70" fmla="*/ 495333 w 607601"/>
                  <a:gd name="connsiteY70" fmla="*/ 168284 h 477571"/>
                  <a:gd name="connsiteX71" fmla="*/ 498448 w 607601"/>
                  <a:gd name="connsiteY71" fmla="*/ 174416 h 477571"/>
                  <a:gd name="connsiteX72" fmla="*/ 516961 w 607601"/>
                  <a:gd name="connsiteY72" fmla="*/ 174416 h 477571"/>
                  <a:gd name="connsiteX73" fmla="*/ 518207 w 607601"/>
                  <a:gd name="connsiteY73" fmla="*/ 172816 h 477571"/>
                  <a:gd name="connsiteX74" fmla="*/ 520165 w 607601"/>
                  <a:gd name="connsiteY74" fmla="*/ 163396 h 477571"/>
                  <a:gd name="connsiteX75" fmla="*/ 514736 w 607601"/>
                  <a:gd name="connsiteY75" fmla="*/ 155308 h 477571"/>
                  <a:gd name="connsiteX76" fmla="*/ 507793 w 607601"/>
                  <a:gd name="connsiteY76" fmla="*/ 153175 h 477571"/>
                  <a:gd name="connsiteX77" fmla="*/ 416565 w 607601"/>
                  <a:gd name="connsiteY77" fmla="*/ 152997 h 477571"/>
                  <a:gd name="connsiteX78" fmla="*/ 405974 w 607601"/>
                  <a:gd name="connsiteY78" fmla="*/ 158596 h 477571"/>
                  <a:gd name="connsiteX79" fmla="*/ 404105 w 607601"/>
                  <a:gd name="connsiteY79" fmla="*/ 168106 h 477571"/>
                  <a:gd name="connsiteX80" fmla="*/ 407398 w 607601"/>
                  <a:gd name="connsiteY80" fmla="*/ 174416 h 477571"/>
                  <a:gd name="connsiteX81" fmla="*/ 425643 w 607601"/>
                  <a:gd name="connsiteY81" fmla="*/ 174416 h 477571"/>
                  <a:gd name="connsiteX82" fmla="*/ 427067 w 607601"/>
                  <a:gd name="connsiteY82" fmla="*/ 172639 h 477571"/>
                  <a:gd name="connsiteX83" fmla="*/ 428936 w 607601"/>
                  <a:gd name="connsiteY83" fmla="*/ 163218 h 477571"/>
                  <a:gd name="connsiteX84" fmla="*/ 423596 w 607601"/>
                  <a:gd name="connsiteY84" fmla="*/ 155130 h 477571"/>
                  <a:gd name="connsiteX85" fmla="*/ 416565 w 607601"/>
                  <a:gd name="connsiteY85" fmla="*/ 152997 h 477571"/>
                  <a:gd name="connsiteX86" fmla="*/ 262412 w 607601"/>
                  <a:gd name="connsiteY86" fmla="*/ 133444 h 477571"/>
                  <a:gd name="connsiteX87" fmla="*/ 260275 w 607601"/>
                  <a:gd name="connsiteY87" fmla="*/ 133533 h 477571"/>
                  <a:gd name="connsiteX88" fmla="*/ 252087 w 607601"/>
                  <a:gd name="connsiteY88" fmla="*/ 138688 h 477571"/>
                  <a:gd name="connsiteX89" fmla="*/ 249862 w 607601"/>
                  <a:gd name="connsiteY89" fmla="*/ 148109 h 477571"/>
                  <a:gd name="connsiteX90" fmla="*/ 262234 w 607601"/>
                  <a:gd name="connsiteY90" fmla="*/ 158685 h 477571"/>
                  <a:gd name="connsiteX91" fmla="*/ 264370 w 607601"/>
                  <a:gd name="connsiteY91" fmla="*/ 158507 h 477571"/>
                  <a:gd name="connsiteX92" fmla="*/ 272558 w 607601"/>
                  <a:gd name="connsiteY92" fmla="*/ 153441 h 477571"/>
                  <a:gd name="connsiteX93" fmla="*/ 274783 w 607601"/>
                  <a:gd name="connsiteY93" fmla="*/ 144021 h 477571"/>
                  <a:gd name="connsiteX94" fmla="*/ 262412 w 607601"/>
                  <a:gd name="connsiteY94" fmla="*/ 133444 h 477571"/>
                  <a:gd name="connsiteX95" fmla="*/ 184534 w 607601"/>
                  <a:gd name="connsiteY95" fmla="*/ 128467 h 477571"/>
                  <a:gd name="connsiteX96" fmla="*/ 177591 w 607601"/>
                  <a:gd name="connsiteY96" fmla="*/ 130600 h 477571"/>
                  <a:gd name="connsiteX97" fmla="*/ 172162 w 607601"/>
                  <a:gd name="connsiteY97" fmla="*/ 138599 h 477571"/>
                  <a:gd name="connsiteX98" fmla="*/ 173942 w 607601"/>
                  <a:gd name="connsiteY98" fmla="*/ 148109 h 477571"/>
                  <a:gd name="connsiteX99" fmla="*/ 184534 w 607601"/>
                  <a:gd name="connsiteY99" fmla="*/ 153708 h 477571"/>
                  <a:gd name="connsiteX100" fmla="*/ 191476 w 607601"/>
                  <a:gd name="connsiteY100" fmla="*/ 151664 h 477571"/>
                  <a:gd name="connsiteX101" fmla="*/ 196905 w 607601"/>
                  <a:gd name="connsiteY101" fmla="*/ 143665 h 477571"/>
                  <a:gd name="connsiteX102" fmla="*/ 195125 w 607601"/>
                  <a:gd name="connsiteY102" fmla="*/ 134155 h 477571"/>
                  <a:gd name="connsiteX103" fmla="*/ 184534 w 607601"/>
                  <a:gd name="connsiteY103" fmla="*/ 128467 h 477571"/>
                  <a:gd name="connsiteX104" fmla="*/ 93305 w 607601"/>
                  <a:gd name="connsiteY104" fmla="*/ 128023 h 477571"/>
                  <a:gd name="connsiteX105" fmla="*/ 86363 w 607601"/>
                  <a:gd name="connsiteY105" fmla="*/ 130067 h 477571"/>
                  <a:gd name="connsiteX106" fmla="*/ 82803 w 607601"/>
                  <a:gd name="connsiteY106" fmla="*/ 147576 h 477571"/>
                  <a:gd name="connsiteX107" fmla="*/ 93394 w 607601"/>
                  <a:gd name="connsiteY107" fmla="*/ 153264 h 477571"/>
                  <a:gd name="connsiteX108" fmla="*/ 100337 w 607601"/>
                  <a:gd name="connsiteY108" fmla="*/ 151220 h 477571"/>
                  <a:gd name="connsiteX109" fmla="*/ 105766 w 607601"/>
                  <a:gd name="connsiteY109" fmla="*/ 143221 h 477571"/>
                  <a:gd name="connsiteX110" fmla="*/ 103897 w 607601"/>
                  <a:gd name="connsiteY110" fmla="*/ 133711 h 477571"/>
                  <a:gd name="connsiteX111" fmla="*/ 93305 w 607601"/>
                  <a:gd name="connsiteY111" fmla="*/ 128023 h 477571"/>
                  <a:gd name="connsiteX112" fmla="*/ 556923 w 607601"/>
                  <a:gd name="connsiteY112" fmla="*/ 125268 h 477571"/>
                  <a:gd name="connsiteX113" fmla="*/ 546421 w 607601"/>
                  <a:gd name="connsiteY113" fmla="*/ 130867 h 477571"/>
                  <a:gd name="connsiteX114" fmla="*/ 544463 w 607601"/>
                  <a:gd name="connsiteY114" fmla="*/ 140377 h 477571"/>
                  <a:gd name="connsiteX115" fmla="*/ 549892 w 607601"/>
                  <a:gd name="connsiteY115" fmla="*/ 148376 h 477571"/>
                  <a:gd name="connsiteX116" fmla="*/ 556834 w 607601"/>
                  <a:gd name="connsiteY116" fmla="*/ 150509 h 477571"/>
                  <a:gd name="connsiteX117" fmla="*/ 567426 w 607601"/>
                  <a:gd name="connsiteY117" fmla="*/ 144909 h 477571"/>
                  <a:gd name="connsiteX118" fmla="*/ 569295 w 607601"/>
                  <a:gd name="connsiteY118" fmla="*/ 135400 h 477571"/>
                  <a:gd name="connsiteX119" fmla="*/ 563954 w 607601"/>
                  <a:gd name="connsiteY119" fmla="*/ 127401 h 477571"/>
                  <a:gd name="connsiteX120" fmla="*/ 556923 w 607601"/>
                  <a:gd name="connsiteY120" fmla="*/ 125268 h 477571"/>
                  <a:gd name="connsiteX121" fmla="*/ 312342 w 607601"/>
                  <a:gd name="connsiteY121" fmla="*/ 125268 h 477571"/>
                  <a:gd name="connsiteX122" fmla="*/ 310206 w 607601"/>
                  <a:gd name="connsiteY122" fmla="*/ 125446 h 477571"/>
                  <a:gd name="connsiteX123" fmla="*/ 299793 w 607601"/>
                  <a:gd name="connsiteY123" fmla="*/ 139932 h 477571"/>
                  <a:gd name="connsiteX124" fmla="*/ 312253 w 607601"/>
                  <a:gd name="connsiteY124" fmla="*/ 150509 h 477571"/>
                  <a:gd name="connsiteX125" fmla="*/ 314300 w 607601"/>
                  <a:gd name="connsiteY125" fmla="*/ 150331 h 477571"/>
                  <a:gd name="connsiteX126" fmla="*/ 322489 w 607601"/>
                  <a:gd name="connsiteY126" fmla="*/ 145265 h 477571"/>
                  <a:gd name="connsiteX127" fmla="*/ 324714 w 607601"/>
                  <a:gd name="connsiteY127" fmla="*/ 135844 h 477571"/>
                  <a:gd name="connsiteX128" fmla="*/ 312342 w 607601"/>
                  <a:gd name="connsiteY128" fmla="*/ 125268 h 477571"/>
                  <a:gd name="connsiteX129" fmla="*/ 465695 w 607601"/>
                  <a:gd name="connsiteY129" fmla="*/ 125090 h 477571"/>
                  <a:gd name="connsiteX130" fmla="*/ 455192 w 607601"/>
                  <a:gd name="connsiteY130" fmla="*/ 130689 h 477571"/>
                  <a:gd name="connsiteX131" fmla="*/ 453323 w 607601"/>
                  <a:gd name="connsiteY131" fmla="*/ 140199 h 477571"/>
                  <a:gd name="connsiteX132" fmla="*/ 458664 w 607601"/>
                  <a:gd name="connsiteY132" fmla="*/ 148198 h 477571"/>
                  <a:gd name="connsiteX133" fmla="*/ 465695 w 607601"/>
                  <a:gd name="connsiteY133" fmla="*/ 150331 h 477571"/>
                  <a:gd name="connsiteX134" fmla="*/ 476197 w 607601"/>
                  <a:gd name="connsiteY134" fmla="*/ 144732 h 477571"/>
                  <a:gd name="connsiteX135" fmla="*/ 478066 w 607601"/>
                  <a:gd name="connsiteY135" fmla="*/ 135222 h 477571"/>
                  <a:gd name="connsiteX136" fmla="*/ 472726 w 607601"/>
                  <a:gd name="connsiteY136" fmla="*/ 127223 h 477571"/>
                  <a:gd name="connsiteX137" fmla="*/ 465695 w 607601"/>
                  <a:gd name="connsiteY137" fmla="*/ 125090 h 477571"/>
                  <a:gd name="connsiteX138" fmla="*/ 135582 w 607601"/>
                  <a:gd name="connsiteY138" fmla="*/ 100205 h 477571"/>
                  <a:gd name="connsiteX139" fmla="*/ 128640 w 607601"/>
                  <a:gd name="connsiteY139" fmla="*/ 102338 h 477571"/>
                  <a:gd name="connsiteX140" fmla="*/ 124991 w 607601"/>
                  <a:gd name="connsiteY140" fmla="*/ 119758 h 477571"/>
                  <a:gd name="connsiteX141" fmla="*/ 135582 w 607601"/>
                  <a:gd name="connsiteY141" fmla="*/ 125446 h 477571"/>
                  <a:gd name="connsiteX142" fmla="*/ 142524 w 607601"/>
                  <a:gd name="connsiteY142" fmla="*/ 123402 h 477571"/>
                  <a:gd name="connsiteX143" fmla="*/ 146173 w 607601"/>
                  <a:gd name="connsiteY143" fmla="*/ 105893 h 477571"/>
                  <a:gd name="connsiteX144" fmla="*/ 135582 w 607601"/>
                  <a:gd name="connsiteY144" fmla="*/ 100205 h 477571"/>
                  <a:gd name="connsiteX145" fmla="*/ 514914 w 607601"/>
                  <a:gd name="connsiteY145" fmla="*/ 97183 h 477571"/>
                  <a:gd name="connsiteX146" fmla="*/ 504322 w 607601"/>
                  <a:gd name="connsiteY146" fmla="*/ 102782 h 477571"/>
                  <a:gd name="connsiteX147" fmla="*/ 502453 w 607601"/>
                  <a:gd name="connsiteY147" fmla="*/ 112203 h 477571"/>
                  <a:gd name="connsiteX148" fmla="*/ 507793 w 607601"/>
                  <a:gd name="connsiteY148" fmla="*/ 120291 h 477571"/>
                  <a:gd name="connsiteX149" fmla="*/ 514825 w 607601"/>
                  <a:gd name="connsiteY149" fmla="*/ 122424 h 477571"/>
                  <a:gd name="connsiteX150" fmla="*/ 525416 w 607601"/>
                  <a:gd name="connsiteY150" fmla="*/ 116825 h 477571"/>
                  <a:gd name="connsiteX151" fmla="*/ 527285 w 607601"/>
                  <a:gd name="connsiteY151" fmla="*/ 107315 h 477571"/>
                  <a:gd name="connsiteX152" fmla="*/ 521945 w 607601"/>
                  <a:gd name="connsiteY152" fmla="*/ 99316 h 477571"/>
                  <a:gd name="connsiteX153" fmla="*/ 521856 w 607601"/>
                  <a:gd name="connsiteY153" fmla="*/ 99316 h 477571"/>
                  <a:gd name="connsiteX154" fmla="*/ 514914 w 607601"/>
                  <a:gd name="connsiteY154" fmla="*/ 97183 h 477571"/>
                  <a:gd name="connsiteX155" fmla="*/ 423685 w 607601"/>
                  <a:gd name="connsiteY155" fmla="*/ 97005 h 477571"/>
                  <a:gd name="connsiteX156" fmla="*/ 413183 w 607601"/>
                  <a:gd name="connsiteY156" fmla="*/ 102605 h 477571"/>
                  <a:gd name="connsiteX157" fmla="*/ 411225 w 607601"/>
                  <a:gd name="connsiteY157" fmla="*/ 112025 h 477571"/>
                  <a:gd name="connsiteX158" fmla="*/ 416654 w 607601"/>
                  <a:gd name="connsiteY158" fmla="*/ 120113 h 477571"/>
                  <a:gd name="connsiteX159" fmla="*/ 423596 w 607601"/>
                  <a:gd name="connsiteY159" fmla="*/ 122246 h 477571"/>
                  <a:gd name="connsiteX160" fmla="*/ 434188 w 607601"/>
                  <a:gd name="connsiteY160" fmla="*/ 116647 h 477571"/>
                  <a:gd name="connsiteX161" fmla="*/ 436057 w 607601"/>
                  <a:gd name="connsiteY161" fmla="*/ 107137 h 477571"/>
                  <a:gd name="connsiteX162" fmla="*/ 430717 w 607601"/>
                  <a:gd name="connsiteY162" fmla="*/ 99138 h 477571"/>
                  <a:gd name="connsiteX163" fmla="*/ 423685 w 607601"/>
                  <a:gd name="connsiteY163" fmla="*/ 97005 h 477571"/>
                  <a:gd name="connsiteX164" fmla="*/ 472904 w 607601"/>
                  <a:gd name="connsiteY164" fmla="*/ 69010 h 477571"/>
                  <a:gd name="connsiteX165" fmla="*/ 462313 w 607601"/>
                  <a:gd name="connsiteY165" fmla="*/ 74609 h 477571"/>
                  <a:gd name="connsiteX166" fmla="*/ 465784 w 607601"/>
                  <a:gd name="connsiteY166" fmla="*/ 92206 h 477571"/>
                  <a:gd name="connsiteX167" fmla="*/ 472815 w 607601"/>
                  <a:gd name="connsiteY167" fmla="*/ 94339 h 477571"/>
                  <a:gd name="connsiteX168" fmla="*/ 483317 w 607601"/>
                  <a:gd name="connsiteY168" fmla="*/ 88740 h 477571"/>
                  <a:gd name="connsiteX169" fmla="*/ 485276 w 607601"/>
                  <a:gd name="connsiteY169" fmla="*/ 79230 h 477571"/>
                  <a:gd name="connsiteX170" fmla="*/ 479846 w 607601"/>
                  <a:gd name="connsiteY170" fmla="*/ 71143 h 477571"/>
                  <a:gd name="connsiteX171" fmla="*/ 472904 w 607601"/>
                  <a:gd name="connsiteY171" fmla="*/ 69010 h 477571"/>
                  <a:gd name="connsiteX172" fmla="*/ 590121 w 607601"/>
                  <a:gd name="connsiteY172" fmla="*/ 931 h 477571"/>
                  <a:gd name="connsiteX173" fmla="*/ 601959 w 607601"/>
                  <a:gd name="connsiteY173" fmla="*/ 2175 h 477571"/>
                  <a:gd name="connsiteX174" fmla="*/ 605430 w 607601"/>
                  <a:gd name="connsiteY174" fmla="*/ 19684 h 477571"/>
                  <a:gd name="connsiteX175" fmla="*/ 599734 w 607601"/>
                  <a:gd name="connsiteY175" fmla="*/ 24305 h 477571"/>
                  <a:gd name="connsiteX176" fmla="*/ 599823 w 607601"/>
                  <a:gd name="connsiteY176" fmla="*/ 24305 h 477571"/>
                  <a:gd name="connsiteX177" fmla="*/ 545620 w 607601"/>
                  <a:gd name="connsiteY177" fmla="*/ 83852 h 477571"/>
                  <a:gd name="connsiteX178" fmla="*/ 591545 w 607601"/>
                  <a:gd name="connsiteY178" fmla="*/ 91495 h 477571"/>
                  <a:gd name="connsiteX179" fmla="*/ 601781 w 607601"/>
                  <a:gd name="connsiteY179" fmla="*/ 93273 h 477571"/>
                  <a:gd name="connsiteX180" fmla="*/ 605252 w 607601"/>
                  <a:gd name="connsiteY180" fmla="*/ 110781 h 477571"/>
                  <a:gd name="connsiteX181" fmla="*/ 597954 w 607601"/>
                  <a:gd name="connsiteY181" fmla="*/ 115936 h 477571"/>
                  <a:gd name="connsiteX182" fmla="*/ 598755 w 607601"/>
                  <a:gd name="connsiteY182" fmla="*/ 115136 h 477571"/>
                  <a:gd name="connsiteX183" fmla="*/ 588430 w 607601"/>
                  <a:gd name="connsiteY183" fmla="*/ 116736 h 477571"/>
                  <a:gd name="connsiteX184" fmla="*/ 588430 w 607601"/>
                  <a:gd name="connsiteY184" fmla="*/ 158952 h 477571"/>
                  <a:gd name="connsiteX185" fmla="*/ 578462 w 607601"/>
                  <a:gd name="connsiteY185" fmla="*/ 169084 h 477571"/>
                  <a:gd name="connsiteX186" fmla="*/ 582289 w 607601"/>
                  <a:gd name="connsiteY186" fmla="*/ 174416 h 477571"/>
                  <a:gd name="connsiteX187" fmla="*/ 607121 w 607601"/>
                  <a:gd name="connsiteY187" fmla="*/ 174416 h 477571"/>
                  <a:gd name="connsiteX188" fmla="*/ 607121 w 607601"/>
                  <a:gd name="connsiteY188" fmla="*/ 452241 h 477571"/>
                  <a:gd name="connsiteX189" fmla="*/ 581844 w 607601"/>
                  <a:gd name="connsiteY189" fmla="*/ 477571 h 477571"/>
                  <a:gd name="connsiteX190" fmla="*/ 25307 w 607601"/>
                  <a:gd name="connsiteY190" fmla="*/ 477571 h 477571"/>
                  <a:gd name="connsiteX191" fmla="*/ 30 w 607601"/>
                  <a:gd name="connsiteY191" fmla="*/ 452241 h 477571"/>
                  <a:gd name="connsiteX192" fmla="*/ 30 w 607601"/>
                  <a:gd name="connsiteY192" fmla="*/ 174416 h 477571"/>
                  <a:gd name="connsiteX193" fmla="*/ 13648 w 607601"/>
                  <a:gd name="connsiteY193" fmla="*/ 174416 h 477571"/>
                  <a:gd name="connsiteX194" fmla="*/ 19700 w 607601"/>
                  <a:gd name="connsiteY194" fmla="*/ 147131 h 477571"/>
                  <a:gd name="connsiteX195" fmla="*/ 9375 w 607601"/>
                  <a:gd name="connsiteY195" fmla="*/ 145443 h 477571"/>
                  <a:gd name="connsiteX196" fmla="*/ 2077 w 607601"/>
                  <a:gd name="connsiteY196" fmla="*/ 140199 h 477571"/>
                  <a:gd name="connsiteX197" fmla="*/ 5726 w 607601"/>
                  <a:gd name="connsiteY197" fmla="*/ 122691 h 477571"/>
                  <a:gd name="connsiteX198" fmla="*/ 15962 w 607601"/>
                  <a:gd name="connsiteY198" fmla="*/ 121091 h 477571"/>
                  <a:gd name="connsiteX199" fmla="*/ 15962 w 607601"/>
                  <a:gd name="connsiteY199" fmla="*/ 121004 h 477571"/>
                  <a:gd name="connsiteX200" fmla="*/ 15962 w 607601"/>
                  <a:gd name="connsiteY200" fmla="*/ 121002 h 477571"/>
                  <a:gd name="connsiteX201" fmla="*/ 59662 w 607601"/>
                  <a:gd name="connsiteY201" fmla="*/ 115936 h 477571"/>
                  <a:gd name="connsiteX202" fmla="*/ 34563 w 607601"/>
                  <a:gd name="connsiteY202" fmla="*/ 74520 h 477571"/>
                  <a:gd name="connsiteX203" fmla="*/ 39993 w 607601"/>
                  <a:gd name="connsiteY203" fmla="*/ 61189 h 477571"/>
                  <a:gd name="connsiteX204" fmla="*/ 57437 w 607601"/>
                  <a:gd name="connsiteY204" fmla="*/ 64744 h 477571"/>
                  <a:gd name="connsiteX205" fmla="*/ 59217 w 607601"/>
                  <a:gd name="connsiteY205" fmla="*/ 68921 h 477571"/>
                  <a:gd name="connsiteX206" fmla="*/ 59217 w 607601"/>
                  <a:gd name="connsiteY206" fmla="*/ 68565 h 477571"/>
                  <a:gd name="connsiteX207" fmla="*/ 81290 w 607601"/>
                  <a:gd name="connsiteY207" fmla="*/ 102338 h 477571"/>
                  <a:gd name="connsiteX208" fmla="*/ 105766 w 607601"/>
                  <a:gd name="connsiteY208" fmla="*/ 61988 h 477571"/>
                  <a:gd name="connsiteX209" fmla="*/ 111284 w 607601"/>
                  <a:gd name="connsiteY209" fmla="*/ 53190 h 477571"/>
                  <a:gd name="connsiteX210" fmla="*/ 128818 w 607601"/>
                  <a:gd name="connsiteY210" fmla="*/ 56745 h 477571"/>
                  <a:gd name="connsiteX211" fmla="*/ 130776 w 607601"/>
                  <a:gd name="connsiteY211" fmla="*/ 65455 h 477571"/>
                  <a:gd name="connsiteX212" fmla="*/ 128284 w 607601"/>
                  <a:gd name="connsiteY212" fmla="*/ 75675 h 477571"/>
                  <a:gd name="connsiteX213" fmla="*/ 135582 w 607601"/>
                  <a:gd name="connsiteY213" fmla="*/ 74964 h 477571"/>
                  <a:gd name="connsiteX214" fmla="*/ 167267 w 607601"/>
                  <a:gd name="connsiteY214" fmla="*/ 91940 h 477571"/>
                  <a:gd name="connsiteX215" fmla="*/ 172696 w 607601"/>
                  <a:gd name="connsiteY215" fmla="*/ 105093 h 477571"/>
                  <a:gd name="connsiteX216" fmla="*/ 184534 w 607601"/>
                  <a:gd name="connsiteY216" fmla="*/ 103227 h 477571"/>
                  <a:gd name="connsiteX217" fmla="*/ 216219 w 607601"/>
                  <a:gd name="connsiteY217" fmla="*/ 120291 h 477571"/>
                  <a:gd name="connsiteX218" fmla="*/ 213015 w 607601"/>
                  <a:gd name="connsiteY218" fmla="*/ 166151 h 477571"/>
                  <a:gd name="connsiteX219" fmla="*/ 219779 w 607601"/>
                  <a:gd name="connsiteY219" fmla="*/ 172194 h 477571"/>
                  <a:gd name="connsiteX220" fmla="*/ 229747 w 607601"/>
                  <a:gd name="connsiteY220" fmla="*/ 165529 h 477571"/>
                  <a:gd name="connsiteX221" fmla="*/ 224852 w 607601"/>
                  <a:gd name="connsiteY221" fmla="*/ 152108 h 477571"/>
                  <a:gd name="connsiteX222" fmla="*/ 256181 w 607601"/>
                  <a:gd name="connsiteY222" fmla="*/ 108648 h 477571"/>
                  <a:gd name="connsiteX223" fmla="*/ 262322 w 607601"/>
                  <a:gd name="connsiteY223" fmla="*/ 108115 h 477571"/>
                  <a:gd name="connsiteX224" fmla="*/ 282704 w 607601"/>
                  <a:gd name="connsiteY224" fmla="*/ 114070 h 477571"/>
                  <a:gd name="connsiteX225" fmla="*/ 306112 w 607601"/>
                  <a:gd name="connsiteY225" fmla="*/ 100472 h 477571"/>
                  <a:gd name="connsiteX226" fmla="*/ 312342 w 607601"/>
                  <a:gd name="connsiteY226" fmla="*/ 100027 h 477571"/>
                  <a:gd name="connsiteX227" fmla="*/ 349724 w 607601"/>
                  <a:gd name="connsiteY227" fmla="*/ 131756 h 477571"/>
                  <a:gd name="connsiteX228" fmla="*/ 349279 w 607601"/>
                  <a:gd name="connsiteY228" fmla="*/ 145976 h 477571"/>
                  <a:gd name="connsiteX229" fmla="*/ 378561 w 607601"/>
                  <a:gd name="connsiteY229" fmla="*/ 165351 h 477571"/>
                  <a:gd name="connsiteX230" fmla="*/ 384969 w 607601"/>
                  <a:gd name="connsiteY230" fmla="*/ 144554 h 477571"/>
                  <a:gd name="connsiteX231" fmla="*/ 395026 w 607601"/>
                  <a:gd name="connsiteY231" fmla="*/ 134422 h 477571"/>
                  <a:gd name="connsiteX232" fmla="*/ 392089 w 607601"/>
                  <a:gd name="connsiteY232" fmla="*/ 88473 h 477571"/>
                  <a:gd name="connsiteX233" fmla="*/ 423685 w 607601"/>
                  <a:gd name="connsiteY233" fmla="*/ 71676 h 477571"/>
                  <a:gd name="connsiteX234" fmla="*/ 435701 w 607601"/>
                  <a:gd name="connsiteY234" fmla="*/ 73631 h 477571"/>
                  <a:gd name="connsiteX235" fmla="*/ 441308 w 607601"/>
                  <a:gd name="connsiteY235" fmla="*/ 60566 h 477571"/>
                  <a:gd name="connsiteX236" fmla="*/ 472815 w 607601"/>
                  <a:gd name="connsiteY236" fmla="*/ 43769 h 477571"/>
                  <a:gd name="connsiteX237" fmla="*/ 480380 w 607601"/>
                  <a:gd name="connsiteY237" fmla="*/ 44569 h 477571"/>
                  <a:gd name="connsiteX238" fmla="*/ 477888 w 607601"/>
                  <a:gd name="connsiteY238" fmla="*/ 34348 h 477571"/>
                  <a:gd name="connsiteX239" fmla="*/ 477977 w 607601"/>
                  <a:gd name="connsiteY239" fmla="*/ 34348 h 477571"/>
                  <a:gd name="connsiteX240" fmla="*/ 479935 w 607601"/>
                  <a:gd name="connsiteY240" fmla="*/ 25638 h 477571"/>
                  <a:gd name="connsiteX241" fmla="*/ 497469 w 607601"/>
                  <a:gd name="connsiteY241" fmla="*/ 22172 h 477571"/>
                  <a:gd name="connsiteX242" fmla="*/ 502987 w 607601"/>
                  <a:gd name="connsiteY242" fmla="*/ 30971 h 477571"/>
                  <a:gd name="connsiteX243" fmla="*/ 502987 w 607601"/>
                  <a:gd name="connsiteY243" fmla="*/ 30882 h 477571"/>
                  <a:gd name="connsiteX244" fmla="*/ 524704 w 607601"/>
                  <a:gd name="connsiteY244" fmla="*/ 69276 h 477571"/>
                  <a:gd name="connsiteX245" fmla="*/ 590121 w 607601"/>
                  <a:gd name="connsiteY245" fmla="*/ 931 h 47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607601" h="477570">
                    <a:moveTo>
                      <a:pt x="50565" y="262841"/>
                    </a:moveTo>
                    <a:cubicBezTo>
                      <a:pt x="57607" y="262841"/>
                      <a:pt x="63312" y="268440"/>
                      <a:pt x="63312" y="275461"/>
                    </a:cubicBezTo>
                    <a:lnTo>
                      <a:pt x="63312" y="426987"/>
                    </a:lnTo>
                    <a:cubicBezTo>
                      <a:pt x="63312" y="434008"/>
                      <a:pt x="57607" y="439607"/>
                      <a:pt x="50565" y="439607"/>
                    </a:cubicBezTo>
                    <a:cubicBezTo>
                      <a:pt x="43613" y="439607"/>
                      <a:pt x="37908" y="434008"/>
                      <a:pt x="37908" y="426987"/>
                    </a:cubicBezTo>
                    <a:lnTo>
                      <a:pt x="37908" y="275461"/>
                    </a:lnTo>
                    <a:cubicBezTo>
                      <a:pt x="37908" y="268440"/>
                      <a:pt x="43613" y="262841"/>
                      <a:pt x="50565" y="262841"/>
                    </a:cubicBezTo>
                    <a:close/>
                    <a:moveTo>
                      <a:pt x="25307" y="250227"/>
                    </a:moveTo>
                    <a:lnTo>
                      <a:pt x="25307" y="452241"/>
                    </a:lnTo>
                    <a:lnTo>
                      <a:pt x="581844" y="452241"/>
                    </a:lnTo>
                    <a:lnTo>
                      <a:pt x="581844" y="250227"/>
                    </a:lnTo>
                    <a:close/>
                    <a:moveTo>
                      <a:pt x="25307" y="199657"/>
                    </a:moveTo>
                    <a:lnTo>
                      <a:pt x="25307" y="224898"/>
                    </a:lnTo>
                    <a:lnTo>
                      <a:pt x="581844" y="224898"/>
                    </a:lnTo>
                    <a:lnTo>
                      <a:pt x="581844" y="199657"/>
                    </a:lnTo>
                    <a:lnTo>
                      <a:pt x="569206" y="199657"/>
                    </a:lnTo>
                    <a:cubicBezTo>
                      <a:pt x="569206" y="206678"/>
                      <a:pt x="563509" y="212277"/>
                      <a:pt x="556567" y="212277"/>
                    </a:cubicBezTo>
                    <a:cubicBezTo>
                      <a:pt x="549536" y="212277"/>
                      <a:pt x="543929" y="206678"/>
                      <a:pt x="543929" y="199657"/>
                    </a:cubicBezTo>
                    <a:lnTo>
                      <a:pt x="518563" y="199657"/>
                    </a:lnTo>
                    <a:cubicBezTo>
                      <a:pt x="518563" y="206678"/>
                      <a:pt x="512956" y="212277"/>
                      <a:pt x="505924" y="212277"/>
                    </a:cubicBezTo>
                    <a:cubicBezTo>
                      <a:pt x="498982" y="212277"/>
                      <a:pt x="493286" y="206678"/>
                      <a:pt x="493286" y="199657"/>
                    </a:cubicBezTo>
                    <a:lnTo>
                      <a:pt x="468009" y="199657"/>
                    </a:lnTo>
                    <a:cubicBezTo>
                      <a:pt x="468009" y="206678"/>
                      <a:pt x="462313" y="212277"/>
                      <a:pt x="455370" y="212277"/>
                    </a:cubicBezTo>
                    <a:cubicBezTo>
                      <a:pt x="448428" y="212277"/>
                      <a:pt x="442732" y="206678"/>
                      <a:pt x="442732" y="199657"/>
                    </a:cubicBezTo>
                    <a:lnTo>
                      <a:pt x="417455" y="199657"/>
                    </a:lnTo>
                    <a:cubicBezTo>
                      <a:pt x="417455" y="206678"/>
                      <a:pt x="411759" y="212277"/>
                      <a:pt x="404817" y="212277"/>
                    </a:cubicBezTo>
                    <a:cubicBezTo>
                      <a:pt x="397785" y="212277"/>
                      <a:pt x="392178" y="206678"/>
                      <a:pt x="392178" y="199657"/>
                    </a:cubicBezTo>
                    <a:lnTo>
                      <a:pt x="366812" y="199657"/>
                    </a:lnTo>
                    <a:cubicBezTo>
                      <a:pt x="366812" y="206678"/>
                      <a:pt x="361205" y="212277"/>
                      <a:pt x="354174" y="212277"/>
                    </a:cubicBezTo>
                    <a:cubicBezTo>
                      <a:pt x="347232" y="212277"/>
                      <a:pt x="341535" y="206678"/>
                      <a:pt x="341535" y="199657"/>
                    </a:cubicBezTo>
                    <a:lnTo>
                      <a:pt x="316258" y="199657"/>
                    </a:lnTo>
                    <a:cubicBezTo>
                      <a:pt x="316258" y="206678"/>
                      <a:pt x="310562" y="212277"/>
                      <a:pt x="303620" y="212277"/>
                    </a:cubicBezTo>
                    <a:cubicBezTo>
                      <a:pt x="296589" y="212277"/>
                      <a:pt x="290982" y="206678"/>
                      <a:pt x="290982" y="199657"/>
                    </a:cubicBezTo>
                    <a:lnTo>
                      <a:pt x="265616" y="199657"/>
                    </a:lnTo>
                    <a:cubicBezTo>
                      <a:pt x="265616" y="206678"/>
                      <a:pt x="260008" y="212277"/>
                      <a:pt x="252977" y="212277"/>
                    </a:cubicBezTo>
                    <a:cubicBezTo>
                      <a:pt x="246035" y="212277"/>
                      <a:pt x="240339" y="206678"/>
                      <a:pt x="240339" y="199657"/>
                    </a:cubicBezTo>
                    <a:lnTo>
                      <a:pt x="215062" y="199657"/>
                    </a:lnTo>
                    <a:cubicBezTo>
                      <a:pt x="215062" y="206678"/>
                      <a:pt x="209366" y="212277"/>
                      <a:pt x="202423" y="212277"/>
                    </a:cubicBezTo>
                    <a:cubicBezTo>
                      <a:pt x="195392" y="212277"/>
                      <a:pt x="189785" y="206678"/>
                      <a:pt x="189785" y="199657"/>
                    </a:cubicBezTo>
                    <a:lnTo>
                      <a:pt x="164508" y="199657"/>
                    </a:lnTo>
                    <a:cubicBezTo>
                      <a:pt x="164508" y="206678"/>
                      <a:pt x="158812" y="212277"/>
                      <a:pt x="151781" y="212277"/>
                    </a:cubicBezTo>
                    <a:cubicBezTo>
                      <a:pt x="144838" y="212277"/>
                      <a:pt x="139142" y="206678"/>
                      <a:pt x="139142" y="199657"/>
                    </a:cubicBezTo>
                    <a:lnTo>
                      <a:pt x="113865" y="199657"/>
                    </a:lnTo>
                    <a:cubicBezTo>
                      <a:pt x="113865" y="206678"/>
                      <a:pt x="108258" y="212277"/>
                      <a:pt x="101227" y="212277"/>
                    </a:cubicBezTo>
                    <a:cubicBezTo>
                      <a:pt x="94195" y="212277"/>
                      <a:pt x="88588" y="206678"/>
                      <a:pt x="88588" y="199657"/>
                    </a:cubicBezTo>
                    <a:lnTo>
                      <a:pt x="63311" y="199657"/>
                    </a:lnTo>
                    <a:cubicBezTo>
                      <a:pt x="63311" y="206678"/>
                      <a:pt x="57615" y="212277"/>
                      <a:pt x="50584" y="212277"/>
                    </a:cubicBezTo>
                    <a:cubicBezTo>
                      <a:pt x="43642" y="212277"/>
                      <a:pt x="37945" y="206678"/>
                      <a:pt x="37945" y="199657"/>
                    </a:cubicBezTo>
                    <a:close/>
                    <a:moveTo>
                      <a:pt x="345452" y="171039"/>
                    </a:moveTo>
                    <a:cubicBezTo>
                      <a:pt x="344739" y="171039"/>
                      <a:pt x="344027" y="171128"/>
                      <a:pt x="343315" y="171217"/>
                    </a:cubicBezTo>
                    <a:cubicBezTo>
                      <a:pt x="340823" y="171661"/>
                      <a:pt x="338598" y="172816"/>
                      <a:pt x="336818" y="174416"/>
                    </a:cubicBezTo>
                    <a:lnTo>
                      <a:pt x="353907" y="174416"/>
                    </a:lnTo>
                    <a:cubicBezTo>
                      <a:pt x="351682" y="172283"/>
                      <a:pt x="348656" y="171039"/>
                      <a:pt x="345452" y="171039"/>
                    </a:cubicBezTo>
                    <a:close/>
                    <a:moveTo>
                      <a:pt x="142257" y="156286"/>
                    </a:moveTo>
                    <a:cubicBezTo>
                      <a:pt x="140566" y="156286"/>
                      <a:pt x="137985" y="156641"/>
                      <a:pt x="135315" y="158419"/>
                    </a:cubicBezTo>
                    <a:cubicBezTo>
                      <a:pt x="131577" y="160907"/>
                      <a:pt x="130331" y="164462"/>
                      <a:pt x="129886" y="166417"/>
                    </a:cubicBezTo>
                    <a:cubicBezTo>
                      <a:pt x="129530" y="168017"/>
                      <a:pt x="129352" y="171128"/>
                      <a:pt x="130865" y="174416"/>
                    </a:cubicBezTo>
                    <a:lnTo>
                      <a:pt x="153739" y="174416"/>
                    </a:lnTo>
                    <a:cubicBezTo>
                      <a:pt x="154273" y="173261"/>
                      <a:pt x="154540" y="172283"/>
                      <a:pt x="154718" y="171483"/>
                    </a:cubicBezTo>
                    <a:cubicBezTo>
                      <a:pt x="155074" y="169528"/>
                      <a:pt x="155341" y="165795"/>
                      <a:pt x="152849" y="161974"/>
                    </a:cubicBezTo>
                    <a:cubicBezTo>
                      <a:pt x="150534" y="158419"/>
                      <a:pt x="146529" y="156286"/>
                      <a:pt x="142257" y="156286"/>
                    </a:cubicBezTo>
                    <a:close/>
                    <a:moveTo>
                      <a:pt x="51029" y="155841"/>
                    </a:moveTo>
                    <a:cubicBezTo>
                      <a:pt x="49338" y="155841"/>
                      <a:pt x="46757" y="156197"/>
                      <a:pt x="44176" y="157885"/>
                    </a:cubicBezTo>
                    <a:cubicBezTo>
                      <a:pt x="40349" y="160374"/>
                      <a:pt x="39102" y="164018"/>
                      <a:pt x="38657" y="165884"/>
                    </a:cubicBezTo>
                    <a:cubicBezTo>
                      <a:pt x="38390" y="167662"/>
                      <a:pt x="38123" y="170950"/>
                      <a:pt x="39904" y="174416"/>
                    </a:cubicBezTo>
                    <a:lnTo>
                      <a:pt x="62243" y="174416"/>
                    </a:lnTo>
                    <a:cubicBezTo>
                      <a:pt x="64379" y="170506"/>
                      <a:pt x="64290" y="165529"/>
                      <a:pt x="61620" y="161529"/>
                    </a:cubicBezTo>
                    <a:cubicBezTo>
                      <a:pt x="59306" y="157974"/>
                      <a:pt x="55390" y="155841"/>
                      <a:pt x="51029" y="155841"/>
                    </a:cubicBezTo>
                    <a:close/>
                    <a:moveTo>
                      <a:pt x="507793" y="153175"/>
                    </a:moveTo>
                    <a:cubicBezTo>
                      <a:pt x="503521" y="153175"/>
                      <a:pt x="499605" y="155308"/>
                      <a:pt x="497202" y="158774"/>
                    </a:cubicBezTo>
                    <a:cubicBezTo>
                      <a:pt x="494710" y="162596"/>
                      <a:pt x="494977" y="166328"/>
                      <a:pt x="495333" y="168284"/>
                    </a:cubicBezTo>
                    <a:cubicBezTo>
                      <a:pt x="495600" y="169706"/>
                      <a:pt x="496401" y="172194"/>
                      <a:pt x="498448" y="174416"/>
                    </a:cubicBezTo>
                    <a:lnTo>
                      <a:pt x="516961" y="174416"/>
                    </a:lnTo>
                    <a:cubicBezTo>
                      <a:pt x="517406" y="173883"/>
                      <a:pt x="517851" y="173439"/>
                      <a:pt x="518207" y="172816"/>
                    </a:cubicBezTo>
                    <a:cubicBezTo>
                      <a:pt x="520788" y="169084"/>
                      <a:pt x="520521" y="165262"/>
                      <a:pt x="520165" y="163396"/>
                    </a:cubicBezTo>
                    <a:cubicBezTo>
                      <a:pt x="519720" y="161440"/>
                      <a:pt x="518563" y="157885"/>
                      <a:pt x="514736" y="155308"/>
                    </a:cubicBezTo>
                    <a:cubicBezTo>
                      <a:pt x="512154" y="153530"/>
                      <a:pt x="509484" y="153175"/>
                      <a:pt x="507793" y="153175"/>
                    </a:cubicBezTo>
                    <a:close/>
                    <a:moveTo>
                      <a:pt x="416565" y="152997"/>
                    </a:moveTo>
                    <a:cubicBezTo>
                      <a:pt x="412293" y="152997"/>
                      <a:pt x="408377" y="155130"/>
                      <a:pt x="405974" y="158596"/>
                    </a:cubicBezTo>
                    <a:cubicBezTo>
                      <a:pt x="403482" y="162418"/>
                      <a:pt x="403749" y="166151"/>
                      <a:pt x="404105" y="168106"/>
                    </a:cubicBezTo>
                    <a:cubicBezTo>
                      <a:pt x="404372" y="169617"/>
                      <a:pt x="405262" y="172194"/>
                      <a:pt x="407398" y="174416"/>
                    </a:cubicBezTo>
                    <a:lnTo>
                      <a:pt x="425643" y="174416"/>
                    </a:lnTo>
                    <a:cubicBezTo>
                      <a:pt x="426177" y="173883"/>
                      <a:pt x="426622" y="173261"/>
                      <a:pt x="427067" y="172639"/>
                    </a:cubicBezTo>
                    <a:cubicBezTo>
                      <a:pt x="429560" y="168906"/>
                      <a:pt x="429293" y="165084"/>
                      <a:pt x="428936" y="163218"/>
                    </a:cubicBezTo>
                    <a:cubicBezTo>
                      <a:pt x="428580" y="161263"/>
                      <a:pt x="427334" y="157708"/>
                      <a:pt x="423596" y="155130"/>
                    </a:cubicBezTo>
                    <a:cubicBezTo>
                      <a:pt x="420926" y="153353"/>
                      <a:pt x="418256" y="152997"/>
                      <a:pt x="416565" y="152997"/>
                    </a:cubicBezTo>
                    <a:close/>
                    <a:moveTo>
                      <a:pt x="262412" y="133444"/>
                    </a:moveTo>
                    <a:cubicBezTo>
                      <a:pt x="261700" y="133444"/>
                      <a:pt x="260987" y="133444"/>
                      <a:pt x="260275" y="133533"/>
                    </a:cubicBezTo>
                    <a:cubicBezTo>
                      <a:pt x="255825" y="134333"/>
                      <a:pt x="253244" y="137088"/>
                      <a:pt x="252087" y="138688"/>
                    </a:cubicBezTo>
                    <a:cubicBezTo>
                      <a:pt x="250930" y="140288"/>
                      <a:pt x="249150" y="143576"/>
                      <a:pt x="249862" y="148109"/>
                    </a:cubicBezTo>
                    <a:cubicBezTo>
                      <a:pt x="250841" y="154153"/>
                      <a:pt x="256181" y="158685"/>
                      <a:pt x="262234" y="158685"/>
                    </a:cubicBezTo>
                    <a:cubicBezTo>
                      <a:pt x="262946" y="158685"/>
                      <a:pt x="263658" y="158596"/>
                      <a:pt x="264370" y="158507"/>
                    </a:cubicBezTo>
                    <a:cubicBezTo>
                      <a:pt x="268820" y="157796"/>
                      <a:pt x="271490" y="155041"/>
                      <a:pt x="272558" y="153441"/>
                    </a:cubicBezTo>
                    <a:cubicBezTo>
                      <a:pt x="273715" y="151842"/>
                      <a:pt x="275495" y="148464"/>
                      <a:pt x="274783" y="144021"/>
                    </a:cubicBezTo>
                    <a:cubicBezTo>
                      <a:pt x="273804" y="137977"/>
                      <a:pt x="268464" y="133444"/>
                      <a:pt x="262412" y="133444"/>
                    </a:cubicBezTo>
                    <a:close/>
                    <a:moveTo>
                      <a:pt x="184534" y="128467"/>
                    </a:moveTo>
                    <a:cubicBezTo>
                      <a:pt x="182754" y="128467"/>
                      <a:pt x="180173" y="128823"/>
                      <a:pt x="177591" y="130600"/>
                    </a:cubicBezTo>
                    <a:cubicBezTo>
                      <a:pt x="173764" y="133089"/>
                      <a:pt x="172518" y="136644"/>
                      <a:pt x="172162" y="138599"/>
                    </a:cubicBezTo>
                    <a:cubicBezTo>
                      <a:pt x="171717" y="140466"/>
                      <a:pt x="171450" y="144287"/>
                      <a:pt x="173942" y="148109"/>
                    </a:cubicBezTo>
                    <a:cubicBezTo>
                      <a:pt x="176345" y="151664"/>
                      <a:pt x="180262" y="153708"/>
                      <a:pt x="184534" y="153708"/>
                    </a:cubicBezTo>
                    <a:cubicBezTo>
                      <a:pt x="186314" y="153708"/>
                      <a:pt x="188895" y="153353"/>
                      <a:pt x="191476" y="151664"/>
                    </a:cubicBezTo>
                    <a:cubicBezTo>
                      <a:pt x="195303" y="149175"/>
                      <a:pt x="196549" y="145532"/>
                      <a:pt x="196905" y="143665"/>
                    </a:cubicBezTo>
                    <a:cubicBezTo>
                      <a:pt x="197350" y="141710"/>
                      <a:pt x="197617" y="137977"/>
                      <a:pt x="195125" y="134155"/>
                    </a:cubicBezTo>
                    <a:cubicBezTo>
                      <a:pt x="192722" y="130600"/>
                      <a:pt x="188806" y="128467"/>
                      <a:pt x="184534" y="128467"/>
                    </a:cubicBezTo>
                    <a:close/>
                    <a:moveTo>
                      <a:pt x="93305" y="128023"/>
                    </a:moveTo>
                    <a:cubicBezTo>
                      <a:pt x="91614" y="128023"/>
                      <a:pt x="88944" y="128379"/>
                      <a:pt x="86363" y="130067"/>
                    </a:cubicBezTo>
                    <a:cubicBezTo>
                      <a:pt x="80578" y="133978"/>
                      <a:pt x="78976" y="141799"/>
                      <a:pt x="82803" y="147576"/>
                    </a:cubicBezTo>
                    <a:cubicBezTo>
                      <a:pt x="85117" y="151131"/>
                      <a:pt x="89122" y="153264"/>
                      <a:pt x="93394" y="153264"/>
                    </a:cubicBezTo>
                    <a:cubicBezTo>
                      <a:pt x="95085" y="153264"/>
                      <a:pt x="97667" y="152908"/>
                      <a:pt x="100337" y="151220"/>
                    </a:cubicBezTo>
                    <a:cubicBezTo>
                      <a:pt x="104075" y="148731"/>
                      <a:pt x="105321" y="145087"/>
                      <a:pt x="105766" y="143221"/>
                    </a:cubicBezTo>
                    <a:cubicBezTo>
                      <a:pt x="106122" y="141266"/>
                      <a:pt x="106389" y="137533"/>
                      <a:pt x="103897" y="133711"/>
                    </a:cubicBezTo>
                    <a:cubicBezTo>
                      <a:pt x="101583" y="130156"/>
                      <a:pt x="97578" y="128023"/>
                      <a:pt x="93305" y="128023"/>
                    </a:cubicBezTo>
                    <a:close/>
                    <a:moveTo>
                      <a:pt x="556923" y="125268"/>
                    </a:moveTo>
                    <a:cubicBezTo>
                      <a:pt x="552651" y="125268"/>
                      <a:pt x="548735" y="127401"/>
                      <a:pt x="546421" y="130867"/>
                    </a:cubicBezTo>
                    <a:cubicBezTo>
                      <a:pt x="543840" y="134689"/>
                      <a:pt x="544107" y="138422"/>
                      <a:pt x="544463" y="140377"/>
                    </a:cubicBezTo>
                    <a:cubicBezTo>
                      <a:pt x="544819" y="142243"/>
                      <a:pt x="546065" y="145887"/>
                      <a:pt x="549892" y="148376"/>
                    </a:cubicBezTo>
                    <a:cubicBezTo>
                      <a:pt x="552473" y="150153"/>
                      <a:pt x="555143" y="150509"/>
                      <a:pt x="556834" y="150509"/>
                    </a:cubicBezTo>
                    <a:cubicBezTo>
                      <a:pt x="561106" y="150509"/>
                      <a:pt x="565022" y="148464"/>
                      <a:pt x="567426" y="144909"/>
                    </a:cubicBezTo>
                    <a:cubicBezTo>
                      <a:pt x="569918" y="141177"/>
                      <a:pt x="569651" y="137355"/>
                      <a:pt x="569295" y="135400"/>
                    </a:cubicBezTo>
                    <a:cubicBezTo>
                      <a:pt x="568939" y="133533"/>
                      <a:pt x="567692" y="129889"/>
                      <a:pt x="563954" y="127401"/>
                    </a:cubicBezTo>
                    <a:cubicBezTo>
                      <a:pt x="561284" y="125623"/>
                      <a:pt x="558703" y="125268"/>
                      <a:pt x="556923" y="125268"/>
                    </a:cubicBezTo>
                    <a:close/>
                    <a:moveTo>
                      <a:pt x="312342" y="125268"/>
                    </a:moveTo>
                    <a:cubicBezTo>
                      <a:pt x="311630" y="125268"/>
                      <a:pt x="310918" y="125357"/>
                      <a:pt x="310206" y="125446"/>
                    </a:cubicBezTo>
                    <a:cubicBezTo>
                      <a:pt x="303353" y="126512"/>
                      <a:pt x="298636" y="133089"/>
                      <a:pt x="299793" y="139932"/>
                    </a:cubicBezTo>
                    <a:cubicBezTo>
                      <a:pt x="300772" y="145976"/>
                      <a:pt x="306112" y="150509"/>
                      <a:pt x="312253" y="150509"/>
                    </a:cubicBezTo>
                    <a:cubicBezTo>
                      <a:pt x="312876" y="150509"/>
                      <a:pt x="313588" y="150509"/>
                      <a:pt x="314300" y="150331"/>
                    </a:cubicBezTo>
                    <a:cubicBezTo>
                      <a:pt x="318751" y="149620"/>
                      <a:pt x="321421" y="146865"/>
                      <a:pt x="322489" y="145265"/>
                    </a:cubicBezTo>
                    <a:cubicBezTo>
                      <a:pt x="323646" y="143665"/>
                      <a:pt x="325426" y="140377"/>
                      <a:pt x="324714" y="135844"/>
                    </a:cubicBezTo>
                    <a:cubicBezTo>
                      <a:pt x="323735" y="129801"/>
                      <a:pt x="318395" y="125268"/>
                      <a:pt x="312342" y="125268"/>
                    </a:cubicBezTo>
                    <a:close/>
                    <a:moveTo>
                      <a:pt x="465695" y="125090"/>
                    </a:moveTo>
                    <a:cubicBezTo>
                      <a:pt x="461512" y="125090"/>
                      <a:pt x="457507" y="127134"/>
                      <a:pt x="455192" y="130689"/>
                    </a:cubicBezTo>
                    <a:cubicBezTo>
                      <a:pt x="452611" y="134511"/>
                      <a:pt x="452878" y="138244"/>
                      <a:pt x="453323" y="140199"/>
                    </a:cubicBezTo>
                    <a:cubicBezTo>
                      <a:pt x="453679" y="142065"/>
                      <a:pt x="454836" y="145709"/>
                      <a:pt x="458664" y="148198"/>
                    </a:cubicBezTo>
                    <a:cubicBezTo>
                      <a:pt x="461334" y="149975"/>
                      <a:pt x="463915" y="150331"/>
                      <a:pt x="465695" y="150331"/>
                    </a:cubicBezTo>
                    <a:cubicBezTo>
                      <a:pt x="469878" y="150331"/>
                      <a:pt x="473883" y="148287"/>
                      <a:pt x="476197" y="144732"/>
                    </a:cubicBezTo>
                    <a:cubicBezTo>
                      <a:pt x="478778" y="140999"/>
                      <a:pt x="478511" y="137177"/>
                      <a:pt x="478066" y="135222"/>
                    </a:cubicBezTo>
                    <a:cubicBezTo>
                      <a:pt x="477710" y="133356"/>
                      <a:pt x="476553" y="129712"/>
                      <a:pt x="472726" y="127223"/>
                    </a:cubicBezTo>
                    <a:cubicBezTo>
                      <a:pt x="470056" y="125446"/>
                      <a:pt x="467475" y="125090"/>
                      <a:pt x="465695" y="125090"/>
                    </a:cubicBezTo>
                    <a:close/>
                    <a:moveTo>
                      <a:pt x="135582" y="100205"/>
                    </a:moveTo>
                    <a:cubicBezTo>
                      <a:pt x="133802" y="100205"/>
                      <a:pt x="131221" y="100560"/>
                      <a:pt x="128640" y="102338"/>
                    </a:cubicBezTo>
                    <a:cubicBezTo>
                      <a:pt x="122765" y="106160"/>
                      <a:pt x="121163" y="113981"/>
                      <a:pt x="124991" y="119758"/>
                    </a:cubicBezTo>
                    <a:cubicBezTo>
                      <a:pt x="127394" y="123313"/>
                      <a:pt x="131310" y="125446"/>
                      <a:pt x="135582" y="125446"/>
                    </a:cubicBezTo>
                    <a:cubicBezTo>
                      <a:pt x="137362" y="125446"/>
                      <a:pt x="139943" y="125090"/>
                      <a:pt x="142524" y="123402"/>
                    </a:cubicBezTo>
                    <a:cubicBezTo>
                      <a:pt x="148398" y="119580"/>
                      <a:pt x="150000" y="111670"/>
                      <a:pt x="146173" y="105893"/>
                    </a:cubicBezTo>
                    <a:cubicBezTo>
                      <a:pt x="143770" y="102338"/>
                      <a:pt x="139854" y="100205"/>
                      <a:pt x="135582" y="100205"/>
                    </a:cubicBezTo>
                    <a:close/>
                    <a:moveTo>
                      <a:pt x="514914" y="97183"/>
                    </a:moveTo>
                    <a:cubicBezTo>
                      <a:pt x="510641" y="97183"/>
                      <a:pt x="506725" y="99227"/>
                      <a:pt x="504322" y="102782"/>
                    </a:cubicBezTo>
                    <a:cubicBezTo>
                      <a:pt x="501830" y="106515"/>
                      <a:pt x="502097" y="110337"/>
                      <a:pt x="502453" y="112203"/>
                    </a:cubicBezTo>
                    <a:cubicBezTo>
                      <a:pt x="502809" y="114158"/>
                      <a:pt x="504055" y="117714"/>
                      <a:pt x="507793" y="120291"/>
                    </a:cubicBezTo>
                    <a:cubicBezTo>
                      <a:pt x="510463" y="122068"/>
                      <a:pt x="513045" y="122424"/>
                      <a:pt x="514825" y="122424"/>
                    </a:cubicBezTo>
                    <a:cubicBezTo>
                      <a:pt x="519097" y="122424"/>
                      <a:pt x="523013" y="120291"/>
                      <a:pt x="525416" y="116825"/>
                    </a:cubicBezTo>
                    <a:cubicBezTo>
                      <a:pt x="527908" y="113003"/>
                      <a:pt x="527641" y="109270"/>
                      <a:pt x="527285" y="107315"/>
                    </a:cubicBezTo>
                    <a:cubicBezTo>
                      <a:pt x="526929" y="105449"/>
                      <a:pt x="525683" y="101805"/>
                      <a:pt x="521945" y="99316"/>
                    </a:cubicBezTo>
                    <a:lnTo>
                      <a:pt x="521856" y="99316"/>
                    </a:lnTo>
                    <a:cubicBezTo>
                      <a:pt x="519275" y="97539"/>
                      <a:pt x="516605" y="97183"/>
                      <a:pt x="514914" y="97183"/>
                    </a:cubicBezTo>
                    <a:close/>
                    <a:moveTo>
                      <a:pt x="423685" y="97005"/>
                    </a:moveTo>
                    <a:cubicBezTo>
                      <a:pt x="419413" y="97005"/>
                      <a:pt x="415497" y="99050"/>
                      <a:pt x="413183" y="102605"/>
                    </a:cubicBezTo>
                    <a:cubicBezTo>
                      <a:pt x="410602" y="106337"/>
                      <a:pt x="410869" y="110159"/>
                      <a:pt x="411225" y="112025"/>
                    </a:cubicBezTo>
                    <a:cubicBezTo>
                      <a:pt x="411581" y="113981"/>
                      <a:pt x="412827" y="117536"/>
                      <a:pt x="416654" y="120113"/>
                    </a:cubicBezTo>
                    <a:cubicBezTo>
                      <a:pt x="419235" y="121891"/>
                      <a:pt x="421905" y="122246"/>
                      <a:pt x="423596" y="122246"/>
                    </a:cubicBezTo>
                    <a:cubicBezTo>
                      <a:pt x="427868" y="122246"/>
                      <a:pt x="431785" y="120113"/>
                      <a:pt x="434188" y="116647"/>
                    </a:cubicBezTo>
                    <a:cubicBezTo>
                      <a:pt x="436680" y="112825"/>
                      <a:pt x="436413" y="109093"/>
                      <a:pt x="436057" y="107137"/>
                    </a:cubicBezTo>
                    <a:cubicBezTo>
                      <a:pt x="435701" y="105271"/>
                      <a:pt x="434455" y="101627"/>
                      <a:pt x="430717" y="99138"/>
                    </a:cubicBezTo>
                    <a:cubicBezTo>
                      <a:pt x="428046" y="97361"/>
                      <a:pt x="425376" y="97005"/>
                      <a:pt x="423685" y="97005"/>
                    </a:cubicBezTo>
                    <a:close/>
                    <a:moveTo>
                      <a:pt x="472904" y="69010"/>
                    </a:moveTo>
                    <a:cubicBezTo>
                      <a:pt x="468632" y="69010"/>
                      <a:pt x="464627" y="71143"/>
                      <a:pt x="462313" y="74609"/>
                    </a:cubicBezTo>
                    <a:cubicBezTo>
                      <a:pt x="458397" y="80475"/>
                      <a:pt x="459999" y="88296"/>
                      <a:pt x="465784" y="92206"/>
                    </a:cubicBezTo>
                    <a:cubicBezTo>
                      <a:pt x="468454" y="93984"/>
                      <a:pt x="471035" y="94339"/>
                      <a:pt x="472815" y="94339"/>
                    </a:cubicBezTo>
                    <a:cubicBezTo>
                      <a:pt x="476998" y="94339"/>
                      <a:pt x="481003" y="92206"/>
                      <a:pt x="483317" y="88740"/>
                    </a:cubicBezTo>
                    <a:cubicBezTo>
                      <a:pt x="485899" y="84918"/>
                      <a:pt x="485632" y="81186"/>
                      <a:pt x="485276" y="79230"/>
                    </a:cubicBezTo>
                    <a:cubicBezTo>
                      <a:pt x="484831" y="77275"/>
                      <a:pt x="483673" y="73720"/>
                      <a:pt x="479846" y="71143"/>
                    </a:cubicBezTo>
                    <a:cubicBezTo>
                      <a:pt x="477265" y="69454"/>
                      <a:pt x="474595" y="69010"/>
                      <a:pt x="472904" y="69010"/>
                    </a:cubicBezTo>
                    <a:close/>
                    <a:moveTo>
                      <a:pt x="590121" y="931"/>
                    </a:moveTo>
                    <a:cubicBezTo>
                      <a:pt x="593948" y="-580"/>
                      <a:pt x="598399" y="-313"/>
                      <a:pt x="601959" y="2175"/>
                    </a:cubicBezTo>
                    <a:cubicBezTo>
                      <a:pt x="607833" y="6086"/>
                      <a:pt x="609346" y="13907"/>
                      <a:pt x="605430" y="19684"/>
                    </a:cubicBezTo>
                    <a:cubicBezTo>
                      <a:pt x="604006" y="21817"/>
                      <a:pt x="602048" y="23416"/>
                      <a:pt x="599734" y="24305"/>
                    </a:cubicBezTo>
                    <a:lnTo>
                      <a:pt x="599823" y="24305"/>
                    </a:lnTo>
                    <a:cubicBezTo>
                      <a:pt x="599556" y="24483"/>
                      <a:pt x="570007" y="37103"/>
                      <a:pt x="545620" y="83852"/>
                    </a:cubicBezTo>
                    <a:cubicBezTo>
                      <a:pt x="570630" y="96206"/>
                      <a:pt x="591278" y="91584"/>
                      <a:pt x="591545" y="91495"/>
                    </a:cubicBezTo>
                    <a:cubicBezTo>
                      <a:pt x="594928" y="90606"/>
                      <a:pt x="598666" y="91140"/>
                      <a:pt x="601781" y="93273"/>
                    </a:cubicBezTo>
                    <a:cubicBezTo>
                      <a:pt x="607566" y="97094"/>
                      <a:pt x="609168" y="105004"/>
                      <a:pt x="605252" y="110781"/>
                    </a:cubicBezTo>
                    <a:cubicBezTo>
                      <a:pt x="603472" y="113447"/>
                      <a:pt x="600891" y="115136"/>
                      <a:pt x="597954" y="115936"/>
                    </a:cubicBezTo>
                    <a:lnTo>
                      <a:pt x="598755" y="115136"/>
                    </a:lnTo>
                    <a:cubicBezTo>
                      <a:pt x="598310" y="115314"/>
                      <a:pt x="594482" y="116203"/>
                      <a:pt x="588430" y="116736"/>
                    </a:cubicBezTo>
                    <a:cubicBezTo>
                      <a:pt x="596708" y="129178"/>
                      <a:pt x="597242" y="145798"/>
                      <a:pt x="588430" y="158952"/>
                    </a:cubicBezTo>
                    <a:cubicBezTo>
                      <a:pt x="585671" y="163040"/>
                      <a:pt x="582289" y="166506"/>
                      <a:pt x="578462" y="169084"/>
                    </a:cubicBezTo>
                    <a:cubicBezTo>
                      <a:pt x="579886" y="170772"/>
                      <a:pt x="581132" y="172550"/>
                      <a:pt x="582289" y="174416"/>
                    </a:cubicBezTo>
                    <a:lnTo>
                      <a:pt x="607121" y="174416"/>
                    </a:lnTo>
                    <a:lnTo>
                      <a:pt x="607121" y="452241"/>
                    </a:lnTo>
                    <a:cubicBezTo>
                      <a:pt x="607121" y="466195"/>
                      <a:pt x="595818" y="477571"/>
                      <a:pt x="581844" y="477571"/>
                    </a:cubicBezTo>
                    <a:lnTo>
                      <a:pt x="25307" y="477571"/>
                    </a:lnTo>
                    <a:cubicBezTo>
                      <a:pt x="11333" y="477571"/>
                      <a:pt x="30" y="466195"/>
                      <a:pt x="30" y="452241"/>
                    </a:cubicBezTo>
                    <a:lnTo>
                      <a:pt x="30" y="174416"/>
                    </a:lnTo>
                    <a:lnTo>
                      <a:pt x="13648" y="174416"/>
                    </a:lnTo>
                    <a:cubicBezTo>
                      <a:pt x="12134" y="164906"/>
                      <a:pt x="14271" y="155130"/>
                      <a:pt x="19700" y="147131"/>
                    </a:cubicBezTo>
                    <a:cubicBezTo>
                      <a:pt x="13648" y="146509"/>
                      <a:pt x="9820" y="145532"/>
                      <a:pt x="9375" y="145443"/>
                    </a:cubicBezTo>
                    <a:cubicBezTo>
                      <a:pt x="6527" y="144643"/>
                      <a:pt x="3857" y="142865"/>
                      <a:pt x="2077" y="140199"/>
                    </a:cubicBezTo>
                    <a:cubicBezTo>
                      <a:pt x="-1750" y="134333"/>
                      <a:pt x="-148" y="126512"/>
                      <a:pt x="5726" y="122691"/>
                    </a:cubicBezTo>
                    <a:cubicBezTo>
                      <a:pt x="8841" y="120646"/>
                      <a:pt x="12580" y="120113"/>
                      <a:pt x="15962" y="121091"/>
                    </a:cubicBezTo>
                    <a:lnTo>
                      <a:pt x="15962" y="121004"/>
                    </a:lnTo>
                    <a:lnTo>
                      <a:pt x="15962" y="121002"/>
                    </a:lnTo>
                    <a:cubicBezTo>
                      <a:pt x="17653" y="121446"/>
                      <a:pt x="36788" y="125801"/>
                      <a:pt x="59662" y="115936"/>
                    </a:cubicBezTo>
                    <a:cubicBezTo>
                      <a:pt x="39280" y="91317"/>
                      <a:pt x="35186" y="77364"/>
                      <a:pt x="34563" y="74520"/>
                    </a:cubicBezTo>
                    <a:cubicBezTo>
                      <a:pt x="33495" y="69543"/>
                      <a:pt x="35453" y="64121"/>
                      <a:pt x="39993" y="61189"/>
                    </a:cubicBezTo>
                    <a:cubicBezTo>
                      <a:pt x="45778" y="57278"/>
                      <a:pt x="53610" y="58878"/>
                      <a:pt x="57437" y="64744"/>
                    </a:cubicBezTo>
                    <a:cubicBezTo>
                      <a:pt x="58327" y="66077"/>
                      <a:pt x="58950" y="67499"/>
                      <a:pt x="59217" y="68921"/>
                    </a:cubicBezTo>
                    <a:cubicBezTo>
                      <a:pt x="59217" y="68921"/>
                      <a:pt x="59217" y="68832"/>
                      <a:pt x="59217" y="68565"/>
                    </a:cubicBezTo>
                    <a:cubicBezTo>
                      <a:pt x="59217" y="68743"/>
                      <a:pt x="62599" y="80386"/>
                      <a:pt x="81290" y="102338"/>
                    </a:cubicBezTo>
                    <a:cubicBezTo>
                      <a:pt x="102384" y="84030"/>
                      <a:pt x="105766" y="62166"/>
                      <a:pt x="105766" y="61988"/>
                    </a:cubicBezTo>
                    <a:cubicBezTo>
                      <a:pt x="106300" y="58522"/>
                      <a:pt x="108169" y="55234"/>
                      <a:pt x="111284" y="53190"/>
                    </a:cubicBezTo>
                    <a:cubicBezTo>
                      <a:pt x="117158" y="49279"/>
                      <a:pt x="124991" y="50968"/>
                      <a:pt x="128818" y="56745"/>
                    </a:cubicBezTo>
                    <a:cubicBezTo>
                      <a:pt x="130598" y="59411"/>
                      <a:pt x="131221" y="62522"/>
                      <a:pt x="130776" y="65455"/>
                    </a:cubicBezTo>
                    <a:cubicBezTo>
                      <a:pt x="130776" y="65988"/>
                      <a:pt x="130153" y="69810"/>
                      <a:pt x="128284" y="75675"/>
                    </a:cubicBezTo>
                    <a:cubicBezTo>
                      <a:pt x="130687" y="75142"/>
                      <a:pt x="133090" y="74964"/>
                      <a:pt x="135582" y="74964"/>
                    </a:cubicBezTo>
                    <a:cubicBezTo>
                      <a:pt x="147864" y="74964"/>
                      <a:pt x="159969" y="80919"/>
                      <a:pt x="167267" y="91940"/>
                    </a:cubicBezTo>
                    <a:cubicBezTo>
                      <a:pt x="169937" y="96117"/>
                      <a:pt x="171806" y="100560"/>
                      <a:pt x="172696" y="105093"/>
                    </a:cubicBezTo>
                    <a:cubicBezTo>
                      <a:pt x="176612" y="103849"/>
                      <a:pt x="180529" y="103227"/>
                      <a:pt x="184534" y="103227"/>
                    </a:cubicBezTo>
                    <a:cubicBezTo>
                      <a:pt x="196816" y="103227"/>
                      <a:pt x="208921" y="109181"/>
                      <a:pt x="216219" y="120291"/>
                    </a:cubicBezTo>
                    <a:cubicBezTo>
                      <a:pt x="225831" y="134866"/>
                      <a:pt x="224051" y="153619"/>
                      <a:pt x="213015" y="166151"/>
                    </a:cubicBezTo>
                    <a:cubicBezTo>
                      <a:pt x="215418" y="167839"/>
                      <a:pt x="217732" y="169884"/>
                      <a:pt x="219779" y="172194"/>
                    </a:cubicBezTo>
                    <a:cubicBezTo>
                      <a:pt x="222627" y="169439"/>
                      <a:pt x="226009" y="167217"/>
                      <a:pt x="229747" y="165529"/>
                    </a:cubicBezTo>
                    <a:cubicBezTo>
                      <a:pt x="227344" y="161529"/>
                      <a:pt x="225653" y="156997"/>
                      <a:pt x="224852" y="152108"/>
                    </a:cubicBezTo>
                    <a:cubicBezTo>
                      <a:pt x="221470" y="131489"/>
                      <a:pt x="235533" y="112025"/>
                      <a:pt x="256181" y="108648"/>
                    </a:cubicBezTo>
                    <a:cubicBezTo>
                      <a:pt x="258228" y="108293"/>
                      <a:pt x="260364" y="108115"/>
                      <a:pt x="262322" y="108115"/>
                    </a:cubicBezTo>
                    <a:cubicBezTo>
                      <a:pt x="269710" y="108115"/>
                      <a:pt x="276741" y="110337"/>
                      <a:pt x="282704" y="114070"/>
                    </a:cubicBezTo>
                    <a:cubicBezTo>
                      <a:pt x="288400" y="107048"/>
                      <a:pt x="296589" y="102071"/>
                      <a:pt x="306112" y="100472"/>
                    </a:cubicBezTo>
                    <a:cubicBezTo>
                      <a:pt x="308159" y="100205"/>
                      <a:pt x="310295" y="100027"/>
                      <a:pt x="312342" y="100027"/>
                    </a:cubicBezTo>
                    <a:cubicBezTo>
                      <a:pt x="330588" y="100027"/>
                      <a:pt x="346609" y="113181"/>
                      <a:pt x="349724" y="131756"/>
                    </a:cubicBezTo>
                    <a:cubicBezTo>
                      <a:pt x="350525" y="136644"/>
                      <a:pt x="350258" y="141443"/>
                      <a:pt x="349279" y="145976"/>
                    </a:cubicBezTo>
                    <a:cubicBezTo>
                      <a:pt x="361650" y="147309"/>
                      <a:pt x="372597" y="154597"/>
                      <a:pt x="378561" y="165351"/>
                    </a:cubicBezTo>
                    <a:cubicBezTo>
                      <a:pt x="378650" y="158152"/>
                      <a:pt x="380697" y="150953"/>
                      <a:pt x="384969" y="144554"/>
                    </a:cubicBezTo>
                    <a:cubicBezTo>
                      <a:pt x="387728" y="140466"/>
                      <a:pt x="391110" y="137088"/>
                      <a:pt x="395026" y="134422"/>
                    </a:cubicBezTo>
                    <a:cubicBezTo>
                      <a:pt x="383990" y="121802"/>
                      <a:pt x="382388" y="103049"/>
                      <a:pt x="392089" y="88473"/>
                    </a:cubicBezTo>
                    <a:cubicBezTo>
                      <a:pt x="399476" y="77631"/>
                      <a:pt x="411492" y="71676"/>
                      <a:pt x="423685" y="71676"/>
                    </a:cubicBezTo>
                    <a:cubicBezTo>
                      <a:pt x="427690" y="71676"/>
                      <a:pt x="431785" y="72387"/>
                      <a:pt x="435701" y="73631"/>
                    </a:cubicBezTo>
                    <a:cubicBezTo>
                      <a:pt x="436680" y="69098"/>
                      <a:pt x="438549" y="64655"/>
                      <a:pt x="441308" y="60566"/>
                    </a:cubicBezTo>
                    <a:cubicBezTo>
                      <a:pt x="448606" y="49635"/>
                      <a:pt x="460622" y="43769"/>
                      <a:pt x="472815" y="43769"/>
                    </a:cubicBezTo>
                    <a:cubicBezTo>
                      <a:pt x="475396" y="43769"/>
                      <a:pt x="477888" y="44036"/>
                      <a:pt x="480380" y="44569"/>
                    </a:cubicBezTo>
                    <a:cubicBezTo>
                      <a:pt x="478511" y="38703"/>
                      <a:pt x="477977" y="34793"/>
                      <a:pt x="477888" y="34348"/>
                    </a:cubicBezTo>
                    <a:lnTo>
                      <a:pt x="477977" y="34348"/>
                    </a:lnTo>
                    <a:cubicBezTo>
                      <a:pt x="477532" y="31415"/>
                      <a:pt x="478155" y="28305"/>
                      <a:pt x="479935" y="25638"/>
                    </a:cubicBezTo>
                    <a:cubicBezTo>
                      <a:pt x="483851" y="19861"/>
                      <a:pt x="491684" y="18262"/>
                      <a:pt x="497469" y="22172"/>
                    </a:cubicBezTo>
                    <a:cubicBezTo>
                      <a:pt x="500673" y="24305"/>
                      <a:pt x="502542" y="27505"/>
                      <a:pt x="502987" y="30971"/>
                    </a:cubicBezTo>
                    <a:lnTo>
                      <a:pt x="502987" y="30882"/>
                    </a:lnTo>
                    <a:cubicBezTo>
                      <a:pt x="503165" y="31860"/>
                      <a:pt x="506280" y="51679"/>
                      <a:pt x="524704" y="69276"/>
                    </a:cubicBezTo>
                    <a:cubicBezTo>
                      <a:pt x="553452" y="16129"/>
                      <a:pt x="588519" y="1642"/>
                      <a:pt x="590121" y="931"/>
                    </a:cubicBezTo>
                    <a:close/>
                  </a:path>
                </a:pathLst>
              </a:custGeom>
              <a:solidFill>
                <a:schemeClr val="bg1"/>
              </a:solidFill>
              <a:ln>
                <a:noFill/>
              </a:ln>
            </p:spPr>
            <p:txBody>
              <a:bodyPr/>
              <a:lstStyle/>
              <a:p>
                <a:endParaRPr/>
              </a:p>
            </p:txBody>
          </p:sp>
        </p:grpSp>
        <p:sp>
          <p:nvSpPr>
            <p:cNvPr id="49" name="文本框 48"/>
            <p:cNvSpPr txBox="1"/>
            <p:nvPr/>
          </p:nvSpPr>
          <p:spPr>
            <a:xfrm>
              <a:off x="2046" y="5238"/>
              <a:ext cx="4077" cy="1888"/>
            </a:xfrm>
            <a:prstGeom prst="rect">
              <a:avLst/>
            </a:prstGeom>
            <a:noFill/>
          </p:spPr>
          <p:txBody>
            <a:bodyPr wrap="square" rtlCol="0">
              <a:spAutoFit/>
            </a:bodyPr>
            <a:lstStyle/>
            <a:p>
              <a:pPr algn="ctr">
                <a:lnSpc>
                  <a:spcPct val="20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在柑橘类水果中的抗癌物质——类生物黄碱素，可以帮助脂溶性致癌物质转化为水溶性，有利排出体外。</a:t>
              </a:r>
            </a:p>
          </p:txBody>
        </p:sp>
        <p:sp>
          <p:nvSpPr>
            <p:cNvPr id="50" name="文本框 49"/>
            <p:cNvSpPr txBox="1"/>
            <p:nvPr/>
          </p:nvSpPr>
          <p:spPr>
            <a:xfrm>
              <a:off x="2046" y="4338"/>
              <a:ext cx="4077" cy="580"/>
            </a:xfrm>
            <a:prstGeom prst="rect">
              <a:avLst/>
            </a:prstGeom>
            <a:noFill/>
          </p:spPr>
          <p:txBody>
            <a:bodyPr wrap="square" rtlCol="0">
              <a:spAutoFit/>
            </a:bodyPr>
            <a:lstStyle/>
            <a:p>
              <a:pPr algn="ctr">
                <a:lnSpc>
                  <a:spcPct val="100000"/>
                </a:lnSpc>
              </a:pPr>
              <a:r>
                <a:rPr lang="zh-CN" altLang="en-US" b="1">
                  <a:solidFill>
                    <a:schemeClr val="tx1">
                      <a:lumMod val="75000"/>
                      <a:lumOff val="25000"/>
                    </a:schemeClr>
                  </a:solidFill>
                  <a:latin typeface="汉仪正圆 55简" panose="00020600040101010101" charset="-122"/>
                  <a:ea typeface="汉仪正圆 55简" panose="00020600040101010101" charset="-122"/>
                </a:rPr>
                <a:t>抗癌物质</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
                                        <p:tgtEl>
                                          <p:spTgt spid="41"/>
                                        </p:tgtEl>
                                      </p:cBhvr>
                                    </p:animEffect>
                                    <p:anim calcmode="lin" valueType="num">
                                      <p:cBhvr>
                                        <p:cTn id="16" dur="400" fill="hold"/>
                                        <p:tgtEl>
                                          <p:spTgt spid="41"/>
                                        </p:tgtEl>
                                        <p:attrNameLst>
                                          <p:attrName>ppt_x</p:attrName>
                                        </p:attrNameLst>
                                      </p:cBhvr>
                                      <p:tavLst>
                                        <p:tav tm="0">
                                          <p:val>
                                            <p:strVal val="#ppt_x"/>
                                          </p:val>
                                        </p:tav>
                                        <p:tav tm="100000">
                                          <p:val>
                                            <p:strVal val="#ppt_x"/>
                                          </p:val>
                                        </p:tav>
                                      </p:tavLst>
                                    </p:anim>
                                    <p:anim calcmode="lin" valueType="num">
                                      <p:cBhvr>
                                        <p:cTn id="17" dur="400" fill="hold"/>
                                        <p:tgtEl>
                                          <p:spTgt spid="41"/>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
                                        <p:tgtEl>
                                          <p:spTgt spid="20"/>
                                        </p:tgtEl>
                                      </p:cBhvr>
                                    </p:animEffect>
                                    <p:anim calcmode="lin" valueType="num">
                                      <p:cBhvr>
                                        <p:cTn id="24" dur="400" fill="hold"/>
                                        <p:tgtEl>
                                          <p:spTgt spid="20"/>
                                        </p:tgtEl>
                                        <p:attrNameLst>
                                          <p:attrName>ppt_x</p:attrName>
                                        </p:attrNameLst>
                                      </p:cBhvr>
                                      <p:tavLst>
                                        <p:tav tm="0">
                                          <p:val>
                                            <p:strVal val="#ppt_x"/>
                                          </p:val>
                                        </p:tav>
                                        <p:tav tm="100000">
                                          <p:val>
                                            <p:strVal val="#ppt_x"/>
                                          </p:val>
                                        </p:tav>
                                      </p:tavLst>
                                    </p:anim>
                                    <p:anim calcmode="lin" valueType="num">
                                      <p:cBhvr>
                                        <p:cTn id="25" dur="400" fill="hold"/>
                                        <p:tgtEl>
                                          <p:spTgt spid="2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09245" y="237490"/>
            <a:ext cx="11573510" cy="6383020"/>
          </a:xfrm>
          <a:prstGeom prst="roundRect">
            <a:avLst>
              <a:gd name="adj" fmla="val 6817"/>
            </a:avLst>
          </a:prstGeom>
          <a:noFill/>
          <a:ln w="19050">
            <a:solidFill>
              <a:schemeClr val="bg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500380" y="444500"/>
            <a:ext cx="11191875" cy="5968365"/>
          </a:xfrm>
          <a:prstGeom prst="roundRect">
            <a:avLst>
              <a:gd name="adj" fmla="val 5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51miz-E501654-7C5C55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310" y="-119380"/>
            <a:ext cx="858520" cy="746760"/>
          </a:xfrm>
          <a:prstGeom prst="rect">
            <a:avLst/>
          </a:prstGeom>
        </p:spPr>
      </p:pic>
      <p:pic>
        <p:nvPicPr>
          <p:cNvPr id="9" name="图片 8" descr="51miz-E844916-E7F3433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82495"/>
            <a:ext cx="850900" cy="850900"/>
          </a:xfrm>
          <a:prstGeom prst="rect">
            <a:avLst/>
          </a:prstGeom>
        </p:spPr>
      </p:pic>
      <p:pic>
        <p:nvPicPr>
          <p:cNvPr id="10" name="图片 9" descr="51miz-E844943-85F9B5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8225" y="5975350"/>
            <a:ext cx="787400" cy="787400"/>
          </a:xfrm>
          <a:prstGeom prst="rect">
            <a:avLst/>
          </a:prstGeom>
        </p:spPr>
      </p:pic>
      <p:sp>
        <p:nvSpPr>
          <p:cNvPr id="17" name="文本框 16"/>
          <p:cNvSpPr txBox="1"/>
          <p:nvPr/>
        </p:nvSpPr>
        <p:spPr>
          <a:xfrm>
            <a:off x="4271645" y="627380"/>
            <a:ext cx="3649980" cy="398780"/>
          </a:xfrm>
          <a:prstGeom prst="rect">
            <a:avLst/>
          </a:prstGeom>
          <a:noFill/>
        </p:spPr>
        <p:txBody>
          <a:bodyPr wrap="square" rtlCol="0">
            <a:spAutoFit/>
          </a:bodyPr>
          <a:lstStyle/>
          <a:p>
            <a:pPr algn="ctr"/>
            <a:r>
              <a:rPr lang="en-US" altLang="zh-CN" sz="2000" b="1">
                <a:solidFill>
                  <a:srgbClr val="EE835E"/>
                </a:solidFill>
                <a:latin typeface="汉仪正圆 55简" panose="00020600040101010101" charset="-122"/>
                <a:ea typeface="汉仪正圆 55简" panose="00020600040101010101" charset="-122"/>
              </a:rPr>
              <a:t>为什么要多吃蔬菜水果</a:t>
            </a:r>
          </a:p>
        </p:txBody>
      </p:sp>
      <p:pic>
        <p:nvPicPr>
          <p:cNvPr id="5" name="图片 4" descr="51miz-E987077-CFCF7DBA"/>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55650" y="3033395"/>
            <a:ext cx="4423410" cy="2550160"/>
          </a:xfrm>
          <a:prstGeom prst="rect">
            <a:avLst/>
          </a:prstGeom>
        </p:spPr>
      </p:pic>
      <p:sp>
        <p:nvSpPr>
          <p:cNvPr id="6" name="任意多边形 5"/>
          <p:cNvSpPr/>
          <p:nvPr/>
        </p:nvSpPr>
        <p:spPr>
          <a:xfrm>
            <a:off x="4952365" y="2262505"/>
            <a:ext cx="6245860" cy="2476500"/>
          </a:xfrm>
          <a:custGeom>
            <a:avLst/>
            <a:gdLst>
              <a:gd name="connisteX0" fmla="*/ 30096 w 6245725"/>
              <a:gd name="connsiteY0" fmla="*/ 943348 h 3520639"/>
              <a:gd name="connisteX1" fmla="*/ 2283711 w 6245725"/>
              <a:gd name="connsiteY1" fmla="*/ 86098 h 3520639"/>
              <a:gd name="connisteX2" fmla="*/ 5300596 w 6245725"/>
              <a:gd name="connsiteY2" fmla="*/ 213098 h 3520639"/>
              <a:gd name="connisteX3" fmla="*/ 5967346 w 6245725"/>
              <a:gd name="connsiteY3" fmla="*/ 1260848 h 3520639"/>
              <a:gd name="connisteX4" fmla="*/ 6014971 w 6245725"/>
              <a:gd name="connsiteY4" fmla="*/ 2434963 h 3520639"/>
              <a:gd name="connisteX5" fmla="*/ 3601971 w 6245725"/>
              <a:gd name="connsiteY5" fmla="*/ 3323963 h 3520639"/>
              <a:gd name="connisteX6" fmla="*/ 458086 w 6245725"/>
              <a:gd name="connsiteY6" fmla="*/ 3228713 h 3520639"/>
              <a:gd name="connisteX7" fmla="*/ 61846 w 6245725"/>
              <a:gd name="connsiteY7" fmla="*/ 895723 h 352063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6245726" h="3520639">
                <a:moveTo>
                  <a:pt x="30096" y="943348"/>
                </a:moveTo>
                <a:cubicBezTo>
                  <a:pt x="420621" y="769358"/>
                  <a:pt x="1229611" y="232148"/>
                  <a:pt x="2283711" y="86098"/>
                </a:cubicBezTo>
                <a:cubicBezTo>
                  <a:pt x="3337811" y="-59952"/>
                  <a:pt x="4563996" y="-21852"/>
                  <a:pt x="5300596" y="213098"/>
                </a:cubicBezTo>
                <a:cubicBezTo>
                  <a:pt x="6037196" y="448048"/>
                  <a:pt x="5824471" y="816348"/>
                  <a:pt x="5967346" y="1260848"/>
                </a:cubicBezTo>
                <a:cubicBezTo>
                  <a:pt x="6110221" y="1705348"/>
                  <a:pt x="6488046" y="2022213"/>
                  <a:pt x="6014971" y="2434963"/>
                </a:cubicBezTo>
                <a:cubicBezTo>
                  <a:pt x="5541896" y="2847713"/>
                  <a:pt x="4713221" y="3165213"/>
                  <a:pt x="3601971" y="3323963"/>
                </a:cubicBezTo>
                <a:cubicBezTo>
                  <a:pt x="2490721" y="3482713"/>
                  <a:pt x="1166111" y="3714488"/>
                  <a:pt x="458086" y="3228713"/>
                </a:cubicBezTo>
                <a:cubicBezTo>
                  <a:pt x="-249939" y="2742938"/>
                  <a:pt x="78356" y="1360543"/>
                  <a:pt x="61846" y="895723"/>
                </a:cubicBezTo>
              </a:path>
            </a:pathLst>
          </a:custGeom>
          <a:noFill/>
          <a:ln>
            <a:solidFill>
              <a:srgbClr val="EE83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6745288" y="2539365"/>
            <a:ext cx="2007870" cy="285750"/>
          </a:xfrm>
          <a:prstGeom prst="roundRect">
            <a:avLst>
              <a:gd name="adj" fmla="val 35809"/>
            </a:avLst>
          </a:prstGeom>
          <a:solidFill>
            <a:srgbClr val="EE8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汉仪正圆 55简" panose="00020600040101010101" charset="-122"/>
                <a:ea typeface="汉仪正圆 55简" panose="00020600040101010101" charset="-122"/>
              </a:rPr>
              <a:t>水果能帮助塑身</a:t>
            </a:r>
          </a:p>
        </p:txBody>
      </p:sp>
      <p:sp>
        <p:nvSpPr>
          <p:cNvPr id="46" name="文本框 45"/>
          <p:cNvSpPr txBox="1"/>
          <p:nvPr/>
        </p:nvSpPr>
        <p:spPr>
          <a:xfrm>
            <a:off x="5588000" y="2839720"/>
            <a:ext cx="4322445" cy="1476375"/>
          </a:xfrm>
          <a:prstGeom prst="rect">
            <a:avLst/>
          </a:prstGeom>
          <a:noFill/>
        </p:spPr>
        <p:txBody>
          <a:bodyPr wrap="square" rtlCol="0">
            <a:spAutoFit/>
          </a:bodyPr>
          <a:lstStyle/>
          <a:p>
            <a:pPr algn="ctr">
              <a:lnSpc>
                <a:spcPct val="250000"/>
              </a:lnSpc>
            </a:pPr>
            <a:r>
              <a:rPr lang="zh-CN" altLang="en-US" sz="1200">
                <a:solidFill>
                  <a:schemeClr val="tx1">
                    <a:lumMod val="75000"/>
                    <a:lumOff val="25000"/>
                  </a:schemeClr>
                </a:solidFill>
                <a:latin typeface="汉仪正圆 55简" panose="00020600040101010101" charset="-122"/>
                <a:ea typeface="汉仪正圆 55简" panose="00020600040101010101" charset="-122"/>
              </a:rPr>
              <a:t>丰富维生素C的水果能促进身体的代谢，是想减重者可以多补充的水果。番石榴、葡萄、柑橘、柳丁、葡萄柚、柠檬等都能够为身体的代谢增添活力，所以也要适量摄取。</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nodeType="afterGroup">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gtEl>
                                      </p:cBhvr>
                                    </p:animEffect>
                                  </p:childTnLst>
                                </p:cTn>
                              </p:par>
                            </p:childTnLst>
                          </p:cTn>
                        </p:par>
                        <p:par>
                          <p:cTn id="26" fill="hold" nodeType="afterGroup">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2" dur="1000" fill="hold"/>
                                        <p:tgtEl>
                                          <p:spTgt spid="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5"/>
                                        </p:tgtEl>
                                      </p:cBhvr>
                                    </p:animEffect>
                                  </p:childTnLst>
                                </p:cTn>
                              </p:par>
                            </p:childTnLst>
                          </p:cTn>
                        </p:par>
                        <p:par>
                          <p:cTn id="37" fill="hold" nodeType="afterGroup">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43" dur="1000" fill="hold"/>
                                        <p:tgtEl>
                                          <p:spTgt spid="4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NTZiNDgyMDRjMGY3M2Y5M2IxOTBiZDIxYWYxNGU5MzA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ISLIDE.ICON" val="#10960;#371150;"/>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5.xml><?xml version="1.0" encoding="utf-8"?>
<p:tagLst xmlns:a="http://schemas.openxmlformats.org/drawingml/2006/main" xmlns:r="http://schemas.openxmlformats.org/officeDocument/2006/relationships" xmlns:p="http://schemas.openxmlformats.org/presentationml/2006/main">
  <p:tag name="ISLIDE.ICON" val="#391299;#381660;#383347;#383366;"/>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7.xml><?xml version="1.0" encoding="utf-8"?>
<p:tagLst xmlns:a="http://schemas.openxmlformats.org/drawingml/2006/main" xmlns:r="http://schemas.openxmlformats.org/officeDocument/2006/relationships" xmlns:p="http://schemas.openxmlformats.org/presentationml/2006/main">
  <p:tag name="ISLIDE.ICON" val="#141741;#141609;#140567;#139788;"/>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8.xml><?xml version="1.0" encoding="utf-8"?>
<p:tagLst xmlns:a="http://schemas.openxmlformats.org/drawingml/2006/main" xmlns:r="http://schemas.openxmlformats.org/officeDocument/2006/relationships" xmlns:p="http://schemas.openxmlformats.org/presentationml/2006/main">
  <p:tag name="ISLIDE.ICON" val="#141741;#141609;#140567;#139788;#142906;#142848;"/>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9.xml><?xml version="1.0" encoding="utf-8"?>
<p:tagLst xmlns:a="http://schemas.openxmlformats.org/drawingml/2006/main" xmlns:r="http://schemas.openxmlformats.org/officeDocument/2006/relationships" xmlns:p="http://schemas.openxmlformats.org/presentationml/2006/main">
  <p:tag name="ISLIDE.ICON" val="#141741;#141609;#140567;#139788;#142906;#142848;"/>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ISLIDE.ICON" val="#383110;#371150;"/>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2.xml><?xml version="1.0" encoding="utf-8"?>
<p:tagLst xmlns:a="http://schemas.openxmlformats.org/drawingml/2006/main" xmlns:r="http://schemas.openxmlformats.org/officeDocument/2006/relationships" xmlns:p="http://schemas.openxmlformats.org/presentationml/2006/main">
  <p:tag name="ISLIDE.ICON" val="#74657;#141100;#139661;#140190;"/>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3.xml><?xml version="1.0" encoding="utf-8"?>
<p:tagLst xmlns:a="http://schemas.openxmlformats.org/drawingml/2006/main" xmlns:r="http://schemas.openxmlformats.org/officeDocument/2006/relationships" xmlns:p="http://schemas.openxmlformats.org/presentationml/2006/main">
  <p:tag name="ISLIDE.ICON" val="#138846;#142520;#140524;"/>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5.xml><?xml version="1.0" encoding="utf-8"?>
<p:tagLst xmlns:a="http://schemas.openxmlformats.org/drawingml/2006/main" xmlns:r="http://schemas.openxmlformats.org/officeDocument/2006/relationships" xmlns:p="http://schemas.openxmlformats.org/presentationml/2006/main">
  <p:tag name="ISLIDE.ICON" val="#140024;"/>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6.xml><?xml version="1.0" encoding="utf-8"?>
<p:tagLst xmlns:a="http://schemas.openxmlformats.org/drawingml/2006/main" xmlns:r="http://schemas.openxmlformats.org/officeDocument/2006/relationships" xmlns:p="http://schemas.openxmlformats.org/presentationml/2006/main">
  <p:tag name="ISLIDE.ICON" val="#142581;#142901;#140007;"/>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7.xml><?xml version="1.0" encoding="utf-8"?>
<p:tagLst xmlns:a="http://schemas.openxmlformats.org/drawingml/2006/main" xmlns:r="http://schemas.openxmlformats.org/officeDocument/2006/relationships" xmlns:p="http://schemas.openxmlformats.org/presentationml/2006/main">
  <p:tag name="ISLIDE.ICON" val="#142570;#140758;"/>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第一PPT模板网-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1813</Words>
  <Application>Microsoft Office PowerPoint</Application>
  <PresentationFormat>宽屏</PresentationFormat>
  <Paragraphs>110</Paragraphs>
  <Slides>25</Slides>
  <Notes>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Meiryo</vt:lpstr>
      <vt:lpstr>汉仪正圆 55简</vt:lpstr>
      <vt:lpstr>黑体</vt:lpstr>
      <vt:lpstr>宋体</vt:lpstr>
      <vt:lpstr>微软雅黑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181</cp:revision>
  <dcterms:created xsi:type="dcterms:W3CDTF">2019-06-19T02:08:00Z</dcterms:created>
  <dcterms:modified xsi:type="dcterms:W3CDTF">2023-03-20T07:47:31Z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C2E5B48168AE442EA7E86852019CAE2C</vt:lpwstr>
  </property>
  <property fmtid="{D5CDD505-2E9C-101B-9397-08002B2CF9AE}" pid="3" name="KSOProductBuildVer">
    <vt:lpwstr>2052-11.1.0.12598</vt:lpwstr>
  </property>
</Properties>
</file>